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0B414C45-ECCB-4481-B5CA-17CB57A4342B}"/>
              </a:ext>
            </a:extLst>
          </p:cNvPr>
          <p:cNvSpPr>
            <a:spLocks noEditPoints="1"/>
          </p:cNvSpPr>
          <p:nvPr/>
        </p:nvSpPr>
        <p:spPr bwMode="auto">
          <a:xfrm>
            <a:off x="452500" y="1268760"/>
            <a:ext cx="1550988" cy="863600"/>
          </a:xfrm>
          <a:custGeom>
            <a:avLst/>
            <a:gdLst>
              <a:gd name="T0" fmla="*/ 785 w 977"/>
              <a:gd name="T1" fmla="*/ 291 h 544"/>
              <a:gd name="T2" fmla="*/ 497 w 977"/>
              <a:gd name="T3" fmla="*/ 261 h 544"/>
              <a:gd name="T4" fmla="*/ 513 w 977"/>
              <a:gd name="T5" fmla="*/ 224 h 544"/>
              <a:gd name="T6" fmla="*/ 778 w 977"/>
              <a:gd name="T7" fmla="*/ 234 h 544"/>
              <a:gd name="T8" fmla="*/ 802 w 977"/>
              <a:gd name="T9" fmla="*/ 277 h 544"/>
              <a:gd name="T10" fmla="*/ 728 w 977"/>
              <a:gd name="T11" fmla="*/ 285 h 544"/>
              <a:gd name="T12" fmla="*/ 722 w 977"/>
              <a:gd name="T13" fmla="*/ 243 h 544"/>
              <a:gd name="T14" fmla="*/ 747 w 977"/>
              <a:gd name="T15" fmla="*/ 216 h 544"/>
              <a:gd name="T16" fmla="*/ 441 w 977"/>
              <a:gd name="T17" fmla="*/ 187 h 544"/>
              <a:gd name="T18" fmla="*/ 459 w 977"/>
              <a:gd name="T19" fmla="*/ 210 h 544"/>
              <a:gd name="T20" fmla="*/ 452 w 977"/>
              <a:gd name="T21" fmla="*/ 252 h 544"/>
              <a:gd name="T22" fmla="*/ 417 w 977"/>
              <a:gd name="T23" fmla="*/ 240 h 544"/>
              <a:gd name="T24" fmla="*/ 408 w 977"/>
              <a:gd name="T25" fmla="*/ 247 h 544"/>
              <a:gd name="T26" fmla="*/ 381 w 977"/>
              <a:gd name="T27" fmla="*/ 204 h 544"/>
              <a:gd name="T28" fmla="*/ 383 w 977"/>
              <a:gd name="T29" fmla="*/ 170 h 544"/>
              <a:gd name="T30" fmla="*/ 522 w 977"/>
              <a:gd name="T31" fmla="*/ 4 h 544"/>
              <a:gd name="T32" fmla="*/ 549 w 977"/>
              <a:gd name="T33" fmla="*/ 4 h 544"/>
              <a:gd name="T34" fmla="*/ 583 w 977"/>
              <a:gd name="T35" fmla="*/ 18 h 544"/>
              <a:gd name="T36" fmla="*/ 631 w 977"/>
              <a:gd name="T37" fmla="*/ 30 h 544"/>
              <a:gd name="T38" fmla="*/ 746 w 977"/>
              <a:gd name="T39" fmla="*/ 86 h 544"/>
              <a:gd name="T40" fmla="*/ 795 w 977"/>
              <a:gd name="T41" fmla="*/ 110 h 544"/>
              <a:gd name="T42" fmla="*/ 795 w 977"/>
              <a:gd name="T43" fmla="*/ 143 h 544"/>
              <a:gd name="T44" fmla="*/ 816 w 977"/>
              <a:gd name="T45" fmla="*/ 172 h 544"/>
              <a:gd name="T46" fmla="*/ 851 w 977"/>
              <a:gd name="T47" fmla="*/ 178 h 544"/>
              <a:gd name="T48" fmla="*/ 906 w 977"/>
              <a:gd name="T49" fmla="*/ 259 h 544"/>
              <a:gd name="T50" fmla="*/ 948 w 977"/>
              <a:gd name="T51" fmla="*/ 348 h 544"/>
              <a:gd name="T52" fmla="*/ 954 w 977"/>
              <a:gd name="T53" fmla="*/ 369 h 544"/>
              <a:gd name="T54" fmla="*/ 883 w 977"/>
              <a:gd name="T55" fmla="*/ 411 h 544"/>
              <a:gd name="T56" fmla="*/ 848 w 977"/>
              <a:gd name="T57" fmla="*/ 435 h 544"/>
              <a:gd name="T58" fmla="*/ 793 w 977"/>
              <a:gd name="T59" fmla="*/ 464 h 544"/>
              <a:gd name="T60" fmla="*/ 721 w 977"/>
              <a:gd name="T61" fmla="*/ 501 h 544"/>
              <a:gd name="T62" fmla="*/ 669 w 977"/>
              <a:gd name="T63" fmla="*/ 520 h 544"/>
              <a:gd name="T64" fmla="*/ 623 w 977"/>
              <a:gd name="T65" fmla="*/ 524 h 544"/>
              <a:gd name="T66" fmla="*/ 532 w 977"/>
              <a:gd name="T67" fmla="*/ 540 h 544"/>
              <a:gd name="T68" fmla="*/ 466 w 977"/>
              <a:gd name="T69" fmla="*/ 539 h 544"/>
              <a:gd name="T70" fmla="*/ 441 w 977"/>
              <a:gd name="T71" fmla="*/ 526 h 544"/>
              <a:gd name="T72" fmla="*/ 390 w 977"/>
              <a:gd name="T73" fmla="*/ 524 h 544"/>
              <a:gd name="T74" fmla="*/ 355 w 977"/>
              <a:gd name="T75" fmla="*/ 519 h 544"/>
              <a:gd name="T76" fmla="*/ 329 w 977"/>
              <a:gd name="T77" fmla="*/ 505 h 544"/>
              <a:gd name="T78" fmla="*/ 300 w 977"/>
              <a:gd name="T79" fmla="*/ 497 h 544"/>
              <a:gd name="T80" fmla="*/ 275 w 977"/>
              <a:gd name="T81" fmla="*/ 491 h 544"/>
              <a:gd name="T82" fmla="*/ 244 w 977"/>
              <a:gd name="T83" fmla="*/ 466 h 544"/>
              <a:gd name="T84" fmla="*/ 212 w 977"/>
              <a:gd name="T85" fmla="*/ 432 h 544"/>
              <a:gd name="T86" fmla="*/ 153 w 977"/>
              <a:gd name="T87" fmla="*/ 410 h 544"/>
              <a:gd name="T88" fmla="*/ 121 w 977"/>
              <a:gd name="T89" fmla="*/ 389 h 544"/>
              <a:gd name="T90" fmla="*/ 84 w 977"/>
              <a:gd name="T91" fmla="*/ 347 h 544"/>
              <a:gd name="T92" fmla="*/ 54 w 977"/>
              <a:gd name="T93" fmla="*/ 314 h 544"/>
              <a:gd name="T94" fmla="*/ 13 w 977"/>
              <a:gd name="T95" fmla="*/ 273 h 544"/>
              <a:gd name="T96" fmla="*/ 1 w 977"/>
              <a:gd name="T97" fmla="*/ 308 h 544"/>
              <a:gd name="T98" fmla="*/ 29 w 977"/>
              <a:gd name="T99" fmla="*/ 227 h 544"/>
              <a:gd name="T100" fmla="*/ 65 w 977"/>
              <a:gd name="T101" fmla="*/ 195 h 544"/>
              <a:gd name="T102" fmla="*/ 115 w 977"/>
              <a:gd name="T103" fmla="*/ 148 h 544"/>
              <a:gd name="T104" fmla="*/ 151 w 977"/>
              <a:gd name="T105" fmla="*/ 120 h 544"/>
              <a:gd name="T106" fmla="*/ 202 w 977"/>
              <a:gd name="T107" fmla="*/ 91 h 544"/>
              <a:gd name="T108" fmla="*/ 240 w 977"/>
              <a:gd name="T109" fmla="*/ 55 h 544"/>
              <a:gd name="T110" fmla="*/ 280 w 977"/>
              <a:gd name="T111" fmla="*/ 44 h 544"/>
              <a:gd name="T112" fmla="*/ 353 w 977"/>
              <a:gd name="T113" fmla="*/ 16 h 544"/>
              <a:gd name="T114" fmla="*/ 452 w 977"/>
              <a:gd name="T115" fmla="*/ 6 h 544"/>
              <a:gd name="T116" fmla="*/ 484 w 977"/>
              <a:gd name="T117" fmla="*/ 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77" h="544">
                <a:moveTo>
                  <a:pt x="800" y="300"/>
                </a:moveTo>
                <a:lnTo>
                  <a:pt x="800" y="300"/>
                </a:lnTo>
                <a:lnTo>
                  <a:pt x="798" y="302"/>
                </a:lnTo>
                <a:lnTo>
                  <a:pt x="796" y="305"/>
                </a:lnTo>
                <a:lnTo>
                  <a:pt x="794" y="306"/>
                </a:lnTo>
                <a:lnTo>
                  <a:pt x="790" y="306"/>
                </a:lnTo>
                <a:lnTo>
                  <a:pt x="790" y="306"/>
                </a:lnTo>
                <a:lnTo>
                  <a:pt x="788" y="306"/>
                </a:lnTo>
                <a:lnTo>
                  <a:pt x="785" y="304"/>
                </a:lnTo>
                <a:lnTo>
                  <a:pt x="783" y="301"/>
                </a:lnTo>
                <a:lnTo>
                  <a:pt x="782" y="299"/>
                </a:lnTo>
                <a:lnTo>
                  <a:pt x="782" y="299"/>
                </a:lnTo>
                <a:lnTo>
                  <a:pt x="782" y="295"/>
                </a:lnTo>
                <a:lnTo>
                  <a:pt x="783" y="293"/>
                </a:lnTo>
                <a:lnTo>
                  <a:pt x="785" y="291"/>
                </a:lnTo>
                <a:lnTo>
                  <a:pt x="788" y="291"/>
                </a:lnTo>
                <a:lnTo>
                  <a:pt x="788" y="291"/>
                </a:lnTo>
                <a:lnTo>
                  <a:pt x="791" y="291"/>
                </a:lnTo>
                <a:lnTo>
                  <a:pt x="795" y="293"/>
                </a:lnTo>
                <a:lnTo>
                  <a:pt x="798" y="297"/>
                </a:lnTo>
                <a:lnTo>
                  <a:pt x="800" y="300"/>
                </a:lnTo>
                <a:lnTo>
                  <a:pt x="800" y="300"/>
                </a:lnTo>
                <a:close/>
                <a:moveTo>
                  <a:pt x="519" y="237"/>
                </a:moveTo>
                <a:lnTo>
                  <a:pt x="519" y="237"/>
                </a:lnTo>
                <a:lnTo>
                  <a:pt x="515" y="249"/>
                </a:lnTo>
                <a:lnTo>
                  <a:pt x="509" y="263"/>
                </a:lnTo>
                <a:lnTo>
                  <a:pt x="509" y="263"/>
                </a:lnTo>
                <a:lnTo>
                  <a:pt x="502" y="263"/>
                </a:lnTo>
                <a:lnTo>
                  <a:pt x="497" y="261"/>
                </a:lnTo>
                <a:lnTo>
                  <a:pt x="497" y="261"/>
                </a:lnTo>
                <a:lnTo>
                  <a:pt x="501" y="251"/>
                </a:lnTo>
                <a:lnTo>
                  <a:pt x="502" y="246"/>
                </a:lnTo>
                <a:lnTo>
                  <a:pt x="503" y="243"/>
                </a:lnTo>
                <a:lnTo>
                  <a:pt x="503" y="243"/>
                </a:lnTo>
                <a:lnTo>
                  <a:pt x="502" y="242"/>
                </a:lnTo>
                <a:lnTo>
                  <a:pt x="501" y="240"/>
                </a:lnTo>
                <a:lnTo>
                  <a:pt x="497" y="239"/>
                </a:lnTo>
                <a:lnTo>
                  <a:pt x="497" y="239"/>
                </a:lnTo>
                <a:lnTo>
                  <a:pt x="500" y="237"/>
                </a:lnTo>
                <a:lnTo>
                  <a:pt x="503" y="233"/>
                </a:lnTo>
                <a:lnTo>
                  <a:pt x="503" y="233"/>
                </a:lnTo>
                <a:lnTo>
                  <a:pt x="507" y="227"/>
                </a:lnTo>
                <a:lnTo>
                  <a:pt x="509" y="221"/>
                </a:lnTo>
                <a:lnTo>
                  <a:pt x="509" y="221"/>
                </a:lnTo>
                <a:lnTo>
                  <a:pt x="513" y="224"/>
                </a:lnTo>
                <a:lnTo>
                  <a:pt x="515" y="228"/>
                </a:lnTo>
                <a:lnTo>
                  <a:pt x="518" y="233"/>
                </a:lnTo>
                <a:lnTo>
                  <a:pt x="519" y="237"/>
                </a:lnTo>
                <a:lnTo>
                  <a:pt x="519" y="237"/>
                </a:lnTo>
                <a:close/>
                <a:moveTo>
                  <a:pt x="747" y="216"/>
                </a:moveTo>
                <a:lnTo>
                  <a:pt x="747" y="216"/>
                </a:lnTo>
                <a:lnTo>
                  <a:pt x="749" y="218"/>
                </a:lnTo>
                <a:lnTo>
                  <a:pt x="752" y="218"/>
                </a:lnTo>
                <a:lnTo>
                  <a:pt x="753" y="218"/>
                </a:lnTo>
                <a:lnTo>
                  <a:pt x="755" y="218"/>
                </a:lnTo>
                <a:lnTo>
                  <a:pt x="755" y="218"/>
                </a:lnTo>
                <a:lnTo>
                  <a:pt x="767" y="227"/>
                </a:lnTo>
                <a:lnTo>
                  <a:pt x="772" y="231"/>
                </a:lnTo>
                <a:lnTo>
                  <a:pt x="778" y="234"/>
                </a:lnTo>
                <a:lnTo>
                  <a:pt x="778" y="234"/>
                </a:lnTo>
                <a:lnTo>
                  <a:pt x="779" y="237"/>
                </a:lnTo>
                <a:lnTo>
                  <a:pt x="779" y="238"/>
                </a:lnTo>
                <a:lnTo>
                  <a:pt x="779" y="242"/>
                </a:lnTo>
                <a:lnTo>
                  <a:pt x="779" y="242"/>
                </a:lnTo>
                <a:lnTo>
                  <a:pt x="779" y="245"/>
                </a:lnTo>
                <a:lnTo>
                  <a:pt x="782" y="247"/>
                </a:lnTo>
                <a:lnTo>
                  <a:pt x="784" y="249"/>
                </a:lnTo>
                <a:lnTo>
                  <a:pt x="788" y="250"/>
                </a:lnTo>
                <a:lnTo>
                  <a:pt x="794" y="251"/>
                </a:lnTo>
                <a:lnTo>
                  <a:pt x="796" y="252"/>
                </a:lnTo>
                <a:lnTo>
                  <a:pt x="798" y="256"/>
                </a:lnTo>
                <a:lnTo>
                  <a:pt x="798" y="256"/>
                </a:lnTo>
                <a:lnTo>
                  <a:pt x="800" y="265"/>
                </a:lnTo>
                <a:lnTo>
                  <a:pt x="801" y="271"/>
                </a:lnTo>
                <a:lnTo>
                  <a:pt x="802" y="277"/>
                </a:lnTo>
                <a:lnTo>
                  <a:pt x="802" y="277"/>
                </a:lnTo>
                <a:lnTo>
                  <a:pt x="784" y="279"/>
                </a:lnTo>
                <a:lnTo>
                  <a:pt x="775" y="280"/>
                </a:lnTo>
                <a:lnTo>
                  <a:pt x="765" y="280"/>
                </a:lnTo>
                <a:lnTo>
                  <a:pt x="765" y="280"/>
                </a:lnTo>
                <a:lnTo>
                  <a:pt x="759" y="289"/>
                </a:lnTo>
                <a:lnTo>
                  <a:pt x="752" y="299"/>
                </a:lnTo>
                <a:lnTo>
                  <a:pt x="752" y="299"/>
                </a:lnTo>
                <a:lnTo>
                  <a:pt x="744" y="300"/>
                </a:lnTo>
                <a:lnTo>
                  <a:pt x="735" y="301"/>
                </a:lnTo>
                <a:lnTo>
                  <a:pt x="735" y="301"/>
                </a:lnTo>
                <a:lnTo>
                  <a:pt x="733" y="300"/>
                </a:lnTo>
                <a:lnTo>
                  <a:pt x="732" y="298"/>
                </a:lnTo>
                <a:lnTo>
                  <a:pt x="729" y="291"/>
                </a:lnTo>
                <a:lnTo>
                  <a:pt x="728" y="285"/>
                </a:lnTo>
                <a:lnTo>
                  <a:pt x="727" y="279"/>
                </a:lnTo>
                <a:lnTo>
                  <a:pt x="727" y="279"/>
                </a:lnTo>
                <a:lnTo>
                  <a:pt x="724" y="274"/>
                </a:lnTo>
                <a:lnTo>
                  <a:pt x="724" y="269"/>
                </a:lnTo>
                <a:lnTo>
                  <a:pt x="724" y="269"/>
                </a:lnTo>
                <a:lnTo>
                  <a:pt x="724" y="267"/>
                </a:lnTo>
                <a:lnTo>
                  <a:pt x="727" y="263"/>
                </a:lnTo>
                <a:lnTo>
                  <a:pt x="729" y="259"/>
                </a:lnTo>
                <a:lnTo>
                  <a:pt x="729" y="256"/>
                </a:lnTo>
                <a:lnTo>
                  <a:pt x="729" y="256"/>
                </a:lnTo>
                <a:lnTo>
                  <a:pt x="729" y="253"/>
                </a:lnTo>
                <a:lnTo>
                  <a:pt x="727" y="251"/>
                </a:lnTo>
                <a:lnTo>
                  <a:pt x="720" y="245"/>
                </a:lnTo>
                <a:lnTo>
                  <a:pt x="720" y="245"/>
                </a:lnTo>
                <a:lnTo>
                  <a:pt x="722" y="243"/>
                </a:lnTo>
                <a:lnTo>
                  <a:pt x="724" y="240"/>
                </a:lnTo>
                <a:lnTo>
                  <a:pt x="724" y="240"/>
                </a:lnTo>
                <a:lnTo>
                  <a:pt x="724" y="236"/>
                </a:lnTo>
                <a:lnTo>
                  <a:pt x="724" y="230"/>
                </a:lnTo>
                <a:lnTo>
                  <a:pt x="724" y="221"/>
                </a:lnTo>
                <a:lnTo>
                  <a:pt x="724" y="221"/>
                </a:lnTo>
                <a:lnTo>
                  <a:pt x="723" y="213"/>
                </a:lnTo>
                <a:lnTo>
                  <a:pt x="724" y="210"/>
                </a:lnTo>
                <a:lnTo>
                  <a:pt x="727" y="208"/>
                </a:lnTo>
                <a:lnTo>
                  <a:pt x="734" y="201"/>
                </a:lnTo>
                <a:lnTo>
                  <a:pt x="734" y="201"/>
                </a:lnTo>
                <a:lnTo>
                  <a:pt x="738" y="204"/>
                </a:lnTo>
                <a:lnTo>
                  <a:pt x="741" y="208"/>
                </a:lnTo>
                <a:lnTo>
                  <a:pt x="747" y="216"/>
                </a:lnTo>
                <a:lnTo>
                  <a:pt x="747" y="216"/>
                </a:lnTo>
                <a:close/>
                <a:moveTo>
                  <a:pt x="405" y="154"/>
                </a:moveTo>
                <a:lnTo>
                  <a:pt x="405" y="154"/>
                </a:lnTo>
                <a:lnTo>
                  <a:pt x="404" y="159"/>
                </a:lnTo>
                <a:lnTo>
                  <a:pt x="405" y="165"/>
                </a:lnTo>
                <a:lnTo>
                  <a:pt x="408" y="172"/>
                </a:lnTo>
                <a:lnTo>
                  <a:pt x="411" y="178"/>
                </a:lnTo>
                <a:lnTo>
                  <a:pt x="416" y="184"/>
                </a:lnTo>
                <a:lnTo>
                  <a:pt x="422" y="189"/>
                </a:lnTo>
                <a:lnTo>
                  <a:pt x="427" y="192"/>
                </a:lnTo>
                <a:lnTo>
                  <a:pt x="432" y="194"/>
                </a:lnTo>
                <a:lnTo>
                  <a:pt x="432" y="194"/>
                </a:lnTo>
                <a:lnTo>
                  <a:pt x="434" y="192"/>
                </a:lnTo>
                <a:lnTo>
                  <a:pt x="436" y="191"/>
                </a:lnTo>
                <a:lnTo>
                  <a:pt x="439" y="190"/>
                </a:lnTo>
                <a:lnTo>
                  <a:pt x="441" y="187"/>
                </a:lnTo>
                <a:lnTo>
                  <a:pt x="448" y="187"/>
                </a:lnTo>
                <a:lnTo>
                  <a:pt x="448" y="187"/>
                </a:lnTo>
                <a:lnTo>
                  <a:pt x="449" y="187"/>
                </a:lnTo>
                <a:lnTo>
                  <a:pt x="449" y="190"/>
                </a:lnTo>
                <a:lnTo>
                  <a:pt x="449" y="190"/>
                </a:lnTo>
                <a:lnTo>
                  <a:pt x="448" y="192"/>
                </a:lnTo>
                <a:lnTo>
                  <a:pt x="448" y="194"/>
                </a:lnTo>
                <a:lnTo>
                  <a:pt x="447" y="195"/>
                </a:lnTo>
                <a:lnTo>
                  <a:pt x="446" y="196"/>
                </a:lnTo>
                <a:lnTo>
                  <a:pt x="446" y="196"/>
                </a:lnTo>
                <a:lnTo>
                  <a:pt x="447" y="198"/>
                </a:lnTo>
                <a:lnTo>
                  <a:pt x="448" y="200"/>
                </a:lnTo>
                <a:lnTo>
                  <a:pt x="453" y="204"/>
                </a:lnTo>
                <a:lnTo>
                  <a:pt x="458" y="208"/>
                </a:lnTo>
                <a:lnTo>
                  <a:pt x="459" y="210"/>
                </a:lnTo>
                <a:lnTo>
                  <a:pt x="459" y="213"/>
                </a:lnTo>
                <a:lnTo>
                  <a:pt x="459" y="213"/>
                </a:lnTo>
                <a:lnTo>
                  <a:pt x="459" y="214"/>
                </a:lnTo>
                <a:lnTo>
                  <a:pt x="458" y="216"/>
                </a:lnTo>
                <a:lnTo>
                  <a:pt x="455" y="220"/>
                </a:lnTo>
                <a:lnTo>
                  <a:pt x="455" y="220"/>
                </a:lnTo>
                <a:lnTo>
                  <a:pt x="459" y="224"/>
                </a:lnTo>
                <a:lnTo>
                  <a:pt x="461" y="227"/>
                </a:lnTo>
                <a:lnTo>
                  <a:pt x="464" y="232"/>
                </a:lnTo>
                <a:lnTo>
                  <a:pt x="469" y="237"/>
                </a:lnTo>
                <a:lnTo>
                  <a:pt x="469" y="237"/>
                </a:lnTo>
                <a:lnTo>
                  <a:pt x="463" y="244"/>
                </a:lnTo>
                <a:lnTo>
                  <a:pt x="457" y="250"/>
                </a:lnTo>
                <a:lnTo>
                  <a:pt x="457" y="250"/>
                </a:lnTo>
                <a:lnTo>
                  <a:pt x="452" y="252"/>
                </a:lnTo>
                <a:lnTo>
                  <a:pt x="447" y="253"/>
                </a:lnTo>
                <a:lnTo>
                  <a:pt x="445" y="253"/>
                </a:lnTo>
                <a:lnTo>
                  <a:pt x="442" y="256"/>
                </a:lnTo>
                <a:lnTo>
                  <a:pt x="440" y="258"/>
                </a:lnTo>
                <a:lnTo>
                  <a:pt x="439" y="262"/>
                </a:lnTo>
                <a:lnTo>
                  <a:pt x="439" y="262"/>
                </a:lnTo>
                <a:lnTo>
                  <a:pt x="438" y="259"/>
                </a:lnTo>
                <a:lnTo>
                  <a:pt x="436" y="257"/>
                </a:lnTo>
                <a:lnTo>
                  <a:pt x="435" y="255"/>
                </a:lnTo>
                <a:lnTo>
                  <a:pt x="433" y="253"/>
                </a:lnTo>
                <a:lnTo>
                  <a:pt x="433" y="253"/>
                </a:lnTo>
                <a:lnTo>
                  <a:pt x="428" y="251"/>
                </a:lnTo>
                <a:lnTo>
                  <a:pt x="422" y="247"/>
                </a:lnTo>
                <a:lnTo>
                  <a:pt x="418" y="243"/>
                </a:lnTo>
                <a:lnTo>
                  <a:pt x="417" y="240"/>
                </a:lnTo>
                <a:lnTo>
                  <a:pt x="417" y="237"/>
                </a:lnTo>
                <a:lnTo>
                  <a:pt x="417" y="237"/>
                </a:lnTo>
                <a:lnTo>
                  <a:pt x="415" y="236"/>
                </a:lnTo>
                <a:lnTo>
                  <a:pt x="412" y="236"/>
                </a:lnTo>
                <a:lnTo>
                  <a:pt x="412" y="236"/>
                </a:lnTo>
                <a:lnTo>
                  <a:pt x="412" y="238"/>
                </a:lnTo>
                <a:lnTo>
                  <a:pt x="412" y="239"/>
                </a:lnTo>
                <a:lnTo>
                  <a:pt x="410" y="238"/>
                </a:lnTo>
                <a:lnTo>
                  <a:pt x="410" y="239"/>
                </a:lnTo>
                <a:lnTo>
                  <a:pt x="410" y="239"/>
                </a:lnTo>
                <a:lnTo>
                  <a:pt x="411" y="245"/>
                </a:lnTo>
                <a:lnTo>
                  <a:pt x="411" y="245"/>
                </a:lnTo>
                <a:lnTo>
                  <a:pt x="410" y="246"/>
                </a:lnTo>
                <a:lnTo>
                  <a:pt x="408" y="247"/>
                </a:lnTo>
                <a:lnTo>
                  <a:pt x="408" y="247"/>
                </a:lnTo>
                <a:lnTo>
                  <a:pt x="405" y="246"/>
                </a:lnTo>
                <a:lnTo>
                  <a:pt x="403" y="244"/>
                </a:lnTo>
                <a:lnTo>
                  <a:pt x="397" y="236"/>
                </a:lnTo>
                <a:lnTo>
                  <a:pt x="392" y="227"/>
                </a:lnTo>
                <a:lnTo>
                  <a:pt x="390" y="224"/>
                </a:lnTo>
                <a:lnTo>
                  <a:pt x="390" y="224"/>
                </a:lnTo>
                <a:lnTo>
                  <a:pt x="386" y="221"/>
                </a:lnTo>
                <a:lnTo>
                  <a:pt x="383" y="218"/>
                </a:lnTo>
                <a:lnTo>
                  <a:pt x="379" y="215"/>
                </a:lnTo>
                <a:lnTo>
                  <a:pt x="378" y="213"/>
                </a:lnTo>
                <a:lnTo>
                  <a:pt x="378" y="213"/>
                </a:lnTo>
                <a:lnTo>
                  <a:pt x="379" y="210"/>
                </a:lnTo>
                <a:lnTo>
                  <a:pt x="380" y="208"/>
                </a:lnTo>
                <a:lnTo>
                  <a:pt x="380" y="207"/>
                </a:lnTo>
                <a:lnTo>
                  <a:pt x="381" y="204"/>
                </a:lnTo>
                <a:lnTo>
                  <a:pt x="381" y="204"/>
                </a:lnTo>
                <a:lnTo>
                  <a:pt x="380" y="203"/>
                </a:lnTo>
                <a:lnTo>
                  <a:pt x="379" y="201"/>
                </a:lnTo>
                <a:lnTo>
                  <a:pt x="375" y="196"/>
                </a:lnTo>
                <a:lnTo>
                  <a:pt x="375" y="196"/>
                </a:lnTo>
                <a:lnTo>
                  <a:pt x="375" y="194"/>
                </a:lnTo>
                <a:lnTo>
                  <a:pt x="375" y="191"/>
                </a:lnTo>
                <a:lnTo>
                  <a:pt x="377" y="188"/>
                </a:lnTo>
                <a:lnTo>
                  <a:pt x="377" y="188"/>
                </a:lnTo>
                <a:lnTo>
                  <a:pt x="374" y="177"/>
                </a:lnTo>
                <a:lnTo>
                  <a:pt x="374" y="177"/>
                </a:lnTo>
                <a:lnTo>
                  <a:pt x="377" y="176"/>
                </a:lnTo>
                <a:lnTo>
                  <a:pt x="381" y="175"/>
                </a:lnTo>
                <a:lnTo>
                  <a:pt x="381" y="175"/>
                </a:lnTo>
                <a:lnTo>
                  <a:pt x="383" y="170"/>
                </a:lnTo>
                <a:lnTo>
                  <a:pt x="384" y="166"/>
                </a:lnTo>
                <a:lnTo>
                  <a:pt x="384" y="163"/>
                </a:lnTo>
                <a:lnTo>
                  <a:pt x="384" y="163"/>
                </a:lnTo>
                <a:lnTo>
                  <a:pt x="389" y="161"/>
                </a:lnTo>
                <a:lnTo>
                  <a:pt x="392" y="159"/>
                </a:lnTo>
                <a:lnTo>
                  <a:pt x="402" y="154"/>
                </a:lnTo>
                <a:lnTo>
                  <a:pt x="405" y="154"/>
                </a:lnTo>
                <a:close/>
                <a:moveTo>
                  <a:pt x="513" y="6"/>
                </a:moveTo>
                <a:lnTo>
                  <a:pt x="513" y="6"/>
                </a:lnTo>
                <a:lnTo>
                  <a:pt x="515" y="5"/>
                </a:lnTo>
                <a:lnTo>
                  <a:pt x="518" y="4"/>
                </a:lnTo>
                <a:lnTo>
                  <a:pt x="518" y="0"/>
                </a:lnTo>
                <a:lnTo>
                  <a:pt x="518" y="0"/>
                </a:lnTo>
                <a:lnTo>
                  <a:pt x="520" y="2"/>
                </a:lnTo>
                <a:lnTo>
                  <a:pt x="522" y="4"/>
                </a:lnTo>
                <a:lnTo>
                  <a:pt x="525" y="4"/>
                </a:lnTo>
                <a:lnTo>
                  <a:pt x="525" y="4"/>
                </a:lnTo>
                <a:lnTo>
                  <a:pt x="526" y="4"/>
                </a:lnTo>
                <a:lnTo>
                  <a:pt x="527" y="2"/>
                </a:lnTo>
                <a:lnTo>
                  <a:pt x="527" y="0"/>
                </a:lnTo>
                <a:lnTo>
                  <a:pt x="530" y="0"/>
                </a:lnTo>
                <a:lnTo>
                  <a:pt x="530" y="0"/>
                </a:lnTo>
                <a:lnTo>
                  <a:pt x="533" y="1"/>
                </a:lnTo>
                <a:lnTo>
                  <a:pt x="538" y="2"/>
                </a:lnTo>
                <a:lnTo>
                  <a:pt x="543" y="5"/>
                </a:lnTo>
                <a:lnTo>
                  <a:pt x="546" y="6"/>
                </a:lnTo>
                <a:lnTo>
                  <a:pt x="546" y="6"/>
                </a:lnTo>
                <a:lnTo>
                  <a:pt x="548" y="5"/>
                </a:lnTo>
                <a:lnTo>
                  <a:pt x="548" y="4"/>
                </a:lnTo>
                <a:lnTo>
                  <a:pt x="549" y="4"/>
                </a:lnTo>
                <a:lnTo>
                  <a:pt x="550" y="2"/>
                </a:lnTo>
                <a:lnTo>
                  <a:pt x="550" y="2"/>
                </a:lnTo>
                <a:lnTo>
                  <a:pt x="552" y="4"/>
                </a:lnTo>
                <a:lnTo>
                  <a:pt x="555" y="6"/>
                </a:lnTo>
                <a:lnTo>
                  <a:pt x="557" y="8"/>
                </a:lnTo>
                <a:lnTo>
                  <a:pt x="559" y="10"/>
                </a:lnTo>
                <a:lnTo>
                  <a:pt x="559" y="10"/>
                </a:lnTo>
                <a:lnTo>
                  <a:pt x="562" y="10"/>
                </a:lnTo>
                <a:lnTo>
                  <a:pt x="562" y="8"/>
                </a:lnTo>
                <a:lnTo>
                  <a:pt x="562" y="7"/>
                </a:lnTo>
                <a:lnTo>
                  <a:pt x="564" y="7"/>
                </a:lnTo>
                <a:lnTo>
                  <a:pt x="564" y="7"/>
                </a:lnTo>
                <a:lnTo>
                  <a:pt x="568" y="8"/>
                </a:lnTo>
                <a:lnTo>
                  <a:pt x="575" y="13"/>
                </a:lnTo>
                <a:lnTo>
                  <a:pt x="583" y="18"/>
                </a:lnTo>
                <a:lnTo>
                  <a:pt x="592" y="21"/>
                </a:lnTo>
                <a:lnTo>
                  <a:pt x="592" y="21"/>
                </a:lnTo>
                <a:lnTo>
                  <a:pt x="594" y="23"/>
                </a:lnTo>
                <a:lnTo>
                  <a:pt x="599" y="23"/>
                </a:lnTo>
                <a:lnTo>
                  <a:pt x="606" y="21"/>
                </a:lnTo>
                <a:lnTo>
                  <a:pt x="606" y="21"/>
                </a:lnTo>
                <a:lnTo>
                  <a:pt x="610" y="24"/>
                </a:lnTo>
                <a:lnTo>
                  <a:pt x="612" y="25"/>
                </a:lnTo>
                <a:lnTo>
                  <a:pt x="612" y="25"/>
                </a:lnTo>
                <a:lnTo>
                  <a:pt x="616" y="25"/>
                </a:lnTo>
                <a:lnTo>
                  <a:pt x="618" y="25"/>
                </a:lnTo>
                <a:lnTo>
                  <a:pt x="622" y="24"/>
                </a:lnTo>
                <a:lnTo>
                  <a:pt x="625" y="25"/>
                </a:lnTo>
                <a:lnTo>
                  <a:pt x="625" y="25"/>
                </a:lnTo>
                <a:lnTo>
                  <a:pt x="631" y="30"/>
                </a:lnTo>
                <a:lnTo>
                  <a:pt x="635" y="32"/>
                </a:lnTo>
                <a:lnTo>
                  <a:pt x="638" y="33"/>
                </a:lnTo>
                <a:lnTo>
                  <a:pt x="638" y="33"/>
                </a:lnTo>
                <a:lnTo>
                  <a:pt x="646" y="35"/>
                </a:lnTo>
                <a:lnTo>
                  <a:pt x="654" y="36"/>
                </a:lnTo>
                <a:lnTo>
                  <a:pt x="654" y="36"/>
                </a:lnTo>
                <a:lnTo>
                  <a:pt x="672" y="44"/>
                </a:lnTo>
                <a:lnTo>
                  <a:pt x="689" y="53"/>
                </a:lnTo>
                <a:lnTo>
                  <a:pt x="689" y="53"/>
                </a:lnTo>
                <a:lnTo>
                  <a:pt x="711" y="67"/>
                </a:lnTo>
                <a:lnTo>
                  <a:pt x="734" y="81"/>
                </a:lnTo>
                <a:lnTo>
                  <a:pt x="734" y="81"/>
                </a:lnTo>
                <a:lnTo>
                  <a:pt x="739" y="84"/>
                </a:lnTo>
                <a:lnTo>
                  <a:pt x="742" y="85"/>
                </a:lnTo>
                <a:lnTo>
                  <a:pt x="746" y="86"/>
                </a:lnTo>
                <a:lnTo>
                  <a:pt x="746" y="86"/>
                </a:lnTo>
                <a:lnTo>
                  <a:pt x="751" y="91"/>
                </a:lnTo>
                <a:lnTo>
                  <a:pt x="754" y="94"/>
                </a:lnTo>
                <a:lnTo>
                  <a:pt x="757" y="94"/>
                </a:lnTo>
                <a:lnTo>
                  <a:pt x="757" y="94"/>
                </a:lnTo>
                <a:lnTo>
                  <a:pt x="759" y="94"/>
                </a:lnTo>
                <a:lnTo>
                  <a:pt x="761" y="92"/>
                </a:lnTo>
                <a:lnTo>
                  <a:pt x="764" y="90"/>
                </a:lnTo>
                <a:lnTo>
                  <a:pt x="767" y="90"/>
                </a:lnTo>
                <a:lnTo>
                  <a:pt x="767" y="90"/>
                </a:lnTo>
                <a:lnTo>
                  <a:pt x="771" y="92"/>
                </a:lnTo>
                <a:lnTo>
                  <a:pt x="778" y="98"/>
                </a:lnTo>
                <a:lnTo>
                  <a:pt x="787" y="105"/>
                </a:lnTo>
                <a:lnTo>
                  <a:pt x="795" y="110"/>
                </a:lnTo>
                <a:lnTo>
                  <a:pt x="795" y="110"/>
                </a:lnTo>
                <a:lnTo>
                  <a:pt x="800" y="112"/>
                </a:lnTo>
                <a:lnTo>
                  <a:pt x="804" y="117"/>
                </a:lnTo>
                <a:lnTo>
                  <a:pt x="816" y="127"/>
                </a:lnTo>
                <a:lnTo>
                  <a:pt x="816" y="127"/>
                </a:lnTo>
                <a:lnTo>
                  <a:pt x="824" y="132"/>
                </a:lnTo>
                <a:lnTo>
                  <a:pt x="833" y="137"/>
                </a:lnTo>
                <a:lnTo>
                  <a:pt x="833" y="137"/>
                </a:lnTo>
                <a:lnTo>
                  <a:pt x="822" y="140"/>
                </a:lnTo>
                <a:lnTo>
                  <a:pt x="814" y="141"/>
                </a:lnTo>
                <a:lnTo>
                  <a:pt x="814" y="141"/>
                </a:lnTo>
                <a:lnTo>
                  <a:pt x="807" y="140"/>
                </a:lnTo>
                <a:lnTo>
                  <a:pt x="800" y="137"/>
                </a:lnTo>
                <a:lnTo>
                  <a:pt x="800" y="137"/>
                </a:lnTo>
                <a:lnTo>
                  <a:pt x="796" y="141"/>
                </a:lnTo>
                <a:lnTo>
                  <a:pt x="795" y="143"/>
                </a:lnTo>
                <a:lnTo>
                  <a:pt x="794" y="145"/>
                </a:lnTo>
                <a:lnTo>
                  <a:pt x="789" y="145"/>
                </a:lnTo>
                <a:lnTo>
                  <a:pt x="789" y="145"/>
                </a:lnTo>
                <a:lnTo>
                  <a:pt x="789" y="146"/>
                </a:lnTo>
                <a:lnTo>
                  <a:pt x="788" y="146"/>
                </a:lnTo>
                <a:lnTo>
                  <a:pt x="788" y="148"/>
                </a:lnTo>
                <a:lnTo>
                  <a:pt x="788" y="148"/>
                </a:lnTo>
                <a:lnTo>
                  <a:pt x="789" y="153"/>
                </a:lnTo>
                <a:lnTo>
                  <a:pt x="790" y="157"/>
                </a:lnTo>
                <a:lnTo>
                  <a:pt x="793" y="160"/>
                </a:lnTo>
                <a:lnTo>
                  <a:pt x="796" y="164"/>
                </a:lnTo>
                <a:lnTo>
                  <a:pt x="804" y="170"/>
                </a:lnTo>
                <a:lnTo>
                  <a:pt x="814" y="176"/>
                </a:lnTo>
                <a:lnTo>
                  <a:pt x="814" y="176"/>
                </a:lnTo>
                <a:lnTo>
                  <a:pt x="816" y="172"/>
                </a:lnTo>
                <a:lnTo>
                  <a:pt x="819" y="167"/>
                </a:lnTo>
                <a:lnTo>
                  <a:pt x="820" y="159"/>
                </a:lnTo>
                <a:lnTo>
                  <a:pt x="820" y="159"/>
                </a:lnTo>
                <a:lnTo>
                  <a:pt x="822" y="159"/>
                </a:lnTo>
                <a:lnTo>
                  <a:pt x="826" y="159"/>
                </a:lnTo>
                <a:lnTo>
                  <a:pt x="828" y="158"/>
                </a:lnTo>
                <a:lnTo>
                  <a:pt x="833" y="155"/>
                </a:lnTo>
                <a:lnTo>
                  <a:pt x="833" y="155"/>
                </a:lnTo>
                <a:lnTo>
                  <a:pt x="833" y="159"/>
                </a:lnTo>
                <a:lnTo>
                  <a:pt x="834" y="163"/>
                </a:lnTo>
                <a:lnTo>
                  <a:pt x="837" y="165"/>
                </a:lnTo>
                <a:lnTo>
                  <a:pt x="839" y="167"/>
                </a:lnTo>
                <a:lnTo>
                  <a:pt x="845" y="172"/>
                </a:lnTo>
                <a:lnTo>
                  <a:pt x="849" y="175"/>
                </a:lnTo>
                <a:lnTo>
                  <a:pt x="851" y="178"/>
                </a:lnTo>
                <a:lnTo>
                  <a:pt x="851" y="178"/>
                </a:lnTo>
                <a:lnTo>
                  <a:pt x="855" y="183"/>
                </a:lnTo>
                <a:lnTo>
                  <a:pt x="857" y="188"/>
                </a:lnTo>
                <a:lnTo>
                  <a:pt x="863" y="197"/>
                </a:lnTo>
                <a:lnTo>
                  <a:pt x="863" y="197"/>
                </a:lnTo>
                <a:lnTo>
                  <a:pt x="871" y="204"/>
                </a:lnTo>
                <a:lnTo>
                  <a:pt x="880" y="212"/>
                </a:lnTo>
                <a:lnTo>
                  <a:pt x="888" y="219"/>
                </a:lnTo>
                <a:lnTo>
                  <a:pt x="892" y="221"/>
                </a:lnTo>
                <a:lnTo>
                  <a:pt x="894" y="226"/>
                </a:lnTo>
                <a:lnTo>
                  <a:pt x="894" y="226"/>
                </a:lnTo>
                <a:lnTo>
                  <a:pt x="897" y="231"/>
                </a:lnTo>
                <a:lnTo>
                  <a:pt x="899" y="236"/>
                </a:lnTo>
                <a:lnTo>
                  <a:pt x="902" y="247"/>
                </a:lnTo>
                <a:lnTo>
                  <a:pt x="906" y="259"/>
                </a:lnTo>
                <a:lnTo>
                  <a:pt x="911" y="273"/>
                </a:lnTo>
                <a:lnTo>
                  <a:pt x="911" y="273"/>
                </a:lnTo>
                <a:lnTo>
                  <a:pt x="913" y="274"/>
                </a:lnTo>
                <a:lnTo>
                  <a:pt x="917" y="276"/>
                </a:lnTo>
                <a:lnTo>
                  <a:pt x="925" y="277"/>
                </a:lnTo>
                <a:lnTo>
                  <a:pt x="925" y="277"/>
                </a:lnTo>
                <a:lnTo>
                  <a:pt x="926" y="277"/>
                </a:lnTo>
                <a:lnTo>
                  <a:pt x="928" y="280"/>
                </a:lnTo>
                <a:lnTo>
                  <a:pt x="928" y="280"/>
                </a:lnTo>
                <a:lnTo>
                  <a:pt x="929" y="299"/>
                </a:lnTo>
                <a:lnTo>
                  <a:pt x="931" y="308"/>
                </a:lnTo>
                <a:lnTo>
                  <a:pt x="934" y="319"/>
                </a:lnTo>
                <a:lnTo>
                  <a:pt x="936" y="329"/>
                </a:lnTo>
                <a:lnTo>
                  <a:pt x="941" y="338"/>
                </a:lnTo>
                <a:lnTo>
                  <a:pt x="948" y="348"/>
                </a:lnTo>
                <a:lnTo>
                  <a:pt x="956" y="356"/>
                </a:lnTo>
                <a:lnTo>
                  <a:pt x="956" y="356"/>
                </a:lnTo>
                <a:lnTo>
                  <a:pt x="967" y="361"/>
                </a:lnTo>
                <a:lnTo>
                  <a:pt x="974" y="365"/>
                </a:lnTo>
                <a:lnTo>
                  <a:pt x="975" y="367"/>
                </a:lnTo>
                <a:lnTo>
                  <a:pt x="977" y="369"/>
                </a:lnTo>
                <a:lnTo>
                  <a:pt x="977" y="369"/>
                </a:lnTo>
                <a:lnTo>
                  <a:pt x="977" y="371"/>
                </a:lnTo>
                <a:lnTo>
                  <a:pt x="975" y="373"/>
                </a:lnTo>
                <a:lnTo>
                  <a:pt x="972" y="375"/>
                </a:lnTo>
                <a:lnTo>
                  <a:pt x="968" y="377"/>
                </a:lnTo>
                <a:lnTo>
                  <a:pt x="968" y="377"/>
                </a:lnTo>
                <a:lnTo>
                  <a:pt x="965" y="375"/>
                </a:lnTo>
                <a:lnTo>
                  <a:pt x="961" y="374"/>
                </a:lnTo>
                <a:lnTo>
                  <a:pt x="954" y="369"/>
                </a:lnTo>
                <a:lnTo>
                  <a:pt x="946" y="366"/>
                </a:lnTo>
                <a:lnTo>
                  <a:pt x="942" y="363"/>
                </a:lnTo>
                <a:lnTo>
                  <a:pt x="937" y="363"/>
                </a:lnTo>
                <a:lnTo>
                  <a:pt x="937" y="363"/>
                </a:lnTo>
                <a:lnTo>
                  <a:pt x="930" y="363"/>
                </a:lnTo>
                <a:lnTo>
                  <a:pt x="923" y="366"/>
                </a:lnTo>
                <a:lnTo>
                  <a:pt x="916" y="369"/>
                </a:lnTo>
                <a:lnTo>
                  <a:pt x="907" y="374"/>
                </a:lnTo>
                <a:lnTo>
                  <a:pt x="901" y="380"/>
                </a:lnTo>
                <a:lnTo>
                  <a:pt x="895" y="387"/>
                </a:lnTo>
                <a:lnTo>
                  <a:pt x="891" y="396"/>
                </a:lnTo>
                <a:lnTo>
                  <a:pt x="888" y="404"/>
                </a:lnTo>
                <a:lnTo>
                  <a:pt x="888" y="404"/>
                </a:lnTo>
                <a:lnTo>
                  <a:pt x="887" y="408"/>
                </a:lnTo>
                <a:lnTo>
                  <a:pt x="883" y="411"/>
                </a:lnTo>
                <a:lnTo>
                  <a:pt x="883" y="411"/>
                </a:lnTo>
                <a:lnTo>
                  <a:pt x="882" y="409"/>
                </a:lnTo>
                <a:lnTo>
                  <a:pt x="881" y="408"/>
                </a:lnTo>
                <a:lnTo>
                  <a:pt x="881" y="408"/>
                </a:lnTo>
                <a:lnTo>
                  <a:pt x="879" y="414"/>
                </a:lnTo>
                <a:lnTo>
                  <a:pt x="874" y="420"/>
                </a:lnTo>
                <a:lnTo>
                  <a:pt x="869" y="424"/>
                </a:lnTo>
                <a:lnTo>
                  <a:pt x="862" y="429"/>
                </a:lnTo>
                <a:lnTo>
                  <a:pt x="862" y="429"/>
                </a:lnTo>
                <a:lnTo>
                  <a:pt x="862" y="426"/>
                </a:lnTo>
                <a:lnTo>
                  <a:pt x="861" y="422"/>
                </a:lnTo>
                <a:lnTo>
                  <a:pt x="861" y="422"/>
                </a:lnTo>
                <a:lnTo>
                  <a:pt x="855" y="428"/>
                </a:lnTo>
                <a:lnTo>
                  <a:pt x="848" y="435"/>
                </a:lnTo>
                <a:lnTo>
                  <a:pt x="848" y="435"/>
                </a:lnTo>
                <a:lnTo>
                  <a:pt x="844" y="436"/>
                </a:lnTo>
                <a:lnTo>
                  <a:pt x="839" y="438"/>
                </a:lnTo>
                <a:lnTo>
                  <a:pt x="836" y="439"/>
                </a:lnTo>
                <a:lnTo>
                  <a:pt x="833" y="441"/>
                </a:lnTo>
                <a:lnTo>
                  <a:pt x="833" y="441"/>
                </a:lnTo>
                <a:lnTo>
                  <a:pt x="827" y="445"/>
                </a:lnTo>
                <a:lnTo>
                  <a:pt x="822" y="450"/>
                </a:lnTo>
                <a:lnTo>
                  <a:pt x="819" y="454"/>
                </a:lnTo>
                <a:lnTo>
                  <a:pt x="814" y="457"/>
                </a:lnTo>
                <a:lnTo>
                  <a:pt x="814" y="457"/>
                </a:lnTo>
                <a:lnTo>
                  <a:pt x="808" y="459"/>
                </a:lnTo>
                <a:lnTo>
                  <a:pt x="802" y="462"/>
                </a:lnTo>
                <a:lnTo>
                  <a:pt x="797" y="463"/>
                </a:lnTo>
                <a:lnTo>
                  <a:pt x="793" y="464"/>
                </a:lnTo>
                <a:lnTo>
                  <a:pt x="793" y="464"/>
                </a:lnTo>
                <a:lnTo>
                  <a:pt x="785" y="469"/>
                </a:lnTo>
                <a:lnTo>
                  <a:pt x="779" y="473"/>
                </a:lnTo>
                <a:lnTo>
                  <a:pt x="773" y="478"/>
                </a:lnTo>
                <a:lnTo>
                  <a:pt x="767" y="482"/>
                </a:lnTo>
                <a:lnTo>
                  <a:pt x="767" y="482"/>
                </a:lnTo>
                <a:lnTo>
                  <a:pt x="764" y="483"/>
                </a:lnTo>
                <a:lnTo>
                  <a:pt x="761" y="484"/>
                </a:lnTo>
                <a:lnTo>
                  <a:pt x="754" y="482"/>
                </a:lnTo>
                <a:lnTo>
                  <a:pt x="754" y="482"/>
                </a:lnTo>
                <a:lnTo>
                  <a:pt x="748" y="488"/>
                </a:lnTo>
                <a:lnTo>
                  <a:pt x="741" y="493"/>
                </a:lnTo>
                <a:lnTo>
                  <a:pt x="734" y="496"/>
                </a:lnTo>
                <a:lnTo>
                  <a:pt x="727" y="499"/>
                </a:lnTo>
                <a:lnTo>
                  <a:pt x="727" y="499"/>
                </a:lnTo>
                <a:lnTo>
                  <a:pt x="721" y="501"/>
                </a:lnTo>
                <a:lnTo>
                  <a:pt x="715" y="505"/>
                </a:lnTo>
                <a:lnTo>
                  <a:pt x="709" y="508"/>
                </a:lnTo>
                <a:lnTo>
                  <a:pt x="702" y="512"/>
                </a:lnTo>
                <a:lnTo>
                  <a:pt x="702" y="512"/>
                </a:lnTo>
                <a:lnTo>
                  <a:pt x="700" y="512"/>
                </a:lnTo>
                <a:lnTo>
                  <a:pt x="699" y="512"/>
                </a:lnTo>
                <a:lnTo>
                  <a:pt x="697" y="511"/>
                </a:lnTo>
                <a:lnTo>
                  <a:pt x="695" y="512"/>
                </a:lnTo>
                <a:lnTo>
                  <a:pt x="695" y="512"/>
                </a:lnTo>
                <a:lnTo>
                  <a:pt x="687" y="513"/>
                </a:lnTo>
                <a:lnTo>
                  <a:pt x="681" y="517"/>
                </a:lnTo>
                <a:lnTo>
                  <a:pt x="675" y="519"/>
                </a:lnTo>
                <a:lnTo>
                  <a:pt x="672" y="520"/>
                </a:lnTo>
                <a:lnTo>
                  <a:pt x="672" y="520"/>
                </a:lnTo>
                <a:lnTo>
                  <a:pt x="669" y="520"/>
                </a:lnTo>
                <a:lnTo>
                  <a:pt x="669" y="519"/>
                </a:lnTo>
                <a:lnTo>
                  <a:pt x="669" y="518"/>
                </a:lnTo>
                <a:lnTo>
                  <a:pt x="667" y="518"/>
                </a:lnTo>
                <a:lnTo>
                  <a:pt x="667" y="518"/>
                </a:lnTo>
                <a:lnTo>
                  <a:pt x="665" y="518"/>
                </a:lnTo>
                <a:lnTo>
                  <a:pt x="660" y="520"/>
                </a:lnTo>
                <a:lnTo>
                  <a:pt x="655" y="522"/>
                </a:lnTo>
                <a:lnTo>
                  <a:pt x="650" y="522"/>
                </a:lnTo>
                <a:lnTo>
                  <a:pt x="650" y="522"/>
                </a:lnTo>
                <a:lnTo>
                  <a:pt x="640" y="525"/>
                </a:lnTo>
                <a:lnTo>
                  <a:pt x="631" y="526"/>
                </a:lnTo>
                <a:lnTo>
                  <a:pt x="631" y="526"/>
                </a:lnTo>
                <a:lnTo>
                  <a:pt x="628" y="526"/>
                </a:lnTo>
                <a:lnTo>
                  <a:pt x="625" y="525"/>
                </a:lnTo>
                <a:lnTo>
                  <a:pt x="623" y="524"/>
                </a:lnTo>
                <a:lnTo>
                  <a:pt x="619" y="522"/>
                </a:lnTo>
                <a:lnTo>
                  <a:pt x="619" y="522"/>
                </a:lnTo>
                <a:lnTo>
                  <a:pt x="616" y="525"/>
                </a:lnTo>
                <a:lnTo>
                  <a:pt x="610" y="528"/>
                </a:lnTo>
                <a:lnTo>
                  <a:pt x="602" y="532"/>
                </a:lnTo>
                <a:lnTo>
                  <a:pt x="597" y="534"/>
                </a:lnTo>
                <a:lnTo>
                  <a:pt x="597" y="534"/>
                </a:lnTo>
                <a:lnTo>
                  <a:pt x="579" y="538"/>
                </a:lnTo>
                <a:lnTo>
                  <a:pt x="561" y="540"/>
                </a:lnTo>
                <a:lnTo>
                  <a:pt x="537" y="544"/>
                </a:lnTo>
                <a:lnTo>
                  <a:pt x="537" y="544"/>
                </a:lnTo>
                <a:lnTo>
                  <a:pt x="534" y="543"/>
                </a:lnTo>
                <a:lnTo>
                  <a:pt x="533" y="542"/>
                </a:lnTo>
                <a:lnTo>
                  <a:pt x="533" y="542"/>
                </a:lnTo>
                <a:lnTo>
                  <a:pt x="532" y="540"/>
                </a:lnTo>
                <a:lnTo>
                  <a:pt x="532" y="540"/>
                </a:lnTo>
                <a:lnTo>
                  <a:pt x="526" y="542"/>
                </a:lnTo>
                <a:lnTo>
                  <a:pt x="518" y="544"/>
                </a:lnTo>
                <a:lnTo>
                  <a:pt x="518" y="544"/>
                </a:lnTo>
                <a:lnTo>
                  <a:pt x="519" y="542"/>
                </a:lnTo>
                <a:lnTo>
                  <a:pt x="520" y="539"/>
                </a:lnTo>
                <a:lnTo>
                  <a:pt x="520" y="539"/>
                </a:lnTo>
                <a:lnTo>
                  <a:pt x="519" y="537"/>
                </a:lnTo>
                <a:lnTo>
                  <a:pt x="519" y="537"/>
                </a:lnTo>
                <a:lnTo>
                  <a:pt x="516" y="537"/>
                </a:lnTo>
                <a:lnTo>
                  <a:pt x="516" y="537"/>
                </a:lnTo>
                <a:lnTo>
                  <a:pt x="508" y="538"/>
                </a:lnTo>
                <a:lnTo>
                  <a:pt x="496" y="542"/>
                </a:lnTo>
                <a:lnTo>
                  <a:pt x="495" y="539"/>
                </a:lnTo>
                <a:lnTo>
                  <a:pt x="466" y="539"/>
                </a:lnTo>
                <a:lnTo>
                  <a:pt x="466" y="539"/>
                </a:lnTo>
                <a:lnTo>
                  <a:pt x="469" y="536"/>
                </a:lnTo>
                <a:lnTo>
                  <a:pt x="471" y="532"/>
                </a:lnTo>
                <a:lnTo>
                  <a:pt x="471" y="532"/>
                </a:lnTo>
                <a:lnTo>
                  <a:pt x="470" y="531"/>
                </a:lnTo>
                <a:lnTo>
                  <a:pt x="466" y="531"/>
                </a:lnTo>
                <a:lnTo>
                  <a:pt x="466" y="531"/>
                </a:lnTo>
                <a:lnTo>
                  <a:pt x="461" y="532"/>
                </a:lnTo>
                <a:lnTo>
                  <a:pt x="458" y="533"/>
                </a:lnTo>
                <a:lnTo>
                  <a:pt x="455" y="533"/>
                </a:lnTo>
                <a:lnTo>
                  <a:pt x="441" y="533"/>
                </a:lnTo>
                <a:lnTo>
                  <a:pt x="441" y="533"/>
                </a:lnTo>
                <a:lnTo>
                  <a:pt x="441" y="530"/>
                </a:lnTo>
                <a:lnTo>
                  <a:pt x="442" y="528"/>
                </a:lnTo>
                <a:lnTo>
                  <a:pt x="441" y="526"/>
                </a:lnTo>
                <a:lnTo>
                  <a:pt x="441" y="526"/>
                </a:lnTo>
                <a:lnTo>
                  <a:pt x="433" y="528"/>
                </a:lnTo>
                <a:lnTo>
                  <a:pt x="424" y="531"/>
                </a:lnTo>
                <a:lnTo>
                  <a:pt x="424" y="531"/>
                </a:lnTo>
                <a:lnTo>
                  <a:pt x="416" y="528"/>
                </a:lnTo>
                <a:lnTo>
                  <a:pt x="416" y="528"/>
                </a:lnTo>
                <a:lnTo>
                  <a:pt x="417" y="526"/>
                </a:lnTo>
                <a:lnTo>
                  <a:pt x="417" y="524"/>
                </a:lnTo>
                <a:lnTo>
                  <a:pt x="416" y="521"/>
                </a:lnTo>
                <a:lnTo>
                  <a:pt x="416" y="521"/>
                </a:lnTo>
                <a:lnTo>
                  <a:pt x="405" y="526"/>
                </a:lnTo>
                <a:lnTo>
                  <a:pt x="396" y="527"/>
                </a:lnTo>
                <a:lnTo>
                  <a:pt x="385" y="527"/>
                </a:lnTo>
                <a:lnTo>
                  <a:pt x="385" y="527"/>
                </a:lnTo>
                <a:lnTo>
                  <a:pt x="390" y="524"/>
                </a:lnTo>
                <a:lnTo>
                  <a:pt x="395" y="519"/>
                </a:lnTo>
                <a:lnTo>
                  <a:pt x="395" y="519"/>
                </a:lnTo>
                <a:lnTo>
                  <a:pt x="393" y="518"/>
                </a:lnTo>
                <a:lnTo>
                  <a:pt x="391" y="518"/>
                </a:lnTo>
                <a:lnTo>
                  <a:pt x="391" y="518"/>
                </a:lnTo>
                <a:lnTo>
                  <a:pt x="387" y="518"/>
                </a:lnTo>
                <a:lnTo>
                  <a:pt x="384" y="520"/>
                </a:lnTo>
                <a:lnTo>
                  <a:pt x="379" y="522"/>
                </a:lnTo>
                <a:lnTo>
                  <a:pt x="377" y="522"/>
                </a:lnTo>
                <a:lnTo>
                  <a:pt x="377" y="522"/>
                </a:lnTo>
                <a:lnTo>
                  <a:pt x="373" y="521"/>
                </a:lnTo>
                <a:lnTo>
                  <a:pt x="367" y="519"/>
                </a:lnTo>
                <a:lnTo>
                  <a:pt x="361" y="518"/>
                </a:lnTo>
                <a:lnTo>
                  <a:pt x="357" y="518"/>
                </a:lnTo>
                <a:lnTo>
                  <a:pt x="355" y="519"/>
                </a:lnTo>
                <a:lnTo>
                  <a:pt x="355" y="519"/>
                </a:lnTo>
                <a:lnTo>
                  <a:pt x="357" y="514"/>
                </a:lnTo>
                <a:lnTo>
                  <a:pt x="361" y="512"/>
                </a:lnTo>
                <a:lnTo>
                  <a:pt x="361" y="512"/>
                </a:lnTo>
                <a:lnTo>
                  <a:pt x="360" y="508"/>
                </a:lnTo>
                <a:lnTo>
                  <a:pt x="357" y="507"/>
                </a:lnTo>
                <a:lnTo>
                  <a:pt x="355" y="507"/>
                </a:lnTo>
                <a:lnTo>
                  <a:pt x="355" y="507"/>
                </a:lnTo>
                <a:lnTo>
                  <a:pt x="330" y="509"/>
                </a:lnTo>
                <a:lnTo>
                  <a:pt x="330" y="509"/>
                </a:lnTo>
                <a:lnTo>
                  <a:pt x="331" y="506"/>
                </a:lnTo>
                <a:lnTo>
                  <a:pt x="331" y="506"/>
                </a:lnTo>
                <a:lnTo>
                  <a:pt x="331" y="505"/>
                </a:lnTo>
                <a:lnTo>
                  <a:pt x="329" y="505"/>
                </a:lnTo>
                <a:lnTo>
                  <a:pt x="329" y="505"/>
                </a:lnTo>
                <a:lnTo>
                  <a:pt x="326" y="505"/>
                </a:lnTo>
                <a:lnTo>
                  <a:pt x="324" y="506"/>
                </a:lnTo>
                <a:lnTo>
                  <a:pt x="322" y="507"/>
                </a:lnTo>
                <a:lnTo>
                  <a:pt x="320" y="507"/>
                </a:lnTo>
                <a:lnTo>
                  <a:pt x="320" y="507"/>
                </a:lnTo>
                <a:lnTo>
                  <a:pt x="317" y="506"/>
                </a:lnTo>
                <a:lnTo>
                  <a:pt x="314" y="503"/>
                </a:lnTo>
                <a:lnTo>
                  <a:pt x="310" y="500"/>
                </a:lnTo>
                <a:lnTo>
                  <a:pt x="310" y="500"/>
                </a:lnTo>
                <a:lnTo>
                  <a:pt x="307" y="499"/>
                </a:lnTo>
                <a:lnTo>
                  <a:pt x="305" y="499"/>
                </a:lnTo>
                <a:lnTo>
                  <a:pt x="302" y="499"/>
                </a:lnTo>
                <a:lnTo>
                  <a:pt x="300" y="499"/>
                </a:lnTo>
                <a:lnTo>
                  <a:pt x="300" y="499"/>
                </a:lnTo>
                <a:lnTo>
                  <a:pt x="300" y="497"/>
                </a:lnTo>
                <a:lnTo>
                  <a:pt x="299" y="497"/>
                </a:lnTo>
                <a:lnTo>
                  <a:pt x="297" y="496"/>
                </a:lnTo>
                <a:lnTo>
                  <a:pt x="297" y="496"/>
                </a:lnTo>
                <a:lnTo>
                  <a:pt x="293" y="497"/>
                </a:lnTo>
                <a:lnTo>
                  <a:pt x="287" y="500"/>
                </a:lnTo>
                <a:lnTo>
                  <a:pt x="287" y="500"/>
                </a:lnTo>
                <a:lnTo>
                  <a:pt x="287" y="496"/>
                </a:lnTo>
                <a:lnTo>
                  <a:pt x="288" y="489"/>
                </a:lnTo>
                <a:lnTo>
                  <a:pt x="288" y="489"/>
                </a:lnTo>
                <a:lnTo>
                  <a:pt x="287" y="488"/>
                </a:lnTo>
                <a:lnTo>
                  <a:pt x="283" y="488"/>
                </a:lnTo>
                <a:lnTo>
                  <a:pt x="283" y="488"/>
                </a:lnTo>
                <a:lnTo>
                  <a:pt x="280" y="489"/>
                </a:lnTo>
                <a:lnTo>
                  <a:pt x="275" y="491"/>
                </a:lnTo>
                <a:lnTo>
                  <a:pt x="275" y="491"/>
                </a:lnTo>
                <a:lnTo>
                  <a:pt x="276" y="487"/>
                </a:lnTo>
                <a:lnTo>
                  <a:pt x="275" y="484"/>
                </a:lnTo>
                <a:lnTo>
                  <a:pt x="274" y="483"/>
                </a:lnTo>
                <a:lnTo>
                  <a:pt x="274" y="483"/>
                </a:lnTo>
                <a:lnTo>
                  <a:pt x="268" y="484"/>
                </a:lnTo>
                <a:lnTo>
                  <a:pt x="261" y="487"/>
                </a:lnTo>
                <a:lnTo>
                  <a:pt x="261" y="487"/>
                </a:lnTo>
                <a:lnTo>
                  <a:pt x="261" y="483"/>
                </a:lnTo>
                <a:lnTo>
                  <a:pt x="262" y="477"/>
                </a:lnTo>
                <a:lnTo>
                  <a:pt x="262" y="477"/>
                </a:lnTo>
                <a:lnTo>
                  <a:pt x="257" y="476"/>
                </a:lnTo>
                <a:lnTo>
                  <a:pt x="253" y="476"/>
                </a:lnTo>
                <a:lnTo>
                  <a:pt x="253" y="476"/>
                </a:lnTo>
                <a:lnTo>
                  <a:pt x="249" y="470"/>
                </a:lnTo>
                <a:lnTo>
                  <a:pt x="244" y="466"/>
                </a:lnTo>
                <a:lnTo>
                  <a:pt x="239" y="463"/>
                </a:lnTo>
                <a:lnTo>
                  <a:pt x="234" y="462"/>
                </a:lnTo>
                <a:lnTo>
                  <a:pt x="222" y="460"/>
                </a:lnTo>
                <a:lnTo>
                  <a:pt x="213" y="459"/>
                </a:lnTo>
                <a:lnTo>
                  <a:pt x="213" y="459"/>
                </a:lnTo>
                <a:lnTo>
                  <a:pt x="212" y="457"/>
                </a:lnTo>
                <a:lnTo>
                  <a:pt x="210" y="454"/>
                </a:lnTo>
                <a:lnTo>
                  <a:pt x="207" y="452"/>
                </a:lnTo>
                <a:lnTo>
                  <a:pt x="203" y="452"/>
                </a:lnTo>
                <a:lnTo>
                  <a:pt x="200" y="450"/>
                </a:lnTo>
                <a:lnTo>
                  <a:pt x="200" y="450"/>
                </a:lnTo>
                <a:lnTo>
                  <a:pt x="207" y="440"/>
                </a:lnTo>
                <a:lnTo>
                  <a:pt x="210" y="435"/>
                </a:lnTo>
                <a:lnTo>
                  <a:pt x="212" y="432"/>
                </a:lnTo>
                <a:lnTo>
                  <a:pt x="212" y="432"/>
                </a:lnTo>
                <a:lnTo>
                  <a:pt x="210" y="428"/>
                </a:lnTo>
                <a:lnTo>
                  <a:pt x="208" y="422"/>
                </a:lnTo>
                <a:lnTo>
                  <a:pt x="203" y="417"/>
                </a:lnTo>
                <a:lnTo>
                  <a:pt x="200" y="411"/>
                </a:lnTo>
                <a:lnTo>
                  <a:pt x="190" y="403"/>
                </a:lnTo>
                <a:lnTo>
                  <a:pt x="185" y="401"/>
                </a:lnTo>
                <a:lnTo>
                  <a:pt x="182" y="399"/>
                </a:lnTo>
                <a:lnTo>
                  <a:pt x="182" y="399"/>
                </a:lnTo>
                <a:lnTo>
                  <a:pt x="177" y="402"/>
                </a:lnTo>
                <a:lnTo>
                  <a:pt x="170" y="408"/>
                </a:lnTo>
                <a:lnTo>
                  <a:pt x="164" y="412"/>
                </a:lnTo>
                <a:lnTo>
                  <a:pt x="159" y="415"/>
                </a:lnTo>
                <a:lnTo>
                  <a:pt x="159" y="415"/>
                </a:lnTo>
                <a:lnTo>
                  <a:pt x="155" y="414"/>
                </a:lnTo>
                <a:lnTo>
                  <a:pt x="153" y="410"/>
                </a:lnTo>
                <a:lnTo>
                  <a:pt x="152" y="407"/>
                </a:lnTo>
                <a:lnTo>
                  <a:pt x="152" y="402"/>
                </a:lnTo>
                <a:lnTo>
                  <a:pt x="152" y="392"/>
                </a:lnTo>
                <a:lnTo>
                  <a:pt x="153" y="389"/>
                </a:lnTo>
                <a:lnTo>
                  <a:pt x="153" y="389"/>
                </a:lnTo>
                <a:lnTo>
                  <a:pt x="152" y="384"/>
                </a:lnTo>
                <a:lnTo>
                  <a:pt x="150" y="380"/>
                </a:lnTo>
                <a:lnTo>
                  <a:pt x="147" y="379"/>
                </a:lnTo>
                <a:lnTo>
                  <a:pt x="145" y="378"/>
                </a:lnTo>
                <a:lnTo>
                  <a:pt x="145" y="378"/>
                </a:lnTo>
                <a:lnTo>
                  <a:pt x="140" y="379"/>
                </a:lnTo>
                <a:lnTo>
                  <a:pt x="133" y="383"/>
                </a:lnTo>
                <a:lnTo>
                  <a:pt x="126" y="386"/>
                </a:lnTo>
                <a:lnTo>
                  <a:pt x="121" y="389"/>
                </a:lnTo>
                <a:lnTo>
                  <a:pt x="121" y="389"/>
                </a:lnTo>
                <a:lnTo>
                  <a:pt x="117" y="386"/>
                </a:lnTo>
                <a:lnTo>
                  <a:pt x="110" y="380"/>
                </a:lnTo>
                <a:lnTo>
                  <a:pt x="103" y="373"/>
                </a:lnTo>
                <a:lnTo>
                  <a:pt x="95" y="368"/>
                </a:lnTo>
                <a:lnTo>
                  <a:pt x="95" y="368"/>
                </a:lnTo>
                <a:lnTo>
                  <a:pt x="97" y="366"/>
                </a:lnTo>
                <a:lnTo>
                  <a:pt x="97" y="363"/>
                </a:lnTo>
                <a:lnTo>
                  <a:pt x="98" y="362"/>
                </a:lnTo>
                <a:lnTo>
                  <a:pt x="98" y="362"/>
                </a:lnTo>
                <a:lnTo>
                  <a:pt x="97" y="360"/>
                </a:lnTo>
                <a:lnTo>
                  <a:pt x="96" y="359"/>
                </a:lnTo>
                <a:lnTo>
                  <a:pt x="92" y="355"/>
                </a:lnTo>
                <a:lnTo>
                  <a:pt x="81" y="349"/>
                </a:lnTo>
                <a:lnTo>
                  <a:pt x="81" y="349"/>
                </a:lnTo>
                <a:lnTo>
                  <a:pt x="84" y="347"/>
                </a:lnTo>
                <a:lnTo>
                  <a:pt x="84" y="344"/>
                </a:lnTo>
                <a:lnTo>
                  <a:pt x="85" y="343"/>
                </a:lnTo>
                <a:lnTo>
                  <a:pt x="85" y="343"/>
                </a:lnTo>
                <a:lnTo>
                  <a:pt x="84" y="340"/>
                </a:lnTo>
                <a:lnTo>
                  <a:pt x="80" y="337"/>
                </a:lnTo>
                <a:lnTo>
                  <a:pt x="77" y="334"/>
                </a:lnTo>
                <a:lnTo>
                  <a:pt x="74" y="331"/>
                </a:lnTo>
                <a:lnTo>
                  <a:pt x="74" y="331"/>
                </a:lnTo>
                <a:lnTo>
                  <a:pt x="73" y="329"/>
                </a:lnTo>
                <a:lnTo>
                  <a:pt x="71" y="328"/>
                </a:lnTo>
                <a:lnTo>
                  <a:pt x="66" y="325"/>
                </a:lnTo>
                <a:lnTo>
                  <a:pt x="66" y="325"/>
                </a:lnTo>
                <a:lnTo>
                  <a:pt x="62" y="323"/>
                </a:lnTo>
                <a:lnTo>
                  <a:pt x="57" y="318"/>
                </a:lnTo>
                <a:lnTo>
                  <a:pt x="54" y="314"/>
                </a:lnTo>
                <a:lnTo>
                  <a:pt x="50" y="312"/>
                </a:lnTo>
                <a:lnTo>
                  <a:pt x="50" y="312"/>
                </a:lnTo>
                <a:lnTo>
                  <a:pt x="53" y="307"/>
                </a:lnTo>
                <a:lnTo>
                  <a:pt x="53" y="307"/>
                </a:lnTo>
                <a:lnTo>
                  <a:pt x="48" y="304"/>
                </a:lnTo>
                <a:lnTo>
                  <a:pt x="41" y="299"/>
                </a:lnTo>
                <a:lnTo>
                  <a:pt x="41" y="299"/>
                </a:lnTo>
                <a:lnTo>
                  <a:pt x="41" y="294"/>
                </a:lnTo>
                <a:lnTo>
                  <a:pt x="40" y="291"/>
                </a:lnTo>
                <a:lnTo>
                  <a:pt x="40" y="291"/>
                </a:lnTo>
                <a:lnTo>
                  <a:pt x="38" y="288"/>
                </a:lnTo>
                <a:lnTo>
                  <a:pt x="35" y="285"/>
                </a:lnTo>
                <a:lnTo>
                  <a:pt x="26" y="279"/>
                </a:lnTo>
                <a:lnTo>
                  <a:pt x="13" y="273"/>
                </a:lnTo>
                <a:lnTo>
                  <a:pt x="13" y="273"/>
                </a:lnTo>
                <a:lnTo>
                  <a:pt x="10" y="273"/>
                </a:lnTo>
                <a:lnTo>
                  <a:pt x="7" y="274"/>
                </a:lnTo>
                <a:lnTo>
                  <a:pt x="4" y="279"/>
                </a:lnTo>
                <a:lnTo>
                  <a:pt x="1" y="283"/>
                </a:lnTo>
                <a:lnTo>
                  <a:pt x="0" y="287"/>
                </a:lnTo>
                <a:lnTo>
                  <a:pt x="0" y="287"/>
                </a:lnTo>
                <a:lnTo>
                  <a:pt x="1" y="291"/>
                </a:lnTo>
                <a:lnTo>
                  <a:pt x="4" y="294"/>
                </a:lnTo>
                <a:lnTo>
                  <a:pt x="5" y="297"/>
                </a:lnTo>
                <a:lnTo>
                  <a:pt x="6" y="300"/>
                </a:lnTo>
                <a:lnTo>
                  <a:pt x="6" y="300"/>
                </a:lnTo>
                <a:lnTo>
                  <a:pt x="6" y="302"/>
                </a:lnTo>
                <a:lnTo>
                  <a:pt x="5" y="305"/>
                </a:lnTo>
                <a:lnTo>
                  <a:pt x="1" y="308"/>
                </a:lnTo>
                <a:lnTo>
                  <a:pt x="1" y="308"/>
                </a:lnTo>
                <a:lnTo>
                  <a:pt x="0" y="288"/>
                </a:lnTo>
                <a:lnTo>
                  <a:pt x="0" y="282"/>
                </a:lnTo>
                <a:lnTo>
                  <a:pt x="0" y="282"/>
                </a:lnTo>
                <a:lnTo>
                  <a:pt x="7" y="265"/>
                </a:lnTo>
                <a:lnTo>
                  <a:pt x="13" y="250"/>
                </a:lnTo>
                <a:lnTo>
                  <a:pt x="13" y="250"/>
                </a:lnTo>
                <a:lnTo>
                  <a:pt x="16" y="247"/>
                </a:lnTo>
                <a:lnTo>
                  <a:pt x="19" y="244"/>
                </a:lnTo>
                <a:lnTo>
                  <a:pt x="23" y="239"/>
                </a:lnTo>
                <a:lnTo>
                  <a:pt x="25" y="238"/>
                </a:lnTo>
                <a:lnTo>
                  <a:pt x="25" y="236"/>
                </a:lnTo>
                <a:lnTo>
                  <a:pt x="25" y="230"/>
                </a:lnTo>
                <a:lnTo>
                  <a:pt x="25" y="230"/>
                </a:lnTo>
                <a:lnTo>
                  <a:pt x="26" y="228"/>
                </a:lnTo>
                <a:lnTo>
                  <a:pt x="29" y="227"/>
                </a:lnTo>
                <a:lnTo>
                  <a:pt x="31" y="226"/>
                </a:lnTo>
                <a:lnTo>
                  <a:pt x="34" y="224"/>
                </a:lnTo>
                <a:lnTo>
                  <a:pt x="34" y="224"/>
                </a:lnTo>
                <a:lnTo>
                  <a:pt x="37" y="220"/>
                </a:lnTo>
                <a:lnTo>
                  <a:pt x="40" y="216"/>
                </a:lnTo>
                <a:lnTo>
                  <a:pt x="41" y="212"/>
                </a:lnTo>
                <a:lnTo>
                  <a:pt x="41" y="208"/>
                </a:lnTo>
                <a:lnTo>
                  <a:pt x="41" y="208"/>
                </a:lnTo>
                <a:lnTo>
                  <a:pt x="44" y="208"/>
                </a:lnTo>
                <a:lnTo>
                  <a:pt x="48" y="207"/>
                </a:lnTo>
                <a:lnTo>
                  <a:pt x="51" y="206"/>
                </a:lnTo>
                <a:lnTo>
                  <a:pt x="53" y="202"/>
                </a:lnTo>
                <a:lnTo>
                  <a:pt x="53" y="202"/>
                </a:lnTo>
                <a:lnTo>
                  <a:pt x="59" y="197"/>
                </a:lnTo>
                <a:lnTo>
                  <a:pt x="65" y="195"/>
                </a:lnTo>
                <a:lnTo>
                  <a:pt x="68" y="191"/>
                </a:lnTo>
                <a:lnTo>
                  <a:pt x="72" y="188"/>
                </a:lnTo>
                <a:lnTo>
                  <a:pt x="72" y="188"/>
                </a:lnTo>
                <a:lnTo>
                  <a:pt x="81" y="179"/>
                </a:lnTo>
                <a:lnTo>
                  <a:pt x="85" y="176"/>
                </a:lnTo>
                <a:lnTo>
                  <a:pt x="89" y="171"/>
                </a:lnTo>
                <a:lnTo>
                  <a:pt x="89" y="171"/>
                </a:lnTo>
                <a:lnTo>
                  <a:pt x="91" y="167"/>
                </a:lnTo>
                <a:lnTo>
                  <a:pt x="93" y="165"/>
                </a:lnTo>
                <a:lnTo>
                  <a:pt x="99" y="161"/>
                </a:lnTo>
                <a:lnTo>
                  <a:pt x="105" y="160"/>
                </a:lnTo>
                <a:lnTo>
                  <a:pt x="112" y="158"/>
                </a:lnTo>
                <a:lnTo>
                  <a:pt x="112" y="158"/>
                </a:lnTo>
                <a:lnTo>
                  <a:pt x="114" y="153"/>
                </a:lnTo>
                <a:lnTo>
                  <a:pt x="115" y="148"/>
                </a:lnTo>
                <a:lnTo>
                  <a:pt x="127" y="148"/>
                </a:lnTo>
                <a:lnTo>
                  <a:pt x="127" y="148"/>
                </a:lnTo>
                <a:lnTo>
                  <a:pt x="126" y="145"/>
                </a:lnTo>
                <a:lnTo>
                  <a:pt x="126" y="141"/>
                </a:lnTo>
                <a:lnTo>
                  <a:pt x="127" y="140"/>
                </a:lnTo>
                <a:lnTo>
                  <a:pt x="128" y="137"/>
                </a:lnTo>
                <a:lnTo>
                  <a:pt x="133" y="135"/>
                </a:lnTo>
                <a:lnTo>
                  <a:pt x="138" y="132"/>
                </a:lnTo>
                <a:lnTo>
                  <a:pt x="138" y="132"/>
                </a:lnTo>
                <a:lnTo>
                  <a:pt x="140" y="127"/>
                </a:lnTo>
                <a:lnTo>
                  <a:pt x="141" y="124"/>
                </a:lnTo>
                <a:lnTo>
                  <a:pt x="145" y="123"/>
                </a:lnTo>
                <a:lnTo>
                  <a:pt x="145" y="123"/>
                </a:lnTo>
                <a:lnTo>
                  <a:pt x="147" y="121"/>
                </a:lnTo>
                <a:lnTo>
                  <a:pt x="151" y="120"/>
                </a:lnTo>
                <a:lnTo>
                  <a:pt x="155" y="117"/>
                </a:lnTo>
                <a:lnTo>
                  <a:pt x="159" y="114"/>
                </a:lnTo>
                <a:lnTo>
                  <a:pt x="159" y="114"/>
                </a:lnTo>
                <a:lnTo>
                  <a:pt x="161" y="111"/>
                </a:lnTo>
                <a:lnTo>
                  <a:pt x="164" y="106"/>
                </a:lnTo>
                <a:lnTo>
                  <a:pt x="166" y="103"/>
                </a:lnTo>
                <a:lnTo>
                  <a:pt x="170" y="100"/>
                </a:lnTo>
                <a:lnTo>
                  <a:pt x="170" y="100"/>
                </a:lnTo>
                <a:lnTo>
                  <a:pt x="177" y="98"/>
                </a:lnTo>
                <a:lnTo>
                  <a:pt x="184" y="97"/>
                </a:lnTo>
                <a:lnTo>
                  <a:pt x="191" y="97"/>
                </a:lnTo>
                <a:lnTo>
                  <a:pt x="199" y="94"/>
                </a:lnTo>
                <a:lnTo>
                  <a:pt x="199" y="94"/>
                </a:lnTo>
                <a:lnTo>
                  <a:pt x="200" y="93"/>
                </a:lnTo>
                <a:lnTo>
                  <a:pt x="202" y="91"/>
                </a:lnTo>
                <a:lnTo>
                  <a:pt x="206" y="85"/>
                </a:lnTo>
                <a:lnTo>
                  <a:pt x="206" y="85"/>
                </a:lnTo>
                <a:lnTo>
                  <a:pt x="208" y="85"/>
                </a:lnTo>
                <a:lnTo>
                  <a:pt x="213" y="84"/>
                </a:lnTo>
                <a:lnTo>
                  <a:pt x="213" y="84"/>
                </a:lnTo>
                <a:lnTo>
                  <a:pt x="219" y="73"/>
                </a:lnTo>
                <a:lnTo>
                  <a:pt x="224" y="68"/>
                </a:lnTo>
                <a:lnTo>
                  <a:pt x="228" y="63"/>
                </a:lnTo>
                <a:lnTo>
                  <a:pt x="228" y="63"/>
                </a:lnTo>
                <a:lnTo>
                  <a:pt x="232" y="61"/>
                </a:lnTo>
                <a:lnTo>
                  <a:pt x="237" y="60"/>
                </a:lnTo>
                <a:lnTo>
                  <a:pt x="237" y="60"/>
                </a:lnTo>
                <a:lnTo>
                  <a:pt x="238" y="59"/>
                </a:lnTo>
                <a:lnTo>
                  <a:pt x="239" y="57"/>
                </a:lnTo>
                <a:lnTo>
                  <a:pt x="240" y="55"/>
                </a:lnTo>
                <a:lnTo>
                  <a:pt x="243" y="54"/>
                </a:lnTo>
                <a:lnTo>
                  <a:pt x="243" y="54"/>
                </a:lnTo>
                <a:lnTo>
                  <a:pt x="246" y="53"/>
                </a:lnTo>
                <a:lnTo>
                  <a:pt x="250" y="51"/>
                </a:lnTo>
                <a:lnTo>
                  <a:pt x="257" y="49"/>
                </a:lnTo>
                <a:lnTo>
                  <a:pt x="257" y="49"/>
                </a:lnTo>
                <a:lnTo>
                  <a:pt x="261" y="48"/>
                </a:lnTo>
                <a:lnTo>
                  <a:pt x="262" y="45"/>
                </a:lnTo>
                <a:lnTo>
                  <a:pt x="264" y="45"/>
                </a:lnTo>
                <a:lnTo>
                  <a:pt x="264" y="45"/>
                </a:lnTo>
                <a:lnTo>
                  <a:pt x="268" y="44"/>
                </a:lnTo>
                <a:lnTo>
                  <a:pt x="273" y="44"/>
                </a:lnTo>
                <a:lnTo>
                  <a:pt x="276" y="44"/>
                </a:lnTo>
                <a:lnTo>
                  <a:pt x="280" y="44"/>
                </a:lnTo>
                <a:lnTo>
                  <a:pt x="280" y="44"/>
                </a:lnTo>
                <a:lnTo>
                  <a:pt x="281" y="42"/>
                </a:lnTo>
                <a:lnTo>
                  <a:pt x="283" y="38"/>
                </a:lnTo>
                <a:lnTo>
                  <a:pt x="283" y="38"/>
                </a:lnTo>
                <a:lnTo>
                  <a:pt x="291" y="38"/>
                </a:lnTo>
                <a:lnTo>
                  <a:pt x="297" y="36"/>
                </a:lnTo>
                <a:lnTo>
                  <a:pt x="297" y="36"/>
                </a:lnTo>
                <a:lnTo>
                  <a:pt x="298" y="36"/>
                </a:lnTo>
                <a:lnTo>
                  <a:pt x="298" y="35"/>
                </a:lnTo>
                <a:lnTo>
                  <a:pt x="300" y="32"/>
                </a:lnTo>
                <a:lnTo>
                  <a:pt x="300" y="32"/>
                </a:lnTo>
                <a:lnTo>
                  <a:pt x="307" y="32"/>
                </a:lnTo>
                <a:lnTo>
                  <a:pt x="316" y="31"/>
                </a:lnTo>
                <a:lnTo>
                  <a:pt x="316" y="31"/>
                </a:lnTo>
                <a:lnTo>
                  <a:pt x="340" y="20"/>
                </a:lnTo>
                <a:lnTo>
                  <a:pt x="353" y="16"/>
                </a:lnTo>
                <a:lnTo>
                  <a:pt x="367" y="12"/>
                </a:lnTo>
                <a:lnTo>
                  <a:pt x="367" y="12"/>
                </a:lnTo>
                <a:lnTo>
                  <a:pt x="373" y="11"/>
                </a:lnTo>
                <a:lnTo>
                  <a:pt x="379" y="11"/>
                </a:lnTo>
                <a:lnTo>
                  <a:pt x="386" y="12"/>
                </a:lnTo>
                <a:lnTo>
                  <a:pt x="392" y="12"/>
                </a:lnTo>
                <a:lnTo>
                  <a:pt x="392" y="12"/>
                </a:lnTo>
                <a:lnTo>
                  <a:pt x="402" y="11"/>
                </a:lnTo>
                <a:lnTo>
                  <a:pt x="411" y="8"/>
                </a:lnTo>
                <a:lnTo>
                  <a:pt x="424" y="6"/>
                </a:lnTo>
                <a:lnTo>
                  <a:pt x="424" y="6"/>
                </a:lnTo>
                <a:lnTo>
                  <a:pt x="445" y="8"/>
                </a:lnTo>
                <a:lnTo>
                  <a:pt x="445" y="8"/>
                </a:lnTo>
                <a:lnTo>
                  <a:pt x="448" y="8"/>
                </a:lnTo>
                <a:lnTo>
                  <a:pt x="452" y="6"/>
                </a:lnTo>
                <a:lnTo>
                  <a:pt x="455" y="5"/>
                </a:lnTo>
                <a:lnTo>
                  <a:pt x="459" y="4"/>
                </a:lnTo>
                <a:lnTo>
                  <a:pt x="459" y="4"/>
                </a:lnTo>
                <a:lnTo>
                  <a:pt x="467" y="7"/>
                </a:lnTo>
                <a:lnTo>
                  <a:pt x="478" y="12"/>
                </a:lnTo>
                <a:lnTo>
                  <a:pt x="478" y="12"/>
                </a:lnTo>
                <a:lnTo>
                  <a:pt x="479" y="10"/>
                </a:lnTo>
                <a:lnTo>
                  <a:pt x="479" y="8"/>
                </a:lnTo>
                <a:lnTo>
                  <a:pt x="478" y="6"/>
                </a:lnTo>
                <a:lnTo>
                  <a:pt x="478" y="6"/>
                </a:lnTo>
                <a:lnTo>
                  <a:pt x="479" y="4"/>
                </a:lnTo>
                <a:lnTo>
                  <a:pt x="479" y="2"/>
                </a:lnTo>
                <a:lnTo>
                  <a:pt x="482" y="2"/>
                </a:lnTo>
                <a:lnTo>
                  <a:pt x="482" y="2"/>
                </a:lnTo>
                <a:lnTo>
                  <a:pt x="484" y="4"/>
                </a:lnTo>
                <a:lnTo>
                  <a:pt x="488" y="4"/>
                </a:lnTo>
                <a:lnTo>
                  <a:pt x="493" y="6"/>
                </a:lnTo>
                <a:lnTo>
                  <a:pt x="493" y="6"/>
                </a:lnTo>
                <a:lnTo>
                  <a:pt x="495" y="5"/>
                </a:lnTo>
                <a:lnTo>
                  <a:pt x="497" y="2"/>
                </a:lnTo>
                <a:lnTo>
                  <a:pt x="499" y="1"/>
                </a:lnTo>
                <a:lnTo>
                  <a:pt x="502" y="0"/>
                </a:lnTo>
                <a:lnTo>
                  <a:pt x="502" y="0"/>
                </a:lnTo>
                <a:lnTo>
                  <a:pt x="504" y="1"/>
                </a:lnTo>
                <a:lnTo>
                  <a:pt x="507" y="2"/>
                </a:lnTo>
                <a:lnTo>
                  <a:pt x="510" y="5"/>
                </a:lnTo>
                <a:lnTo>
                  <a:pt x="513" y="6"/>
                </a:lnTo>
                <a:lnTo>
                  <a:pt x="513" y="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61FEC206-9E05-499C-959C-C04A77006C40}"/>
              </a:ext>
            </a:extLst>
          </p:cNvPr>
          <p:cNvSpPr>
            <a:spLocks noEditPoints="1"/>
          </p:cNvSpPr>
          <p:nvPr/>
        </p:nvSpPr>
        <p:spPr bwMode="auto">
          <a:xfrm>
            <a:off x="2342710" y="1268760"/>
            <a:ext cx="1547813" cy="893763"/>
          </a:xfrm>
          <a:custGeom>
            <a:avLst/>
            <a:gdLst>
              <a:gd name="T0" fmla="*/ 557 w 975"/>
              <a:gd name="T1" fmla="*/ 401 h 563"/>
              <a:gd name="T2" fmla="*/ 470 w 975"/>
              <a:gd name="T3" fmla="*/ 368 h 563"/>
              <a:gd name="T4" fmla="*/ 460 w 975"/>
              <a:gd name="T5" fmla="*/ 393 h 563"/>
              <a:gd name="T6" fmla="*/ 462 w 975"/>
              <a:gd name="T7" fmla="*/ 361 h 563"/>
              <a:gd name="T8" fmla="*/ 282 w 975"/>
              <a:gd name="T9" fmla="*/ 302 h 563"/>
              <a:gd name="T10" fmla="*/ 369 w 975"/>
              <a:gd name="T11" fmla="*/ 328 h 563"/>
              <a:gd name="T12" fmla="*/ 397 w 975"/>
              <a:gd name="T13" fmla="*/ 383 h 563"/>
              <a:gd name="T14" fmla="*/ 387 w 975"/>
              <a:gd name="T15" fmla="*/ 415 h 563"/>
              <a:gd name="T16" fmla="*/ 349 w 975"/>
              <a:gd name="T17" fmla="*/ 383 h 563"/>
              <a:gd name="T18" fmla="*/ 317 w 975"/>
              <a:gd name="T19" fmla="*/ 356 h 563"/>
              <a:gd name="T20" fmla="*/ 294 w 975"/>
              <a:gd name="T21" fmla="*/ 319 h 563"/>
              <a:gd name="T22" fmla="*/ 344 w 975"/>
              <a:gd name="T23" fmla="*/ 293 h 563"/>
              <a:gd name="T24" fmla="*/ 430 w 975"/>
              <a:gd name="T25" fmla="*/ 225 h 563"/>
              <a:gd name="T26" fmla="*/ 397 w 975"/>
              <a:gd name="T27" fmla="*/ 270 h 563"/>
              <a:gd name="T28" fmla="*/ 384 w 975"/>
              <a:gd name="T29" fmla="*/ 213 h 563"/>
              <a:gd name="T30" fmla="*/ 512 w 975"/>
              <a:gd name="T31" fmla="*/ 6 h 563"/>
              <a:gd name="T32" fmla="*/ 535 w 975"/>
              <a:gd name="T33" fmla="*/ 13 h 563"/>
              <a:gd name="T34" fmla="*/ 577 w 975"/>
              <a:gd name="T35" fmla="*/ 19 h 563"/>
              <a:gd name="T36" fmla="*/ 620 w 975"/>
              <a:gd name="T37" fmla="*/ 27 h 563"/>
              <a:gd name="T38" fmla="*/ 639 w 975"/>
              <a:gd name="T39" fmla="*/ 38 h 563"/>
              <a:gd name="T40" fmla="*/ 699 w 975"/>
              <a:gd name="T41" fmla="*/ 51 h 563"/>
              <a:gd name="T42" fmla="*/ 729 w 975"/>
              <a:gd name="T43" fmla="*/ 77 h 563"/>
              <a:gd name="T44" fmla="*/ 767 w 975"/>
              <a:gd name="T45" fmla="*/ 100 h 563"/>
              <a:gd name="T46" fmla="*/ 800 w 975"/>
              <a:gd name="T47" fmla="*/ 117 h 563"/>
              <a:gd name="T48" fmla="*/ 826 w 975"/>
              <a:gd name="T49" fmla="*/ 141 h 563"/>
              <a:gd name="T50" fmla="*/ 857 w 975"/>
              <a:gd name="T51" fmla="*/ 167 h 563"/>
              <a:gd name="T52" fmla="*/ 882 w 975"/>
              <a:gd name="T53" fmla="*/ 194 h 563"/>
              <a:gd name="T54" fmla="*/ 904 w 975"/>
              <a:gd name="T55" fmla="*/ 231 h 563"/>
              <a:gd name="T56" fmla="*/ 949 w 975"/>
              <a:gd name="T57" fmla="*/ 267 h 563"/>
              <a:gd name="T58" fmla="*/ 904 w 975"/>
              <a:gd name="T59" fmla="*/ 357 h 563"/>
              <a:gd name="T60" fmla="*/ 851 w 975"/>
              <a:gd name="T61" fmla="*/ 421 h 563"/>
              <a:gd name="T62" fmla="*/ 817 w 975"/>
              <a:gd name="T63" fmla="*/ 450 h 563"/>
              <a:gd name="T64" fmla="*/ 809 w 975"/>
              <a:gd name="T65" fmla="*/ 470 h 563"/>
              <a:gd name="T66" fmla="*/ 774 w 975"/>
              <a:gd name="T67" fmla="*/ 491 h 563"/>
              <a:gd name="T68" fmla="*/ 741 w 975"/>
              <a:gd name="T69" fmla="*/ 515 h 563"/>
              <a:gd name="T70" fmla="*/ 704 w 975"/>
              <a:gd name="T71" fmla="*/ 528 h 563"/>
              <a:gd name="T72" fmla="*/ 651 w 975"/>
              <a:gd name="T73" fmla="*/ 546 h 563"/>
              <a:gd name="T74" fmla="*/ 599 w 975"/>
              <a:gd name="T75" fmla="*/ 556 h 563"/>
              <a:gd name="T76" fmla="*/ 564 w 975"/>
              <a:gd name="T77" fmla="*/ 554 h 563"/>
              <a:gd name="T78" fmla="*/ 535 w 975"/>
              <a:gd name="T79" fmla="*/ 554 h 563"/>
              <a:gd name="T80" fmla="*/ 494 w 975"/>
              <a:gd name="T81" fmla="*/ 554 h 563"/>
              <a:gd name="T82" fmla="*/ 443 w 975"/>
              <a:gd name="T83" fmla="*/ 538 h 563"/>
              <a:gd name="T84" fmla="*/ 403 w 975"/>
              <a:gd name="T85" fmla="*/ 525 h 563"/>
              <a:gd name="T86" fmla="*/ 311 w 975"/>
              <a:gd name="T87" fmla="*/ 484 h 563"/>
              <a:gd name="T88" fmla="*/ 246 w 975"/>
              <a:gd name="T89" fmla="*/ 466 h 563"/>
              <a:gd name="T90" fmla="*/ 182 w 975"/>
              <a:gd name="T91" fmla="*/ 439 h 563"/>
              <a:gd name="T92" fmla="*/ 134 w 975"/>
              <a:gd name="T93" fmla="*/ 417 h 563"/>
              <a:gd name="T94" fmla="*/ 92 w 975"/>
              <a:gd name="T95" fmla="*/ 389 h 563"/>
              <a:gd name="T96" fmla="*/ 44 w 975"/>
              <a:gd name="T97" fmla="*/ 335 h 563"/>
              <a:gd name="T98" fmla="*/ 2 w 975"/>
              <a:gd name="T99" fmla="*/ 343 h 563"/>
              <a:gd name="T100" fmla="*/ 42 w 975"/>
              <a:gd name="T101" fmla="*/ 269 h 563"/>
              <a:gd name="T102" fmla="*/ 59 w 975"/>
              <a:gd name="T103" fmla="*/ 225 h 563"/>
              <a:gd name="T104" fmla="*/ 85 w 975"/>
              <a:gd name="T105" fmla="*/ 184 h 563"/>
              <a:gd name="T106" fmla="*/ 108 w 975"/>
              <a:gd name="T107" fmla="*/ 152 h 563"/>
              <a:gd name="T108" fmla="*/ 148 w 975"/>
              <a:gd name="T109" fmla="*/ 126 h 563"/>
              <a:gd name="T110" fmla="*/ 176 w 975"/>
              <a:gd name="T111" fmla="*/ 110 h 563"/>
              <a:gd name="T112" fmla="*/ 209 w 975"/>
              <a:gd name="T113" fmla="*/ 86 h 563"/>
              <a:gd name="T114" fmla="*/ 256 w 975"/>
              <a:gd name="T115" fmla="*/ 60 h 563"/>
              <a:gd name="T116" fmla="*/ 311 w 975"/>
              <a:gd name="T117" fmla="*/ 32 h 563"/>
              <a:gd name="T118" fmla="*/ 364 w 975"/>
              <a:gd name="T119" fmla="*/ 23 h 563"/>
              <a:gd name="T120" fmla="*/ 419 w 975"/>
              <a:gd name="T121" fmla="*/ 8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75" h="563">
                <a:moveTo>
                  <a:pt x="581" y="384"/>
                </a:moveTo>
                <a:lnTo>
                  <a:pt x="581" y="407"/>
                </a:lnTo>
                <a:lnTo>
                  <a:pt x="581" y="407"/>
                </a:lnTo>
                <a:lnTo>
                  <a:pt x="577" y="408"/>
                </a:lnTo>
                <a:lnTo>
                  <a:pt x="572" y="409"/>
                </a:lnTo>
                <a:lnTo>
                  <a:pt x="568" y="411"/>
                </a:lnTo>
                <a:lnTo>
                  <a:pt x="564" y="412"/>
                </a:lnTo>
                <a:lnTo>
                  <a:pt x="564" y="412"/>
                </a:lnTo>
                <a:lnTo>
                  <a:pt x="562" y="411"/>
                </a:lnTo>
                <a:lnTo>
                  <a:pt x="559" y="408"/>
                </a:lnTo>
                <a:lnTo>
                  <a:pt x="557" y="404"/>
                </a:lnTo>
                <a:lnTo>
                  <a:pt x="557" y="401"/>
                </a:lnTo>
                <a:lnTo>
                  <a:pt x="557" y="401"/>
                </a:lnTo>
                <a:lnTo>
                  <a:pt x="558" y="395"/>
                </a:lnTo>
                <a:lnTo>
                  <a:pt x="561" y="387"/>
                </a:lnTo>
                <a:lnTo>
                  <a:pt x="563" y="385"/>
                </a:lnTo>
                <a:lnTo>
                  <a:pt x="566" y="383"/>
                </a:lnTo>
                <a:lnTo>
                  <a:pt x="569" y="380"/>
                </a:lnTo>
                <a:lnTo>
                  <a:pt x="572" y="380"/>
                </a:lnTo>
                <a:lnTo>
                  <a:pt x="572" y="380"/>
                </a:lnTo>
                <a:lnTo>
                  <a:pt x="577" y="381"/>
                </a:lnTo>
                <a:lnTo>
                  <a:pt x="581" y="384"/>
                </a:lnTo>
                <a:lnTo>
                  <a:pt x="581" y="384"/>
                </a:lnTo>
                <a:close/>
                <a:moveTo>
                  <a:pt x="470" y="361"/>
                </a:moveTo>
                <a:lnTo>
                  <a:pt x="470" y="361"/>
                </a:lnTo>
                <a:lnTo>
                  <a:pt x="470" y="368"/>
                </a:lnTo>
                <a:lnTo>
                  <a:pt x="471" y="373"/>
                </a:lnTo>
                <a:lnTo>
                  <a:pt x="472" y="378"/>
                </a:lnTo>
                <a:lnTo>
                  <a:pt x="474" y="380"/>
                </a:lnTo>
                <a:lnTo>
                  <a:pt x="477" y="384"/>
                </a:lnTo>
                <a:lnTo>
                  <a:pt x="478" y="385"/>
                </a:lnTo>
                <a:lnTo>
                  <a:pt x="478" y="387"/>
                </a:lnTo>
                <a:lnTo>
                  <a:pt x="478" y="387"/>
                </a:lnTo>
                <a:lnTo>
                  <a:pt x="477" y="390"/>
                </a:lnTo>
                <a:lnTo>
                  <a:pt x="474" y="392"/>
                </a:lnTo>
                <a:lnTo>
                  <a:pt x="468" y="399"/>
                </a:lnTo>
                <a:lnTo>
                  <a:pt x="468" y="399"/>
                </a:lnTo>
                <a:lnTo>
                  <a:pt x="462" y="395"/>
                </a:lnTo>
                <a:lnTo>
                  <a:pt x="460" y="393"/>
                </a:lnTo>
                <a:lnTo>
                  <a:pt x="455" y="392"/>
                </a:lnTo>
                <a:lnTo>
                  <a:pt x="455" y="392"/>
                </a:lnTo>
                <a:lnTo>
                  <a:pt x="459" y="389"/>
                </a:lnTo>
                <a:lnTo>
                  <a:pt x="460" y="386"/>
                </a:lnTo>
                <a:lnTo>
                  <a:pt x="461" y="384"/>
                </a:lnTo>
                <a:lnTo>
                  <a:pt x="461" y="384"/>
                </a:lnTo>
                <a:lnTo>
                  <a:pt x="460" y="381"/>
                </a:lnTo>
                <a:lnTo>
                  <a:pt x="459" y="379"/>
                </a:lnTo>
                <a:lnTo>
                  <a:pt x="459" y="375"/>
                </a:lnTo>
                <a:lnTo>
                  <a:pt x="458" y="373"/>
                </a:lnTo>
                <a:lnTo>
                  <a:pt x="458" y="373"/>
                </a:lnTo>
                <a:lnTo>
                  <a:pt x="459" y="367"/>
                </a:lnTo>
                <a:lnTo>
                  <a:pt x="462" y="361"/>
                </a:lnTo>
                <a:lnTo>
                  <a:pt x="470" y="361"/>
                </a:lnTo>
                <a:close/>
                <a:moveTo>
                  <a:pt x="283" y="323"/>
                </a:moveTo>
                <a:lnTo>
                  <a:pt x="283" y="323"/>
                </a:lnTo>
                <a:lnTo>
                  <a:pt x="282" y="324"/>
                </a:lnTo>
                <a:lnTo>
                  <a:pt x="277" y="324"/>
                </a:lnTo>
                <a:lnTo>
                  <a:pt x="277" y="324"/>
                </a:lnTo>
                <a:lnTo>
                  <a:pt x="276" y="323"/>
                </a:lnTo>
                <a:lnTo>
                  <a:pt x="275" y="320"/>
                </a:lnTo>
                <a:lnTo>
                  <a:pt x="274" y="314"/>
                </a:lnTo>
                <a:lnTo>
                  <a:pt x="274" y="314"/>
                </a:lnTo>
                <a:lnTo>
                  <a:pt x="274" y="310"/>
                </a:lnTo>
                <a:lnTo>
                  <a:pt x="275" y="307"/>
                </a:lnTo>
                <a:lnTo>
                  <a:pt x="282" y="302"/>
                </a:lnTo>
                <a:lnTo>
                  <a:pt x="282" y="302"/>
                </a:lnTo>
                <a:lnTo>
                  <a:pt x="283" y="312"/>
                </a:lnTo>
                <a:lnTo>
                  <a:pt x="283" y="323"/>
                </a:lnTo>
                <a:lnTo>
                  <a:pt x="283" y="323"/>
                </a:lnTo>
                <a:close/>
                <a:moveTo>
                  <a:pt x="351" y="291"/>
                </a:moveTo>
                <a:lnTo>
                  <a:pt x="351" y="291"/>
                </a:lnTo>
                <a:lnTo>
                  <a:pt x="356" y="299"/>
                </a:lnTo>
                <a:lnTo>
                  <a:pt x="361" y="305"/>
                </a:lnTo>
                <a:lnTo>
                  <a:pt x="367" y="308"/>
                </a:lnTo>
                <a:lnTo>
                  <a:pt x="374" y="312"/>
                </a:lnTo>
                <a:lnTo>
                  <a:pt x="374" y="312"/>
                </a:lnTo>
                <a:lnTo>
                  <a:pt x="370" y="320"/>
                </a:lnTo>
                <a:lnTo>
                  <a:pt x="369" y="328"/>
                </a:lnTo>
                <a:lnTo>
                  <a:pt x="369" y="335"/>
                </a:lnTo>
                <a:lnTo>
                  <a:pt x="369" y="335"/>
                </a:lnTo>
                <a:lnTo>
                  <a:pt x="378" y="338"/>
                </a:lnTo>
                <a:lnTo>
                  <a:pt x="381" y="340"/>
                </a:lnTo>
                <a:lnTo>
                  <a:pt x="385" y="343"/>
                </a:lnTo>
                <a:lnTo>
                  <a:pt x="385" y="343"/>
                </a:lnTo>
                <a:lnTo>
                  <a:pt x="390" y="349"/>
                </a:lnTo>
                <a:lnTo>
                  <a:pt x="394" y="356"/>
                </a:lnTo>
                <a:lnTo>
                  <a:pt x="398" y="363"/>
                </a:lnTo>
                <a:lnTo>
                  <a:pt x="400" y="368"/>
                </a:lnTo>
                <a:lnTo>
                  <a:pt x="400" y="368"/>
                </a:lnTo>
                <a:lnTo>
                  <a:pt x="398" y="375"/>
                </a:lnTo>
                <a:lnTo>
                  <a:pt x="397" y="383"/>
                </a:lnTo>
                <a:lnTo>
                  <a:pt x="397" y="383"/>
                </a:lnTo>
                <a:lnTo>
                  <a:pt x="394" y="383"/>
                </a:lnTo>
                <a:lnTo>
                  <a:pt x="392" y="383"/>
                </a:lnTo>
                <a:lnTo>
                  <a:pt x="387" y="386"/>
                </a:lnTo>
                <a:lnTo>
                  <a:pt x="385" y="392"/>
                </a:lnTo>
                <a:lnTo>
                  <a:pt x="384" y="396"/>
                </a:lnTo>
                <a:lnTo>
                  <a:pt x="384" y="396"/>
                </a:lnTo>
                <a:lnTo>
                  <a:pt x="385" y="399"/>
                </a:lnTo>
                <a:lnTo>
                  <a:pt x="387" y="403"/>
                </a:lnTo>
                <a:lnTo>
                  <a:pt x="391" y="410"/>
                </a:lnTo>
                <a:lnTo>
                  <a:pt x="391" y="410"/>
                </a:lnTo>
                <a:lnTo>
                  <a:pt x="388" y="414"/>
                </a:lnTo>
                <a:lnTo>
                  <a:pt x="387" y="415"/>
                </a:lnTo>
                <a:lnTo>
                  <a:pt x="384" y="415"/>
                </a:lnTo>
                <a:lnTo>
                  <a:pt x="384" y="415"/>
                </a:lnTo>
                <a:lnTo>
                  <a:pt x="380" y="414"/>
                </a:lnTo>
                <a:lnTo>
                  <a:pt x="375" y="410"/>
                </a:lnTo>
                <a:lnTo>
                  <a:pt x="363" y="401"/>
                </a:lnTo>
                <a:lnTo>
                  <a:pt x="363" y="401"/>
                </a:lnTo>
                <a:lnTo>
                  <a:pt x="362" y="398"/>
                </a:lnTo>
                <a:lnTo>
                  <a:pt x="361" y="395"/>
                </a:lnTo>
                <a:lnTo>
                  <a:pt x="360" y="390"/>
                </a:lnTo>
                <a:lnTo>
                  <a:pt x="360" y="390"/>
                </a:lnTo>
                <a:lnTo>
                  <a:pt x="357" y="389"/>
                </a:lnTo>
                <a:lnTo>
                  <a:pt x="355" y="386"/>
                </a:lnTo>
                <a:lnTo>
                  <a:pt x="349" y="383"/>
                </a:lnTo>
                <a:lnTo>
                  <a:pt x="349" y="383"/>
                </a:lnTo>
                <a:lnTo>
                  <a:pt x="348" y="373"/>
                </a:lnTo>
                <a:lnTo>
                  <a:pt x="347" y="368"/>
                </a:lnTo>
                <a:lnTo>
                  <a:pt x="344" y="362"/>
                </a:lnTo>
                <a:lnTo>
                  <a:pt x="344" y="362"/>
                </a:lnTo>
                <a:lnTo>
                  <a:pt x="341" y="363"/>
                </a:lnTo>
                <a:lnTo>
                  <a:pt x="335" y="363"/>
                </a:lnTo>
                <a:lnTo>
                  <a:pt x="335" y="363"/>
                </a:lnTo>
                <a:lnTo>
                  <a:pt x="329" y="363"/>
                </a:lnTo>
                <a:lnTo>
                  <a:pt x="326" y="362"/>
                </a:lnTo>
                <a:lnTo>
                  <a:pt x="324" y="359"/>
                </a:lnTo>
                <a:lnTo>
                  <a:pt x="320" y="354"/>
                </a:lnTo>
                <a:lnTo>
                  <a:pt x="317" y="356"/>
                </a:lnTo>
                <a:lnTo>
                  <a:pt x="317" y="356"/>
                </a:lnTo>
                <a:lnTo>
                  <a:pt x="310" y="353"/>
                </a:lnTo>
                <a:lnTo>
                  <a:pt x="302" y="349"/>
                </a:lnTo>
                <a:lnTo>
                  <a:pt x="299" y="348"/>
                </a:lnTo>
                <a:lnTo>
                  <a:pt x="298" y="346"/>
                </a:lnTo>
                <a:lnTo>
                  <a:pt x="296" y="342"/>
                </a:lnTo>
                <a:lnTo>
                  <a:pt x="298" y="338"/>
                </a:lnTo>
                <a:lnTo>
                  <a:pt x="298" y="338"/>
                </a:lnTo>
                <a:lnTo>
                  <a:pt x="298" y="334"/>
                </a:lnTo>
                <a:lnTo>
                  <a:pt x="298" y="326"/>
                </a:lnTo>
                <a:lnTo>
                  <a:pt x="296" y="323"/>
                </a:lnTo>
                <a:lnTo>
                  <a:pt x="295" y="320"/>
                </a:lnTo>
                <a:lnTo>
                  <a:pt x="294" y="319"/>
                </a:lnTo>
                <a:lnTo>
                  <a:pt x="290" y="318"/>
                </a:lnTo>
                <a:lnTo>
                  <a:pt x="290" y="318"/>
                </a:lnTo>
                <a:lnTo>
                  <a:pt x="298" y="305"/>
                </a:lnTo>
                <a:lnTo>
                  <a:pt x="301" y="299"/>
                </a:lnTo>
                <a:lnTo>
                  <a:pt x="304" y="292"/>
                </a:lnTo>
                <a:lnTo>
                  <a:pt x="304" y="292"/>
                </a:lnTo>
                <a:lnTo>
                  <a:pt x="310" y="293"/>
                </a:lnTo>
                <a:lnTo>
                  <a:pt x="314" y="295"/>
                </a:lnTo>
                <a:lnTo>
                  <a:pt x="318" y="297"/>
                </a:lnTo>
                <a:lnTo>
                  <a:pt x="321" y="298"/>
                </a:lnTo>
                <a:lnTo>
                  <a:pt x="321" y="298"/>
                </a:lnTo>
                <a:lnTo>
                  <a:pt x="331" y="297"/>
                </a:lnTo>
                <a:lnTo>
                  <a:pt x="344" y="293"/>
                </a:lnTo>
                <a:lnTo>
                  <a:pt x="344" y="293"/>
                </a:lnTo>
                <a:lnTo>
                  <a:pt x="347" y="292"/>
                </a:lnTo>
                <a:lnTo>
                  <a:pt x="348" y="291"/>
                </a:lnTo>
                <a:lnTo>
                  <a:pt x="350" y="291"/>
                </a:lnTo>
                <a:lnTo>
                  <a:pt x="351" y="291"/>
                </a:lnTo>
                <a:close/>
                <a:moveTo>
                  <a:pt x="411" y="214"/>
                </a:moveTo>
                <a:lnTo>
                  <a:pt x="411" y="214"/>
                </a:lnTo>
                <a:lnTo>
                  <a:pt x="417" y="213"/>
                </a:lnTo>
                <a:lnTo>
                  <a:pt x="423" y="212"/>
                </a:lnTo>
                <a:lnTo>
                  <a:pt x="423" y="227"/>
                </a:lnTo>
                <a:lnTo>
                  <a:pt x="423" y="227"/>
                </a:lnTo>
                <a:lnTo>
                  <a:pt x="428" y="226"/>
                </a:lnTo>
                <a:lnTo>
                  <a:pt x="430" y="225"/>
                </a:lnTo>
                <a:lnTo>
                  <a:pt x="430" y="225"/>
                </a:lnTo>
                <a:lnTo>
                  <a:pt x="427" y="236"/>
                </a:lnTo>
                <a:lnTo>
                  <a:pt x="424" y="244"/>
                </a:lnTo>
                <a:lnTo>
                  <a:pt x="424" y="244"/>
                </a:lnTo>
                <a:lnTo>
                  <a:pt x="425" y="251"/>
                </a:lnTo>
                <a:lnTo>
                  <a:pt x="428" y="258"/>
                </a:lnTo>
                <a:lnTo>
                  <a:pt x="418" y="258"/>
                </a:lnTo>
                <a:lnTo>
                  <a:pt x="418" y="258"/>
                </a:lnTo>
                <a:lnTo>
                  <a:pt x="413" y="261"/>
                </a:lnTo>
                <a:lnTo>
                  <a:pt x="408" y="264"/>
                </a:lnTo>
                <a:lnTo>
                  <a:pt x="402" y="268"/>
                </a:lnTo>
                <a:lnTo>
                  <a:pt x="397" y="270"/>
                </a:lnTo>
                <a:lnTo>
                  <a:pt x="397" y="270"/>
                </a:lnTo>
                <a:lnTo>
                  <a:pt x="393" y="269"/>
                </a:lnTo>
                <a:lnTo>
                  <a:pt x="388" y="265"/>
                </a:lnTo>
                <a:lnTo>
                  <a:pt x="376" y="257"/>
                </a:lnTo>
                <a:lnTo>
                  <a:pt x="376" y="257"/>
                </a:lnTo>
                <a:lnTo>
                  <a:pt x="375" y="244"/>
                </a:lnTo>
                <a:lnTo>
                  <a:pt x="375" y="244"/>
                </a:lnTo>
                <a:lnTo>
                  <a:pt x="376" y="234"/>
                </a:lnTo>
                <a:lnTo>
                  <a:pt x="380" y="224"/>
                </a:lnTo>
                <a:lnTo>
                  <a:pt x="380" y="224"/>
                </a:lnTo>
                <a:lnTo>
                  <a:pt x="379" y="219"/>
                </a:lnTo>
                <a:lnTo>
                  <a:pt x="379" y="215"/>
                </a:lnTo>
                <a:lnTo>
                  <a:pt x="381" y="214"/>
                </a:lnTo>
                <a:lnTo>
                  <a:pt x="384" y="213"/>
                </a:lnTo>
                <a:lnTo>
                  <a:pt x="391" y="212"/>
                </a:lnTo>
                <a:lnTo>
                  <a:pt x="397" y="212"/>
                </a:lnTo>
                <a:lnTo>
                  <a:pt x="397" y="212"/>
                </a:lnTo>
                <a:lnTo>
                  <a:pt x="404" y="213"/>
                </a:lnTo>
                <a:lnTo>
                  <a:pt x="411" y="214"/>
                </a:lnTo>
                <a:lnTo>
                  <a:pt x="411" y="214"/>
                </a:lnTo>
                <a:close/>
                <a:moveTo>
                  <a:pt x="495" y="7"/>
                </a:moveTo>
                <a:lnTo>
                  <a:pt x="495" y="7"/>
                </a:lnTo>
                <a:lnTo>
                  <a:pt x="502" y="6"/>
                </a:lnTo>
                <a:lnTo>
                  <a:pt x="506" y="6"/>
                </a:lnTo>
                <a:lnTo>
                  <a:pt x="509" y="6"/>
                </a:lnTo>
                <a:lnTo>
                  <a:pt x="509" y="6"/>
                </a:lnTo>
                <a:lnTo>
                  <a:pt x="512" y="6"/>
                </a:lnTo>
                <a:lnTo>
                  <a:pt x="513" y="7"/>
                </a:lnTo>
                <a:lnTo>
                  <a:pt x="513" y="10"/>
                </a:lnTo>
                <a:lnTo>
                  <a:pt x="513" y="10"/>
                </a:lnTo>
                <a:lnTo>
                  <a:pt x="514" y="11"/>
                </a:lnTo>
                <a:lnTo>
                  <a:pt x="514" y="11"/>
                </a:lnTo>
                <a:lnTo>
                  <a:pt x="516" y="11"/>
                </a:lnTo>
                <a:lnTo>
                  <a:pt x="516" y="11"/>
                </a:lnTo>
                <a:lnTo>
                  <a:pt x="520" y="11"/>
                </a:lnTo>
                <a:lnTo>
                  <a:pt x="525" y="11"/>
                </a:lnTo>
                <a:lnTo>
                  <a:pt x="529" y="11"/>
                </a:lnTo>
                <a:lnTo>
                  <a:pt x="533" y="12"/>
                </a:lnTo>
                <a:lnTo>
                  <a:pt x="533" y="12"/>
                </a:lnTo>
                <a:lnTo>
                  <a:pt x="535" y="13"/>
                </a:lnTo>
                <a:lnTo>
                  <a:pt x="537" y="14"/>
                </a:lnTo>
                <a:lnTo>
                  <a:pt x="539" y="17"/>
                </a:lnTo>
                <a:lnTo>
                  <a:pt x="540" y="18"/>
                </a:lnTo>
                <a:lnTo>
                  <a:pt x="540" y="18"/>
                </a:lnTo>
                <a:lnTo>
                  <a:pt x="545" y="17"/>
                </a:lnTo>
                <a:lnTo>
                  <a:pt x="551" y="14"/>
                </a:lnTo>
                <a:lnTo>
                  <a:pt x="557" y="12"/>
                </a:lnTo>
                <a:lnTo>
                  <a:pt x="561" y="11"/>
                </a:lnTo>
                <a:lnTo>
                  <a:pt x="561" y="11"/>
                </a:lnTo>
                <a:lnTo>
                  <a:pt x="569" y="12"/>
                </a:lnTo>
                <a:lnTo>
                  <a:pt x="577" y="13"/>
                </a:lnTo>
                <a:lnTo>
                  <a:pt x="577" y="13"/>
                </a:lnTo>
                <a:lnTo>
                  <a:pt x="577" y="19"/>
                </a:lnTo>
                <a:lnTo>
                  <a:pt x="578" y="22"/>
                </a:lnTo>
                <a:lnTo>
                  <a:pt x="580" y="23"/>
                </a:lnTo>
                <a:lnTo>
                  <a:pt x="581" y="24"/>
                </a:lnTo>
                <a:lnTo>
                  <a:pt x="581" y="24"/>
                </a:lnTo>
                <a:lnTo>
                  <a:pt x="587" y="23"/>
                </a:lnTo>
                <a:lnTo>
                  <a:pt x="593" y="20"/>
                </a:lnTo>
                <a:lnTo>
                  <a:pt x="593" y="20"/>
                </a:lnTo>
                <a:lnTo>
                  <a:pt x="615" y="20"/>
                </a:lnTo>
                <a:lnTo>
                  <a:pt x="619" y="20"/>
                </a:lnTo>
                <a:lnTo>
                  <a:pt x="620" y="19"/>
                </a:lnTo>
                <a:lnTo>
                  <a:pt x="620" y="19"/>
                </a:lnTo>
                <a:lnTo>
                  <a:pt x="620" y="23"/>
                </a:lnTo>
                <a:lnTo>
                  <a:pt x="620" y="27"/>
                </a:lnTo>
                <a:lnTo>
                  <a:pt x="621" y="30"/>
                </a:lnTo>
                <a:lnTo>
                  <a:pt x="623" y="32"/>
                </a:lnTo>
                <a:lnTo>
                  <a:pt x="625" y="33"/>
                </a:lnTo>
                <a:lnTo>
                  <a:pt x="627" y="33"/>
                </a:lnTo>
                <a:lnTo>
                  <a:pt x="627" y="33"/>
                </a:lnTo>
                <a:lnTo>
                  <a:pt x="632" y="32"/>
                </a:lnTo>
                <a:lnTo>
                  <a:pt x="637" y="31"/>
                </a:lnTo>
                <a:lnTo>
                  <a:pt x="637" y="31"/>
                </a:lnTo>
                <a:lnTo>
                  <a:pt x="635" y="33"/>
                </a:lnTo>
                <a:lnTo>
                  <a:pt x="633" y="37"/>
                </a:lnTo>
                <a:lnTo>
                  <a:pt x="633" y="37"/>
                </a:lnTo>
                <a:lnTo>
                  <a:pt x="636" y="38"/>
                </a:lnTo>
                <a:lnTo>
                  <a:pt x="639" y="38"/>
                </a:lnTo>
                <a:lnTo>
                  <a:pt x="666" y="38"/>
                </a:lnTo>
                <a:lnTo>
                  <a:pt x="666" y="38"/>
                </a:lnTo>
                <a:lnTo>
                  <a:pt x="667" y="44"/>
                </a:lnTo>
                <a:lnTo>
                  <a:pt x="668" y="50"/>
                </a:lnTo>
                <a:lnTo>
                  <a:pt x="668" y="50"/>
                </a:lnTo>
                <a:lnTo>
                  <a:pt x="674" y="49"/>
                </a:lnTo>
                <a:lnTo>
                  <a:pt x="679" y="45"/>
                </a:lnTo>
                <a:lnTo>
                  <a:pt x="679" y="45"/>
                </a:lnTo>
                <a:lnTo>
                  <a:pt x="681" y="48"/>
                </a:lnTo>
                <a:lnTo>
                  <a:pt x="684" y="50"/>
                </a:lnTo>
                <a:lnTo>
                  <a:pt x="684" y="50"/>
                </a:lnTo>
                <a:lnTo>
                  <a:pt x="691" y="51"/>
                </a:lnTo>
                <a:lnTo>
                  <a:pt x="699" y="51"/>
                </a:lnTo>
                <a:lnTo>
                  <a:pt x="699" y="51"/>
                </a:lnTo>
                <a:lnTo>
                  <a:pt x="694" y="55"/>
                </a:lnTo>
                <a:lnTo>
                  <a:pt x="693" y="57"/>
                </a:lnTo>
                <a:lnTo>
                  <a:pt x="692" y="60"/>
                </a:lnTo>
                <a:lnTo>
                  <a:pt x="692" y="60"/>
                </a:lnTo>
                <a:lnTo>
                  <a:pt x="702" y="61"/>
                </a:lnTo>
                <a:lnTo>
                  <a:pt x="711" y="63"/>
                </a:lnTo>
                <a:lnTo>
                  <a:pt x="721" y="67"/>
                </a:lnTo>
                <a:lnTo>
                  <a:pt x="731" y="69"/>
                </a:lnTo>
                <a:lnTo>
                  <a:pt x="731" y="69"/>
                </a:lnTo>
                <a:lnTo>
                  <a:pt x="730" y="72"/>
                </a:lnTo>
                <a:lnTo>
                  <a:pt x="729" y="77"/>
                </a:lnTo>
                <a:lnTo>
                  <a:pt x="729" y="77"/>
                </a:lnTo>
                <a:lnTo>
                  <a:pt x="736" y="81"/>
                </a:lnTo>
                <a:lnTo>
                  <a:pt x="745" y="87"/>
                </a:lnTo>
                <a:lnTo>
                  <a:pt x="749" y="88"/>
                </a:lnTo>
                <a:lnTo>
                  <a:pt x="754" y="90"/>
                </a:lnTo>
                <a:lnTo>
                  <a:pt x="758" y="90"/>
                </a:lnTo>
                <a:lnTo>
                  <a:pt x="761" y="88"/>
                </a:lnTo>
                <a:lnTo>
                  <a:pt x="761" y="88"/>
                </a:lnTo>
                <a:lnTo>
                  <a:pt x="760" y="93"/>
                </a:lnTo>
                <a:lnTo>
                  <a:pt x="759" y="98"/>
                </a:lnTo>
                <a:lnTo>
                  <a:pt x="759" y="98"/>
                </a:lnTo>
                <a:lnTo>
                  <a:pt x="762" y="99"/>
                </a:lnTo>
                <a:lnTo>
                  <a:pt x="767" y="100"/>
                </a:lnTo>
                <a:lnTo>
                  <a:pt x="767" y="100"/>
                </a:lnTo>
                <a:lnTo>
                  <a:pt x="774" y="99"/>
                </a:lnTo>
                <a:lnTo>
                  <a:pt x="783" y="96"/>
                </a:lnTo>
                <a:lnTo>
                  <a:pt x="783" y="96"/>
                </a:lnTo>
                <a:lnTo>
                  <a:pt x="784" y="100"/>
                </a:lnTo>
                <a:lnTo>
                  <a:pt x="785" y="108"/>
                </a:lnTo>
                <a:lnTo>
                  <a:pt x="785" y="108"/>
                </a:lnTo>
                <a:lnTo>
                  <a:pt x="792" y="108"/>
                </a:lnTo>
                <a:lnTo>
                  <a:pt x="798" y="109"/>
                </a:lnTo>
                <a:lnTo>
                  <a:pt x="800" y="111"/>
                </a:lnTo>
                <a:lnTo>
                  <a:pt x="801" y="114"/>
                </a:lnTo>
                <a:lnTo>
                  <a:pt x="801" y="114"/>
                </a:lnTo>
                <a:lnTo>
                  <a:pt x="801" y="115"/>
                </a:lnTo>
                <a:lnTo>
                  <a:pt x="800" y="117"/>
                </a:lnTo>
                <a:lnTo>
                  <a:pt x="796" y="123"/>
                </a:lnTo>
                <a:lnTo>
                  <a:pt x="796" y="123"/>
                </a:lnTo>
                <a:lnTo>
                  <a:pt x="802" y="123"/>
                </a:lnTo>
                <a:lnTo>
                  <a:pt x="807" y="123"/>
                </a:lnTo>
                <a:lnTo>
                  <a:pt x="810" y="126"/>
                </a:lnTo>
                <a:lnTo>
                  <a:pt x="815" y="128"/>
                </a:lnTo>
                <a:lnTo>
                  <a:pt x="825" y="133"/>
                </a:lnTo>
                <a:lnTo>
                  <a:pt x="829" y="134"/>
                </a:lnTo>
                <a:lnTo>
                  <a:pt x="835" y="135"/>
                </a:lnTo>
                <a:lnTo>
                  <a:pt x="835" y="135"/>
                </a:lnTo>
                <a:lnTo>
                  <a:pt x="833" y="135"/>
                </a:lnTo>
                <a:lnTo>
                  <a:pt x="831" y="137"/>
                </a:lnTo>
                <a:lnTo>
                  <a:pt x="826" y="141"/>
                </a:lnTo>
                <a:lnTo>
                  <a:pt x="826" y="141"/>
                </a:lnTo>
                <a:lnTo>
                  <a:pt x="826" y="143"/>
                </a:lnTo>
                <a:lnTo>
                  <a:pt x="828" y="145"/>
                </a:lnTo>
                <a:lnTo>
                  <a:pt x="833" y="147"/>
                </a:lnTo>
                <a:lnTo>
                  <a:pt x="840" y="149"/>
                </a:lnTo>
                <a:lnTo>
                  <a:pt x="846" y="152"/>
                </a:lnTo>
                <a:lnTo>
                  <a:pt x="846" y="152"/>
                </a:lnTo>
                <a:lnTo>
                  <a:pt x="845" y="152"/>
                </a:lnTo>
                <a:lnTo>
                  <a:pt x="844" y="155"/>
                </a:lnTo>
                <a:lnTo>
                  <a:pt x="844" y="155"/>
                </a:lnTo>
                <a:lnTo>
                  <a:pt x="846" y="158"/>
                </a:lnTo>
                <a:lnTo>
                  <a:pt x="850" y="161"/>
                </a:lnTo>
                <a:lnTo>
                  <a:pt x="857" y="167"/>
                </a:lnTo>
                <a:lnTo>
                  <a:pt x="857" y="170"/>
                </a:lnTo>
                <a:lnTo>
                  <a:pt x="857" y="170"/>
                </a:lnTo>
                <a:lnTo>
                  <a:pt x="858" y="172"/>
                </a:lnTo>
                <a:lnTo>
                  <a:pt x="859" y="175"/>
                </a:lnTo>
                <a:lnTo>
                  <a:pt x="864" y="177"/>
                </a:lnTo>
                <a:lnTo>
                  <a:pt x="869" y="179"/>
                </a:lnTo>
                <a:lnTo>
                  <a:pt x="872" y="182"/>
                </a:lnTo>
                <a:lnTo>
                  <a:pt x="872" y="182"/>
                </a:lnTo>
                <a:lnTo>
                  <a:pt x="877" y="187"/>
                </a:lnTo>
                <a:lnTo>
                  <a:pt x="881" y="189"/>
                </a:lnTo>
                <a:lnTo>
                  <a:pt x="883" y="191"/>
                </a:lnTo>
                <a:lnTo>
                  <a:pt x="883" y="191"/>
                </a:lnTo>
                <a:lnTo>
                  <a:pt x="882" y="194"/>
                </a:lnTo>
                <a:lnTo>
                  <a:pt x="881" y="195"/>
                </a:lnTo>
                <a:lnTo>
                  <a:pt x="881" y="197"/>
                </a:lnTo>
                <a:lnTo>
                  <a:pt x="881" y="197"/>
                </a:lnTo>
                <a:lnTo>
                  <a:pt x="881" y="198"/>
                </a:lnTo>
                <a:lnTo>
                  <a:pt x="883" y="201"/>
                </a:lnTo>
                <a:lnTo>
                  <a:pt x="889" y="208"/>
                </a:lnTo>
                <a:lnTo>
                  <a:pt x="906" y="220"/>
                </a:lnTo>
                <a:lnTo>
                  <a:pt x="906" y="220"/>
                </a:lnTo>
                <a:lnTo>
                  <a:pt x="904" y="224"/>
                </a:lnTo>
                <a:lnTo>
                  <a:pt x="900" y="226"/>
                </a:lnTo>
                <a:lnTo>
                  <a:pt x="900" y="226"/>
                </a:lnTo>
                <a:lnTo>
                  <a:pt x="901" y="228"/>
                </a:lnTo>
                <a:lnTo>
                  <a:pt x="904" y="231"/>
                </a:lnTo>
                <a:lnTo>
                  <a:pt x="908" y="236"/>
                </a:lnTo>
                <a:lnTo>
                  <a:pt x="911" y="239"/>
                </a:lnTo>
                <a:lnTo>
                  <a:pt x="913" y="242"/>
                </a:lnTo>
                <a:lnTo>
                  <a:pt x="915" y="246"/>
                </a:lnTo>
                <a:lnTo>
                  <a:pt x="915" y="251"/>
                </a:lnTo>
                <a:lnTo>
                  <a:pt x="915" y="251"/>
                </a:lnTo>
                <a:lnTo>
                  <a:pt x="920" y="251"/>
                </a:lnTo>
                <a:lnTo>
                  <a:pt x="927" y="252"/>
                </a:lnTo>
                <a:lnTo>
                  <a:pt x="927" y="252"/>
                </a:lnTo>
                <a:lnTo>
                  <a:pt x="932" y="257"/>
                </a:lnTo>
                <a:lnTo>
                  <a:pt x="937" y="262"/>
                </a:lnTo>
                <a:lnTo>
                  <a:pt x="943" y="264"/>
                </a:lnTo>
                <a:lnTo>
                  <a:pt x="949" y="267"/>
                </a:lnTo>
                <a:lnTo>
                  <a:pt x="962" y="269"/>
                </a:lnTo>
                <a:lnTo>
                  <a:pt x="975" y="273"/>
                </a:lnTo>
                <a:lnTo>
                  <a:pt x="975" y="273"/>
                </a:lnTo>
                <a:lnTo>
                  <a:pt x="970" y="288"/>
                </a:lnTo>
                <a:lnTo>
                  <a:pt x="969" y="298"/>
                </a:lnTo>
                <a:lnTo>
                  <a:pt x="969" y="301"/>
                </a:lnTo>
                <a:lnTo>
                  <a:pt x="970" y="305"/>
                </a:lnTo>
                <a:lnTo>
                  <a:pt x="970" y="305"/>
                </a:lnTo>
                <a:lnTo>
                  <a:pt x="954" y="316"/>
                </a:lnTo>
                <a:lnTo>
                  <a:pt x="937" y="326"/>
                </a:lnTo>
                <a:lnTo>
                  <a:pt x="920" y="341"/>
                </a:lnTo>
                <a:lnTo>
                  <a:pt x="912" y="349"/>
                </a:lnTo>
                <a:lnTo>
                  <a:pt x="904" y="357"/>
                </a:lnTo>
                <a:lnTo>
                  <a:pt x="904" y="357"/>
                </a:lnTo>
                <a:lnTo>
                  <a:pt x="895" y="368"/>
                </a:lnTo>
                <a:lnTo>
                  <a:pt x="887" y="379"/>
                </a:lnTo>
                <a:lnTo>
                  <a:pt x="880" y="392"/>
                </a:lnTo>
                <a:lnTo>
                  <a:pt x="874" y="403"/>
                </a:lnTo>
                <a:lnTo>
                  <a:pt x="874" y="403"/>
                </a:lnTo>
                <a:lnTo>
                  <a:pt x="872" y="405"/>
                </a:lnTo>
                <a:lnTo>
                  <a:pt x="870" y="408"/>
                </a:lnTo>
                <a:lnTo>
                  <a:pt x="864" y="410"/>
                </a:lnTo>
                <a:lnTo>
                  <a:pt x="859" y="412"/>
                </a:lnTo>
                <a:lnTo>
                  <a:pt x="855" y="416"/>
                </a:lnTo>
                <a:lnTo>
                  <a:pt x="855" y="416"/>
                </a:lnTo>
                <a:lnTo>
                  <a:pt x="851" y="421"/>
                </a:lnTo>
                <a:lnTo>
                  <a:pt x="849" y="426"/>
                </a:lnTo>
                <a:lnTo>
                  <a:pt x="846" y="430"/>
                </a:lnTo>
                <a:lnTo>
                  <a:pt x="843" y="435"/>
                </a:lnTo>
                <a:lnTo>
                  <a:pt x="843" y="435"/>
                </a:lnTo>
                <a:lnTo>
                  <a:pt x="839" y="438"/>
                </a:lnTo>
                <a:lnTo>
                  <a:pt x="834" y="440"/>
                </a:lnTo>
                <a:lnTo>
                  <a:pt x="833" y="441"/>
                </a:lnTo>
                <a:lnTo>
                  <a:pt x="832" y="442"/>
                </a:lnTo>
                <a:lnTo>
                  <a:pt x="831" y="445"/>
                </a:lnTo>
                <a:lnTo>
                  <a:pt x="832" y="448"/>
                </a:lnTo>
                <a:lnTo>
                  <a:pt x="819" y="448"/>
                </a:lnTo>
                <a:lnTo>
                  <a:pt x="819" y="448"/>
                </a:lnTo>
                <a:lnTo>
                  <a:pt x="817" y="450"/>
                </a:lnTo>
                <a:lnTo>
                  <a:pt x="817" y="451"/>
                </a:lnTo>
                <a:lnTo>
                  <a:pt x="819" y="454"/>
                </a:lnTo>
                <a:lnTo>
                  <a:pt x="819" y="454"/>
                </a:lnTo>
                <a:lnTo>
                  <a:pt x="817" y="457"/>
                </a:lnTo>
                <a:lnTo>
                  <a:pt x="816" y="458"/>
                </a:lnTo>
                <a:lnTo>
                  <a:pt x="813" y="459"/>
                </a:lnTo>
                <a:lnTo>
                  <a:pt x="808" y="460"/>
                </a:lnTo>
                <a:lnTo>
                  <a:pt x="807" y="462"/>
                </a:lnTo>
                <a:lnTo>
                  <a:pt x="807" y="464"/>
                </a:lnTo>
                <a:lnTo>
                  <a:pt x="807" y="464"/>
                </a:lnTo>
                <a:lnTo>
                  <a:pt x="807" y="465"/>
                </a:lnTo>
                <a:lnTo>
                  <a:pt x="808" y="468"/>
                </a:lnTo>
                <a:lnTo>
                  <a:pt x="809" y="470"/>
                </a:lnTo>
                <a:lnTo>
                  <a:pt x="809" y="470"/>
                </a:lnTo>
                <a:lnTo>
                  <a:pt x="800" y="473"/>
                </a:lnTo>
                <a:lnTo>
                  <a:pt x="795" y="476"/>
                </a:lnTo>
                <a:lnTo>
                  <a:pt x="791" y="481"/>
                </a:lnTo>
                <a:lnTo>
                  <a:pt x="791" y="481"/>
                </a:lnTo>
                <a:lnTo>
                  <a:pt x="788" y="483"/>
                </a:lnTo>
                <a:lnTo>
                  <a:pt x="784" y="483"/>
                </a:lnTo>
                <a:lnTo>
                  <a:pt x="776" y="484"/>
                </a:lnTo>
                <a:lnTo>
                  <a:pt x="776" y="484"/>
                </a:lnTo>
                <a:lnTo>
                  <a:pt x="777" y="487"/>
                </a:lnTo>
                <a:lnTo>
                  <a:pt x="778" y="488"/>
                </a:lnTo>
                <a:lnTo>
                  <a:pt x="778" y="488"/>
                </a:lnTo>
                <a:lnTo>
                  <a:pt x="774" y="491"/>
                </a:lnTo>
                <a:lnTo>
                  <a:pt x="772" y="494"/>
                </a:lnTo>
                <a:lnTo>
                  <a:pt x="766" y="495"/>
                </a:lnTo>
                <a:lnTo>
                  <a:pt x="765" y="496"/>
                </a:lnTo>
                <a:lnTo>
                  <a:pt x="764" y="497"/>
                </a:lnTo>
                <a:lnTo>
                  <a:pt x="765" y="501"/>
                </a:lnTo>
                <a:lnTo>
                  <a:pt x="767" y="505"/>
                </a:lnTo>
                <a:lnTo>
                  <a:pt x="767" y="505"/>
                </a:lnTo>
                <a:lnTo>
                  <a:pt x="761" y="506"/>
                </a:lnTo>
                <a:lnTo>
                  <a:pt x="753" y="507"/>
                </a:lnTo>
                <a:lnTo>
                  <a:pt x="745" y="511"/>
                </a:lnTo>
                <a:lnTo>
                  <a:pt x="742" y="513"/>
                </a:lnTo>
                <a:lnTo>
                  <a:pt x="741" y="515"/>
                </a:lnTo>
                <a:lnTo>
                  <a:pt x="741" y="515"/>
                </a:lnTo>
                <a:lnTo>
                  <a:pt x="742" y="518"/>
                </a:lnTo>
                <a:lnTo>
                  <a:pt x="742" y="520"/>
                </a:lnTo>
                <a:lnTo>
                  <a:pt x="743" y="523"/>
                </a:lnTo>
                <a:lnTo>
                  <a:pt x="745" y="525"/>
                </a:lnTo>
                <a:lnTo>
                  <a:pt x="745" y="525"/>
                </a:lnTo>
                <a:lnTo>
                  <a:pt x="736" y="524"/>
                </a:lnTo>
                <a:lnTo>
                  <a:pt x="729" y="524"/>
                </a:lnTo>
                <a:lnTo>
                  <a:pt x="729" y="524"/>
                </a:lnTo>
                <a:lnTo>
                  <a:pt x="723" y="523"/>
                </a:lnTo>
                <a:lnTo>
                  <a:pt x="719" y="523"/>
                </a:lnTo>
                <a:lnTo>
                  <a:pt x="717" y="524"/>
                </a:lnTo>
                <a:lnTo>
                  <a:pt x="717" y="524"/>
                </a:lnTo>
                <a:lnTo>
                  <a:pt x="704" y="528"/>
                </a:lnTo>
                <a:lnTo>
                  <a:pt x="698" y="531"/>
                </a:lnTo>
                <a:lnTo>
                  <a:pt x="692" y="532"/>
                </a:lnTo>
                <a:lnTo>
                  <a:pt x="692" y="532"/>
                </a:lnTo>
                <a:lnTo>
                  <a:pt x="681" y="534"/>
                </a:lnTo>
                <a:lnTo>
                  <a:pt x="676" y="534"/>
                </a:lnTo>
                <a:lnTo>
                  <a:pt x="672" y="537"/>
                </a:lnTo>
                <a:lnTo>
                  <a:pt x="672" y="537"/>
                </a:lnTo>
                <a:lnTo>
                  <a:pt x="669" y="538"/>
                </a:lnTo>
                <a:lnTo>
                  <a:pt x="669" y="539"/>
                </a:lnTo>
                <a:lnTo>
                  <a:pt x="667" y="543"/>
                </a:lnTo>
                <a:lnTo>
                  <a:pt x="667" y="543"/>
                </a:lnTo>
                <a:lnTo>
                  <a:pt x="656" y="545"/>
                </a:lnTo>
                <a:lnTo>
                  <a:pt x="651" y="546"/>
                </a:lnTo>
                <a:lnTo>
                  <a:pt x="645" y="545"/>
                </a:lnTo>
                <a:lnTo>
                  <a:pt x="645" y="545"/>
                </a:lnTo>
                <a:lnTo>
                  <a:pt x="642" y="545"/>
                </a:lnTo>
                <a:lnTo>
                  <a:pt x="638" y="546"/>
                </a:lnTo>
                <a:lnTo>
                  <a:pt x="635" y="548"/>
                </a:lnTo>
                <a:lnTo>
                  <a:pt x="631" y="548"/>
                </a:lnTo>
                <a:lnTo>
                  <a:pt x="631" y="548"/>
                </a:lnTo>
                <a:lnTo>
                  <a:pt x="630" y="550"/>
                </a:lnTo>
                <a:lnTo>
                  <a:pt x="630" y="552"/>
                </a:lnTo>
                <a:lnTo>
                  <a:pt x="631" y="552"/>
                </a:lnTo>
                <a:lnTo>
                  <a:pt x="631" y="552"/>
                </a:lnTo>
                <a:lnTo>
                  <a:pt x="612" y="555"/>
                </a:lnTo>
                <a:lnTo>
                  <a:pt x="599" y="556"/>
                </a:lnTo>
                <a:lnTo>
                  <a:pt x="599" y="556"/>
                </a:lnTo>
                <a:lnTo>
                  <a:pt x="590" y="555"/>
                </a:lnTo>
                <a:lnTo>
                  <a:pt x="584" y="554"/>
                </a:lnTo>
                <a:lnTo>
                  <a:pt x="581" y="555"/>
                </a:lnTo>
                <a:lnTo>
                  <a:pt x="581" y="555"/>
                </a:lnTo>
                <a:lnTo>
                  <a:pt x="582" y="560"/>
                </a:lnTo>
                <a:lnTo>
                  <a:pt x="584" y="563"/>
                </a:lnTo>
                <a:lnTo>
                  <a:pt x="584" y="563"/>
                </a:lnTo>
                <a:lnTo>
                  <a:pt x="575" y="556"/>
                </a:lnTo>
                <a:lnTo>
                  <a:pt x="570" y="554"/>
                </a:lnTo>
                <a:lnTo>
                  <a:pt x="566" y="552"/>
                </a:lnTo>
                <a:lnTo>
                  <a:pt x="566" y="552"/>
                </a:lnTo>
                <a:lnTo>
                  <a:pt x="564" y="554"/>
                </a:lnTo>
                <a:lnTo>
                  <a:pt x="563" y="555"/>
                </a:lnTo>
                <a:lnTo>
                  <a:pt x="559" y="558"/>
                </a:lnTo>
                <a:lnTo>
                  <a:pt x="559" y="558"/>
                </a:lnTo>
                <a:lnTo>
                  <a:pt x="540" y="545"/>
                </a:lnTo>
                <a:lnTo>
                  <a:pt x="540" y="545"/>
                </a:lnTo>
                <a:lnTo>
                  <a:pt x="540" y="545"/>
                </a:lnTo>
                <a:lnTo>
                  <a:pt x="539" y="546"/>
                </a:lnTo>
                <a:lnTo>
                  <a:pt x="539" y="549"/>
                </a:lnTo>
                <a:lnTo>
                  <a:pt x="539" y="549"/>
                </a:lnTo>
                <a:lnTo>
                  <a:pt x="540" y="552"/>
                </a:lnTo>
                <a:lnTo>
                  <a:pt x="543" y="556"/>
                </a:lnTo>
                <a:lnTo>
                  <a:pt x="543" y="556"/>
                </a:lnTo>
                <a:lnTo>
                  <a:pt x="535" y="554"/>
                </a:lnTo>
                <a:lnTo>
                  <a:pt x="529" y="552"/>
                </a:lnTo>
                <a:lnTo>
                  <a:pt x="529" y="552"/>
                </a:lnTo>
                <a:lnTo>
                  <a:pt x="527" y="554"/>
                </a:lnTo>
                <a:lnTo>
                  <a:pt x="527" y="555"/>
                </a:lnTo>
                <a:lnTo>
                  <a:pt x="526" y="557"/>
                </a:lnTo>
                <a:lnTo>
                  <a:pt x="526" y="557"/>
                </a:lnTo>
                <a:lnTo>
                  <a:pt x="520" y="555"/>
                </a:lnTo>
                <a:lnTo>
                  <a:pt x="512" y="552"/>
                </a:lnTo>
                <a:lnTo>
                  <a:pt x="498" y="549"/>
                </a:lnTo>
                <a:lnTo>
                  <a:pt x="498" y="549"/>
                </a:lnTo>
                <a:lnTo>
                  <a:pt x="497" y="549"/>
                </a:lnTo>
                <a:lnTo>
                  <a:pt x="495" y="550"/>
                </a:lnTo>
                <a:lnTo>
                  <a:pt x="494" y="554"/>
                </a:lnTo>
                <a:lnTo>
                  <a:pt x="492" y="561"/>
                </a:lnTo>
                <a:lnTo>
                  <a:pt x="492" y="561"/>
                </a:lnTo>
                <a:lnTo>
                  <a:pt x="482" y="551"/>
                </a:lnTo>
                <a:lnTo>
                  <a:pt x="470" y="543"/>
                </a:lnTo>
                <a:lnTo>
                  <a:pt x="465" y="543"/>
                </a:lnTo>
                <a:lnTo>
                  <a:pt x="465" y="556"/>
                </a:lnTo>
                <a:lnTo>
                  <a:pt x="465" y="556"/>
                </a:lnTo>
                <a:lnTo>
                  <a:pt x="457" y="542"/>
                </a:lnTo>
                <a:lnTo>
                  <a:pt x="455" y="540"/>
                </a:lnTo>
                <a:lnTo>
                  <a:pt x="453" y="539"/>
                </a:lnTo>
                <a:lnTo>
                  <a:pt x="446" y="538"/>
                </a:lnTo>
                <a:lnTo>
                  <a:pt x="446" y="538"/>
                </a:lnTo>
                <a:lnTo>
                  <a:pt x="443" y="538"/>
                </a:lnTo>
                <a:lnTo>
                  <a:pt x="440" y="538"/>
                </a:lnTo>
                <a:lnTo>
                  <a:pt x="437" y="539"/>
                </a:lnTo>
                <a:lnTo>
                  <a:pt x="436" y="542"/>
                </a:lnTo>
                <a:lnTo>
                  <a:pt x="435" y="549"/>
                </a:lnTo>
                <a:lnTo>
                  <a:pt x="435" y="549"/>
                </a:lnTo>
                <a:lnTo>
                  <a:pt x="423" y="531"/>
                </a:lnTo>
                <a:lnTo>
                  <a:pt x="423" y="531"/>
                </a:lnTo>
                <a:lnTo>
                  <a:pt x="421" y="532"/>
                </a:lnTo>
                <a:lnTo>
                  <a:pt x="417" y="536"/>
                </a:lnTo>
                <a:lnTo>
                  <a:pt x="417" y="536"/>
                </a:lnTo>
                <a:lnTo>
                  <a:pt x="413" y="533"/>
                </a:lnTo>
                <a:lnTo>
                  <a:pt x="409" y="528"/>
                </a:lnTo>
                <a:lnTo>
                  <a:pt x="403" y="525"/>
                </a:lnTo>
                <a:lnTo>
                  <a:pt x="398" y="524"/>
                </a:lnTo>
                <a:lnTo>
                  <a:pt x="398" y="524"/>
                </a:lnTo>
                <a:lnTo>
                  <a:pt x="391" y="524"/>
                </a:lnTo>
                <a:lnTo>
                  <a:pt x="384" y="523"/>
                </a:lnTo>
                <a:lnTo>
                  <a:pt x="384" y="523"/>
                </a:lnTo>
                <a:lnTo>
                  <a:pt x="380" y="509"/>
                </a:lnTo>
                <a:lnTo>
                  <a:pt x="375" y="496"/>
                </a:lnTo>
                <a:lnTo>
                  <a:pt x="375" y="496"/>
                </a:lnTo>
                <a:lnTo>
                  <a:pt x="366" y="497"/>
                </a:lnTo>
                <a:lnTo>
                  <a:pt x="356" y="496"/>
                </a:lnTo>
                <a:lnTo>
                  <a:pt x="356" y="496"/>
                </a:lnTo>
                <a:lnTo>
                  <a:pt x="333" y="490"/>
                </a:lnTo>
                <a:lnTo>
                  <a:pt x="311" y="484"/>
                </a:lnTo>
                <a:lnTo>
                  <a:pt x="311" y="484"/>
                </a:lnTo>
                <a:lnTo>
                  <a:pt x="294" y="479"/>
                </a:lnTo>
                <a:lnTo>
                  <a:pt x="286" y="475"/>
                </a:lnTo>
                <a:lnTo>
                  <a:pt x="276" y="470"/>
                </a:lnTo>
                <a:lnTo>
                  <a:pt x="276" y="470"/>
                </a:lnTo>
                <a:lnTo>
                  <a:pt x="271" y="472"/>
                </a:lnTo>
                <a:lnTo>
                  <a:pt x="268" y="475"/>
                </a:lnTo>
                <a:lnTo>
                  <a:pt x="262" y="475"/>
                </a:lnTo>
                <a:lnTo>
                  <a:pt x="262" y="475"/>
                </a:lnTo>
                <a:lnTo>
                  <a:pt x="257" y="475"/>
                </a:lnTo>
                <a:lnTo>
                  <a:pt x="256" y="473"/>
                </a:lnTo>
                <a:lnTo>
                  <a:pt x="253" y="470"/>
                </a:lnTo>
                <a:lnTo>
                  <a:pt x="246" y="466"/>
                </a:lnTo>
                <a:lnTo>
                  <a:pt x="246" y="466"/>
                </a:lnTo>
                <a:lnTo>
                  <a:pt x="241" y="465"/>
                </a:lnTo>
                <a:lnTo>
                  <a:pt x="237" y="464"/>
                </a:lnTo>
                <a:lnTo>
                  <a:pt x="228" y="464"/>
                </a:lnTo>
                <a:lnTo>
                  <a:pt x="228" y="464"/>
                </a:lnTo>
                <a:lnTo>
                  <a:pt x="215" y="459"/>
                </a:lnTo>
                <a:lnTo>
                  <a:pt x="209" y="458"/>
                </a:lnTo>
                <a:lnTo>
                  <a:pt x="203" y="454"/>
                </a:lnTo>
                <a:lnTo>
                  <a:pt x="203" y="454"/>
                </a:lnTo>
                <a:lnTo>
                  <a:pt x="197" y="451"/>
                </a:lnTo>
                <a:lnTo>
                  <a:pt x="191" y="445"/>
                </a:lnTo>
                <a:lnTo>
                  <a:pt x="185" y="440"/>
                </a:lnTo>
                <a:lnTo>
                  <a:pt x="182" y="439"/>
                </a:lnTo>
                <a:lnTo>
                  <a:pt x="182" y="439"/>
                </a:lnTo>
                <a:lnTo>
                  <a:pt x="179" y="439"/>
                </a:lnTo>
                <a:lnTo>
                  <a:pt x="177" y="440"/>
                </a:lnTo>
                <a:lnTo>
                  <a:pt x="176" y="441"/>
                </a:lnTo>
                <a:lnTo>
                  <a:pt x="173" y="441"/>
                </a:lnTo>
                <a:lnTo>
                  <a:pt x="173" y="441"/>
                </a:lnTo>
                <a:lnTo>
                  <a:pt x="167" y="439"/>
                </a:lnTo>
                <a:lnTo>
                  <a:pt x="158" y="432"/>
                </a:lnTo>
                <a:lnTo>
                  <a:pt x="147" y="424"/>
                </a:lnTo>
                <a:lnTo>
                  <a:pt x="137" y="418"/>
                </a:lnTo>
                <a:lnTo>
                  <a:pt x="137" y="418"/>
                </a:lnTo>
                <a:lnTo>
                  <a:pt x="135" y="417"/>
                </a:lnTo>
                <a:lnTo>
                  <a:pt x="134" y="417"/>
                </a:lnTo>
                <a:lnTo>
                  <a:pt x="131" y="417"/>
                </a:lnTo>
                <a:lnTo>
                  <a:pt x="130" y="416"/>
                </a:lnTo>
                <a:lnTo>
                  <a:pt x="130" y="416"/>
                </a:lnTo>
                <a:lnTo>
                  <a:pt x="124" y="412"/>
                </a:lnTo>
                <a:lnTo>
                  <a:pt x="121" y="408"/>
                </a:lnTo>
                <a:lnTo>
                  <a:pt x="113" y="397"/>
                </a:lnTo>
                <a:lnTo>
                  <a:pt x="113" y="397"/>
                </a:lnTo>
                <a:lnTo>
                  <a:pt x="111" y="396"/>
                </a:lnTo>
                <a:lnTo>
                  <a:pt x="108" y="395"/>
                </a:lnTo>
                <a:lnTo>
                  <a:pt x="104" y="395"/>
                </a:lnTo>
                <a:lnTo>
                  <a:pt x="104" y="395"/>
                </a:lnTo>
                <a:lnTo>
                  <a:pt x="97" y="392"/>
                </a:lnTo>
                <a:lnTo>
                  <a:pt x="92" y="389"/>
                </a:lnTo>
                <a:lnTo>
                  <a:pt x="87" y="385"/>
                </a:lnTo>
                <a:lnTo>
                  <a:pt x="84" y="380"/>
                </a:lnTo>
                <a:lnTo>
                  <a:pt x="75" y="371"/>
                </a:lnTo>
                <a:lnTo>
                  <a:pt x="72" y="367"/>
                </a:lnTo>
                <a:lnTo>
                  <a:pt x="67" y="365"/>
                </a:lnTo>
                <a:lnTo>
                  <a:pt x="67" y="365"/>
                </a:lnTo>
                <a:lnTo>
                  <a:pt x="60" y="357"/>
                </a:lnTo>
                <a:lnTo>
                  <a:pt x="56" y="352"/>
                </a:lnTo>
                <a:lnTo>
                  <a:pt x="54" y="346"/>
                </a:lnTo>
                <a:lnTo>
                  <a:pt x="53" y="342"/>
                </a:lnTo>
                <a:lnTo>
                  <a:pt x="51" y="338"/>
                </a:lnTo>
                <a:lnTo>
                  <a:pt x="49" y="336"/>
                </a:lnTo>
                <a:lnTo>
                  <a:pt x="44" y="335"/>
                </a:lnTo>
                <a:lnTo>
                  <a:pt x="37" y="335"/>
                </a:lnTo>
                <a:lnTo>
                  <a:pt x="37" y="335"/>
                </a:lnTo>
                <a:lnTo>
                  <a:pt x="32" y="335"/>
                </a:lnTo>
                <a:lnTo>
                  <a:pt x="27" y="336"/>
                </a:lnTo>
                <a:lnTo>
                  <a:pt x="25" y="338"/>
                </a:lnTo>
                <a:lnTo>
                  <a:pt x="23" y="341"/>
                </a:lnTo>
                <a:lnTo>
                  <a:pt x="19" y="344"/>
                </a:lnTo>
                <a:lnTo>
                  <a:pt x="18" y="346"/>
                </a:lnTo>
                <a:lnTo>
                  <a:pt x="17" y="347"/>
                </a:lnTo>
                <a:lnTo>
                  <a:pt x="17" y="347"/>
                </a:lnTo>
                <a:lnTo>
                  <a:pt x="10" y="344"/>
                </a:lnTo>
                <a:lnTo>
                  <a:pt x="2" y="343"/>
                </a:lnTo>
                <a:lnTo>
                  <a:pt x="2" y="343"/>
                </a:lnTo>
                <a:lnTo>
                  <a:pt x="1" y="343"/>
                </a:lnTo>
                <a:lnTo>
                  <a:pt x="0" y="341"/>
                </a:lnTo>
                <a:lnTo>
                  <a:pt x="0" y="341"/>
                </a:lnTo>
                <a:lnTo>
                  <a:pt x="1" y="337"/>
                </a:lnTo>
                <a:lnTo>
                  <a:pt x="5" y="335"/>
                </a:lnTo>
                <a:lnTo>
                  <a:pt x="15" y="326"/>
                </a:lnTo>
                <a:lnTo>
                  <a:pt x="21" y="322"/>
                </a:lnTo>
                <a:lnTo>
                  <a:pt x="27" y="317"/>
                </a:lnTo>
                <a:lnTo>
                  <a:pt x="31" y="311"/>
                </a:lnTo>
                <a:lnTo>
                  <a:pt x="33" y="304"/>
                </a:lnTo>
                <a:lnTo>
                  <a:pt x="33" y="304"/>
                </a:lnTo>
                <a:lnTo>
                  <a:pt x="38" y="281"/>
                </a:lnTo>
                <a:lnTo>
                  <a:pt x="42" y="269"/>
                </a:lnTo>
                <a:lnTo>
                  <a:pt x="45" y="258"/>
                </a:lnTo>
                <a:lnTo>
                  <a:pt x="45" y="258"/>
                </a:lnTo>
                <a:lnTo>
                  <a:pt x="47" y="256"/>
                </a:lnTo>
                <a:lnTo>
                  <a:pt x="48" y="255"/>
                </a:lnTo>
                <a:lnTo>
                  <a:pt x="51" y="252"/>
                </a:lnTo>
                <a:lnTo>
                  <a:pt x="54" y="250"/>
                </a:lnTo>
                <a:lnTo>
                  <a:pt x="55" y="247"/>
                </a:lnTo>
                <a:lnTo>
                  <a:pt x="54" y="245"/>
                </a:lnTo>
                <a:lnTo>
                  <a:pt x="54" y="245"/>
                </a:lnTo>
                <a:lnTo>
                  <a:pt x="56" y="231"/>
                </a:lnTo>
                <a:lnTo>
                  <a:pt x="56" y="231"/>
                </a:lnTo>
                <a:lnTo>
                  <a:pt x="56" y="227"/>
                </a:lnTo>
                <a:lnTo>
                  <a:pt x="59" y="225"/>
                </a:lnTo>
                <a:lnTo>
                  <a:pt x="63" y="221"/>
                </a:lnTo>
                <a:lnTo>
                  <a:pt x="63" y="221"/>
                </a:lnTo>
                <a:lnTo>
                  <a:pt x="64" y="214"/>
                </a:lnTo>
                <a:lnTo>
                  <a:pt x="66" y="209"/>
                </a:lnTo>
                <a:lnTo>
                  <a:pt x="67" y="206"/>
                </a:lnTo>
                <a:lnTo>
                  <a:pt x="67" y="206"/>
                </a:lnTo>
                <a:lnTo>
                  <a:pt x="69" y="203"/>
                </a:lnTo>
                <a:lnTo>
                  <a:pt x="72" y="201"/>
                </a:lnTo>
                <a:lnTo>
                  <a:pt x="76" y="198"/>
                </a:lnTo>
                <a:lnTo>
                  <a:pt x="76" y="198"/>
                </a:lnTo>
                <a:lnTo>
                  <a:pt x="80" y="189"/>
                </a:lnTo>
                <a:lnTo>
                  <a:pt x="84" y="185"/>
                </a:lnTo>
                <a:lnTo>
                  <a:pt x="85" y="184"/>
                </a:lnTo>
                <a:lnTo>
                  <a:pt x="86" y="183"/>
                </a:lnTo>
                <a:lnTo>
                  <a:pt x="86" y="183"/>
                </a:lnTo>
                <a:lnTo>
                  <a:pt x="87" y="184"/>
                </a:lnTo>
                <a:lnTo>
                  <a:pt x="86" y="185"/>
                </a:lnTo>
                <a:lnTo>
                  <a:pt x="86" y="187"/>
                </a:lnTo>
                <a:lnTo>
                  <a:pt x="87" y="187"/>
                </a:lnTo>
                <a:lnTo>
                  <a:pt x="87" y="187"/>
                </a:lnTo>
                <a:lnTo>
                  <a:pt x="90" y="185"/>
                </a:lnTo>
                <a:lnTo>
                  <a:pt x="92" y="183"/>
                </a:lnTo>
                <a:lnTo>
                  <a:pt x="97" y="172"/>
                </a:lnTo>
                <a:lnTo>
                  <a:pt x="103" y="161"/>
                </a:lnTo>
                <a:lnTo>
                  <a:pt x="108" y="152"/>
                </a:lnTo>
                <a:lnTo>
                  <a:pt x="108" y="152"/>
                </a:lnTo>
                <a:lnTo>
                  <a:pt x="108" y="154"/>
                </a:lnTo>
                <a:lnTo>
                  <a:pt x="108" y="157"/>
                </a:lnTo>
                <a:lnTo>
                  <a:pt x="108" y="159"/>
                </a:lnTo>
                <a:lnTo>
                  <a:pt x="108" y="159"/>
                </a:lnTo>
                <a:lnTo>
                  <a:pt x="117" y="147"/>
                </a:lnTo>
                <a:lnTo>
                  <a:pt x="123" y="141"/>
                </a:lnTo>
                <a:lnTo>
                  <a:pt x="130" y="136"/>
                </a:lnTo>
                <a:lnTo>
                  <a:pt x="130" y="136"/>
                </a:lnTo>
                <a:lnTo>
                  <a:pt x="133" y="137"/>
                </a:lnTo>
                <a:lnTo>
                  <a:pt x="135" y="136"/>
                </a:lnTo>
                <a:lnTo>
                  <a:pt x="137" y="135"/>
                </a:lnTo>
                <a:lnTo>
                  <a:pt x="137" y="135"/>
                </a:lnTo>
                <a:lnTo>
                  <a:pt x="148" y="126"/>
                </a:lnTo>
                <a:lnTo>
                  <a:pt x="153" y="121"/>
                </a:lnTo>
                <a:lnTo>
                  <a:pt x="158" y="120"/>
                </a:lnTo>
                <a:lnTo>
                  <a:pt x="158" y="120"/>
                </a:lnTo>
                <a:lnTo>
                  <a:pt x="159" y="120"/>
                </a:lnTo>
                <a:lnTo>
                  <a:pt x="159" y="121"/>
                </a:lnTo>
                <a:lnTo>
                  <a:pt x="159" y="122"/>
                </a:lnTo>
                <a:lnTo>
                  <a:pt x="160" y="122"/>
                </a:lnTo>
                <a:lnTo>
                  <a:pt x="160" y="122"/>
                </a:lnTo>
                <a:lnTo>
                  <a:pt x="164" y="121"/>
                </a:lnTo>
                <a:lnTo>
                  <a:pt x="167" y="117"/>
                </a:lnTo>
                <a:lnTo>
                  <a:pt x="176" y="109"/>
                </a:lnTo>
                <a:lnTo>
                  <a:pt x="176" y="109"/>
                </a:lnTo>
                <a:lnTo>
                  <a:pt x="176" y="110"/>
                </a:lnTo>
                <a:lnTo>
                  <a:pt x="176" y="111"/>
                </a:lnTo>
                <a:lnTo>
                  <a:pt x="174" y="111"/>
                </a:lnTo>
                <a:lnTo>
                  <a:pt x="174" y="111"/>
                </a:lnTo>
                <a:lnTo>
                  <a:pt x="174" y="112"/>
                </a:lnTo>
                <a:lnTo>
                  <a:pt x="176" y="112"/>
                </a:lnTo>
                <a:lnTo>
                  <a:pt x="178" y="114"/>
                </a:lnTo>
                <a:lnTo>
                  <a:pt x="178" y="114"/>
                </a:lnTo>
                <a:lnTo>
                  <a:pt x="182" y="110"/>
                </a:lnTo>
                <a:lnTo>
                  <a:pt x="190" y="103"/>
                </a:lnTo>
                <a:lnTo>
                  <a:pt x="198" y="93"/>
                </a:lnTo>
                <a:lnTo>
                  <a:pt x="208" y="85"/>
                </a:lnTo>
                <a:lnTo>
                  <a:pt x="208" y="85"/>
                </a:lnTo>
                <a:lnTo>
                  <a:pt x="209" y="86"/>
                </a:lnTo>
                <a:lnTo>
                  <a:pt x="209" y="87"/>
                </a:lnTo>
                <a:lnTo>
                  <a:pt x="212" y="91"/>
                </a:lnTo>
                <a:lnTo>
                  <a:pt x="212" y="91"/>
                </a:lnTo>
                <a:lnTo>
                  <a:pt x="225" y="72"/>
                </a:lnTo>
                <a:lnTo>
                  <a:pt x="225" y="72"/>
                </a:lnTo>
                <a:lnTo>
                  <a:pt x="227" y="77"/>
                </a:lnTo>
                <a:lnTo>
                  <a:pt x="227" y="77"/>
                </a:lnTo>
                <a:lnTo>
                  <a:pt x="234" y="72"/>
                </a:lnTo>
                <a:lnTo>
                  <a:pt x="243" y="66"/>
                </a:lnTo>
                <a:lnTo>
                  <a:pt x="250" y="61"/>
                </a:lnTo>
                <a:lnTo>
                  <a:pt x="255" y="59"/>
                </a:lnTo>
                <a:lnTo>
                  <a:pt x="255" y="59"/>
                </a:lnTo>
                <a:lnTo>
                  <a:pt x="256" y="60"/>
                </a:lnTo>
                <a:lnTo>
                  <a:pt x="257" y="60"/>
                </a:lnTo>
                <a:lnTo>
                  <a:pt x="258" y="61"/>
                </a:lnTo>
                <a:lnTo>
                  <a:pt x="261" y="62"/>
                </a:lnTo>
                <a:lnTo>
                  <a:pt x="261" y="62"/>
                </a:lnTo>
                <a:lnTo>
                  <a:pt x="263" y="61"/>
                </a:lnTo>
                <a:lnTo>
                  <a:pt x="265" y="60"/>
                </a:lnTo>
                <a:lnTo>
                  <a:pt x="269" y="56"/>
                </a:lnTo>
                <a:lnTo>
                  <a:pt x="274" y="51"/>
                </a:lnTo>
                <a:lnTo>
                  <a:pt x="276" y="49"/>
                </a:lnTo>
                <a:lnTo>
                  <a:pt x="280" y="47"/>
                </a:lnTo>
                <a:lnTo>
                  <a:pt x="280" y="47"/>
                </a:lnTo>
                <a:lnTo>
                  <a:pt x="300" y="37"/>
                </a:lnTo>
                <a:lnTo>
                  <a:pt x="311" y="32"/>
                </a:lnTo>
                <a:lnTo>
                  <a:pt x="323" y="29"/>
                </a:lnTo>
                <a:lnTo>
                  <a:pt x="323" y="29"/>
                </a:lnTo>
                <a:lnTo>
                  <a:pt x="327" y="26"/>
                </a:lnTo>
                <a:lnTo>
                  <a:pt x="333" y="26"/>
                </a:lnTo>
                <a:lnTo>
                  <a:pt x="339" y="25"/>
                </a:lnTo>
                <a:lnTo>
                  <a:pt x="344" y="24"/>
                </a:lnTo>
                <a:lnTo>
                  <a:pt x="344" y="24"/>
                </a:lnTo>
                <a:lnTo>
                  <a:pt x="349" y="20"/>
                </a:lnTo>
                <a:lnTo>
                  <a:pt x="351" y="19"/>
                </a:lnTo>
                <a:lnTo>
                  <a:pt x="355" y="18"/>
                </a:lnTo>
                <a:lnTo>
                  <a:pt x="355" y="18"/>
                </a:lnTo>
                <a:lnTo>
                  <a:pt x="359" y="19"/>
                </a:lnTo>
                <a:lnTo>
                  <a:pt x="364" y="23"/>
                </a:lnTo>
                <a:lnTo>
                  <a:pt x="370" y="25"/>
                </a:lnTo>
                <a:lnTo>
                  <a:pt x="375" y="26"/>
                </a:lnTo>
                <a:lnTo>
                  <a:pt x="375" y="26"/>
                </a:lnTo>
                <a:lnTo>
                  <a:pt x="379" y="25"/>
                </a:lnTo>
                <a:lnTo>
                  <a:pt x="384" y="20"/>
                </a:lnTo>
                <a:lnTo>
                  <a:pt x="396" y="11"/>
                </a:lnTo>
                <a:lnTo>
                  <a:pt x="396" y="11"/>
                </a:lnTo>
                <a:lnTo>
                  <a:pt x="398" y="11"/>
                </a:lnTo>
                <a:lnTo>
                  <a:pt x="400" y="11"/>
                </a:lnTo>
                <a:lnTo>
                  <a:pt x="406" y="10"/>
                </a:lnTo>
                <a:lnTo>
                  <a:pt x="417" y="5"/>
                </a:lnTo>
                <a:lnTo>
                  <a:pt x="417" y="5"/>
                </a:lnTo>
                <a:lnTo>
                  <a:pt x="419" y="8"/>
                </a:lnTo>
                <a:lnTo>
                  <a:pt x="422" y="12"/>
                </a:lnTo>
                <a:lnTo>
                  <a:pt x="422" y="12"/>
                </a:lnTo>
                <a:lnTo>
                  <a:pt x="465" y="5"/>
                </a:lnTo>
                <a:lnTo>
                  <a:pt x="465" y="11"/>
                </a:lnTo>
                <a:lnTo>
                  <a:pt x="472" y="11"/>
                </a:lnTo>
                <a:lnTo>
                  <a:pt x="472" y="11"/>
                </a:lnTo>
                <a:lnTo>
                  <a:pt x="478" y="8"/>
                </a:lnTo>
                <a:lnTo>
                  <a:pt x="483" y="6"/>
                </a:lnTo>
                <a:lnTo>
                  <a:pt x="495" y="0"/>
                </a:lnTo>
                <a:lnTo>
                  <a:pt x="495" y="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1">
            <a:extLst>
              <a:ext uri="{FF2B5EF4-FFF2-40B4-BE49-F238E27FC236}">
                <a16:creationId xmlns:a16="http://schemas.microsoft.com/office/drawing/2014/main" id="{46F903C4-5714-45C8-A238-DE512E019CCD}"/>
              </a:ext>
            </a:extLst>
          </p:cNvPr>
          <p:cNvSpPr>
            <a:spLocks noEditPoints="1"/>
          </p:cNvSpPr>
          <p:nvPr/>
        </p:nvSpPr>
        <p:spPr bwMode="auto">
          <a:xfrm>
            <a:off x="4179093" y="1268760"/>
            <a:ext cx="1547813" cy="904722"/>
          </a:xfrm>
          <a:custGeom>
            <a:avLst/>
            <a:gdLst>
              <a:gd name="T0" fmla="*/ 522 w 775"/>
              <a:gd name="T1" fmla="*/ 296 h 453"/>
              <a:gd name="T2" fmla="*/ 488 w 775"/>
              <a:gd name="T3" fmla="*/ 312 h 453"/>
              <a:gd name="T4" fmla="*/ 464 w 775"/>
              <a:gd name="T5" fmla="*/ 295 h 453"/>
              <a:gd name="T6" fmla="*/ 474 w 775"/>
              <a:gd name="T7" fmla="*/ 282 h 453"/>
              <a:gd name="T8" fmla="*/ 490 w 775"/>
              <a:gd name="T9" fmla="*/ 283 h 453"/>
              <a:gd name="T10" fmla="*/ 519 w 775"/>
              <a:gd name="T11" fmla="*/ 272 h 453"/>
              <a:gd name="T12" fmla="*/ 631 w 775"/>
              <a:gd name="T13" fmla="*/ 174 h 453"/>
              <a:gd name="T14" fmla="*/ 607 w 775"/>
              <a:gd name="T15" fmla="*/ 215 h 453"/>
              <a:gd name="T16" fmla="*/ 577 w 775"/>
              <a:gd name="T17" fmla="*/ 227 h 453"/>
              <a:gd name="T18" fmla="*/ 566 w 775"/>
              <a:gd name="T19" fmla="*/ 236 h 453"/>
              <a:gd name="T20" fmla="*/ 551 w 775"/>
              <a:gd name="T21" fmla="*/ 254 h 453"/>
              <a:gd name="T22" fmla="*/ 516 w 775"/>
              <a:gd name="T23" fmla="*/ 261 h 453"/>
              <a:gd name="T24" fmla="*/ 496 w 775"/>
              <a:gd name="T25" fmla="*/ 264 h 453"/>
              <a:gd name="T26" fmla="*/ 510 w 775"/>
              <a:gd name="T27" fmla="*/ 249 h 453"/>
              <a:gd name="T28" fmla="*/ 522 w 775"/>
              <a:gd name="T29" fmla="*/ 230 h 453"/>
              <a:gd name="T30" fmla="*/ 576 w 775"/>
              <a:gd name="T31" fmla="*/ 198 h 453"/>
              <a:gd name="T32" fmla="*/ 606 w 775"/>
              <a:gd name="T33" fmla="*/ 180 h 453"/>
              <a:gd name="T34" fmla="*/ 626 w 775"/>
              <a:gd name="T35" fmla="*/ 166 h 453"/>
              <a:gd name="T36" fmla="*/ 521 w 775"/>
              <a:gd name="T37" fmla="*/ 10 h 453"/>
              <a:gd name="T38" fmla="*/ 574 w 775"/>
              <a:gd name="T39" fmla="*/ 20 h 453"/>
              <a:gd name="T40" fmla="*/ 606 w 775"/>
              <a:gd name="T41" fmla="*/ 41 h 453"/>
              <a:gd name="T42" fmla="*/ 629 w 775"/>
              <a:gd name="T43" fmla="*/ 55 h 453"/>
              <a:gd name="T44" fmla="*/ 657 w 775"/>
              <a:gd name="T45" fmla="*/ 71 h 453"/>
              <a:gd name="T46" fmla="*/ 665 w 775"/>
              <a:gd name="T47" fmla="*/ 87 h 453"/>
              <a:gd name="T48" fmla="*/ 690 w 775"/>
              <a:gd name="T49" fmla="*/ 117 h 453"/>
              <a:gd name="T50" fmla="*/ 717 w 775"/>
              <a:gd name="T51" fmla="*/ 143 h 453"/>
              <a:gd name="T52" fmla="*/ 727 w 775"/>
              <a:gd name="T53" fmla="*/ 160 h 453"/>
              <a:gd name="T54" fmla="*/ 763 w 775"/>
              <a:gd name="T55" fmla="*/ 208 h 453"/>
              <a:gd name="T56" fmla="*/ 737 w 775"/>
              <a:gd name="T57" fmla="*/ 236 h 453"/>
              <a:gd name="T58" fmla="*/ 719 w 775"/>
              <a:gd name="T59" fmla="*/ 295 h 453"/>
              <a:gd name="T60" fmla="*/ 653 w 775"/>
              <a:gd name="T61" fmla="*/ 355 h 453"/>
              <a:gd name="T62" fmla="*/ 558 w 775"/>
              <a:gd name="T63" fmla="*/ 420 h 453"/>
              <a:gd name="T64" fmla="*/ 423 w 775"/>
              <a:gd name="T65" fmla="*/ 447 h 453"/>
              <a:gd name="T66" fmla="*/ 392 w 775"/>
              <a:gd name="T67" fmla="*/ 436 h 453"/>
              <a:gd name="T68" fmla="*/ 375 w 775"/>
              <a:gd name="T69" fmla="*/ 428 h 453"/>
              <a:gd name="T70" fmla="*/ 309 w 775"/>
              <a:gd name="T71" fmla="*/ 388 h 453"/>
              <a:gd name="T72" fmla="*/ 253 w 775"/>
              <a:gd name="T73" fmla="*/ 345 h 453"/>
              <a:gd name="T74" fmla="*/ 210 w 775"/>
              <a:gd name="T75" fmla="*/ 322 h 453"/>
              <a:gd name="T76" fmla="*/ 167 w 775"/>
              <a:gd name="T77" fmla="*/ 298 h 453"/>
              <a:gd name="T78" fmla="*/ 138 w 775"/>
              <a:gd name="T79" fmla="*/ 277 h 453"/>
              <a:gd name="T80" fmla="*/ 131 w 775"/>
              <a:gd name="T81" fmla="*/ 247 h 453"/>
              <a:gd name="T82" fmla="*/ 123 w 775"/>
              <a:gd name="T83" fmla="*/ 209 h 453"/>
              <a:gd name="T84" fmla="*/ 106 w 775"/>
              <a:gd name="T85" fmla="*/ 200 h 453"/>
              <a:gd name="T86" fmla="*/ 40 w 775"/>
              <a:gd name="T87" fmla="*/ 127 h 453"/>
              <a:gd name="T88" fmla="*/ 10 w 775"/>
              <a:gd name="T89" fmla="*/ 44 h 453"/>
              <a:gd name="T90" fmla="*/ 1 w 775"/>
              <a:gd name="T91" fmla="*/ 20 h 453"/>
              <a:gd name="T92" fmla="*/ 13 w 775"/>
              <a:gd name="T93" fmla="*/ 23 h 453"/>
              <a:gd name="T94" fmla="*/ 22 w 775"/>
              <a:gd name="T95" fmla="*/ 49 h 453"/>
              <a:gd name="T96" fmla="*/ 49 w 775"/>
              <a:gd name="T97" fmla="*/ 111 h 453"/>
              <a:gd name="T98" fmla="*/ 112 w 775"/>
              <a:gd name="T99" fmla="*/ 190 h 453"/>
              <a:gd name="T100" fmla="*/ 135 w 775"/>
              <a:gd name="T101" fmla="*/ 171 h 453"/>
              <a:gd name="T102" fmla="*/ 164 w 775"/>
              <a:gd name="T103" fmla="*/ 106 h 453"/>
              <a:gd name="T104" fmla="*/ 200 w 775"/>
              <a:gd name="T105" fmla="*/ 87 h 453"/>
              <a:gd name="T106" fmla="*/ 218 w 775"/>
              <a:gd name="T107" fmla="*/ 64 h 453"/>
              <a:gd name="T108" fmla="*/ 249 w 775"/>
              <a:gd name="T109" fmla="*/ 58 h 453"/>
              <a:gd name="T110" fmla="*/ 268 w 775"/>
              <a:gd name="T111" fmla="*/ 35 h 453"/>
              <a:gd name="T112" fmla="*/ 327 w 775"/>
              <a:gd name="T113" fmla="*/ 16 h 453"/>
              <a:gd name="T114" fmla="*/ 387 w 775"/>
              <a:gd name="T115" fmla="*/ 2 h 453"/>
              <a:gd name="T116" fmla="*/ 503 w 775"/>
              <a:gd name="T117" fmla="*/ 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75" h="453">
                <a:moveTo>
                  <a:pt x="530" y="277"/>
                </a:moveTo>
                <a:lnTo>
                  <a:pt x="530" y="277"/>
                </a:lnTo>
                <a:lnTo>
                  <a:pt x="528" y="283"/>
                </a:lnTo>
                <a:lnTo>
                  <a:pt x="525" y="289"/>
                </a:lnTo>
                <a:lnTo>
                  <a:pt x="525" y="289"/>
                </a:lnTo>
                <a:lnTo>
                  <a:pt x="522" y="296"/>
                </a:lnTo>
                <a:lnTo>
                  <a:pt x="517" y="301"/>
                </a:lnTo>
                <a:lnTo>
                  <a:pt x="513" y="306"/>
                </a:lnTo>
                <a:lnTo>
                  <a:pt x="509" y="308"/>
                </a:lnTo>
                <a:lnTo>
                  <a:pt x="504" y="310"/>
                </a:lnTo>
                <a:lnTo>
                  <a:pt x="499" y="312"/>
                </a:lnTo>
                <a:lnTo>
                  <a:pt x="488" y="312"/>
                </a:lnTo>
                <a:lnTo>
                  <a:pt x="488" y="312"/>
                </a:lnTo>
                <a:lnTo>
                  <a:pt x="485" y="312"/>
                </a:lnTo>
                <a:lnTo>
                  <a:pt x="480" y="309"/>
                </a:lnTo>
                <a:lnTo>
                  <a:pt x="472" y="304"/>
                </a:lnTo>
                <a:lnTo>
                  <a:pt x="466" y="297"/>
                </a:lnTo>
                <a:lnTo>
                  <a:pt x="464" y="295"/>
                </a:lnTo>
                <a:lnTo>
                  <a:pt x="463" y="291"/>
                </a:lnTo>
                <a:lnTo>
                  <a:pt x="463" y="291"/>
                </a:lnTo>
                <a:lnTo>
                  <a:pt x="463" y="290"/>
                </a:lnTo>
                <a:lnTo>
                  <a:pt x="466" y="288"/>
                </a:lnTo>
                <a:lnTo>
                  <a:pt x="469" y="284"/>
                </a:lnTo>
                <a:lnTo>
                  <a:pt x="474" y="282"/>
                </a:lnTo>
                <a:lnTo>
                  <a:pt x="478" y="281"/>
                </a:lnTo>
                <a:lnTo>
                  <a:pt x="478" y="281"/>
                </a:lnTo>
                <a:lnTo>
                  <a:pt x="481" y="282"/>
                </a:lnTo>
                <a:lnTo>
                  <a:pt x="485" y="283"/>
                </a:lnTo>
                <a:lnTo>
                  <a:pt x="485" y="283"/>
                </a:lnTo>
                <a:lnTo>
                  <a:pt x="490" y="283"/>
                </a:lnTo>
                <a:lnTo>
                  <a:pt x="494" y="282"/>
                </a:lnTo>
                <a:lnTo>
                  <a:pt x="503" y="277"/>
                </a:lnTo>
                <a:lnTo>
                  <a:pt x="511" y="273"/>
                </a:lnTo>
                <a:lnTo>
                  <a:pt x="516" y="272"/>
                </a:lnTo>
                <a:lnTo>
                  <a:pt x="519" y="272"/>
                </a:lnTo>
                <a:lnTo>
                  <a:pt x="519" y="272"/>
                </a:lnTo>
                <a:lnTo>
                  <a:pt x="525" y="272"/>
                </a:lnTo>
                <a:lnTo>
                  <a:pt x="529" y="273"/>
                </a:lnTo>
                <a:lnTo>
                  <a:pt x="530" y="275"/>
                </a:lnTo>
                <a:lnTo>
                  <a:pt x="530" y="277"/>
                </a:lnTo>
                <a:lnTo>
                  <a:pt x="530" y="277"/>
                </a:lnTo>
                <a:close/>
                <a:moveTo>
                  <a:pt x="631" y="174"/>
                </a:moveTo>
                <a:lnTo>
                  <a:pt x="631" y="174"/>
                </a:lnTo>
                <a:lnTo>
                  <a:pt x="629" y="179"/>
                </a:lnTo>
                <a:lnTo>
                  <a:pt x="627" y="186"/>
                </a:lnTo>
                <a:lnTo>
                  <a:pt x="620" y="198"/>
                </a:lnTo>
                <a:lnTo>
                  <a:pt x="611" y="210"/>
                </a:lnTo>
                <a:lnTo>
                  <a:pt x="607" y="215"/>
                </a:lnTo>
                <a:lnTo>
                  <a:pt x="607" y="215"/>
                </a:lnTo>
                <a:lnTo>
                  <a:pt x="596" y="221"/>
                </a:lnTo>
                <a:lnTo>
                  <a:pt x="586" y="227"/>
                </a:lnTo>
                <a:lnTo>
                  <a:pt x="586" y="227"/>
                </a:lnTo>
                <a:lnTo>
                  <a:pt x="579" y="227"/>
                </a:lnTo>
                <a:lnTo>
                  <a:pt x="577" y="227"/>
                </a:lnTo>
                <a:lnTo>
                  <a:pt x="574" y="228"/>
                </a:lnTo>
                <a:lnTo>
                  <a:pt x="574" y="228"/>
                </a:lnTo>
                <a:lnTo>
                  <a:pt x="571" y="229"/>
                </a:lnTo>
                <a:lnTo>
                  <a:pt x="568" y="232"/>
                </a:lnTo>
                <a:lnTo>
                  <a:pt x="567" y="234"/>
                </a:lnTo>
                <a:lnTo>
                  <a:pt x="566" y="236"/>
                </a:lnTo>
                <a:lnTo>
                  <a:pt x="565" y="241"/>
                </a:lnTo>
                <a:lnTo>
                  <a:pt x="564" y="243"/>
                </a:lnTo>
                <a:lnTo>
                  <a:pt x="562" y="246"/>
                </a:lnTo>
                <a:lnTo>
                  <a:pt x="562" y="246"/>
                </a:lnTo>
                <a:lnTo>
                  <a:pt x="557" y="251"/>
                </a:lnTo>
                <a:lnTo>
                  <a:pt x="551" y="254"/>
                </a:lnTo>
                <a:lnTo>
                  <a:pt x="543" y="257"/>
                </a:lnTo>
                <a:lnTo>
                  <a:pt x="536" y="259"/>
                </a:lnTo>
                <a:lnTo>
                  <a:pt x="536" y="259"/>
                </a:lnTo>
                <a:lnTo>
                  <a:pt x="527" y="260"/>
                </a:lnTo>
                <a:lnTo>
                  <a:pt x="516" y="261"/>
                </a:lnTo>
                <a:lnTo>
                  <a:pt x="516" y="261"/>
                </a:lnTo>
                <a:lnTo>
                  <a:pt x="512" y="263"/>
                </a:lnTo>
                <a:lnTo>
                  <a:pt x="508" y="264"/>
                </a:lnTo>
                <a:lnTo>
                  <a:pt x="500" y="266"/>
                </a:lnTo>
                <a:lnTo>
                  <a:pt x="500" y="266"/>
                </a:lnTo>
                <a:lnTo>
                  <a:pt x="498" y="266"/>
                </a:lnTo>
                <a:lnTo>
                  <a:pt x="496" y="264"/>
                </a:lnTo>
                <a:lnTo>
                  <a:pt x="494" y="259"/>
                </a:lnTo>
                <a:lnTo>
                  <a:pt x="494" y="259"/>
                </a:lnTo>
                <a:lnTo>
                  <a:pt x="497" y="252"/>
                </a:lnTo>
                <a:lnTo>
                  <a:pt x="503" y="241"/>
                </a:lnTo>
                <a:lnTo>
                  <a:pt x="510" y="249"/>
                </a:lnTo>
                <a:lnTo>
                  <a:pt x="510" y="249"/>
                </a:lnTo>
                <a:lnTo>
                  <a:pt x="512" y="245"/>
                </a:lnTo>
                <a:lnTo>
                  <a:pt x="513" y="241"/>
                </a:lnTo>
                <a:lnTo>
                  <a:pt x="515" y="237"/>
                </a:lnTo>
                <a:lnTo>
                  <a:pt x="517" y="234"/>
                </a:lnTo>
                <a:lnTo>
                  <a:pt x="517" y="234"/>
                </a:lnTo>
                <a:lnTo>
                  <a:pt x="522" y="230"/>
                </a:lnTo>
                <a:lnTo>
                  <a:pt x="527" y="228"/>
                </a:lnTo>
                <a:lnTo>
                  <a:pt x="536" y="223"/>
                </a:lnTo>
                <a:lnTo>
                  <a:pt x="536" y="223"/>
                </a:lnTo>
                <a:lnTo>
                  <a:pt x="554" y="210"/>
                </a:lnTo>
                <a:lnTo>
                  <a:pt x="576" y="198"/>
                </a:lnTo>
                <a:lnTo>
                  <a:pt x="576" y="198"/>
                </a:lnTo>
                <a:lnTo>
                  <a:pt x="583" y="194"/>
                </a:lnTo>
                <a:lnTo>
                  <a:pt x="588" y="192"/>
                </a:lnTo>
                <a:lnTo>
                  <a:pt x="592" y="190"/>
                </a:lnTo>
                <a:lnTo>
                  <a:pt x="592" y="190"/>
                </a:lnTo>
                <a:lnTo>
                  <a:pt x="598" y="186"/>
                </a:lnTo>
                <a:lnTo>
                  <a:pt x="606" y="180"/>
                </a:lnTo>
                <a:lnTo>
                  <a:pt x="616" y="167"/>
                </a:lnTo>
                <a:lnTo>
                  <a:pt x="616" y="167"/>
                </a:lnTo>
                <a:lnTo>
                  <a:pt x="619" y="166"/>
                </a:lnTo>
                <a:lnTo>
                  <a:pt x="623" y="165"/>
                </a:lnTo>
                <a:lnTo>
                  <a:pt x="623" y="165"/>
                </a:lnTo>
                <a:lnTo>
                  <a:pt x="626" y="166"/>
                </a:lnTo>
                <a:lnTo>
                  <a:pt x="628" y="168"/>
                </a:lnTo>
                <a:lnTo>
                  <a:pt x="629" y="172"/>
                </a:lnTo>
                <a:lnTo>
                  <a:pt x="631" y="174"/>
                </a:lnTo>
                <a:lnTo>
                  <a:pt x="631" y="174"/>
                </a:lnTo>
                <a:close/>
                <a:moveTo>
                  <a:pt x="521" y="10"/>
                </a:moveTo>
                <a:lnTo>
                  <a:pt x="521" y="10"/>
                </a:lnTo>
                <a:lnTo>
                  <a:pt x="554" y="8"/>
                </a:lnTo>
                <a:lnTo>
                  <a:pt x="554" y="8"/>
                </a:lnTo>
                <a:lnTo>
                  <a:pt x="557" y="9"/>
                </a:lnTo>
                <a:lnTo>
                  <a:pt x="562" y="13"/>
                </a:lnTo>
                <a:lnTo>
                  <a:pt x="574" y="20"/>
                </a:lnTo>
                <a:lnTo>
                  <a:pt x="574" y="20"/>
                </a:lnTo>
                <a:lnTo>
                  <a:pt x="579" y="23"/>
                </a:lnTo>
                <a:lnTo>
                  <a:pt x="585" y="26"/>
                </a:lnTo>
                <a:lnTo>
                  <a:pt x="592" y="28"/>
                </a:lnTo>
                <a:lnTo>
                  <a:pt x="600" y="33"/>
                </a:lnTo>
                <a:lnTo>
                  <a:pt x="600" y="33"/>
                </a:lnTo>
                <a:lnTo>
                  <a:pt x="606" y="41"/>
                </a:lnTo>
                <a:lnTo>
                  <a:pt x="609" y="45"/>
                </a:lnTo>
                <a:lnTo>
                  <a:pt x="613" y="49"/>
                </a:lnTo>
                <a:lnTo>
                  <a:pt x="613" y="49"/>
                </a:lnTo>
                <a:lnTo>
                  <a:pt x="616" y="51"/>
                </a:lnTo>
                <a:lnTo>
                  <a:pt x="621" y="53"/>
                </a:lnTo>
                <a:lnTo>
                  <a:pt x="629" y="55"/>
                </a:lnTo>
                <a:lnTo>
                  <a:pt x="639" y="57"/>
                </a:lnTo>
                <a:lnTo>
                  <a:pt x="649" y="59"/>
                </a:lnTo>
                <a:lnTo>
                  <a:pt x="649" y="59"/>
                </a:lnTo>
                <a:lnTo>
                  <a:pt x="651" y="61"/>
                </a:lnTo>
                <a:lnTo>
                  <a:pt x="653" y="64"/>
                </a:lnTo>
                <a:lnTo>
                  <a:pt x="657" y="71"/>
                </a:lnTo>
                <a:lnTo>
                  <a:pt x="657" y="71"/>
                </a:lnTo>
                <a:lnTo>
                  <a:pt x="658" y="72"/>
                </a:lnTo>
                <a:lnTo>
                  <a:pt x="658" y="75"/>
                </a:lnTo>
                <a:lnTo>
                  <a:pt x="659" y="80"/>
                </a:lnTo>
                <a:lnTo>
                  <a:pt x="659" y="80"/>
                </a:lnTo>
                <a:lnTo>
                  <a:pt x="665" y="87"/>
                </a:lnTo>
                <a:lnTo>
                  <a:pt x="672" y="95"/>
                </a:lnTo>
                <a:lnTo>
                  <a:pt x="681" y="104"/>
                </a:lnTo>
                <a:lnTo>
                  <a:pt x="688" y="112"/>
                </a:lnTo>
                <a:lnTo>
                  <a:pt x="688" y="112"/>
                </a:lnTo>
                <a:lnTo>
                  <a:pt x="689" y="114"/>
                </a:lnTo>
                <a:lnTo>
                  <a:pt x="690" y="117"/>
                </a:lnTo>
                <a:lnTo>
                  <a:pt x="689" y="123"/>
                </a:lnTo>
                <a:lnTo>
                  <a:pt x="689" y="123"/>
                </a:lnTo>
                <a:lnTo>
                  <a:pt x="693" y="126"/>
                </a:lnTo>
                <a:lnTo>
                  <a:pt x="696" y="130"/>
                </a:lnTo>
                <a:lnTo>
                  <a:pt x="707" y="137"/>
                </a:lnTo>
                <a:lnTo>
                  <a:pt x="717" y="143"/>
                </a:lnTo>
                <a:lnTo>
                  <a:pt x="726" y="150"/>
                </a:lnTo>
                <a:lnTo>
                  <a:pt x="726" y="150"/>
                </a:lnTo>
                <a:lnTo>
                  <a:pt x="726" y="151"/>
                </a:lnTo>
                <a:lnTo>
                  <a:pt x="725" y="154"/>
                </a:lnTo>
                <a:lnTo>
                  <a:pt x="725" y="157"/>
                </a:lnTo>
                <a:lnTo>
                  <a:pt x="727" y="160"/>
                </a:lnTo>
                <a:lnTo>
                  <a:pt x="727" y="160"/>
                </a:lnTo>
                <a:lnTo>
                  <a:pt x="738" y="169"/>
                </a:lnTo>
                <a:lnTo>
                  <a:pt x="750" y="179"/>
                </a:lnTo>
                <a:lnTo>
                  <a:pt x="775" y="198"/>
                </a:lnTo>
                <a:lnTo>
                  <a:pt x="775" y="198"/>
                </a:lnTo>
                <a:lnTo>
                  <a:pt x="763" y="208"/>
                </a:lnTo>
                <a:lnTo>
                  <a:pt x="750" y="217"/>
                </a:lnTo>
                <a:lnTo>
                  <a:pt x="739" y="224"/>
                </a:lnTo>
                <a:lnTo>
                  <a:pt x="735" y="229"/>
                </a:lnTo>
                <a:lnTo>
                  <a:pt x="735" y="229"/>
                </a:lnTo>
                <a:lnTo>
                  <a:pt x="736" y="233"/>
                </a:lnTo>
                <a:lnTo>
                  <a:pt x="737" y="236"/>
                </a:lnTo>
                <a:lnTo>
                  <a:pt x="743" y="243"/>
                </a:lnTo>
                <a:lnTo>
                  <a:pt x="750" y="249"/>
                </a:lnTo>
                <a:lnTo>
                  <a:pt x="757" y="254"/>
                </a:lnTo>
                <a:lnTo>
                  <a:pt x="757" y="254"/>
                </a:lnTo>
                <a:lnTo>
                  <a:pt x="738" y="275"/>
                </a:lnTo>
                <a:lnTo>
                  <a:pt x="719" y="295"/>
                </a:lnTo>
                <a:lnTo>
                  <a:pt x="698" y="315"/>
                </a:lnTo>
                <a:lnTo>
                  <a:pt x="688" y="325"/>
                </a:lnTo>
                <a:lnTo>
                  <a:pt x="677" y="333"/>
                </a:lnTo>
                <a:lnTo>
                  <a:pt x="677" y="333"/>
                </a:lnTo>
                <a:lnTo>
                  <a:pt x="665" y="343"/>
                </a:lnTo>
                <a:lnTo>
                  <a:pt x="653" y="355"/>
                </a:lnTo>
                <a:lnTo>
                  <a:pt x="641" y="368"/>
                </a:lnTo>
                <a:lnTo>
                  <a:pt x="629" y="379"/>
                </a:lnTo>
                <a:lnTo>
                  <a:pt x="629" y="379"/>
                </a:lnTo>
                <a:lnTo>
                  <a:pt x="619" y="386"/>
                </a:lnTo>
                <a:lnTo>
                  <a:pt x="602" y="397"/>
                </a:lnTo>
                <a:lnTo>
                  <a:pt x="558" y="420"/>
                </a:lnTo>
                <a:lnTo>
                  <a:pt x="516" y="442"/>
                </a:lnTo>
                <a:lnTo>
                  <a:pt x="502" y="449"/>
                </a:lnTo>
                <a:lnTo>
                  <a:pt x="493" y="452"/>
                </a:lnTo>
                <a:lnTo>
                  <a:pt x="493" y="452"/>
                </a:lnTo>
                <a:lnTo>
                  <a:pt x="444" y="447"/>
                </a:lnTo>
                <a:lnTo>
                  <a:pt x="423" y="447"/>
                </a:lnTo>
                <a:lnTo>
                  <a:pt x="423" y="447"/>
                </a:lnTo>
                <a:lnTo>
                  <a:pt x="421" y="449"/>
                </a:lnTo>
                <a:lnTo>
                  <a:pt x="420" y="453"/>
                </a:lnTo>
                <a:lnTo>
                  <a:pt x="420" y="453"/>
                </a:lnTo>
                <a:lnTo>
                  <a:pt x="400" y="441"/>
                </a:lnTo>
                <a:lnTo>
                  <a:pt x="392" y="436"/>
                </a:lnTo>
                <a:lnTo>
                  <a:pt x="387" y="434"/>
                </a:lnTo>
                <a:lnTo>
                  <a:pt x="387" y="434"/>
                </a:lnTo>
                <a:lnTo>
                  <a:pt x="383" y="435"/>
                </a:lnTo>
                <a:lnTo>
                  <a:pt x="381" y="436"/>
                </a:lnTo>
                <a:lnTo>
                  <a:pt x="381" y="436"/>
                </a:lnTo>
                <a:lnTo>
                  <a:pt x="375" y="428"/>
                </a:lnTo>
                <a:lnTo>
                  <a:pt x="365" y="419"/>
                </a:lnTo>
                <a:lnTo>
                  <a:pt x="365" y="419"/>
                </a:lnTo>
                <a:lnTo>
                  <a:pt x="351" y="411"/>
                </a:lnTo>
                <a:lnTo>
                  <a:pt x="337" y="404"/>
                </a:lnTo>
                <a:lnTo>
                  <a:pt x="322" y="397"/>
                </a:lnTo>
                <a:lnTo>
                  <a:pt x="309" y="388"/>
                </a:lnTo>
                <a:lnTo>
                  <a:pt x="309" y="388"/>
                </a:lnTo>
                <a:lnTo>
                  <a:pt x="295" y="379"/>
                </a:lnTo>
                <a:lnTo>
                  <a:pt x="280" y="367"/>
                </a:lnTo>
                <a:lnTo>
                  <a:pt x="266" y="355"/>
                </a:lnTo>
                <a:lnTo>
                  <a:pt x="253" y="345"/>
                </a:lnTo>
                <a:lnTo>
                  <a:pt x="253" y="345"/>
                </a:lnTo>
                <a:lnTo>
                  <a:pt x="243" y="340"/>
                </a:lnTo>
                <a:lnTo>
                  <a:pt x="234" y="337"/>
                </a:lnTo>
                <a:lnTo>
                  <a:pt x="225" y="333"/>
                </a:lnTo>
                <a:lnTo>
                  <a:pt x="217" y="328"/>
                </a:lnTo>
                <a:lnTo>
                  <a:pt x="217" y="328"/>
                </a:lnTo>
                <a:lnTo>
                  <a:pt x="210" y="322"/>
                </a:lnTo>
                <a:lnTo>
                  <a:pt x="196" y="312"/>
                </a:lnTo>
                <a:lnTo>
                  <a:pt x="182" y="301"/>
                </a:lnTo>
                <a:lnTo>
                  <a:pt x="176" y="298"/>
                </a:lnTo>
                <a:lnTo>
                  <a:pt x="172" y="297"/>
                </a:lnTo>
                <a:lnTo>
                  <a:pt x="172" y="297"/>
                </a:lnTo>
                <a:lnTo>
                  <a:pt x="167" y="298"/>
                </a:lnTo>
                <a:lnTo>
                  <a:pt x="163" y="300"/>
                </a:lnTo>
                <a:lnTo>
                  <a:pt x="163" y="300"/>
                </a:lnTo>
                <a:lnTo>
                  <a:pt x="161" y="298"/>
                </a:lnTo>
                <a:lnTo>
                  <a:pt x="157" y="295"/>
                </a:lnTo>
                <a:lnTo>
                  <a:pt x="148" y="287"/>
                </a:lnTo>
                <a:lnTo>
                  <a:pt x="138" y="277"/>
                </a:lnTo>
                <a:lnTo>
                  <a:pt x="135" y="271"/>
                </a:lnTo>
                <a:lnTo>
                  <a:pt x="135" y="271"/>
                </a:lnTo>
                <a:lnTo>
                  <a:pt x="133" y="265"/>
                </a:lnTo>
                <a:lnTo>
                  <a:pt x="132" y="258"/>
                </a:lnTo>
                <a:lnTo>
                  <a:pt x="131" y="247"/>
                </a:lnTo>
                <a:lnTo>
                  <a:pt x="131" y="247"/>
                </a:lnTo>
                <a:lnTo>
                  <a:pt x="130" y="236"/>
                </a:lnTo>
                <a:lnTo>
                  <a:pt x="129" y="227"/>
                </a:lnTo>
                <a:lnTo>
                  <a:pt x="126" y="217"/>
                </a:lnTo>
                <a:lnTo>
                  <a:pt x="125" y="212"/>
                </a:lnTo>
                <a:lnTo>
                  <a:pt x="123" y="209"/>
                </a:lnTo>
                <a:lnTo>
                  <a:pt x="123" y="209"/>
                </a:lnTo>
                <a:lnTo>
                  <a:pt x="121" y="206"/>
                </a:lnTo>
                <a:lnTo>
                  <a:pt x="120" y="205"/>
                </a:lnTo>
                <a:lnTo>
                  <a:pt x="115" y="204"/>
                </a:lnTo>
                <a:lnTo>
                  <a:pt x="110" y="202"/>
                </a:lnTo>
                <a:lnTo>
                  <a:pt x="106" y="200"/>
                </a:lnTo>
                <a:lnTo>
                  <a:pt x="106" y="200"/>
                </a:lnTo>
                <a:lnTo>
                  <a:pt x="95" y="192"/>
                </a:lnTo>
                <a:lnTo>
                  <a:pt x="86" y="184"/>
                </a:lnTo>
                <a:lnTo>
                  <a:pt x="68" y="165"/>
                </a:lnTo>
                <a:lnTo>
                  <a:pt x="53" y="145"/>
                </a:lnTo>
                <a:lnTo>
                  <a:pt x="40" y="127"/>
                </a:lnTo>
                <a:lnTo>
                  <a:pt x="40" y="127"/>
                </a:lnTo>
                <a:lnTo>
                  <a:pt x="34" y="117"/>
                </a:lnTo>
                <a:lnTo>
                  <a:pt x="29" y="106"/>
                </a:lnTo>
                <a:lnTo>
                  <a:pt x="22" y="86"/>
                </a:lnTo>
                <a:lnTo>
                  <a:pt x="15" y="64"/>
                </a:lnTo>
                <a:lnTo>
                  <a:pt x="10" y="44"/>
                </a:lnTo>
                <a:lnTo>
                  <a:pt x="10" y="44"/>
                </a:lnTo>
                <a:lnTo>
                  <a:pt x="8" y="38"/>
                </a:lnTo>
                <a:lnTo>
                  <a:pt x="4" y="32"/>
                </a:lnTo>
                <a:lnTo>
                  <a:pt x="2" y="26"/>
                </a:lnTo>
                <a:lnTo>
                  <a:pt x="0" y="22"/>
                </a:lnTo>
                <a:lnTo>
                  <a:pt x="0" y="22"/>
                </a:lnTo>
                <a:lnTo>
                  <a:pt x="1" y="20"/>
                </a:lnTo>
                <a:lnTo>
                  <a:pt x="1" y="19"/>
                </a:lnTo>
                <a:lnTo>
                  <a:pt x="4" y="17"/>
                </a:lnTo>
                <a:lnTo>
                  <a:pt x="14" y="17"/>
                </a:lnTo>
                <a:lnTo>
                  <a:pt x="14" y="17"/>
                </a:lnTo>
                <a:lnTo>
                  <a:pt x="13" y="20"/>
                </a:lnTo>
                <a:lnTo>
                  <a:pt x="13" y="23"/>
                </a:lnTo>
                <a:lnTo>
                  <a:pt x="13" y="23"/>
                </a:lnTo>
                <a:lnTo>
                  <a:pt x="14" y="27"/>
                </a:lnTo>
                <a:lnTo>
                  <a:pt x="16" y="32"/>
                </a:lnTo>
                <a:lnTo>
                  <a:pt x="21" y="43"/>
                </a:lnTo>
                <a:lnTo>
                  <a:pt x="21" y="43"/>
                </a:lnTo>
                <a:lnTo>
                  <a:pt x="22" y="49"/>
                </a:lnTo>
                <a:lnTo>
                  <a:pt x="23" y="55"/>
                </a:lnTo>
                <a:lnTo>
                  <a:pt x="26" y="68"/>
                </a:lnTo>
                <a:lnTo>
                  <a:pt x="26" y="68"/>
                </a:lnTo>
                <a:lnTo>
                  <a:pt x="29" y="76"/>
                </a:lnTo>
                <a:lnTo>
                  <a:pt x="38" y="90"/>
                </a:lnTo>
                <a:lnTo>
                  <a:pt x="49" y="111"/>
                </a:lnTo>
                <a:lnTo>
                  <a:pt x="63" y="132"/>
                </a:lnTo>
                <a:lnTo>
                  <a:pt x="77" y="155"/>
                </a:lnTo>
                <a:lnTo>
                  <a:pt x="92" y="173"/>
                </a:lnTo>
                <a:lnTo>
                  <a:pt x="99" y="180"/>
                </a:lnTo>
                <a:lnTo>
                  <a:pt x="106" y="186"/>
                </a:lnTo>
                <a:lnTo>
                  <a:pt x="112" y="190"/>
                </a:lnTo>
                <a:lnTo>
                  <a:pt x="118" y="191"/>
                </a:lnTo>
                <a:lnTo>
                  <a:pt x="118" y="191"/>
                </a:lnTo>
                <a:lnTo>
                  <a:pt x="120" y="191"/>
                </a:lnTo>
                <a:lnTo>
                  <a:pt x="124" y="188"/>
                </a:lnTo>
                <a:lnTo>
                  <a:pt x="129" y="181"/>
                </a:lnTo>
                <a:lnTo>
                  <a:pt x="135" y="171"/>
                </a:lnTo>
                <a:lnTo>
                  <a:pt x="139" y="157"/>
                </a:lnTo>
                <a:lnTo>
                  <a:pt x="150" y="130"/>
                </a:lnTo>
                <a:lnTo>
                  <a:pt x="155" y="118"/>
                </a:lnTo>
                <a:lnTo>
                  <a:pt x="161" y="110"/>
                </a:lnTo>
                <a:lnTo>
                  <a:pt x="161" y="110"/>
                </a:lnTo>
                <a:lnTo>
                  <a:pt x="164" y="106"/>
                </a:lnTo>
                <a:lnTo>
                  <a:pt x="169" y="102"/>
                </a:lnTo>
                <a:lnTo>
                  <a:pt x="175" y="101"/>
                </a:lnTo>
                <a:lnTo>
                  <a:pt x="181" y="98"/>
                </a:lnTo>
                <a:lnTo>
                  <a:pt x="181" y="98"/>
                </a:lnTo>
                <a:lnTo>
                  <a:pt x="194" y="92"/>
                </a:lnTo>
                <a:lnTo>
                  <a:pt x="200" y="87"/>
                </a:lnTo>
                <a:lnTo>
                  <a:pt x="206" y="82"/>
                </a:lnTo>
                <a:lnTo>
                  <a:pt x="206" y="82"/>
                </a:lnTo>
                <a:lnTo>
                  <a:pt x="209" y="77"/>
                </a:lnTo>
                <a:lnTo>
                  <a:pt x="211" y="72"/>
                </a:lnTo>
                <a:lnTo>
                  <a:pt x="213" y="68"/>
                </a:lnTo>
                <a:lnTo>
                  <a:pt x="218" y="64"/>
                </a:lnTo>
                <a:lnTo>
                  <a:pt x="218" y="64"/>
                </a:lnTo>
                <a:lnTo>
                  <a:pt x="224" y="62"/>
                </a:lnTo>
                <a:lnTo>
                  <a:pt x="231" y="61"/>
                </a:lnTo>
                <a:lnTo>
                  <a:pt x="246" y="59"/>
                </a:lnTo>
                <a:lnTo>
                  <a:pt x="246" y="59"/>
                </a:lnTo>
                <a:lnTo>
                  <a:pt x="249" y="58"/>
                </a:lnTo>
                <a:lnTo>
                  <a:pt x="253" y="56"/>
                </a:lnTo>
                <a:lnTo>
                  <a:pt x="258" y="49"/>
                </a:lnTo>
                <a:lnTo>
                  <a:pt x="262" y="41"/>
                </a:lnTo>
                <a:lnTo>
                  <a:pt x="266" y="38"/>
                </a:lnTo>
                <a:lnTo>
                  <a:pt x="268" y="35"/>
                </a:lnTo>
                <a:lnTo>
                  <a:pt x="268" y="35"/>
                </a:lnTo>
                <a:lnTo>
                  <a:pt x="274" y="32"/>
                </a:lnTo>
                <a:lnTo>
                  <a:pt x="282" y="29"/>
                </a:lnTo>
                <a:lnTo>
                  <a:pt x="296" y="26"/>
                </a:lnTo>
                <a:lnTo>
                  <a:pt x="296" y="26"/>
                </a:lnTo>
                <a:lnTo>
                  <a:pt x="311" y="22"/>
                </a:lnTo>
                <a:lnTo>
                  <a:pt x="327" y="16"/>
                </a:lnTo>
                <a:lnTo>
                  <a:pt x="344" y="10"/>
                </a:lnTo>
                <a:lnTo>
                  <a:pt x="361" y="2"/>
                </a:lnTo>
                <a:lnTo>
                  <a:pt x="361" y="2"/>
                </a:lnTo>
                <a:lnTo>
                  <a:pt x="366" y="1"/>
                </a:lnTo>
                <a:lnTo>
                  <a:pt x="374" y="1"/>
                </a:lnTo>
                <a:lnTo>
                  <a:pt x="387" y="2"/>
                </a:lnTo>
                <a:lnTo>
                  <a:pt x="464" y="0"/>
                </a:lnTo>
                <a:lnTo>
                  <a:pt x="464" y="0"/>
                </a:lnTo>
                <a:lnTo>
                  <a:pt x="470" y="1"/>
                </a:lnTo>
                <a:lnTo>
                  <a:pt x="476" y="2"/>
                </a:lnTo>
                <a:lnTo>
                  <a:pt x="488" y="6"/>
                </a:lnTo>
                <a:lnTo>
                  <a:pt x="503" y="8"/>
                </a:lnTo>
                <a:lnTo>
                  <a:pt x="511" y="9"/>
                </a:lnTo>
                <a:lnTo>
                  <a:pt x="521" y="10"/>
                </a:lnTo>
                <a:lnTo>
                  <a:pt x="521" y="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9">
            <a:extLst>
              <a:ext uri="{FF2B5EF4-FFF2-40B4-BE49-F238E27FC236}">
                <a16:creationId xmlns:a16="http://schemas.microsoft.com/office/drawing/2014/main" id="{4BEA073A-3467-49BB-8FC5-35D942F2089B}"/>
              </a:ext>
            </a:extLst>
          </p:cNvPr>
          <p:cNvSpPr>
            <a:spLocks noEditPoints="1"/>
          </p:cNvSpPr>
          <p:nvPr/>
        </p:nvSpPr>
        <p:spPr bwMode="auto">
          <a:xfrm>
            <a:off x="6012345" y="1358770"/>
            <a:ext cx="1803309" cy="675075"/>
          </a:xfrm>
          <a:custGeom>
            <a:avLst/>
            <a:gdLst>
              <a:gd name="T0" fmla="*/ 312 w 967"/>
              <a:gd name="T1" fmla="*/ 317 h 362"/>
              <a:gd name="T2" fmla="*/ 330 w 967"/>
              <a:gd name="T3" fmla="*/ 312 h 362"/>
              <a:gd name="T4" fmla="*/ 383 w 967"/>
              <a:gd name="T5" fmla="*/ 243 h 362"/>
              <a:gd name="T6" fmla="*/ 391 w 967"/>
              <a:gd name="T7" fmla="*/ 238 h 362"/>
              <a:gd name="T8" fmla="*/ 531 w 967"/>
              <a:gd name="T9" fmla="*/ 166 h 362"/>
              <a:gd name="T10" fmla="*/ 529 w 967"/>
              <a:gd name="T11" fmla="*/ 131 h 362"/>
              <a:gd name="T12" fmla="*/ 543 w 967"/>
              <a:gd name="T13" fmla="*/ 150 h 362"/>
              <a:gd name="T14" fmla="*/ 585 w 967"/>
              <a:gd name="T15" fmla="*/ 125 h 362"/>
              <a:gd name="T16" fmla="*/ 590 w 967"/>
              <a:gd name="T17" fmla="*/ 115 h 362"/>
              <a:gd name="T18" fmla="*/ 346 w 967"/>
              <a:gd name="T19" fmla="*/ 2 h 362"/>
              <a:gd name="T20" fmla="*/ 372 w 967"/>
              <a:gd name="T21" fmla="*/ 6 h 362"/>
              <a:gd name="T22" fmla="*/ 389 w 967"/>
              <a:gd name="T23" fmla="*/ 11 h 362"/>
              <a:gd name="T24" fmla="*/ 410 w 967"/>
              <a:gd name="T25" fmla="*/ 19 h 362"/>
              <a:gd name="T26" fmla="*/ 445 w 967"/>
              <a:gd name="T27" fmla="*/ 32 h 362"/>
              <a:gd name="T28" fmla="*/ 490 w 967"/>
              <a:gd name="T29" fmla="*/ 58 h 362"/>
              <a:gd name="T30" fmla="*/ 482 w 967"/>
              <a:gd name="T31" fmla="*/ 34 h 362"/>
              <a:gd name="T32" fmla="*/ 643 w 967"/>
              <a:gd name="T33" fmla="*/ 92 h 362"/>
              <a:gd name="T34" fmla="*/ 747 w 967"/>
              <a:gd name="T35" fmla="*/ 164 h 362"/>
              <a:gd name="T36" fmla="*/ 786 w 967"/>
              <a:gd name="T37" fmla="*/ 202 h 362"/>
              <a:gd name="T38" fmla="*/ 800 w 967"/>
              <a:gd name="T39" fmla="*/ 199 h 362"/>
              <a:gd name="T40" fmla="*/ 849 w 967"/>
              <a:gd name="T41" fmla="*/ 207 h 362"/>
              <a:gd name="T42" fmla="*/ 946 w 967"/>
              <a:gd name="T43" fmla="*/ 217 h 362"/>
              <a:gd name="T44" fmla="*/ 967 w 967"/>
              <a:gd name="T45" fmla="*/ 209 h 362"/>
              <a:gd name="T46" fmla="*/ 928 w 967"/>
              <a:gd name="T47" fmla="*/ 231 h 362"/>
              <a:gd name="T48" fmla="*/ 823 w 967"/>
              <a:gd name="T49" fmla="*/ 213 h 362"/>
              <a:gd name="T50" fmla="*/ 768 w 967"/>
              <a:gd name="T51" fmla="*/ 209 h 362"/>
              <a:gd name="T52" fmla="*/ 735 w 967"/>
              <a:gd name="T53" fmla="*/ 239 h 362"/>
              <a:gd name="T54" fmla="*/ 668 w 967"/>
              <a:gd name="T55" fmla="*/ 312 h 362"/>
              <a:gd name="T56" fmla="*/ 575 w 967"/>
              <a:gd name="T57" fmla="*/ 351 h 362"/>
              <a:gd name="T58" fmla="*/ 557 w 967"/>
              <a:gd name="T59" fmla="*/ 355 h 362"/>
              <a:gd name="T60" fmla="*/ 507 w 967"/>
              <a:gd name="T61" fmla="*/ 361 h 362"/>
              <a:gd name="T62" fmla="*/ 453 w 967"/>
              <a:gd name="T63" fmla="*/ 353 h 362"/>
              <a:gd name="T64" fmla="*/ 419 w 967"/>
              <a:gd name="T65" fmla="*/ 319 h 362"/>
              <a:gd name="T66" fmla="*/ 385 w 967"/>
              <a:gd name="T67" fmla="*/ 350 h 362"/>
              <a:gd name="T68" fmla="*/ 279 w 967"/>
              <a:gd name="T69" fmla="*/ 321 h 362"/>
              <a:gd name="T70" fmla="*/ 220 w 967"/>
              <a:gd name="T71" fmla="*/ 298 h 362"/>
              <a:gd name="T72" fmla="*/ 198 w 967"/>
              <a:gd name="T73" fmla="*/ 283 h 362"/>
              <a:gd name="T74" fmla="*/ 158 w 967"/>
              <a:gd name="T75" fmla="*/ 260 h 362"/>
              <a:gd name="T76" fmla="*/ 112 w 967"/>
              <a:gd name="T77" fmla="*/ 240 h 362"/>
              <a:gd name="T78" fmla="*/ 86 w 967"/>
              <a:gd name="T79" fmla="*/ 228 h 362"/>
              <a:gd name="T80" fmla="*/ 62 w 967"/>
              <a:gd name="T81" fmla="*/ 195 h 362"/>
              <a:gd name="T82" fmla="*/ 12 w 967"/>
              <a:gd name="T83" fmla="*/ 180 h 362"/>
              <a:gd name="T84" fmla="*/ 6 w 967"/>
              <a:gd name="T85" fmla="*/ 150 h 362"/>
              <a:gd name="T86" fmla="*/ 59 w 967"/>
              <a:gd name="T87" fmla="*/ 113 h 362"/>
              <a:gd name="T88" fmla="*/ 89 w 967"/>
              <a:gd name="T89" fmla="*/ 84 h 362"/>
              <a:gd name="T90" fmla="*/ 112 w 967"/>
              <a:gd name="T91" fmla="*/ 74 h 362"/>
              <a:gd name="T92" fmla="*/ 123 w 967"/>
              <a:gd name="T93" fmla="*/ 63 h 362"/>
              <a:gd name="T94" fmla="*/ 135 w 967"/>
              <a:gd name="T95" fmla="*/ 56 h 362"/>
              <a:gd name="T96" fmla="*/ 162 w 967"/>
              <a:gd name="T97" fmla="*/ 43 h 362"/>
              <a:gd name="T98" fmla="*/ 198 w 967"/>
              <a:gd name="T99" fmla="*/ 48 h 362"/>
              <a:gd name="T100" fmla="*/ 211 w 967"/>
              <a:gd name="T101" fmla="*/ 66 h 362"/>
              <a:gd name="T102" fmla="*/ 230 w 967"/>
              <a:gd name="T103" fmla="*/ 82 h 362"/>
              <a:gd name="T104" fmla="*/ 268 w 967"/>
              <a:gd name="T105" fmla="*/ 105 h 362"/>
              <a:gd name="T106" fmla="*/ 255 w 967"/>
              <a:gd name="T107" fmla="*/ 129 h 362"/>
              <a:gd name="T108" fmla="*/ 274 w 967"/>
              <a:gd name="T109" fmla="*/ 95 h 362"/>
              <a:gd name="T110" fmla="*/ 238 w 967"/>
              <a:gd name="T111" fmla="*/ 63 h 362"/>
              <a:gd name="T112" fmla="*/ 218 w 967"/>
              <a:gd name="T113" fmla="*/ 48 h 362"/>
              <a:gd name="T114" fmla="*/ 248 w 967"/>
              <a:gd name="T115" fmla="*/ 26 h 362"/>
              <a:gd name="T116" fmla="*/ 282 w 967"/>
              <a:gd name="T117" fmla="*/ 12 h 362"/>
              <a:gd name="T118" fmla="*/ 323 w 967"/>
              <a:gd name="T119" fmla="*/ 1 h 362"/>
              <a:gd name="T120" fmla="*/ 342 w 967"/>
              <a:gd name="T121" fmla="*/ 3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67" h="362">
                <a:moveTo>
                  <a:pt x="330" y="312"/>
                </a:moveTo>
                <a:lnTo>
                  <a:pt x="330" y="317"/>
                </a:lnTo>
                <a:lnTo>
                  <a:pt x="330" y="317"/>
                </a:lnTo>
                <a:lnTo>
                  <a:pt x="324" y="319"/>
                </a:lnTo>
                <a:lnTo>
                  <a:pt x="319" y="321"/>
                </a:lnTo>
                <a:lnTo>
                  <a:pt x="319" y="321"/>
                </a:lnTo>
                <a:lnTo>
                  <a:pt x="316" y="320"/>
                </a:lnTo>
                <a:lnTo>
                  <a:pt x="312" y="317"/>
                </a:lnTo>
                <a:lnTo>
                  <a:pt x="312" y="317"/>
                </a:lnTo>
                <a:lnTo>
                  <a:pt x="313" y="314"/>
                </a:lnTo>
                <a:lnTo>
                  <a:pt x="317" y="312"/>
                </a:lnTo>
                <a:lnTo>
                  <a:pt x="321" y="311"/>
                </a:lnTo>
                <a:lnTo>
                  <a:pt x="323" y="309"/>
                </a:lnTo>
                <a:lnTo>
                  <a:pt x="323" y="309"/>
                </a:lnTo>
                <a:lnTo>
                  <a:pt x="328" y="311"/>
                </a:lnTo>
                <a:lnTo>
                  <a:pt x="330" y="312"/>
                </a:lnTo>
                <a:lnTo>
                  <a:pt x="330" y="312"/>
                </a:lnTo>
                <a:close/>
                <a:moveTo>
                  <a:pt x="391" y="238"/>
                </a:moveTo>
                <a:lnTo>
                  <a:pt x="391" y="238"/>
                </a:lnTo>
                <a:lnTo>
                  <a:pt x="390" y="243"/>
                </a:lnTo>
                <a:lnTo>
                  <a:pt x="388" y="246"/>
                </a:lnTo>
                <a:lnTo>
                  <a:pt x="388" y="246"/>
                </a:lnTo>
                <a:lnTo>
                  <a:pt x="384" y="244"/>
                </a:lnTo>
                <a:lnTo>
                  <a:pt x="383" y="243"/>
                </a:lnTo>
                <a:lnTo>
                  <a:pt x="383" y="240"/>
                </a:lnTo>
                <a:lnTo>
                  <a:pt x="383" y="240"/>
                </a:lnTo>
                <a:lnTo>
                  <a:pt x="384" y="235"/>
                </a:lnTo>
                <a:lnTo>
                  <a:pt x="386" y="232"/>
                </a:lnTo>
                <a:lnTo>
                  <a:pt x="386" y="232"/>
                </a:lnTo>
                <a:lnTo>
                  <a:pt x="390" y="234"/>
                </a:lnTo>
                <a:lnTo>
                  <a:pt x="391" y="237"/>
                </a:lnTo>
                <a:lnTo>
                  <a:pt x="391" y="238"/>
                </a:lnTo>
                <a:lnTo>
                  <a:pt x="391" y="238"/>
                </a:lnTo>
                <a:close/>
                <a:moveTo>
                  <a:pt x="543" y="150"/>
                </a:moveTo>
                <a:lnTo>
                  <a:pt x="543" y="150"/>
                </a:lnTo>
                <a:lnTo>
                  <a:pt x="543" y="155"/>
                </a:lnTo>
                <a:lnTo>
                  <a:pt x="541" y="160"/>
                </a:lnTo>
                <a:lnTo>
                  <a:pt x="535" y="170"/>
                </a:lnTo>
                <a:lnTo>
                  <a:pt x="535" y="170"/>
                </a:lnTo>
                <a:lnTo>
                  <a:pt x="531" y="166"/>
                </a:lnTo>
                <a:lnTo>
                  <a:pt x="526" y="161"/>
                </a:lnTo>
                <a:lnTo>
                  <a:pt x="521" y="153"/>
                </a:lnTo>
                <a:lnTo>
                  <a:pt x="521" y="153"/>
                </a:lnTo>
                <a:lnTo>
                  <a:pt x="524" y="146"/>
                </a:lnTo>
                <a:lnTo>
                  <a:pt x="525" y="141"/>
                </a:lnTo>
                <a:lnTo>
                  <a:pt x="526" y="137"/>
                </a:lnTo>
                <a:lnTo>
                  <a:pt x="526" y="137"/>
                </a:lnTo>
                <a:lnTo>
                  <a:pt x="529" y="131"/>
                </a:lnTo>
                <a:lnTo>
                  <a:pt x="530" y="130"/>
                </a:lnTo>
                <a:lnTo>
                  <a:pt x="533" y="130"/>
                </a:lnTo>
                <a:lnTo>
                  <a:pt x="533" y="130"/>
                </a:lnTo>
                <a:lnTo>
                  <a:pt x="536" y="130"/>
                </a:lnTo>
                <a:lnTo>
                  <a:pt x="537" y="133"/>
                </a:lnTo>
                <a:lnTo>
                  <a:pt x="541" y="140"/>
                </a:lnTo>
                <a:lnTo>
                  <a:pt x="543" y="147"/>
                </a:lnTo>
                <a:lnTo>
                  <a:pt x="543" y="150"/>
                </a:lnTo>
                <a:lnTo>
                  <a:pt x="543" y="150"/>
                </a:lnTo>
                <a:close/>
                <a:moveTo>
                  <a:pt x="593" y="121"/>
                </a:moveTo>
                <a:lnTo>
                  <a:pt x="593" y="121"/>
                </a:lnTo>
                <a:lnTo>
                  <a:pt x="592" y="125"/>
                </a:lnTo>
                <a:lnTo>
                  <a:pt x="591" y="127"/>
                </a:lnTo>
                <a:lnTo>
                  <a:pt x="588" y="127"/>
                </a:lnTo>
                <a:lnTo>
                  <a:pt x="588" y="127"/>
                </a:lnTo>
                <a:lnTo>
                  <a:pt x="585" y="125"/>
                </a:lnTo>
                <a:lnTo>
                  <a:pt x="582" y="123"/>
                </a:lnTo>
                <a:lnTo>
                  <a:pt x="580" y="118"/>
                </a:lnTo>
                <a:lnTo>
                  <a:pt x="580" y="118"/>
                </a:lnTo>
                <a:lnTo>
                  <a:pt x="580" y="116"/>
                </a:lnTo>
                <a:lnTo>
                  <a:pt x="582" y="115"/>
                </a:lnTo>
                <a:lnTo>
                  <a:pt x="586" y="115"/>
                </a:lnTo>
                <a:lnTo>
                  <a:pt x="586" y="115"/>
                </a:lnTo>
                <a:lnTo>
                  <a:pt x="590" y="115"/>
                </a:lnTo>
                <a:lnTo>
                  <a:pt x="592" y="116"/>
                </a:lnTo>
                <a:lnTo>
                  <a:pt x="593" y="118"/>
                </a:lnTo>
                <a:lnTo>
                  <a:pt x="593" y="121"/>
                </a:lnTo>
                <a:lnTo>
                  <a:pt x="593" y="121"/>
                </a:lnTo>
                <a:close/>
                <a:moveTo>
                  <a:pt x="342" y="3"/>
                </a:moveTo>
                <a:lnTo>
                  <a:pt x="342" y="3"/>
                </a:lnTo>
                <a:lnTo>
                  <a:pt x="345" y="3"/>
                </a:lnTo>
                <a:lnTo>
                  <a:pt x="346" y="2"/>
                </a:lnTo>
                <a:lnTo>
                  <a:pt x="347" y="2"/>
                </a:lnTo>
                <a:lnTo>
                  <a:pt x="348" y="1"/>
                </a:lnTo>
                <a:lnTo>
                  <a:pt x="348" y="1"/>
                </a:lnTo>
                <a:lnTo>
                  <a:pt x="359" y="5"/>
                </a:lnTo>
                <a:lnTo>
                  <a:pt x="365" y="7"/>
                </a:lnTo>
                <a:lnTo>
                  <a:pt x="370" y="8"/>
                </a:lnTo>
                <a:lnTo>
                  <a:pt x="370" y="8"/>
                </a:lnTo>
                <a:lnTo>
                  <a:pt x="372" y="6"/>
                </a:lnTo>
                <a:lnTo>
                  <a:pt x="372" y="2"/>
                </a:lnTo>
                <a:lnTo>
                  <a:pt x="372" y="2"/>
                </a:lnTo>
                <a:lnTo>
                  <a:pt x="376" y="5"/>
                </a:lnTo>
                <a:lnTo>
                  <a:pt x="380" y="8"/>
                </a:lnTo>
                <a:lnTo>
                  <a:pt x="386" y="12"/>
                </a:lnTo>
                <a:lnTo>
                  <a:pt x="386" y="12"/>
                </a:lnTo>
                <a:lnTo>
                  <a:pt x="388" y="11"/>
                </a:lnTo>
                <a:lnTo>
                  <a:pt x="389" y="11"/>
                </a:lnTo>
                <a:lnTo>
                  <a:pt x="390" y="9"/>
                </a:lnTo>
                <a:lnTo>
                  <a:pt x="391" y="9"/>
                </a:lnTo>
                <a:lnTo>
                  <a:pt x="391" y="9"/>
                </a:lnTo>
                <a:lnTo>
                  <a:pt x="395" y="11"/>
                </a:lnTo>
                <a:lnTo>
                  <a:pt x="398" y="13"/>
                </a:lnTo>
                <a:lnTo>
                  <a:pt x="404" y="17"/>
                </a:lnTo>
                <a:lnTo>
                  <a:pt x="410" y="19"/>
                </a:lnTo>
                <a:lnTo>
                  <a:pt x="410" y="19"/>
                </a:lnTo>
                <a:lnTo>
                  <a:pt x="415" y="20"/>
                </a:lnTo>
                <a:lnTo>
                  <a:pt x="421" y="20"/>
                </a:lnTo>
                <a:lnTo>
                  <a:pt x="428" y="20"/>
                </a:lnTo>
                <a:lnTo>
                  <a:pt x="434" y="21"/>
                </a:lnTo>
                <a:lnTo>
                  <a:pt x="434" y="21"/>
                </a:lnTo>
                <a:lnTo>
                  <a:pt x="437" y="24"/>
                </a:lnTo>
                <a:lnTo>
                  <a:pt x="440" y="26"/>
                </a:lnTo>
                <a:lnTo>
                  <a:pt x="445" y="32"/>
                </a:lnTo>
                <a:lnTo>
                  <a:pt x="450" y="38"/>
                </a:lnTo>
                <a:lnTo>
                  <a:pt x="456" y="44"/>
                </a:lnTo>
                <a:lnTo>
                  <a:pt x="456" y="44"/>
                </a:lnTo>
                <a:lnTo>
                  <a:pt x="464" y="50"/>
                </a:lnTo>
                <a:lnTo>
                  <a:pt x="475" y="54"/>
                </a:lnTo>
                <a:lnTo>
                  <a:pt x="486" y="57"/>
                </a:lnTo>
                <a:lnTo>
                  <a:pt x="490" y="58"/>
                </a:lnTo>
                <a:lnTo>
                  <a:pt x="490" y="58"/>
                </a:lnTo>
                <a:lnTo>
                  <a:pt x="494" y="57"/>
                </a:lnTo>
                <a:lnTo>
                  <a:pt x="496" y="55"/>
                </a:lnTo>
                <a:lnTo>
                  <a:pt x="499" y="51"/>
                </a:lnTo>
                <a:lnTo>
                  <a:pt x="500" y="49"/>
                </a:lnTo>
                <a:lnTo>
                  <a:pt x="500" y="49"/>
                </a:lnTo>
                <a:lnTo>
                  <a:pt x="498" y="46"/>
                </a:lnTo>
                <a:lnTo>
                  <a:pt x="493" y="42"/>
                </a:lnTo>
                <a:lnTo>
                  <a:pt x="482" y="34"/>
                </a:lnTo>
                <a:lnTo>
                  <a:pt x="487" y="34"/>
                </a:lnTo>
                <a:lnTo>
                  <a:pt x="487" y="34"/>
                </a:lnTo>
                <a:lnTo>
                  <a:pt x="526" y="45"/>
                </a:lnTo>
                <a:lnTo>
                  <a:pt x="566" y="57"/>
                </a:lnTo>
                <a:lnTo>
                  <a:pt x="585" y="64"/>
                </a:lnTo>
                <a:lnTo>
                  <a:pt x="604" y="73"/>
                </a:lnTo>
                <a:lnTo>
                  <a:pt x="624" y="81"/>
                </a:lnTo>
                <a:lnTo>
                  <a:pt x="643" y="92"/>
                </a:lnTo>
                <a:lnTo>
                  <a:pt x="643" y="92"/>
                </a:lnTo>
                <a:lnTo>
                  <a:pt x="672" y="107"/>
                </a:lnTo>
                <a:lnTo>
                  <a:pt x="703" y="123"/>
                </a:lnTo>
                <a:lnTo>
                  <a:pt x="716" y="133"/>
                </a:lnTo>
                <a:lnTo>
                  <a:pt x="729" y="142"/>
                </a:lnTo>
                <a:lnTo>
                  <a:pt x="739" y="153"/>
                </a:lnTo>
                <a:lnTo>
                  <a:pt x="744" y="158"/>
                </a:lnTo>
                <a:lnTo>
                  <a:pt x="747" y="164"/>
                </a:lnTo>
                <a:lnTo>
                  <a:pt x="747" y="164"/>
                </a:lnTo>
                <a:lnTo>
                  <a:pt x="752" y="173"/>
                </a:lnTo>
                <a:lnTo>
                  <a:pt x="758" y="180"/>
                </a:lnTo>
                <a:lnTo>
                  <a:pt x="766" y="189"/>
                </a:lnTo>
                <a:lnTo>
                  <a:pt x="775" y="196"/>
                </a:lnTo>
                <a:lnTo>
                  <a:pt x="775" y="196"/>
                </a:lnTo>
                <a:lnTo>
                  <a:pt x="780" y="199"/>
                </a:lnTo>
                <a:lnTo>
                  <a:pt x="786" y="202"/>
                </a:lnTo>
                <a:lnTo>
                  <a:pt x="786" y="202"/>
                </a:lnTo>
                <a:lnTo>
                  <a:pt x="788" y="201"/>
                </a:lnTo>
                <a:lnTo>
                  <a:pt x="790" y="199"/>
                </a:lnTo>
                <a:lnTo>
                  <a:pt x="793" y="198"/>
                </a:lnTo>
                <a:lnTo>
                  <a:pt x="795" y="197"/>
                </a:lnTo>
                <a:lnTo>
                  <a:pt x="795" y="197"/>
                </a:lnTo>
                <a:lnTo>
                  <a:pt x="798" y="198"/>
                </a:lnTo>
                <a:lnTo>
                  <a:pt x="800" y="199"/>
                </a:lnTo>
                <a:lnTo>
                  <a:pt x="802" y="201"/>
                </a:lnTo>
                <a:lnTo>
                  <a:pt x="805" y="202"/>
                </a:lnTo>
                <a:lnTo>
                  <a:pt x="805" y="202"/>
                </a:lnTo>
                <a:lnTo>
                  <a:pt x="814" y="203"/>
                </a:lnTo>
                <a:lnTo>
                  <a:pt x="825" y="204"/>
                </a:lnTo>
                <a:lnTo>
                  <a:pt x="837" y="205"/>
                </a:lnTo>
                <a:lnTo>
                  <a:pt x="849" y="207"/>
                </a:lnTo>
                <a:lnTo>
                  <a:pt x="849" y="207"/>
                </a:lnTo>
                <a:lnTo>
                  <a:pt x="885" y="215"/>
                </a:lnTo>
                <a:lnTo>
                  <a:pt x="910" y="220"/>
                </a:lnTo>
                <a:lnTo>
                  <a:pt x="921" y="222"/>
                </a:lnTo>
                <a:lnTo>
                  <a:pt x="929" y="222"/>
                </a:lnTo>
                <a:lnTo>
                  <a:pt x="929" y="222"/>
                </a:lnTo>
                <a:lnTo>
                  <a:pt x="936" y="222"/>
                </a:lnTo>
                <a:lnTo>
                  <a:pt x="942" y="220"/>
                </a:lnTo>
                <a:lnTo>
                  <a:pt x="946" y="217"/>
                </a:lnTo>
                <a:lnTo>
                  <a:pt x="949" y="214"/>
                </a:lnTo>
                <a:lnTo>
                  <a:pt x="955" y="208"/>
                </a:lnTo>
                <a:lnTo>
                  <a:pt x="958" y="205"/>
                </a:lnTo>
                <a:lnTo>
                  <a:pt x="960" y="205"/>
                </a:lnTo>
                <a:lnTo>
                  <a:pt x="960" y="205"/>
                </a:lnTo>
                <a:lnTo>
                  <a:pt x="965" y="207"/>
                </a:lnTo>
                <a:lnTo>
                  <a:pt x="967" y="209"/>
                </a:lnTo>
                <a:lnTo>
                  <a:pt x="967" y="209"/>
                </a:lnTo>
                <a:lnTo>
                  <a:pt x="964" y="215"/>
                </a:lnTo>
                <a:lnTo>
                  <a:pt x="959" y="220"/>
                </a:lnTo>
                <a:lnTo>
                  <a:pt x="953" y="223"/>
                </a:lnTo>
                <a:lnTo>
                  <a:pt x="948" y="227"/>
                </a:lnTo>
                <a:lnTo>
                  <a:pt x="943" y="228"/>
                </a:lnTo>
                <a:lnTo>
                  <a:pt x="937" y="229"/>
                </a:lnTo>
                <a:lnTo>
                  <a:pt x="928" y="231"/>
                </a:lnTo>
                <a:lnTo>
                  <a:pt x="928" y="231"/>
                </a:lnTo>
                <a:lnTo>
                  <a:pt x="916" y="229"/>
                </a:lnTo>
                <a:lnTo>
                  <a:pt x="904" y="226"/>
                </a:lnTo>
                <a:lnTo>
                  <a:pt x="892" y="223"/>
                </a:lnTo>
                <a:lnTo>
                  <a:pt x="881" y="220"/>
                </a:lnTo>
                <a:lnTo>
                  <a:pt x="881" y="220"/>
                </a:lnTo>
                <a:lnTo>
                  <a:pt x="862" y="216"/>
                </a:lnTo>
                <a:lnTo>
                  <a:pt x="843" y="214"/>
                </a:lnTo>
                <a:lnTo>
                  <a:pt x="823" y="213"/>
                </a:lnTo>
                <a:lnTo>
                  <a:pt x="804" y="211"/>
                </a:lnTo>
                <a:lnTo>
                  <a:pt x="804" y="211"/>
                </a:lnTo>
                <a:lnTo>
                  <a:pt x="778" y="214"/>
                </a:lnTo>
                <a:lnTo>
                  <a:pt x="778" y="214"/>
                </a:lnTo>
                <a:lnTo>
                  <a:pt x="775" y="213"/>
                </a:lnTo>
                <a:lnTo>
                  <a:pt x="772" y="211"/>
                </a:lnTo>
                <a:lnTo>
                  <a:pt x="770" y="210"/>
                </a:lnTo>
                <a:lnTo>
                  <a:pt x="768" y="209"/>
                </a:lnTo>
                <a:lnTo>
                  <a:pt x="768" y="209"/>
                </a:lnTo>
                <a:lnTo>
                  <a:pt x="763" y="211"/>
                </a:lnTo>
                <a:lnTo>
                  <a:pt x="756" y="215"/>
                </a:lnTo>
                <a:lnTo>
                  <a:pt x="749" y="221"/>
                </a:lnTo>
                <a:lnTo>
                  <a:pt x="745" y="225"/>
                </a:lnTo>
                <a:lnTo>
                  <a:pt x="745" y="225"/>
                </a:lnTo>
                <a:lnTo>
                  <a:pt x="740" y="231"/>
                </a:lnTo>
                <a:lnTo>
                  <a:pt x="735" y="239"/>
                </a:lnTo>
                <a:lnTo>
                  <a:pt x="735" y="239"/>
                </a:lnTo>
                <a:lnTo>
                  <a:pt x="713" y="265"/>
                </a:lnTo>
                <a:lnTo>
                  <a:pt x="701" y="280"/>
                </a:lnTo>
                <a:lnTo>
                  <a:pt x="689" y="294"/>
                </a:lnTo>
                <a:lnTo>
                  <a:pt x="689" y="294"/>
                </a:lnTo>
                <a:lnTo>
                  <a:pt x="683" y="301"/>
                </a:lnTo>
                <a:lnTo>
                  <a:pt x="676" y="307"/>
                </a:lnTo>
                <a:lnTo>
                  <a:pt x="668" y="312"/>
                </a:lnTo>
                <a:lnTo>
                  <a:pt x="661" y="315"/>
                </a:lnTo>
                <a:lnTo>
                  <a:pt x="661" y="315"/>
                </a:lnTo>
                <a:lnTo>
                  <a:pt x="637" y="327"/>
                </a:lnTo>
                <a:lnTo>
                  <a:pt x="610" y="339"/>
                </a:lnTo>
                <a:lnTo>
                  <a:pt x="588" y="349"/>
                </a:lnTo>
                <a:lnTo>
                  <a:pt x="578" y="353"/>
                </a:lnTo>
                <a:lnTo>
                  <a:pt x="578" y="353"/>
                </a:lnTo>
                <a:lnTo>
                  <a:pt x="575" y="351"/>
                </a:lnTo>
                <a:lnTo>
                  <a:pt x="573" y="350"/>
                </a:lnTo>
                <a:lnTo>
                  <a:pt x="570" y="349"/>
                </a:lnTo>
                <a:lnTo>
                  <a:pt x="568" y="349"/>
                </a:lnTo>
                <a:lnTo>
                  <a:pt x="568" y="349"/>
                </a:lnTo>
                <a:lnTo>
                  <a:pt x="566" y="349"/>
                </a:lnTo>
                <a:lnTo>
                  <a:pt x="563" y="351"/>
                </a:lnTo>
                <a:lnTo>
                  <a:pt x="560" y="354"/>
                </a:lnTo>
                <a:lnTo>
                  <a:pt x="557" y="355"/>
                </a:lnTo>
                <a:lnTo>
                  <a:pt x="557" y="355"/>
                </a:lnTo>
                <a:lnTo>
                  <a:pt x="545" y="353"/>
                </a:lnTo>
                <a:lnTo>
                  <a:pt x="535" y="350"/>
                </a:lnTo>
                <a:lnTo>
                  <a:pt x="535" y="350"/>
                </a:lnTo>
                <a:lnTo>
                  <a:pt x="530" y="350"/>
                </a:lnTo>
                <a:lnTo>
                  <a:pt x="525" y="351"/>
                </a:lnTo>
                <a:lnTo>
                  <a:pt x="517" y="356"/>
                </a:lnTo>
                <a:lnTo>
                  <a:pt x="507" y="361"/>
                </a:lnTo>
                <a:lnTo>
                  <a:pt x="501" y="362"/>
                </a:lnTo>
                <a:lnTo>
                  <a:pt x="494" y="362"/>
                </a:lnTo>
                <a:lnTo>
                  <a:pt x="494" y="362"/>
                </a:lnTo>
                <a:lnTo>
                  <a:pt x="481" y="361"/>
                </a:lnTo>
                <a:lnTo>
                  <a:pt x="463" y="357"/>
                </a:lnTo>
                <a:lnTo>
                  <a:pt x="463" y="357"/>
                </a:lnTo>
                <a:lnTo>
                  <a:pt x="457" y="356"/>
                </a:lnTo>
                <a:lnTo>
                  <a:pt x="453" y="353"/>
                </a:lnTo>
                <a:lnTo>
                  <a:pt x="450" y="348"/>
                </a:lnTo>
                <a:lnTo>
                  <a:pt x="446" y="343"/>
                </a:lnTo>
                <a:lnTo>
                  <a:pt x="441" y="333"/>
                </a:lnTo>
                <a:lnTo>
                  <a:pt x="438" y="330"/>
                </a:lnTo>
                <a:lnTo>
                  <a:pt x="434" y="326"/>
                </a:lnTo>
                <a:lnTo>
                  <a:pt x="434" y="326"/>
                </a:lnTo>
                <a:lnTo>
                  <a:pt x="426" y="321"/>
                </a:lnTo>
                <a:lnTo>
                  <a:pt x="419" y="319"/>
                </a:lnTo>
                <a:lnTo>
                  <a:pt x="419" y="319"/>
                </a:lnTo>
                <a:lnTo>
                  <a:pt x="414" y="321"/>
                </a:lnTo>
                <a:lnTo>
                  <a:pt x="409" y="325"/>
                </a:lnTo>
                <a:lnTo>
                  <a:pt x="406" y="330"/>
                </a:lnTo>
                <a:lnTo>
                  <a:pt x="401" y="336"/>
                </a:lnTo>
                <a:lnTo>
                  <a:pt x="396" y="341"/>
                </a:lnTo>
                <a:lnTo>
                  <a:pt x="391" y="347"/>
                </a:lnTo>
                <a:lnTo>
                  <a:pt x="385" y="350"/>
                </a:lnTo>
                <a:lnTo>
                  <a:pt x="383" y="350"/>
                </a:lnTo>
                <a:lnTo>
                  <a:pt x="379" y="351"/>
                </a:lnTo>
                <a:lnTo>
                  <a:pt x="379" y="351"/>
                </a:lnTo>
                <a:lnTo>
                  <a:pt x="362" y="348"/>
                </a:lnTo>
                <a:lnTo>
                  <a:pt x="333" y="339"/>
                </a:lnTo>
                <a:lnTo>
                  <a:pt x="300" y="329"/>
                </a:lnTo>
                <a:lnTo>
                  <a:pt x="279" y="321"/>
                </a:lnTo>
                <a:lnTo>
                  <a:pt x="279" y="321"/>
                </a:lnTo>
                <a:lnTo>
                  <a:pt x="272" y="318"/>
                </a:lnTo>
                <a:lnTo>
                  <a:pt x="264" y="313"/>
                </a:lnTo>
                <a:lnTo>
                  <a:pt x="253" y="305"/>
                </a:lnTo>
                <a:lnTo>
                  <a:pt x="253" y="305"/>
                </a:lnTo>
                <a:lnTo>
                  <a:pt x="244" y="301"/>
                </a:lnTo>
                <a:lnTo>
                  <a:pt x="236" y="300"/>
                </a:lnTo>
                <a:lnTo>
                  <a:pt x="227" y="299"/>
                </a:lnTo>
                <a:lnTo>
                  <a:pt x="220" y="298"/>
                </a:lnTo>
                <a:lnTo>
                  <a:pt x="220" y="298"/>
                </a:lnTo>
                <a:lnTo>
                  <a:pt x="217" y="295"/>
                </a:lnTo>
                <a:lnTo>
                  <a:pt x="213" y="292"/>
                </a:lnTo>
                <a:lnTo>
                  <a:pt x="210" y="287"/>
                </a:lnTo>
                <a:lnTo>
                  <a:pt x="206" y="284"/>
                </a:lnTo>
                <a:lnTo>
                  <a:pt x="206" y="284"/>
                </a:lnTo>
                <a:lnTo>
                  <a:pt x="202" y="283"/>
                </a:lnTo>
                <a:lnTo>
                  <a:pt x="198" y="283"/>
                </a:lnTo>
                <a:lnTo>
                  <a:pt x="194" y="283"/>
                </a:lnTo>
                <a:lnTo>
                  <a:pt x="193" y="283"/>
                </a:lnTo>
                <a:lnTo>
                  <a:pt x="192" y="282"/>
                </a:lnTo>
                <a:lnTo>
                  <a:pt x="192" y="282"/>
                </a:lnTo>
                <a:lnTo>
                  <a:pt x="183" y="275"/>
                </a:lnTo>
                <a:lnTo>
                  <a:pt x="175" y="269"/>
                </a:lnTo>
                <a:lnTo>
                  <a:pt x="166" y="264"/>
                </a:lnTo>
                <a:lnTo>
                  <a:pt x="158" y="260"/>
                </a:lnTo>
                <a:lnTo>
                  <a:pt x="125" y="246"/>
                </a:lnTo>
                <a:lnTo>
                  <a:pt x="125" y="246"/>
                </a:lnTo>
                <a:lnTo>
                  <a:pt x="121" y="246"/>
                </a:lnTo>
                <a:lnTo>
                  <a:pt x="119" y="246"/>
                </a:lnTo>
                <a:lnTo>
                  <a:pt x="117" y="245"/>
                </a:lnTo>
                <a:lnTo>
                  <a:pt x="117" y="245"/>
                </a:lnTo>
                <a:lnTo>
                  <a:pt x="114" y="243"/>
                </a:lnTo>
                <a:lnTo>
                  <a:pt x="112" y="240"/>
                </a:lnTo>
                <a:lnTo>
                  <a:pt x="109" y="237"/>
                </a:lnTo>
                <a:lnTo>
                  <a:pt x="107" y="234"/>
                </a:lnTo>
                <a:lnTo>
                  <a:pt x="107" y="234"/>
                </a:lnTo>
                <a:lnTo>
                  <a:pt x="102" y="232"/>
                </a:lnTo>
                <a:lnTo>
                  <a:pt x="96" y="231"/>
                </a:lnTo>
                <a:lnTo>
                  <a:pt x="90" y="229"/>
                </a:lnTo>
                <a:lnTo>
                  <a:pt x="86" y="228"/>
                </a:lnTo>
                <a:lnTo>
                  <a:pt x="86" y="228"/>
                </a:lnTo>
                <a:lnTo>
                  <a:pt x="77" y="221"/>
                </a:lnTo>
                <a:lnTo>
                  <a:pt x="67" y="213"/>
                </a:lnTo>
                <a:lnTo>
                  <a:pt x="60" y="205"/>
                </a:lnTo>
                <a:lnTo>
                  <a:pt x="58" y="201"/>
                </a:lnTo>
                <a:lnTo>
                  <a:pt x="58" y="201"/>
                </a:lnTo>
                <a:lnTo>
                  <a:pt x="58" y="198"/>
                </a:lnTo>
                <a:lnTo>
                  <a:pt x="59" y="197"/>
                </a:lnTo>
                <a:lnTo>
                  <a:pt x="62" y="195"/>
                </a:lnTo>
                <a:lnTo>
                  <a:pt x="62" y="195"/>
                </a:lnTo>
                <a:lnTo>
                  <a:pt x="61" y="194"/>
                </a:lnTo>
                <a:lnTo>
                  <a:pt x="59" y="191"/>
                </a:lnTo>
                <a:lnTo>
                  <a:pt x="59" y="191"/>
                </a:lnTo>
                <a:lnTo>
                  <a:pt x="48" y="190"/>
                </a:lnTo>
                <a:lnTo>
                  <a:pt x="30" y="186"/>
                </a:lnTo>
                <a:lnTo>
                  <a:pt x="21" y="184"/>
                </a:lnTo>
                <a:lnTo>
                  <a:pt x="12" y="180"/>
                </a:lnTo>
                <a:lnTo>
                  <a:pt x="6" y="176"/>
                </a:lnTo>
                <a:lnTo>
                  <a:pt x="5" y="173"/>
                </a:lnTo>
                <a:lnTo>
                  <a:pt x="5" y="171"/>
                </a:lnTo>
                <a:lnTo>
                  <a:pt x="5" y="171"/>
                </a:lnTo>
                <a:lnTo>
                  <a:pt x="6" y="162"/>
                </a:lnTo>
                <a:lnTo>
                  <a:pt x="8" y="154"/>
                </a:lnTo>
                <a:lnTo>
                  <a:pt x="8" y="154"/>
                </a:lnTo>
                <a:lnTo>
                  <a:pt x="6" y="150"/>
                </a:lnTo>
                <a:lnTo>
                  <a:pt x="5" y="146"/>
                </a:lnTo>
                <a:lnTo>
                  <a:pt x="0" y="137"/>
                </a:lnTo>
                <a:lnTo>
                  <a:pt x="0" y="137"/>
                </a:lnTo>
                <a:lnTo>
                  <a:pt x="23" y="130"/>
                </a:lnTo>
                <a:lnTo>
                  <a:pt x="47" y="121"/>
                </a:lnTo>
                <a:lnTo>
                  <a:pt x="47" y="121"/>
                </a:lnTo>
                <a:lnTo>
                  <a:pt x="53" y="118"/>
                </a:lnTo>
                <a:lnTo>
                  <a:pt x="59" y="113"/>
                </a:lnTo>
                <a:lnTo>
                  <a:pt x="72" y="104"/>
                </a:lnTo>
                <a:lnTo>
                  <a:pt x="72" y="104"/>
                </a:lnTo>
                <a:lnTo>
                  <a:pt x="76" y="100"/>
                </a:lnTo>
                <a:lnTo>
                  <a:pt x="77" y="97"/>
                </a:lnTo>
                <a:lnTo>
                  <a:pt x="80" y="89"/>
                </a:lnTo>
                <a:lnTo>
                  <a:pt x="82" y="87"/>
                </a:lnTo>
                <a:lnTo>
                  <a:pt x="85" y="85"/>
                </a:lnTo>
                <a:lnTo>
                  <a:pt x="89" y="84"/>
                </a:lnTo>
                <a:lnTo>
                  <a:pt x="94" y="85"/>
                </a:lnTo>
                <a:lnTo>
                  <a:pt x="94" y="85"/>
                </a:lnTo>
                <a:lnTo>
                  <a:pt x="95" y="75"/>
                </a:lnTo>
                <a:lnTo>
                  <a:pt x="95" y="75"/>
                </a:lnTo>
                <a:lnTo>
                  <a:pt x="102" y="75"/>
                </a:lnTo>
                <a:lnTo>
                  <a:pt x="110" y="74"/>
                </a:lnTo>
                <a:lnTo>
                  <a:pt x="110" y="74"/>
                </a:lnTo>
                <a:lnTo>
                  <a:pt x="112" y="74"/>
                </a:lnTo>
                <a:lnTo>
                  <a:pt x="110" y="72"/>
                </a:lnTo>
                <a:lnTo>
                  <a:pt x="110" y="72"/>
                </a:lnTo>
                <a:lnTo>
                  <a:pt x="119" y="70"/>
                </a:lnTo>
                <a:lnTo>
                  <a:pt x="127" y="69"/>
                </a:lnTo>
                <a:lnTo>
                  <a:pt x="127" y="69"/>
                </a:lnTo>
                <a:lnTo>
                  <a:pt x="126" y="66"/>
                </a:lnTo>
                <a:lnTo>
                  <a:pt x="123" y="63"/>
                </a:lnTo>
                <a:lnTo>
                  <a:pt x="123" y="63"/>
                </a:lnTo>
                <a:lnTo>
                  <a:pt x="128" y="62"/>
                </a:lnTo>
                <a:lnTo>
                  <a:pt x="135" y="62"/>
                </a:lnTo>
                <a:lnTo>
                  <a:pt x="135" y="62"/>
                </a:lnTo>
                <a:lnTo>
                  <a:pt x="135" y="61"/>
                </a:lnTo>
                <a:lnTo>
                  <a:pt x="137" y="58"/>
                </a:lnTo>
                <a:lnTo>
                  <a:pt x="137" y="58"/>
                </a:lnTo>
                <a:lnTo>
                  <a:pt x="135" y="57"/>
                </a:lnTo>
                <a:lnTo>
                  <a:pt x="135" y="56"/>
                </a:lnTo>
                <a:lnTo>
                  <a:pt x="133" y="56"/>
                </a:lnTo>
                <a:lnTo>
                  <a:pt x="133" y="56"/>
                </a:lnTo>
                <a:lnTo>
                  <a:pt x="146" y="52"/>
                </a:lnTo>
                <a:lnTo>
                  <a:pt x="161" y="48"/>
                </a:lnTo>
                <a:lnTo>
                  <a:pt x="161" y="48"/>
                </a:lnTo>
                <a:lnTo>
                  <a:pt x="161" y="48"/>
                </a:lnTo>
                <a:lnTo>
                  <a:pt x="162" y="46"/>
                </a:lnTo>
                <a:lnTo>
                  <a:pt x="162" y="43"/>
                </a:lnTo>
                <a:lnTo>
                  <a:pt x="178" y="43"/>
                </a:lnTo>
                <a:lnTo>
                  <a:pt x="178" y="43"/>
                </a:lnTo>
                <a:lnTo>
                  <a:pt x="181" y="44"/>
                </a:lnTo>
                <a:lnTo>
                  <a:pt x="184" y="44"/>
                </a:lnTo>
                <a:lnTo>
                  <a:pt x="190" y="44"/>
                </a:lnTo>
                <a:lnTo>
                  <a:pt x="193" y="44"/>
                </a:lnTo>
                <a:lnTo>
                  <a:pt x="196" y="45"/>
                </a:lnTo>
                <a:lnTo>
                  <a:pt x="198" y="48"/>
                </a:lnTo>
                <a:lnTo>
                  <a:pt x="199" y="51"/>
                </a:lnTo>
                <a:lnTo>
                  <a:pt x="199" y="51"/>
                </a:lnTo>
                <a:lnTo>
                  <a:pt x="199" y="56"/>
                </a:lnTo>
                <a:lnTo>
                  <a:pt x="199" y="58"/>
                </a:lnTo>
                <a:lnTo>
                  <a:pt x="199" y="61"/>
                </a:lnTo>
                <a:lnTo>
                  <a:pt x="201" y="62"/>
                </a:lnTo>
                <a:lnTo>
                  <a:pt x="206" y="64"/>
                </a:lnTo>
                <a:lnTo>
                  <a:pt x="211" y="66"/>
                </a:lnTo>
                <a:lnTo>
                  <a:pt x="217" y="67"/>
                </a:lnTo>
                <a:lnTo>
                  <a:pt x="221" y="69"/>
                </a:lnTo>
                <a:lnTo>
                  <a:pt x="224" y="70"/>
                </a:lnTo>
                <a:lnTo>
                  <a:pt x="225" y="73"/>
                </a:lnTo>
                <a:lnTo>
                  <a:pt x="225" y="76"/>
                </a:lnTo>
                <a:lnTo>
                  <a:pt x="224" y="81"/>
                </a:lnTo>
                <a:lnTo>
                  <a:pt x="224" y="81"/>
                </a:lnTo>
                <a:lnTo>
                  <a:pt x="230" y="82"/>
                </a:lnTo>
                <a:lnTo>
                  <a:pt x="236" y="84"/>
                </a:lnTo>
                <a:lnTo>
                  <a:pt x="250" y="86"/>
                </a:lnTo>
                <a:lnTo>
                  <a:pt x="257" y="88"/>
                </a:lnTo>
                <a:lnTo>
                  <a:pt x="263" y="92"/>
                </a:lnTo>
                <a:lnTo>
                  <a:pt x="266" y="94"/>
                </a:lnTo>
                <a:lnTo>
                  <a:pt x="267" y="97"/>
                </a:lnTo>
                <a:lnTo>
                  <a:pt x="268" y="100"/>
                </a:lnTo>
                <a:lnTo>
                  <a:pt x="268" y="105"/>
                </a:lnTo>
                <a:lnTo>
                  <a:pt x="268" y="105"/>
                </a:lnTo>
                <a:lnTo>
                  <a:pt x="268" y="107"/>
                </a:lnTo>
                <a:lnTo>
                  <a:pt x="266" y="110"/>
                </a:lnTo>
                <a:lnTo>
                  <a:pt x="261" y="115"/>
                </a:lnTo>
                <a:lnTo>
                  <a:pt x="256" y="119"/>
                </a:lnTo>
                <a:lnTo>
                  <a:pt x="255" y="124"/>
                </a:lnTo>
                <a:lnTo>
                  <a:pt x="255" y="129"/>
                </a:lnTo>
                <a:lnTo>
                  <a:pt x="255" y="129"/>
                </a:lnTo>
                <a:lnTo>
                  <a:pt x="261" y="122"/>
                </a:lnTo>
                <a:lnTo>
                  <a:pt x="264" y="117"/>
                </a:lnTo>
                <a:lnTo>
                  <a:pt x="272" y="113"/>
                </a:lnTo>
                <a:lnTo>
                  <a:pt x="273" y="112"/>
                </a:lnTo>
                <a:lnTo>
                  <a:pt x="274" y="110"/>
                </a:lnTo>
                <a:lnTo>
                  <a:pt x="274" y="100"/>
                </a:lnTo>
                <a:lnTo>
                  <a:pt x="274" y="100"/>
                </a:lnTo>
                <a:lnTo>
                  <a:pt x="274" y="95"/>
                </a:lnTo>
                <a:lnTo>
                  <a:pt x="273" y="91"/>
                </a:lnTo>
                <a:lnTo>
                  <a:pt x="273" y="91"/>
                </a:lnTo>
                <a:lnTo>
                  <a:pt x="257" y="81"/>
                </a:lnTo>
                <a:lnTo>
                  <a:pt x="239" y="70"/>
                </a:lnTo>
                <a:lnTo>
                  <a:pt x="239" y="70"/>
                </a:lnTo>
                <a:lnTo>
                  <a:pt x="239" y="67"/>
                </a:lnTo>
                <a:lnTo>
                  <a:pt x="238" y="63"/>
                </a:lnTo>
                <a:lnTo>
                  <a:pt x="238" y="63"/>
                </a:lnTo>
                <a:lnTo>
                  <a:pt x="235" y="61"/>
                </a:lnTo>
                <a:lnTo>
                  <a:pt x="232" y="58"/>
                </a:lnTo>
                <a:lnTo>
                  <a:pt x="225" y="57"/>
                </a:lnTo>
                <a:lnTo>
                  <a:pt x="219" y="56"/>
                </a:lnTo>
                <a:lnTo>
                  <a:pt x="218" y="55"/>
                </a:lnTo>
                <a:lnTo>
                  <a:pt x="217" y="51"/>
                </a:lnTo>
                <a:lnTo>
                  <a:pt x="217" y="51"/>
                </a:lnTo>
                <a:lnTo>
                  <a:pt x="218" y="48"/>
                </a:lnTo>
                <a:lnTo>
                  <a:pt x="218" y="44"/>
                </a:lnTo>
                <a:lnTo>
                  <a:pt x="218" y="44"/>
                </a:lnTo>
                <a:lnTo>
                  <a:pt x="242" y="27"/>
                </a:lnTo>
                <a:lnTo>
                  <a:pt x="242" y="27"/>
                </a:lnTo>
                <a:lnTo>
                  <a:pt x="243" y="27"/>
                </a:lnTo>
                <a:lnTo>
                  <a:pt x="244" y="27"/>
                </a:lnTo>
                <a:lnTo>
                  <a:pt x="248" y="26"/>
                </a:lnTo>
                <a:lnTo>
                  <a:pt x="248" y="26"/>
                </a:lnTo>
                <a:lnTo>
                  <a:pt x="248" y="24"/>
                </a:lnTo>
                <a:lnTo>
                  <a:pt x="245" y="21"/>
                </a:lnTo>
                <a:lnTo>
                  <a:pt x="245" y="21"/>
                </a:lnTo>
                <a:lnTo>
                  <a:pt x="247" y="20"/>
                </a:lnTo>
                <a:lnTo>
                  <a:pt x="248" y="18"/>
                </a:lnTo>
                <a:lnTo>
                  <a:pt x="248" y="18"/>
                </a:lnTo>
                <a:lnTo>
                  <a:pt x="268" y="14"/>
                </a:lnTo>
                <a:lnTo>
                  <a:pt x="282" y="12"/>
                </a:lnTo>
                <a:lnTo>
                  <a:pt x="282" y="12"/>
                </a:lnTo>
                <a:lnTo>
                  <a:pt x="294" y="13"/>
                </a:lnTo>
                <a:lnTo>
                  <a:pt x="305" y="15"/>
                </a:lnTo>
                <a:lnTo>
                  <a:pt x="305" y="15"/>
                </a:lnTo>
                <a:lnTo>
                  <a:pt x="309" y="13"/>
                </a:lnTo>
                <a:lnTo>
                  <a:pt x="315" y="9"/>
                </a:lnTo>
                <a:lnTo>
                  <a:pt x="321" y="5"/>
                </a:lnTo>
                <a:lnTo>
                  <a:pt x="323" y="1"/>
                </a:lnTo>
                <a:lnTo>
                  <a:pt x="323" y="1"/>
                </a:lnTo>
                <a:lnTo>
                  <a:pt x="327" y="2"/>
                </a:lnTo>
                <a:lnTo>
                  <a:pt x="329" y="3"/>
                </a:lnTo>
                <a:lnTo>
                  <a:pt x="335" y="3"/>
                </a:lnTo>
                <a:lnTo>
                  <a:pt x="335" y="0"/>
                </a:lnTo>
                <a:lnTo>
                  <a:pt x="335" y="0"/>
                </a:lnTo>
                <a:lnTo>
                  <a:pt x="339" y="2"/>
                </a:lnTo>
                <a:lnTo>
                  <a:pt x="342" y="3"/>
                </a:lnTo>
                <a:lnTo>
                  <a:pt x="342" y="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F4B24430-3125-4B37-BDFC-287CF6890D29}"/>
              </a:ext>
            </a:extLst>
          </p:cNvPr>
          <p:cNvSpPr>
            <a:spLocks/>
          </p:cNvSpPr>
          <p:nvPr/>
        </p:nvSpPr>
        <p:spPr bwMode="auto">
          <a:xfrm>
            <a:off x="7948396" y="1292427"/>
            <a:ext cx="1527874" cy="675074"/>
          </a:xfrm>
          <a:custGeom>
            <a:avLst/>
            <a:gdLst>
              <a:gd name="T0" fmla="*/ 615 w 1066"/>
              <a:gd name="T1" fmla="*/ 46 h 471"/>
              <a:gd name="T2" fmla="*/ 687 w 1066"/>
              <a:gd name="T3" fmla="*/ 54 h 471"/>
              <a:gd name="T4" fmla="*/ 759 w 1066"/>
              <a:gd name="T5" fmla="*/ 68 h 471"/>
              <a:gd name="T6" fmla="*/ 819 w 1066"/>
              <a:gd name="T7" fmla="*/ 95 h 471"/>
              <a:gd name="T8" fmla="*/ 906 w 1066"/>
              <a:gd name="T9" fmla="*/ 139 h 471"/>
              <a:gd name="T10" fmla="*/ 1013 w 1066"/>
              <a:gd name="T11" fmla="*/ 224 h 471"/>
              <a:gd name="T12" fmla="*/ 1038 w 1066"/>
              <a:gd name="T13" fmla="*/ 236 h 471"/>
              <a:gd name="T14" fmla="*/ 1054 w 1066"/>
              <a:gd name="T15" fmla="*/ 235 h 471"/>
              <a:gd name="T16" fmla="*/ 1066 w 1066"/>
              <a:gd name="T17" fmla="*/ 255 h 471"/>
              <a:gd name="T18" fmla="*/ 1062 w 1066"/>
              <a:gd name="T19" fmla="*/ 263 h 471"/>
              <a:gd name="T20" fmla="*/ 1041 w 1066"/>
              <a:gd name="T21" fmla="*/ 266 h 471"/>
              <a:gd name="T22" fmla="*/ 1017 w 1066"/>
              <a:gd name="T23" fmla="*/ 273 h 471"/>
              <a:gd name="T24" fmla="*/ 842 w 1066"/>
              <a:gd name="T25" fmla="*/ 370 h 471"/>
              <a:gd name="T26" fmla="*/ 666 w 1066"/>
              <a:gd name="T27" fmla="*/ 433 h 471"/>
              <a:gd name="T28" fmla="*/ 526 w 1066"/>
              <a:gd name="T29" fmla="*/ 471 h 471"/>
              <a:gd name="T30" fmla="*/ 496 w 1066"/>
              <a:gd name="T31" fmla="*/ 468 h 471"/>
              <a:gd name="T32" fmla="*/ 444 w 1066"/>
              <a:gd name="T33" fmla="*/ 468 h 471"/>
              <a:gd name="T34" fmla="*/ 390 w 1066"/>
              <a:gd name="T35" fmla="*/ 457 h 471"/>
              <a:gd name="T36" fmla="*/ 301 w 1066"/>
              <a:gd name="T37" fmla="*/ 437 h 471"/>
              <a:gd name="T38" fmla="*/ 225 w 1066"/>
              <a:gd name="T39" fmla="*/ 421 h 471"/>
              <a:gd name="T40" fmla="*/ 217 w 1066"/>
              <a:gd name="T41" fmla="*/ 409 h 471"/>
              <a:gd name="T42" fmla="*/ 197 w 1066"/>
              <a:gd name="T43" fmla="*/ 397 h 471"/>
              <a:gd name="T44" fmla="*/ 113 w 1066"/>
              <a:gd name="T45" fmla="*/ 357 h 471"/>
              <a:gd name="T46" fmla="*/ 104 w 1066"/>
              <a:gd name="T47" fmla="*/ 343 h 471"/>
              <a:gd name="T48" fmla="*/ 102 w 1066"/>
              <a:gd name="T49" fmla="*/ 315 h 471"/>
              <a:gd name="T50" fmla="*/ 85 w 1066"/>
              <a:gd name="T51" fmla="*/ 316 h 471"/>
              <a:gd name="T52" fmla="*/ 67 w 1066"/>
              <a:gd name="T53" fmla="*/ 315 h 471"/>
              <a:gd name="T54" fmla="*/ 62 w 1066"/>
              <a:gd name="T55" fmla="*/ 296 h 471"/>
              <a:gd name="T56" fmla="*/ 22 w 1066"/>
              <a:gd name="T57" fmla="*/ 304 h 471"/>
              <a:gd name="T58" fmla="*/ 10 w 1066"/>
              <a:gd name="T59" fmla="*/ 258 h 471"/>
              <a:gd name="T60" fmla="*/ 30 w 1066"/>
              <a:gd name="T61" fmla="*/ 239 h 471"/>
              <a:gd name="T62" fmla="*/ 30 w 1066"/>
              <a:gd name="T63" fmla="*/ 226 h 471"/>
              <a:gd name="T64" fmla="*/ 36 w 1066"/>
              <a:gd name="T65" fmla="*/ 220 h 471"/>
              <a:gd name="T66" fmla="*/ 43 w 1066"/>
              <a:gd name="T67" fmla="*/ 178 h 471"/>
              <a:gd name="T68" fmla="*/ 22 w 1066"/>
              <a:gd name="T69" fmla="*/ 144 h 471"/>
              <a:gd name="T70" fmla="*/ 7 w 1066"/>
              <a:gd name="T71" fmla="*/ 127 h 471"/>
              <a:gd name="T72" fmla="*/ 36 w 1066"/>
              <a:gd name="T73" fmla="*/ 101 h 471"/>
              <a:gd name="T74" fmla="*/ 54 w 1066"/>
              <a:gd name="T75" fmla="*/ 107 h 471"/>
              <a:gd name="T76" fmla="*/ 70 w 1066"/>
              <a:gd name="T77" fmla="*/ 114 h 471"/>
              <a:gd name="T78" fmla="*/ 67 w 1066"/>
              <a:gd name="T79" fmla="*/ 87 h 471"/>
              <a:gd name="T80" fmla="*/ 92 w 1066"/>
              <a:gd name="T81" fmla="*/ 67 h 471"/>
              <a:gd name="T82" fmla="*/ 107 w 1066"/>
              <a:gd name="T83" fmla="*/ 72 h 471"/>
              <a:gd name="T84" fmla="*/ 119 w 1066"/>
              <a:gd name="T85" fmla="*/ 71 h 471"/>
              <a:gd name="T86" fmla="*/ 147 w 1066"/>
              <a:gd name="T87" fmla="*/ 56 h 471"/>
              <a:gd name="T88" fmla="*/ 200 w 1066"/>
              <a:gd name="T89" fmla="*/ 47 h 471"/>
              <a:gd name="T90" fmla="*/ 236 w 1066"/>
              <a:gd name="T91" fmla="*/ 62 h 471"/>
              <a:gd name="T92" fmla="*/ 250 w 1066"/>
              <a:gd name="T93" fmla="*/ 64 h 471"/>
              <a:gd name="T94" fmla="*/ 250 w 1066"/>
              <a:gd name="T95" fmla="*/ 53 h 471"/>
              <a:gd name="T96" fmla="*/ 269 w 1066"/>
              <a:gd name="T97" fmla="*/ 34 h 471"/>
              <a:gd name="T98" fmla="*/ 278 w 1066"/>
              <a:gd name="T99" fmla="*/ 11 h 471"/>
              <a:gd name="T100" fmla="*/ 312 w 1066"/>
              <a:gd name="T101" fmla="*/ 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66" h="471">
                <a:moveTo>
                  <a:pt x="367" y="11"/>
                </a:moveTo>
                <a:lnTo>
                  <a:pt x="445" y="13"/>
                </a:lnTo>
                <a:lnTo>
                  <a:pt x="588" y="40"/>
                </a:lnTo>
                <a:lnTo>
                  <a:pt x="588" y="40"/>
                </a:lnTo>
                <a:lnTo>
                  <a:pt x="615" y="46"/>
                </a:lnTo>
                <a:lnTo>
                  <a:pt x="628" y="48"/>
                </a:lnTo>
                <a:lnTo>
                  <a:pt x="641" y="49"/>
                </a:lnTo>
                <a:lnTo>
                  <a:pt x="641" y="49"/>
                </a:lnTo>
                <a:lnTo>
                  <a:pt x="672" y="53"/>
                </a:lnTo>
                <a:lnTo>
                  <a:pt x="687" y="54"/>
                </a:lnTo>
                <a:lnTo>
                  <a:pt x="703" y="56"/>
                </a:lnTo>
                <a:lnTo>
                  <a:pt x="703" y="56"/>
                </a:lnTo>
                <a:lnTo>
                  <a:pt x="732" y="61"/>
                </a:lnTo>
                <a:lnTo>
                  <a:pt x="746" y="65"/>
                </a:lnTo>
                <a:lnTo>
                  <a:pt x="759" y="68"/>
                </a:lnTo>
                <a:lnTo>
                  <a:pt x="759" y="68"/>
                </a:lnTo>
                <a:lnTo>
                  <a:pt x="774" y="73"/>
                </a:lnTo>
                <a:lnTo>
                  <a:pt x="789" y="80"/>
                </a:lnTo>
                <a:lnTo>
                  <a:pt x="803" y="87"/>
                </a:lnTo>
                <a:lnTo>
                  <a:pt x="819" y="95"/>
                </a:lnTo>
                <a:lnTo>
                  <a:pt x="819" y="95"/>
                </a:lnTo>
                <a:lnTo>
                  <a:pt x="886" y="126"/>
                </a:lnTo>
                <a:lnTo>
                  <a:pt x="886" y="126"/>
                </a:lnTo>
                <a:lnTo>
                  <a:pt x="897" y="132"/>
                </a:lnTo>
                <a:lnTo>
                  <a:pt x="906" y="139"/>
                </a:lnTo>
                <a:lnTo>
                  <a:pt x="928" y="156"/>
                </a:lnTo>
                <a:lnTo>
                  <a:pt x="928" y="156"/>
                </a:lnTo>
                <a:lnTo>
                  <a:pt x="978" y="197"/>
                </a:lnTo>
                <a:lnTo>
                  <a:pt x="996" y="212"/>
                </a:lnTo>
                <a:lnTo>
                  <a:pt x="1013" y="224"/>
                </a:lnTo>
                <a:lnTo>
                  <a:pt x="1026" y="232"/>
                </a:lnTo>
                <a:lnTo>
                  <a:pt x="1030" y="235"/>
                </a:lnTo>
                <a:lnTo>
                  <a:pt x="1034" y="236"/>
                </a:lnTo>
                <a:lnTo>
                  <a:pt x="1034" y="236"/>
                </a:lnTo>
                <a:lnTo>
                  <a:pt x="1038" y="236"/>
                </a:lnTo>
                <a:lnTo>
                  <a:pt x="1040" y="235"/>
                </a:lnTo>
                <a:lnTo>
                  <a:pt x="1045" y="233"/>
                </a:lnTo>
                <a:lnTo>
                  <a:pt x="1045" y="233"/>
                </a:lnTo>
                <a:lnTo>
                  <a:pt x="1050" y="233"/>
                </a:lnTo>
                <a:lnTo>
                  <a:pt x="1054" y="235"/>
                </a:lnTo>
                <a:lnTo>
                  <a:pt x="1058" y="237"/>
                </a:lnTo>
                <a:lnTo>
                  <a:pt x="1062" y="241"/>
                </a:lnTo>
                <a:lnTo>
                  <a:pt x="1064" y="243"/>
                </a:lnTo>
                <a:lnTo>
                  <a:pt x="1065" y="248"/>
                </a:lnTo>
                <a:lnTo>
                  <a:pt x="1066" y="255"/>
                </a:lnTo>
                <a:lnTo>
                  <a:pt x="1066" y="255"/>
                </a:lnTo>
                <a:lnTo>
                  <a:pt x="1066" y="258"/>
                </a:lnTo>
                <a:lnTo>
                  <a:pt x="1065" y="260"/>
                </a:lnTo>
                <a:lnTo>
                  <a:pt x="1065" y="260"/>
                </a:lnTo>
                <a:lnTo>
                  <a:pt x="1062" y="263"/>
                </a:lnTo>
                <a:lnTo>
                  <a:pt x="1056" y="267"/>
                </a:lnTo>
                <a:lnTo>
                  <a:pt x="1056" y="267"/>
                </a:lnTo>
                <a:lnTo>
                  <a:pt x="1051" y="267"/>
                </a:lnTo>
                <a:lnTo>
                  <a:pt x="1046" y="267"/>
                </a:lnTo>
                <a:lnTo>
                  <a:pt x="1041" y="266"/>
                </a:lnTo>
                <a:lnTo>
                  <a:pt x="1038" y="267"/>
                </a:lnTo>
                <a:lnTo>
                  <a:pt x="1038" y="267"/>
                </a:lnTo>
                <a:lnTo>
                  <a:pt x="1027" y="268"/>
                </a:lnTo>
                <a:lnTo>
                  <a:pt x="1022" y="269"/>
                </a:lnTo>
                <a:lnTo>
                  <a:pt x="1017" y="273"/>
                </a:lnTo>
                <a:lnTo>
                  <a:pt x="1017" y="273"/>
                </a:lnTo>
                <a:lnTo>
                  <a:pt x="959" y="306"/>
                </a:lnTo>
                <a:lnTo>
                  <a:pt x="900" y="340"/>
                </a:lnTo>
                <a:lnTo>
                  <a:pt x="870" y="355"/>
                </a:lnTo>
                <a:lnTo>
                  <a:pt x="842" y="370"/>
                </a:lnTo>
                <a:lnTo>
                  <a:pt x="812" y="383"/>
                </a:lnTo>
                <a:lnTo>
                  <a:pt x="783" y="392"/>
                </a:lnTo>
                <a:lnTo>
                  <a:pt x="783" y="392"/>
                </a:lnTo>
                <a:lnTo>
                  <a:pt x="745" y="406"/>
                </a:lnTo>
                <a:lnTo>
                  <a:pt x="666" y="433"/>
                </a:lnTo>
                <a:lnTo>
                  <a:pt x="623" y="447"/>
                </a:lnTo>
                <a:lnTo>
                  <a:pt x="581" y="459"/>
                </a:lnTo>
                <a:lnTo>
                  <a:pt x="548" y="469"/>
                </a:lnTo>
                <a:lnTo>
                  <a:pt x="534" y="471"/>
                </a:lnTo>
                <a:lnTo>
                  <a:pt x="526" y="471"/>
                </a:lnTo>
                <a:lnTo>
                  <a:pt x="526" y="471"/>
                </a:lnTo>
                <a:lnTo>
                  <a:pt x="514" y="470"/>
                </a:lnTo>
                <a:lnTo>
                  <a:pt x="505" y="468"/>
                </a:lnTo>
                <a:lnTo>
                  <a:pt x="496" y="468"/>
                </a:lnTo>
                <a:lnTo>
                  <a:pt x="496" y="468"/>
                </a:lnTo>
                <a:lnTo>
                  <a:pt x="487" y="467"/>
                </a:lnTo>
                <a:lnTo>
                  <a:pt x="476" y="467"/>
                </a:lnTo>
                <a:lnTo>
                  <a:pt x="454" y="468"/>
                </a:lnTo>
                <a:lnTo>
                  <a:pt x="454" y="468"/>
                </a:lnTo>
                <a:lnTo>
                  <a:pt x="444" y="468"/>
                </a:lnTo>
                <a:lnTo>
                  <a:pt x="432" y="467"/>
                </a:lnTo>
                <a:lnTo>
                  <a:pt x="421" y="464"/>
                </a:lnTo>
                <a:lnTo>
                  <a:pt x="411" y="462"/>
                </a:lnTo>
                <a:lnTo>
                  <a:pt x="411" y="462"/>
                </a:lnTo>
                <a:lnTo>
                  <a:pt x="390" y="457"/>
                </a:lnTo>
                <a:lnTo>
                  <a:pt x="368" y="451"/>
                </a:lnTo>
                <a:lnTo>
                  <a:pt x="348" y="445"/>
                </a:lnTo>
                <a:lnTo>
                  <a:pt x="327" y="439"/>
                </a:lnTo>
                <a:lnTo>
                  <a:pt x="327" y="439"/>
                </a:lnTo>
                <a:lnTo>
                  <a:pt x="301" y="437"/>
                </a:lnTo>
                <a:lnTo>
                  <a:pt x="275" y="433"/>
                </a:lnTo>
                <a:lnTo>
                  <a:pt x="262" y="432"/>
                </a:lnTo>
                <a:lnTo>
                  <a:pt x="249" y="429"/>
                </a:lnTo>
                <a:lnTo>
                  <a:pt x="237" y="426"/>
                </a:lnTo>
                <a:lnTo>
                  <a:pt x="225" y="421"/>
                </a:lnTo>
                <a:lnTo>
                  <a:pt x="225" y="421"/>
                </a:lnTo>
                <a:lnTo>
                  <a:pt x="221" y="419"/>
                </a:lnTo>
                <a:lnTo>
                  <a:pt x="220" y="415"/>
                </a:lnTo>
                <a:lnTo>
                  <a:pt x="218" y="412"/>
                </a:lnTo>
                <a:lnTo>
                  <a:pt x="217" y="409"/>
                </a:lnTo>
                <a:lnTo>
                  <a:pt x="217" y="409"/>
                </a:lnTo>
                <a:lnTo>
                  <a:pt x="213" y="404"/>
                </a:lnTo>
                <a:lnTo>
                  <a:pt x="208" y="402"/>
                </a:lnTo>
                <a:lnTo>
                  <a:pt x="197" y="397"/>
                </a:lnTo>
                <a:lnTo>
                  <a:pt x="197" y="397"/>
                </a:lnTo>
                <a:lnTo>
                  <a:pt x="166" y="383"/>
                </a:lnTo>
                <a:lnTo>
                  <a:pt x="135" y="367"/>
                </a:lnTo>
                <a:lnTo>
                  <a:pt x="135" y="367"/>
                </a:lnTo>
                <a:lnTo>
                  <a:pt x="121" y="361"/>
                </a:lnTo>
                <a:lnTo>
                  <a:pt x="113" y="357"/>
                </a:lnTo>
                <a:lnTo>
                  <a:pt x="105" y="352"/>
                </a:lnTo>
                <a:lnTo>
                  <a:pt x="105" y="352"/>
                </a:lnTo>
                <a:lnTo>
                  <a:pt x="104" y="351"/>
                </a:lnTo>
                <a:lnTo>
                  <a:pt x="104" y="348"/>
                </a:lnTo>
                <a:lnTo>
                  <a:pt x="104" y="343"/>
                </a:lnTo>
                <a:lnTo>
                  <a:pt x="104" y="343"/>
                </a:lnTo>
                <a:lnTo>
                  <a:pt x="105" y="336"/>
                </a:lnTo>
                <a:lnTo>
                  <a:pt x="104" y="325"/>
                </a:lnTo>
                <a:lnTo>
                  <a:pt x="104" y="319"/>
                </a:lnTo>
                <a:lnTo>
                  <a:pt x="102" y="315"/>
                </a:lnTo>
                <a:lnTo>
                  <a:pt x="99" y="312"/>
                </a:lnTo>
                <a:lnTo>
                  <a:pt x="96" y="311"/>
                </a:lnTo>
                <a:lnTo>
                  <a:pt x="96" y="311"/>
                </a:lnTo>
                <a:lnTo>
                  <a:pt x="92" y="312"/>
                </a:lnTo>
                <a:lnTo>
                  <a:pt x="85" y="316"/>
                </a:lnTo>
                <a:lnTo>
                  <a:pt x="79" y="319"/>
                </a:lnTo>
                <a:lnTo>
                  <a:pt x="74" y="321"/>
                </a:lnTo>
                <a:lnTo>
                  <a:pt x="68" y="321"/>
                </a:lnTo>
                <a:lnTo>
                  <a:pt x="68" y="321"/>
                </a:lnTo>
                <a:lnTo>
                  <a:pt x="67" y="315"/>
                </a:lnTo>
                <a:lnTo>
                  <a:pt x="67" y="309"/>
                </a:lnTo>
                <a:lnTo>
                  <a:pt x="66" y="302"/>
                </a:lnTo>
                <a:lnTo>
                  <a:pt x="65" y="299"/>
                </a:lnTo>
                <a:lnTo>
                  <a:pt x="62" y="296"/>
                </a:lnTo>
                <a:lnTo>
                  <a:pt x="62" y="296"/>
                </a:lnTo>
                <a:lnTo>
                  <a:pt x="48" y="304"/>
                </a:lnTo>
                <a:lnTo>
                  <a:pt x="41" y="307"/>
                </a:lnTo>
                <a:lnTo>
                  <a:pt x="36" y="309"/>
                </a:lnTo>
                <a:lnTo>
                  <a:pt x="36" y="309"/>
                </a:lnTo>
                <a:lnTo>
                  <a:pt x="22" y="304"/>
                </a:lnTo>
                <a:lnTo>
                  <a:pt x="0" y="294"/>
                </a:lnTo>
                <a:lnTo>
                  <a:pt x="0" y="266"/>
                </a:lnTo>
                <a:lnTo>
                  <a:pt x="0" y="266"/>
                </a:lnTo>
                <a:lnTo>
                  <a:pt x="5" y="261"/>
                </a:lnTo>
                <a:lnTo>
                  <a:pt x="10" y="258"/>
                </a:lnTo>
                <a:lnTo>
                  <a:pt x="19" y="255"/>
                </a:lnTo>
                <a:lnTo>
                  <a:pt x="29" y="252"/>
                </a:lnTo>
                <a:lnTo>
                  <a:pt x="40" y="250"/>
                </a:lnTo>
                <a:lnTo>
                  <a:pt x="40" y="250"/>
                </a:lnTo>
                <a:lnTo>
                  <a:pt x="30" y="239"/>
                </a:lnTo>
                <a:lnTo>
                  <a:pt x="23" y="227"/>
                </a:lnTo>
                <a:lnTo>
                  <a:pt x="23" y="227"/>
                </a:lnTo>
                <a:lnTo>
                  <a:pt x="25" y="226"/>
                </a:lnTo>
                <a:lnTo>
                  <a:pt x="28" y="226"/>
                </a:lnTo>
                <a:lnTo>
                  <a:pt x="30" y="226"/>
                </a:lnTo>
                <a:lnTo>
                  <a:pt x="31" y="225"/>
                </a:lnTo>
                <a:lnTo>
                  <a:pt x="31" y="225"/>
                </a:lnTo>
                <a:lnTo>
                  <a:pt x="36" y="221"/>
                </a:lnTo>
                <a:lnTo>
                  <a:pt x="36" y="220"/>
                </a:lnTo>
                <a:lnTo>
                  <a:pt x="36" y="220"/>
                </a:lnTo>
                <a:lnTo>
                  <a:pt x="37" y="213"/>
                </a:lnTo>
                <a:lnTo>
                  <a:pt x="41" y="201"/>
                </a:lnTo>
                <a:lnTo>
                  <a:pt x="44" y="184"/>
                </a:lnTo>
                <a:lnTo>
                  <a:pt x="44" y="184"/>
                </a:lnTo>
                <a:lnTo>
                  <a:pt x="43" y="178"/>
                </a:lnTo>
                <a:lnTo>
                  <a:pt x="38" y="169"/>
                </a:lnTo>
                <a:lnTo>
                  <a:pt x="32" y="158"/>
                </a:lnTo>
                <a:lnTo>
                  <a:pt x="27" y="150"/>
                </a:lnTo>
                <a:lnTo>
                  <a:pt x="27" y="150"/>
                </a:lnTo>
                <a:lnTo>
                  <a:pt x="22" y="144"/>
                </a:lnTo>
                <a:lnTo>
                  <a:pt x="15" y="138"/>
                </a:lnTo>
                <a:lnTo>
                  <a:pt x="10" y="132"/>
                </a:lnTo>
                <a:lnTo>
                  <a:pt x="7" y="129"/>
                </a:lnTo>
                <a:lnTo>
                  <a:pt x="7" y="127"/>
                </a:lnTo>
                <a:lnTo>
                  <a:pt x="7" y="127"/>
                </a:lnTo>
                <a:lnTo>
                  <a:pt x="9" y="123"/>
                </a:lnTo>
                <a:lnTo>
                  <a:pt x="12" y="119"/>
                </a:lnTo>
                <a:lnTo>
                  <a:pt x="18" y="114"/>
                </a:lnTo>
                <a:lnTo>
                  <a:pt x="24" y="109"/>
                </a:lnTo>
                <a:lnTo>
                  <a:pt x="36" y="101"/>
                </a:lnTo>
                <a:lnTo>
                  <a:pt x="43" y="98"/>
                </a:lnTo>
                <a:lnTo>
                  <a:pt x="43" y="98"/>
                </a:lnTo>
                <a:lnTo>
                  <a:pt x="46" y="98"/>
                </a:lnTo>
                <a:lnTo>
                  <a:pt x="48" y="101"/>
                </a:lnTo>
                <a:lnTo>
                  <a:pt x="54" y="107"/>
                </a:lnTo>
                <a:lnTo>
                  <a:pt x="61" y="113"/>
                </a:lnTo>
                <a:lnTo>
                  <a:pt x="68" y="119"/>
                </a:lnTo>
                <a:lnTo>
                  <a:pt x="68" y="119"/>
                </a:lnTo>
                <a:lnTo>
                  <a:pt x="70" y="117"/>
                </a:lnTo>
                <a:lnTo>
                  <a:pt x="70" y="114"/>
                </a:lnTo>
                <a:lnTo>
                  <a:pt x="70" y="114"/>
                </a:lnTo>
                <a:lnTo>
                  <a:pt x="68" y="104"/>
                </a:lnTo>
                <a:lnTo>
                  <a:pt x="67" y="95"/>
                </a:lnTo>
                <a:lnTo>
                  <a:pt x="67" y="95"/>
                </a:lnTo>
                <a:lnTo>
                  <a:pt x="67" y="87"/>
                </a:lnTo>
                <a:lnTo>
                  <a:pt x="70" y="82"/>
                </a:lnTo>
                <a:lnTo>
                  <a:pt x="73" y="78"/>
                </a:lnTo>
                <a:lnTo>
                  <a:pt x="78" y="76"/>
                </a:lnTo>
                <a:lnTo>
                  <a:pt x="87" y="71"/>
                </a:lnTo>
                <a:lnTo>
                  <a:pt x="92" y="67"/>
                </a:lnTo>
                <a:lnTo>
                  <a:pt x="96" y="61"/>
                </a:lnTo>
                <a:lnTo>
                  <a:pt x="96" y="61"/>
                </a:lnTo>
                <a:lnTo>
                  <a:pt x="99" y="64"/>
                </a:lnTo>
                <a:lnTo>
                  <a:pt x="103" y="68"/>
                </a:lnTo>
                <a:lnTo>
                  <a:pt x="107" y="72"/>
                </a:lnTo>
                <a:lnTo>
                  <a:pt x="108" y="73"/>
                </a:lnTo>
                <a:lnTo>
                  <a:pt x="110" y="73"/>
                </a:lnTo>
                <a:lnTo>
                  <a:pt x="110" y="73"/>
                </a:lnTo>
                <a:lnTo>
                  <a:pt x="114" y="72"/>
                </a:lnTo>
                <a:lnTo>
                  <a:pt x="119" y="71"/>
                </a:lnTo>
                <a:lnTo>
                  <a:pt x="127" y="64"/>
                </a:lnTo>
                <a:lnTo>
                  <a:pt x="138" y="54"/>
                </a:lnTo>
                <a:lnTo>
                  <a:pt x="138" y="54"/>
                </a:lnTo>
                <a:lnTo>
                  <a:pt x="142" y="55"/>
                </a:lnTo>
                <a:lnTo>
                  <a:pt x="147" y="56"/>
                </a:lnTo>
                <a:lnTo>
                  <a:pt x="156" y="59"/>
                </a:lnTo>
                <a:lnTo>
                  <a:pt x="156" y="59"/>
                </a:lnTo>
                <a:lnTo>
                  <a:pt x="164" y="56"/>
                </a:lnTo>
                <a:lnTo>
                  <a:pt x="178" y="53"/>
                </a:lnTo>
                <a:lnTo>
                  <a:pt x="200" y="47"/>
                </a:lnTo>
                <a:lnTo>
                  <a:pt x="200" y="47"/>
                </a:lnTo>
                <a:lnTo>
                  <a:pt x="207" y="48"/>
                </a:lnTo>
                <a:lnTo>
                  <a:pt x="213" y="49"/>
                </a:lnTo>
                <a:lnTo>
                  <a:pt x="225" y="56"/>
                </a:lnTo>
                <a:lnTo>
                  <a:pt x="236" y="62"/>
                </a:lnTo>
                <a:lnTo>
                  <a:pt x="240" y="65"/>
                </a:lnTo>
                <a:lnTo>
                  <a:pt x="245" y="66"/>
                </a:lnTo>
                <a:lnTo>
                  <a:pt x="245" y="66"/>
                </a:lnTo>
                <a:lnTo>
                  <a:pt x="248" y="65"/>
                </a:lnTo>
                <a:lnTo>
                  <a:pt x="250" y="64"/>
                </a:lnTo>
                <a:lnTo>
                  <a:pt x="251" y="61"/>
                </a:lnTo>
                <a:lnTo>
                  <a:pt x="251" y="59"/>
                </a:lnTo>
                <a:lnTo>
                  <a:pt x="250" y="55"/>
                </a:lnTo>
                <a:lnTo>
                  <a:pt x="250" y="53"/>
                </a:lnTo>
                <a:lnTo>
                  <a:pt x="250" y="53"/>
                </a:lnTo>
                <a:lnTo>
                  <a:pt x="250" y="50"/>
                </a:lnTo>
                <a:lnTo>
                  <a:pt x="252" y="49"/>
                </a:lnTo>
                <a:lnTo>
                  <a:pt x="257" y="44"/>
                </a:lnTo>
                <a:lnTo>
                  <a:pt x="263" y="38"/>
                </a:lnTo>
                <a:lnTo>
                  <a:pt x="269" y="34"/>
                </a:lnTo>
                <a:lnTo>
                  <a:pt x="269" y="34"/>
                </a:lnTo>
                <a:lnTo>
                  <a:pt x="272" y="28"/>
                </a:lnTo>
                <a:lnTo>
                  <a:pt x="274" y="22"/>
                </a:lnTo>
                <a:lnTo>
                  <a:pt x="278" y="11"/>
                </a:lnTo>
                <a:lnTo>
                  <a:pt x="278" y="11"/>
                </a:lnTo>
                <a:lnTo>
                  <a:pt x="279" y="9"/>
                </a:lnTo>
                <a:lnTo>
                  <a:pt x="282" y="6"/>
                </a:lnTo>
                <a:lnTo>
                  <a:pt x="293" y="3"/>
                </a:lnTo>
                <a:lnTo>
                  <a:pt x="304" y="0"/>
                </a:lnTo>
                <a:lnTo>
                  <a:pt x="312" y="0"/>
                </a:lnTo>
                <a:lnTo>
                  <a:pt x="312" y="0"/>
                </a:lnTo>
                <a:lnTo>
                  <a:pt x="335" y="5"/>
                </a:lnTo>
                <a:lnTo>
                  <a:pt x="367" y="11"/>
                </a:lnTo>
                <a:lnTo>
                  <a:pt x="367" y="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BD6095C1-C965-45B5-835D-A78DA4DE3710}"/>
              </a:ext>
            </a:extLst>
          </p:cNvPr>
          <p:cNvSpPr>
            <a:spLocks/>
          </p:cNvSpPr>
          <p:nvPr/>
        </p:nvSpPr>
        <p:spPr bwMode="auto">
          <a:xfrm>
            <a:off x="498226" y="3113965"/>
            <a:ext cx="1430338" cy="857250"/>
          </a:xfrm>
          <a:custGeom>
            <a:avLst/>
            <a:gdLst>
              <a:gd name="T0" fmla="*/ 575 w 901"/>
              <a:gd name="T1" fmla="*/ 23 h 540"/>
              <a:gd name="T2" fmla="*/ 653 w 901"/>
              <a:gd name="T3" fmla="*/ 65 h 540"/>
              <a:gd name="T4" fmla="*/ 727 w 901"/>
              <a:gd name="T5" fmla="*/ 116 h 540"/>
              <a:gd name="T6" fmla="*/ 767 w 901"/>
              <a:gd name="T7" fmla="*/ 165 h 540"/>
              <a:gd name="T8" fmla="*/ 812 w 901"/>
              <a:gd name="T9" fmla="*/ 227 h 540"/>
              <a:gd name="T10" fmla="*/ 849 w 901"/>
              <a:gd name="T11" fmla="*/ 277 h 540"/>
              <a:gd name="T12" fmla="*/ 868 w 901"/>
              <a:gd name="T13" fmla="*/ 304 h 540"/>
              <a:gd name="T14" fmla="*/ 880 w 901"/>
              <a:gd name="T15" fmla="*/ 314 h 540"/>
              <a:gd name="T16" fmla="*/ 900 w 901"/>
              <a:gd name="T17" fmla="*/ 320 h 540"/>
              <a:gd name="T18" fmla="*/ 896 w 901"/>
              <a:gd name="T19" fmla="*/ 332 h 540"/>
              <a:gd name="T20" fmla="*/ 880 w 901"/>
              <a:gd name="T21" fmla="*/ 335 h 540"/>
              <a:gd name="T22" fmla="*/ 778 w 901"/>
              <a:gd name="T23" fmla="*/ 390 h 540"/>
              <a:gd name="T24" fmla="*/ 759 w 901"/>
              <a:gd name="T25" fmla="*/ 365 h 540"/>
              <a:gd name="T26" fmla="*/ 754 w 901"/>
              <a:gd name="T27" fmla="*/ 362 h 540"/>
              <a:gd name="T28" fmla="*/ 765 w 901"/>
              <a:gd name="T29" fmla="*/ 398 h 540"/>
              <a:gd name="T30" fmla="*/ 758 w 901"/>
              <a:gd name="T31" fmla="*/ 408 h 540"/>
              <a:gd name="T32" fmla="*/ 740 w 901"/>
              <a:gd name="T33" fmla="*/ 428 h 540"/>
              <a:gd name="T34" fmla="*/ 679 w 901"/>
              <a:gd name="T35" fmla="*/ 469 h 540"/>
              <a:gd name="T36" fmla="*/ 643 w 901"/>
              <a:gd name="T37" fmla="*/ 483 h 540"/>
              <a:gd name="T38" fmla="*/ 622 w 901"/>
              <a:gd name="T39" fmla="*/ 495 h 540"/>
              <a:gd name="T40" fmla="*/ 539 w 901"/>
              <a:gd name="T41" fmla="*/ 532 h 540"/>
              <a:gd name="T42" fmla="*/ 532 w 901"/>
              <a:gd name="T43" fmla="*/ 525 h 540"/>
              <a:gd name="T44" fmla="*/ 487 w 901"/>
              <a:gd name="T45" fmla="*/ 538 h 540"/>
              <a:gd name="T46" fmla="*/ 479 w 901"/>
              <a:gd name="T47" fmla="*/ 534 h 540"/>
              <a:gd name="T48" fmla="*/ 355 w 901"/>
              <a:gd name="T49" fmla="*/ 538 h 540"/>
              <a:gd name="T50" fmla="*/ 347 w 901"/>
              <a:gd name="T51" fmla="*/ 532 h 540"/>
              <a:gd name="T52" fmla="*/ 308 w 901"/>
              <a:gd name="T53" fmla="*/ 524 h 540"/>
              <a:gd name="T54" fmla="*/ 270 w 901"/>
              <a:gd name="T55" fmla="*/ 513 h 540"/>
              <a:gd name="T56" fmla="*/ 236 w 901"/>
              <a:gd name="T57" fmla="*/ 503 h 540"/>
              <a:gd name="T58" fmla="*/ 224 w 901"/>
              <a:gd name="T59" fmla="*/ 499 h 540"/>
              <a:gd name="T60" fmla="*/ 202 w 901"/>
              <a:gd name="T61" fmla="*/ 482 h 540"/>
              <a:gd name="T62" fmla="*/ 188 w 901"/>
              <a:gd name="T63" fmla="*/ 472 h 540"/>
              <a:gd name="T64" fmla="*/ 185 w 901"/>
              <a:gd name="T65" fmla="*/ 468 h 540"/>
              <a:gd name="T66" fmla="*/ 167 w 901"/>
              <a:gd name="T67" fmla="*/ 459 h 540"/>
              <a:gd name="T68" fmla="*/ 134 w 901"/>
              <a:gd name="T69" fmla="*/ 424 h 540"/>
              <a:gd name="T70" fmla="*/ 122 w 901"/>
              <a:gd name="T71" fmla="*/ 410 h 540"/>
              <a:gd name="T72" fmla="*/ 96 w 901"/>
              <a:gd name="T73" fmla="*/ 385 h 540"/>
              <a:gd name="T74" fmla="*/ 75 w 901"/>
              <a:gd name="T75" fmla="*/ 353 h 540"/>
              <a:gd name="T76" fmla="*/ 29 w 901"/>
              <a:gd name="T77" fmla="*/ 289 h 540"/>
              <a:gd name="T78" fmla="*/ 12 w 901"/>
              <a:gd name="T79" fmla="*/ 281 h 540"/>
              <a:gd name="T80" fmla="*/ 6 w 901"/>
              <a:gd name="T81" fmla="*/ 269 h 540"/>
              <a:gd name="T82" fmla="*/ 44 w 901"/>
              <a:gd name="T83" fmla="*/ 236 h 540"/>
              <a:gd name="T84" fmla="*/ 69 w 901"/>
              <a:gd name="T85" fmla="*/ 204 h 540"/>
              <a:gd name="T86" fmla="*/ 86 w 901"/>
              <a:gd name="T87" fmla="*/ 181 h 540"/>
              <a:gd name="T88" fmla="*/ 99 w 901"/>
              <a:gd name="T89" fmla="*/ 161 h 540"/>
              <a:gd name="T90" fmla="*/ 121 w 901"/>
              <a:gd name="T91" fmla="*/ 146 h 540"/>
              <a:gd name="T92" fmla="*/ 132 w 901"/>
              <a:gd name="T93" fmla="*/ 129 h 540"/>
              <a:gd name="T94" fmla="*/ 166 w 901"/>
              <a:gd name="T95" fmla="*/ 94 h 540"/>
              <a:gd name="T96" fmla="*/ 198 w 901"/>
              <a:gd name="T97" fmla="*/ 77 h 540"/>
              <a:gd name="T98" fmla="*/ 215 w 901"/>
              <a:gd name="T99" fmla="*/ 63 h 540"/>
              <a:gd name="T100" fmla="*/ 239 w 901"/>
              <a:gd name="T101" fmla="*/ 45 h 540"/>
              <a:gd name="T102" fmla="*/ 283 w 901"/>
              <a:gd name="T103" fmla="*/ 27 h 540"/>
              <a:gd name="T104" fmla="*/ 317 w 901"/>
              <a:gd name="T105" fmla="*/ 18 h 540"/>
              <a:gd name="T106" fmla="*/ 350 w 901"/>
              <a:gd name="T107" fmla="*/ 16 h 540"/>
              <a:gd name="T108" fmla="*/ 367 w 901"/>
              <a:gd name="T109" fmla="*/ 7 h 540"/>
              <a:gd name="T110" fmla="*/ 491 w 901"/>
              <a:gd name="T111" fmla="*/ 5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01" h="540">
                <a:moveTo>
                  <a:pt x="543" y="13"/>
                </a:moveTo>
                <a:lnTo>
                  <a:pt x="543" y="13"/>
                </a:lnTo>
                <a:lnTo>
                  <a:pt x="564" y="19"/>
                </a:lnTo>
                <a:lnTo>
                  <a:pt x="575" y="23"/>
                </a:lnTo>
                <a:lnTo>
                  <a:pt x="586" y="29"/>
                </a:lnTo>
                <a:lnTo>
                  <a:pt x="586" y="29"/>
                </a:lnTo>
                <a:lnTo>
                  <a:pt x="619" y="45"/>
                </a:lnTo>
                <a:lnTo>
                  <a:pt x="653" y="65"/>
                </a:lnTo>
                <a:lnTo>
                  <a:pt x="687" y="86"/>
                </a:lnTo>
                <a:lnTo>
                  <a:pt x="721" y="110"/>
                </a:lnTo>
                <a:lnTo>
                  <a:pt x="721" y="110"/>
                </a:lnTo>
                <a:lnTo>
                  <a:pt x="727" y="116"/>
                </a:lnTo>
                <a:lnTo>
                  <a:pt x="733" y="122"/>
                </a:lnTo>
                <a:lnTo>
                  <a:pt x="745" y="136"/>
                </a:lnTo>
                <a:lnTo>
                  <a:pt x="755" y="151"/>
                </a:lnTo>
                <a:lnTo>
                  <a:pt x="767" y="165"/>
                </a:lnTo>
                <a:lnTo>
                  <a:pt x="767" y="165"/>
                </a:lnTo>
                <a:lnTo>
                  <a:pt x="779" y="179"/>
                </a:lnTo>
                <a:lnTo>
                  <a:pt x="791" y="196"/>
                </a:lnTo>
                <a:lnTo>
                  <a:pt x="812" y="227"/>
                </a:lnTo>
                <a:lnTo>
                  <a:pt x="812" y="227"/>
                </a:lnTo>
                <a:lnTo>
                  <a:pt x="822" y="244"/>
                </a:lnTo>
                <a:lnTo>
                  <a:pt x="836" y="261"/>
                </a:lnTo>
                <a:lnTo>
                  <a:pt x="849" y="277"/>
                </a:lnTo>
                <a:lnTo>
                  <a:pt x="862" y="295"/>
                </a:lnTo>
                <a:lnTo>
                  <a:pt x="862" y="295"/>
                </a:lnTo>
                <a:lnTo>
                  <a:pt x="864" y="299"/>
                </a:lnTo>
                <a:lnTo>
                  <a:pt x="868" y="304"/>
                </a:lnTo>
                <a:lnTo>
                  <a:pt x="870" y="310"/>
                </a:lnTo>
                <a:lnTo>
                  <a:pt x="875" y="314"/>
                </a:lnTo>
                <a:lnTo>
                  <a:pt x="875" y="314"/>
                </a:lnTo>
                <a:lnTo>
                  <a:pt x="880" y="314"/>
                </a:lnTo>
                <a:lnTo>
                  <a:pt x="888" y="316"/>
                </a:lnTo>
                <a:lnTo>
                  <a:pt x="893" y="317"/>
                </a:lnTo>
                <a:lnTo>
                  <a:pt x="898" y="318"/>
                </a:lnTo>
                <a:lnTo>
                  <a:pt x="900" y="320"/>
                </a:lnTo>
                <a:lnTo>
                  <a:pt x="901" y="323"/>
                </a:lnTo>
                <a:lnTo>
                  <a:pt x="901" y="323"/>
                </a:lnTo>
                <a:lnTo>
                  <a:pt x="900" y="329"/>
                </a:lnTo>
                <a:lnTo>
                  <a:pt x="896" y="332"/>
                </a:lnTo>
                <a:lnTo>
                  <a:pt x="893" y="335"/>
                </a:lnTo>
                <a:lnTo>
                  <a:pt x="888" y="336"/>
                </a:lnTo>
                <a:lnTo>
                  <a:pt x="888" y="336"/>
                </a:lnTo>
                <a:lnTo>
                  <a:pt x="880" y="335"/>
                </a:lnTo>
                <a:lnTo>
                  <a:pt x="870" y="334"/>
                </a:lnTo>
                <a:lnTo>
                  <a:pt x="869" y="335"/>
                </a:lnTo>
                <a:lnTo>
                  <a:pt x="778" y="390"/>
                </a:lnTo>
                <a:lnTo>
                  <a:pt x="778" y="390"/>
                </a:lnTo>
                <a:lnTo>
                  <a:pt x="769" y="378"/>
                </a:lnTo>
                <a:lnTo>
                  <a:pt x="760" y="366"/>
                </a:lnTo>
                <a:lnTo>
                  <a:pt x="760" y="366"/>
                </a:lnTo>
                <a:lnTo>
                  <a:pt x="759" y="365"/>
                </a:lnTo>
                <a:lnTo>
                  <a:pt x="758" y="365"/>
                </a:lnTo>
                <a:lnTo>
                  <a:pt x="755" y="365"/>
                </a:lnTo>
                <a:lnTo>
                  <a:pt x="754" y="362"/>
                </a:lnTo>
                <a:lnTo>
                  <a:pt x="754" y="362"/>
                </a:lnTo>
                <a:lnTo>
                  <a:pt x="755" y="369"/>
                </a:lnTo>
                <a:lnTo>
                  <a:pt x="759" y="380"/>
                </a:lnTo>
                <a:lnTo>
                  <a:pt x="763" y="391"/>
                </a:lnTo>
                <a:lnTo>
                  <a:pt x="765" y="398"/>
                </a:lnTo>
                <a:lnTo>
                  <a:pt x="765" y="398"/>
                </a:lnTo>
                <a:lnTo>
                  <a:pt x="764" y="401"/>
                </a:lnTo>
                <a:lnTo>
                  <a:pt x="760" y="404"/>
                </a:lnTo>
                <a:lnTo>
                  <a:pt x="758" y="408"/>
                </a:lnTo>
                <a:lnTo>
                  <a:pt x="755" y="411"/>
                </a:lnTo>
                <a:lnTo>
                  <a:pt x="755" y="411"/>
                </a:lnTo>
                <a:lnTo>
                  <a:pt x="749" y="420"/>
                </a:lnTo>
                <a:lnTo>
                  <a:pt x="740" y="428"/>
                </a:lnTo>
                <a:lnTo>
                  <a:pt x="740" y="428"/>
                </a:lnTo>
                <a:lnTo>
                  <a:pt x="715" y="445"/>
                </a:lnTo>
                <a:lnTo>
                  <a:pt x="691" y="462"/>
                </a:lnTo>
                <a:lnTo>
                  <a:pt x="679" y="469"/>
                </a:lnTo>
                <a:lnTo>
                  <a:pt x="667" y="475"/>
                </a:lnTo>
                <a:lnTo>
                  <a:pt x="655" y="479"/>
                </a:lnTo>
                <a:lnTo>
                  <a:pt x="643" y="483"/>
                </a:lnTo>
                <a:lnTo>
                  <a:pt x="643" y="483"/>
                </a:lnTo>
                <a:lnTo>
                  <a:pt x="638" y="483"/>
                </a:lnTo>
                <a:lnTo>
                  <a:pt x="635" y="485"/>
                </a:lnTo>
                <a:lnTo>
                  <a:pt x="629" y="490"/>
                </a:lnTo>
                <a:lnTo>
                  <a:pt x="622" y="495"/>
                </a:lnTo>
                <a:lnTo>
                  <a:pt x="614" y="499"/>
                </a:lnTo>
                <a:lnTo>
                  <a:pt x="614" y="499"/>
                </a:lnTo>
                <a:lnTo>
                  <a:pt x="577" y="517"/>
                </a:lnTo>
                <a:lnTo>
                  <a:pt x="539" y="532"/>
                </a:lnTo>
                <a:lnTo>
                  <a:pt x="539" y="532"/>
                </a:lnTo>
                <a:lnTo>
                  <a:pt x="537" y="527"/>
                </a:lnTo>
                <a:lnTo>
                  <a:pt x="534" y="526"/>
                </a:lnTo>
                <a:lnTo>
                  <a:pt x="532" y="525"/>
                </a:lnTo>
                <a:lnTo>
                  <a:pt x="532" y="525"/>
                </a:lnTo>
                <a:lnTo>
                  <a:pt x="510" y="532"/>
                </a:lnTo>
                <a:lnTo>
                  <a:pt x="496" y="537"/>
                </a:lnTo>
                <a:lnTo>
                  <a:pt x="487" y="538"/>
                </a:lnTo>
                <a:lnTo>
                  <a:pt x="487" y="538"/>
                </a:lnTo>
                <a:lnTo>
                  <a:pt x="484" y="538"/>
                </a:lnTo>
                <a:lnTo>
                  <a:pt x="482" y="536"/>
                </a:lnTo>
                <a:lnTo>
                  <a:pt x="479" y="534"/>
                </a:lnTo>
                <a:lnTo>
                  <a:pt x="477" y="534"/>
                </a:lnTo>
                <a:lnTo>
                  <a:pt x="477" y="534"/>
                </a:lnTo>
                <a:lnTo>
                  <a:pt x="404" y="540"/>
                </a:lnTo>
                <a:lnTo>
                  <a:pt x="355" y="538"/>
                </a:lnTo>
                <a:lnTo>
                  <a:pt x="355" y="538"/>
                </a:lnTo>
                <a:lnTo>
                  <a:pt x="353" y="538"/>
                </a:lnTo>
                <a:lnTo>
                  <a:pt x="350" y="536"/>
                </a:lnTo>
                <a:lnTo>
                  <a:pt x="347" y="532"/>
                </a:lnTo>
                <a:lnTo>
                  <a:pt x="347" y="532"/>
                </a:lnTo>
                <a:lnTo>
                  <a:pt x="328" y="528"/>
                </a:lnTo>
                <a:lnTo>
                  <a:pt x="318" y="526"/>
                </a:lnTo>
                <a:lnTo>
                  <a:pt x="308" y="524"/>
                </a:lnTo>
                <a:lnTo>
                  <a:pt x="308" y="524"/>
                </a:lnTo>
                <a:lnTo>
                  <a:pt x="290" y="519"/>
                </a:lnTo>
                <a:lnTo>
                  <a:pt x="270" y="513"/>
                </a:lnTo>
                <a:lnTo>
                  <a:pt x="270" y="513"/>
                </a:lnTo>
                <a:lnTo>
                  <a:pt x="256" y="509"/>
                </a:lnTo>
                <a:lnTo>
                  <a:pt x="243" y="505"/>
                </a:lnTo>
                <a:lnTo>
                  <a:pt x="243" y="505"/>
                </a:lnTo>
                <a:lnTo>
                  <a:pt x="236" y="503"/>
                </a:lnTo>
                <a:lnTo>
                  <a:pt x="231" y="502"/>
                </a:lnTo>
                <a:lnTo>
                  <a:pt x="227" y="500"/>
                </a:lnTo>
                <a:lnTo>
                  <a:pt x="227" y="500"/>
                </a:lnTo>
                <a:lnTo>
                  <a:pt x="224" y="499"/>
                </a:lnTo>
                <a:lnTo>
                  <a:pt x="221" y="496"/>
                </a:lnTo>
                <a:lnTo>
                  <a:pt x="215" y="490"/>
                </a:lnTo>
                <a:lnTo>
                  <a:pt x="215" y="490"/>
                </a:lnTo>
                <a:lnTo>
                  <a:pt x="202" y="482"/>
                </a:lnTo>
                <a:lnTo>
                  <a:pt x="187" y="473"/>
                </a:lnTo>
                <a:lnTo>
                  <a:pt x="187" y="473"/>
                </a:lnTo>
                <a:lnTo>
                  <a:pt x="188" y="472"/>
                </a:lnTo>
                <a:lnTo>
                  <a:pt x="188" y="472"/>
                </a:lnTo>
                <a:lnTo>
                  <a:pt x="188" y="470"/>
                </a:lnTo>
                <a:lnTo>
                  <a:pt x="188" y="470"/>
                </a:lnTo>
                <a:lnTo>
                  <a:pt x="188" y="469"/>
                </a:lnTo>
                <a:lnTo>
                  <a:pt x="185" y="468"/>
                </a:lnTo>
                <a:lnTo>
                  <a:pt x="179" y="465"/>
                </a:lnTo>
                <a:lnTo>
                  <a:pt x="173" y="463"/>
                </a:lnTo>
                <a:lnTo>
                  <a:pt x="167" y="459"/>
                </a:lnTo>
                <a:lnTo>
                  <a:pt x="167" y="459"/>
                </a:lnTo>
                <a:lnTo>
                  <a:pt x="151" y="446"/>
                </a:lnTo>
                <a:lnTo>
                  <a:pt x="138" y="432"/>
                </a:lnTo>
                <a:lnTo>
                  <a:pt x="138" y="432"/>
                </a:lnTo>
                <a:lnTo>
                  <a:pt x="134" y="424"/>
                </a:lnTo>
                <a:lnTo>
                  <a:pt x="132" y="421"/>
                </a:lnTo>
                <a:lnTo>
                  <a:pt x="129" y="418"/>
                </a:lnTo>
                <a:lnTo>
                  <a:pt x="129" y="418"/>
                </a:lnTo>
                <a:lnTo>
                  <a:pt x="122" y="410"/>
                </a:lnTo>
                <a:lnTo>
                  <a:pt x="114" y="402"/>
                </a:lnTo>
                <a:lnTo>
                  <a:pt x="97" y="387"/>
                </a:lnTo>
                <a:lnTo>
                  <a:pt x="97" y="387"/>
                </a:lnTo>
                <a:lnTo>
                  <a:pt x="96" y="385"/>
                </a:lnTo>
                <a:lnTo>
                  <a:pt x="93" y="381"/>
                </a:lnTo>
                <a:lnTo>
                  <a:pt x="93" y="381"/>
                </a:lnTo>
                <a:lnTo>
                  <a:pt x="84" y="368"/>
                </a:lnTo>
                <a:lnTo>
                  <a:pt x="75" y="353"/>
                </a:lnTo>
                <a:lnTo>
                  <a:pt x="55" y="320"/>
                </a:lnTo>
                <a:lnTo>
                  <a:pt x="45" y="306"/>
                </a:lnTo>
                <a:lnTo>
                  <a:pt x="35" y="294"/>
                </a:lnTo>
                <a:lnTo>
                  <a:pt x="29" y="289"/>
                </a:lnTo>
                <a:lnTo>
                  <a:pt x="24" y="285"/>
                </a:lnTo>
                <a:lnTo>
                  <a:pt x="18" y="282"/>
                </a:lnTo>
                <a:lnTo>
                  <a:pt x="12" y="281"/>
                </a:lnTo>
                <a:lnTo>
                  <a:pt x="12" y="281"/>
                </a:lnTo>
                <a:lnTo>
                  <a:pt x="7" y="280"/>
                </a:lnTo>
                <a:lnTo>
                  <a:pt x="0" y="277"/>
                </a:lnTo>
                <a:lnTo>
                  <a:pt x="0" y="277"/>
                </a:lnTo>
                <a:lnTo>
                  <a:pt x="6" y="269"/>
                </a:lnTo>
                <a:lnTo>
                  <a:pt x="13" y="261"/>
                </a:lnTo>
                <a:lnTo>
                  <a:pt x="20" y="255"/>
                </a:lnTo>
                <a:lnTo>
                  <a:pt x="29" y="248"/>
                </a:lnTo>
                <a:lnTo>
                  <a:pt x="44" y="236"/>
                </a:lnTo>
                <a:lnTo>
                  <a:pt x="51" y="230"/>
                </a:lnTo>
                <a:lnTo>
                  <a:pt x="59" y="221"/>
                </a:lnTo>
                <a:lnTo>
                  <a:pt x="59" y="221"/>
                </a:lnTo>
                <a:lnTo>
                  <a:pt x="69" y="204"/>
                </a:lnTo>
                <a:lnTo>
                  <a:pt x="74" y="196"/>
                </a:lnTo>
                <a:lnTo>
                  <a:pt x="80" y="188"/>
                </a:lnTo>
                <a:lnTo>
                  <a:pt x="80" y="188"/>
                </a:lnTo>
                <a:lnTo>
                  <a:pt x="86" y="181"/>
                </a:lnTo>
                <a:lnTo>
                  <a:pt x="92" y="173"/>
                </a:lnTo>
                <a:lnTo>
                  <a:pt x="97" y="167"/>
                </a:lnTo>
                <a:lnTo>
                  <a:pt x="99" y="165"/>
                </a:lnTo>
                <a:lnTo>
                  <a:pt x="99" y="161"/>
                </a:lnTo>
                <a:lnTo>
                  <a:pt x="99" y="161"/>
                </a:lnTo>
                <a:lnTo>
                  <a:pt x="112" y="154"/>
                </a:lnTo>
                <a:lnTo>
                  <a:pt x="118" y="149"/>
                </a:lnTo>
                <a:lnTo>
                  <a:pt x="121" y="146"/>
                </a:lnTo>
                <a:lnTo>
                  <a:pt x="122" y="142"/>
                </a:lnTo>
                <a:lnTo>
                  <a:pt x="122" y="142"/>
                </a:lnTo>
                <a:lnTo>
                  <a:pt x="127" y="136"/>
                </a:lnTo>
                <a:lnTo>
                  <a:pt x="132" y="129"/>
                </a:lnTo>
                <a:lnTo>
                  <a:pt x="142" y="118"/>
                </a:lnTo>
                <a:lnTo>
                  <a:pt x="154" y="106"/>
                </a:lnTo>
                <a:lnTo>
                  <a:pt x="166" y="94"/>
                </a:lnTo>
                <a:lnTo>
                  <a:pt x="166" y="94"/>
                </a:lnTo>
                <a:lnTo>
                  <a:pt x="171" y="90"/>
                </a:lnTo>
                <a:lnTo>
                  <a:pt x="177" y="86"/>
                </a:lnTo>
                <a:lnTo>
                  <a:pt x="191" y="79"/>
                </a:lnTo>
                <a:lnTo>
                  <a:pt x="198" y="77"/>
                </a:lnTo>
                <a:lnTo>
                  <a:pt x="206" y="73"/>
                </a:lnTo>
                <a:lnTo>
                  <a:pt x="210" y="69"/>
                </a:lnTo>
                <a:lnTo>
                  <a:pt x="215" y="63"/>
                </a:lnTo>
                <a:lnTo>
                  <a:pt x="215" y="63"/>
                </a:lnTo>
                <a:lnTo>
                  <a:pt x="220" y="57"/>
                </a:lnTo>
                <a:lnTo>
                  <a:pt x="226" y="53"/>
                </a:lnTo>
                <a:lnTo>
                  <a:pt x="232" y="48"/>
                </a:lnTo>
                <a:lnTo>
                  <a:pt x="239" y="45"/>
                </a:lnTo>
                <a:lnTo>
                  <a:pt x="253" y="39"/>
                </a:lnTo>
                <a:lnTo>
                  <a:pt x="268" y="35"/>
                </a:lnTo>
                <a:lnTo>
                  <a:pt x="268" y="35"/>
                </a:lnTo>
                <a:lnTo>
                  <a:pt x="283" y="27"/>
                </a:lnTo>
                <a:lnTo>
                  <a:pt x="292" y="24"/>
                </a:lnTo>
                <a:lnTo>
                  <a:pt x="301" y="22"/>
                </a:lnTo>
                <a:lnTo>
                  <a:pt x="301" y="22"/>
                </a:lnTo>
                <a:lnTo>
                  <a:pt x="317" y="18"/>
                </a:lnTo>
                <a:lnTo>
                  <a:pt x="335" y="16"/>
                </a:lnTo>
                <a:lnTo>
                  <a:pt x="335" y="16"/>
                </a:lnTo>
                <a:lnTo>
                  <a:pt x="342" y="16"/>
                </a:lnTo>
                <a:lnTo>
                  <a:pt x="350" y="16"/>
                </a:lnTo>
                <a:lnTo>
                  <a:pt x="355" y="16"/>
                </a:lnTo>
                <a:lnTo>
                  <a:pt x="359" y="14"/>
                </a:lnTo>
                <a:lnTo>
                  <a:pt x="363" y="12"/>
                </a:lnTo>
                <a:lnTo>
                  <a:pt x="367" y="7"/>
                </a:lnTo>
                <a:lnTo>
                  <a:pt x="367" y="7"/>
                </a:lnTo>
                <a:lnTo>
                  <a:pt x="458" y="0"/>
                </a:lnTo>
                <a:lnTo>
                  <a:pt x="458" y="0"/>
                </a:lnTo>
                <a:lnTo>
                  <a:pt x="491" y="5"/>
                </a:lnTo>
                <a:lnTo>
                  <a:pt x="518" y="8"/>
                </a:lnTo>
                <a:lnTo>
                  <a:pt x="543" y="13"/>
                </a:lnTo>
                <a:lnTo>
                  <a:pt x="543" y="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6">
            <a:extLst>
              <a:ext uri="{FF2B5EF4-FFF2-40B4-BE49-F238E27FC236}">
                <a16:creationId xmlns:a16="http://schemas.microsoft.com/office/drawing/2014/main" id="{80028AC9-DD29-493B-8AF6-8E49053F9BBA}"/>
              </a:ext>
            </a:extLst>
          </p:cNvPr>
          <p:cNvSpPr>
            <a:spLocks/>
          </p:cNvSpPr>
          <p:nvPr/>
        </p:nvSpPr>
        <p:spPr bwMode="auto">
          <a:xfrm>
            <a:off x="2252700" y="3168733"/>
            <a:ext cx="1638074" cy="980347"/>
          </a:xfrm>
          <a:custGeom>
            <a:avLst/>
            <a:gdLst>
              <a:gd name="T0" fmla="*/ 259 w 787"/>
              <a:gd name="T1" fmla="*/ 7 h 471"/>
              <a:gd name="T2" fmla="*/ 306 w 787"/>
              <a:gd name="T3" fmla="*/ 12 h 471"/>
              <a:gd name="T4" fmla="*/ 318 w 787"/>
              <a:gd name="T5" fmla="*/ 29 h 471"/>
              <a:gd name="T6" fmla="*/ 331 w 787"/>
              <a:gd name="T7" fmla="*/ 6 h 471"/>
              <a:gd name="T8" fmla="*/ 377 w 787"/>
              <a:gd name="T9" fmla="*/ 19 h 471"/>
              <a:gd name="T10" fmla="*/ 404 w 787"/>
              <a:gd name="T11" fmla="*/ 9 h 471"/>
              <a:gd name="T12" fmla="*/ 431 w 787"/>
              <a:gd name="T13" fmla="*/ 20 h 471"/>
              <a:gd name="T14" fmla="*/ 452 w 787"/>
              <a:gd name="T15" fmla="*/ 30 h 471"/>
              <a:gd name="T16" fmla="*/ 477 w 787"/>
              <a:gd name="T17" fmla="*/ 56 h 471"/>
              <a:gd name="T18" fmla="*/ 534 w 787"/>
              <a:gd name="T19" fmla="*/ 66 h 471"/>
              <a:gd name="T20" fmla="*/ 572 w 787"/>
              <a:gd name="T21" fmla="*/ 97 h 471"/>
              <a:gd name="T22" fmla="*/ 582 w 787"/>
              <a:gd name="T23" fmla="*/ 111 h 471"/>
              <a:gd name="T24" fmla="*/ 624 w 787"/>
              <a:gd name="T25" fmla="*/ 151 h 471"/>
              <a:gd name="T26" fmla="*/ 613 w 787"/>
              <a:gd name="T27" fmla="*/ 184 h 471"/>
              <a:gd name="T28" fmla="*/ 631 w 787"/>
              <a:gd name="T29" fmla="*/ 185 h 471"/>
              <a:gd name="T30" fmla="*/ 658 w 787"/>
              <a:gd name="T31" fmla="*/ 191 h 471"/>
              <a:gd name="T32" fmla="*/ 675 w 787"/>
              <a:gd name="T33" fmla="*/ 183 h 471"/>
              <a:gd name="T34" fmla="*/ 694 w 787"/>
              <a:gd name="T35" fmla="*/ 197 h 471"/>
              <a:gd name="T36" fmla="*/ 766 w 787"/>
              <a:gd name="T37" fmla="*/ 202 h 471"/>
              <a:gd name="T38" fmla="*/ 787 w 787"/>
              <a:gd name="T39" fmla="*/ 208 h 471"/>
              <a:gd name="T40" fmla="*/ 783 w 787"/>
              <a:gd name="T41" fmla="*/ 204 h 471"/>
              <a:gd name="T42" fmla="*/ 706 w 787"/>
              <a:gd name="T43" fmla="*/ 229 h 471"/>
              <a:gd name="T44" fmla="*/ 686 w 787"/>
              <a:gd name="T45" fmla="*/ 232 h 471"/>
              <a:gd name="T46" fmla="*/ 648 w 787"/>
              <a:gd name="T47" fmla="*/ 239 h 471"/>
              <a:gd name="T48" fmla="*/ 617 w 787"/>
              <a:gd name="T49" fmla="*/ 252 h 471"/>
              <a:gd name="T50" fmla="*/ 614 w 787"/>
              <a:gd name="T51" fmla="*/ 283 h 471"/>
              <a:gd name="T52" fmla="*/ 587 w 787"/>
              <a:gd name="T53" fmla="*/ 302 h 471"/>
              <a:gd name="T54" fmla="*/ 566 w 787"/>
              <a:gd name="T55" fmla="*/ 335 h 471"/>
              <a:gd name="T56" fmla="*/ 568 w 787"/>
              <a:gd name="T57" fmla="*/ 355 h 471"/>
              <a:gd name="T58" fmla="*/ 526 w 787"/>
              <a:gd name="T59" fmla="*/ 374 h 471"/>
              <a:gd name="T60" fmla="*/ 514 w 787"/>
              <a:gd name="T61" fmla="*/ 374 h 471"/>
              <a:gd name="T62" fmla="*/ 524 w 787"/>
              <a:gd name="T63" fmla="*/ 404 h 471"/>
              <a:gd name="T64" fmla="*/ 466 w 787"/>
              <a:gd name="T65" fmla="*/ 403 h 471"/>
              <a:gd name="T66" fmla="*/ 460 w 787"/>
              <a:gd name="T67" fmla="*/ 422 h 471"/>
              <a:gd name="T68" fmla="*/ 471 w 787"/>
              <a:gd name="T69" fmla="*/ 430 h 471"/>
              <a:gd name="T70" fmla="*/ 461 w 787"/>
              <a:gd name="T71" fmla="*/ 442 h 471"/>
              <a:gd name="T72" fmla="*/ 399 w 787"/>
              <a:gd name="T73" fmla="*/ 428 h 471"/>
              <a:gd name="T74" fmla="*/ 372 w 787"/>
              <a:gd name="T75" fmla="*/ 460 h 471"/>
              <a:gd name="T76" fmla="*/ 326 w 787"/>
              <a:gd name="T77" fmla="*/ 442 h 471"/>
              <a:gd name="T78" fmla="*/ 307 w 787"/>
              <a:gd name="T79" fmla="*/ 467 h 471"/>
              <a:gd name="T80" fmla="*/ 248 w 787"/>
              <a:gd name="T81" fmla="*/ 439 h 471"/>
              <a:gd name="T82" fmla="*/ 223 w 787"/>
              <a:gd name="T83" fmla="*/ 451 h 471"/>
              <a:gd name="T84" fmla="*/ 207 w 787"/>
              <a:gd name="T85" fmla="*/ 443 h 471"/>
              <a:gd name="T86" fmla="*/ 189 w 787"/>
              <a:gd name="T87" fmla="*/ 431 h 471"/>
              <a:gd name="T88" fmla="*/ 153 w 787"/>
              <a:gd name="T89" fmla="*/ 408 h 471"/>
              <a:gd name="T90" fmla="*/ 104 w 787"/>
              <a:gd name="T91" fmla="*/ 365 h 471"/>
              <a:gd name="T92" fmla="*/ 82 w 787"/>
              <a:gd name="T93" fmla="*/ 329 h 471"/>
              <a:gd name="T94" fmla="*/ 76 w 787"/>
              <a:gd name="T95" fmla="*/ 281 h 471"/>
              <a:gd name="T96" fmla="*/ 91 w 787"/>
              <a:gd name="T97" fmla="*/ 200 h 471"/>
              <a:gd name="T98" fmla="*/ 86 w 787"/>
              <a:gd name="T99" fmla="*/ 191 h 471"/>
              <a:gd name="T100" fmla="*/ 94 w 787"/>
              <a:gd name="T101" fmla="*/ 180 h 471"/>
              <a:gd name="T102" fmla="*/ 97 w 787"/>
              <a:gd name="T103" fmla="*/ 107 h 471"/>
              <a:gd name="T104" fmla="*/ 112 w 787"/>
              <a:gd name="T105" fmla="*/ 63 h 471"/>
              <a:gd name="T106" fmla="*/ 140 w 787"/>
              <a:gd name="T107" fmla="*/ 45 h 471"/>
              <a:gd name="T108" fmla="*/ 175 w 787"/>
              <a:gd name="T109" fmla="*/ 24 h 471"/>
              <a:gd name="T110" fmla="*/ 217 w 787"/>
              <a:gd name="T111" fmla="*/ 2 h 471"/>
              <a:gd name="T112" fmla="*/ 242 w 787"/>
              <a:gd name="T113" fmla="*/ 12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7" h="471">
                <a:moveTo>
                  <a:pt x="246" y="14"/>
                </a:moveTo>
                <a:lnTo>
                  <a:pt x="246" y="14"/>
                </a:lnTo>
                <a:lnTo>
                  <a:pt x="248" y="13"/>
                </a:lnTo>
                <a:lnTo>
                  <a:pt x="252" y="11"/>
                </a:lnTo>
                <a:lnTo>
                  <a:pt x="256" y="8"/>
                </a:lnTo>
                <a:lnTo>
                  <a:pt x="259" y="7"/>
                </a:lnTo>
                <a:lnTo>
                  <a:pt x="259" y="7"/>
                </a:lnTo>
                <a:lnTo>
                  <a:pt x="266" y="5"/>
                </a:lnTo>
                <a:lnTo>
                  <a:pt x="275" y="2"/>
                </a:lnTo>
                <a:lnTo>
                  <a:pt x="285" y="1"/>
                </a:lnTo>
                <a:lnTo>
                  <a:pt x="285" y="1"/>
                </a:lnTo>
                <a:lnTo>
                  <a:pt x="291" y="2"/>
                </a:lnTo>
                <a:lnTo>
                  <a:pt x="296" y="5"/>
                </a:lnTo>
                <a:lnTo>
                  <a:pt x="306" y="12"/>
                </a:lnTo>
                <a:lnTo>
                  <a:pt x="306" y="12"/>
                </a:lnTo>
                <a:lnTo>
                  <a:pt x="308" y="21"/>
                </a:lnTo>
                <a:lnTo>
                  <a:pt x="311" y="27"/>
                </a:lnTo>
                <a:lnTo>
                  <a:pt x="313" y="29"/>
                </a:lnTo>
                <a:lnTo>
                  <a:pt x="315" y="30"/>
                </a:lnTo>
                <a:lnTo>
                  <a:pt x="315" y="30"/>
                </a:lnTo>
                <a:lnTo>
                  <a:pt x="318" y="29"/>
                </a:lnTo>
                <a:lnTo>
                  <a:pt x="321" y="26"/>
                </a:lnTo>
                <a:lnTo>
                  <a:pt x="328" y="20"/>
                </a:lnTo>
                <a:lnTo>
                  <a:pt x="328" y="20"/>
                </a:lnTo>
                <a:lnTo>
                  <a:pt x="326" y="14"/>
                </a:lnTo>
                <a:lnTo>
                  <a:pt x="324" y="9"/>
                </a:lnTo>
                <a:lnTo>
                  <a:pt x="324" y="9"/>
                </a:lnTo>
                <a:lnTo>
                  <a:pt x="331" y="6"/>
                </a:lnTo>
                <a:lnTo>
                  <a:pt x="338" y="5"/>
                </a:lnTo>
                <a:lnTo>
                  <a:pt x="351" y="3"/>
                </a:lnTo>
                <a:lnTo>
                  <a:pt x="351" y="3"/>
                </a:lnTo>
                <a:lnTo>
                  <a:pt x="377" y="7"/>
                </a:lnTo>
                <a:lnTo>
                  <a:pt x="377" y="7"/>
                </a:lnTo>
                <a:lnTo>
                  <a:pt x="377" y="11"/>
                </a:lnTo>
                <a:lnTo>
                  <a:pt x="377" y="19"/>
                </a:lnTo>
                <a:lnTo>
                  <a:pt x="377" y="19"/>
                </a:lnTo>
                <a:lnTo>
                  <a:pt x="380" y="17"/>
                </a:lnTo>
                <a:lnTo>
                  <a:pt x="382" y="15"/>
                </a:lnTo>
                <a:lnTo>
                  <a:pt x="391" y="12"/>
                </a:lnTo>
                <a:lnTo>
                  <a:pt x="399" y="9"/>
                </a:lnTo>
                <a:lnTo>
                  <a:pt x="404" y="9"/>
                </a:lnTo>
                <a:lnTo>
                  <a:pt x="404" y="9"/>
                </a:lnTo>
                <a:lnTo>
                  <a:pt x="411" y="9"/>
                </a:lnTo>
                <a:lnTo>
                  <a:pt x="418" y="11"/>
                </a:lnTo>
                <a:lnTo>
                  <a:pt x="425" y="13"/>
                </a:lnTo>
                <a:lnTo>
                  <a:pt x="428" y="15"/>
                </a:lnTo>
                <a:lnTo>
                  <a:pt x="429" y="17"/>
                </a:lnTo>
                <a:lnTo>
                  <a:pt x="429" y="17"/>
                </a:lnTo>
                <a:lnTo>
                  <a:pt x="431" y="20"/>
                </a:lnTo>
                <a:lnTo>
                  <a:pt x="431" y="26"/>
                </a:lnTo>
                <a:lnTo>
                  <a:pt x="432" y="31"/>
                </a:lnTo>
                <a:lnTo>
                  <a:pt x="434" y="32"/>
                </a:lnTo>
                <a:lnTo>
                  <a:pt x="434" y="33"/>
                </a:lnTo>
                <a:lnTo>
                  <a:pt x="434" y="33"/>
                </a:lnTo>
                <a:lnTo>
                  <a:pt x="443" y="31"/>
                </a:lnTo>
                <a:lnTo>
                  <a:pt x="452" y="30"/>
                </a:lnTo>
                <a:lnTo>
                  <a:pt x="452" y="30"/>
                </a:lnTo>
                <a:lnTo>
                  <a:pt x="460" y="31"/>
                </a:lnTo>
                <a:lnTo>
                  <a:pt x="470" y="35"/>
                </a:lnTo>
                <a:lnTo>
                  <a:pt x="486" y="42"/>
                </a:lnTo>
                <a:lnTo>
                  <a:pt x="486" y="42"/>
                </a:lnTo>
                <a:lnTo>
                  <a:pt x="481" y="48"/>
                </a:lnTo>
                <a:lnTo>
                  <a:pt x="477" y="56"/>
                </a:lnTo>
                <a:lnTo>
                  <a:pt x="477" y="56"/>
                </a:lnTo>
                <a:lnTo>
                  <a:pt x="502" y="56"/>
                </a:lnTo>
                <a:lnTo>
                  <a:pt x="527" y="60"/>
                </a:lnTo>
                <a:lnTo>
                  <a:pt x="527" y="60"/>
                </a:lnTo>
                <a:lnTo>
                  <a:pt x="530" y="61"/>
                </a:lnTo>
                <a:lnTo>
                  <a:pt x="533" y="62"/>
                </a:lnTo>
                <a:lnTo>
                  <a:pt x="534" y="66"/>
                </a:lnTo>
                <a:lnTo>
                  <a:pt x="535" y="69"/>
                </a:lnTo>
                <a:lnTo>
                  <a:pt x="538" y="76"/>
                </a:lnTo>
                <a:lnTo>
                  <a:pt x="539" y="82"/>
                </a:lnTo>
                <a:lnTo>
                  <a:pt x="539" y="82"/>
                </a:lnTo>
                <a:lnTo>
                  <a:pt x="551" y="86"/>
                </a:lnTo>
                <a:lnTo>
                  <a:pt x="565" y="93"/>
                </a:lnTo>
                <a:lnTo>
                  <a:pt x="572" y="97"/>
                </a:lnTo>
                <a:lnTo>
                  <a:pt x="578" y="101"/>
                </a:lnTo>
                <a:lnTo>
                  <a:pt x="584" y="107"/>
                </a:lnTo>
                <a:lnTo>
                  <a:pt x="589" y="113"/>
                </a:lnTo>
                <a:lnTo>
                  <a:pt x="589" y="113"/>
                </a:lnTo>
                <a:lnTo>
                  <a:pt x="584" y="110"/>
                </a:lnTo>
                <a:lnTo>
                  <a:pt x="584" y="110"/>
                </a:lnTo>
                <a:lnTo>
                  <a:pt x="582" y="111"/>
                </a:lnTo>
                <a:lnTo>
                  <a:pt x="581" y="113"/>
                </a:lnTo>
                <a:lnTo>
                  <a:pt x="578" y="118"/>
                </a:lnTo>
                <a:lnTo>
                  <a:pt x="578" y="118"/>
                </a:lnTo>
                <a:lnTo>
                  <a:pt x="591" y="124"/>
                </a:lnTo>
                <a:lnTo>
                  <a:pt x="605" y="133"/>
                </a:lnTo>
                <a:lnTo>
                  <a:pt x="618" y="143"/>
                </a:lnTo>
                <a:lnTo>
                  <a:pt x="624" y="151"/>
                </a:lnTo>
                <a:lnTo>
                  <a:pt x="628" y="158"/>
                </a:lnTo>
                <a:lnTo>
                  <a:pt x="628" y="158"/>
                </a:lnTo>
                <a:lnTo>
                  <a:pt x="619" y="171"/>
                </a:lnTo>
                <a:lnTo>
                  <a:pt x="614" y="177"/>
                </a:lnTo>
                <a:lnTo>
                  <a:pt x="613" y="180"/>
                </a:lnTo>
                <a:lnTo>
                  <a:pt x="613" y="184"/>
                </a:lnTo>
                <a:lnTo>
                  <a:pt x="613" y="184"/>
                </a:lnTo>
                <a:lnTo>
                  <a:pt x="613" y="188"/>
                </a:lnTo>
                <a:lnTo>
                  <a:pt x="614" y="190"/>
                </a:lnTo>
                <a:lnTo>
                  <a:pt x="615" y="192"/>
                </a:lnTo>
                <a:lnTo>
                  <a:pt x="619" y="192"/>
                </a:lnTo>
                <a:lnTo>
                  <a:pt x="619" y="192"/>
                </a:lnTo>
                <a:lnTo>
                  <a:pt x="622" y="190"/>
                </a:lnTo>
                <a:lnTo>
                  <a:pt x="631" y="185"/>
                </a:lnTo>
                <a:lnTo>
                  <a:pt x="638" y="180"/>
                </a:lnTo>
                <a:lnTo>
                  <a:pt x="643" y="178"/>
                </a:lnTo>
                <a:lnTo>
                  <a:pt x="656" y="178"/>
                </a:lnTo>
                <a:lnTo>
                  <a:pt x="656" y="178"/>
                </a:lnTo>
                <a:lnTo>
                  <a:pt x="656" y="183"/>
                </a:lnTo>
                <a:lnTo>
                  <a:pt x="657" y="188"/>
                </a:lnTo>
                <a:lnTo>
                  <a:pt x="658" y="191"/>
                </a:lnTo>
                <a:lnTo>
                  <a:pt x="661" y="192"/>
                </a:lnTo>
                <a:lnTo>
                  <a:pt x="663" y="192"/>
                </a:lnTo>
                <a:lnTo>
                  <a:pt x="663" y="192"/>
                </a:lnTo>
                <a:lnTo>
                  <a:pt x="667" y="192"/>
                </a:lnTo>
                <a:lnTo>
                  <a:pt x="669" y="190"/>
                </a:lnTo>
                <a:lnTo>
                  <a:pt x="671" y="188"/>
                </a:lnTo>
                <a:lnTo>
                  <a:pt x="675" y="183"/>
                </a:lnTo>
                <a:lnTo>
                  <a:pt x="675" y="183"/>
                </a:lnTo>
                <a:lnTo>
                  <a:pt x="677" y="185"/>
                </a:lnTo>
                <a:lnTo>
                  <a:pt x="681" y="186"/>
                </a:lnTo>
                <a:lnTo>
                  <a:pt x="688" y="189"/>
                </a:lnTo>
                <a:lnTo>
                  <a:pt x="691" y="190"/>
                </a:lnTo>
                <a:lnTo>
                  <a:pt x="693" y="194"/>
                </a:lnTo>
                <a:lnTo>
                  <a:pt x="694" y="197"/>
                </a:lnTo>
                <a:lnTo>
                  <a:pt x="694" y="202"/>
                </a:lnTo>
                <a:lnTo>
                  <a:pt x="719" y="202"/>
                </a:lnTo>
                <a:lnTo>
                  <a:pt x="719" y="202"/>
                </a:lnTo>
                <a:lnTo>
                  <a:pt x="753" y="206"/>
                </a:lnTo>
                <a:lnTo>
                  <a:pt x="753" y="206"/>
                </a:lnTo>
                <a:lnTo>
                  <a:pt x="759" y="204"/>
                </a:lnTo>
                <a:lnTo>
                  <a:pt x="766" y="202"/>
                </a:lnTo>
                <a:lnTo>
                  <a:pt x="777" y="197"/>
                </a:lnTo>
                <a:lnTo>
                  <a:pt x="777" y="197"/>
                </a:lnTo>
                <a:lnTo>
                  <a:pt x="780" y="198"/>
                </a:lnTo>
                <a:lnTo>
                  <a:pt x="784" y="202"/>
                </a:lnTo>
                <a:lnTo>
                  <a:pt x="786" y="204"/>
                </a:lnTo>
                <a:lnTo>
                  <a:pt x="787" y="208"/>
                </a:lnTo>
                <a:lnTo>
                  <a:pt x="787" y="208"/>
                </a:lnTo>
                <a:lnTo>
                  <a:pt x="786" y="213"/>
                </a:lnTo>
                <a:lnTo>
                  <a:pt x="785" y="217"/>
                </a:lnTo>
                <a:lnTo>
                  <a:pt x="785" y="206"/>
                </a:lnTo>
                <a:lnTo>
                  <a:pt x="785" y="206"/>
                </a:lnTo>
                <a:lnTo>
                  <a:pt x="784" y="204"/>
                </a:lnTo>
                <a:lnTo>
                  <a:pt x="783" y="204"/>
                </a:lnTo>
                <a:lnTo>
                  <a:pt x="783" y="204"/>
                </a:lnTo>
                <a:lnTo>
                  <a:pt x="777" y="207"/>
                </a:lnTo>
                <a:lnTo>
                  <a:pt x="768" y="211"/>
                </a:lnTo>
                <a:lnTo>
                  <a:pt x="758" y="217"/>
                </a:lnTo>
                <a:lnTo>
                  <a:pt x="748" y="221"/>
                </a:lnTo>
                <a:lnTo>
                  <a:pt x="748" y="221"/>
                </a:lnTo>
                <a:lnTo>
                  <a:pt x="728" y="226"/>
                </a:lnTo>
                <a:lnTo>
                  <a:pt x="706" y="229"/>
                </a:lnTo>
                <a:lnTo>
                  <a:pt x="706" y="229"/>
                </a:lnTo>
                <a:lnTo>
                  <a:pt x="703" y="229"/>
                </a:lnTo>
                <a:lnTo>
                  <a:pt x="698" y="229"/>
                </a:lnTo>
                <a:lnTo>
                  <a:pt x="693" y="229"/>
                </a:lnTo>
                <a:lnTo>
                  <a:pt x="689" y="231"/>
                </a:lnTo>
                <a:lnTo>
                  <a:pt x="689" y="231"/>
                </a:lnTo>
                <a:lnTo>
                  <a:pt x="686" y="232"/>
                </a:lnTo>
                <a:lnTo>
                  <a:pt x="682" y="235"/>
                </a:lnTo>
                <a:lnTo>
                  <a:pt x="679" y="239"/>
                </a:lnTo>
                <a:lnTo>
                  <a:pt x="675" y="240"/>
                </a:lnTo>
                <a:lnTo>
                  <a:pt x="675" y="240"/>
                </a:lnTo>
                <a:lnTo>
                  <a:pt x="667" y="241"/>
                </a:lnTo>
                <a:lnTo>
                  <a:pt x="657" y="240"/>
                </a:lnTo>
                <a:lnTo>
                  <a:pt x="648" y="239"/>
                </a:lnTo>
                <a:lnTo>
                  <a:pt x="643" y="239"/>
                </a:lnTo>
                <a:lnTo>
                  <a:pt x="639" y="240"/>
                </a:lnTo>
                <a:lnTo>
                  <a:pt x="639" y="240"/>
                </a:lnTo>
                <a:lnTo>
                  <a:pt x="634" y="243"/>
                </a:lnTo>
                <a:lnTo>
                  <a:pt x="630" y="247"/>
                </a:lnTo>
                <a:lnTo>
                  <a:pt x="621" y="257"/>
                </a:lnTo>
                <a:lnTo>
                  <a:pt x="617" y="252"/>
                </a:lnTo>
                <a:lnTo>
                  <a:pt x="617" y="252"/>
                </a:lnTo>
                <a:lnTo>
                  <a:pt x="613" y="253"/>
                </a:lnTo>
                <a:lnTo>
                  <a:pt x="613" y="257"/>
                </a:lnTo>
                <a:lnTo>
                  <a:pt x="613" y="257"/>
                </a:lnTo>
                <a:lnTo>
                  <a:pt x="615" y="281"/>
                </a:lnTo>
                <a:lnTo>
                  <a:pt x="615" y="281"/>
                </a:lnTo>
                <a:lnTo>
                  <a:pt x="614" y="283"/>
                </a:lnTo>
                <a:lnTo>
                  <a:pt x="613" y="286"/>
                </a:lnTo>
                <a:lnTo>
                  <a:pt x="609" y="290"/>
                </a:lnTo>
                <a:lnTo>
                  <a:pt x="600" y="298"/>
                </a:lnTo>
                <a:lnTo>
                  <a:pt x="600" y="298"/>
                </a:lnTo>
                <a:lnTo>
                  <a:pt x="594" y="300"/>
                </a:lnTo>
                <a:lnTo>
                  <a:pt x="587" y="302"/>
                </a:lnTo>
                <a:lnTo>
                  <a:pt x="587" y="302"/>
                </a:lnTo>
                <a:lnTo>
                  <a:pt x="595" y="311"/>
                </a:lnTo>
                <a:lnTo>
                  <a:pt x="603" y="318"/>
                </a:lnTo>
                <a:lnTo>
                  <a:pt x="603" y="318"/>
                </a:lnTo>
                <a:lnTo>
                  <a:pt x="593" y="324"/>
                </a:lnTo>
                <a:lnTo>
                  <a:pt x="579" y="329"/>
                </a:lnTo>
                <a:lnTo>
                  <a:pt x="569" y="333"/>
                </a:lnTo>
                <a:lnTo>
                  <a:pt x="566" y="335"/>
                </a:lnTo>
                <a:lnTo>
                  <a:pt x="565" y="336"/>
                </a:lnTo>
                <a:lnTo>
                  <a:pt x="565" y="336"/>
                </a:lnTo>
                <a:lnTo>
                  <a:pt x="565" y="339"/>
                </a:lnTo>
                <a:lnTo>
                  <a:pt x="568" y="342"/>
                </a:lnTo>
                <a:lnTo>
                  <a:pt x="573" y="348"/>
                </a:lnTo>
                <a:lnTo>
                  <a:pt x="573" y="348"/>
                </a:lnTo>
                <a:lnTo>
                  <a:pt x="568" y="355"/>
                </a:lnTo>
                <a:lnTo>
                  <a:pt x="565" y="359"/>
                </a:lnTo>
                <a:lnTo>
                  <a:pt x="563" y="361"/>
                </a:lnTo>
                <a:lnTo>
                  <a:pt x="563" y="361"/>
                </a:lnTo>
                <a:lnTo>
                  <a:pt x="554" y="366"/>
                </a:lnTo>
                <a:lnTo>
                  <a:pt x="545" y="371"/>
                </a:lnTo>
                <a:lnTo>
                  <a:pt x="535" y="373"/>
                </a:lnTo>
                <a:lnTo>
                  <a:pt x="526" y="374"/>
                </a:lnTo>
                <a:lnTo>
                  <a:pt x="526" y="374"/>
                </a:lnTo>
                <a:lnTo>
                  <a:pt x="521" y="373"/>
                </a:lnTo>
                <a:lnTo>
                  <a:pt x="515" y="372"/>
                </a:lnTo>
                <a:lnTo>
                  <a:pt x="515" y="372"/>
                </a:lnTo>
                <a:lnTo>
                  <a:pt x="514" y="372"/>
                </a:lnTo>
                <a:lnTo>
                  <a:pt x="514" y="374"/>
                </a:lnTo>
                <a:lnTo>
                  <a:pt x="514" y="374"/>
                </a:lnTo>
                <a:lnTo>
                  <a:pt x="516" y="379"/>
                </a:lnTo>
                <a:lnTo>
                  <a:pt x="521" y="387"/>
                </a:lnTo>
                <a:lnTo>
                  <a:pt x="526" y="396"/>
                </a:lnTo>
                <a:lnTo>
                  <a:pt x="528" y="400"/>
                </a:lnTo>
                <a:lnTo>
                  <a:pt x="528" y="400"/>
                </a:lnTo>
                <a:lnTo>
                  <a:pt x="527" y="403"/>
                </a:lnTo>
                <a:lnTo>
                  <a:pt x="524" y="404"/>
                </a:lnTo>
                <a:lnTo>
                  <a:pt x="516" y="408"/>
                </a:lnTo>
                <a:lnTo>
                  <a:pt x="502" y="409"/>
                </a:lnTo>
                <a:lnTo>
                  <a:pt x="502" y="409"/>
                </a:lnTo>
                <a:lnTo>
                  <a:pt x="487" y="406"/>
                </a:lnTo>
                <a:lnTo>
                  <a:pt x="472" y="403"/>
                </a:lnTo>
                <a:lnTo>
                  <a:pt x="472" y="403"/>
                </a:lnTo>
                <a:lnTo>
                  <a:pt x="466" y="403"/>
                </a:lnTo>
                <a:lnTo>
                  <a:pt x="461" y="404"/>
                </a:lnTo>
                <a:lnTo>
                  <a:pt x="458" y="405"/>
                </a:lnTo>
                <a:lnTo>
                  <a:pt x="458" y="406"/>
                </a:lnTo>
                <a:lnTo>
                  <a:pt x="456" y="409"/>
                </a:lnTo>
                <a:lnTo>
                  <a:pt x="456" y="409"/>
                </a:lnTo>
                <a:lnTo>
                  <a:pt x="458" y="415"/>
                </a:lnTo>
                <a:lnTo>
                  <a:pt x="460" y="422"/>
                </a:lnTo>
                <a:lnTo>
                  <a:pt x="464" y="430"/>
                </a:lnTo>
                <a:lnTo>
                  <a:pt x="466" y="433"/>
                </a:lnTo>
                <a:lnTo>
                  <a:pt x="467" y="433"/>
                </a:lnTo>
                <a:lnTo>
                  <a:pt x="467" y="433"/>
                </a:lnTo>
                <a:lnTo>
                  <a:pt x="471" y="433"/>
                </a:lnTo>
                <a:lnTo>
                  <a:pt x="471" y="430"/>
                </a:lnTo>
                <a:lnTo>
                  <a:pt x="471" y="430"/>
                </a:lnTo>
                <a:lnTo>
                  <a:pt x="471" y="430"/>
                </a:lnTo>
                <a:lnTo>
                  <a:pt x="472" y="433"/>
                </a:lnTo>
                <a:lnTo>
                  <a:pt x="472" y="433"/>
                </a:lnTo>
                <a:lnTo>
                  <a:pt x="471" y="437"/>
                </a:lnTo>
                <a:lnTo>
                  <a:pt x="468" y="441"/>
                </a:lnTo>
                <a:lnTo>
                  <a:pt x="465" y="441"/>
                </a:lnTo>
                <a:lnTo>
                  <a:pt x="461" y="442"/>
                </a:lnTo>
                <a:lnTo>
                  <a:pt x="461" y="442"/>
                </a:lnTo>
                <a:lnTo>
                  <a:pt x="454" y="441"/>
                </a:lnTo>
                <a:lnTo>
                  <a:pt x="446" y="440"/>
                </a:lnTo>
                <a:lnTo>
                  <a:pt x="426" y="435"/>
                </a:lnTo>
                <a:lnTo>
                  <a:pt x="400" y="427"/>
                </a:lnTo>
                <a:lnTo>
                  <a:pt x="400" y="427"/>
                </a:lnTo>
                <a:lnTo>
                  <a:pt x="399" y="428"/>
                </a:lnTo>
                <a:lnTo>
                  <a:pt x="399" y="430"/>
                </a:lnTo>
                <a:lnTo>
                  <a:pt x="399" y="430"/>
                </a:lnTo>
                <a:lnTo>
                  <a:pt x="401" y="439"/>
                </a:lnTo>
                <a:lnTo>
                  <a:pt x="406" y="452"/>
                </a:lnTo>
                <a:lnTo>
                  <a:pt x="406" y="452"/>
                </a:lnTo>
                <a:lnTo>
                  <a:pt x="386" y="458"/>
                </a:lnTo>
                <a:lnTo>
                  <a:pt x="372" y="460"/>
                </a:lnTo>
                <a:lnTo>
                  <a:pt x="372" y="460"/>
                </a:lnTo>
                <a:lnTo>
                  <a:pt x="367" y="460"/>
                </a:lnTo>
                <a:lnTo>
                  <a:pt x="361" y="459"/>
                </a:lnTo>
                <a:lnTo>
                  <a:pt x="350" y="453"/>
                </a:lnTo>
                <a:lnTo>
                  <a:pt x="338" y="447"/>
                </a:lnTo>
                <a:lnTo>
                  <a:pt x="326" y="442"/>
                </a:lnTo>
                <a:lnTo>
                  <a:pt x="326" y="442"/>
                </a:lnTo>
                <a:lnTo>
                  <a:pt x="327" y="459"/>
                </a:lnTo>
                <a:lnTo>
                  <a:pt x="327" y="459"/>
                </a:lnTo>
                <a:lnTo>
                  <a:pt x="327" y="465"/>
                </a:lnTo>
                <a:lnTo>
                  <a:pt x="325" y="471"/>
                </a:lnTo>
                <a:lnTo>
                  <a:pt x="325" y="471"/>
                </a:lnTo>
                <a:lnTo>
                  <a:pt x="315" y="470"/>
                </a:lnTo>
                <a:lnTo>
                  <a:pt x="307" y="467"/>
                </a:lnTo>
                <a:lnTo>
                  <a:pt x="297" y="464"/>
                </a:lnTo>
                <a:lnTo>
                  <a:pt x="288" y="460"/>
                </a:lnTo>
                <a:lnTo>
                  <a:pt x="269" y="449"/>
                </a:lnTo>
                <a:lnTo>
                  <a:pt x="251" y="436"/>
                </a:lnTo>
                <a:lnTo>
                  <a:pt x="251" y="436"/>
                </a:lnTo>
                <a:lnTo>
                  <a:pt x="250" y="437"/>
                </a:lnTo>
                <a:lnTo>
                  <a:pt x="248" y="439"/>
                </a:lnTo>
                <a:lnTo>
                  <a:pt x="247" y="443"/>
                </a:lnTo>
                <a:lnTo>
                  <a:pt x="246" y="448"/>
                </a:lnTo>
                <a:lnTo>
                  <a:pt x="247" y="453"/>
                </a:lnTo>
                <a:lnTo>
                  <a:pt x="250" y="454"/>
                </a:lnTo>
                <a:lnTo>
                  <a:pt x="235" y="454"/>
                </a:lnTo>
                <a:lnTo>
                  <a:pt x="235" y="454"/>
                </a:lnTo>
                <a:lnTo>
                  <a:pt x="223" y="451"/>
                </a:lnTo>
                <a:lnTo>
                  <a:pt x="223" y="451"/>
                </a:lnTo>
                <a:lnTo>
                  <a:pt x="220" y="449"/>
                </a:lnTo>
                <a:lnTo>
                  <a:pt x="215" y="446"/>
                </a:lnTo>
                <a:lnTo>
                  <a:pt x="211" y="443"/>
                </a:lnTo>
                <a:lnTo>
                  <a:pt x="208" y="443"/>
                </a:lnTo>
                <a:lnTo>
                  <a:pt x="208" y="443"/>
                </a:lnTo>
                <a:lnTo>
                  <a:pt x="207" y="443"/>
                </a:lnTo>
                <a:lnTo>
                  <a:pt x="207" y="445"/>
                </a:lnTo>
                <a:lnTo>
                  <a:pt x="207" y="445"/>
                </a:lnTo>
                <a:lnTo>
                  <a:pt x="204" y="446"/>
                </a:lnTo>
                <a:lnTo>
                  <a:pt x="204" y="446"/>
                </a:lnTo>
                <a:lnTo>
                  <a:pt x="201" y="445"/>
                </a:lnTo>
                <a:lnTo>
                  <a:pt x="197" y="441"/>
                </a:lnTo>
                <a:lnTo>
                  <a:pt x="189" y="431"/>
                </a:lnTo>
                <a:lnTo>
                  <a:pt x="183" y="421"/>
                </a:lnTo>
                <a:lnTo>
                  <a:pt x="179" y="415"/>
                </a:lnTo>
                <a:lnTo>
                  <a:pt x="179" y="415"/>
                </a:lnTo>
                <a:lnTo>
                  <a:pt x="167" y="412"/>
                </a:lnTo>
                <a:lnTo>
                  <a:pt x="156" y="409"/>
                </a:lnTo>
                <a:lnTo>
                  <a:pt x="156" y="409"/>
                </a:lnTo>
                <a:lnTo>
                  <a:pt x="153" y="408"/>
                </a:lnTo>
                <a:lnTo>
                  <a:pt x="148" y="404"/>
                </a:lnTo>
                <a:lnTo>
                  <a:pt x="140" y="397"/>
                </a:lnTo>
                <a:lnTo>
                  <a:pt x="131" y="388"/>
                </a:lnTo>
                <a:lnTo>
                  <a:pt x="124" y="381"/>
                </a:lnTo>
                <a:lnTo>
                  <a:pt x="124" y="381"/>
                </a:lnTo>
                <a:lnTo>
                  <a:pt x="110" y="371"/>
                </a:lnTo>
                <a:lnTo>
                  <a:pt x="104" y="365"/>
                </a:lnTo>
                <a:lnTo>
                  <a:pt x="97" y="357"/>
                </a:lnTo>
                <a:lnTo>
                  <a:pt x="92" y="350"/>
                </a:lnTo>
                <a:lnTo>
                  <a:pt x="88" y="343"/>
                </a:lnTo>
                <a:lnTo>
                  <a:pt x="86" y="336"/>
                </a:lnTo>
                <a:lnTo>
                  <a:pt x="86" y="329"/>
                </a:lnTo>
                <a:lnTo>
                  <a:pt x="86" y="329"/>
                </a:lnTo>
                <a:lnTo>
                  <a:pt x="82" y="329"/>
                </a:lnTo>
                <a:lnTo>
                  <a:pt x="80" y="326"/>
                </a:lnTo>
                <a:lnTo>
                  <a:pt x="77" y="323"/>
                </a:lnTo>
                <a:lnTo>
                  <a:pt x="76" y="319"/>
                </a:lnTo>
                <a:lnTo>
                  <a:pt x="74" y="310"/>
                </a:lnTo>
                <a:lnTo>
                  <a:pt x="74" y="304"/>
                </a:lnTo>
                <a:lnTo>
                  <a:pt x="74" y="304"/>
                </a:lnTo>
                <a:lnTo>
                  <a:pt x="76" y="281"/>
                </a:lnTo>
                <a:lnTo>
                  <a:pt x="76" y="281"/>
                </a:lnTo>
                <a:lnTo>
                  <a:pt x="73" y="249"/>
                </a:lnTo>
                <a:lnTo>
                  <a:pt x="73" y="249"/>
                </a:lnTo>
                <a:lnTo>
                  <a:pt x="73" y="243"/>
                </a:lnTo>
                <a:lnTo>
                  <a:pt x="75" y="237"/>
                </a:lnTo>
                <a:lnTo>
                  <a:pt x="80" y="223"/>
                </a:lnTo>
                <a:lnTo>
                  <a:pt x="91" y="200"/>
                </a:lnTo>
                <a:lnTo>
                  <a:pt x="91" y="200"/>
                </a:lnTo>
                <a:lnTo>
                  <a:pt x="43" y="195"/>
                </a:lnTo>
                <a:lnTo>
                  <a:pt x="12" y="195"/>
                </a:lnTo>
                <a:lnTo>
                  <a:pt x="12" y="195"/>
                </a:lnTo>
                <a:lnTo>
                  <a:pt x="6" y="192"/>
                </a:lnTo>
                <a:lnTo>
                  <a:pt x="0" y="188"/>
                </a:lnTo>
                <a:lnTo>
                  <a:pt x="86" y="191"/>
                </a:lnTo>
                <a:lnTo>
                  <a:pt x="86" y="191"/>
                </a:lnTo>
                <a:lnTo>
                  <a:pt x="88" y="190"/>
                </a:lnTo>
                <a:lnTo>
                  <a:pt x="92" y="188"/>
                </a:lnTo>
                <a:lnTo>
                  <a:pt x="95" y="184"/>
                </a:lnTo>
                <a:lnTo>
                  <a:pt x="95" y="184"/>
                </a:lnTo>
                <a:lnTo>
                  <a:pt x="94" y="183"/>
                </a:lnTo>
                <a:lnTo>
                  <a:pt x="94" y="180"/>
                </a:lnTo>
                <a:lnTo>
                  <a:pt x="92" y="179"/>
                </a:lnTo>
                <a:lnTo>
                  <a:pt x="92" y="179"/>
                </a:lnTo>
                <a:lnTo>
                  <a:pt x="89" y="166"/>
                </a:lnTo>
                <a:lnTo>
                  <a:pt x="87" y="156"/>
                </a:lnTo>
                <a:lnTo>
                  <a:pt x="87" y="156"/>
                </a:lnTo>
                <a:lnTo>
                  <a:pt x="97" y="107"/>
                </a:lnTo>
                <a:lnTo>
                  <a:pt x="97" y="107"/>
                </a:lnTo>
                <a:lnTo>
                  <a:pt x="101" y="87"/>
                </a:lnTo>
                <a:lnTo>
                  <a:pt x="101" y="87"/>
                </a:lnTo>
                <a:lnTo>
                  <a:pt x="104" y="85"/>
                </a:lnTo>
                <a:lnTo>
                  <a:pt x="106" y="82"/>
                </a:lnTo>
                <a:lnTo>
                  <a:pt x="109" y="76"/>
                </a:lnTo>
                <a:lnTo>
                  <a:pt x="111" y="70"/>
                </a:lnTo>
                <a:lnTo>
                  <a:pt x="112" y="63"/>
                </a:lnTo>
                <a:lnTo>
                  <a:pt x="112" y="63"/>
                </a:lnTo>
                <a:lnTo>
                  <a:pt x="115" y="60"/>
                </a:lnTo>
                <a:lnTo>
                  <a:pt x="118" y="56"/>
                </a:lnTo>
                <a:lnTo>
                  <a:pt x="125" y="51"/>
                </a:lnTo>
                <a:lnTo>
                  <a:pt x="132" y="48"/>
                </a:lnTo>
                <a:lnTo>
                  <a:pt x="140" y="45"/>
                </a:lnTo>
                <a:lnTo>
                  <a:pt x="140" y="45"/>
                </a:lnTo>
                <a:lnTo>
                  <a:pt x="144" y="39"/>
                </a:lnTo>
                <a:lnTo>
                  <a:pt x="152" y="32"/>
                </a:lnTo>
                <a:lnTo>
                  <a:pt x="152" y="32"/>
                </a:lnTo>
                <a:lnTo>
                  <a:pt x="155" y="29"/>
                </a:lnTo>
                <a:lnTo>
                  <a:pt x="159" y="26"/>
                </a:lnTo>
                <a:lnTo>
                  <a:pt x="167" y="24"/>
                </a:lnTo>
                <a:lnTo>
                  <a:pt x="175" y="24"/>
                </a:lnTo>
                <a:lnTo>
                  <a:pt x="184" y="24"/>
                </a:lnTo>
                <a:lnTo>
                  <a:pt x="184" y="24"/>
                </a:lnTo>
                <a:lnTo>
                  <a:pt x="189" y="19"/>
                </a:lnTo>
                <a:lnTo>
                  <a:pt x="193" y="14"/>
                </a:lnTo>
                <a:lnTo>
                  <a:pt x="198" y="11"/>
                </a:lnTo>
                <a:lnTo>
                  <a:pt x="204" y="7"/>
                </a:lnTo>
                <a:lnTo>
                  <a:pt x="217" y="2"/>
                </a:lnTo>
                <a:lnTo>
                  <a:pt x="222" y="1"/>
                </a:lnTo>
                <a:lnTo>
                  <a:pt x="227" y="0"/>
                </a:lnTo>
                <a:lnTo>
                  <a:pt x="227" y="0"/>
                </a:lnTo>
                <a:lnTo>
                  <a:pt x="230" y="1"/>
                </a:lnTo>
                <a:lnTo>
                  <a:pt x="233" y="2"/>
                </a:lnTo>
                <a:lnTo>
                  <a:pt x="239" y="7"/>
                </a:lnTo>
                <a:lnTo>
                  <a:pt x="242" y="12"/>
                </a:lnTo>
                <a:lnTo>
                  <a:pt x="245" y="13"/>
                </a:lnTo>
                <a:lnTo>
                  <a:pt x="246" y="14"/>
                </a:lnTo>
                <a:lnTo>
                  <a:pt x="246" y="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0">
            <a:extLst>
              <a:ext uri="{FF2B5EF4-FFF2-40B4-BE49-F238E27FC236}">
                <a16:creationId xmlns:a16="http://schemas.microsoft.com/office/drawing/2014/main" id="{895C594C-59DC-4E51-9DC8-C671C36B73FB}"/>
              </a:ext>
            </a:extLst>
          </p:cNvPr>
          <p:cNvSpPr>
            <a:spLocks noEditPoints="1"/>
          </p:cNvSpPr>
          <p:nvPr/>
        </p:nvSpPr>
        <p:spPr bwMode="auto">
          <a:xfrm>
            <a:off x="6012344" y="3335553"/>
            <a:ext cx="1638073" cy="680188"/>
          </a:xfrm>
          <a:custGeom>
            <a:avLst/>
            <a:gdLst>
              <a:gd name="T0" fmla="*/ 315 w 932"/>
              <a:gd name="T1" fmla="*/ 300 h 387"/>
              <a:gd name="T2" fmla="*/ 340 w 932"/>
              <a:gd name="T3" fmla="*/ 320 h 387"/>
              <a:gd name="T4" fmla="*/ 346 w 932"/>
              <a:gd name="T5" fmla="*/ 339 h 387"/>
              <a:gd name="T6" fmla="*/ 315 w 932"/>
              <a:gd name="T7" fmla="*/ 319 h 387"/>
              <a:gd name="T8" fmla="*/ 289 w 932"/>
              <a:gd name="T9" fmla="*/ 308 h 387"/>
              <a:gd name="T10" fmla="*/ 485 w 932"/>
              <a:gd name="T11" fmla="*/ 13 h 387"/>
              <a:gd name="T12" fmla="*/ 535 w 932"/>
              <a:gd name="T13" fmla="*/ 2 h 387"/>
              <a:gd name="T14" fmla="*/ 544 w 932"/>
              <a:gd name="T15" fmla="*/ 11 h 387"/>
              <a:gd name="T16" fmla="*/ 596 w 932"/>
              <a:gd name="T17" fmla="*/ 16 h 387"/>
              <a:gd name="T18" fmla="*/ 625 w 932"/>
              <a:gd name="T19" fmla="*/ 20 h 387"/>
              <a:gd name="T20" fmla="*/ 660 w 932"/>
              <a:gd name="T21" fmla="*/ 32 h 387"/>
              <a:gd name="T22" fmla="*/ 682 w 932"/>
              <a:gd name="T23" fmla="*/ 49 h 387"/>
              <a:gd name="T24" fmla="*/ 697 w 932"/>
              <a:gd name="T25" fmla="*/ 60 h 387"/>
              <a:gd name="T26" fmla="*/ 723 w 932"/>
              <a:gd name="T27" fmla="*/ 81 h 387"/>
              <a:gd name="T28" fmla="*/ 760 w 932"/>
              <a:gd name="T29" fmla="*/ 86 h 387"/>
              <a:gd name="T30" fmla="*/ 790 w 932"/>
              <a:gd name="T31" fmla="*/ 109 h 387"/>
              <a:gd name="T32" fmla="*/ 805 w 932"/>
              <a:gd name="T33" fmla="*/ 115 h 387"/>
              <a:gd name="T34" fmla="*/ 850 w 932"/>
              <a:gd name="T35" fmla="*/ 128 h 387"/>
              <a:gd name="T36" fmla="*/ 883 w 932"/>
              <a:gd name="T37" fmla="*/ 135 h 387"/>
              <a:gd name="T38" fmla="*/ 907 w 932"/>
              <a:gd name="T39" fmla="*/ 136 h 387"/>
              <a:gd name="T40" fmla="*/ 877 w 932"/>
              <a:gd name="T41" fmla="*/ 160 h 387"/>
              <a:gd name="T42" fmla="*/ 838 w 932"/>
              <a:gd name="T43" fmla="*/ 185 h 387"/>
              <a:gd name="T44" fmla="*/ 797 w 932"/>
              <a:gd name="T45" fmla="*/ 211 h 387"/>
              <a:gd name="T46" fmla="*/ 761 w 932"/>
              <a:gd name="T47" fmla="*/ 219 h 387"/>
              <a:gd name="T48" fmla="*/ 715 w 932"/>
              <a:gd name="T49" fmla="*/ 229 h 387"/>
              <a:gd name="T50" fmla="*/ 670 w 932"/>
              <a:gd name="T51" fmla="*/ 220 h 387"/>
              <a:gd name="T52" fmla="*/ 605 w 932"/>
              <a:gd name="T53" fmla="*/ 189 h 387"/>
              <a:gd name="T54" fmla="*/ 620 w 932"/>
              <a:gd name="T55" fmla="*/ 214 h 387"/>
              <a:gd name="T56" fmla="*/ 648 w 932"/>
              <a:gd name="T57" fmla="*/ 228 h 387"/>
              <a:gd name="T58" fmla="*/ 697 w 932"/>
              <a:gd name="T59" fmla="*/ 235 h 387"/>
              <a:gd name="T60" fmla="*/ 716 w 932"/>
              <a:gd name="T61" fmla="*/ 265 h 387"/>
              <a:gd name="T62" fmla="*/ 728 w 932"/>
              <a:gd name="T63" fmla="*/ 291 h 387"/>
              <a:gd name="T64" fmla="*/ 705 w 932"/>
              <a:gd name="T65" fmla="*/ 295 h 387"/>
              <a:gd name="T66" fmla="*/ 695 w 932"/>
              <a:gd name="T67" fmla="*/ 318 h 387"/>
              <a:gd name="T68" fmla="*/ 664 w 932"/>
              <a:gd name="T69" fmla="*/ 324 h 387"/>
              <a:gd name="T70" fmla="*/ 652 w 932"/>
              <a:gd name="T71" fmla="*/ 331 h 387"/>
              <a:gd name="T72" fmla="*/ 614 w 932"/>
              <a:gd name="T73" fmla="*/ 341 h 387"/>
              <a:gd name="T74" fmla="*/ 615 w 932"/>
              <a:gd name="T75" fmla="*/ 312 h 387"/>
              <a:gd name="T76" fmla="*/ 593 w 932"/>
              <a:gd name="T77" fmla="*/ 319 h 387"/>
              <a:gd name="T78" fmla="*/ 596 w 932"/>
              <a:gd name="T79" fmla="*/ 350 h 387"/>
              <a:gd name="T80" fmla="*/ 540 w 932"/>
              <a:gd name="T81" fmla="*/ 374 h 387"/>
              <a:gd name="T82" fmla="*/ 509 w 932"/>
              <a:gd name="T83" fmla="*/ 379 h 387"/>
              <a:gd name="T84" fmla="*/ 468 w 932"/>
              <a:gd name="T85" fmla="*/ 374 h 387"/>
              <a:gd name="T86" fmla="*/ 449 w 932"/>
              <a:gd name="T87" fmla="*/ 372 h 387"/>
              <a:gd name="T88" fmla="*/ 418 w 932"/>
              <a:gd name="T89" fmla="*/ 382 h 387"/>
              <a:gd name="T90" fmla="*/ 356 w 932"/>
              <a:gd name="T91" fmla="*/ 379 h 387"/>
              <a:gd name="T92" fmla="*/ 315 w 932"/>
              <a:gd name="T93" fmla="*/ 368 h 387"/>
              <a:gd name="T94" fmla="*/ 262 w 932"/>
              <a:gd name="T95" fmla="*/ 352 h 387"/>
              <a:gd name="T96" fmla="*/ 227 w 932"/>
              <a:gd name="T97" fmla="*/ 339 h 387"/>
              <a:gd name="T98" fmla="*/ 213 w 932"/>
              <a:gd name="T99" fmla="*/ 313 h 387"/>
              <a:gd name="T100" fmla="*/ 199 w 932"/>
              <a:gd name="T101" fmla="*/ 317 h 387"/>
              <a:gd name="T102" fmla="*/ 207 w 932"/>
              <a:gd name="T103" fmla="*/ 337 h 387"/>
              <a:gd name="T104" fmla="*/ 166 w 932"/>
              <a:gd name="T105" fmla="*/ 300 h 387"/>
              <a:gd name="T106" fmla="*/ 135 w 932"/>
              <a:gd name="T107" fmla="*/ 277 h 387"/>
              <a:gd name="T108" fmla="*/ 107 w 932"/>
              <a:gd name="T109" fmla="*/ 186 h 387"/>
              <a:gd name="T110" fmla="*/ 19 w 932"/>
              <a:gd name="T111" fmla="*/ 183 h 387"/>
              <a:gd name="T112" fmla="*/ 112 w 932"/>
              <a:gd name="T113" fmla="*/ 170 h 387"/>
              <a:gd name="T114" fmla="*/ 136 w 932"/>
              <a:gd name="T115" fmla="*/ 138 h 387"/>
              <a:gd name="T116" fmla="*/ 233 w 932"/>
              <a:gd name="T117" fmla="*/ 63 h 387"/>
              <a:gd name="T118" fmla="*/ 283 w 932"/>
              <a:gd name="T119" fmla="*/ 44 h 387"/>
              <a:gd name="T120" fmla="*/ 314 w 932"/>
              <a:gd name="T121" fmla="*/ 42 h 387"/>
              <a:gd name="T122" fmla="*/ 454 w 932"/>
              <a:gd name="T123" fmla="*/ 11 h 387"/>
              <a:gd name="T124" fmla="*/ 493 w 932"/>
              <a:gd name="T125" fmla="*/ 0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2" h="387">
                <a:moveTo>
                  <a:pt x="306" y="300"/>
                </a:moveTo>
                <a:lnTo>
                  <a:pt x="306" y="300"/>
                </a:lnTo>
                <a:lnTo>
                  <a:pt x="307" y="300"/>
                </a:lnTo>
                <a:lnTo>
                  <a:pt x="308" y="299"/>
                </a:lnTo>
                <a:lnTo>
                  <a:pt x="309" y="297"/>
                </a:lnTo>
                <a:lnTo>
                  <a:pt x="311" y="297"/>
                </a:lnTo>
                <a:lnTo>
                  <a:pt x="311" y="297"/>
                </a:lnTo>
                <a:lnTo>
                  <a:pt x="313" y="299"/>
                </a:lnTo>
                <a:lnTo>
                  <a:pt x="315" y="300"/>
                </a:lnTo>
                <a:lnTo>
                  <a:pt x="319" y="305"/>
                </a:lnTo>
                <a:lnTo>
                  <a:pt x="319" y="305"/>
                </a:lnTo>
                <a:lnTo>
                  <a:pt x="323" y="303"/>
                </a:lnTo>
                <a:lnTo>
                  <a:pt x="326" y="305"/>
                </a:lnTo>
                <a:lnTo>
                  <a:pt x="330" y="306"/>
                </a:lnTo>
                <a:lnTo>
                  <a:pt x="332" y="308"/>
                </a:lnTo>
                <a:lnTo>
                  <a:pt x="338" y="315"/>
                </a:lnTo>
                <a:lnTo>
                  <a:pt x="339" y="318"/>
                </a:lnTo>
                <a:lnTo>
                  <a:pt x="340" y="320"/>
                </a:lnTo>
                <a:lnTo>
                  <a:pt x="340" y="320"/>
                </a:lnTo>
                <a:lnTo>
                  <a:pt x="339" y="323"/>
                </a:lnTo>
                <a:lnTo>
                  <a:pt x="338" y="325"/>
                </a:lnTo>
                <a:lnTo>
                  <a:pt x="333" y="329"/>
                </a:lnTo>
                <a:lnTo>
                  <a:pt x="333" y="329"/>
                </a:lnTo>
                <a:lnTo>
                  <a:pt x="336" y="332"/>
                </a:lnTo>
                <a:lnTo>
                  <a:pt x="339" y="333"/>
                </a:lnTo>
                <a:lnTo>
                  <a:pt x="346" y="333"/>
                </a:lnTo>
                <a:lnTo>
                  <a:pt x="346" y="339"/>
                </a:lnTo>
                <a:lnTo>
                  <a:pt x="343" y="350"/>
                </a:lnTo>
                <a:lnTo>
                  <a:pt x="343" y="350"/>
                </a:lnTo>
                <a:lnTo>
                  <a:pt x="339" y="348"/>
                </a:lnTo>
                <a:lnTo>
                  <a:pt x="336" y="344"/>
                </a:lnTo>
                <a:lnTo>
                  <a:pt x="329" y="333"/>
                </a:lnTo>
                <a:lnTo>
                  <a:pt x="321" y="323"/>
                </a:lnTo>
                <a:lnTo>
                  <a:pt x="318" y="320"/>
                </a:lnTo>
                <a:lnTo>
                  <a:pt x="315" y="319"/>
                </a:lnTo>
                <a:lnTo>
                  <a:pt x="315" y="319"/>
                </a:lnTo>
                <a:lnTo>
                  <a:pt x="313" y="319"/>
                </a:lnTo>
                <a:lnTo>
                  <a:pt x="311" y="320"/>
                </a:lnTo>
                <a:lnTo>
                  <a:pt x="308" y="321"/>
                </a:lnTo>
                <a:lnTo>
                  <a:pt x="306" y="323"/>
                </a:lnTo>
                <a:lnTo>
                  <a:pt x="306" y="323"/>
                </a:lnTo>
                <a:lnTo>
                  <a:pt x="300" y="321"/>
                </a:lnTo>
                <a:lnTo>
                  <a:pt x="295" y="318"/>
                </a:lnTo>
                <a:lnTo>
                  <a:pt x="290" y="313"/>
                </a:lnTo>
                <a:lnTo>
                  <a:pt x="289" y="308"/>
                </a:lnTo>
                <a:lnTo>
                  <a:pt x="289" y="308"/>
                </a:lnTo>
                <a:lnTo>
                  <a:pt x="291" y="301"/>
                </a:lnTo>
                <a:lnTo>
                  <a:pt x="295" y="291"/>
                </a:lnTo>
                <a:lnTo>
                  <a:pt x="295" y="291"/>
                </a:lnTo>
                <a:lnTo>
                  <a:pt x="301" y="296"/>
                </a:lnTo>
                <a:lnTo>
                  <a:pt x="303" y="299"/>
                </a:lnTo>
                <a:lnTo>
                  <a:pt x="306" y="300"/>
                </a:lnTo>
                <a:lnTo>
                  <a:pt x="306" y="300"/>
                </a:lnTo>
                <a:close/>
                <a:moveTo>
                  <a:pt x="485" y="13"/>
                </a:moveTo>
                <a:lnTo>
                  <a:pt x="485" y="13"/>
                </a:lnTo>
                <a:lnTo>
                  <a:pt x="485" y="15"/>
                </a:lnTo>
                <a:lnTo>
                  <a:pt x="486" y="15"/>
                </a:lnTo>
                <a:lnTo>
                  <a:pt x="488" y="15"/>
                </a:lnTo>
                <a:lnTo>
                  <a:pt x="488" y="15"/>
                </a:lnTo>
                <a:lnTo>
                  <a:pt x="504" y="12"/>
                </a:lnTo>
                <a:lnTo>
                  <a:pt x="528" y="6"/>
                </a:lnTo>
                <a:lnTo>
                  <a:pt x="528" y="6"/>
                </a:lnTo>
                <a:lnTo>
                  <a:pt x="535" y="2"/>
                </a:lnTo>
                <a:lnTo>
                  <a:pt x="541" y="1"/>
                </a:lnTo>
                <a:lnTo>
                  <a:pt x="541" y="1"/>
                </a:lnTo>
                <a:lnTo>
                  <a:pt x="545" y="1"/>
                </a:lnTo>
                <a:lnTo>
                  <a:pt x="547" y="2"/>
                </a:lnTo>
                <a:lnTo>
                  <a:pt x="554" y="6"/>
                </a:lnTo>
                <a:lnTo>
                  <a:pt x="554" y="6"/>
                </a:lnTo>
                <a:lnTo>
                  <a:pt x="551" y="6"/>
                </a:lnTo>
                <a:lnTo>
                  <a:pt x="547" y="7"/>
                </a:lnTo>
                <a:lnTo>
                  <a:pt x="544" y="11"/>
                </a:lnTo>
                <a:lnTo>
                  <a:pt x="542" y="13"/>
                </a:lnTo>
                <a:lnTo>
                  <a:pt x="542" y="15"/>
                </a:lnTo>
                <a:lnTo>
                  <a:pt x="542" y="15"/>
                </a:lnTo>
                <a:lnTo>
                  <a:pt x="553" y="12"/>
                </a:lnTo>
                <a:lnTo>
                  <a:pt x="562" y="9"/>
                </a:lnTo>
                <a:lnTo>
                  <a:pt x="591" y="9"/>
                </a:lnTo>
                <a:lnTo>
                  <a:pt x="591" y="9"/>
                </a:lnTo>
                <a:lnTo>
                  <a:pt x="594" y="14"/>
                </a:lnTo>
                <a:lnTo>
                  <a:pt x="596" y="16"/>
                </a:lnTo>
                <a:lnTo>
                  <a:pt x="599" y="18"/>
                </a:lnTo>
                <a:lnTo>
                  <a:pt x="599" y="18"/>
                </a:lnTo>
                <a:lnTo>
                  <a:pt x="606" y="16"/>
                </a:lnTo>
                <a:lnTo>
                  <a:pt x="613" y="14"/>
                </a:lnTo>
                <a:lnTo>
                  <a:pt x="613" y="14"/>
                </a:lnTo>
                <a:lnTo>
                  <a:pt x="617" y="15"/>
                </a:lnTo>
                <a:lnTo>
                  <a:pt x="619" y="16"/>
                </a:lnTo>
                <a:lnTo>
                  <a:pt x="625" y="20"/>
                </a:lnTo>
                <a:lnTo>
                  <a:pt x="625" y="20"/>
                </a:lnTo>
                <a:lnTo>
                  <a:pt x="621" y="26"/>
                </a:lnTo>
                <a:lnTo>
                  <a:pt x="620" y="30"/>
                </a:lnTo>
                <a:lnTo>
                  <a:pt x="621" y="33"/>
                </a:lnTo>
                <a:lnTo>
                  <a:pt x="621" y="33"/>
                </a:lnTo>
                <a:lnTo>
                  <a:pt x="636" y="30"/>
                </a:lnTo>
                <a:lnTo>
                  <a:pt x="645" y="28"/>
                </a:lnTo>
                <a:lnTo>
                  <a:pt x="645" y="28"/>
                </a:lnTo>
                <a:lnTo>
                  <a:pt x="651" y="30"/>
                </a:lnTo>
                <a:lnTo>
                  <a:pt x="660" y="32"/>
                </a:lnTo>
                <a:lnTo>
                  <a:pt x="660" y="32"/>
                </a:lnTo>
                <a:lnTo>
                  <a:pt x="657" y="36"/>
                </a:lnTo>
                <a:lnTo>
                  <a:pt x="655" y="39"/>
                </a:lnTo>
                <a:lnTo>
                  <a:pt x="655" y="43"/>
                </a:lnTo>
                <a:lnTo>
                  <a:pt x="655" y="43"/>
                </a:lnTo>
                <a:lnTo>
                  <a:pt x="660" y="43"/>
                </a:lnTo>
                <a:lnTo>
                  <a:pt x="664" y="43"/>
                </a:lnTo>
                <a:lnTo>
                  <a:pt x="673" y="44"/>
                </a:lnTo>
                <a:lnTo>
                  <a:pt x="682" y="49"/>
                </a:lnTo>
                <a:lnTo>
                  <a:pt x="692" y="54"/>
                </a:lnTo>
                <a:lnTo>
                  <a:pt x="692" y="54"/>
                </a:lnTo>
                <a:lnTo>
                  <a:pt x="689" y="56"/>
                </a:lnTo>
                <a:lnTo>
                  <a:pt x="686" y="60"/>
                </a:lnTo>
                <a:lnTo>
                  <a:pt x="686" y="60"/>
                </a:lnTo>
                <a:lnTo>
                  <a:pt x="688" y="60"/>
                </a:lnTo>
                <a:lnTo>
                  <a:pt x="692" y="60"/>
                </a:lnTo>
                <a:lnTo>
                  <a:pt x="697" y="60"/>
                </a:lnTo>
                <a:lnTo>
                  <a:pt x="697" y="60"/>
                </a:lnTo>
                <a:lnTo>
                  <a:pt x="713" y="63"/>
                </a:lnTo>
                <a:lnTo>
                  <a:pt x="724" y="67"/>
                </a:lnTo>
                <a:lnTo>
                  <a:pt x="729" y="68"/>
                </a:lnTo>
                <a:lnTo>
                  <a:pt x="730" y="69"/>
                </a:lnTo>
                <a:lnTo>
                  <a:pt x="730" y="69"/>
                </a:lnTo>
                <a:lnTo>
                  <a:pt x="729" y="73"/>
                </a:lnTo>
                <a:lnTo>
                  <a:pt x="728" y="75"/>
                </a:lnTo>
                <a:lnTo>
                  <a:pt x="723" y="81"/>
                </a:lnTo>
                <a:lnTo>
                  <a:pt x="723" y="81"/>
                </a:lnTo>
                <a:lnTo>
                  <a:pt x="724" y="82"/>
                </a:lnTo>
                <a:lnTo>
                  <a:pt x="727" y="82"/>
                </a:lnTo>
                <a:lnTo>
                  <a:pt x="727" y="82"/>
                </a:lnTo>
                <a:lnTo>
                  <a:pt x="731" y="81"/>
                </a:lnTo>
                <a:lnTo>
                  <a:pt x="736" y="80"/>
                </a:lnTo>
                <a:lnTo>
                  <a:pt x="736" y="80"/>
                </a:lnTo>
                <a:lnTo>
                  <a:pt x="743" y="80"/>
                </a:lnTo>
                <a:lnTo>
                  <a:pt x="752" y="82"/>
                </a:lnTo>
                <a:lnTo>
                  <a:pt x="760" y="86"/>
                </a:lnTo>
                <a:lnTo>
                  <a:pt x="767" y="91"/>
                </a:lnTo>
                <a:lnTo>
                  <a:pt x="767" y="91"/>
                </a:lnTo>
                <a:lnTo>
                  <a:pt x="766" y="94"/>
                </a:lnTo>
                <a:lnTo>
                  <a:pt x="764" y="99"/>
                </a:lnTo>
                <a:lnTo>
                  <a:pt x="764" y="99"/>
                </a:lnTo>
                <a:lnTo>
                  <a:pt x="773" y="99"/>
                </a:lnTo>
                <a:lnTo>
                  <a:pt x="780" y="101"/>
                </a:lnTo>
                <a:lnTo>
                  <a:pt x="786" y="105"/>
                </a:lnTo>
                <a:lnTo>
                  <a:pt x="790" y="109"/>
                </a:lnTo>
                <a:lnTo>
                  <a:pt x="793" y="111"/>
                </a:lnTo>
                <a:lnTo>
                  <a:pt x="795" y="115"/>
                </a:lnTo>
                <a:lnTo>
                  <a:pt x="796" y="117"/>
                </a:lnTo>
                <a:lnTo>
                  <a:pt x="796" y="117"/>
                </a:lnTo>
                <a:lnTo>
                  <a:pt x="798" y="117"/>
                </a:lnTo>
                <a:lnTo>
                  <a:pt x="801" y="116"/>
                </a:lnTo>
                <a:lnTo>
                  <a:pt x="803" y="116"/>
                </a:lnTo>
                <a:lnTo>
                  <a:pt x="805" y="115"/>
                </a:lnTo>
                <a:lnTo>
                  <a:pt x="805" y="115"/>
                </a:lnTo>
                <a:lnTo>
                  <a:pt x="809" y="117"/>
                </a:lnTo>
                <a:lnTo>
                  <a:pt x="816" y="121"/>
                </a:lnTo>
                <a:lnTo>
                  <a:pt x="823" y="124"/>
                </a:lnTo>
                <a:lnTo>
                  <a:pt x="828" y="126"/>
                </a:lnTo>
                <a:lnTo>
                  <a:pt x="828" y="126"/>
                </a:lnTo>
                <a:lnTo>
                  <a:pt x="837" y="124"/>
                </a:lnTo>
                <a:lnTo>
                  <a:pt x="847" y="122"/>
                </a:lnTo>
                <a:lnTo>
                  <a:pt x="847" y="122"/>
                </a:lnTo>
                <a:lnTo>
                  <a:pt x="850" y="128"/>
                </a:lnTo>
                <a:lnTo>
                  <a:pt x="852" y="130"/>
                </a:lnTo>
                <a:lnTo>
                  <a:pt x="854" y="131"/>
                </a:lnTo>
                <a:lnTo>
                  <a:pt x="854" y="131"/>
                </a:lnTo>
                <a:lnTo>
                  <a:pt x="860" y="129"/>
                </a:lnTo>
                <a:lnTo>
                  <a:pt x="868" y="128"/>
                </a:lnTo>
                <a:lnTo>
                  <a:pt x="868" y="128"/>
                </a:lnTo>
                <a:lnTo>
                  <a:pt x="872" y="128"/>
                </a:lnTo>
                <a:lnTo>
                  <a:pt x="876" y="130"/>
                </a:lnTo>
                <a:lnTo>
                  <a:pt x="883" y="135"/>
                </a:lnTo>
                <a:lnTo>
                  <a:pt x="889" y="141"/>
                </a:lnTo>
                <a:lnTo>
                  <a:pt x="891" y="142"/>
                </a:lnTo>
                <a:lnTo>
                  <a:pt x="894" y="142"/>
                </a:lnTo>
                <a:lnTo>
                  <a:pt x="894" y="142"/>
                </a:lnTo>
                <a:lnTo>
                  <a:pt x="897" y="142"/>
                </a:lnTo>
                <a:lnTo>
                  <a:pt x="900" y="140"/>
                </a:lnTo>
                <a:lnTo>
                  <a:pt x="903" y="137"/>
                </a:lnTo>
                <a:lnTo>
                  <a:pt x="907" y="136"/>
                </a:lnTo>
                <a:lnTo>
                  <a:pt x="907" y="136"/>
                </a:lnTo>
                <a:lnTo>
                  <a:pt x="919" y="134"/>
                </a:lnTo>
                <a:lnTo>
                  <a:pt x="932" y="130"/>
                </a:lnTo>
                <a:lnTo>
                  <a:pt x="932" y="130"/>
                </a:lnTo>
                <a:lnTo>
                  <a:pt x="925" y="136"/>
                </a:lnTo>
                <a:lnTo>
                  <a:pt x="918" y="140"/>
                </a:lnTo>
                <a:lnTo>
                  <a:pt x="905" y="148"/>
                </a:lnTo>
                <a:lnTo>
                  <a:pt x="890" y="154"/>
                </a:lnTo>
                <a:lnTo>
                  <a:pt x="877" y="160"/>
                </a:lnTo>
                <a:lnTo>
                  <a:pt x="877" y="160"/>
                </a:lnTo>
                <a:lnTo>
                  <a:pt x="868" y="166"/>
                </a:lnTo>
                <a:lnTo>
                  <a:pt x="862" y="172"/>
                </a:lnTo>
                <a:lnTo>
                  <a:pt x="856" y="178"/>
                </a:lnTo>
                <a:lnTo>
                  <a:pt x="850" y="183"/>
                </a:lnTo>
                <a:lnTo>
                  <a:pt x="850" y="183"/>
                </a:lnTo>
                <a:lnTo>
                  <a:pt x="846" y="184"/>
                </a:lnTo>
                <a:lnTo>
                  <a:pt x="842" y="185"/>
                </a:lnTo>
                <a:lnTo>
                  <a:pt x="838" y="185"/>
                </a:lnTo>
                <a:lnTo>
                  <a:pt x="838" y="185"/>
                </a:lnTo>
                <a:lnTo>
                  <a:pt x="833" y="187"/>
                </a:lnTo>
                <a:lnTo>
                  <a:pt x="829" y="191"/>
                </a:lnTo>
                <a:lnTo>
                  <a:pt x="820" y="198"/>
                </a:lnTo>
                <a:lnTo>
                  <a:pt x="820" y="198"/>
                </a:lnTo>
                <a:lnTo>
                  <a:pt x="811" y="201"/>
                </a:lnTo>
                <a:lnTo>
                  <a:pt x="804" y="204"/>
                </a:lnTo>
                <a:lnTo>
                  <a:pt x="804" y="204"/>
                </a:lnTo>
                <a:lnTo>
                  <a:pt x="799" y="208"/>
                </a:lnTo>
                <a:lnTo>
                  <a:pt x="797" y="211"/>
                </a:lnTo>
                <a:lnTo>
                  <a:pt x="792" y="220"/>
                </a:lnTo>
                <a:lnTo>
                  <a:pt x="792" y="220"/>
                </a:lnTo>
                <a:lnTo>
                  <a:pt x="789" y="221"/>
                </a:lnTo>
                <a:lnTo>
                  <a:pt x="785" y="222"/>
                </a:lnTo>
                <a:lnTo>
                  <a:pt x="778" y="223"/>
                </a:lnTo>
                <a:lnTo>
                  <a:pt x="778" y="223"/>
                </a:lnTo>
                <a:lnTo>
                  <a:pt x="773" y="222"/>
                </a:lnTo>
                <a:lnTo>
                  <a:pt x="768" y="222"/>
                </a:lnTo>
                <a:lnTo>
                  <a:pt x="761" y="219"/>
                </a:lnTo>
                <a:lnTo>
                  <a:pt x="755" y="215"/>
                </a:lnTo>
                <a:lnTo>
                  <a:pt x="753" y="213"/>
                </a:lnTo>
                <a:lnTo>
                  <a:pt x="753" y="213"/>
                </a:lnTo>
                <a:lnTo>
                  <a:pt x="746" y="216"/>
                </a:lnTo>
                <a:lnTo>
                  <a:pt x="735" y="221"/>
                </a:lnTo>
                <a:lnTo>
                  <a:pt x="723" y="227"/>
                </a:lnTo>
                <a:lnTo>
                  <a:pt x="717" y="229"/>
                </a:lnTo>
                <a:lnTo>
                  <a:pt x="717" y="229"/>
                </a:lnTo>
                <a:lnTo>
                  <a:pt x="715" y="229"/>
                </a:lnTo>
                <a:lnTo>
                  <a:pt x="712" y="227"/>
                </a:lnTo>
                <a:lnTo>
                  <a:pt x="707" y="222"/>
                </a:lnTo>
                <a:lnTo>
                  <a:pt x="701" y="217"/>
                </a:lnTo>
                <a:lnTo>
                  <a:pt x="698" y="216"/>
                </a:lnTo>
                <a:lnTo>
                  <a:pt x="693" y="216"/>
                </a:lnTo>
                <a:lnTo>
                  <a:pt x="693" y="216"/>
                </a:lnTo>
                <a:lnTo>
                  <a:pt x="682" y="217"/>
                </a:lnTo>
                <a:lnTo>
                  <a:pt x="670" y="220"/>
                </a:lnTo>
                <a:lnTo>
                  <a:pt x="670" y="220"/>
                </a:lnTo>
                <a:lnTo>
                  <a:pt x="657" y="217"/>
                </a:lnTo>
                <a:lnTo>
                  <a:pt x="646" y="214"/>
                </a:lnTo>
                <a:lnTo>
                  <a:pt x="637" y="210"/>
                </a:lnTo>
                <a:lnTo>
                  <a:pt x="637" y="210"/>
                </a:lnTo>
                <a:lnTo>
                  <a:pt x="631" y="207"/>
                </a:lnTo>
                <a:lnTo>
                  <a:pt x="624" y="203"/>
                </a:lnTo>
                <a:lnTo>
                  <a:pt x="612" y="193"/>
                </a:lnTo>
                <a:lnTo>
                  <a:pt x="612" y="193"/>
                </a:lnTo>
                <a:lnTo>
                  <a:pt x="605" y="189"/>
                </a:lnTo>
                <a:lnTo>
                  <a:pt x="605" y="190"/>
                </a:lnTo>
                <a:lnTo>
                  <a:pt x="605" y="192"/>
                </a:lnTo>
                <a:lnTo>
                  <a:pt x="605" y="192"/>
                </a:lnTo>
                <a:lnTo>
                  <a:pt x="605" y="195"/>
                </a:lnTo>
                <a:lnTo>
                  <a:pt x="606" y="197"/>
                </a:lnTo>
                <a:lnTo>
                  <a:pt x="611" y="203"/>
                </a:lnTo>
                <a:lnTo>
                  <a:pt x="615" y="209"/>
                </a:lnTo>
                <a:lnTo>
                  <a:pt x="620" y="214"/>
                </a:lnTo>
                <a:lnTo>
                  <a:pt x="620" y="214"/>
                </a:lnTo>
                <a:lnTo>
                  <a:pt x="623" y="216"/>
                </a:lnTo>
                <a:lnTo>
                  <a:pt x="624" y="219"/>
                </a:lnTo>
                <a:lnTo>
                  <a:pt x="626" y="221"/>
                </a:lnTo>
                <a:lnTo>
                  <a:pt x="629" y="223"/>
                </a:lnTo>
                <a:lnTo>
                  <a:pt x="629" y="223"/>
                </a:lnTo>
                <a:lnTo>
                  <a:pt x="631" y="225"/>
                </a:lnTo>
                <a:lnTo>
                  <a:pt x="633" y="226"/>
                </a:lnTo>
                <a:lnTo>
                  <a:pt x="640" y="227"/>
                </a:lnTo>
                <a:lnTo>
                  <a:pt x="648" y="228"/>
                </a:lnTo>
                <a:lnTo>
                  <a:pt x="651" y="229"/>
                </a:lnTo>
                <a:lnTo>
                  <a:pt x="655" y="232"/>
                </a:lnTo>
                <a:lnTo>
                  <a:pt x="655" y="232"/>
                </a:lnTo>
                <a:lnTo>
                  <a:pt x="674" y="231"/>
                </a:lnTo>
                <a:lnTo>
                  <a:pt x="684" y="231"/>
                </a:lnTo>
                <a:lnTo>
                  <a:pt x="688" y="232"/>
                </a:lnTo>
                <a:lnTo>
                  <a:pt x="693" y="233"/>
                </a:lnTo>
                <a:lnTo>
                  <a:pt x="693" y="233"/>
                </a:lnTo>
                <a:lnTo>
                  <a:pt x="697" y="235"/>
                </a:lnTo>
                <a:lnTo>
                  <a:pt x="699" y="238"/>
                </a:lnTo>
                <a:lnTo>
                  <a:pt x="705" y="245"/>
                </a:lnTo>
                <a:lnTo>
                  <a:pt x="710" y="252"/>
                </a:lnTo>
                <a:lnTo>
                  <a:pt x="716" y="258"/>
                </a:lnTo>
                <a:lnTo>
                  <a:pt x="716" y="258"/>
                </a:lnTo>
                <a:lnTo>
                  <a:pt x="717" y="259"/>
                </a:lnTo>
                <a:lnTo>
                  <a:pt x="717" y="260"/>
                </a:lnTo>
                <a:lnTo>
                  <a:pt x="716" y="265"/>
                </a:lnTo>
                <a:lnTo>
                  <a:pt x="716" y="265"/>
                </a:lnTo>
                <a:lnTo>
                  <a:pt x="717" y="266"/>
                </a:lnTo>
                <a:lnTo>
                  <a:pt x="719" y="269"/>
                </a:lnTo>
                <a:lnTo>
                  <a:pt x="725" y="275"/>
                </a:lnTo>
                <a:lnTo>
                  <a:pt x="725" y="275"/>
                </a:lnTo>
                <a:lnTo>
                  <a:pt x="727" y="277"/>
                </a:lnTo>
                <a:lnTo>
                  <a:pt x="727" y="280"/>
                </a:lnTo>
                <a:lnTo>
                  <a:pt x="728" y="286"/>
                </a:lnTo>
                <a:lnTo>
                  <a:pt x="728" y="286"/>
                </a:lnTo>
                <a:lnTo>
                  <a:pt x="728" y="291"/>
                </a:lnTo>
                <a:lnTo>
                  <a:pt x="727" y="296"/>
                </a:lnTo>
                <a:lnTo>
                  <a:pt x="724" y="299"/>
                </a:lnTo>
                <a:lnTo>
                  <a:pt x="723" y="301"/>
                </a:lnTo>
                <a:lnTo>
                  <a:pt x="719" y="302"/>
                </a:lnTo>
                <a:lnTo>
                  <a:pt x="715" y="303"/>
                </a:lnTo>
                <a:lnTo>
                  <a:pt x="715" y="303"/>
                </a:lnTo>
                <a:lnTo>
                  <a:pt x="711" y="299"/>
                </a:lnTo>
                <a:lnTo>
                  <a:pt x="709" y="296"/>
                </a:lnTo>
                <a:lnTo>
                  <a:pt x="705" y="295"/>
                </a:lnTo>
                <a:lnTo>
                  <a:pt x="705" y="295"/>
                </a:lnTo>
                <a:lnTo>
                  <a:pt x="703" y="295"/>
                </a:lnTo>
                <a:lnTo>
                  <a:pt x="700" y="296"/>
                </a:lnTo>
                <a:lnTo>
                  <a:pt x="697" y="301"/>
                </a:lnTo>
                <a:lnTo>
                  <a:pt x="693" y="307"/>
                </a:lnTo>
                <a:lnTo>
                  <a:pt x="693" y="307"/>
                </a:lnTo>
                <a:lnTo>
                  <a:pt x="694" y="313"/>
                </a:lnTo>
                <a:lnTo>
                  <a:pt x="695" y="318"/>
                </a:lnTo>
                <a:lnTo>
                  <a:pt x="695" y="318"/>
                </a:lnTo>
                <a:lnTo>
                  <a:pt x="685" y="317"/>
                </a:lnTo>
                <a:lnTo>
                  <a:pt x="680" y="317"/>
                </a:lnTo>
                <a:lnTo>
                  <a:pt x="674" y="318"/>
                </a:lnTo>
                <a:lnTo>
                  <a:pt x="674" y="318"/>
                </a:lnTo>
                <a:lnTo>
                  <a:pt x="672" y="319"/>
                </a:lnTo>
                <a:lnTo>
                  <a:pt x="669" y="320"/>
                </a:lnTo>
                <a:lnTo>
                  <a:pt x="667" y="323"/>
                </a:lnTo>
                <a:lnTo>
                  <a:pt x="664" y="324"/>
                </a:lnTo>
                <a:lnTo>
                  <a:pt x="664" y="324"/>
                </a:lnTo>
                <a:lnTo>
                  <a:pt x="662" y="323"/>
                </a:lnTo>
                <a:lnTo>
                  <a:pt x="658" y="321"/>
                </a:lnTo>
                <a:lnTo>
                  <a:pt x="651" y="318"/>
                </a:lnTo>
                <a:lnTo>
                  <a:pt x="651" y="318"/>
                </a:lnTo>
                <a:lnTo>
                  <a:pt x="650" y="318"/>
                </a:lnTo>
                <a:lnTo>
                  <a:pt x="649" y="320"/>
                </a:lnTo>
                <a:lnTo>
                  <a:pt x="649" y="320"/>
                </a:lnTo>
                <a:lnTo>
                  <a:pt x="651" y="326"/>
                </a:lnTo>
                <a:lnTo>
                  <a:pt x="652" y="331"/>
                </a:lnTo>
                <a:lnTo>
                  <a:pt x="652" y="331"/>
                </a:lnTo>
                <a:lnTo>
                  <a:pt x="651" y="333"/>
                </a:lnTo>
                <a:lnTo>
                  <a:pt x="648" y="336"/>
                </a:lnTo>
                <a:lnTo>
                  <a:pt x="638" y="339"/>
                </a:lnTo>
                <a:lnTo>
                  <a:pt x="627" y="341"/>
                </a:lnTo>
                <a:lnTo>
                  <a:pt x="621" y="342"/>
                </a:lnTo>
                <a:lnTo>
                  <a:pt x="621" y="342"/>
                </a:lnTo>
                <a:lnTo>
                  <a:pt x="618" y="342"/>
                </a:lnTo>
                <a:lnTo>
                  <a:pt x="614" y="341"/>
                </a:lnTo>
                <a:lnTo>
                  <a:pt x="609" y="338"/>
                </a:lnTo>
                <a:lnTo>
                  <a:pt x="605" y="333"/>
                </a:lnTo>
                <a:lnTo>
                  <a:pt x="605" y="333"/>
                </a:lnTo>
                <a:lnTo>
                  <a:pt x="612" y="325"/>
                </a:lnTo>
                <a:lnTo>
                  <a:pt x="615" y="320"/>
                </a:lnTo>
                <a:lnTo>
                  <a:pt x="617" y="317"/>
                </a:lnTo>
                <a:lnTo>
                  <a:pt x="617" y="317"/>
                </a:lnTo>
                <a:lnTo>
                  <a:pt x="617" y="314"/>
                </a:lnTo>
                <a:lnTo>
                  <a:pt x="615" y="312"/>
                </a:lnTo>
                <a:lnTo>
                  <a:pt x="611" y="311"/>
                </a:lnTo>
                <a:lnTo>
                  <a:pt x="605" y="309"/>
                </a:lnTo>
                <a:lnTo>
                  <a:pt x="605" y="309"/>
                </a:lnTo>
                <a:lnTo>
                  <a:pt x="596" y="311"/>
                </a:lnTo>
                <a:lnTo>
                  <a:pt x="593" y="313"/>
                </a:lnTo>
                <a:lnTo>
                  <a:pt x="591" y="314"/>
                </a:lnTo>
                <a:lnTo>
                  <a:pt x="591" y="315"/>
                </a:lnTo>
                <a:lnTo>
                  <a:pt x="591" y="315"/>
                </a:lnTo>
                <a:lnTo>
                  <a:pt x="593" y="319"/>
                </a:lnTo>
                <a:lnTo>
                  <a:pt x="595" y="324"/>
                </a:lnTo>
                <a:lnTo>
                  <a:pt x="597" y="329"/>
                </a:lnTo>
                <a:lnTo>
                  <a:pt x="599" y="335"/>
                </a:lnTo>
                <a:lnTo>
                  <a:pt x="599" y="335"/>
                </a:lnTo>
                <a:lnTo>
                  <a:pt x="599" y="339"/>
                </a:lnTo>
                <a:lnTo>
                  <a:pt x="599" y="341"/>
                </a:lnTo>
                <a:lnTo>
                  <a:pt x="591" y="348"/>
                </a:lnTo>
                <a:lnTo>
                  <a:pt x="591" y="348"/>
                </a:lnTo>
                <a:lnTo>
                  <a:pt x="596" y="350"/>
                </a:lnTo>
                <a:lnTo>
                  <a:pt x="600" y="352"/>
                </a:lnTo>
                <a:lnTo>
                  <a:pt x="600" y="352"/>
                </a:lnTo>
                <a:lnTo>
                  <a:pt x="587" y="356"/>
                </a:lnTo>
                <a:lnTo>
                  <a:pt x="571" y="357"/>
                </a:lnTo>
                <a:lnTo>
                  <a:pt x="571" y="357"/>
                </a:lnTo>
                <a:lnTo>
                  <a:pt x="570" y="372"/>
                </a:lnTo>
                <a:lnTo>
                  <a:pt x="570" y="372"/>
                </a:lnTo>
                <a:lnTo>
                  <a:pt x="540" y="374"/>
                </a:lnTo>
                <a:lnTo>
                  <a:pt x="540" y="374"/>
                </a:lnTo>
                <a:lnTo>
                  <a:pt x="523" y="369"/>
                </a:lnTo>
                <a:lnTo>
                  <a:pt x="507" y="366"/>
                </a:lnTo>
                <a:lnTo>
                  <a:pt x="507" y="366"/>
                </a:lnTo>
                <a:lnTo>
                  <a:pt x="502" y="366"/>
                </a:lnTo>
                <a:lnTo>
                  <a:pt x="497" y="368"/>
                </a:lnTo>
                <a:lnTo>
                  <a:pt x="497" y="368"/>
                </a:lnTo>
                <a:lnTo>
                  <a:pt x="503" y="374"/>
                </a:lnTo>
                <a:lnTo>
                  <a:pt x="509" y="379"/>
                </a:lnTo>
                <a:lnTo>
                  <a:pt x="509" y="379"/>
                </a:lnTo>
                <a:lnTo>
                  <a:pt x="501" y="382"/>
                </a:lnTo>
                <a:lnTo>
                  <a:pt x="496" y="384"/>
                </a:lnTo>
                <a:lnTo>
                  <a:pt x="492" y="384"/>
                </a:lnTo>
                <a:lnTo>
                  <a:pt x="492" y="384"/>
                </a:lnTo>
                <a:lnTo>
                  <a:pt x="488" y="382"/>
                </a:lnTo>
                <a:lnTo>
                  <a:pt x="480" y="379"/>
                </a:lnTo>
                <a:lnTo>
                  <a:pt x="473" y="375"/>
                </a:lnTo>
                <a:lnTo>
                  <a:pt x="468" y="374"/>
                </a:lnTo>
                <a:lnTo>
                  <a:pt x="468" y="374"/>
                </a:lnTo>
                <a:lnTo>
                  <a:pt x="466" y="375"/>
                </a:lnTo>
                <a:lnTo>
                  <a:pt x="464" y="376"/>
                </a:lnTo>
                <a:lnTo>
                  <a:pt x="461" y="379"/>
                </a:lnTo>
                <a:lnTo>
                  <a:pt x="459" y="379"/>
                </a:lnTo>
                <a:lnTo>
                  <a:pt x="459" y="379"/>
                </a:lnTo>
                <a:lnTo>
                  <a:pt x="456" y="379"/>
                </a:lnTo>
                <a:lnTo>
                  <a:pt x="454" y="376"/>
                </a:lnTo>
                <a:lnTo>
                  <a:pt x="449" y="372"/>
                </a:lnTo>
                <a:lnTo>
                  <a:pt x="449" y="372"/>
                </a:lnTo>
                <a:lnTo>
                  <a:pt x="447" y="376"/>
                </a:lnTo>
                <a:lnTo>
                  <a:pt x="443" y="379"/>
                </a:lnTo>
                <a:lnTo>
                  <a:pt x="443" y="379"/>
                </a:lnTo>
                <a:lnTo>
                  <a:pt x="434" y="385"/>
                </a:lnTo>
                <a:lnTo>
                  <a:pt x="429" y="386"/>
                </a:lnTo>
                <a:lnTo>
                  <a:pt x="425" y="387"/>
                </a:lnTo>
                <a:lnTo>
                  <a:pt x="425" y="387"/>
                </a:lnTo>
                <a:lnTo>
                  <a:pt x="423" y="386"/>
                </a:lnTo>
                <a:lnTo>
                  <a:pt x="418" y="382"/>
                </a:lnTo>
                <a:lnTo>
                  <a:pt x="412" y="380"/>
                </a:lnTo>
                <a:lnTo>
                  <a:pt x="407" y="378"/>
                </a:lnTo>
                <a:lnTo>
                  <a:pt x="407" y="378"/>
                </a:lnTo>
                <a:lnTo>
                  <a:pt x="400" y="376"/>
                </a:lnTo>
                <a:lnTo>
                  <a:pt x="394" y="375"/>
                </a:lnTo>
                <a:lnTo>
                  <a:pt x="385" y="375"/>
                </a:lnTo>
                <a:lnTo>
                  <a:pt x="385" y="375"/>
                </a:lnTo>
                <a:lnTo>
                  <a:pt x="370" y="378"/>
                </a:lnTo>
                <a:lnTo>
                  <a:pt x="356" y="379"/>
                </a:lnTo>
                <a:lnTo>
                  <a:pt x="356" y="379"/>
                </a:lnTo>
                <a:lnTo>
                  <a:pt x="351" y="379"/>
                </a:lnTo>
                <a:lnTo>
                  <a:pt x="346" y="378"/>
                </a:lnTo>
                <a:lnTo>
                  <a:pt x="338" y="372"/>
                </a:lnTo>
                <a:lnTo>
                  <a:pt x="329" y="366"/>
                </a:lnTo>
                <a:lnTo>
                  <a:pt x="321" y="358"/>
                </a:lnTo>
                <a:lnTo>
                  <a:pt x="321" y="358"/>
                </a:lnTo>
                <a:lnTo>
                  <a:pt x="318" y="366"/>
                </a:lnTo>
                <a:lnTo>
                  <a:pt x="315" y="368"/>
                </a:lnTo>
                <a:lnTo>
                  <a:pt x="312" y="369"/>
                </a:lnTo>
                <a:lnTo>
                  <a:pt x="312" y="369"/>
                </a:lnTo>
                <a:lnTo>
                  <a:pt x="305" y="368"/>
                </a:lnTo>
                <a:lnTo>
                  <a:pt x="299" y="367"/>
                </a:lnTo>
                <a:lnTo>
                  <a:pt x="291" y="363"/>
                </a:lnTo>
                <a:lnTo>
                  <a:pt x="286" y="360"/>
                </a:lnTo>
                <a:lnTo>
                  <a:pt x="265" y="346"/>
                </a:lnTo>
                <a:lnTo>
                  <a:pt x="265" y="346"/>
                </a:lnTo>
                <a:lnTo>
                  <a:pt x="262" y="352"/>
                </a:lnTo>
                <a:lnTo>
                  <a:pt x="259" y="357"/>
                </a:lnTo>
                <a:lnTo>
                  <a:pt x="259" y="357"/>
                </a:lnTo>
                <a:lnTo>
                  <a:pt x="256" y="355"/>
                </a:lnTo>
                <a:lnTo>
                  <a:pt x="252" y="351"/>
                </a:lnTo>
                <a:lnTo>
                  <a:pt x="245" y="348"/>
                </a:lnTo>
                <a:lnTo>
                  <a:pt x="238" y="344"/>
                </a:lnTo>
                <a:lnTo>
                  <a:pt x="232" y="342"/>
                </a:lnTo>
                <a:lnTo>
                  <a:pt x="232" y="342"/>
                </a:lnTo>
                <a:lnTo>
                  <a:pt x="227" y="339"/>
                </a:lnTo>
                <a:lnTo>
                  <a:pt x="225" y="336"/>
                </a:lnTo>
                <a:lnTo>
                  <a:pt x="223" y="333"/>
                </a:lnTo>
                <a:lnTo>
                  <a:pt x="222" y="331"/>
                </a:lnTo>
                <a:lnTo>
                  <a:pt x="221" y="325"/>
                </a:lnTo>
                <a:lnTo>
                  <a:pt x="220" y="323"/>
                </a:lnTo>
                <a:lnTo>
                  <a:pt x="219" y="320"/>
                </a:lnTo>
                <a:lnTo>
                  <a:pt x="219" y="320"/>
                </a:lnTo>
                <a:lnTo>
                  <a:pt x="216" y="317"/>
                </a:lnTo>
                <a:lnTo>
                  <a:pt x="213" y="313"/>
                </a:lnTo>
                <a:lnTo>
                  <a:pt x="205" y="308"/>
                </a:lnTo>
                <a:lnTo>
                  <a:pt x="191" y="301"/>
                </a:lnTo>
                <a:lnTo>
                  <a:pt x="191" y="301"/>
                </a:lnTo>
                <a:lnTo>
                  <a:pt x="190" y="301"/>
                </a:lnTo>
                <a:lnTo>
                  <a:pt x="190" y="303"/>
                </a:lnTo>
                <a:lnTo>
                  <a:pt x="190" y="303"/>
                </a:lnTo>
                <a:lnTo>
                  <a:pt x="191" y="307"/>
                </a:lnTo>
                <a:lnTo>
                  <a:pt x="192" y="309"/>
                </a:lnTo>
                <a:lnTo>
                  <a:pt x="199" y="317"/>
                </a:lnTo>
                <a:lnTo>
                  <a:pt x="208" y="324"/>
                </a:lnTo>
                <a:lnTo>
                  <a:pt x="211" y="329"/>
                </a:lnTo>
                <a:lnTo>
                  <a:pt x="214" y="332"/>
                </a:lnTo>
                <a:lnTo>
                  <a:pt x="214" y="337"/>
                </a:lnTo>
                <a:lnTo>
                  <a:pt x="214" y="337"/>
                </a:lnTo>
                <a:lnTo>
                  <a:pt x="213" y="337"/>
                </a:lnTo>
                <a:lnTo>
                  <a:pt x="210" y="338"/>
                </a:lnTo>
                <a:lnTo>
                  <a:pt x="210" y="338"/>
                </a:lnTo>
                <a:lnTo>
                  <a:pt x="207" y="337"/>
                </a:lnTo>
                <a:lnTo>
                  <a:pt x="202" y="335"/>
                </a:lnTo>
                <a:lnTo>
                  <a:pt x="192" y="327"/>
                </a:lnTo>
                <a:lnTo>
                  <a:pt x="183" y="319"/>
                </a:lnTo>
                <a:lnTo>
                  <a:pt x="177" y="314"/>
                </a:lnTo>
                <a:lnTo>
                  <a:pt x="177" y="314"/>
                </a:lnTo>
                <a:lnTo>
                  <a:pt x="173" y="306"/>
                </a:lnTo>
                <a:lnTo>
                  <a:pt x="168" y="299"/>
                </a:lnTo>
                <a:lnTo>
                  <a:pt x="168" y="299"/>
                </a:lnTo>
                <a:lnTo>
                  <a:pt x="166" y="300"/>
                </a:lnTo>
                <a:lnTo>
                  <a:pt x="162" y="301"/>
                </a:lnTo>
                <a:lnTo>
                  <a:pt x="162" y="301"/>
                </a:lnTo>
                <a:lnTo>
                  <a:pt x="159" y="300"/>
                </a:lnTo>
                <a:lnTo>
                  <a:pt x="156" y="299"/>
                </a:lnTo>
                <a:lnTo>
                  <a:pt x="152" y="293"/>
                </a:lnTo>
                <a:lnTo>
                  <a:pt x="144" y="281"/>
                </a:lnTo>
                <a:lnTo>
                  <a:pt x="144" y="281"/>
                </a:lnTo>
                <a:lnTo>
                  <a:pt x="140" y="280"/>
                </a:lnTo>
                <a:lnTo>
                  <a:pt x="135" y="277"/>
                </a:lnTo>
                <a:lnTo>
                  <a:pt x="127" y="271"/>
                </a:lnTo>
                <a:lnTo>
                  <a:pt x="121" y="264"/>
                </a:lnTo>
                <a:lnTo>
                  <a:pt x="116" y="256"/>
                </a:lnTo>
                <a:lnTo>
                  <a:pt x="111" y="246"/>
                </a:lnTo>
                <a:lnTo>
                  <a:pt x="109" y="236"/>
                </a:lnTo>
                <a:lnTo>
                  <a:pt x="107" y="228"/>
                </a:lnTo>
                <a:lnTo>
                  <a:pt x="107" y="221"/>
                </a:lnTo>
                <a:lnTo>
                  <a:pt x="107" y="186"/>
                </a:lnTo>
                <a:lnTo>
                  <a:pt x="107" y="186"/>
                </a:lnTo>
                <a:lnTo>
                  <a:pt x="111" y="177"/>
                </a:lnTo>
                <a:lnTo>
                  <a:pt x="111" y="177"/>
                </a:lnTo>
                <a:lnTo>
                  <a:pt x="80" y="176"/>
                </a:lnTo>
                <a:lnTo>
                  <a:pt x="80" y="176"/>
                </a:lnTo>
                <a:lnTo>
                  <a:pt x="46" y="179"/>
                </a:lnTo>
                <a:lnTo>
                  <a:pt x="24" y="179"/>
                </a:lnTo>
                <a:lnTo>
                  <a:pt x="24" y="179"/>
                </a:lnTo>
                <a:lnTo>
                  <a:pt x="21" y="180"/>
                </a:lnTo>
                <a:lnTo>
                  <a:pt x="19" y="183"/>
                </a:lnTo>
                <a:lnTo>
                  <a:pt x="15" y="187"/>
                </a:lnTo>
                <a:lnTo>
                  <a:pt x="15" y="187"/>
                </a:lnTo>
                <a:lnTo>
                  <a:pt x="7" y="181"/>
                </a:lnTo>
                <a:lnTo>
                  <a:pt x="0" y="176"/>
                </a:lnTo>
                <a:lnTo>
                  <a:pt x="0" y="176"/>
                </a:lnTo>
                <a:lnTo>
                  <a:pt x="12" y="174"/>
                </a:lnTo>
                <a:lnTo>
                  <a:pt x="24" y="174"/>
                </a:lnTo>
                <a:lnTo>
                  <a:pt x="46" y="171"/>
                </a:lnTo>
                <a:lnTo>
                  <a:pt x="112" y="170"/>
                </a:lnTo>
                <a:lnTo>
                  <a:pt x="112" y="170"/>
                </a:lnTo>
                <a:lnTo>
                  <a:pt x="116" y="168"/>
                </a:lnTo>
                <a:lnTo>
                  <a:pt x="119" y="166"/>
                </a:lnTo>
                <a:lnTo>
                  <a:pt x="122" y="162"/>
                </a:lnTo>
                <a:lnTo>
                  <a:pt x="125" y="159"/>
                </a:lnTo>
                <a:lnTo>
                  <a:pt x="130" y="148"/>
                </a:lnTo>
                <a:lnTo>
                  <a:pt x="133" y="143"/>
                </a:lnTo>
                <a:lnTo>
                  <a:pt x="136" y="138"/>
                </a:lnTo>
                <a:lnTo>
                  <a:pt x="136" y="138"/>
                </a:lnTo>
                <a:lnTo>
                  <a:pt x="146" y="126"/>
                </a:lnTo>
                <a:lnTo>
                  <a:pt x="158" y="116"/>
                </a:lnTo>
                <a:lnTo>
                  <a:pt x="170" y="106"/>
                </a:lnTo>
                <a:lnTo>
                  <a:pt x="183" y="98"/>
                </a:lnTo>
                <a:lnTo>
                  <a:pt x="183" y="98"/>
                </a:lnTo>
                <a:lnTo>
                  <a:pt x="193" y="88"/>
                </a:lnTo>
                <a:lnTo>
                  <a:pt x="207" y="79"/>
                </a:lnTo>
                <a:lnTo>
                  <a:pt x="220" y="70"/>
                </a:lnTo>
                <a:lnTo>
                  <a:pt x="233" y="63"/>
                </a:lnTo>
                <a:lnTo>
                  <a:pt x="233" y="63"/>
                </a:lnTo>
                <a:lnTo>
                  <a:pt x="239" y="61"/>
                </a:lnTo>
                <a:lnTo>
                  <a:pt x="246" y="60"/>
                </a:lnTo>
                <a:lnTo>
                  <a:pt x="262" y="57"/>
                </a:lnTo>
                <a:lnTo>
                  <a:pt x="262" y="57"/>
                </a:lnTo>
                <a:lnTo>
                  <a:pt x="264" y="56"/>
                </a:lnTo>
                <a:lnTo>
                  <a:pt x="268" y="55"/>
                </a:lnTo>
                <a:lnTo>
                  <a:pt x="275" y="49"/>
                </a:lnTo>
                <a:lnTo>
                  <a:pt x="283" y="44"/>
                </a:lnTo>
                <a:lnTo>
                  <a:pt x="287" y="42"/>
                </a:lnTo>
                <a:lnTo>
                  <a:pt x="290" y="40"/>
                </a:lnTo>
                <a:lnTo>
                  <a:pt x="290" y="40"/>
                </a:lnTo>
                <a:lnTo>
                  <a:pt x="289" y="44"/>
                </a:lnTo>
                <a:lnTo>
                  <a:pt x="289" y="46"/>
                </a:lnTo>
                <a:lnTo>
                  <a:pt x="289" y="49"/>
                </a:lnTo>
                <a:lnTo>
                  <a:pt x="291" y="52"/>
                </a:lnTo>
                <a:lnTo>
                  <a:pt x="291" y="52"/>
                </a:lnTo>
                <a:lnTo>
                  <a:pt x="314" y="42"/>
                </a:lnTo>
                <a:lnTo>
                  <a:pt x="326" y="38"/>
                </a:lnTo>
                <a:lnTo>
                  <a:pt x="332" y="37"/>
                </a:lnTo>
                <a:lnTo>
                  <a:pt x="338" y="37"/>
                </a:lnTo>
                <a:lnTo>
                  <a:pt x="364" y="37"/>
                </a:lnTo>
                <a:lnTo>
                  <a:pt x="364" y="37"/>
                </a:lnTo>
                <a:lnTo>
                  <a:pt x="404" y="24"/>
                </a:lnTo>
                <a:lnTo>
                  <a:pt x="434" y="14"/>
                </a:lnTo>
                <a:lnTo>
                  <a:pt x="446" y="12"/>
                </a:lnTo>
                <a:lnTo>
                  <a:pt x="454" y="11"/>
                </a:lnTo>
                <a:lnTo>
                  <a:pt x="454" y="11"/>
                </a:lnTo>
                <a:lnTo>
                  <a:pt x="456" y="11"/>
                </a:lnTo>
                <a:lnTo>
                  <a:pt x="458" y="12"/>
                </a:lnTo>
                <a:lnTo>
                  <a:pt x="460" y="13"/>
                </a:lnTo>
                <a:lnTo>
                  <a:pt x="462" y="13"/>
                </a:lnTo>
                <a:lnTo>
                  <a:pt x="462" y="13"/>
                </a:lnTo>
                <a:lnTo>
                  <a:pt x="476" y="8"/>
                </a:lnTo>
                <a:lnTo>
                  <a:pt x="493" y="0"/>
                </a:lnTo>
                <a:lnTo>
                  <a:pt x="493" y="0"/>
                </a:lnTo>
                <a:lnTo>
                  <a:pt x="490" y="6"/>
                </a:lnTo>
                <a:lnTo>
                  <a:pt x="485" y="13"/>
                </a:lnTo>
                <a:lnTo>
                  <a:pt x="485" y="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4">
            <a:extLst>
              <a:ext uri="{FF2B5EF4-FFF2-40B4-BE49-F238E27FC236}">
                <a16:creationId xmlns:a16="http://schemas.microsoft.com/office/drawing/2014/main" id="{3449DC37-6DE9-4327-87DA-4672750895BA}"/>
              </a:ext>
            </a:extLst>
          </p:cNvPr>
          <p:cNvSpPr>
            <a:spLocks/>
          </p:cNvSpPr>
          <p:nvPr/>
        </p:nvSpPr>
        <p:spPr bwMode="auto">
          <a:xfrm>
            <a:off x="4094625" y="3383995"/>
            <a:ext cx="1716750" cy="538002"/>
          </a:xfrm>
          <a:custGeom>
            <a:avLst/>
            <a:gdLst>
              <a:gd name="T0" fmla="*/ 712 w 919"/>
              <a:gd name="T1" fmla="*/ 21 h 288"/>
              <a:gd name="T2" fmla="*/ 760 w 919"/>
              <a:gd name="T3" fmla="*/ 30 h 288"/>
              <a:gd name="T4" fmla="*/ 779 w 919"/>
              <a:gd name="T5" fmla="*/ 44 h 288"/>
              <a:gd name="T6" fmla="*/ 804 w 919"/>
              <a:gd name="T7" fmla="*/ 49 h 288"/>
              <a:gd name="T8" fmla="*/ 830 w 919"/>
              <a:gd name="T9" fmla="*/ 64 h 288"/>
              <a:gd name="T10" fmla="*/ 844 w 919"/>
              <a:gd name="T11" fmla="*/ 73 h 288"/>
              <a:gd name="T12" fmla="*/ 865 w 919"/>
              <a:gd name="T13" fmla="*/ 95 h 288"/>
              <a:gd name="T14" fmla="*/ 897 w 919"/>
              <a:gd name="T15" fmla="*/ 136 h 288"/>
              <a:gd name="T16" fmla="*/ 903 w 919"/>
              <a:gd name="T17" fmla="*/ 174 h 288"/>
              <a:gd name="T18" fmla="*/ 850 w 919"/>
              <a:gd name="T19" fmla="*/ 183 h 288"/>
              <a:gd name="T20" fmla="*/ 823 w 919"/>
              <a:gd name="T21" fmla="*/ 155 h 288"/>
              <a:gd name="T22" fmla="*/ 804 w 919"/>
              <a:gd name="T23" fmla="*/ 149 h 288"/>
              <a:gd name="T24" fmla="*/ 787 w 919"/>
              <a:gd name="T25" fmla="*/ 137 h 288"/>
              <a:gd name="T26" fmla="*/ 787 w 919"/>
              <a:gd name="T27" fmla="*/ 144 h 288"/>
              <a:gd name="T28" fmla="*/ 802 w 919"/>
              <a:gd name="T29" fmla="*/ 167 h 288"/>
              <a:gd name="T30" fmla="*/ 818 w 919"/>
              <a:gd name="T31" fmla="*/ 187 h 288"/>
              <a:gd name="T32" fmla="*/ 824 w 919"/>
              <a:gd name="T33" fmla="*/ 199 h 288"/>
              <a:gd name="T34" fmla="*/ 832 w 919"/>
              <a:gd name="T35" fmla="*/ 195 h 288"/>
              <a:gd name="T36" fmla="*/ 839 w 919"/>
              <a:gd name="T37" fmla="*/ 193 h 288"/>
              <a:gd name="T38" fmla="*/ 820 w 919"/>
              <a:gd name="T39" fmla="*/ 223 h 288"/>
              <a:gd name="T40" fmla="*/ 814 w 919"/>
              <a:gd name="T41" fmla="*/ 234 h 288"/>
              <a:gd name="T42" fmla="*/ 766 w 919"/>
              <a:gd name="T43" fmla="*/ 257 h 288"/>
              <a:gd name="T44" fmla="*/ 749 w 919"/>
              <a:gd name="T45" fmla="*/ 256 h 288"/>
              <a:gd name="T46" fmla="*/ 701 w 919"/>
              <a:gd name="T47" fmla="*/ 276 h 288"/>
              <a:gd name="T48" fmla="*/ 665 w 919"/>
              <a:gd name="T49" fmla="*/ 281 h 288"/>
              <a:gd name="T50" fmla="*/ 643 w 919"/>
              <a:gd name="T51" fmla="*/ 288 h 288"/>
              <a:gd name="T52" fmla="*/ 553 w 919"/>
              <a:gd name="T53" fmla="*/ 277 h 288"/>
              <a:gd name="T54" fmla="*/ 481 w 919"/>
              <a:gd name="T55" fmla="*/ 284 h 288"/>
              <a:gd name="T56" fmla="*/ 457 w 919"/>
              <a:gd name="T57" fmla="*/ 272 h 288"/>
              <a:gd name="T58" fmla="*/ 395 w 919"/>
              <a:gd name="T59" fmla="*/ 253 h 288"/>
              <a:gd name="T60" fmla="*/ 334 w 919"/>
              <a:gd name="T61" fmla="*/ 252 h 288"/>
              <a:gd name="T62" fmla="*/ 301 w 919"/>
              <a:gd name="T63" fmla="*/ 234 h 288"/>
              <a:gd name="T64" fmla="*/ 204 w 919"/>
              <a:gd name="T65" fmla="*/ 204 h 288"/>
              <a:gd name="T66" fmla="*/ 152 w 919"/>
              <a:gd name="T67" fmla="*/ 174 h 288"/>
              <a:gd name="T68" fmla="*/ 130 w 919"/>
              <a:gd name="T69" fmla="*/ 143 h 288"/>
              <a:gd name="T70" fmla="*/ 62 w 919"/>
              <a:gd name="T71" fmla="*/ 132 h 288"/>
              <a:gd name="T72" fmla="*/ 8 w 919"/>
              <a:gd name="T73" fmla="*/ 108 h 288"/>
              <a:gd name="T74" fmla="*/ 3 w 919"/>
              <a:gd name="T75" fmla="*/ 94 h 288"/>
              <a:gd name="T76" fmla="*/ 13 w 919"/>
              <a:gd name="T77" fmla="*/ 98 h 288"/>
              <a:gd name="T78" fmla="*/ 63 w 919"/>
              <a:gd name="T79" fmla="*/ 120 h 288"/>
              <a:gd name="T80" fmla="*/ 111 w 919"/>
              <a:gd name="T81" fmla="*/ 129 h 288"/>
              <a:gd name="T82" fmla="*/ 137 w 919"/>
              <a:gd name="T83" fmla="*/ 120 h 288"/>
              <a:gd name="T84" fmla="*/ 157 w 919"/>
              <a:gd name="T85" fmla="*/ 92 h 288"/>
              <a:gd name="T86" fmla="*/ 216 w 919"/>
              <a:gd name="T87" fmla="*/ 58 h 288"/>
              <a:gd name="T88" fmla="*/ 276 w 919"/>
              <a:gd name="T89" fmla="*/ 44 h 288"/>
              <a:gd name="T90" fmla="*/ 309 w 919"/>
              <a:gd name="T91" fmla="*/ 50 h 288"/>
              <a:gd name="T92" fmla="*/ 324 w 919"/>
              <a:gd name="T93" fmla="*/ 39 h 288"/>
              <a:gd name="T94" fmla="*/ 350 w 919"/>
              <a:gd name="T95" fmla="*/ 39 h 288"/>
              <a:gd name="T96" fmla="*/ 404 w 919"/>
              <a:gd name="T97" fmla="*/ 37 h 288"/>
              <a:gd name="T98" fmla="*/ 437 w 919"/>
              <a:gd name="T99" fmla="*/ 38 h 288"/>
              <a:gd name="T100" fmla="*/ 461 w 919"/>
              <a:gd name="T101" fmla="*/ 30 h 288"/>
              <a:gd name="T102" fmla="*/ 486 w 919"/>
              <a:gd name="T103" fmla="*/ 18 h 288"/>
              <a:gd name="T104" fmla="*/ 516 w 919"/>
              <a:gd name="T105" fmla="*/ 18 h 288"/>
              <a:gd name="T106" fmla="*/ 544 w 919"/>
              <a:gd name="T107" fmla="*/ 10 h 288"/>
              <a:gd name="T108" fmla="*/ 588 w 919"/>
              <a:gd name="T109" fmla="*/ 2 h 288"/>
              <a:gd name="T110" fmla="*/ 607 w 919"/>
              <a:gd name="T111" fmla="*/ 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19" h="288">
                <a:moveTo>
                  <a:pt x="621" y="13"/>
                </a:moveTo>
                <a:lnTo>
                  <a:pt x="621" y="13"/>
                </a:lnTo>
                <a:lnTo>
                  <a:pt x="667" y="15"/>
                </a:lnTo>
                <a:lnTo>
                  <a:pt x="689" y="18"/>
                </a:lnTo>
                <a:lnTo>
                  <a:pt x="712" y="21"/>
                </a:lnTo>
                <a:lnTo>
                  <a:pt x="712" y="21"/>
                </a:lnTo>
                <a:lnTo>
                  <a:pt x="726" y="24"/>
                </a:lnTo>
                <a:lnTo>
                  <a:pt x="740" y="25"/>
                </a:lnTo>
                <a:lnTo>
                  <a:pt x="753" y="27"/>
                </a:lnTo>
                <a:lnTo>
                  <a:pt x="760" y="30"/>
                </a:lnTo>
                <a:lnTo>
                  <a:pt x="767" y="33"/>
                </a:lnTo>
                <a:lnTo>
                  <a:pt x="767" y="33"/>
                </a:lnTo>
                <a:lnTo>
                  <a:pt x="772" y="37"/>
                </a:lnTo>
                <a:lnTo>
                  <a:pt x="775" y="40"/>
                </a:lnTo>
                <a:lnTo>
                  <a:pt x="779" y="44"/>
                </a:lnTo>
                <a:lnTo>
                  <a:pt x="784" y="46"/>
                </a:lnTo>
                <a:lnTo>
                  <a:pt x="784" y="46"/>
                </a:lnTo>
                <a:lnTo>
                  <a:pt x="790" y="47"/>
                </a:lnTo>
                <a:lnTo>
                  <a:pt x="797" y="47"/>
                </a:lnTo>
                <a:lnTo>
                  <a:pt x="804" y="49"/>
                </a:lnTo>
                <a:lnTo>
                  <a:pt x="810" y="50"/>
                </a:lnTo>
                <a:lnTo>
                  <a:pt x="810" y="50"/>
                </a:lnTo>
                <a:lnTo>
                  <a:pt x="820" y="56"/>
                </a:lnTo>
                <a:lnTo>
                  <a:pt x="830" y="64"/>
                </a:lnTo>
                <a:lnTo>
                  <a:pt x="830" y="64"/>
                </a:lnTo>
                <a:lnTo>
                  <a:pt x="833" y="67"/>
                </a:lnTo>
                <a:lnTo>
                  <a:pt x="836" y="69"/>
                </a:lnTo>
                <a:lnTo>
                  <a:pt x="840" y="70"/>
                </a:lnTo>
                <a:lnTo>
                  <a:pt x="844" y="73"/>
                </a:lnTo>
                <a:lnTo>
                  <a:pt x="844" y="73"/>
                </a:lnTo>
                <a:lnTo>
                  <a:pt x="846" y="75"/>
                </a:lnTo>
                <a:lnTo>
                  <a:pt x="848" y="79"/>
                </a:lnTo>
                <a:lnTo>
                  <a:pt x="852" y="86"/>
                </a:lnTo>
                <a:lnTo>
                  <a:pt x="852" y="86"/>
                </a:lnTo>
                <a:lnTo>
                  <a:pt x="865" y="95"/>
                </a:lnTo>
                <a:lnTo>
                  <a:pt x="872" y="100"/>
                </a:lnTo>
                <a:lnTo>
                  <a:pt x="877" y="106"/>
                </a:lnTo>
                <a:lnTo>
                  <a:pt x="877" y="106"/>
                </a:lnTo>
                <a:lnTo>
                  <a:pt x="888" y="120"/>
                </a:lnTo>
                <a:lnTo>
                  <a:pt x="897" y="136"/>
                </a:lnTo>
                <a:lnTo>
                  <a:pt x="908" y="153"/>
                </a:lnTo>
                <a:lnTo>
                  <a:pt x="919" y="168"/>
                </a:lnTo>
                <a:lnTo>
                  <a:pt x="919" y="168"/>
                </a:lnTo>
                <a:lnTo>
                  <a:pt x="912" y="173"/>
                </a:lnTo>
                <a:lnTo>
                  <a:pt x="903" y="174"/>
                </a:lnTo>
                <a:lnTo>
                  <a:pt x="903" y="174"/>
                </a:lnTo>
                <a:lnTo>
                  <a:pt x="873" y="180"/>
                </a:lnTo>
                <a:lnTo>
                  <a:pt x="853" y="184"/>
                </a:lnTo>
                <a:lnTo>
                  <a:pt x="853" y="184"/>
                </a:lnTo>
                <a:lnTo>
                  <a:pt x="850" y="183"/>
                </a:lnTo>
                <a:lnTo>
                  <a:pt x="846" y="179"/>
                </a:lnTo>
                <a:lnTo>
                  <a:pt x="836" y="171"/>
                </a:lnTo>
                <a:lnTo>
                  <a:pt x="827" y="160"/>
                </a:lnTo>
                <a:lnTo>
                  <a:pt x="823" y="155"/>
                </a:lnTo>
                <a:lnTo>
                  <a:pt x="823" y="155"/>
                </a:lnTo>
                <a:lnTo>
                  <a:pt x="816" y="155"/>
                </a:lnTo>
                <a:lnTo>
                  <a:pt x="812" y="155"/>
                </a:lnTo>
                <a:lnTo>
                  <a:pt x="809" y="154"/>
                </a:lnTo>
                <a:lnTo>
                  <a:pt x="809" y="154"/>
                </a:lnTo>
                <a:lnTo>
                  <a:pt x="804" y="149"/>
                </a:lnTo>
                <a:lnTo>
                  <a:pt x="799" y="144"/>
                </a:lnTo>
                <a:lnTo>
                  <a:pt x="796" y="140"/>
                </a:lnTo>
                <a:lnTo>
                  <a:pt x="793" y="137"/>
                </a:lnTo>
                <a:lnTo>
                  <a:pt x="793" y="137"/>
                </a:lnTo>
                <a:lnTo>
                  <a:pt x="787" y="137"/>
                </a:lnTo>
                <a:lnTo>
                  <a:pt x="785" y="138"/>
                </a:lnTo>
                <a:lnTo>
                  <a:pt x="784" y="140"/>
                </a:lnTo>
                <a:lnTo>
                  <a:pt x="784" y="140"/>
                </a:lnTo>
                <a:lnTo>
                  <a:pt x="785" y="142"/>
                </a:lnTo>
                <a:lnTo>
                  <a:pt x="787" y="144"/>
                </a:lnTo>
                <a:lnTo>
                  <a:pt x="793" y="152"/>
                </a:lnTo>
                <a:lnTo>
                  <a:pt x="801" y="159"/>
                </a:lnTo>
                <a:lnTo>
                  <a:pt x="803" y="163"/>
                </a:lnTo>
                <a:lnTo>
                  <a:pt x="803" y="163"/>
                </a:lnTo>
                <a:lnTo>
                  <a:pt x="802" y="167"/>
                </a:lnTo>
                <a:lnTo>
                  <a:pt x="799" y="172"/>
                </a:lnTo>
                <a:lnTo>
                  <a:pt x="792" y="181"/>
                </a:lnTo>
                <a:lnTo>
                  <a:pt x="792" y="181"/>
                </a:lnTo>
                <a:lnTo>
                  <a:pt x="805" y="184"/>
                </a:lnTo>
                <a:lnTo>
                  <a:pt x="818" y="187"/>
                </a:lnTo>
                <a:lnTo>
                  <a:pt x="818" y="187"/>
                </a:lnTo>
                <a:lnTo>
                  <a:pt x="821" y="198"/>
                </a:lnTo>
                <a:lnTo>
                  <a:pt x="821" y="198"/>
                </a:lnTo>
                <a:lnTo>
                  <a:pt x="822" y="199"/>
                </a:lnTo>
                <a:lnTo>
                  <a:pt x="824" y="199"/>
                </a:lnTo>
                <a:lnTo>
                  <a:pt x="824" y="199"/>
                </a:lnTo>
                <a:lnTo>
                  <a:pt x="827" y="199"/>
                </a:lnTo>
                <a:lnTo>
                  <a:pt x="829" y="198"/>
                </a:lnTo>
                <a:lnTo>
                  <a:pt x="832" y="197"/>
                </a:lnTo>
                <a:lnTo>
                  <a:pt x="832" y="195"/>
                </a:lnTo>
                <a:lnTo>
                  <a:pt x="832" y="195"/>
                </a:lnTo>
                <a:lnTo>
                  <a:pt x="832" y="190"/>
                </a:lnTo>
                <a:lnTo>
                  <a:pt x="829" y="187"/>
                </a:lnTo>
                <a:lnTo>
                  <a:pt x="829" y="187"/>
                </a:lnTo>
                <a:lnTo>
                  <a:pt x="839" y="193"/>
                </a:lnTo>
                <a:lnTo>
                  <a:pt x="848" y="197"/>
                </a:lnTo>
                <a:lnTo>
                  <a:pt x="848" y="197"/>
                </a:lnTo>
                <a:lnTo>
                  <a:pt x="833" y="210"/>
                </a:lnTo>
                <a:lnTo>
                  <a:pt x="826" y="217"/>
                </a:lnTo>
                <a:lnTo>
                  <a:pt x="820" y="223"/>
                </a:lnTo>
                <a:lnTo>
                  <a:pt x="820" y="223"/>
                </a:lnTo>
                <a:lnTo>
                  <a:pt x="817" y="226"/>
                </a:lnTo>
                <a:lnTo>
                  <a:pt x="816" y="229"/>
                </a:lnTo>
                <a:lnTo>
                  <a:pt x="815" y="232"/>
                </a:lnTo>
                <a:lnTo>
                  <a:pt x="814" y="234"/>
                </a:lnTo>
                <a:lnTo>
                  <a:pt x="814" y="234"/>
                </a:lnTo>
                <a:lnTo>
                  <a:pt x="803" y="240"/>
                </a:lnTo>
                <a:lnTo>
                  <a:pt x="789" y="248"/>
                </a:lnTo>
                <a:lnTo>
                  <a:pt x="773" y="254"/>
                </a:lnTo>
                <a:lnTo>
                  <a:pt x="766" y="257"/>
                </a:lnTo>
                <a:lnTo>
                  <a:pt x="760" y="258"/>
                </a:lnTo>
                <a:lnTo>
                  <a:pt x="760" y="258"/>
                </a:lnTo>
                <a:lnTo>
                  <a:pt x="755" y="257"/>
                </a:lnTo>
                <a:lnTo>
                  <a:pt x="749" y="256"/>
                </a:lnTo>
                <a:lnTo>
                  <a:pt x="749" y="256"/>
                </a:lnTo>
                <a:lnTo>
                  <a:pt x="743" y="258"/>
                </a:lnTo>
                <a:lnTo>
                  <a:pt x="730" y="264"/>
                </a:lnTo>
                <a:lnTo>
                  <a:pt x="716" y="270"/>
                </a:lnTo>
                <a:lnTo>
                  <a:pt x="701" y="276"/>
                </a:lnTo>
                <a:lnTo>
                  <a:pt x="701" y="276"/>
                </a:lnTo>
                <a:lnTo>
                  <a:pt x="687" y="279"/>
                </a:lnTo>
                <a:lnTo>
                  <a:pt x="681" y="279"/>
                </a:lnTo>
                <a:lnTo>
                  <a:pt x="674" y="281"/>
                </a:lnTo>
                <a:lnTo>
                  <a:pt x="674" y="281"/>
                </a:lnTo>
                <a:lnTo>
                  <a:pt x="665" y="281"/>
                </a:lnTo>
                <a:lnTo>
                  <a:pt x="662" y="281"/>
                </a:lnTo>
                <a:lnTo>
                  <a:pt x="658" y="282"/>
                </a:lnTo>
                <a:lnTo>
                  <a:pt x="658" y="282"/>
                </a:lnTo>
                <a:lnTo>
                  <a:pt x="648" y="287"/>
                </a:lnTo>
                <a:lnTo>
                  <a:pt x="643" y="288"/>
                </a:lnTo>
                <a:lnTo>
                  <a:pt x="638" y="288"/>
                </a:lnTo>
                <a:lnTo>
                  <a:pt x="638" y="288"/>
                </a:lnTo>
                <a:lnTo>
                  <a:pt x="604" y="284"/>
                </a:lnTo>
                <a:lnTo>
                  <a:pt x="553" y="277"/>
                </a:lnTo>
                <a:lnTo>
                  <a:pt x="553" y="277"/>
                </a:lnTo>
                <a:lnTo>
                  <a:pt x="541" y="273"/>
                </a:lnTo>
                <a:lnTo>
                  <a:pt x="529" y="269"/>
                </a:lnTo>
                <a:lnTo>
                  <a:pt x="484" y="284"/>
                </a:lnTo>
                <a:lnTo>
                  <a:pt x="484" y="284"/>
                </a:lnTo>
                <a:lnTo>
                  <a:pt x="481" y="284"/>
                </a:lnTo>
                <a:lnTo>
                  <a:pt x="479" y="283"/>
                </a:lnTo>
                <a:lnTo>
                  <a:pt x="474" y="279"/>
                </a:lnTo>
                <a:lnTo>
                  <a:pt x="467" y="271"/>
                </a:lnTo>
                <a:lnTo>
                  <a:pt x="467" y="271"/>
                </a:lnTo>
                <a:lnTo>
                  <a:pt x="457" y="272"/>
                </a:lnTo>
                <a:lnTo>
                  <a:pt x="449" y="272"/>
                </a:lnTo>
                <a:lnTo>
                  <a:pt x="440" y="270"/>
                </a:lnTo>
                <a:lnTo>
                  <a:pt x="431" y="268"/>
                </a:lnTo>
                <a:lnTo>
                  <a:pt x="413" y="260"/>
                </a:lnTo>
                <a:lnTo>
                  <a:pt x="395" y="253"/>
                </a:lnTo>
                <a:lnTo>
                  <a:pt x="395" y="253"/>
                </a:lnTo>
                <a:lnTo>
                  <a:pt x="388" y="252"/>
                </a:lnTo>
                <a:lnTo>
                  <a:pt x="381" y="251"/>
                </a:lnTo>
                <a:lnTo>
                  <a:pt x="370" y="252"/>
                </a:lnTo>
                <a:lnTo>
                  <a:pt x="334" y="252"/>
                </a:lnTo>
                <a:lnTo>
                  <a:pt x="334" y="252"/>
                </a:lnTo>
                <a:lnTo>
                  <a:pt x="330" y="251"/>
                </a:lnTo>
                <a:lnTo>
                  <a:pt x="324" y="248"/>
                </a:lnTo>
                <a:lnTo>
                  <a:pt x="313" y="241"/>
                </a:lnTo>
                <a:lnTo>
                  <a:pt x="301" y="234"/>
                </a:lnTo>
                <a:lnTo>
                  <a:pt x="290" y="229"/>
                </a:lnTo>
                <a:lnTo>
                  <a:pt x="290" y="229"/>
                </a:lnTo>
                <a:lnTo>
                  <a:pt x="261" y="220"/>
                </a:lnTo>
                <a:lnTo>
                  <a:pt x="233" y="213"/>
                </a:lnTo>
                <a:lnTo>
                  <a:pt x="204" y="204"/>
                </a:lnTo>
                <a:lnTo>
                  <a:pt x="175" y="193"/>
                </a:lnTo>
                <a:lnTo>
                  <a:pt x="175" y="193"/>
                </a:lnTo>
                <a:lnTo>
                  <a:pt x="168" y="191"/>
                </a:lnTo>
                <a:lnTo>
                  <a:pt x="162" y="186"/>
                </a:lnTo>
                <a:lnTo>
                  <a:pt x="152" y="174"/>
                </a:lnTo>
                <a:lnTo>
                  <a:pt x="152" y="174"/>
                </a:lnTo>
                <a:lnTo>
                  <a:pt x="143" y="166"/>
                </a:lnTo>
                <a:lnTo>
                  <a:pt x="136" y="158"/>
                </a:lnTo>
                <a:lnTo>
                  <a:pt x="131" y="149"/>
                </a:lnTo>
                <a:lnTo>
                  <a:pt x="130" y="143"/>
                </a:lnTo>
                <a:lnTo>
                  <a:pt x="129" y="138"/>
                </a:lnTo>
                <a:lnTo>
                  <a:pt x="129" y="138"/>
                </a:lnTo>
                <a:lnTo>
                  <a:pt x="95" y="137"/>
                </a:lnTo>
                <a:lnTo>
                  <a:pt x="79" y="136"/>
                </a:lnTo>
                <a:lnTo>
                  <a:pt x="62" y="132"/>
                </a:lnTo>
                <a:lnTo>
                  <a:pt x="62" y="132"/>
                </a:lnTo>
                <a:lnTo>
                  <a:pt x="48" y="128"/>
                </a:lnTo>
                <a:lnTo>
                  <a:pt x="34" y="122"/>
                </a:lnTo>
                <a:lnTo>
                  <a:pt x="8" y="108"/>
                </a:lnTo>
                <a:lnTo>
                  <a:pt x="8" y="108"/>
                </a:lnTo>
                <a:lnTo>
                  <a:pt x="4" y="105"/>
                </a:lnTo>
                <a:lnTo>
                  <a:pt x="0" y="99"/>
                </a:lnTo>
                <a:lnTo>
                  <a:pt x="0" y="99"/>
                </a:lnTo>
                <a:lnTo>
                  <a:pt x="2" y="95"/>
                </a:lnTo>
                <a:lnTo>
                  <a:pt x="3" y="94"/>
                </a:lnTo>
                <a:lnTo>
                  <a:pt x="6" y="94"/>
                </a:lnTo>
                <a:lnTo>
                  <a:pt x="6" y="94"/>
                </a:lnTo>
                <a:lnTo>
                  <a:pt x="7" y="94"/>
                </a:lnTo>
                <a:lnTo>
                  <a:pt x="9" y="95"/>
                </a:lnTo>
                <a:lnTo>
                  <a:pt x="13" y="98"/>
                </a:lnTo>
                <a:lnTo>
                  <a:pt x="13" y="98"/>
                </a:lnTo>
                <a:lnTo>
                  <a:pt x="26" y="105"/>
                </a:lnTo>
                <a:lnTo>
                  <a:pt x="38" y="111"/>
                </a:lnTo>
                <a:lnTo>
                  <a:pt x="51" y="117"/>
                </a:lnTo>
                <a:lnTo>
                  <a:pt x="63" y="120"/>
                </a:lnTo>
                <a:lnTo>
                  <a:pt x="75" y="124"/>
                </a:lnTo>
                <a:lnTo>
                  <a:pt x="87" y="126"/>
                </a:lnTo>
                <a:lnTo>
                  <a:pt x="99" y="128"/>
                </a:lnTo>
                <a:lnTo>
                  <a:pt x="111" y="129"/>
                </a:lnTo>
                <a:lnTo>
                  <a:pt x="111" y="129"/>
                </a:lnTo>
                <a:lnTo>
                  <a:pt x="122" y="128"/>
                </a:lnTo>
                <a:lnTo>
                  <a:pt x="129" y="128"/>
                </a:lnTo>
                <a:lnTo>
                  <a:pt x="135" y="125"/>
                </a:lnTo>
                <a:lnTo>
                  <a:pt x="135" y="125"/>
                </a:lnTo>
                <a:lnTo>
                  <a:pt x="137" y="120"/>
                </a:lnTo>
                <a:lnTo>
                  <a:pt x="140" y="114"/>
                </a:lnTo>
                <a:lnTo>
                  <a:pt x="142" y="107"/>
                </a:lnTo>
                <a:lnTo>
                  <a:pt x="147" y="103"/>
                </a:lnTo>
                <a:lnTo>
                  <a:pt x="147" y="103"/>
                </a:lnTo>
                <a:lnTo>
                  <a:pt x="157" y="92"/>
                </a:lnTo>
                <a:lnTo>
                  <a:pt x="172" y="80"/>
                </a:lnTo>
                <a:lnTo>
                  <a:pt x="186" y="70"/>
                </a:lnTo>
                <a:lnTo>
                  <a:pt x="199" y="64"/>
                </a:lnTo>
                <a:lnTo>
                  <a:pt x="199" y="64"/>
                </a:lnTo>
                <a:lnTo>
                  <a:pt x="216" y="58"/>
                </a:lnTo>
                <a:lnTo>
                  <a:pt x="236" y="51"/>
                </a:lnTo>
                <a:lnTo>
                  <a:pt x="257" y="46"/>
                </a:lnTo>
                <a:lnTo>
                  <a:pt x="266" y="45"/>
                </a:lnTo>
                <a:lnTo>
                  <a:pt x="276" y="44"/>
                </a:lnTo>
                <a:lnTo>
                  <a:pt x="276" y="44"/>
                </a:lnTo>
                <a:lnTo>
                  <a:pt x="287" y="45"/>
                </a:lnTo>
                <a:lnTo>
                  <a:pt x="295" y="47"/>
                </a:lnTo>
                <a:lnTo>
                  <a:pt x="303" y="49"/>
                </a:lnTo>
                <a:lnTo>
                  <a:pt x="309" y="50"/>
                </a:lnTo>
                <a:lnTo>
                  <a:pt x="309" y="50"/>
                </a:lnTo>
                <a:lnTo>
                  <a:pt x="310" y="50"/>
                </a:lnTo>
                <a:lnTo>
                  <a:pt x="313" y="49"/>
                </a:lnTo>
                <a:lnTo>
                  <a:pt x="318" y="44"/>
                </a:lnTo>
                <a:lnTo>
                  <a:pt x="320" y="40"/>
                </a:lnTo>
                <a:lnTo>
                  <a:pt x="324" y="39"/>
                </a:lnTo>
                <a:lnTo>
                  <a:pt x="328" y="37"/>
                </a:lnTo>
                <a:lnTo>
                  <a:pt x="333" y="37"/>
                </a:lnTo>
                <a:lnTo>
                  <a:pt x="333" y="37"/>
                </a:lnTo>
                <a:lnTo>
                  <a:pt x="342" y="38"/>
                </a:lnTo>
                <a:lnTo>
                  <a:pt x="350" y="39"/>
                </a:lnTo>
                <a:lnTo>
                  <a:pt x="350" y="39"/>
                </a:lnTo>
                <a:lnTo>
                  <a:pt x="373" y="37"/>
                </a:lnTo>
                <a:lnTo>
                  <a:pt x="373" y="37"/>
                </a:lnTo>
                <a:lnTo>
                  <a:pt x="377" y="37"/>
                </a:lnTo>
                <a:lnTo>
                  <a:pt x="404" y="37"/>
                </a:lnTo>
                <a:lnTo>
                  <a:pt x="404" y="37"/>
                </a:lnTo>
                <a:lnTo>
                  <a:pt x="416" y="38"/>
                </a:lnTo>
                <a:lnTo>
                  <a:pt x="425" y="39"/>
                </a:lnTo>
                <a:lnTo>
                  <a:pt x="425" y="39"/>
                </a:lnTo>
                <a:lnTo>
                  <a:pt x="437" y="38"/>
                </a:lnTo>
                <a:lnTo>
                  <a:pt x="447" y="37"/>
                </a:lnTo>
                <a:lnTo>
                  <a:pt x="455" y="34"/>
                </a:lnTo>
                <a:lnTo>
                  <a:pt x="455" y="34"/>
                </a:lnTo>
                <a:lnTo>
                  <a:pt x="457" y="32"/>
                </a:lnTo>
                <a:lnTo>
                  <a:pt x="461" y="30"/>
                </a:lnTo>
                <a:lnTo>
                  <a:pt x="463" y="27"/>
                </a:lnTo>
                <a:lnTo>
                  <a:pt x="467" y="25"/>
                </a:lnTo>
                <a:lnTo>
                  <a:pt x="467" y="25"/>
                </a:lnTo>
                <a:lnTo>
                  <a:pt x="475" y="21"/>
                </a:lnTo>
                <a:lnTo>
                  <a:pt x="486" y="18"/>
                </a:lnTo>
                <a:lnTo>
                  <a:pt x="495" y="15"/>
                </a:lnTo>
                <a:lnTo>
                  <a:pt x="501" y="15"/>
                </a:lnTo>
                <a:lnTo>
                  <a:pt x="501" y="15"/>
                </a:lnTo>
                <a:lnTo>
                  <a:pt x="508" y="16"/>
                </a:lnTo>
                <a:lnTo>
                  <a:pt x="516" y="18"/>
                </a:lnTo>
                <a:lnTo>
                  <a:pt x="516" y="18"/>
                </a:lnTo>
                <a:lnTo>
                  <a:pt x="527" y="14"/>
                </a:lnTo>
                <a:lnTo>
                  <a:pt x="535" y="12"/>
                </a:lnTo>
                <a:lnTo>
                  <a:pt x="544" y="10"/>
                </a:lnTo>
                <a:lnTo>
                  <a:pt x="544" y="10"/>
                </a:lnTo>
                <a:lnTo>
                  <a:pt x="558" y="8"/>
                </a:lnTo>
                <a:lnTo>
                  <a:pt x="565" y="8"/>
                </a:lnTo>
                <a:lnTo>
                  <a:pt x="573" y="6"/>
                </a:lnTo>
                <a:lnTo>
                  <a:pt x="573" y="6"/>
                </a:lnTo>
                <a:lnTo>
                  <a:pt x="588" y="2"/>
                </a:lnTo>
                <a:lnTo>
                  <a:pt x="599" y="0"/>
                </a:lnTo>
                <a:lnTo>
                  <a:pt x="599" y="0"/>
                </a:lnTo>
                <a:lnTo>
                  <a:pt x="601" y="1"/>
                </a:lnTo>
                <a:lnTo>
                  <a:pt x="603" y="2"/>
                </a:lnTo>
                <a:lnTo>
                  <a:pt x="607" y="6"/>
                </a:lnTo>
                <a:lnTo>
                  <a:pt x="613" y="10"/>
                </a:lnTo>
                <a:lnTo>
                  <a:pt x="616" y="12"/>
                </a:lnTo>
                <a:lnTo>
                  <a:pt x="621" y="13"/>
                </a:lnTo>
                <a:lnTo>
                  <a:pt x="621" y="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6">
            <a:extLst>
              <a:ext uri="{FF2B5EF4-FFF2-40B4-BE49-F238E27FC236}">
                <a16:creationId xmlns:a16="http://schemas.microsoft.com/office/drawing/2014/main" id="{DE043841-4996-46F0-BC54-9F39F501C8B4}"/>
              </a:ext>
            </a:extLst>
          </p:cNvPr>
          <p:cNvSpPr>
            <a:spLocks/>
          </p:cNvSpPr>
          <p:nvPr/>
        </p:nvSpPr>
        <p:spPr bwMode="auto">
          <a:xfrm>
            <a:off x="7815654" y="3023723"/>
            <a:ext cx="1744558" cy="1070357"/>
          </a:xfrm>
          <a:custGeom>
            <a:avLst/>
            <a:gdLst>
              <a:gd name="T0" fmla="*/ 438 w 709"/>
              <a:gd name="T1" fmla="*/ 75 h 435"/>
              <a:gd name="T2" fmla="*/ 457 w 709"/>
              <a:gd name="T3" fmla="*/ 62 h 435"/>
              <a:gd name="T4" fmla="*/ 479 w 709"/>
              <a:gd name="T5" fmla="*/ 134 h 435"/>
              <a:gd name="T6" fmla="*/ 521 w 709"/>
              <a:gd name="T7" fmla="*/ 203 h 435"/>
              <a:gd name="T8" fmla="*/ 553 w 709"/>
              <a:gd name="T9" fmla="*/ 209 h 435"/>
              <a:gd name="T10" fmla="*/ 558 w 709"/>
              <a:gd name="T11" fmla="*/ 140 h 435"/>
              <a:gd name="T12" fmla="*/ 592 w 709"/>
              <a:gd name="T13" fmla="*/ 140 h 435"/>
              <a:gd name="T14" fmla="*/ 616 w 709"/>
              <a:gd name="T15" fmla="*/ 191 h 435"/>
              <a:gd name="T16" fmla="*/ 652 w 709"/>
              <a:gd name="T17" fmla="*/ 220 h 435"/>
              <a:gd name="T18" fmla="*/ 652 w 709"/>
              <a:gd name="T19" fmla="*/ 263 h 435"/>
              <a:gd name="T20" fmla="*/ 678 w 709"/>
              <a:gd name="T21" fmla="*/ 281 h 435"/>
              <a:gd name="T22" fmla="*/ 708 w 709"/>
              <a:gd name="T23" fmla="*/ 292 h 435"/>
              <a:gd name="T24" fmla="*/ 654 w 709"/>
              <a:gd name="T25" fmla="*/ 298 h 435"/>
              <a:gd name="T26" fmla="*/ 607 w 709"/>
              <a:gd name="T27" fmla="*/ 355 h 435"/>
              <a:gd name="T28" fmla="*/ 582 w 709"/>
              <a:gd name="T29" fmla="*/ 348 h 435"/>
              <a:gd name="T30" fmla="*/ 522 w 709"/>
              <a:gd name="T31" fmla="*/ 410 h 435"/>
              <a:gd name="T32" fmla="*/ 502 w 709"/>
              <a:gd name="T33" fmla="*/ 404 h 435"/>
              <a:gd name="T34" fmla="*/ 468 w 709"/>
              <a:gd name="T35" fmla="*/ 433 h 435"/>
              <a:gd name="T36" fmla="*/ 487 w 709"/>
              <a:gd name="T37" fmla="*/ 367 h 435"/>
              <a:gd name="T38" fmla="*/ 522 w 709"/>
              <a:gd name="T39" fmla="*/ 312 h 435"/>
              <a:gd name="T40" fmla="*/ 484 w 709"/>
              <a:gd name="T41" fmla="*/ 306 h 435"/>
              <a:gd name="T42" fmla="*/ 436 w 709"/>
              <a:gd name="T43" fmla="*/ 335 h 435"/>
              <a:gd name="T44" fmla="*/ 411 w 709"/>
              <a:gd name="T45" fmla="*/ 362 h 435"/>
              <a:gd name="T46" fmla="*/ 370 w 709"/>
              <a:gd name="T47" fmla="*/ 404 h 435"/>
              <a:gd name="T48" fmla="*/ 357 w 709"/>
              <a:gd name="T49" fmla="*/ 420 h 435"/>
              <a:gd name="T50" fmla="*/ 331 w 709"/>
              <a:gd name="T51" fmla="*/ 398 h 435"/>
              <a:gd name="T52" fmla="*/ 288 w 709"/>
              <a:gd name="T53" fmla="*/ 391 h 435"/>
              <a:gd name="T54" fmla="*/ 285 w 709"/>
              <a:gd name="T55" fmla="*/ 371 h 435"/>
              <a:gd name="T56" fmla="*/ 356 w 709"/>
              <a:gd name="T57" fmla="*/ 295 h 435"/>
              <a:gd name="T58" fmla="*/ 356 w 709"/>
              <a:gd name="T59" fmla="*/ 264 h 435"/>
              <a:gd name="T60" fmla="*/ 302 w 709"/>
              <a:gd name="T61" fmla="*/ 265 h 435"/>
              <a:gd name="T62" fmla="*/ 207 w 709"/>
              <a:gd name="T63" fmla="*/ 329 h 435"/>
              <a:gd name="T64" fmla="*/ 186 w 709"/>
              <a:gd name="T65" fmla="*/ 324 h 435"/>
              <a:gd name="T66" fmla="*/ 129 w 709"/>
              <a:gd name="T67" fmla="*/ 317 h 435"/>
              <a:gd name="T68" fmla="*/ 156 w 709"/>
              <a:gd name="T69" fmla="*/ 257 h 435"/>
              <a:gd name="T70" fmla="*/ 90 w 709"/>
              <a:gd name="T71" fmla="*/ 251 h 435"/>
              <a:gd name="T72" fmla="*/ 64 w 709"/>
              <a:gd name="T73" fmla="*/ 228 h 435"/>
              <a:gd name="T74" fmla="*/ 26 w 709"/>
              <a:gd name="T75" fmla="*/ 203 h 435"/>
              <a:gd name="T76" fmla="*/ 0 w 709"/>
              <a:gd name="T77" fmla="*/ 184 h 435"/>
              <a:gd name="T78" fmla="*/ 86 w 709"/>
              <a:gd name="T79" fmla="*/ 183 h 435"/>
              <a:gd name="T80" fmla="*/ 76 w 709"/>
              <a:gd name="T81" fmla="*/ 167 h 435"/>
              <a:gd name="T82" fmla="*/ 190 w 709"/>
              <a:gd name="T83" fmla="*/ 170 h 435"/>
              <a:gd name="T84" fmla="*/ 219 w 709"/>
              <a:gd name="T85" fmla="*/ 159 h 435"/>
              <a:gd name="T86" fmla="*/ 202 w 709"/>
              <a:gd name="T87" fmla="*/ 110 h 435"/>
              <a:gd name="T88" fmla="*/ 185 w 709"/>
              <a:gd name="T89" fmla="*/ 60 h 435"/>
              <a:gd name="T90" fmla="*/ 211 w 709"/>
              <a:gd name="T91" fmla="*/ 57 h 435"/>
              <a:gd name="T92" fmla="*/ 252 w 709"/>
              <a:gd name="T93" fmla="*/ 63 h 435"/>
              <a:gd name="T94" fmla="*/ 319 w 709"/>
              <a:gd name="T95" fmla="*/ 133 h 435"/>
              <a:gd name="T96" fmla="*/ 389 w 709"/>
              <a:gd name="T97" fmla="*/ 176 h 435"/>
              <a:gd name="T98" fmla="*/ 412 w 709"/>
              <a:gd name="T99" fmla="*/ 164 h 435"/>
              <a:gd name="T100" fmla="*/ 377 w 709"/>
              <a:gd name="T101" fmla="*/ 89 h 435"/>
              <a:gd name="T102" fmla="*/ 370 w 709"/>
              <a:gd name="T103" fmla="*/ 56 h 435"/>
              <a:gd name="T104" fmla="*/ 366 w 709"/>
              <a:gd name="T105" fmla="*/ 17 h 435"/>
              <a:gd name="T106" fmla="*/ 359 w 709"/>
              <a:gd name="T107" fmla="*/ 0 h 435"/>
              <a:gd name="T108" fmla="*/ 401 w 709"/>
              <a:gd name="T109" fmla="*/ 47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9" h="435">
                <a:moveTo>
                  <a:pt x="401" y="47"/>
                </a:moveTo>
                <a:lnTo>
                  <a:pt x="401" y="47"/>
                </a:lnTo>
                <a:lnTo>
                  <a:pt x="418" y="61"/>
                </a:lnTo>
                <a:lnTo>
                  <a:pt x="430" y="71"/>
                </a:lnTo>
                <a:lnTo>
                  <a:pt x="436" y="74"/>
                </a:lnTo>
                <a:lnTo>
                  <a:pt x="438" y="75"/>
                </a:lnTo>
                <a:lnTo>
                  <a:pt x="438" y="75"/>
                </a:lnTo>
                <a:lnTo>
                  <a:pt x="441" y="74"/>
                </a:lnTo>
                <a:lnTo>
                  <a:pt x="444" y="72"/>
                </a:lnTo>
                <a:lnTo>
                  <a:pt x="449" y="65"/>
                </a:lnTo>
                <a:lnTo>
                  <a:pt x="453" y="57"/>
                </a:lnTo>
                <a:lnTo>
                  <a:pt x="455" y="55"/>
                </a:lnTo>
                <a:lnTo>
                  <a:pt x="455" y="55"/>
                </a:lnTo>
                <a:lnTo>
                  <a:pt x="457" y="62"/>
                </a:lnTo>
                <a:lnTo>
                  <a:pt x="460" y="71"/>
                </a:lnTo>
                <a:lnTo>
                  <a:pt x="468" y="86"/>
                </a:lnTo>
                <a:lnTo>
                  <a:pt x="468" y="86"/>
                </a:lnTo>
                <a:lnTo>
                  <a:pt x="470" y="97"/>
                </a:lnTo>
                <a:lnTo>
                  <a:pt x="473" y="109"/>
                </a:lnTo>
                <a:lnTo>
                  <a:pt x="475" y="122"/>
                </a:lnTo>
                <a:lnTo>
                  <a:pt x="479" y="134"/>
                </a:lnTo>
                <a:lnTo>
                  <a:pt x="479" y="134"/>
                </a:lnTo>
                <a:lnTo>
                  <a:pt x="481" y="141"/>
                </a:lnTo>
                <a:lnTo>
                  <a:pt x="486" y="152"/>
                </a:lnTo>
                <a:lnTo>
                  <a:pt x="492" y="165"/>
                </a:lnTo>
                <a:lnTo>
                  <a:pt x="500" y="179"/>
                </a:lnTo>
                <a:lnTo>
                  <a:pt x="510" y="191"/>
                </a:lnTo>
                <a:lnTo>
                  <a:pt x="521" y="203"/>
                </a:lnTo>
                <a:lnTo>
                  <a:pt x="525" y="207"/>
                </a:lnTo>
                <a:lnTo>
                  <a:pt x="531" y="210"/>
                </a:lnTo>
                <a:lnTo>
                  <a:pt x="537" y="213"/>
                </a:lnTo>
                <a:lnTo>
                  <a:pt x="543" y="213"/>
                </a:lnTo>
                <a:lnTo>
                  <a:pt x="543" y="213"/>
                </a:lnTo>
                <a:lnTo>
                  <a:pt x="548" y="212"/>
                </a:lnTo>
                <a:lnTo>
                  <a:pt x="553" y="209"/>
                </a:lnTo>
                <a:lnTo>
                  <a:pt x="556" y="206"/>
                </a:lnTo>
                <a:lnTo>
                  <a:pt x="560" y="201"/>
                </a:lnTo>
                <a:lnTo>
                  <a:pt x="564" y="190"/>
                </a:lnTo>
                <a:lnTo>
                  <a:pt x="564" y="183"/>
                </a:lnTo>
                <a:lnTo>
                  <a:pt x="564" y="183"/>
                </a:lnTo>
                <a:lnTo>
                  <a:pt x="561" y="163"/>
                </a:lnTo>
                <a:lnTo>
                  <a:pt x="558" y="140"/>
                </a:lnTo>
                <a:lnTo>
                  <a:pt x="558" y="140"/>
                </a:lnTo>
                <a:lnTo>
                  <a:pt x="562" y="123"/>
                </a:lnTo>
                <a:lnTo>
                  <a:pt x="571" y="98"/>
                </a:lnTo>
                <a:lnTo>
                  <a:pt x="571" y="98"/>
                </a:lnTo>
                <a:lnTo>
                  <a:pt x="576" y="111"/>
                </a:lnTo>
                <a:lnTo>
                  <a:pt x="583" y="124"/>
                </a:lnTo>
                <a:lnTo>
                  <a:pt x="592" y="140"/>
                </a:lnTo>
                <a:lnTo>
                  <a:pt x="604" y="157"/>
                </a:lnTo>
                <a:lnTo>
                  <a:pt x="604" y="157"/>
                </a:lnTo>
                <a:lnTo>
                  <a:pt x="607" y="160"/>
                </a:lnTo>
                <a:lnTo>
                  <a:pt x="609" y="165"/>
                </a:lnTo>
                <a:lnTo>
                  <a:pt x="611" y="176"/>
                </a:lnTo>
                <a:lnTo>
                  <a:pt x="614" y="187"/>
                </a:lnTo>
                <a:lnTo>
                  <a:pt x="616" y="191"/>
                </a:lnTo>
                <a:lnTo>
                  <a:pt x="619" y="197"/>
                </a:lnTo>
                <a:lnTo>
                  <a:pt x="619" y="197"/>
                </a:lnTo>
                <a:lnTo>
                  <a:pt x="620" y="200"/>
                </a:lnTo>
                <a:lnTo>
                  <a:pt x="625" y="202"/>
                </a:lnTo>
                <a:lnTo>
                  <a:pt x="637" y="209"/>
                </a:lnTo>
                <a:lnTo>
                  <a:pt x="649" y="216"/>
                </a:lnTo>
                <a:lnTo>
                  <a:pt x="652" y="220"/>
                </a:lnTo>
                <a:lnTo>
                  <a:pt x="653" y="224"/>
                </a:lnTo>
                <a:lnTo>
                  <a:pt x="653" y="224"/>
                </a:lnTo>
                <a:lnTo>
                  <a:pt x="652" y="233"/>
                </a:lnTo>
                <a:lnTo>
                  <a:pt x="651" y="243"/>
                </a:lnTo>
                <a:lnTo>
                  <a:pt x="651" y="243"/>
                </a:lnTo>
                <a:lnTo>
                  <a:pt x="651" y="255"/>
                </a:lnTo>
                <a:lnTo>
                  <a:pt x="652" y="263"/>
                </a:lnTo>
                <a:lnTo>
                  <a:pt x="653" y="268"/>
                </a:lnTo>
                <a:lnTo>
                  <a:pt x="656" y="271"/>
                </a:lnTo>
                <a:lnTo>
                  <a:pt x="656" y="271"/>
                </a:lnTo>
                <a:lnTo>
                  <a:pt x="660" y="275"/>
                </a:lnTo>
                <a:lnTo>
                  <a:pt x="668" y="279"/>
                </a:lnTo>
                <a:lnTo>
                  <a:pt x="674" y="281"/>
                </a:lnTo>
                <a:lnTo>
                  <a:pt x="678" y="281"/>
                </a:lnTo>
                <a:lnTo>
                  <a:pt x="702" y="281"/>
                </a:lnTo>
                <a:lnTo>
                  <a:pt x="702" y="281"/>
                </a:lnTo>
                <a:lnTo>
                  <a:pt x="706" y="283"/>
                </a:lnTo>
                <a:lnTo>
                  <a:pt x="709" y="286"/>
                </a:lnTo>
                <a:lnTo>
                  <a:pt x="709" y="292"/>
                </a:lnTo>
                <a:lnTo>
                  <a:pt x="709" y="292"/>
                </a:lnTo>
                <a:lnTo>
                  <a:pt x="708" y="292"/>
                </a:lnTo>
                <a:lnTo>
                  <a:pt x="705" y="293"/>
                </a:lnTo>
                <a:lnTo>
                  <a:pt x="705" y="293"/>
                </a:lnTo>
                <a:lnTo>
                  <a:pt x="696" y="291"/>
                </a:lnTo>
                <a:lnTo>
                  <a:pt x="687" y="289"/>
                </a:lnTo>
                <a:lnTo>
                  <a:pt x="658" y="289"/>
                </a:lnTo>
                <a:lnTo>
                  <a:pt x="658" y="289"/>
                </a:lnTo>
                <a:lnTo>
                  <a:pt x="654" y="298"/>
                </a:lnTo>
                <a:lnTo>
                  <a:pt x="650" y="307"/>
                </a:lnTo>
                <a:lnTo>
                  <a:pt x="644" y="317"/>
                </a:lnTo>
                <a:lnTo>
                  <a:pt x="637" y="325"/>
                </a:lnTo>
                <a:lnTo>
                  <a:pt x="622" y="344"/>
                </a:lnTo>
                <a:lnTo>
                  <a:pt x="609" y="362"/>
                </a:lnTo>
                <a:lnTo>
                  <a:pt x="609" y="362"/>
                </a:lnTo>
                <a:lnTo>
                  <a:pt x="607" y="355"/>
                </a:lnTo>
                <a:lnTo>
                  <a:pt x="603" y="350"/>
                </a:lnTo>
                <a:lnTo>
                  <a:pt x="598" y="347"/>
                </a:lnTo>
                <a:lnTo>
                  <a:pt x="596" y="346"/>
                </a:lnTo>
                <a:lnTo>
                  <a:pt x="594" y="346"/>
                </a:lnTo>
                <a:lnTo>
                  <a:pt x="594" y="346"/>
                </a:lnTo>
                <a:lnTo>
                  <a:pt x="588" y="346"/>
                </a:lnTo>
                <a:lnTo>
                  <a:pt x="582" y="348"/>
                </a:lnTo>
                <a:lnTo>
                  <a:pt x="577" y="352"/>
                </a:lnTo>
                <a:lnTo>
                  <a:pt x="571" y="355"/>
                </a:lnTo>
                <a:lnTo>
                  <a:pt x="559" y="366"/>
                </a:lnTo>
                <a:lnTo>
                  <a:pt x="548" y="378"/>
                </a:lnTo>
                <a:lnTo>
                  <a:pt x="530" y="399"/>
                </a:lnTo>
                <a:lnTo>
                  <a:pt x="524" y="407"/>
                </a:lnTo>
                <a:lnTo>
                  <a:pt x="522" y="410"/>
                </a:lnTo>
                <a:lnTo>
                  <a:pt x="522" y="410"/>
                </a:lnTo>
                <a:lnTo>
                  <a:pt x="518" y="409"/>
                </a:lnTo>
                <a:lnTo>
                  <a:pt x="513" y="407"/>
                </a:lnTo>
                <a:lnTo>
                  <a:pt x="510" y="404"/>
                </a:lnTo>
                <a:lnTo>
                  <a:pt x="506" y="403"/>
                </a:lnTo>
                <a:lnTo>
                  <a:pt x="506" y="403"/>
                </a:lnTo>
                <a:lnTo>
                  <a:pt x="502" y="404"/>
                </a:lnTo>
                <a:lnTo>
                  <a:pt x="497" y="407"/>
                </a:lnTo>
                <a:lnTo>
                  <a:pt x="492" y="410"/>
                </a:lnTo>
                <a:lnTo>
                  <a:pt x="487" y="415"/>
                </a:lnTo>
                <a:lnTo>
                  <a:pt x="478" y="426"/>
                </a:lnTo>
                <a:lnTo>
                  <a:pt x="469" y="435"/>
                </a:lnTo>
                <a:lnTo>
                  <a:pt x="469" y="435"/>
                </a:lnTo>
                <a:lnTo>
                  <a:pt x="468" y="433"/>
                </a:lnTo>
                <a:lnTo>
                  <a:pt x="468" y="430"/>
                </a:lnTo>
                <a:lnTo>
                  <a:pt x="468" y="430"/>
                </a:lnTo>
                <a:lnTo>
                  <a:pt x="469" y="421"/>
                </a:lnTo>
                <a:lnTo>
                  <a:pt x="474" y="408"/>
                </a:lnTo>
                <a:lnTo>
                  <a:pt x="474" y="408"/>
                </a:lnTo>
                <a:lnTo>
                  <a:pt x="482" y="380"/>
                </a:lnTo>
                <a:lnTo>
                  <a:pt x="487" y="367"/>
                </a:lnTo>
                <a:lnTo>
                  <a:pt x="494" y="354"/>
                </a:lnTo>
                <a:lnTo>
                  <a:pt x="494" y="354"/>
                </a:lnTo>
                <a:lnTo>
                  <a:pt x="502" y="342"/>
                </a:lnTo>
                <a:lnTo>
                  <a:pt x="510" y="329"/>
                </a:lnTo>
                <a:lnTo>
                  <a:pt x="518" y="318"/>
                </a:lnTo>
                <a:lnTo>
                  <a:pt x="522" y="312"/>
                </a:lnTo>
                <a:lnTo>
                  <a:pt x="522" y="312"/>
                </a:lnTo>
                <a:lnTo>
                  <a:pt x="521" y="310"/>
                </a:lnTo>
                <a:lnTo>
                  <a:pt x="517" y="309"/>
                </a:lnTo>
                <a:lnTo>
                  <a:pt x="509" y="306"/>
                </a:lnTo>
                <a:lnTo>
                  <a:pt x="497" y="306"/>
                </a:lnTo>
                <a:lnTo>
                  <a:pt x="497" y="306"/>
                </a:lnTo>
                <a:lnTo>
                  <a:pt x="488" y="306"/>
                </a:lnTo>
                <a:lnTo>
                  <a:pt x="484" y="306"/>
                </a:lnTo>
                <a:lnTo>
                  <a:pt x="479" y="307"/>
                </a:lnTo>
                <a:lnTo>
                  <a:pt x="479" y="307"/>
                </a:lnTo>
                <a:lnTo>
                  <a:pt x="468" y="311"/>
                </a:lnTo>
                <a:lnTo>
                  <a:pt x="457" y="317"/>
                </a:lnTo>
                <a:lnTo>
                  <a:pt x="445" y="325"/>
                </a:lnTo>
                <a:lnTo>
                  <a:pt x="441" y="330"/>
                </a:lnTo>
                <a:lnTo>
                  <a:pt x="436" y="335"/>
                </a:lnTo>
                <a:lnTo>
                  <a:pt x="436" y="335"/>
                </a:lnTo>
                <a:lnTo>
                  <a:pt x="431" y="341"/>
                </a:lnTo>
                <a:lnTo>
                  <a:pt x="427" y="347"/>
                </a:lnTo>
                <a:lnTo>
                  <a:pt x="423" y="353"/>
                </a:lnTo>
                <a:lnTo>
                  <a:pt x="417" y="359"/>
                </a:lnTo>
                <a:lnTo>
                  <a:pt x="417" y="359"/>
                </a:lnTo>
                <a:lnTo>
                  <a:pt x="411" y="362"/>
                </a:lnTo>
                <a:lnTo>
                  <a:pt x="407" y="364"/>
                </a:lnTo>
                <a:lnTo>
                  <a:pt x="404" y="367"/>
                </a:lnTo>
                <a:lnTo>
                  <a:pt x="404" y="367"/>
                </a:lnTo>
                <a:lnTo>
                  <a:pt x="386" y="385"/>
                </a:lnTo>
                <a:lnTo>
                  <a:pt x="377" y="395"/>
                </a:lnTo>
                <a:lnTo>
                  <a:pt x="370" y="404"/>
                </a:lnTo>
                <a:lnTo>
                  <a:pt x="370" y="404"/>
                </a:lnTo>
                <a:lnTo>
                  <a:pt x="366" y="410"/>
                </a:lnTo>
                <a:lnTo>
                  <a:pt x="364" y="415"/>
                </a:lnTo>
                <a:lnTo>
                  <a:pt x="363" y="421"/>
                </a:lnTo>
                <a:lnTo>
                  <a:pt x="360" y="427"/>
                </a:lnTo>
                <a:lnTo>
                  <a:pt x="360" y="427"/>
                </a:lnTo>
                <a:lnTo>
                  <a:pt x="358" y="423"/>
                </a:lnTo>
                <a:lnTo>
                  <a:pt x="357" y="420"/>
                </a:lnTo>
                <a:lnTo>
                  <a:pt x="357" y="410"/>
                </a:lnTo>
                <a:lnTo>
                  <a:pt x="356" y="401"/>
                </a:lnTo>
                <a:lnTo>
                  <a:pt x="356" y="396"/>
                </a:lnTo>
                <a:lnTo>
                  <a:pt x="353" y="392"/>
                </a:lnTo>
                <a:lnTo>
                  <a:pt x="353" y="392"/>
                </a:lnTo>
                <a:lnTo>
                  <a:pt x="343" y="395"/>
                </a:lnTo>
                <a:lnTo>
                  <a:pt x="331" y="398"/>
                </a:lnTo>
                <a:lnTo>
                  <a:pt x="319" y="403"/>
                </a:lnTo>
                <a:lnTo>
                  <a:pt x="307" y="409"/>
                </a:lnTo>
                <a:lnTo>
                  <a:pt x="284" y="422"/>
                </a:lnTo>
                <a:lnTo>
                  <a:pt x="261" y="433"/>
                </a:lnTo>
                <a:lnTo>
                  <a:pt x="261" y="433"/>
                </a:lnTo>
                <a:lnTo>
                  <a:pt x="277" y="409"/>
                </a:lnTo>
                <a:lnTo>
                  <a:pt x="288" y="391"/>
                </a:lnTo>
                <a:lnTo>
                  <a:pt x="290" y="385"/>
                </a:lnTo>
                <a:lnTo>
                  <a:pt x="291" y="380"/>
                </a:lnTo>
                <a:lnTo>
                  <a:pt x="291" y="380"/>
                </a:lnTo>
                <a:lnTo>
                  <a:pt x="291" y="378"/>
                </a:lnTo>
                <a:lnTo>
                  <a:pt x="289" y="375"/>
                </a:lnTo>
                <a:lnTo>
                  <a:pt x="286" y="373"/>
                </a:lnTo>
                <a:lnTo>
                  <a:pt x="285" y="371"/>
                </a:lnTo>
                <a:lnTo>
                  <a:pt x="285" y="371"/>
                </a:lnTo>
                <a:lnTo>
                  <a:pt x="289" y="366"/>
                </a:lnTo>
                <a:lnTo>
                  <a:pt x="297" y="358"/>
                </a:lnTo>
                <a:lnTo>
                  <a:pt x="325" y="332"/>
                </a:lnTo>
                <a:lnTo>
                  <a:pt x="339" y="317"/>
                </a:lnTo>
                <a:lnTo>
                  <a:pt x="351" y="303"/>
                </a:lnTo>
                <a:lnTo>
                  <a:pt x="356" y="295"/>
                </a:lnTo>
                <a:lnTo>
                  <a:pt x="359" y="289"/>
                </a:lnTo>
                <a:lnTo>
                  <a:pt x="363" y="283"/>
                </a:lnTo>
                <a:lnTo>
                  <a:pt x="363" y="277"/>
                </a:lnTo>
                <a:lnTo>
                  <a:pt x="363" y="277"/>
                </a:lnTo>
                <a:lnTo>
                  <a:pt x="363" y="273"/>
                </a:lnTo>
                <a:lnTo>
                  <a:pt x="359" y="268"/>
                </a:lnTo>
                <a:lnTo>
                  <a:pt x="356" y="264"/>
                </a:lnTo>
                <a:lnTo>
                  <a:pt x="352" y="262"/>
                </a:lnTo>
                <a:lnTo>
                  <a:pt x="343" y="260"/>
                </a:lnTo>
                <a:lnTo>
                  <a:pt x="334" y="258"/>
                </a:lnTo>
                <a:lnTo>
                  <a:pt x="334" y="258"/>
                </a:lnTo>
                <a:lnTo>
                  <a:pt x="323" y="260"/>
                </a:lnTo>
                <a:lnTo>
                  <a:pt x="313" y="262"/>
                </a:lnTo>
                <a:lnTo>
                  <a:pt x="302" y="265"/>
                </a:lnTo>
                <a:lnTo>
                  <a:pt x="291" y="269"/>
                </a:lnTo>
                <a:lnTo>
                  <a:pt x="270" y="280"/>
                </a:lnTo>
                <a:lnTo>
                  <a:pt x="249" y="293"/>
                </a:lnTo>
                <a:lnTo>
                  <a:pt x="249" y="293"/>
                </a:lnTo>
                <a:lnTo>
                  <a:pt x="240" y="300"/>
                </a:lnTo>
                <a:lnTo>
                  <a:pt x="224" y="315"/>
                </a:lnTo>
                <a:lnTo>
                  <a:pt x="207" y="329"/>
                </a:lnTo>
                <a:lnTo>
                  <a:pt x="199" y="334"/>
                </a:lnTo>
                <a:lnTo>
                  <a:pt x="193" y="335"/>
                </a:lnTo>
                <a:lnTo>
                  <a:pt x="193" y="335"/>
                </a:lnTo>
                <a:lnTo>
                  <a:pt x="192" y="335"/>
                </a:lnTo>
                <a:lnTo>
                  <a:pt x="191" y="332"/>
                </a:lnTo>
                <a:lnTo>
                  <a:pt x="188" y="328"/>
                </a:lnTo>
                <a:lnTo>
                  <a:pt x="186" y="324"/>
                </a:lnTo>
                <a:lnTo>
                  <a:pt x="184" y="323"/>
                </a:lnTo>
                <a:lnTo>
                  <a:pt x="181" y="323"/>
                </a:lnTo>
                <a:lnTo>
                  <a:pt x="120" y="343"/>
                </a:lnTo>
                <a:lnTo>
                  <a:pt x="120" y="334"/>
                </a:lnTo>
                <a:lnTo>
                  <a:pt x="120" y="334"/>
                </a:lnTo>
                <a:lnTo>
                  <a:pt x="124" y="326"/>
                </a:lnTo>
                <a:lnTo>
                  <a:pt x="129" y="317"/>
                </a:lnTo>
                <a:lnTo>
                  <a:pt x="141" y="299"/>
                </a:lnTo>
                <a:lnTo>
                  <a:pt x="147" y="289"/>
                </a:lnTo>
                <a:lnTo>
                  <a:pt x="153" y="280"/>
                </a:lnTo>
                <a:lnTo>
                  <a:pt x="156" y="270"/>
                </a:lnTo>
                <a:lnTo>
                  <a:pt x="157" y="262"/>
                </a:lnTo>
                <a:lnTo>
                  <a:pt x="157" y="262"/>
                </a:lnTo>
                <a:lnTo>
                  <a:pt x="156" y="257"/>
                </a:lnTo>
                <a:lnTo>
                  <a:pt x="154" y="254"/>
                </a:lnTo>
                <a:lnTo>
                  <a:pt x="149" y="251"/>
                </a:lnTo>
                <a:lnTo>
                  <a:pt x="144" y="249"/>
                </a:lnTo>
                <a:lnTo>
                  <a:pt x="135" y="249"/>
                </a:lnTo>
                <a:lnTo>
                  <a:pt x="127" y="249"/>
                </a:lnTo>
                <a:lnTo>
                  <a:pt x="127" y="249"/>
                </a:lnTo>
                <a:lnTo>
                  <a:pt x="90" y="251"/>
                </a:lnTo>
                <a:lnTo>
                  <a:pt x="90" y="251"/>
                </a:lnTo>
                <a:lnTo>
                  <a:pt x="77" y="249"/>
                </a:lnTo>
                <a:lnTo>
                  <a:pt x="58" y="244"/>
                </a:lnTo>
                <a:lnTo>
                  <a:pt x="58" y="244"/>
                </a:lnTo>
                <a:lnTo>
                  <a:pt x="62" y="236"/>
                </a:lnTo>
                <a:lnTo>
                  <a:pt x="64" y="228"/>
                </a:lnTo>
                <a:lnTo>
                  <a:pt x="64" y="228"/>
                </a:lnTo>
                <a:lnTo>
                  <a:pt x="63" y="227"/>
                </a:lnTo>
                <a:lnTo>
                  <a:pt x="60" y="225"/>
                </a:lnTo>
                <a:lnTo>
                  <a:pt x="51" y="219"/>
                </a:lnTo>
                <a:lnTo>
                  <a:pt x="39" y="213"/>
                </a:lnTo>
                <a:lnTo>
                  <a:pt x="29" y="206"/>
                </a:lnTo>
                <a:lnTo>
                  <a:pt x="29" y="206"/>
                </a:lnTo>
                <a:lnTo>
                  <a:pt x="26" y="203"/>
                </a:lnTo>
                <a:lnTo>
                  <a:pt x="22" y="199"/>
                </a:lnTo>
                <a:lnTo>
                  <a:pt x="20" y="194"/>
                </a:lnTo>
                <a:lnTo>
                  <a:pt x="15" y="189"/>
                </a:lnTo>
                <a:lnTo>
                  <a:pt x="15" y="189"/>
                </a:lnTo>
                <a:lnTo>
                  <a:pt x="7" y="187"/>
                </a:lnTo>
                <a:lnTo>
                  <a:pt x="0" y="184"/>
                </a:lnTo>
                <a:lnTo>
                  <a:pt x="0" y="184"/>
                </a:lnTo>
                <a:lnTo>
                  <a:pt x="52" y="191"/>
                </a:lnTo>
                <a:lnTo>
                  <a:pt x="52" y="191"/>
                </a:lnTo>
                <a:lnTo>
                  <a:pt x="59" y="191"/>
                </a:lnTo>
                <a:lnTo>
                  <a:pt x="70" y="190"/>
                </a:lnTo>
                <a:lnTo>
                  <a:pt x="81" y="188"/>
                </a:lnTo>
                <a:lnTo>
                  <a:pt x="84" y="185"/>
                </a:lnTo>
                <a:lnTo>
                  <a:pt x="86" y="183"/>
                </a:lnTo>
                <a:lnTo>
                  <a:pt x="86" y="183"/>
                </a:lnTo>
                <a:lnTo>
                  <a:pt x="84" y="181"/>
                </a:lnTo>
                <a:lnTo>
                  <a:pt x="82" y="178"/>
                </a:lnTo>
                <a:lnTo>
                  <a:pt x="76" y="173"/>
                </a:lnTo>
                <a:lnTo>
                  <a:pt x="65" y="169"/>
                </a:lnTo>
                <a:lnTo>
                  <a:pt x="65" y="169"/>
                </a:lnTo>
                <a:lnTo>
                  <a:pt x="76" y="167"/>
                </a:lnTo>
                <a:lnTo>
                  <a:pt x="87" y="165"/>
                </a:lnTo>
                <a:lnTo>
                  <a:pt x="87" y="165"/>
                </a:lnTo>
                <a:lnTo>
                  <a:pt x="89" y="165"/>
                </a:lnTo>
                <a:lnTo>
                  <a:pt x="92" y="163"/>
                </a:lnTo>
                <a:lnTo>
                  <a:pt x="94" y="161"/>
                </a:lnTo>
                <a:lnTo>
                  <a:pt x="98" y="160"/>
                </a:lnTo>
                <a:lnTo>
                  <a:pt x="190" y="170"/>
                </a:lnTo>
                <a:lnTo>
                  <a:pt x="190" y="170"/>
                </a:lnTo>
                <a:lnTo>
                  <a:pt x="200" y="169"/>
                </a:lnTo>
                <a:lnTo>
                  <a:pt x="205" y="169"/>
                </a:lnTo>
                <a:lnTo>
                  <a:pt x="210" y="167"/>
                </a:lnTo>
                <a:lnTo>
                  <a:pt x="213" y="166"/>
                </a:lnTo>
                <a:lnTo>
                  <a:pt x="217" y="163"/>
                </a:lnTo>
                <a:lnTo>
                  <a:pt x="219" y="159"/>
                </a:lnTo>
                <a:lnTo>
                  <a:pt x="221" y="153"/>
                </a:lnTo>
                <a:lnTo>
                  <a:pt x="221" y="153"/>
                </a:lnTo>
                <a:lnTo>
                  <a:pt x="219" y="147"/>
                </a:lnTo>
                <a:lnTo>
                  <a:pt x="218" y="141"/>
                </a:lnTo>
                <a:lnTo>
                  <a:pt x="215" y="130"/>
                </a:lnTo>
                <a:lnTo>
                  <a:pt x="209" y="120"/>
                </a:lnTo>
                <a:lnTo>
                  <a:pt x="202" y="110"/>
                </a:lnTo>
                <a:lnTo>
                  <a:pt x="196" y="99"/>
                </a:lnTo>
                <a:lnTo>
                  <a:pt x="190" y="89"/>
                </a:lnTo>
                <a:lnTo>
                  <a:pt x="185" y="79"/>
                </a:lnTo>
                <a:lnTo>
                  <a:pt x="184" y="73"/>
                </a:lnTo>
                <a:lnTo>
                  <a:pt x="184" y="67"/>
                </a:lnTo>
                <a:lnTo>
                  <a:pt x="184" y="67"/>
                </a:lnTo>
                <a:lnTo>
                  <a:pt x="185" y="60"/>
                </a:lnTo>
                <a:lnTo>
                  <a:pt x="185" y="49"/>
                </a:lnTo>
                <a:lnTo>
                  <a:pt x="185" y="49"/>
                </a:lnTo>
                <a:lnTo>
                  <a:pt x="186" y="48"/>
                </a:lnTo>
                <a:lnTo>
                  <a:pt x="187" y="47"/>
                </a:lnTo>
                <a:lnTo>
                  <a:pt x="187" y="47"/>
                </a:lnTo>
                <a:lnTo>
                  <a:pt x="196" y="50"/>
                </a:lnTo>
                <a:lnTo>
                  <a:pt x="211" y="57"/>
                </a:lnTo>
                <a:lnTo>
                  <a:pt x="227" y="66"/>
                </a:lnTo>
                <a:lnTo>
                  <a:pt x="234" y="68"/>
                </a:lnTo>
                <a:lnTo>
                  <a:pt x="234" y="68"/>
                </a:lnTo>
                <a:lnTo>
                  <a:pt x="237" y="68"/>
                </a:lnTo>
                <a:lnTo>
                  <a:pt x="243" y="66"/>
                </a:lnTo>
                <a:lnTo>
                  <a:pt x="252" y="63"/>
                </a:lnTo>
                <a:lnTo>
                  <a:pt x="252" y="63"/>
                </a:lnTo>
                <a:lnTo>
                  <a:pt x="254" y="65"/>
                </a:lnTo>
                <a:lnTo>
                  <a:pt x="258" y="68"/>
                </a:lnTo>
                <a:lnTo>
                  <a:pt x="268" y="80"/>
                </a:lnTo>
                <a:lnTo>
                  <a:pt x="280" y="94"/>
                </a:lnTo>
                <a:lnTo>
                  <a:pt x="292" y="108"/>
                </a:lnTo>
                <a:lnTo>
                  <a:pt x="292" y="108"/>
                </a:lnTo>
                <a:lnTo>
                  <a:pt x="319" y="133"/>
                </a:lnTo>
                <a:lnTo>
                  <a:pt x="332" y="145"/>
                </a:lnTo>
                <a:lnTo>
                  <a:pt x="347" y="157"/>
                </a:lnTo>
                <a:lnTo>
                  <a:pt x="347" y="157"/>
                </a:lnTo>
                <a:lnTo>
                  <a:pt x="357" y="164"/>
                </a:lnTo>
                <a:lnTo>
                  <a:pt x="369" y="170"/>
                </a:lnTo>
                <a:lnTo>
                  <a:pt x="383" y="175"/>
                </a:lnTo>
                <a:lnTo>
                  <a:pt x="389" y="176"/>
                </a:lnTo>
                <a:lnTo>
                  <a:pt x="395" y="177"/>
                </a:lnTo>
                <a:lnTo>
                  <a:pt x="395" y="177"/>
                </a:lnTo>
                <a:lnTo>
                  <a:pt x="400" y="176"/>
                </a:lnTo>
                <a:lnTo>
                  <a:pt x="406" y="173"/>
                </a:lnTo>
                <a:lnTo>
                  <a:pt x="411" y="169"/>
                </a:lnTo>
                <a:lnTo>
                  <a:pt x="412" y="166"/>
                </a:lnTo>
                <a:lnTo>
                  <a:pt x="412" y="164"/>
                </a:lnTo>
                <a:lnTo>
                  <a:pt x="412" y="164"/>
                </a:lnTo>
                <a:lnTo>
                  <a:pt x="404" y="140"/>
                </a:lnTo>
                <a:lnTo>
                  <a:pt x="387" y="103"/>
                </a:lnTo>
                <a:lnTo>
                  <a:pt x="387" y="103"/>
                </a:lnTo>
                <a:lnTo>
                  <a:pt x="384" y="97"/>
                </a:lnTo>
                <a:lnTo>
                  <a:pt x="381" y="93"/>
                </a:lnTo>
                <a:lnTo>
                  <a:pt x="377" y="89"/>
                </a:lnTo>
                <a:lnTo>
                  <a:pt x="375" y="84"/>
                </a:lnTo>
                <a:lnTo>
                  <a:pt x="375" y="84"/>
                </a:lnTo>
                <a:lnTo>
                  <a:pt x="370" y="72"/>
                </a:lnTo>
                <a:lnTo>
                  <a:pt x="368" y="62"/>
                </a:lnTo>
                <a:lnTo>
                  <a:pt x="368" y="62"/>
                </a:lnTo>
                <a:lnTo>
                  <a:pt x="369" y="60"/>
                </a:lnTo>
                <a:lnTo>
                  <a:pt x="370" y="56"/>
                </a:lnTo>
                <a:lnTo>
                  <a:pt x="371" y="53"/>
                </a:lnTo>
                <a:lnTo>
                  <a:pt x="372" y="50"/>
                </a:lnTo>
                <a:lnTo>
                  <a:pt x="372" y="43"/>
                </a:lnTo>
                <a:lnTo>
                  <a:pt x="372" y="43"/>
                </a:lnTo>
                <a:lnTo>
                  <a:pt x="371" y="32"/>
                </a:lnTo>
                <a:lnTo>
                  <a:pt x="369" y="23"/>
                </a:lnTo>
                <a:lnTo>
                  <a:pt x="366" y="17"/>
                </a:lnTo>
                <a:lnTo>
                  <a:pt x="363" y="12"/>
                </a:lnTo>
                <a:lnTo>
                  <a:pt x="358" y="7"/>
                </a:lnTo>
                <a:lnTo>
                  <a:pt x="353" y="2"/>
                </a:lnTo>
                <a:lnTo>
                  <a:pt x="353" y="2"/>
                </a:lnTo>
                <a:lnTo>
                  <a:pt x="356" y="0"/>
                </a:lnTo>
                <a:lnTo>
                  <a:pt x="359" y="0"/>
                </a:lnTo>
                <a:lnTo>
                  <a:pt x="359" y="0"/>
                </a:lnTo>
                <a:lnTo>
                  <a:pt x="362" y="0"/>
                </a:lnTo>
                <a:lnTo>
                  <a:pt x="364" y="1"/>
                </a:lnTo>
                <a:lnTo>
                  <a:pt x="370" y="6"/>
                </a:lnTo>
                <a:lnTo>
                  <a:pt x="376" y="13"/>
                </a:lnTo>
                <a:lnTo>
                  <a:pt x="382" y="22"/>
                </a:lnTo>
                <a:lnTo>
                  <a:pt x="394" y="37"/>
                </a:lnTo>
                <a:lnTo>
                  <a:pt x="401" y="47"/>
                </a:lnTo>
                <a:lnTo>
                  <a:pt x="401" y="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1">
            <a:extLst>
              <a:ext uri="{FF2B5EF4-FFF2-40B4-BE49-F238E27FC236}">
                <a16:creationId xmlns:a16="http://schemas.microsoft.com/office/drawing/2014/main" id="{679BBC70-4C70-4CB0-948F-A7CEF978C139}"/>
              </a:ext>
            </a:extLst>
          </p:cNvPr>
          <p:cNvSpPr>
            <a:spLocks/>
          </p:cNvSpPr>
          <p:nvPr/>
        </p:nvSpPr>
        <p:spPr bwMode="auto">
          <a:xfrm>
            <a:off x="452188" y="5206652"/>
            <a:ext cx="1522413" cy="765175"/>
          </a:xfrm>
          <a:custGeom>
            <a:avLst/>
            <a:gdLst>
              <a:gd name="T0" fmla="*/ 520 w 959"/>
              <a:gd name="T1" fmla="*/ 32 h 482"/>
              <a:gd name="T2" fmla="*/ 556 w 959"/>
              <a:gd name="T3" fmla="*/ 34 h 482"/>
              <a:gd name="T4" fmla="*/ 646 w 959"/>
              <a:gd name="T5" fmla="*/ 35 h 482"/>
              <a:gd name="T6" fmla="*/ 641 w 959"/>
              <a:gd name="T7" fmla="*/ 55 h 482"/>
              <a:gd name="T8" fmla="*/ 644 w 959"/>
              <a:gd name="T9" fmla="*/ 66 h 482"/>
              <a:gd name="T10" fmla="*/ 646 w 959"/>
              <a:gd name="T11" fmla="*/ 84 h 482"/>
              <a:gd name="T12" fmla="*/ 657 w 959"/>
              <a:gd name="T13" fmla="*/ 106 h 482"/>
              <a:gd name="T14" fmla="*/ 693 w 959"/>
              <a:gd name="T15" fmla="*/ 92 h 482"/>
              <a:gd name="T16" fmla="*/ 740 w 959"/>
              <a:gd name="T17" fmla="*/ 105 h 482"/>
              <a:gd name="T18" fmla="*/ 727 w 959"/>
              <a:gd name="T19" fmla="*/ 115 h 482"/>
              <a:gd name="T20" fmla="*/ 750 w 959"/>
              <a:gd name="T21" fmla="*/ 133 h 482"/>
              <a:gd name="T22" fmla="*/ 810 w 959"/>
              <a:gd name="T23" fmla="*/ 170 h 482"/>
              <a:gd name="T24" fmla="*/ 809 w 959"/>
              <a:gd name="T25" fmla="*/ 182 h 482"/>
              <a:gd name="T26" fmla="*/ 868 w 959"/>
              <a:gd name="T27" fmla="*/ 199 h 482"/>
              <a:gd name="T28" fmla="*/ 870 w 959"/>
              <a:gd name="T29" fmla="*/ 209 h 482"/>
              <a:gd name="T30" fmla="*/ 898 w 959"/>
              <a:gd name="T31" fmla="*/ 222 h 482"/>
              <a:gd name="T32" fmla="*/ 940 w 959"/>
              <a:gd name="T33" fmla="*/ 228 h 482"/>
              <a:gd name="T34" fmla="*/ 959 w 959"/>
              <a:gd name="T35" fmla="*/ 240 h 482"/>
              <a:gd name="T36" fmla="*/ 926 w 959"/>
              <a:gd name="T37" fmla="*/ 262 h 482"/>
              <a:gd name="T38" fmla="*/ 900 w 959"/>
              <a:gd name="T39" fmla="*/ 292 h 482"/>
              <a:gd name="T40" fmla="*/ 885 w 959"/>
              <a:gd name="T41" fmla="*/ 312 h 482"/>
              <a:gd name="T42" fmla="*/ 846 w 959"/>
              <a:gd name="T43" fmla="*/ 352 h 482"/>
              <a:gd name="T44" fmla="*/ 810 w 959"/>
              <a:gd name="T45" fmla="*/ 368 h 482"/>
              <a:gd name="T46" fmla="*/ 797 w 959"/>
              <a:gd name="T47" fmla="*/ 384 h 482"/>
              <a:gd name="T48" fmla="*/ 722 w 959"/>
              <a:gd name="T49" fmla="*/ 416 h 482"/>
              <a:gd name="T50" fmla="*/ 712 w 959"/>
              <a:gd name="T51" fmla="*/ 425 h 482"/>
              <a:gd name="T52" fmla="*/ 689 w 959"/>
              <a:gd name="T53" fmla="*/ 434 h 482"/>
              <a:gd name="T54" fmla="*/ 640 w 959"/>
              <a:gd name="T55" fmla="*/ 436 h 482"/>
              <a:gd name="T56" fmla="*/ 628 w 959"/>
              <a:gd name="T57" fmla="*/ 444 h 482"/>
              <a:gd name="T58" fmla="*/ 630 w 959"/>
              <a:gd name="T59" fmla="*/ 454 h 482"/>
              <a:gd name="T60" fmla="*/ 563 w 959"/>
              <a:gd name="T61" fmla="*/ 460 h 482"/>
              <a:gd name="T62" fmla="*/ 544 w 959"/>
              <a:gd name="T63" fmla="*/ 472 h 482"/>
              <a:gd name="T64" fmla="*/ 550 w 959"/>
              <a:gd name="T65" fmla="*/ 482 h 482"/>
              <a:gd name="T66" fmla="*/ 451 w 959"/>
              <a:gd name="T67" fmla="*/ 466 h 482"/>
              <a:gd name="T68" fmla="*/ 359 w 959"/>
              <a:gd name="T69" fmla="*/ 462 h 482"/>
              <a:gd name="T70" fmla="*/ 353 w 959"/>
              <a:gd name="T71" fmla="*/ 472 h 482"/>
              <a:gd name="T72" fmla="*/ 312 w 959"/>
              <a:gd name="T73" fmla="*/ 469 h 482"/>
              <a:gd name="T74" fmla="*/ 291 w 959"/>
              <a:gd name="T75" fmla="*/ 463 h 482"/>
              <a:gd name="T76" fmla="*/ 245 w 959"/>
              <a:gd name="T77" fmla="*/ 439 h 482"/>
              <a:gd name="T78" fmla="*/ 132 w 959"/>
              <a:gd name="T79" fmla="*/ 395 h 482"/>
              <a:gd name="T80" fmla="*/ 65 w 959"/>
              <a:gd name="T81" fmla="*/ 356 h 482"/>
              <a:gd name="T82" fmla="*/ 6 w 959"/>
              <a:gd name="T83" fmla="*/ 307 h 482"/>
              <a:gd name="T84" fmla="*/ 8 w 959"/>
              <a:gd name="T85" fmla="*/ 279 h 482"/>
              <a:gd name="T86" fmla="*/ 13 w 959"/>
              <a:gd name="T87" fmla="*/ 245 h 482"/>
              <a:gd name="T88" fmla="*/ 44 w 959"/>
              <a:gd name="T89" fmla="*/ 167 h 482"/>
              <a:gd name="T90" fmla="*/ 77 w 959"/>
              <a:gd name="T91" fmla="*/ 139 h 482"/>
              <a:gd name="T92" fmla="*/ 152 w 959"/>
              <a:gd name="T93" fmla="*/ 85 h 482"/>
              <a:gd name="T94" fmla="*/ 224 w 959"/>
              <a:gd name="T95" fmla="*/ 60 h 482"/>
              <a:gd name="T96" fmla="*/ 308 w 959"/>
              <a:gd name="T97" fmla="*/ 41 h 482"/>
              <a:gd name="T98" fmla="*/ 346 w 959"/>
              <a:gd name="T99" fmla="*/ 23 h 482"/>
              <a:gd name="T100" fmla="*/ 389 w 959"/>
              <a:gd name="T101" fmla="*/ 7 h 482"/>
              <a:gd name="T102" fmla="*/ 392 w 959"/>
              <a:gd name="T103" fmla="*/ 23 h 482"/>
              <a:gd name="T104" fmla="*/ 418 w 959"/>
              <a:gd name="T105" fmla="*/ 29 h 482"/>
              <a:gd name="T106" fmla="*/ 483 w 959"/>
              <a:gd name="T107" fmla="*/ 11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9" h="482">
                <a:moveTo>
                  <a:pt x="533" y="0"/>
                </a:moveTo>
                <a:lnTo>
                  <a:pt x="533" y="0"/>
                </a:lnTo>
                <a:lnTo>
                  <a:pt x="527" y="14"/>
                </a:lnTo>
                <a:lnTo>
                  <a:pt x="520" y="28"/>
                </a:lnTo>
                <a:lnTo>
                  <a:pt x="520" y="32"/>
                </a:lnTo>
                <a:lnTo>
                  <a:pt x="520" y="32"/>
                </a:lnTo>
                <a:lnTo>
                  <a:pt x="524" y="35"/>
                </a:lnTo>
                <a:lnTo>
                  <a:pt x="530" y="35"/>
                </a:lnTo>
                <a:lnTo>
                  <a:pt x="530" y="35"/>
                </a:lnTo>
                <a:lnTo>
                  <a:pt x="556" y="34"/>
                </a:lnTo>
                <a:lnTo>
                  <a:pt x="588" y="32"/>
                </a:lnTo>
                <a:lnTo>
                  <a:pt x="636" y="32"/>
                </a:lnTo>
                <a:lnTo>
                  <a:pt x="636" y="32"/>
                </a:lnTo>
                <a:lnTo>
                  <a:pt x="641" y="34"/>
                </a:lnTo>
                <a:lnTo>
                  <a:pt x="646" y="35"/>
                </a:lnTo>
                <a:lnTo>
                  <a:pt x="656" y="41"/>
                </a:lnTo>
                <a:lnTo>
                  <a:pt x="656" y="41"/>
                </a:lnTo>
                <a:lnTo>
                  <a:pt x="652" y="46"/>
                </a:lnTo>
                <a:lnTo>
                  <a:pt x="646" y="50"/>
                </a:lnTo>
                <a:lnTo>
                  <a:pt x="641" y="55"/>
                </a:lnTo>
                <a:lnTo>
                  <a:pt x="640" y="57"/>
                </a:lnTo>
                <a:lnTo>
                  <a:pt x="638" y="59"/>
                </a:lnTo>
                <a:lnTo>
                  <a:pt x="638" y="59"/>
                </a:lnTo>
                <a:lnTo>
                  <a:pt x="641" y="61"/>
                </a:lnTo>
                <a:lnTo>
                  <a:pt x="644" y="66"/>
                </a:lnTo>
                <a:lnTo>
                  <a:pt x="654" y="73"/>
                </a:lnTo>
                <a:lnTo>
                  <a:pt x="654" y="73"/>
                </a:lnTo>
                <a:lnTo>
                  <a:pt x="649" y="79"/>
                </a:lnTo>
                <a:lnTo>
                  <a:pt x="646" y="84"/>
                </a:lnTo>
                <a:lnTo>
                  <a:pt x="646" y="84"/>
                </a:lnTo>
                <a:lnTo>
                  <a:pt x="648" y="85"/>
                </a:lnTo>
                <a:lnTo>
                  <a:pt x="650" y="89"/>
                </a:lnTo>
                <a:lnTo>
                  <a:pt x="653" y="95"/>
                </a:lnTo>
                <a:lnTo>
                  <a:pt x="655" y="101"/>
                </a:lnTo>
                <a:lnTo>
                  <a:pt x="657" y="106"/>
                </a:lnTo>
                <a:lnTo>
                  <a:pt x="657" y="106"/>
                </a:lnTo>
                <a:lnTo>
                  <a:pt x="686" y="98"/>
                </a:lnTo>
                <a:lnTo>
                  <a:pt x="686" y="98"/>
                </a:lnTo>
                <a:lnTo>
                  <a:pt x="692" y="95"/>
                </a:lnTo>
                <a:lnTo>
                  <a:pt x="693" y="92"/>
                </a:lnTo>
                <a:lnTo>
                  <a:pt x="696" y="90"/>
                </a:lnTo>
                <a:lnTo>
                  <a:pt x="696" y="90"/>
                </a:lnTo>
                <a:lnTo>
                  <a:pt x="718" y="97"/>
                </a:lnTo>
                <a:lnTo>
                  <a:pt x="740" y="105"/>
                </a:lnTo>
                <a:lnTo>
                  <a:pt x="740" y="105"/>
                </a:lnTo>
                <a:lnTo>
                  <a:pt x="738" y="106"/>
                </a:lnTo>
                <a:lnTo>
                  <a:pt x="733" y="108"/>
                </a:lnTo>
                <a:lnTo>
                  <a:pt x="729" y="110"/>
                </a:lnTo>
                <a:lnTo>
                  <a:pt x="728" y="112"/>
                </a:lnTo>
                <a:lnTo>
                  <a:pt x="727" y="115"/>
                </a:lnTo>
                <a:lnTo>
                  <a:pt x="727" y="115"/>
                </a:lnTo>
                <a:lnTo>
                  <a:pt x="728" y="117"/>
                </a:lnTo>
                <a:lnTo>
                  <a:pt x="730" y="120"/>
                </a:lnTo>
                <a:lnTo>
                  <a:pt x="738" y="127"/>
                </a:lnTo>
                <a:lnTo>
                  <a:pt x="750" y="133"/>
                </a:lnTo>
                <a:lnTo>
                  <a:pt x="763" y="140"/>
                </a:lnTo>
                <a:lnTo>
                  <a:pt x="791" y="153"/>
                </a:lnTo>
                <a:lnTo>
                  <a:pt x="813" y="163"/>
                </a:lnTo>
                <a:lnTo>
                  <a:pt x="813" y="163"/>
                </a:lnTo>
                <a:lnTo>
                  <a:pt x="810" y="170"/>
                </a:lnTo>
                <a:lnTo>
                  <a:pt x="806" y="179"/>
                </a:lnTo>
                <a:lnTo>
                  <a:pt x="806" y="179"/>
                </a:lnTo>
                <a:lnTo>
                  <a:pt x="807" y="181"/>
                </a:lnTo>
                <a:lnTo>
                  <a:pt x="809" y="182"/>
                </a:lnTo>
                <a:lnTo>
                  <a:pt x="809" y="182"/>
                </a:lnTo>
                <a:lnTo>
                  <a:pt x="825" y="185"/>
                </a:lnTo>
                <a:lnTo>
                  <a:pt x="840" y="189"/>
                </a:lnTo>
                <a:lnTo>
                  <a:pt x="873" y="195"/>
                </a:lnTo>
                <a:lnTo>
                  <a:pt x="873" y="195"/>
                </a:lnTo>
                <a:lnTo>
                  <a:pt x="868" y="199"/>
                </a:lnTo>
                <a:lnTo>
                  <a:pt x="867" y="200"/>
                </a:lnTo>
                <a:lnTo>
                  <a:pt x="865" y="202"/>
                </a:lnTo>
                <a:lnTo>
                  <a:pt x="865" y="202"/>
                </a:lnTo>
                <a:lnTo>
                  <a:pt x="867" y="206"/>
                </a:lnTo>
                <a:lnTo>
                  <a:pt x="870" y="209"/>
                </a:lnTo>
                <a:lnTo>
                  <a:pt x="875" y="213"/>
                </a:lnTo>
                <a:lnTo>
                  <a:pt x="880" y="215"/>
                </a:lnTo>
                <a:lnTo>
                  <a:pt x="880" y="215"/>
                </a:lnTo>
                <a:lnTo>
                  <a:pt x="888" y="219"/>
                </a:lnTo>
                <a:lnTo>
                  <a:pt x="898" y="222"/>
                </a:lnTo>
                <a:lnTo>
                  <a:pt x="907" y="225"/>
                </a:lnTo>
                <a:lnTo>
                  <a:pt x="918" y="226"/>
                </a:lnTo>
                <a:lnTo>
                  <a:pt x="918" y="226"/>
                </a:lnTo>
                <a:lnTo>
                  <a:pt x="926" y="226"/>
                </a:lnTo>
                <a:lnTo>
                  <a:pt x="940" y="228"/>
                </a:lnTo>
                <a:lnTo>
                  <a:pt x="947" y="230"/>
                </a:lnTo>
                <a:lnTo>
                  <a:pt x="953" y="232"/>
                </a:lnTo>
                <a:lnTo>
                  <a:pt x="956" y="236"/>
                </a:lnTo>
                <a:lnTo>
                  <a:pt x="957" y="238"/>
                </a:lnTo>
                <a:lnTo>
                  <a:pt x="959" y="240"/>
                </a:lnTo>
                <a:lnTo>
                  <a:pt x="959" y="240"/>
                </a:lnTo>
                <a:lnTo>
                  <a:pt x="957" y="244"/>
                </a:lnTo>
                <a:lnTo>
                  <a:pt x="954" y="246"/>
                </a:lnTo>
                <a:lnTo>
                  <a:pt x="943" y="254"/>
                </a:lnTo>
                <a:lnTo>
                  <a:pt x="926" y="262"/>
                </a:lnTo>
                <a:lnTo>
                  <a:pt x="926" y="262"/>
                </a:lnTo>
                <a:lnTo>
                  <a:pt x="916" y="271"/>
                </a:lnTo>
                <a:lnTo>
                  <a:pt x="910" y="279"/>
                </a:lnTo>
                <a:lnTo>
                  <a:pt x="905" y="285"/>
                </a:lnTo>
                <a:lnTo>
                  <a:pt x="900" y="292"/>
                </a:lnTo>
                <a:lnTo>
                  <a:pt x="898" y="299"/>
                </a:lnTo>
                <a:lnTo>
                  <a:pt x="895" y="305"/>
                </a:lnTo>
                <a:lnTo>
                  <a:pt x="895" y="312"/>
                </a:lnTo>
                <a:lnTo>
                  <a:pt x="885" y="312"/>
                </a:lnTo>
                <a:lnTo>
                  <a:pt x="885" y="312"/>
                </a:lnTo>
                <a:lnTo>
                  <a:pt x="875" y="323"/>
                </a:lnTo>
                <a:lnTo>
                  <a:pt x="867" y="334"/>
                </a:lnTo>
                <a:lnTo>
                  <a:pt x="857" y="343"/>
                </a:lnTo>
                <a:lnTo>
                  <a:pt x="852" y="348"/>
                </a:lnTo>
                <a:lnTo>
                  <a:pt x="846" y="352"/>
                </a:lnTo>
                <a:lnTo>
                  <a:pt x="846" y="352"/>
                </a:lnTo>
                <a:lnTo>
                  <a:pt x="838" y="356"/>
                </a:lnTo>
                <a:lnTo>
                  <a:pt x="828" y="359"/>
                </a:lnTo>
                <a:lnTo>
                  <a:pt x="819" y="364"/>
                </a:lnTo>
                <a:lnTo>
                  <a:pt x="810" y="368"/>
                </a:lnTo>
                <a:lnTo>
                  <a:pt x="810" y="368"/>
                </a:lnTo>
                <a:lnTo>
                  <a:pt x="807" y="371"/>
                </a:lnTo>
                <a:lnTo>
                  <a:pt x="803" y="376"/>
                </a:lnTo>
                <a:lnTo>
                  <a:pt x="800" y="380"/>
                </a:lnTo>
                <a:lnTo>
                  <a:pt x="797" y="384"/>
                </a:lnTo>
                <a:lnTo>
                  <a:pt x="797" y="384"/>
                </a:lnTo>
                <a:lnTo>
                  <a:pt x="789" y="390"/>
                </a:lnTo>
                <a:lnTo>
                  <a:pt x="779" y="395"/>
                </a:lnTo>
                <a:lnTo>
                  <a:pt x="760" y="403"/>
                </a:lnTo>
                <a:lnTo>
                  <a:pt x="722" y="416"/>
                </a:lnTo>
                <a:lnTo>
                  <a:pt x="722" y="416"/>
                </a:lnTo>
                <a:lnTo>
                  <a:pt x="717" y="419"/>
                </a:lnTo>
                <a:lnTo>
                  <a:pt x="715" y="420"/>
                </a:lnTo>
                <a:lnTo>
                  <a:pt x="714" y="422"/>
                </a:lnTo>
                <a:lnTo>
                  <a:pt x="712" y="425"/>
                </a:lnTo>
                <a:lnTo>
                  <a:pt x="712" y="431"/>
                </a:lnTo>
                <a:lnTo>
                  <a:pt x="712" y="436"/>
                </a:lnTo>
                <a:lnTo>
                  <a:pt x="712" y="436"/>
                </a:lnTo>
                <a:lnTo>
                  <a:pt x="702" y="436"/>
                </a:lnTo>
                <a:lnTo>
                  <a:pt x="689" y="434"/>
                </a:lnTo>
                <a:lnTo>
                  <a:pt x="671" y="431"/>
                </a:lnTo>
                <a:lnTo>
                  <a:pt x="671" y="431"/>
                </a:lnTo>
                <a:lnTo>
                  <a:pt x="662" y="432"/>
                </a:lnTo>
                <a:lnTo>
                  <a:pt x="647" y="434"/>
                </a:lnTo>
                <a:lnTo>
                  <a:pt x="640" y="436"/>
                </a:lnTo>
                <a:lnTo>
                  <a:pt x="634" y="439"/>
                </a:lnTo>
                <a:lnTo>
                  <a:pt x="629" y="441"/>
                </a:lnTo>
                <a:lnTo>
                  <a:pt x="628" y="442"/>
                </a:lnTo>
                <a:lnTo>
                  <a:pt x="628" y="444"/>
                </a:lnTo>
                <a:lnTo>
                  <a:pt x="628" y="444"/>
                </a:lnTo>
                <a:lnTo>
                  <a:pt x="628" y="447"/>
                </a:lnTo>
                <a:lnTo>
                  <a:pt x="629" y="450"/>
                </a:lnTo>
                <a:lnTo>
                  <a:pt x="630" y="452"/>
                </a:lnTo>
                <a:lnTo>
                  <a:pt x="630" y="454"/>
                </a:lnTo>
                <a:lnTo>
                  <a:pt x="630" y="454"/>
                </a:lnTo>
                <a:lnTo>
                  <a:pt x="629" y="457"/>
                </a:lnTo>
                <a:lnTo>
                  <a:pt x="629" y="459"/>
                </a:lnTo>
                <a:lnTo>
                  <a:pt x="569" y="460"/>
                </a:lnTo>
                <a:lnTo>
                  <a:pt x="569" y="460"/>
                </a:lnTo>
                <a:lnTo>
                  <a:pt x="563" y="460"/>
                </a:lnTo>
                <a:lnTo>
                  <a:pt x="555" y="462"/>
                </a:lnTo>
                <a:lnTo>
                  <a:pt x="551" y="463"/>
                </a:lnTo>
                <a:lnTo>
                  <a:pt x="548" y="465"/>
                </a:lnTo>
                <a:lnTo>
                  <a:pt x="545" y="468"/>
                </a:lnTo>
                <a:lnTo>
                  <a:pt x="544" y="472"/>
                </a:lnTo>
                <a:lnTo>
                  <a:pt x="544" y="472"/>
                </a:lnTo>
                <a:lnTo>
                  <a:pt x="545" y="475"/>
                </a:lnTo>
                <a:lnTo>
                  <a:pt x="546" y="477"/>
                </a:lnTo>
                <a:lnTo>
                  <a:pt x="550" y="482"/>
                </a:lnTo>
                <a:lnTo>
                  <a:pt x="550" y="482"/>
                </a:lnTo>
                <a:lnTo>
                  <a:pt x="524" y="481"/>
                </a:lnTo>
                <a:lnTo>
                  <a:pt x="502" y="478"/>
                </a:lnTo>
                <a:lnTo>
                  <a:pt x="483" y="475"/>
                </a:lnTo>
                <a:lnTo>
                  <a:pt x="466" y="471"/>
                </a:lnTo>
                <a:lnTo>
                  <a:pt x="451" y="466"/>
                </a:lnTo>
                <a:lnTo>
                  <a:pt x="434" y="464"/>
                </a:lnTo>
                <a:lnTo>
                  <a:pt x="415" y="462"/>
                </a:lnTo>
                <a:lnTo>
                  <a:pt x="393" y="460"/>
                </a:lnTo>
                <a:lnTo>
                  <a:pt x="393" y="460"/>
                </a:lnTo>
                <a:lnTo>
                  <a:pt x="359" y="462"/>
                </a:lnTo>
                <a:lnTo>
                  <a:pt x="359" y="462"/>
                </a:lnTo>
                <a:lnTo>
                  <a:pt x="355" y="463"/>
                </a:lnTo>
                <a:lnTo>
                  <a:pt x="354" y="466"/>
                </a:lnTo>
                <a:lnTo>
                  <a:pt x="353" y="472"/>
                </a:lnTo>
                <a:lnTo>
                  <a:pt x="353" y="472"/>
                </a:lnTo>
                <a:lnTo>
                  <a:pt x="332" y="468"/>
                </a:lnTo>
                <a:lnTo>
                  <a:pt x="319" y="465"/>
                </a:lnTo>
                <a:lnTo>
                  <a:pt x="319" y="465"/>
                </a:lnTo>
                <a:lnTo>
                  <a:pt x="316" y="466"/>
                </a:lnTo>
                <a:lnTo>
                  <a:pt x="312" y="469"/>
                </a:lnTo>
                <a:lnTo>
                  <a:pt x="308" y="471"/>
                </a:lnTo>
                <a:lnTo>
                  <a:pt x="306" y="472"/>
                </a:lnTo>
                <a:lnTo>
                  <a:pt x="306" y="472"/>
                </a:lnTo>
                <a:lnTo>
                  <a:pt x="300" y="470"/>
                </a:lnTo>
                <a:lnTo>
                  <a:pt x="291" y="463"/>
                </a:lnTo>
                <a:lnTo>
                  <a:pt x="279" y="456"/>
                </a:lnTo>
                <a:lnTo>
                  <a:pt x="268" y="448"/>
                </a:lnTo>
                <a:lnTo>
                  <a:pt x="268" y="448"/>
                </a:lnTo>
                <a:lnTo>
                  <a:pt x="257" y="444"/>
                </a:lnTo>
                <a:lnTo>
                  <a:pt x="245" y="439"/>
                </a:lnTo>
                <a:lnTo>
                  <a:pt x="222" y="431"/>
                </a:lnTo>
                <a:lnTo>
                  <a:pt x="222" y="431"/>
                </a:lnTo>
                <a:lnTo>
                  <a:pt x="193" y="421"/>
                </a:lnTo>
                <a:lnTo>
                  <a:pt x="161" y="409"/>
                </a:lnTo>
                <a:lnTo>
                  <a:pt x="132" y="395"/>
                </a:lnTo>
                <a:lnTo>
                  <a:pt x="102" y="379"/>
                </a:lnTo>
                <a:lnTo>
                  <a:pt x="102" y="379"/>
                </a:lnTo>
                <a:lnTo>
                  <a:pt x="89" y="373"/>
                </a:lnTo>
                <a:lnTo>
                  <a:pt x="77" y="365"/>
                </a:lnTo>
                <a:lnTo>
                  <a:pt x="65" y="356"/>
                </a:lnTo>
                <a:lnTo>
                  <a:pt x="54" y="348"/>
                </a:lnTo>
                <a:lnTo>
                  <a:pt x="54" y="348"/>
                </a:lnTo>
                <a:lnTo>
                  <a:pt x="41" y="337"/>
                </a:lnTo>
                <a:lnTo>
                  <a:pt x="23" y="322"/>
                </a:lnTo>
                <a:lnTo>
                  <a:pt x="6" y="307"/>
                </a:lnTo>
                <a:lnTo>
                  <a:pt x="1" y="301"/>
                </a:lnTo>
                <a:lnTo>
                  <a:pt x="0" y="298"/>
                </a:lnTo>
                <a:lnTo>
                  <a:pt x="0" y="298"/>
                </a:lnTo>
                <a:lnTo>
                  <a:pt x="3" y="291"/>
                </a:lnTo>
                <a:lnTo>
                  <a:pt x="8" y="279"/>
                </a:lnTo>
                <a:lnTo>
                  <a:pt x="14" y="267"/>
                </a:lnTo>
                <a:lnTo>
                  <a:pt x="17" y="260"/>
                </a:lnTo>
                <a:lnTo>
                  <a:pt x="17" y="260"/>
                </a:lnTo>
                <a:lnTo>
                  <a:pt x="14" y="252"/>
                </a:lnTo>
                <a:lnTo>
                  <a:pt x="13" y="245"/>
                </a:lnTo>
                <a:lnTo>
                  <a:pt x="13" y="245"/>
                </a:lnTo>
                <a:lnTo>
                  <a:pt x="17" y="231"/>
                </a:lnTo>
                <a:lnTo>
                  <a:pt x="26" y="206"/>
                </a:lnTo>
                <a:lnTo>
                  <a:pt x="38" y="178"/>
                </a:lnTo>
                <a:lnTo>
                  <a:pt x="44" y="167"/>
                </a:lnTo>
                <a:lnTo>
                  <a:pt x="49" y="161"/>
                </a:lnTo>
                <a:lnTo>
                  <a:pt x="49" y="161"/>
                </a:lnTo>
                <a:lnTo>
                  <a:pt x="56" y="153"/>
                </a:lnTo>
                <a:lnTo>
                  <a:pt x="66" y="146"/>
                </a:lnTo>
                <a:lnTo>
                  <a:pt x="77" y="139"/>
                </a:lnTo>
                <a:lnTo>
                  <a:pt x="87" y="132"/>
                </a:lnTo>
                <a:lnTo>
                  <a:pt x="87" y="132"/>
                </a:lnTo>
                <a:lnTo>
                  <a:pt x="118" y="106"/>
                </a:lnTo>
                <a:lnTo>
                  <a:pt x="135" y="95"/>
                </a:lnTo>
                <a:lnTo>
                  <a:pt x="152" y="85"/>
                </a:lnTo>
                <a:lnTo>
                  <a:pt x="152" y="85"/>
                </a:lnTo>
                <a:lnTo>
                  <a:pt x="164" y="79"/>
                </a:lnTo>
                <a:lnTo>
                  <a:pt x="176" y="74"/>
                </a:lnTo>
                <a:lnTo>
                  <a:pt x="200" y="66"/>
                </a:lnTo>
                <a:lnTo>
                  <a:pt x="224" y="60"/>
                </a:lnTo>
                <a:lnTo>
                  <a:pt x="248" y="54"/>
                </a:lnTo>
                <a:lnTo>
                  <a:pt x="248" y="54"/>
                </a:lnTo>
                <a:lnTo>
                  <a:pt x="279" y="47"/>
                </a:lnTo>
                <a:lnTo>
                  <a:pt x="294" y="44"/>
                </a:lnTo>
                <a:lnTo>
                  <a:pt x="308" y="41"/>
                </a:lnTo>
                <a:lnTo>
                  <a:pt x="308" y="41"/>
                </a:lnTo>
                <a:lnTo>
                  <a:pt x="318" y="38"/>
                </a:lnTo>
                <a:lnTo>
                  <a:pt x="328" y="35"/>
                </a:lnTo>
                <a:lnTo>
                  <a:pt x="336" y="29"/>
                </a:lnTo>
                <a:lnTo>
                  <a:pt x="346" y="23"/>
                </a:lnTo>
                <a:lnTo>
                  <a:pt x="362" y="12"/>
                </a:lnTo>
                <a:lnTo>
                  <a:pt x="369" y="8"/>
                </a:lnTo>
                <a:lnTo>
                  <a:pt x="378" y="7"/>
                </a:lnTo>
                <a:lnTo>
                  <a:pt x="389" y="7"/>
                </a:lnTo>
                <a:lnTo>
                  <a:pt x="389" y="7"/>
                </a:lnTo>
                <a:lnTo>
                  <a:pt x="387" y="11"/>
                </a:lnTo>
                <a:lnTo>
                  <a:pt x="387" y="14"/>
                </a:lnTo>
                <a:lnTo>
                  <a:pt x="387" y="14"/>
                </a:lnTo>
                <a:lnTo>
                  <a:pt x="389" y="19"/>
                </a:lnTo>
                <a:lnTo>
                  <a:pt x="392" y="23"/>
                </a:lnTo>
                <a:lnTo>
                  <a:pt x="397" y="25"/>
                </a:lnTo>
                <a:lnTo>
                  <a:pt x="402" y="28"/>
                </a:lnTo>
                <a:lnTo>
                  <a:pt x="412" y="29"/>
                </a:lnTo>
                <a:lnTo>
                  <a:pt x="418" y="29"/>
                </a:lnTo>
                <a:lnTo>
                  <a:pt x="418" y="29"/>
                </a:lnTo>
                <a:lnTo>
                  <a:pt x="432" y="29"/>
                </a:lnTo>
                <a:lnTo>
                  <a:pt x="444" y="25"/>
                </a:lnTo>
                <a:lnTo>
                  <a:pt x="470" y="16"/>
                </a:lnTo>
                <a:lnTo>
                  <a:pt x="470" y="16"/>
                </a:lnTo>
                <a:lnTo>
                  <a:pt x="483" y="11"/>
                </a:lnTo>
                <a:lnTo>
                  <a:pt x="496" y="7"/>
                </a:lnTo>
                <a:lnTo>
                  <a:pt x="524" y="0"/>
                </a:lnTo>
                <a:lnTo>
                  <a:pt x="533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3" name="Freeform 32">
            <a:extLst>
              <a:ext uri="{FF2B5EF4-FFF2-40B4-BE49-F238E27FC236}">
                <a16:creationId xmlns:a16="http://schemas.microsoft.com/office/drawing/2014/main" id="{BFC6FCBC-60A7-4676-9726-051A57560B1F}"/>
              </a:ext>
            </a:extLst>
          </p:cNvPr>
          <p:cNvSpPr>
            <a:spLocks/>
          </p:cNvSpPr>
          <p:nvPr/>
        </p:nvSpPr>
        <p:spPr bwMode="auto">
          <a:xfrm>
            <a:off x="2252700" y="5206653"/>
            <a:ext cx="1715439" cy="765174"/>
          </a:xfrm>
          <a:custGeom>
            <a:avLst/>
            <a:gdLst>
              <a:gd name="T0" fmla="*/ 470 w 899"/>
              <a:gd name="T1" fmla="*/ 15 h 401"/>
              <a:gd name="T2" fmla="*/ 532 w 899"/>
              <a:gd name="T3" fmla="*/ 14 h 401"/>
              <a:gd name="T4" fmla="*/ 554 w 899"/>
              <a:gd name="T5" fmla="*/ 16 h 401"/>
              <a:gd name="T6" fmla="*/ 591 w 899"/>
              <a:gd name="T7" fmla="*/ 22 h 401"/>
              <a:gd name="T8" fmla="*/ 619 w 899"/>
              <a:gd name="T9" fmla="*/ 27 h 401"/>
              <a:gd name="T10" fmla="*/ 652 w 899"/>
              <a:gd name="T11" fmla="*/ 46 h 401"/>
              <a:gd name="T12" fmla="*/ 712 w 899"/>
              <a:gd name="T13" fmla="*/ 59 h 401"/>
              <a:gd name="T14" fmla="*/ 725 w 899"/>
              <a:gd name="T15" fmla="*/ 76 h 401"/>
              <a:gd name="T16" fmla="*/ 778 w 899"/>
              <a:gd name="T17" fmla="*/ 100 h 401"/>
              <a:gd name="T18" fmla="*/ 821 w 899"/>
              <a:gd name="T19" fmla="*/ 113 h 401"/>
              <a:gd name="T20" fmla="*/ 860 w 899"/>
              <a:gd name="T21" fmla="*/ 136 h 401"/>
              <a:gd name="T22" fmla="*/ 876 w 899"/>
              <a:gd name="T23" fmla="*/ 158 h 401"/>
              <a:gd name="T24" fmla="*/ 857 w 899"/>
              <a:gd name="T25" fmla="*/ 177 h 401"/>
              <a:gd name="T26" fmla="*/ 846 w 899"/>
              <a:gd name="T27" fmla="*/ 174 h 401"/>
              <a:gd name="T28" fmla="*/ 828 w 899"/>
              <a:gd name="T29" fmla="*/ 198 h 401"/>
              <a:gd name="T30" fmla="*/ 821 w 899"/>
              <a:gd name="T31" fmla="*/ 211 h 401"/>
              <a:gd name="T32" fmla="*/ 839 w 899"/>
              <a:gd name="T33" fmla="*/ 213 h 401"/>
              <a:gd name="T34" fmla="*/ 868 w 899"/>
              <a:gd name="T35" fmla="*/ 222 h 401"/>
              <a:gd name="T36" fmla="*/ 899 w 899"/>
              <a:gd name="T37" fmla="*/ 225 h 401"/>
              <a:gd name="T38" fmla="*/ 882 w 899"/>
              <a:gd name="T39" fmla="*/ 254 h 401"/>
              <a:gd name="T40" fmla="*/ 853 w 899"/>
              <a:gd name="T41" fmla="*/ 269 h 401"/>
              <a:gd name="T42" fmla="*/ 820 w 899"/>
              <a:gd name="T43" fmla="*/ 283 h 401"/>
              <a:gd name="T44" fmla="*/ 778 w 899"/>
              <a:gd name="T45" fmla="*/ 302 h 401"/>
              <a:gd name="T46" fmla="*/ 759 w 899"/>
              <a:gd name="T47" fmla="*/ 303 h 401"/>
              <a:gd name="T48" fmla="*/ 730 w 899"/>
              <a:gd name="T49" fmla="*/ 326 h 401"/>
              <a:gd name="T50" fmla="*/ 705 w 899"/>
              <a:gd name="T51" fmla="*/ 322 h 401"/>
              <a:gd name="T52" fmla="*/ 673 w 899"/>
              <a:gd name="T53" fmla="*/ 351 h 401"/>
              <a:gd name="T54" fmla="*/ 650 w 899"/>
              <a:gd name="T55" fmla="*/ 356 h 401"/>
              <a:gd name="T56" fmla="*/ 595 w 899"/>
              <a:gd name="T57" fmla="*/ 368 h 401"/>
              <a:gd name="T58" fmla="*/ 588 w 899"/>
              <a:gd name="T59" fmla="*/ 372 h 401"/>
              <a:gd name="T60" fmla="*/ 547 w 899"/>
              <a:gd name="T61" fmla="*/ 382 h 401"/>
              <a:gd name="T62" fmla="*/ 529 w 899"/>
              <a:gd name="T63" fmla="*/ 388 h 401"/>
              <a:gd name="T64" fmla="*/ 470 w 899"/>
              <a:gd name="T65" fmla="*/ 393 h 401"/>
              <a:gd name="T66" fmla="*/ 454 w 899"/>
              <a:gd name="T67" fmla="*/ 388 h 401"/>
              <a:gd name="T68" fmla="*/ 427 w 899"/>
              <a:gd name="T69" fmla="*/ 394 h 401"/>
              <a:gd name="T70" fmla="*/ 387 w 899"/>
              <a:gd name="T71" fmla="*/ 381 h 401"/>
              <a:gd name="T72" fmla="*/ 306 w 899"/>
              <a:gd name="T73" fmla="*/ 356 h 401"/>
              <a:gd name="T74" fmla="*/ 256 w 899"/>
              <a:gd name="T75" fmla="*/ 347 h 401"/>
              <a:gd name="T76" fmla="*/ 223 w 899"/>
              <a:gd name="T77" fmla="*/ 324 h 401"/>
              <a:gd name="T78" fmla="*/ 184 w 899"/>
              <a:gd name="T79" fmla="*/ 311 h 401"/>
              <a:gd name="T80" fmla="*/ 100 w 899"/>
              <a:gd name="T81" fmla="*/ 255 h 401"/>
              <a:gd name="T82" fmla="*/ 0 w 899"/>
              <a:gd name="T83" fmla="*/ 231 h 401"/>
              <a:gd name="T84" fmla="*/ 34 w 899"/>
              <a:gd name="T85" fmla="*/ 210 h 401"/>
              <a:gd name="T86" fmla="*/ 30 w 899"/>
              <a:gd name="T87" fmla="*/ 183 h 401"/>
              <a:gd name="T88" fmla="*/ 66 w 899"/>
              <a:gd name="T89" fmla="*/ 137 h 401"/>
              <a:gd name="T90" fmla="*/ 115 w 899"/>
              <a:gd name="T91" fmla="*/ 102 h 401"/>
              <a:gd name="T92" fmla="*/ 130 w 899"/>
              <a:gd name="T93" fmla="*/ 95 h 401"/>
              <a:gd name="T94" fmla="*/ 174 w 899"/>
              <a:gd name="T95" fmla="*/ 79 h 401"/>
              <a:gd name="T96" fmla="*/ 185 w 899"/>
              <a:gd name="T97" fmla="*/ 88 h 401"/>
              <a:gd name="T98" fmla="*/ 234 w 899"/>
              <a:gd name="T99" fmla="*/ 58 h 401"/>
              <a:gd name="T100" fmla="*/ 270 w 899"/>
              <a:gd name="T101" fmla="*/ 57 h 401"/>
              <a:gd name="T102" fmla="*/ 336 w 899"/>
              <a:gd name="T103" fmla="*/ 29 h 401"/>
              <a:gd name="T104" fmla="*/ 367 w 899"/>
              <a:gd name="T105" fmla="*/ 15 h 401"/>
              <a:gd name="T106" fmla="*/ 406 w 899"/>
              <a:gd name="T107" fmla="*/ 17 h 401"/>
              <a:gd name="T108" fmla="*/ 452 w 899"/>
              <a:gd name="T109" fmla="*/ 2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9" h="401">
                <a:moveTo>
                  <a:pt x="476" y="3"/>
                </a:moveTo>
                <a:lnTo>
                  <a:pt x="476" y="3"/>
                </a:lnTo>
                <a:lnTo>
                  <a:pt x="472" y="8"/>
                </a:lnTo>
                <a:lnTo>
                  <a:pt x="467" y="14"/>
                </a:lnTo>
                <a:lnTo>
                  <a:pt x="467" y="14"/>
                </a:lnTo>
                <a:lnTo>
                  <a:pt x="466" y="15"/>
                </a:lnTo>
                <a:lnTo>
                  <a:pt x="470" y="15"/>
                </a:lnTo>
                <a:lnTo>
                  <a:pt x="470" y="15"/>
                </a:lnTo>
                <a:lnTo>
                  <a:pt x="481" y="11"/>
                </a:lnTo>
                <a:lnTo>
                  <a:pt x="490" y="9"/>
                </a:lnTo>
                <a:lnTo>
                  <a:pt x="496" y="8"/>
                </a:lnTo>
                <a:lnTo>
                  <a:pt x="496" y="8"/>
                </a:lnTo>
                <a:lnTo>
                  <a:pt x="532" y="11"/>
                </a:lnTo>
                <a:lnTo>
                  <a:pt x="532" y="14"/>
                </a:lnTo>
                <a:lnTo>
                  <a:pt x="532" y="14"/>
                </a:lnTo>
                <a:lnTo>
                  <a:pt x="528" y="20"/>
                </a:lnTo>
                <a:lnTo>
                  <a:pt x="529" y="22"/>
                </a:lnTo>
                <a:lnTo>
                  <a:pt x="529" y="22"/>
                </a:lnTo>
                <a:lnTo>
                  <a:pt x="538" y="20"/>
                </a:lnTo>
                <a:lnTo>
                  <a:pt x="546" y="17"/>
                </a:lnTo>
                <a:lnTo>
                  <a:pt x="554" y="16"/>
                </a:lnTo>
                <a:lnTo>
                  <a:pt x="560" y="15"/>
                </a:lnTo>
                <a:lnTo>
                  <a:pt x="560" y="15"/>
                </a:lnTo>
                <a:lnTo>
                  <a:pt x="568" y="16"/>
                </a:lnTo>
                <a:lnTo>
                  <a:pt x="576" y="17"/>
                </a:lnTo>
                <a:lnTo>
                  <a:pt x="584" y="20"/>
                </a:lnTo>
                <a:lnTo>
                  <a:pt x="591" y="22"/>
                </a:lnTo>
                <a:lnTo>
                  <a:pt x="591" y="22"/>
                </a:lnTo>
                <a:lnTo>
                  <a:pt x="588" y="27"/>
                </a:lnTo>
                <a:lnTo>
                  <a:pt x="583" y="32"/>
                </a:lnTo>
                <a:lnTo>
                  <a:pt x="585" y="34"/>
                </a:lnTo>
                <a:lnTo>
                  <a:pt x="585" y="34"/>
                </a:lnTo>
                <a:lnTo>
                  <a:pt x="605" y="29"/>
                </a:lnTo>
                <a:lnTo>
                  <a:pt x="619" y="27"/>
                </a:lnTo>
                <a:lnTo>
                  <a:pt x="619" y="27"/>
                </a:lnTo>
                <a:lnTo>
                  <a:pt x="627" y="28"/>
                </a:lnTo>
                <a:lnTo>
                  <a:pt x="638" y="30"/>
                </a:lnTo>
                <a:lnTo>
                  <a:pt x="649" y="35"/>
                </a:lnTo>
                <a:lnTo>
                  <a:pt x="658" y="40"/>
                </a:lnTo>
                <a:lnTo>
                  <a:pt x="658" y="40"/>
                </a:lnTo>
                <a:lnTo>
                  <a:pt x="656" y="43"/>
                </a:lnTo>
                <a:lnTo>
                  <a:pt x="652" y="46"/>
                </a:lnTo>
                <a:lnTo>
                  <a:pt x="652" y="46"/>
                </a:lnTo>
                <a:lnTo>
                  <a:pt x="669" y="46"/>
                </a:lnTo>
                <a:lnTo>
                  <a:pt x="677" y="46"/>
                </a:lnTo>
                <a:lnTo>
                  <a:pt x="686" y="47"/>
                </a:lnTo>
                <a:lnTo>
                  <a:pt x="695" y="49"/>
                </a:lnTo>
                <a:lnTo>
                  <a:pt x="704" y="53"/>
                </a:lnTo>
                <a:lnTo>
                  <a:pt x="712" y="59"/>
                </a:lnTo>
                <a:lnTo>
                  <a:pt x="721" y="69"/>
                </a:lnTo>
                <a:lnTo>
                  <a:pt x="721" y="69"/>
                </a:lnTo>
                <a:lnTo>
                  <a:pt x="717" y="75"/>
                </a:lnTo>
                <a:lnTo>
                  <a:pt x="717" y="75"/>
                </a:lnTo>
                <a:lnTo>
                  <a:pt x="721" y="76"/>
                </a:lnTo>
                <a:lnTo>
                  <a:pt x="725" y="76"/>
                </a:lnTo>
                <a:lnTo>
                  <a:pt x="725" y="76"/>
                </a:lnTo>
                <a:lnTo>
                  <a:pt x="740" y="77"/>
                </a:lnTo>
                <a:lnTo>
                  <a:pt x="754" y="81"/>
                </a:lnTo>
                <a:lnTo>
                  <a:pt x="770" y="87"/>
                </a:lnTo>
                <a:lnTo>
                  <a:pt x="784" y="95"/>
                </a:lnTo>
                <a:lnTo>
                  <a:pt x="777" y="100"/>
                </a:lnTo>
                <a:lnTo>
                  <a:pt x="777" y="100"/>
                </a:lnTo>
                <a:lnTo>
                  <a:pt x="778" y="100"/>
                </a:lnTo>
                <a:lnTo>
                  <a:pt x="781" y="101"/>
                </a:lnTo>
                <a:lnTo>
                  <a:pt x="799" y="101"/>
                </a:lnTo>
                <a:lnTo>
                  <a:pt x="799" y="101"/>
                </a:lnTo>
                <a:lnTo>
                  <a:pt x="807" y="101"/>
                </a:lnTo>
                <a:lnTo>
                  <a:pt x="811" y="103"/>
                </a:lnTo>
                <a:lnTo>
                  <a:pt x="817" y="108"/>
                </a:lnTo>
                <a:lnTo>
                  <a:pt x="821" y="113"/>
                </a:lnTo>
                <a:lnTo>
                  <a:pt x="829" y="122"/>
                </a:lnTo>
                <a:lnTo>
                  <a:pt x="833" y="127"/>
                </a:lnTo>
                <a:lnTo>
                  <a:pt x="835" y="130"/>
                </a:lnTo>
                <a:lnTo>
                  <a:pt x="835" y="130"/>
                </a:lnTo>
                <a:lnTo>
                  <a:pt x="841" y="132"/>
                </a:lnTo>
                <a:lnTo>
                  <a:pt x="847" y="133"/>
                </a:lnTo>
                <a:lnTo>
                  <a:pt x="860" y="136"/>
                </a:lnTo>
                <a:lnTo>
                  <a:pt x="868" y="138"/>
                </a:lnTo>
                <a:lnTo>
                  <a:pt x="874" y="142"/>
                </a:lnTo>
                <a:lnTo>
                  <a:pt x="878" y="147"/>
                </a:lnTo>
                <a:lnTo>
                  <a:pt x="882" y="155"/>
                </a:lnTo>
                <a:lnTo>
                  <a:pt x="876" y="155"/>
                </a:lnTo>
                <a:lnTo>
                  <a:pt x="876" y="155"/>
                </a:lnTo>
                <a:lnTo>
                  <a:pt x="876" y="158"/>
                </a:lnTo>
                <a:lnTo>
                  <a:pt x="876" y="162"/>
                </a:lnTo>
                <a:lnTo>
                  <a:pt x="876" y="162"/>
                </a:lnTo>
                <a:lnTo>
                  <a:pt x="875" y="164"/>
                </a:lnTo>
                <a:lnTo>
                  <a:pt x="874" y="167"/>
                </a:lnTo>
                <a:lnTo>
                  <a:pt x="868" y="173"/>
                </a:lnTo>
                <a:lnTo>
                  <a:pt x="860" y="176"/>
                </a:lnTo>
                <a:lnTo>
                  <a:pt x="857" y="177"/>
                </a:lnTo>
                <a:lnTo>
                  <a:pt x="857" y="177"/>
                </a:lnTo>
                <a:lnTo>
                  <a:pt x="856" y="176"/>
                </a:lnTo>
                <a:lnTo>
                  <a:pt x="853" y="175"/>
                </a:lnTo>
                <a:lnTo>
                  <a:pt x="852" y="174"/>
                </a:lnTo>
                <a:lnTo>
                  <a:pt x="850" y="174"/>
                </a:lnTo>
                <a:lnTo>
                  <a:pt x="850" y="174"/>
                </a:lnTo>
                <a:lnTo>
                  <a:pt x="846" y="174"/>
                </a:lnTo>
                <a:lnTo>
                  <a:pt x="842" y="175"/>
                </a:lnTo>
                <a:lnTo>
                  <a:pt x="840" y="177"/>
                </a:lnTo>
                <a:lnTo>
                  <a:pt x="838" y="180"/>
                </a:lnTo>
                <a:lnTo>
                  <a:pt x="833" y="186"/>
                </a:lnTo>
                <a:lnTo>
                  <a:pt x="829" y="195"/>
                </a:lnTo>
                <a:lnTo>
                  <a:pt x="829" y="195"/>
                </a:lnTo>
                <a:lnTo>
                  <a:pt x="828" y="198"/>
                </a:lnTo>
                <a:lnTo>
                  <a:pt x="826" y="201"/>
                </a:lnTo>
                <a:lnTo>
                  <a:pt x="819" y="208"/>
                </a:lnTo>
                <a:lnTo>
                  <a:pt x="819" y="208"/>
                </a:lnTo>
                <a:lnTo>
                  <a:pt x="819" y="211"/>
                </a:lnTo>
                <a:lnTo>
                  <a:pt x="820" y="211"/>
                </a:lnTo>
                <a:lnTo>
                  <a:pt x="821" y="211"/>
                </a:lnTo>
                <a:lnTo>
                  <a:pt x="821" y="211"/>
                </a:lnTo>
                <a:lnTo>
                  <a:pt x="825" y="211"/>
                </a:lnTo>
                <a:lnTo>
                  <a:pt x="828" y="210"/>
                </a:lnTo>
                <a:lnTo>
                  <a:pt x="839" y="206"/>
                </a:lnTo>
                <a:lnTo>
                  <a:pt x="839" y="206"/>
                </a:lnTo>
                <a:lnTo>
                  <a:pt x="839" y="210"/>
                </a:lnTo>
                <a:lnTo>
                  <a:pt x="839" y="213"/>
                </a:lnTo>
                <a:lnTo>
                  <a:pt x="839" y="213"/>
                </a:lnTo>
                <a:lnTo>
                  <a:pt x="846" y="214"/>
                </a:lnTo>
                <a:lnTo>
                  <a:pt x="852" y="214"/>
                </a:lnTo>
                <a:lnTo>
                  <a:pt x="852" y="214"/>
                </a:lnTo>
                <a:lnTo>
                  <a:pt x="858" y="216"/>
                </a:lnTo>
                <a:lnTo>
                  <a:pt x="862" y="217"/>
                </a:lnTo>
                <a:lnTo>
                  <a:pt x="865" y="219"/>
                </a:lnTo>
                <a:lnTo>
                  <a:pt x="868" y="222"/>
                </a:lnTo>
                <a:lnTo>
                  <a:pt x="871" y="224"/>
                </a:lnTo>
                <a:lnTo>
                  <a:pt x="875" y="226"/>
                </a:lnTo>
                <a:lnTo>
                  <a:pt x="878" y="229"/>
                </a:lnTo>
                <a:lnTo>
                  <a:pt x="884" y="229"/>
                </a:lnTo>
                <a:lnTo>
                  <a:pt x="884" y="229"/>
                </a:lnTo>
                <a:lnTo>
                  <a:pt x="891" y="228"/>
                </a:lnTo>
                <a:lnTo>
                  <a:pt x="899" y="225"/>
                </a:lnTo>
                <a:lnTo>
                  <a:pt x="899" y="225"/>
                </a:lnTo>
                <a:lnTo>
                  <a:pt x="896" y="236"/>
                </a:lnTo>
                <a:lnTo>
                  <a:pt x="894" y="242"/>
                </a:lnTo>
                <a:lnTo>
                  <a:pt x="890" y="248"/>
                </a:lnTo>
                <a:lnTo>
                  <a:pt x="890" y="248"/>
                </a:lnTo>
                <a:lnTo>
                  <a:pt x="885" y="252"/>
                </a:lnTo>
                <a:lnTo>
                  <a:pt x="882" y="254"/>
                </a:lnTo>
                <a:lnTo>
                  <a:pt x="877" y="256"/>
                </a:lnTo>
                <a:lnTo>
                  <a:pt x="872" y="256"/>
                </a:lnTo>
                <a:lnTo>
                  <a:pt x="863" y="257"/>
                </a:lnTo>
                <a:lnTo>
                  <a:pt x="858" y="259"/>
                </a:lnTo>
                <a:lnTo>
                  <a:pt x="853" y="260"/>
                </a:lnTo>
                <a:lnTo>
                  <a:pt x="853" y="260"/>
                </a:lnTo>
                <a:lnTo>
                  <a:pt x="853" y="269"/>
                </a:lnTo>
                <a:lnTo>
                  <a:pt x="854" y="279"/>
                </a:lnTo>
                <a:lnTo>
                  <a:pt x="854" y="279"/>
                </a:lnTo>
                <a:lnTo>
                  <a:pt x="853" y="280"/>
                </a:lnTo>
                <a:lnTo>
                  <a:pt x="850" y="280"/>
                </a:lnTo>
                <a:lnTo>
                  <a:pt x="830" y="280"/>
                </a:lnTo>
                <a:lnTo>
                  <a:pt x="830" y="280"/>
                </a:lnTo>
                <a:lnTo>
                  <a:pt x="820" y="283"/>
                </a:lnTo>
                <a:lnTo>
                  <a:pt x="811" y="286"/>
                </a:lnTo>
                <a:lnTo>
                  <a:pt x="805" y="290"/>
                </a:lnTo>
                <a:lnTo>
                  <a:pt x="802" y="293"/>
                </a:lnTo>
                <a:lnTo>
                  <a:pt x="798" y="296"/>
                </a:lnTo>
                <a:lnTo>
                  <a:pt x="793" y="299"/>
                </a:lnTo>
                <a:lnTo>
                  <a:pt x="786" y="301"/>
                </a:lnTo>
                <a:lnTo>
                  <a:pt x="778" y="302"/>
                </a:lnTo>
                <a:lnTo>
                  <a:pt x="778" y="302"/>
                </a:lnTo>
                <a:lnTo>
                  <a:pt x="767" y="301"/>
                </a:lnTo>
                <a:lnTo>
                  <a:pt x="761" y="299"/>
                </a:lnTo>
                <a:lnTo>
                  <a:pt x="759" y="299"/>
                </a:lnTo>
                <a:lnTo>
                  <a:pt x="758" y="301"/>
                </a:lnTo>
                <a:lnTo>
                  <a:pt x="758" y="301"/>
                </a:lnTo>
                <a:lnTo>
                  <a:pt x="759" y="303"/>
                </a:lnTo>
                <a:lnTo>
                  <a:pt x="761" y="307"/>
                </a:lnTo>
                <a:lnTo>
                  <a:pt x="766" y="310"/>
                </a:lnTo>
                <a:lnTo>
                  <a:pt x="766" y="310"/>
                </a:lnTo>
                <a:lnTo>
                  <a:pt x="759" y="315"/>
                </a:lnTo>
                <a:lnTo>
                  <a:pt x="749" y="320"/>
                </a:lnTo>
                <a:lnTo>
                  <a:pt x="738" y="323"/>
                </a:lnTo>
                <a:lnTo>
                  <a:pt x="730" y="326"/>
                </a:lnTo>
                <a:lnTo>
                  <a:pt x="730" y="326"/>
                </a:lnTo>
                <a:lnTo>
                  <a:pt x="716" y="323"/>
                </a:lnTo>
                <a:lnTo>
                  <a:pt x="707" y="321"/>
                </a:lnTo>
                <a:lnTo>
                  <a:pt x="705" y="320"/>
                </a:lnTo>
                <a:lnTo>
                  <a:pt x="704" y="318"/>
                </a:lnTo>
                <a:lnTo>
                  <a:pt x="704" y="318"/>
                </a:lnTo>
                <a:lnTo>
                  <a:pt x="705" y="322"/>
                </a:lnTo>
                <a:lnTo>
                  <a:pt x="709" y="327"/>
                </a:lnTo>
                <a:lnTo>
                  <a:pt x="717" y="335"/>
                </a:lnTo>
                <a:lnTo>
                  <a:pt x="717" y="335"/>
                </a:lnTo>
                <a:lnTo>
                  <a:pt x="695" y="345"/>
                </a:lnTo>
                <a:lnTo>
                  <a:pt x="683" y="350"/>
                </a:lnTo>
                <a:lnTo>
                  <a:pt x="677" y="351"/>
                </a:lnTo>
                <a:lnTo>
                  <a:pt x="673" y="351"/>
                </a:lnTo>
                <a:lnTo>
                  <a:pt x="673" y="351"/>
                </a:lnTo>
                <a:lnTo>
                  <a:pt x="666" y="350"/>
                </a:lnTo>
                <a:lnTo>
                  <a:pt x="661" y="348"/>
                </a:lnTo>
                <a:lnTo>
                  <a:pt x="656" y="345"/>
                </a:lnTo>
                <a:lnTo>
                  <a:pt x="649" y="342"/>
                </a:lnTo>
                <a:lnTo>
                  <a:pt x="649" y="342"/>
                </a:lnTo>
                <a:lnTo>
                  <a:pt x="650" y="356"/>
                </a:lnTo>
                <a:lnTo>
                  <a:pt x="651" y="364"/>
                </a:lnTo>
                <a:lnTo>
                  <a:pt x="651" y="364"/>
                </a:lnTo>
                <a:lnTo>
                  <a:pt x="640" y="365"/>
                </a:lnTo>
                <a:lnTo>
                  <a:pt x="626" y="368"/>
                </a:lnTo>
                <a:lnTo>
                  <a:pt x="605" y="371"/>
                </a:lnTo>
                <a:lnTo>
                  <a:pt x="605" y="371"/>
                </a:lnTo>
                <a:lnTo>
                  <a:pt x="595" y="368"/>
                </a:lnTo>
                <a:lnTo>
                  <a:pt x="590" y="365"/>
                </a:lnTo>
                <a:lnTo>
                  <a:pt x="587" y="363"/>
                </a:lnTo>
                <a:lnTo>
                  <a:pt x="587" y="363"/>
                </a:lnTo>
                <a:lnTo>
                  <a:pt x="587" y="363"/>
                </a:lnTo>
                <a:lnTo>
                  <a:pt x="585" y="366"/>
                </a:lnTo>
                <a:lnTo>
                  <a:pt x="585" y="366"/>
                </a:lnTo>
                <a:lnTo>
                  <a:pt x="588" y="372"/>
                </a:lnTo>
                <a:lnTo>
                  <a:pt x="593" y="381"/>
                </a:lnTo>
                <a:lnTo>
                  <a:pt x="593" y="381"/>
                </a:lnTo>
                <a:lnTo>
                  <a:pt x="576" y="383"/>
                </a:lnTo>
                <a:lnTo>
                  <a:pt x="563" y="383"/>
                </a:lnTo>
                <a:lnTo>
                  <a:pt x="563" y="383"/>
                </a:lnTo>
                <a:lnTo>
                  <a:pt x="554" y="383"/>
                </a:lnTo>
                <a:lnTo>
                  <a:pt x="547" y="382"/>
                </a:lnTo>
                <a:lnTo>
                  <a:pt x="539" y="379"/>
                </a:lnTo>
                <a:lnTo>
                  <a:pt x="529" y="377"/>
                </a:lnTo>
                <a:lnTo>
                  <a:pt x="529" y="377"/>
                </a:lnTo>
                <a:lnTo>
                  <a:pt x="528" y="378"/>
                </a:lnTo>
                <a:lnTo>
                  <a:pt x="528" y="379"/>
                </a:lnTo>
                <a:lnTo>
                  <a:pt x="528" y="379"/>
                </a:lnTo>
                <a:lnTo>
                  <a:pt x="529" y="388"/>
                </a:lnTo>
                <a:lnTo>
                  <a:pt x="530" y="396"/>
                </a:lnTo>
                <a:lnTo>
                  <a:pt x="530" y="396"/>
                </a:lnTo>
                <a:lnTo>
                  <a:pt x="505" y="395"/>
                </a:lnTo>
                <a:lnTo>
                  <a:pt x="479" y="395"/>
                </a:lnTo>
                <a:lnTo>
                  <a:pt x="479" y="395"/>
                </a:lnTo>
                <a:lnTo>
                  <a:pt x="474" y="394"/>
                </a:lnTo>
                <a:lnTo>
                  <a:pt x="470" y="393"/>
                </a:lnTo>
                <a:lnTo>
                  <a:pt x="459" y="389"/>
                </a:lnTo>
                <a:lnTo>
                  <a:pt x="459" y="389"/>
                </a:lnTo>
                <a:lnTo>
                  <a:pt x="458" y="388"/>
                </a:lnTo>
                <a:lnTo>
                  <a:pt x="456" y="389"/>
                </a:lnTo>
                <a:lnTo>
                  <a:pt x="455" y="389"/>
                </a:lnTo>
                <a:lnTo>
                  <a:pt x="454" y="388"/>
                </a:lnTo>
                <a:lnTo>
                  <a:pt x="454" y="388"/>
                </a:lnTo>
                <a:lnTo>
                  <a:pt x="455" y="390"/>
                </a:lnTo>
                <a:lnTo>
                  <a:pt x="458" y="394"/>
                </a:lnTo>
                <a:lnTo>
                  <a:pt x="462" y="401"/>
                </a:lnTo>
                <a:lnTo>
                  <a:pt x="462" y="401"/>
                </a:lnTo>
                <a:lnTo>
                  <a:pt x="454" y="399"/>
                </a:lnTo>
                <a:lnTo>
                  <a:pt x="444" y="397"/>
                </a:lnTo>
                <a:lnTo>
                  <a:pt x="427" y="394"/>
                </a:lnTo>
                <a:lnTo>
                  <a:pt x="417" y="391"/>
                </a:lnTo>
                <a:lnTo>
                  <a:pt x="407" y="388"/>
                </a:lnTo>
                <a:lnTo>
                  <a:pt x="398" y="383"/>
                </a:lnTo>
                <a:lnTo>
                  <a:pt x="389" y="377"/>
                </a:lnTo>
                <a:lnTo>
                  <a:pt x="389" y="377"/>
                </a:lnTo>
                <a:lnTo>
                  <a:pt x="388" y="378"/>
                </a:lnTo>
                <a:lnTo>
                  <a:pt x="387" y="381"/>
                </a:lnTo>
                <a:lnTo>
                  <a:pt x="385" y="385"/>
                </a:lnTo>
                <a:lnTo>
                  <a:pt x="385" y="385"/>
                </a:lnTo>
                <a:lnTo>
                  <a:pt x="366" y="382"/>
                </a:lnTo>
                <a:lnTo>
                  <a:pt x="345" y="375"/>
                </a:lnTo>
                <a:lnTo>
                  <a:pt x="326" y="366"/>
                </a:lnTo>
                <a:lnTo>
                  <a:pt x="306" y="356"/>
                </a:lnTo>
                <a:lnTo>
                  <a:pt x="306" y="356"/>
                </a:lnTo>
                <a:lnTo>
                  <a:pt x="305" y="360"/>
                </a:lnTo>
                <a:lnTo>
                  <a:pt x="306" y="365"/>
                </a:lnTo>
                <a:lnTo>
                  <a:pt x="306" y="365"/>
                </a:lnTo>
                <a:lnTo>
                  <a:pt x="294" y="363"/>
                </a:lnTo>
                <a:lnTo>
                  <a:pt x="281" y="359"/>
                </a:lnTo>
                <a:lnTo>
                  <a:pt x="268" y="353"/>
                </a:lnTo>
                <a:lnTo>
                  <a:pt x="256" y="347"/>
                </a:lnTo>
                <a:lnTo>
                  <a:pt x="256" y="347"/>
                </a:lnTo>
                <a:lnTo>
                  <a:pt x="248" y="342"/>
                </a:lnTo>
                <a:lnTo>
                  <a:pt x="242" y="336"/>
                </a:lnTo>
                <a:lnTo>
                  <a:pt x="235" y="330"/>
                </a:lnTo>
                <a:lnTo>
                  <a:pt x="227" y="326"/>
                </a:lnTo>
                <a:lnTo>
                  <a:pt x="227" y="326"/>
                </a:lnTo>
                <a:lnTo>
                  <a:pt x="223" y="324"/>
                </a:lnTo>
                <a:lnTo>
                  <a:pt x="220" y="323"/>
                </a:lnTo>
                <a:lnTo>
                  <a:pt x="211" y="323"/>
                </a:lnTo>
                <a:lnTo>
                  <a:pt x="204" y="323"/>
                </a:lnTo>
                <a:lnTo>
                  <a:pt x="201" y="322"/>
                </a:lnTo>
                <a:lnTo>
                  <a:pt x="198" y="321"/>
                </a:lnTo>
                <a:lnTo>
                  <a:pt x="198" y="321"/>
                </a:lnTo>
                <a:lnTo>
                  <a:pt x="184" y="311"/>
                </a:lnTo>
                <a:lnTo>
                  <a:pt x="170" y="301"/>
                </a:lnTo>
                <a:lnTo>
                  <a:pt x="155" y="287"/>
                </a:lnTo>
                <a:lnTo>
                  <a:pt x="141" y="277"/>
                </a:lnTo>
                <a:lnTo>
                  <a:pt x="141" y="277"/>
                </a:lnTo>
                <a:lnTo>
                  <a:pt x="128" y="268"/>
                </a:lnTo>
                <a:lnTo>
                  <a:pt x="113" y="261"/>
                </a:lnTo>
                <a:lnTo>
                  <a:pt x="100" y="255"/>
                </a:lnTo>
                <a:lnTo>
                  <a:pt x="87" y="248"/>
                </a:lnTo>
                <a:lnTo>
                  <a:pt x="87" y="248"/>
                </a:lnTo>
                <a:lnTo>
                  <a:pt x="79" y="242"/>
                </a:lnTo>
                <a:lnTo>
                  <a:pt x="70" y="235"/>
                </a:lnTo>
                <a:lnTo>
                  <a:pt x="54" y="222"/>
                </a:lnTo>
                <a:lnTo>
                  <a:pt x="0" y="238"/>
                </a:lnTo>
                <a:lnTo>
                  <a:pt x="0" y="231"/>
                </a:lnTo>
                <a:lnTo>
                  <a:pt x="0" y="231"/>
                </a:lnTo>
                <a:lnTo>
                  <a:pt x="5" y="225"/>
                </a:lnTo>
                <a:lnTo>
                  <a:pt x="11" y="220"/>
                </a:lnTo>
                <a:lnTo>
                  <a:pt x="17" y="217"/>
                </a:lnTo>
                <a:lnTo>
                  <a:pt x="23" y="214"/>
                </a:lnTo>
                <a:lnTo>
                  <a:pt x="32" y="212"/>
                </a:lnTo>
                <a:lnTo>
                  <a:pt x="34" y="210"/>
                </a:lnTo>
                <a:lnTo>
                  <a:pt x="36" y="207"/>
                </a:lnTo>
                <a:lnTo>
                  <a:pt x="36" y="207"/>
                </a:lnTo>
                <a:lnTo>
                  <a:pt x="32" y="198"/>
                </a:lnTo>
                <a:lnTo>
                  <a:pt x="30" y="192"/>
                </a:lnTo>
                <a:lnTo>
                  <a:pt x="28" y="187"/>
                </a:lnTo>
                <a:lnTo>
                  <a:pt x="28" y="187"/>
                </a:lnTo>
                <a:lnTo>
                  <a:pt x="30" y="183"/>
                </a:lnTo>
                <a:lnTo>
                  <a:pt x="33" y="176"/>
                </a:lnTo>
                <a:lnTo>
                  <a:pt x="44" y="161"/>
                </a:lnTo>
                <a:lnTo>
                  <a:pt x="62" y="138"/>
                </a:lnTo>
                <a:lnTo>
                  <a:pt x="62" y="138"/>
                </a:lnTo>
                <a:lnTo>
                  <a:pt x="64" y="138"/>
                </a:lnTo>
                <a:lnTo>
                  <a:pt x="66" y="137"/>
                </a:lnTo>
                <a:lnTo>
                  <a:pt x="66" y="137"/>
                </a:lnTo>
                <a:lnTo>
                  <a:pt x="79" y="124"/>
                </a:lnTo>
                <a:lnTo>
                  <a:pt x="92" y="113"/>
                </a:lnTo>
                <a:lnTo>
                  <a:pt x="98" y="108"/>
                </a:lnTo>
                <a:lnTo>
                  <a:pt x="104" y="104"/>
                </a:lnTo>
                <a:lnTo>
                  <a:pt x="110" y="102"/>
                </a:lnTo>
                <a:lnTo>
                  <a:pt x="115" y="102"/>
                </a:lnTo>
                <a:lnTo>
                  <a:pt x="115" y="102"/>
                </a:lnTo>
                <a:lnTo>
                  <a:pt x="117" y="102"/>
                </a:lnTo>
                <a:lnTo>
                  <a:pt x="118" y="102"/>
                </a:lnTo>
                <a:lnTo>
                  <a:pt x="119" y="103"/>
                </a:lnTo>
                <a:lnTo>
                  <a:pt x="122" y="107"/>
                </a:lnTo>
                <a:lnTo>
                  <a:pt x="122" y="107"/>
                </a:lnTo>
                <a:lnTo>
                  <a:pt x="125" y="100"/>
                </a:lnTo>
                <a:lnTo>
                  <a:pt x="130" y="95"/>
                </a:lnTo>
                <a:lnTo>
                  <a:pt x="137" y="90"/>
                </a:lnTo>
                <a:lnTo>
                  <a:pt x="144" y="87"/>
                </a:lnTo>
                <a:lnTo>
                  <a:pt x="150" y="84"/>
                </a:lnTo>
                <a:lnTo>
                  <a:pt x="158" y="82"/>
                </a:lnTo>
                <a:lnTo>
                  <a:pt x="171" y="81"/>
                </a:lnTo>
                <a:lnTo>
                  <a:pt x="171" y="81"/>
                </a:lnTo>
                <a:lnTo>
                  <a:pt x="174" y="79"/>
                </a:lnTo>
                <a:lnTo>
                  <a:pt x="178" y="81"/>
                </a:lnTo>
                <a:lnTo>
                  <a:pt x="178" y="81"/>
                </a:lnTo>
                <a:lnTo>
                  <a:pt x="179" y="82"/>
                </a:lnTo>
                <a:lnTo>
                  <a:pt x="181" y="84"/>
                </a:lnTo>
                <a:lnTo>
                  <a:pt x="183" y="87"/>
                </a:lnTo>
                <a:lnTo>
                  <a:pt x="185" y="88"/>
                </a:lnTo>
                <a:lnTo>
                  <a:pt x="185" y="88"/>
                </a:lnTo>
                <a:lnTo>
                  <a:pt x="190" y="84"/>
                </a:lnTo>
                <a:lnTo>
                  <a:pt x="199" y="77"/>
                </a:lnTo>
                <a:lnTo>
                  <a:pt x="210" y="67"/>
                </a:lnTo>
                <a:lnTo>
                  <a:pt x="221" y="60"/>
                </a:lnTo>
                <a:lnTo>
                  <a:pt x="221" y="60"/>
                </a:lnTo>
                <a:lnTo>
                  <a:pt x="227" y="58"/>
                </a:lnTo>
                <a:lnTo>
                  <a:pt x="234" y="58"/>
                </a:lnTo>
                <a:lnTo>
                  <a:pt x="246" y="58"/>
                </a:lnTo>
                <a:lnTo>
                  <a:pt x="246" y="58"/>
                </a:lnTo>
                <a:lnTo>
                  <a:pt x="252" y="58"/>
                </a:lnTo>
                <a:lnTo>
                  <a:pt x="260" y="59"/>
                </a:lnTo>
                <a:lnTo>
                  <a:pt x="260" y="65"/>
                </a:lnTo>
                <a:lnTo>
                  <a:pt x="260" y="65"/>
                </a:lnTo>
                <a:lnTo>
                  <a:pt x="270" y="57"/>
                </a:lnTo>
                <a:lnTo>
                  <a:pt x="279" y="49"/>
                </a:lnTo>
                <a:lnTo>
                  <a:pt x="289" y="43"/>
                </a:lnTo>
                <a:lnTo>
                  <a:pt x="299" y="39"/>
                </a:lnTo>
                <a:lnTo>
                  <a:pt x="318" y="30"/>
                </a:lnTo>
                <a:lnTo>
                  <a:pt x="336" y="23"/>
                </a:lnTo>
                <a:lnTo>
                  <a:pt x="336" y="23"/>
                </a:lnTo>
                <a:lnTo>
                  <a:pt x="336" y="29"/>
                </a:lnTo>
                <a:lnTo>
                  <a:pt x="336" y="35"/>
                </a:lnTo>
                <a:lnTo>
                  <a:pt x="336" y="35"/>
                </a:lnTo>
                <a:lnTo>
                  <a:pt x="345" y="27"/>
                </a:lnTo>
                <a:lnTo>
                  <a:pt x="351" y="22"/>
                </a:lnTo>
                <a:lnTo>
                  <a:pt x="356" y="18"/>
                </a:lnTo>
                <a:lnTo>
                  <a:pt x="356" y="18"/>
                </a:lnTo>
                <a:lnTo>
                  <a:pt x="367" y="15"/>
                </a:lnTo>
                <a:lnTo>
                  <a:pt x="377" y="11"/>
                </a:lnTo>
                <a:lnTo>
                  <a:pt x="394" y="8"/>
                </a:lnTo>
                <a:lnTo>
                  <a:pt x="404" y="8"/>
                </a:lnTo>
                <a:lnTo>
                  <a:pt x="404" y="8"/>
                </a:lnTo>
                <a:lnTo>
                  <a:pt x="405" y="11"/>
                </a:lnTo>
                <a:lnTo>
                  <a:pt x="404" y="15"/>
                </a:lnTo>
                <a:lnTo>
                  <a:pt x="406" y="17"/>
                </a:lnTo>
                <a:lnTo>
                  <a:pt x="406" y="17"/>
                </a:lnTo>
                <a:lnTo>
                  <a:pt x="421" y="6"/>
                </a:lnTo>
                <a:lnTo>
                  <a:pt x="427" y="4"/>
                </a:lnTo>
                <a:lnTo>
                  <a:pt x="431" y="2"/>
                </a:lnTo>
                <a:lnTo>
                  <a:pt x="436" y="0"/>
                </a:lnTo>
                <a:lnTo>
                  <a:pt x="441" y="0"/>
                </a:lnTo>
                <a:lnTo>
                  <a:pt x="452" y="2"/>
                </a:lnTo>
                <a:lnTo>
                  <a:pt x="452" y="2"/>
                </a:lnTo>
                <a:lnTo>
                  <a:pt x="462" y="2"/>
                </a:lnTo>
                <a:lnTo>
                  <a:pt x="476" y="3"/>
                </a:lnTo>
                <a:lnTo>
                  <a:pt x="476" y="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1">
            <a:extLst>
              <a:ext uri="{FF2B5EF4-FFF2-40B4-BE49-F238E27FC236}">
                <a16:creationId xmlns:a16="http://schemas.microsoft.com/office/drawing/2014/main" id="{65983806-9504-42D0-BBA5-26E548C4C252}"/>
              </a:ext>
            </a:extLst>
          </p:cNvPr>
          <p:cNvSpPr>
            <a:spLocks/>
          </p:cNvSpPr>
          <p:nvPr/>
        </p:nvSpPr>
        <p:spPr bwMode="auto">
          <a:xfrm>
            <a:off x="4179093" y="5199246"/>
            <a:ext cx="1547813" cy="596587"/>
          </a:xfrm>
          <a:custGeom>
            <a:avLst/>
            <a:gdLst>
              <a:gd name="T0" fmla="*/ 459 w 934"/>
              <a:gd name="T1" fmla="*/ 8 h 360"/>
              <a:gd name="T2" fmla="*/ 487 w 934"/>
              <a:gd name="T3" fmla="*/ 18 h 360"/>
              <a:gd name="T4" fmla="*/ 543 w 934"/>
              <a:gd name="T5" fmla="*/ 20 h 360"/>
              <a:gd name="T6" fmla="*/ 591 w 934"/>
              <a:gd name="T7" fmla="*/ 22 h 360"/>
              <a:gd name="T8" fmla="*/ 656 w 934"/>
              <a:gd name="T9" fmla="*/ 39 h 360"/>
              <a:gd name="T10" fmla="*/ 656 w 934"/>
              <a:gd name="T11" fmla="*/ 48 h 360"/>
              <a:gd name="T12" fmla="*/ 695 w 934"/>
              <a:gd name="T13" fmla="*/ 53 h 360"/>
              <a:gd name="T14" fmla="*/ 707 w 934"/>
              <a:gd name="T15" fmla="*/ 64 h 360"/>
              <a:gd name="T16" fmla="*/ 766 w 934"/>
              <a:gd name="T17" fmla="*/ 96 h 360"/>
              <a:gd name="T18" fmla="*/ 777 w 934"/>
              <a:gd name="T19" fmla="*/ 118 h 360"/>
              <a:gd name="T20" fmla="*/ 829 w 934"/>
              <a:gd name="T21" fmla="*/ 140 h 360"/>
              <a:gd name="T22" fmla="*/ 849 w 934"/>
              <a:gd name="T23" fmla="*/ 155 h 360"/>
              <a:gd name="T24" fmla="*/ 904 w 934"/>
              <a:gd name="T25" fmla="*/ 204 h 360"/>
              <a:gd name="T26" fmla="*/ 922 w 934"/>
              <a:gd name="T27" fmla="*/ 218 h 360"/>
              <a:gd name="T28" fmla="*/ 913 w 934"/>
              <a:gd name="T29" fmla="*/ 255 h 360"/>
              <a:gd name="T30" fmla="*/ 888 w 934"/>
              <a:gd name="T31" fmla="*/ 256 h 360"/>
              <a:gd name="T32" fmla="*/ 848 w 934"/>
              <a:gd name="T33" fmla="*/ 268 h 360"/>
              <a:gd name="T34" fmla="*/ 832 w 934"/>
              <a:gd name="T35" fmla="*/ 285 h 360"/>
              <a:gd name="T36" fmla="*/ 803 w 934"/>
              <a:gd name="T37" fmla="*/ 283 h 360"/>
              <a:gd name="T38" fmla="*/ 772 w 934"/>
              <a:gd name="T39" fmla="*/ 301 h 360"/>
              <a:gd name="T40" fmla="*/ 738 w 934"/>
              <a:gd name="T41" fmla="*/ 314 h 360"/>
              <a:gd name="T42" fmla="*/ 699 w 934"/>
              <a:gd name="T43" fmla="*/ 318 h 360"/>
              <a:gd name="T44" fmla="*/ 649 w 934"/>
              <a:gd name="T45" fmla="*/ 299 h 360"/>
              <a:gd name="T46" fmla="*/ 628 w 934"/>
              <a:gd name="T47" fmla="*/ 318 h 360"/>
              <a:gd name="T48" fmla="*/ 617 w 934"/>
              <a:gd name="T49" fmla="*/ 324 h 360"/>
              <a:gd name="T50" fmla="*/ 600 w 934"/>
              <a:gd name="T51" fmla="*/ 340 h 360"/>
              <a:gd name="T52" fmla="*/ 545 w 934"/>
              <a:gd name="T53" fmla="*/ 323 h 360"/>
              <a:gd name="T54" fmla="*/ 530 w 934"/>
              <a:gd name="T55" fmla="*/ 322 h 360"/>
              <a:gd name="T56" fmla="*/ 506 w 934"/>
              <a:gd name="T57" fmla="*/ 326 h 360"/>
              <a:gd name="T58" fmla="*/ 446 w 934"/>
              <a:gd name="T59" fmla="*/ 347 h 360"/>
              <a:gd name="T60" fmla="*/ 427 w 934"/>
              <a:gd name="T61" fmla="*/ 338 h 360"/>
              <a:gd name="T62" fmla="*/ 391 w 934"/>
              <a:gd name="T63" fmla="*/ 359 h 360"/>
              <a:gd name="T64" fmla="*/ 368 w 934"/>
              <a:gd name="T65" fmla="*/ 357 h 360"/>
              <a:gd name="T66" fmla="*/ 327 w 934"/>
              <a:gd name="T67" fmla="*/ 340 h 360"/>
              <a:gd name="T68" fmla="*/ 272 w 934"/>
              <a:gd name="T69" fmla="*/ 315 h 360"/>
              <a:gd name="T70" fmla="*/ 235 w 934"/>
              <a:gd name="T71" fmla="*/ 314 h 360"/>
              <a:gd name="T72" fmla="*/ 205 w 934"/>
              <a:gd name="T73" fmla="*/ 298 h 360"/>
              <a:gd name="T74" fmla="*/ 172 w 934"/>
              <a:gd name="T75" fmla="*/ 280 h 360"/>
              <a:gd name="T76" fmla="*/ 126 w 934"/>
              <a:gd name="T77" fmla="*/ 266 h 360"/>
              <a:gd name="T78" fmla="*/ 90 w 934"/>
              <a:gd name="T79" fmla="*/ 228 h 360"/>
              <a:gd name="T80" fmla="*/ 0 w 934"/>
              <a:gd name="T81" fmla="*/ 218 h 360"/>
              <a:gd name="T82" fmla="*/ 84 w 934"/>
              <a:gd name="T83" fmla="*/ 216 h 360"/>
              <a:gd name="T84" fmla="*/ 78 w 934"/>
              <a:gd name="T85" fmla="*/ 188 h 360"/>
              <a:gd name="T86" fmla="*/ 77 w 934"/>
              <a:gd name="T87" fmla="*/ 157 h 360"/>
              <a:gd name="T88" fmla="*/ 80 w 934"/>
              <a:gd name="T89" fmla="*/ 121 h 360"/>
              <a:gd name="T90" fmla="*/ 98 w 934"/>
              <a:gd name="T91" fmla="*/ 109 h 360"/>
              <a:gd name="T92" fmla="*/ 128 w 934"/>
              <a:gd name="T93" fmla="*/ 95 h 360"/>
              <a:gd name="T94" fmla="*/ 148 w 934"/>
              <a:gd name="T95" fmla="*/ 88 h 360"/>
              <a:gd name="T96" fmla="*/ 164 w 934"/>
              <a:gd name="T97" fmla="*/ 76 h 360"/>
              <a:gd name="T98" fmla="*/ 182 w 934"/>
              <a:gd name="T99" fmla="*/ 75 h 360"/>
              <a:gd name="T100" fmla="*/ 209 w 934"/>
              <a:gd name="T101" fmla="*/ 39 h 360"/>
              <a:gd name="T102" fmla="*/ 246 w 934"/>
              <a:gd name="T103" fmla="*/ 36 h 360"/>
              <a:gd name="T104" fmla="*/ 294 w 934"/>
              <a:gd name="T105" fmla="*/ 14 h 360"/>
              <a:gd name="T106" fmla="*/ 321 w 934"/>
              <a:gd name="T107" fmla="*/ 14 h 360"/>
              <a:gd name="T108" fmla="*/ 343 w 934"/>
              <a:gd name="T109" fmla="*/ 3 h 360"/>
              <a:gd name="T110" fmla="*/ 373 w 934"/>
              <a:gd name="T111" fmla="*/ 5 h 360"/>
              <a:gd name="T112" fmla="*/ 415 w 934"/>
              <a:gd name="T113" fmla="*/ 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34" h="360">
                <a:moveTo>
                  <a:pt x="428" y="17"/>
                </a:moveTo>
                <a:lnTo>
                  <a:pt x="428" y="17"/>
                </a:lnTo>
                <a:lnTo>
                  <a:pt x="433" y="12"/>
                </a:lnTo>
                <a:lnTo>
                  <a:pt x="437" y="9"/>
                </a:lnTo>
                <a:lnTo>
                  <a:pt x="439" y="8"/>
                </a:lnTo>
                <a:lnTo>
                  <a:pt x="445" y="6"/>
                </a:lnTo>
                <a:lnTo>
                  <a:pt x="445" y="6"/>
                </a:lnTo>
                <a:lnTo>
                  <a:pt x="459" y="8"/>
                </a:lnTo>
                <a:lnTo>
                  <a:pt x="470" y="8"/>
                </a:lnTo>
                <a:lnTo>
                  <a:pt x="480" y="10"/>
                </a:lnTo>
                <a:lnTo>
                  <a:pt x="480" y="10"/>
                </a:lnTo>
                <a:lnTo>
                  <a:pt x="482" y="12"/>
                </a:lnTo>
                <a:lnTo>
                  <a:pt x="483" y="15"/>
                </a:lnTo>
                <a:lnTo>
                  <a:pt x="484" y="17"/>
                </a:lnTo>
                <a:lnTo>
                  <a:pt x="487" y="18"/>
                </a:lnTo>
                <a:lnTo>
                  <a:pt x="487" y="18"/>
                </a:lnTo>
                <a:lnTo>
                  <a:pt x="492" y="17"/>
                </a:lnTo>
                <a:lnTo>
                  <a:pt x="497" y="15"/>
                </a:lnTo>
                <a:lnTo>
                  <a:pt x="508" y="11"/>
                </a:lnTo>
                <a:lnTo>
                  <a:pt x="508" y="11"/>
                </a:lnTo>
                <a:lnTo>
                  <a:pt x="524" y="14"/>
                </a:lnTo>
                <a:lnTo>
                  <a:pt x="546" y="18"/>
                </a:lnTo>
                <a:lnTo>
                  <a:pt x="546" y="18"/>
                </a:lnTo>
                <a:lnTo>
                  <a:pt x="543" y="20"/>
                </a:lnTo>
                <a:lnTo>
                  <a:pt x="539" y="23"/>
                </a:lnTo>
                <a:lnTo>
                  <a:pt x="539" y="23"/>
                </a:lnTo>
                <a:lnTo>
                  <a:pt x="544" y="24"/>
                </a:lnTo>
                <a:lnTo>
                  <a:pt x="549" y="24"/>
                </a:lnTo>
                <a:lnTo>
                  <a:pt x="549" y="24"/>
                </a:lnTo>
                <a:lnTo>
                  <a:pt x="575" y="21"/>
                </a:lnTo>
                <a:lnTo>
                  <a:pt x="575" y="21"/>
                </a:lnTo>
                <a:lnTo>
                  <a:pt x="591" y="22"/>
                </a:lnTo>
                <a:lnTo>
                  <a:pt x="591" y="22"/>
                </a:lnTo>
                <a:lnTo>
                  <a:pt x="587" y="27"/>
                </a:lnTo>
                <a:lnTo>
                  <a:pt x="587" y="30"/>
                </a:lnTo>
                <a:lnTo>
                  <a:pt x="587" y="30"/>
                </a:lnTo>
                <a:lnTo>
                  <a:pt x="603" y="30"/>
                </a:lnTo>
                <a:lnTo>
                  <a:pt x="621" y="33"/>
                </a:lnTo>
                <a:lnTo>
                  <a:pt x="656" y="39"/>
                </a:lnTo>
                <a:lnTo>
                  <a:pt x="656" y="39"/>
                </a:lnTo>
                <a:lnTo>
                  <a:pt x="652" y="42"/>
                </a:lnTo>
                <a:lnTo>
                  <a:pt x="649" y="46"/>
                </a:lnTo>
                <a:lnTo>
                  <a:pt x="646" y="49"/>
                </a:lnTo>
                <a:lnTo>
                  <a:pt x="646" y="49"/>
                </a:lnTo>
                <a:lnTo>
                  <a:pt x="647" y="51"/>
                </a:lnTo>
                <a:lnTo>
                  <a:pt x="649" y="51"/>
                </a:lnTo>
                <a:lnTo>
                  <a:pt x="649" y="51"/>
                </a:lnTo>
                <a:lnTo>
                  <a:pt x="656" y="48"/>
                </a:lnTo>
                <a:lnTo>
                  <a:pt x="661" y="46"/>
                </a:lnTo>
                <a:lnTo>
                  <a:pt x="665" y="46"/>
                </a:lnTo>
                <a:lnTo>
                  <a:pt x="665" y="46"/>
                </a:lnTo>
                <a:lnTo>
                  <a:pt x="670" y="46"/>
                </a:lnTo>
                <a:lnTo>
                  <a:pt x="674" y="47"/>
                </a:lnTo>
                <a:lnTo>
                  <a:pt x="684" y="51"/>
                </a:lnTo>
                <a:lnTo>
                  <a:pt x="689" y="52"/>
                </a:lnTo>
                <a:lnTo>
                  <a:pt x="695" y="53"/>
                </a:lnTo>
                <a:lnTo>
                  <a:pt x="699" y="52"/>
                </a:lnTo>
                <a:lnTo>
                  <a:pt x="705" y="51"/>
                </a:lnTo>
                <a:lnTo>
                  <a:pt x="705" y="51"/>
                </a:lnTo>
                <a:lnTo>
                  <a:pt x="698" y="55"/>
                </a:lnTo>
                <a:lnTo>
                  <a:pt x="692" y="63"/>
                </a:lnTo>
                <a:lnTo>
                  <a:pt x="692" y="63"/>
                </a:lnTo>
                <a:lnTo>
                  <a:pt x="699" y="64"/>
                </a:lnTo>
                <a:lnTo>
                  <a:pt x="707" y="64"/>
                </a:lnTo>
                <a:lnTo>
                  <a:pt x="721" y="67"/>
                </a:lnTo>
                <a:lnTo>
                  <a:pt x="748" y="78"/>
                </a:lnTo>
                <a:lnTo>
                  <a:pt x="748" y="78"/>
                </a:lnTo>
                <a:lnTo>
                  <a:pt x="742" y="83"/>
                </a:lnTo>
                <a:lnTo>
                  <a:pt x="742" y="92"/>
                </a:lnTo>
                <a:lnTo>
                  <a:pt x="742" y="92"/>
                </a:lnTo>
                <a:lnTo>
                  <a:pt x="754" y="94"/>
                </a:lnTo>
                <a:lnTo>
                  <a:pt x="766" y="96"/>
                </a:lnTo>
                <a:lnTo>
                  <a:pt x="772" y="100"/>
                </a:lnTo>
                <a:lnTo>
                  <a:pt x="778" y="103"/>
                </a:lnTo>
                <a:lnTo>
                  <a:pt x="784" y="107"/>
                </a:lnTo>
                <a:lnTo>
                  <a:pt x="790" y="113"/>
                </a:lnTo>
                <a:lnTo>
                  <a:pt x="790" y="113"/>
                </a:lnTo>
                <a:lnTo>
                  <a:pt x="784" y="114"/>
                </a:lnTo>
                <a:lnTo>
                  <a:pt x="777" y="118"/>
                </a:lnTo>
                <a:lnTo>
                  <a:pt x="777" y="118"/>
                </a:lnTo>
                <a:lnTo>
                  <a:pt x="792" y="119"/>
                </a:lnTo>
                <a:lnTo>
                  <a:pt x="805" y="122"/>
                </a:lnTo>
                <a:lnTo>
                  <a:pt x="811" y="125"/>
                </a:lnTo>
                <a:lnTo>
                  <a:pt x="818" y="128"/>
                </a:lnTo>
                <a:lnTo>
                  <a:pt x="824" y="133"/>
                </a:lnTo>
                <a:lnTo>
                  <a:pt x="831" y="140"/>
                </a:lnTo>
                <a:lnTo>
                  <a:pt x="831" y="140"/>
                </a:lnTo>
                <a:lnTo>
                  <a:pt x="829" y="140"/>
                </a:lnTo>
                <a:lnTo>
                  <a:pt x="826" y="141"/>
                </a:lnTo>
                <a:lnTo>
                  <a:pt x="825" y="143"/>
                </a:lnTo>
                <a:lnTo>
                  <a:pt x="823" y="146"/>
                </a:lnTo>
                <a:lnTo>
                  <a:pt x="823" y="146"/>
                </a:lnTo>
                <a:lnTo>
                  <a:pt x="830" y="146"/>
                </a:lnTo>
                <a:lnTo>
                  <a:pt x="836" y="147"/>
                </a:lnTo>
                <a:lnTo>
                  <a:pt x="842" y="151"/>
                </a:lnTo>
                <a:lnTo>
                  <a:pt x="849" y="155"/>
                </a:lnTo>
                <a:lnTo>
                  <a:pt x="862" y="164"/>
                </a:lnTo>
                <a:lnTo>
                  <a:pt x="874" y="175"/>
                </a:lnTo>
                <a:lnTo>
                  <a:pt x="874" y="175"/>
                </a:lnTo>
                <a:lnTo>
                  <a:pt x="867" y="176"/>
                </a:lnTo>
                <a:lnTo>
                  <a:pt x="864" y="179"/>
                </a:lnTo>
                <a:lnTo>
                  <a:pt x="864" y="179"/>
                </a:lnTo>
                <a:lnTo>
                  <a:pt x="884" y="191"/>
                </a:lnTo>
                <a:lnTo>
                  <a:pt x="904" y="204"/>
                </a:lnTo>
                <a:lnTo>
                  <a:pt x="904" y="204"/>
                </a:lnTo>
                <a:lnTo>
                  <a:pt x="906" y="206"/>
                </a:lnTo>
                <a:lnTo>
                  <a:pt x="907" y="210"/>
                </a:lnTo>
                <a:lnTo>
                  <a:pt x="911" y="214"/>
                </a:lnTo>
                <a:lnTo>
                  <a:pt x="911" y="214"/>
                </a:lnTo>
                <a:lnTo>
                  <a:pt x="915" y="214"/>
                </a:lnTo>
                <a:lnTo>
                  <a:pt x="918" y="216"/>
                </a:lnTo>
                <a:lnTo>
                  <a:pt x="922" y="218"/>
                </a:lnTo>
                <a:lnTo>
                  <a:pt x="925" y="222"/>
                </a:lnTo>
                <a:lnTo>
                  <a:pt x="931" y="229"/>
                </a:lnTo>
                <a:lnTo>
                  <a:pt x="934" y="235"/>
                </a:lnTo>
                <a:lnTo>
                  <a:pt x="934" y="235"/>
                </a:lnTo>
                <a:lnTo>
                  <a:pt x="933" y="237"/>
                </a:lnTo>
                <a:lnTo>
                  <a:pt x="931" y="241"/>
                </a:lnTo>
                <a:lnTo>
                  <a:pt x="927" y="246"/>
                </a:lnTo>
                <a:lnTo>
                  <a:pt x="913" y="255"/>
                </a:lnTo>
                <a:lnTo>
                  <a:pt x="913" y="255"/>
                </a:lnTo>
                <a:lnTo>
                  <a:pt x="911" y="257"/>
                </a:lnTo>
                <a:lnTo>
                  <a:pt x="909" y="257"/>
                </a:lnTo>
                <a:lnTo>
                  <a:pt x="905" y="259"/>
                </a:lnTo>
                <a:lnTo>
                  <a:pt x="905" y="259"/>
                </a:lnTo>
                <a:lnTo>
                  <a:pt x="895" y="256"/>
                </a:lnTo>
                <a:lnTo>
                  <a:pt x="890" y="256"/>
                </a:lnTo>
                <a:lnTo>
                  <a:pt x="888" y="256"/>
                </a:lnTo>
                <a:lnTo>
                  <a:pt x="887" y="257"/>
                </a:lnTo>
                <a:lnTo>
                  <a:pt x="887" y="257"/>
                </a:lnTo>
                <a:lnTo>
                  <a:pt x="887" y="260"/>
                </a:lnTo>
                <a:lnTo>
                  <a:pt x="888" y="261"/>
                </a:lnTo>
                <a:lnTo>
                  <a:pt x="892" y="265"/>
                </a:lnTo>
                <a:lnTo>
                  <a:pt x="855" y="269"/>
                </a:lnTo>
                <a:lnTo>
                  <a:pt x="855" y="269"/>
                </a:lnTo>
                <a:lnTo>
                  <a:pt x="848" y="268"/>
                </a:lnTo>
                <a:lnTo>
                  <a:pt x="843" y="266"/>
                </a:lnTo>
                <a:lnTo>
                  <a:pt x="842" y="265"/>
                </a:lnTo>
                <a:lnTo>
                  <a:pt x="841" y="266"/>
                </a:lnTo>
                <a:lnTo>
                  <a:pt x="841" y="266"/>
                </a:lnTo>
                <a:lnTo>
                  <a:pt x="842" y="273"/>
                </a:lnTo>
                <a:lnTo>
                  <a:pt x="845" y="280"/>
                </a:lnTo>
                <a:lnTo>
                  <a:pt x="845" y="280"/>
                </a:lnTo>
                <a:lnTo>
                  <a:pt x="832" y="285"/>
                </a:lnTo>
                <a:lnTo>
                  <a:pt x="821" y="287"/>
                </a:lnTo>
                <a:lnTo>
                  <a:pt x="821" y="287"/>
                </a:lnTo>
                <a:lnTo>
                  <a:pt x="818" y="286"/>
                </a:lnTo>
                <a:lnTo>
                  <a:pt x="814" y="285"/>
                </a:lnTo>
                <a:lnTo>
                  <a:pt x="805" y="279"/>
                </a:lnTo>
                <a:lnTo>
                  <a:pt x="805" y="279"/>
                </a:lnTo>
                <a:lnTo>
                  <a:pt x="803" y="279"/>
                </a:lnTo>
                <a:lnTo>
                  <a:pt x="803" y="283"/>
                </a:lnTo>
                <a:lnTo>
                  <a:pt x="803" y="283"/>
                </a:lnTo>
                <a:lnTo>
                  <a:pt x="806" y="290"/>
                </a:lnTo>
                <a:lnTo>
                  <a:pt x="811" y="299"/>
                </a:lnTo>
                <a:lnTo>
                  <a:pt x="811" y="299"/>
                </a:lnTo>
                <a:lnTo>
                  <a:pt x="792" y="301"/>
                </a:lnTo>
                <a:lnTo>
                  <a:pt x="780" y="302"/>
                </a:lnTo>
                <a:lnTo>
                  <a:pt x="780" y="302"/>
                </a:lnTo>
                <a:lnTo>
                  <a:pt x="772" y="301"/>
                </a:lnTo>
                <a:lnTo>
                  <a:pt x="763" y="297"/>
                </a:lnTo>
                <a:lnTo>
                  <a:pt x="763" y="297"/>
                </a:lnTo>
                <a:lnTo>
                  <a:pt x="763" y="301"/>
                </a:lnTo>
                <a:lnTo>
                  <a:pt x="762" y="305"/>
                </a:lnTo>
                <a:lnTo>
                  <a:pt x="762" y="310"/>
                </a:lnTo>
                <a:lnTo>
                  <a:pt x="759" y="315"/>
                </a:lnTo>
                <a:lnTo>
                  <a:pt x="759" y="315"/>
                </a:lnTo>
                <a:lnTo>
                  <a:pt x="738" y="314"/>
                </a:lnTo>
                <a:lnTo>
                  <a:pt x="717" y="311"/>
                </a:lnTo>
                <a:lnTo>
                  <a:pt x="717" y="311"/>
                </a:lnTo>
                <a:lnTo>
                  <a:pt x="713" y="310"/>
                </a:lnTo>
                <a:lnTo>
                  <a:pt x="709" y="308"/>
                </a:lnTo>
                <a:lnTo>
                  <a:pt x="709" y="308"/>
                </a:lnTo>
                <a:lnTo>
                  <a:pt x="704" y="314"/>
                </a:lnTo>
                <a:lnTo>
                  <a:pt x="703" y="316"/>
                </a:lnTo>
                <a:lnTo>
                  <a:pt x="699" y="318"/>
                </a:lnTo>
                <a:lnTo>
                  <a:pt x="699" y="318"/>
                </a:lnTo>
                <a:lnTo>
                  <a:pt x="697" y="320"/>
                </a:lnTo>
                <a:lnTo>
                  <a:pt x="693" y="320"/>
                </a:lnTo>
                <a:lnTo>
                  <a:pt x="693" y="320"/>
                </a:lnTo>
                <a:lnTo>
                  <a:pt x="688" y="320"/>
                </a:lnTo>
                <a:lnTo>
                  <a:pt x="683" y="318"/>
                </a:lnTo>
                <a:lnTo>
                  <a:pt x="672" y="314"/>
                </a:lnTo>
                <a:lnTo>
                  <a:pt x="649" y="299"/>
                </a:lnTo>
                <a:lnTo>
                  <a:pt x="649" y="299"/>
                </a:lnTo>
                <a:lnTo>
                  <a:pt x="644" y="308"/>
                </a:lnTo>
                <a:lnTo>
                  <a:pt x="640" y="316"/>
                </a:lnTo>
                <a:lnTo>
                  <a:pt x="640" y="316"/>
                </a:lnTo>
                <a:lnTo>
                  <a:pt x="637" y="317"/>
                </a:lnTo>
                <a:lnTo>
                  <a:pt x="634" y="317"/>
                </a:lnTo>
                <a:lnTo>
                  <a:pt x="628" y="318"/>
                </a:lnTo>
                <a:lnTo>
                  <a:pt x="628" y="318"/>
                </a:lnTo>
                <a:lnTo>
                  <a:pt x="627" y="320"/>
                </a:lnTo>
                <a:lnTo>
                  <a:pt x="624" y="321"/>
                </a:lnTo>
                <a:lnTo>
                  <a:pt x="623" y="322"/>
                </a:lnTo>
                <a:lnTo>
                  <a:pt x="622" y="323"/>
                </a:lnTo>
                <a:lnTo>
                  <a:pt x="622" y="323"/>
                </a:lnTo>
                <a:lnTo>
                  <a:pt x="621" y="324"/>
                </a:lnTo>
                <a:lnTo>
                  <a:pt x="619" y="324"/>
                </a:lnTo>
                <a:lnTo>
                  <a:pt x="617" y="324"/>
                </a:lnTo>
                <a:lnTo>
                  <a:pt x="616" y="324"/>
                </a:lnTo>
                <a:lnTo>
                  <a:pt x="616" y="324"/>
                </a:lnTo>
                <a:lnTo>
                  <a:pt x="612" y="328"/>
                </a:lnTo>
                <a:lnTo>
                  <a:pt x="610" y="332"/>
                </a:lnTo>
                <a:lnTo>
                  <a:pt x="607" y="335"/>
                </a:lnTo>
                <a:lnTo>
                  <a:pt x="604" y="338"/>
                </a:lnTo>
                <a:lnTo>
                  <a:pt x="604" y="338"/>
                </a:lnTo>
                <a:lnTo>
                  <a:pt x="600" y="340"/>
                </a:lnTo>
                <a:lnTo>
                  <a:pt x="597" y="341"/>
                </a:lnTo>
                <a:lnTo>
                  <a:pt x="590" y="341"/>
                </a:lnTo>
                <a:lnTo>
                  <a:pt x="590" y="341"/>
                </a:lnTo>
                <a:lnTo>
                  <a:pt x="584" y="341"/>
                </a:lnTo>
                <a:lnTo>
                  <a:pt x="578" y="340"/>
                </a:lnTo>
                <a:lnTo>
                  <a:pt x="569" y="335"/>
                </a:lnTo>
                <a:lnTo>
                  <a:pt x="558" y="330"/>
                </a:lnTo>
                <a:lnTo>
                  <a:pt x="545" y="323"/>
                </a:lnTo>
                <a:lnTo>
                  <a:pt x="545" y="323"/>
                </a:lnTo>
                <a:lnTo>
                  <a:pt x="543" y="323"/>
                </a:lnTo>
                <a:lnTo>
                  <a:pt x="541" y="322"/>
                </a:lnTo>
                <a:lnTo>
                  <a:pt x="538" y="321"/>
                </a:lnTo>
                <a:lnTo>
                  <a:pt x="537" y="320"/>
                </a:lnTo>
                <a:lnTo>
                  <a:pt x="537" y="320"/>
                </a:lnTo>
                <a:lnTo>
                  <a:pt x="533" y="321"/>
                </a:lnTo>
                <a:lnTo>
                  <a:pt x="530" y="322"/>
                </a:lnTo>
                <a:lnTo>
                  <a:pt x="530" y="322"/>
                </a:lnTo>
                <a:lnTo>
                  <a:pt x="526" y="323"/>
                </a:lnTo>
                <a:lnTo>
                  <a:pt x="523" y="322"/>
                </a:lnTo>
                <a:lnTo>
                  <a:pt x="518" y="322"/>
                </a:lnTo>
                <a:lnTo>
                  <a:pt x="513" y="322"/>
                </a:lnTo>
                <a:lnTo>
                  <a:pt x="513" y="322"/>
                </a:lnTo>
                <a:lnTo>
                  <a:pt x="509" y="323"/>
                </a:lnTo>
                <a:lnTo>
                  <a:pt x="506" y="326"/>
                </a:lnTo>
                <a:lnTo>
                  <a:pt x="503" y="328"/>
                </a:lnTo>
                <a:lnTo>
                  <a:pt x="500" y="328"/>
                </a:lnTo>
                <a:lnTo>
                  <a:pt x="472" y="328"/>
                </a:lnTo>
                <a:lnTo>
                  <a:pt x="472" y="328"/>
                </a:lnTo>
                <a:lnTo>
                  <a:pt x="468" y="335"/>
                </a:lnTo>
                <a:lnTo>
                  <a:pt x="459" y="341"/>
                </a:lnTo>
                <a:lnTo>
                  <a:pt x="451" y="346"/>
                </a:lnTo>
                <a:lnTo>
                  <a:pt x="446" y="347"/>
                </a:lnTo>
                <a:lnTo>
                  <a:pt x="443" y="347"/>
                </a:lnTo>
                <a:lnTo>
                  <a:pt x="443" y="347"/>
                </a:lnTo>
                <a:lnTo>
                  <a:pt x="440" y="347"/>
                </a:lnTo>
                <a:lnTo>
                  <a:pt x="438" y="346"/>
                </a:lnTo>
                <a:lnTo>
                  <a:pt x="433" y="342"/>
                </a:lnTo>
                <a:lnTo>
                  <a:pt x="429" y="339"/>
                </a:lnTo>
                <a:lnTo>
                  <a:pt x="427" y="338"/>
                </a:lnTo>
                <a:lnTo>
                  <a:pt x="427" y="338"/>
                </a:lnTo>
                <a:lnTo>
                  <a:pt x="423" y="339"/>
                </a:lnTo>
                <a:lnTo>
                  <a:pt x="419" y="341"/>
                </a:lnTo>
                <a:lnTo>
                  <a:pt x="409" y="348"/>
                </a:lnTo>
                <a:lnTo>
                  <a:pt x="401" y="357"/>
                </a:lnTo>
                <a:lnTo>
                  <a:pt x="397" y="359"/>
                </a:lnTo>
                <a:lnTo>
                  <a:pt x="395" y="360"/>
                </a:lnTo>
                <a:lnTo>
                  <a:pt x="395" y="360"/>
                </a:lnTo>
                <a:lnTo>
                  <a:pt x="391" y="359"/>
                </a:lnTo>
                <a:lnTo>
                  <a:pt x="388" y="357"/>
                </a:lnTo>
                <a:lnTo>
                  <a:pt x="383" y="353"/>
                </a:lnTo>
                <a:lnTo>
                  <a:pt x="379" y="352"/>
                </a:lnTo>
                <a:lnTo>
                  <a:pt x="379" y="352"/>
                </a:lnTo>
                <a:lnTo>
                  <a:pt x="377" y="353"/>
                </a:lnTo>
                <a:lnTo>
                  <a:pt x="373" y="354"/>
                </a:lnTo>
                <a:lnTo>
                  <a:pt x="368" y="357"/>
                </a:lnTo>
                <a:lnTo>
                  <a:pt x="368" y="357"/>
                </a:lnTo>
                <a:lnTo>
                  <a:pt x="355" y="356"/>
                </a:lnTo>
                <a:lnTo>
                  <a:pt x="346" y="353"/>
                </a:lnTo>
                <a:lnTo>
                  <a:pt x="339" y="350"/>
                </a:lnTo>
                <a:lnTo>
                  <a:pt x="339" y="350"/>
                </a:lnTo>
                <a:lnTo>
                  <a:pt x="335" y="348"/>
                </a:lnTo>
                <a:lnTo>
                  <a:pt x="333" y="345"/>
                </a:lnTo>
                <a:lnTo>
                  <a:pt x="330" y="341"/>
                </a:lnTo>
                <a:lnTo>
                  <a:pt x="327" y="340"/>
                </a:lnTo>
                <a:lnTo>
                  <a:pt x="327" y="340"/>
                </a:lnTo>
                <a:lnTo>
                  <a:pt x="321" y="342"/>
                </a:lnTo>
                <a:lnTo>
                  <a:pt x="315" y="345"/>
                </a:lnTo>
                <a:lnTo>
                  <a:pt x="315" y="345"/>
                </a:lnTo>
                <a:lnTo>
                  <a:pt x="310" y="344"/>
                </a:lnTo>
                <a:lnTo>
                  <a:pt x="305" y="340"/>
                </a:lnTo>
                <a:lnTo>
                  <a:pt x="291" y="330"/>
                </a:lnTo>
                <a:lnTo>
                  <a:pt x="272" y="315"/>
                </a:lnTo>
                <a:lnTo>
                  <a:pt x="272" y="315"/>
                </a:lnTo>
                <a:lnTo>
                  <a:pt x="267" y="316"/>
                </a:lnTo>
                <a:lnTo>
                  <a:pt x="261" y="318"/>
                </a:lnTo>
                <a:lnTo>
                  <a:pt x="250" y="321"/>
                </a:lnTo>
                <a:lnTo>
                  <a:pt x="250" y="321"/>
                </a:lnTo>
                <a:lnTo>
                  <a:pt x="245" y="321"/>
                </a:lnTo>
                <a:lnTo>
                  <a:pt x="242" y="320"/>
                </a:lnTo>
                <a:lnTo>
                  <a:pt x="235" y="314"/>
                </a:lnTo>
                <a:lnTo>
                  <a:pt x="226" y="308"/>
                </a:lnTo>
                <a:lnTo>
                  <a:pt x="215" y="299"/>
                </a:lnTo>
                <a:lnTo>
                  <a:pt x="215" y="299"/>
                </a:lnTo>
                <a:lnTo>
                  <a:pt x="213" y="299"/>
                </a:lnTo>
                <a:lnTo>
                  <a:pt x="211" y="299"/>
                </a:lnTo>
                <a:lnTo>
                  <a:pt x="207" y="299"/>
                </a:lnTo>
                <a:lnTo>
                  <a:pt x="205" y="298"/>
                </a:lnTo>
                <a:lnTo>
                  <a:pt x="205" y="298"/>
                </a:lnTo>
                <a:lnTo>
                  <a:pt x="193" y="296"/>
                </a:lnTo>
                <a:lnTo>
                  <a:pt x="188" y="295"/>
                </a:lnTo>
                <a:lnTo>
                  <a:pt x="182" y="292"/>
                </a:lnTo>
                <a:lnTo>
                  <a:pt x="182" y="292"/>
                </a:lnTo>
                <a:lnTo>
                  <a:pt x="180" y="290"/>
                </a:lnTo>
                <a:lnTo>
                  <a:pt x="177" y="286"/>
                </a:lnTo>
                <a:lnTo>
                  <a:pt x="175" y="283"/>
                </a:lnTo>
                <a:lnTo>
                  <a:pt x="172" y="280"/>
                </a:lnTo>
                <a:lnTo>
                  <a:pt x="172" y="280"/>
                </a:lnTo>
                <a:lnTo>
                  <a:pt x="165" y="278"/>
                </a:lnTo>
                <a:lnTo>
                  <a:pt x="157" y="277"/>
                </a:lnTo>
                <a:lnTo>
                  <a:pt x="150" y="275"/>
                </a:lnTo>
                <a:lnTo>
                  <a:pt x="143" y="274"/>
                </a:lnTo>
                <a:lnTo>
                  <a:pt x="143" y="274"/>
                </a:lnTo>
                <a:lnTo>
                  <a:pt x="134" y="272"/>
                </a:lnTo>
                <a:lnTo>
                  <a:pt x="126" y="266"/>
                </a:lnTo>
                <a:lnTo>
                  <a:pt x="119" y="260"/>
                </a:lnTo>
                <a:lnTo>
                  <a:pt x="113" y="253"/>
                </a:lnTo>
                <a:lnTo>
                  <a:pt x="113" y="253"/>
                </a:lnTo>
                <a:lnTo>
                  <a:pt x="105" y="243"/>
                </a:lnTo>
                <a:lnTo>
                  <a:pt x="99" y="235"/>
                </a:lnTo>
                <a:lnTo>
                  <a:pt x="97" y="231"/>
                </a:lnTo>
                <a:lnTo>
                  <a:pt x="95" y="229"/>
                </a:lnTo>
                <a:lnTo>
                  <a:pt x="90" y="228"/>
                </a:lnTo>
                <a:lnTo>
                  <a:pt x="86" y="226"/>
                </a:lnTo>
                <a:lnTo>
                  <a:pt x="86" y="226"/>
                </a:lnTo>
                <a:lnTo>
                  <a:pt x="52" y="229"/>
                </a:lnTo>
                <a:lnTo>
                  <a:pt x="52" y="229"/>
                </a:lnTo>
                <a:lnTo>
                  <a:pt x="31" y="226"/>
                </a:lnTo>
                <a:lnTo>
                  <a:pt x="0" y="222"/>
                </a:lnTo>
                <a:lnTo>
                  <a:pt x="0" y="218"/>
                </a:lnTo>
                <a:lnTo>
                  <a:pt x="0" y="218"/>
                </a:lnTo>
                <a:lnTo>
                  <a:pt x="4" y="214"/>
                </a:lnTo>
                <a:lnTo>
                  <a:pt x="7" y="213"/>
                </a:lnTo>
                <a:lnTo>
                  <a:pt x="7" y="213"/>
                </a:lnTo>
                <a:lnTo>
                  <a:pt x="33" y="216"/>
                </a:lnTo>
                <a:lnTo>
                  <a:pt x="55" y="219"/>
                </a:lnTo>
                <a:lnTo>
                  <a:pt x="55" y="219"/>
                </a:lnTo>
                <a:lnTo>
                  <a:pt x="82" y="218"/>
                </a:lnTo>
                <a:lnTo>
                  <a:pt x="84" y="216"/>
                </a:lnTo>
                <a:lnTo>
                  <a:pt x="84" y="216"/>
                </a:lnTo>
                <a:lnTo>
                  <a:pt x="78" y="206"/>
                </a:lnTo>
                <a:lnTo>
                  <a:pt x="76" y="201"/>
                </a:lnTo>
                <a:lnTo>
                  <a:pt x="74" y="198"/>
                </a:lnTo>
                <a:lnTo>
                  <a:pt x="74" y="198"/>
                </a:lnTo>
                <a:lnTo>
                  <a:pt x="77" y="193"/>
                </a:lnTo>
                <a:lnTo>
                  <a:pt x="78" y="188"/>
                </a:lnTo>
                <a:lnTo>
                  <a:pt x="78" y="188"/>
                </a:lnTo>
                <a:lnTo>
                  <a:pt x="77" y="185"/>
                </a:lnTo>
                <a:lnTo>
                  <a:pt x="74" y="180"/>
                </a:lnTo>
                <a:lnTo>
                  <a:pt x="72" y="175"/>
                </a:lnTo>
                <a:lnTo>
                  <a:pt x="71" y="171"/>
                </a:lnTo>
                <a:lnTo>
                  <a:pt x="71" y="171"/>
                </a:lnTo>
                <a:lnTo>
                  <a:pt x="80" y="168"/>
                </a:lnTo>
                <a:lnTo>
                  <a:pt x="80" y="168"/>
                </a:lnTo>
                <a:lnTo>
                  <a:pt x="77" y="157"/>
                </a:lnTo>
                <a:lnTo>
                  <a:pt x="74" y="149"/>
                </a:lnTo>
                <a:lnTo>
                  <a:pt x="74" y="149"/>
                </a:lnTo>
                <a:lnTo>
                  <a:pt x="76" y="139"/>
                </a:lnTo>
                <a:lnTo>
                  <a:pt x="76" y="139"/>
                </a:lnTo>
                <a:lnTo>
                  <a:pt x="76" y="134"/>
                </a:lnTo>
                <a:lnTo>
                  <a:pt x="76" y="128"/>
                </a:lnTo>
                <a:lnTo>
                  <a:pt x="78" y="124"/>
                </a:lnTo>
                <a:lnTo>
                  <a:pt x="80" y="121"/>
                </a:lnTo>
                <a:lnTo>
                  <a:pt x="82" y="120"/>
                </a:lnTo>
                <a:lnTo>
                  <a:pt x="82" y="120"/>
                </a:lnTo>
                <a:lnTo>
                  <a:pt x="86" y="124"/>
                </a:lnTo>
                <a:lnTo>
                  <a:pt x="92" y="126"/>
                </a:lnTo>
                <a:lnTo>
                  <a:pt x="92" y="126"/>
                </a:lnTo>
                <a:lnTo>
                  <a:pt x="95" y="121"/>
                </a:lnTo>
                <a:lnTo>
                  <a:pt x="96" y="115"/>
                </a:lnTo>
                <a:lnTo>
                  <a:pt x="98" y="109"/>
                </a:lnTo>
                <a:lnTo>
                  <a:pt x="101" y="104"/>
                </a:lnTo>
                <a:lnTo>
                  <a:pt x="101" y="104"/>
                </a:lnTo>
                <a:lnTo>
                  <a:pt x="104" y="100"/>
                </a:lnTo>
                <a:lnTo>
                  <a:pt x="110" y="96"/>
                </a:lnTo>
                <a:lnTo>
                  <a:pt x="116" y="94"/>
                </a:lnTo>
                <a:lnTo>
                  <a:pt x="121" y="94"/>
                </a:lnTo>
                <a:lnTo>
                  <a:pt x="121" y="94"/>
                </a:lnTo>
                <a:lnTo>
                  <a:pt x="128" y="95"/>
                </a:lnTo>
                <a:lnTo>
                  <a:pt x="137" y="97"/>
                </a:lnTo>
                <a:lnTo>
                  <a:pt x="137" y="97"/>
                </a:lnTo>
                <a:lnTo>
                  <a:pt x="138" y="96"/>
                </a:lnTo>
                <a:lnTo>
                  <a:pt x="140" y="94"/>
                </a:lnTo>
                <a:lnTo>
                  <a:pt x="144" y="91"/>
                </a:lnTo>
                <a:lnTo>
                  <a:pt x="147" y="89"/>
                </a:lnTo>
                <a:lnTo>
                  <a:pt x="147" y="89"/>
                </a:lnTo>
                <a:lnTo>
                  <a:pt x="148" y="88"/>
                </a:lnTo>
                <a:lnTo>
                  <a:pt x="151" y="89"/>
                </a:lnTo>
                <a:lnTo>
                  <a:pt x="153" y="89"/>
                </a:lnTo>
                <a:lnTo>
                  <a:pt x="156" y="89"/>
                </a:lnTo>
                <a:lnTo>
                  <a:pt x="156" y="89"/>
                </a:lnTo>
                <a:lnTo>
                  <a:pt x="154" y="85"/>
                </a:lnTo>
                <a:lnTo>
                  <a:pt x="153" y="83"/>
                </a:lnTo>
                <a:lnTo>
                  <a:pt x="153" y="83"/>
                </a:lnTo>
                <a:lnTo>
                  <a:pt x="164" y="76"/>
                </a:lnTo>
                <a:lnTo>
                  <a:pt x="169" y="72"/>
                </a:lnTo>
                <a:lnTo>
                  <a:pt x="172" y="71"/>
                </a:lnTo>
                <a:lnTo>
                  <a:pt x="172" y="71"/>
                </a:lnTo>
                <a:lnTo>
                  <a:pt x="175" y="71"/>
                </a:lnTo>
                <a:lnTo>
                  <a:pt x="177" y="72"/>
                </a:lnTo>
                <a:lnTo>
                  <a:pt x="180" y="73"/>
                </a:lnTo>
                <a:lnTo>
                  <a:pt x="182" y="75"/>
                </a:lnTo>
                <a:lnTo>
                  <a:pt x="182" y="75"/>
                </a:lnTo>
                <a:lnTo>
                  <a:pt x="183" y="73"/>
                </a:lnTo>
                <a:lnTo>
                  <a:pt x="186" y="71"/>
                </a:lnTo>
                <a:lnTo>
                  <a:pt x="188" y="63"/>
                </a:lnTo>
                <a:lnTo>
                  <a:pt x="192" y="54"/>
                </a:lnTo>
                <a:lnTo>
                  <a:pt x="195" y="49"/>
                </a:lnTo>
                <a:lnTo>
                  <a:pt x="195" y="49"/>
                </a:lnTo>
                <a:lnTo>
                  <a:pt x="201" y="45"/>
                </a:lnTo>
                <a:lnTo>
                  <a:pt x="209" y="39"/>
                </a:lnTo>
                <a:lnTo>
                  <a:pt x="218" y="35"/>
                </a:lnTo>
                <a:lnTo>
                  <a:pt x="224" y="33"/>
                </a:lnTo>
                <a:lnTo>
                  <a:pt x="224" y="33"/>
                </a:lnTo>
                <a:lnTo>
                  <a:pt x="227" y="35"/>
                </a:lnTo>
                <a:lnTo>
                  <a:pt x="231" y="39"/>
                </a:lnTo>
                <a:lnTo>
                  <a:pt x="238" y="48"/>
                </a:lnTo>
                <a:lnTo>
                  <a:pt x="238" y="48"/>
                </a:lnTo>
                <a:lnTo>
                  <a:pt x="246" y="36"/>
                </a:lnTo>
                <a:lnTo>
                  <a:pt x="251" y="30"/>
                </a:lnTo>
                <a:lnTo>
                  <a:pt x="257" y="26"/>
                </a:lnTo>
                <a:lnTo>
                  <a:pt x="257" y="26"/>
                </a:lnTo>
                <a:lnTo>
                  <a:pt x="267" y="21"/>
                </a:lnTo>
                <a:lnTo>
                  <a:pt x="279" y="17"/>
                </a:lnTo>
                <a:lnTo>
                  <a:pt x="288" y="15"/>
                </a:lnTo>
                <a:lnTo>
                  <a:pt x="294" y="14"/>
                </a:lnTo>
                <a:lnTo>
                  <a:pt x="294" y="14"/>
                </a:lnTo>
                <a:lnTo>
                  <a:pt x="298" y="15"/>
                </a:lnTo>
                <a:lnTo>
                  <a:pt x="301" y="17"/>
                </a:lnTo>
                <a:lnTo>
                  <a:pt x="305" y="21"/>
                </a:lnTo>
                <a:lnTo>
                  <a:pt x="310" y="27"/>
                </a:lnTo>
                <a:lnTo>
                  <a:pt x="310" y="27"/>
                </a:lnTo>
                <a:lnTo>
                  <a:pt x="316" y="20"/>
                </a:lnTo>
                <a:lnTo>
                  <a:pt x="318" y="16"/>
                </a:lnTo>
                <a:lnTo>
                  <a:pt x="321" y="14"/>
                </a:lnTo>
                <a:lnTo>
                  <a:pt x="321" y="14"/>
                </a:lnTo>
                <a:lnTo>
                  <a:pt x="328" y="15"/>
                </a:lnTo>
                <a:lnTo>
                  <a:pt x="336" y="17"/>
                </a:lnTo>
                <a:lnTo>
                  <a:pt x="336" y="17"/>
                </a:lnTo>
                <a:lnTo>
                  <a:pt x="336" y="14"/>
                </a:lnTo>
                <a:lnTo>
                  <a:pt x="336" y="10"/>
                </a:lnTo>
                <a:lnTo>
                  <a:pt x="336" y="3"/>
                </a:lnTo>
                <a:lnTo>
                  <a:pt x="343" y="3"/>
                </a:lnTo>
                <a:lnTo>
                  <a:pt x="343" y="3"/>
                </a:lnTo>
                <a:lnTo>
                  <a:pt x="353" y="9"/>
                </a:lnTo>
                <a:lnTo>
                  <a:pt x="356" y="11"/>
                </a:lnTo>
                <a:lnTo>
                  <a:pt x="360" y="11"/>
                </a:lnTo>
                <a:lnTo>
                  <a:pt x="360" y="11"/>
                </a:lnTo>
                <a:lnTo>
                  <a:pt x="364" y="10"/>
                </a:lnTo>
                <a:lnTo>
                  <a:pt x="368" y="8"/>
                </a:lnTo>
                <a:lnTo>
                  <a:pt x="373" y="5"/>
                </a:lnTo>
                <a:lnTo>
                  <a:pt x="377" y="3"/>
                </a:lnTo>
                <a:lnTo>
                  <a:pt x="377" y="3"/>
                </a:lnTo>
                <a:lnTo>
                  <a:pt x="384" y="2"/>
                </a:lnTo>
                <a:lnTo>
                  <a:pt x="391" y="0"/>
                </a:lnTo>
                <a:lnTo>
                  <a:pt x="402" y="0"/>
                </a:lnTo>
                <a:lnTo>
                  <a:pt x="402" y="0"/>
                </a:lnTo>
                <a:lnTo>
                  <a:pt x="410" y="0"/>
                </a:lnTo>
                <a:lnTo>
                  <a:pt x="415" y="3"/>
                </a:lnTo>
                <a:lnTo>
                  <a:pt x="428" y="17"/>
                </a:lnTo>
                <a:lnTo>
                  <a:pt x="428" y="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E6C786A8-E325-4342-A71E-B5FC95ED7C24}"/>
              </a:ext>
            </a:extLst>
          </p:cNvPr>
          <p:cNvSpPr>
            <a:spLocks/>
          </p:cNvSpPr>
          <p:nvPr/>
        </p:nvSpPr>
        <p:spPr bwMode="auto">
          <a:xfrm>
            <a:off x="5937860" y="5221806"/>
            <a:ext cx="1827570" cy="750021"/>
          </a:xfrm>
          <a:custGeom>
            <a:avLst/>
            <a:gdLst>
              <a:gd name="T0" fmla="*/ 586 w 943"/>
              <a:gd name="T1" fmla="*/ 11 h 387"/>
              <a:gd name="T2" fmla="*/ 621 w 943"/>
              <a:gd name="T3" fmla="*/ 5 h 387"/>
              <a:gd name="T4" fmla="*/ 634 w 943"/>
              <a:gd name="T5" fmla="*/ 5 h 387"/>
              <a:gd name="T6" fmla="*/ 710 w 943"/>
              <a:gd name="T7" fmla="*/ 28 h 387"/>
              <a:gd name="T8" fmla="*/ 726 w 943"/>
              <a:gd name="T9" fmla="*/ 30 h 387"/>
              <a:gd name="T10" fmla="*/ 748 w 943"/>
              <a:gd name="T11" fmla="*/ 34 h 387"/>
              <a:gd name="T12" fmla="*/ 785 w 943"/>
              <a:gd name="T13" fmla="*/ 59 h 387"/>
              <a:gd name="T14" fmla="*/ 803 w 943"/>
              <a:gd name="T15" fmla="*/ 74 h 387"/>
              <a:gd name="T16" fmla="*/ 840 w 943"/>
              <a:gd name="T17" fmla="*/ 115 h 387"/>
              <a:gd name="T18" fmla="*/ 864 w 943"/>
              <a:gd name="T19" fmla="*/ 180 h 387"/>
              <a:gd name="T20" fmla="*/ 943 w 943"/>
              <a:gd name="T21" fmla="*/ 220 h 387"/>
              <a:gd name="T22" fmla="*/ 928 w 943"/>
              <a:gd name="T23" fmla="*/ 229 h 387"/>
              <a:gd name="T24" fmla="*/ 863 w 943"/>
              <a:gd name="T25" fmla="*/ 213 h 387"/>
              <a:gd name="T26" fmla="*/ 835 w 943"/>
              <a:gd name="T27" fmla="*/ 279 h 387"/>
              <a:gd name="T28" fmla="*/ 809 w 943"/>
              <a:gd name="T29" fmla="*/ 302 h 387"/>
              <a:gd name="T30" fmla="*/ 776 w 943"/>
              <a:gd name="T31" fmla="*/ 315 h 387"/>
              <a:gd name="T32" fmla="*/ 735 w 943"/>
              <a:gd name="T33" fmla="*/ 347 h 387"/>
              <a:gd name="T34" fmla="*/ 713 w 943"/>
              <a:gd name="T35" fmla="*/ 334 h 387"/>
              <a:gd name="T36" fmla="*/ 690 w 943"/>
              <a:gd name="T37" fmla="*/ 332 h 387"/>
              <a:gd name="T38" fmla="*/ 686 w 943"/>
              <a:gd name="T39" fmla="*/ 347 h 387"/>
              <a:gd name="T40" fmla="*/ 675 w 943"/>
              <a:gd name="T41" fmla="*/ 366 h 387"/>
              <a:gd name="T42" fmla="*/ 622 w 943"/>
              <a:gd name="T43" fmla="*/ 365 h 387"/>
              <a:gd name="T44" fmla="*/ 569 w 943"/>
              <a:gd name="T45" fmla="*/ 385 h 387"/>
              <a:gd name="T46" fmla="*/ 541 w 943"/>
              <a:gd name="T47" fmla="*/ 381 h 387"/>
              <a:gd name="T48" fmla="*/ 508 w 943"/>
              <a:gd name="T49" fmla="*/ 378 h 387"/>
              <a:gd name="T50" fmla="*/ 465 w 943"/>
              <a:gd name="T51" fmla="*/ 364 h 387"/>
              <a:gd name="T52" fmla="*/ 445 w 943"/>
              <a:gd name="T53" fmla="*/ 364 h 387"/>
              <a:gd name="T54" fmla="*/ 377 w 943"/>
              <a:gd name="T55" fmla="*/ 360 h 387"/>
              <a:gd name="T56" fmla="*/ 375 w 943"/>
              <a:gd name="T57" fmla="*/ 346 h 387"/>
              <a:gd name="T58" fmla="*/ 314 w 943"/>
              <a:gd name="T59" fmla="*/ 329 h 387"/>
              <a:gd name="T60" fmla="*/ 285 w 943"/>
              <a:gd name="T61" fmla="*/ 316 h 387"/>
              <a:gd name="T62" fmla="*/ 265 w 943"/>
              <a:gd name="T63" fmla="*/ 296 h 387"/>
              <a:gd name="T64" fmla="*/ 255 w 943"/>
              <a:gd name="T65" fmla="*/ 285 h 387"/>
              <a:gd name="T66" fmla="*/ 209 w 943"/>
              <a:gd name="T67" fmla="*/ 272 h 387"/>
              <a:gd name="T68" fmla="*/ 187 w 943"/>
              <a:gd name="T69" fmla="*/ 271 h 387"/>
              <a:gd name="T70" fmla="*/ 179 w 943"/>
              <a:gd name="T71" fmla="*/ 257 h 387"/>
              <a:gd name="T72" fmla="*/ 135 w 943"/>
              <a:gd name="T73" fmla="*/ 253 h 387"/>
              <a:gd name="T74" fmla="*/ 117 w 943"/>
              <a:gd name="T75" fmla="*/ 247 h 387"/>
              <a:gd name="T76" fmla="*/ 88 w 943"/>
              <a:gd name="T77" fmla="*/ 245 h 387"/>
              <a:gd name="T78" fmla="*/ 29 w 943"/>
              <a:gd name="T79" fmla="*/ 219 h 387"/>
              <a:gd name="T80" fmla="*/ 23 w 943"/>
              <a:gd name="T81" fmla="*/ 212 h 387"/>
              <a:gd name="T82" fmla="*/ 88 w 943"/>
              <a:gd name="T83" fmla="*/ 184 h 387"/>
              <a:gd name="T84" fmla="*/ 119 w 943"/>
              <a:gd name="T85" fmla="*/ 184 h 387"/>
              <a:gd name="T86" fmla="*/ 153 w 943"/>
              <a:gd name="T87" fmla="*/ 178 h 387"/>
              <a:gd name="T88" fmla="*/ 148 w 943"/>
              <a:gd name="T89" fmla="*/ 165 h 387"/>
              <a:gd name="T90" fmla="*/ 175 w 943"/>
              <a:gd name="T91" fmla="*/ 147 h 387"/>
              <a:gd name="T92" fmla="*/ 199 w 943"/>
              <a:gd name="T93" fmla="*/ 152 h 387"/>
              <a:gd name="T94" fmla="*/ 235 w 943"/>
              <a:gd name="T95" fmla="*/ 147 h 387"/>
              <a:gd name="T96" fmla="*/ 257 w 943"/>
              <a:gd name="T97" fmla="*/ 125 h 387"/>
              <a:gd name="T98" fmla="*/ 295 w 943"/>
              <a:gd name="T99" fmla="*/ 86 h 387"/>
              <a:gd name="T100" fmla="*/ 344 w 943"/>
              <a:gd name="T101" fmla="*/ 60 h 387"/>
              <a:gd name="T102" fmla="*/ 355 w 943"/>
              <a:gd name="T103" fmla="*/ 48 h 387"/>
              <a:gd name="T104" fmla="*/ 426 w 943"/>
              <a:gd name="T105" fmla="*/ 33 h 387"/>
              <a:gd name="T106" fmla="*/ 441 w 943"/>
              <a:gd name="T107" fmla="*/ 25 h 387"/>
              <a:gd name="T108" fmla="*/ 509 w 943"/>
              <a:gd name="T109" fmla="*/ 21 h 387"/>
              <a:gd name="T110" fmla="*/ 510 w 943"/>
              <a:gd name="T111" fmla="*/ 0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43" h="387">
                <a:moveTo>
                  <a:pt x="536" y="3"/>
                </a:moveTo>
                <a:lnTo>
                  <a:pt x="536" y="3"/>
                </a:lnTo>
                <a:lnTo>
                  <a:pt x="557" y="4"/>
                </a:lnTo>
                <a:lnTo>
                  <a:pt x="567" y="6"/>
                </a:lnTo>
                <a:lnTo>
                  <a:pt x="578" y="9"/>
                </a:lnTo>
                <a:lnTo>
                  <a:pt x="578" y="9"/>
                </a:lnTo>
                <a:lnTo>
                  <a:pt x="586" y="11"/>
                </a:lnTo>
                <a:lnTo>
                  <a:pt x="596" y="16"/>
                </a:lnTo>
                <a:lnTo>
                  <a:pt x="603" y="19"/>
                </a:lnTo>
                <a:lnTo>
                  <a:pt x="608" y="21"/>
                </a:lnTo>
                <a:lnTo>
                  <a:pt x="608" y="21"/>
                </a:lnTo>
                <a:lnTo>
                  <a:pt x="612" y="19"/>
                </a:lnTo>
                <a:lnTo>
                  <a:pt x="614" y="16"/>
                </a:lnTo>
                <a:lnTo>
                  <a:pt x="621" y="5"/>
                </a:lnTo>
                <a:lnTo>
                  <a:pt x="616" y="0"/>
                </a:lnTo>
                <a:lnTo>
                  <a:pt x="616" y="0"/>
                </a:lnTo>
                <a:lnTo>
                  <a:pt x="619" y="0"/>
                </a:lnTo>
                <a:lnTo>
                  <a:pt x="621" y="2"/>
                </a:lnTo>
                <a:lnTo>
                  <a:pt x="627" y="4"/>
                </a:lnTo>
                <a:lnTo>
                  <a:pt x="627" y="4"/>
                </a:lnTo>
                <a:lnTo>
                  <a:pt x="634" y="5"/>
                </a:lnTo>
                <a:lnTo>
                  <a:pt x="643" y="6"/>
                </a:lnTo>
                <a:lnTo>
                  <a:pt x="661" y="9"/>
                </a:lnTo>
                <a:lnTo>
                  <a:pt x="661" y="9"/>
                </a:lnTo>
                <a:lnTo>
                  <a:pt x="672" y="12"/>
                </a:lnTo>
                <a:lnTo>
                  <a:pt x="684" y="17"/>
                </a:lnTo>
                <a:lnTo>
                  <a:pt x="710" y="28"/>
                </a:lnTo>
                <a:lnTo>
                  <a:pt x="710" y="28"/>
                </a:lnTo>
                <a:lnTo>
                  <a:pt x="712" y="30"/>
                </a:lnTo>
                <a:lnTo>
                  <a:pt x="714" y="34"/>
                </a:lnTo>
                <a:lnTo>
                  <a:pt x="719" y="40"/>
                </a:lnTo>
                <a:lnTo>
                  <a:pt x="719" y="40"/>
                </a:lnTo>
                <a:lnTo>
                  <a:pt x="721" y="37"/>
                </a:lnTo>
                <a:lnTo>
                  <a:pt x="724" y="34"/>
                </a:lnTo>
                <a:lnTo>
                  <a:pt x="726" y="30"/>
                </a:lnTo>
                <a:lnTo>
                  <a:pt x="726" y="28"/>
                </a:lnTo>
                <a:lnTo>
                  <a:pt x="726" y="27"/>
                </a:lnTo>
                <a:lnTo>
                  <a:pt x="726" y="27"/>
                </a:lnTo>
                <a:lnTo>
                  <a:pt x="732" y="30"/>
                </a:lnTo>
                <a:lnTo>
                  <a:pt x="741" y="33"/>
                </a:lnTo>
                <a:lnTo>
                  <a:pt x="741" y="33"/>
                </a:lnTo>
                <a:lnTo>
                  <a:pt x="748" y="34"/>
                </a:lnTo>
                <a:lnTo>
                  <a:pt x="755" y="35"/>
                </a:lnTo>
                <a:lnTo>
                  <a:pt x="763" y="36"/>
                </a:lnTo>
                <a:lnTo>
                  <a:pt x="771" y="40"/>
                </a:lnTo>
                <a:lnTo>
                  <a:pt x="771" y="40"/>
                </a:lnTo>
                <a:lnTo>
                  <a:pt x="775" y="43"/>
                </a:lnTo>
                <a:lnTo>
                  <a:pt x="779" y="48"/>
                </a:lnTo>
                <a:lnTo>
                  <a:pt x="785" y="59"/>
                </a:lnTo>
                <a:lnTo>
                  <a:pt x="791" y="70"/>
                </a:lnTo>
                <a:lnTo>
                  <a:pt x="796" y="79"/>
                </a:lnTo>
                <a:lnTo>
                  <a:pt x="796" y="79"/>
                </a:lnTo>
                <a:lnTo>
                  <a:pt x="799" y="76"/>
                </a:lnTo>
                <a:lnTo>
                  <a:pt x="800" y="74"/>
                </a:lnTo>
                <a:lnTo>
                  <a:pt x="803" y="74"/>
                </a:lnTo>
                <a:lnTo>
                  <a:pt x="803" y="74"/>
                </a:lnTo>
                <a:lnTo>
                  <a:pt x="811" y="76"/>
                </a:lnTo>
                <a:lnTo>
                  <a:pt x="817" y="78"/>
                </a:lnTo>
                <a:lnTo>
                  <a:pt x="822" y="82"/>
                </a:lnTo>
                <a:lnTo>
                  <a:pt x="822" y="82"/>
                </a:lnTo>
                <a:lnTo>
                  <a:pt x="828" y="89"/>
                </a:lnTo>
                <a:lnTo>
                  <a:pt x="833" y="97"/>
                </a:lnTo>
                <a:lnTo>
                  <a:pt x="840" y="115"/>
                </a:lnTo>
                <a:lnTo>
                  <a:pt x="840" y="115"/>
                </a:lnTo>
                <a:lnTo>
                  <a:pt x="853" y="143"/>
                </a:lnTo>
                <a:lnTo>
                  <a:pt x="859" y="157"/>
                </a:lnTo>
                <a:lnTo>
                  <a:pt x="861" y="164"/>
                </a:lnTo>
                <a:lnTo>
                  <a:pt x="863" y="173"/>
                </a:lnTo>
                <a:lnTo>
                  <a:pt x="863" y="173"/>
                </a:lnTo>
                <a:lnTo>
                  <a:pt x="864" y="180"/>
                </a:lnTo>
                <a:lnTo>
                  <a:pt x="864" y="187"/>
                </a:lnTo>
                <a:lnTo>
                  <a:pt x="863" y="202"/>
                </a:lnTo>
                <a:lnTo>
                  <a:pt x="863" y="202"/>
                </a:lnTo>
                <a:lnTo>
                  <a:pt x="863" y="202"/>
                </a:lnTo>
                <a:lnTo>
                  <a:pt x="865" y="204"/>
                </a:lnTo>
                <a:lnTo>
                  <a:pt x="865" y="204"/>
                </a:lnTo>
                <a:lnTo>
                  <a:pt x="943" y="220"/>
                </a:lnTo>
                <a:lnTo>
                  <a:pt x="943" y="220"/>
                </a:lnTo>
                <a:lnTo>
                  <a:pt x="940" y="225"/>
                </a:lnTo>
                <a:lnTo>
                  <a:pt x="939" y="228"/>
                </a:lnTo>
                <a:lnTo>
                  <a:pt x="938" y="228"/>
                </a:lnTo>
                <a:lnTo>
                  <a:pt x="933" y="229"/>
                </a:lnTo>
                <a:lnTo>
                  <a:pt x="928" y="229"/>
                </a:lnTo>
                <a:lnTo>
                  <a:pt x="928" y="229"/>
                </a:lnTo>
                <a:lnTo>
                  <a:pt x="918" y="228"/>
                </a:lnTo>
                <a:lnTo>
                  <a:pt x="907" y="226"/>
                </a:lnTo>
                <a:lnTo>
                  <a:pt x="885" y="220"/>
                </a:lnTo>
                <a:lnTo>
                  <a:pt x="885" y="220"/>
                </a:lnTo>
                <a:lnTo>
                  <a:pt x="873" y="217"/>
                </a:lnTo>
                <a:lnTo>
                  <a:pt x="863" y="213"/>
                </a:lnTo>
                <a:lnTo>
                  <a:pt x="863" y="213"/>
                </a:lnTo>
                <a:lnTo>
                  <a:pt x="858" y="220"/>
                </a:lnTo>
                <a:lnTo>
                  <a:pt x="853" y="228"/>
                </a:lnTo>
                <a:lnTo>
                  <a:pt x="847" y="244"/>
                </a:lnTo>
                <a:lnTo>
                  <a:pt x="842" y="260"/>
                </a:lnTo>
                <a:lnTo>
                  <a:pt x="836" y="275"/>
                </a:lnTo>
                <a:lnTo>
                  <a:pt x="836" y="275"/>
                </a:lnTo>
                <a:lnTo>
                  <a:pt x="835" y="279"/>
                </a:lnTo>
                <a:lnTo>
                  <a:pt x="834" y="283"/>
                </a:lnTo>
                <a:lnTo>
                  <a:pt x="833" y="285"/>
                </a:lnTo>
                <a:lnTo>
                  <a:pt x="833" y="285"/>
                </a:lnTo>
                <a:lnTo>
                  <a:pt x="827" y="288"/>
                </a:lnTo>
                <a:lnTo>
                  <a:pt x="822" y="292"/>
                </a:lnTo>
                <a:lnTo>
                  <a:pt x="822" y="292"/>
                </a:lnTo>
                <a:lnTo>
                  <a:pt x="809" y="302"/>
                </a:lnTo>
                <a:lnTo>
                  <a:pt x="804" y="305"/>
                </a:lnTo>
                <a:lnTo>
                  <a:pt x="798" y="308"/>
                </a:lnTo>
                <a:lnTo>
                  <a:pt x="798" y="308"/>
                </a:lnTo>
                <a:lnTo>
                  <a:pt x="787" y="310"/>
                </a:lnTo>
                <a:lnTo>
                  <a:pt x="781" y="312"/>
                </a:lnTo>
                <a:lnTo>
                  <a:pt x="776" y="315"/>
                </a:lnTo>
                <a:lnTo>
                  <a:pt x="776" y="315"/>
                </a:lnTo>
                <a:lnTo>
                  <a:pt x="772" y="317"/>
                </a:lnTo>
                <a:lnTo>
                  <a:pt x="768" y="321"/>
                </a:lnTo>
                <a:lnTo>
                  <a:pt x="760" y="328"/>
                </a:lnTo>
                <a:lnTo>
                  <a:pt x="753" y="336"/>
                </a:lnTo>
                <a:lnTo>
                  <a:pt x="745" y="342"/>
                </a:lnTo>
                <a:lnTo>
                  <a:pt x="745" y="342"/>
                </a:lnTo>
                <a:lnTo>
                  <a:pt x="735" y="347"/>
                </a:lnTo>
                <a:lnTo>
                  <a:pt x="725" y="349"/>
                </a:lnTo>
                <a:lnTo>
                  <a:pt x="718" y="349"/>
                </a:lnTo>
                <a:lnTo>
                  <a:pt x="718" y="349"/>
                </a:lnTo>
                <a:lnTo>
                  <a:pt x="717" y="340"/>
                </a:lnTo>
                <a:lnTo>
                  <a:pt x="716" y="336"/>
                </a:lnTo>
                <a:lnTo>
                  <a:pt x="714" y="335"/>
                </a:lnTo>
                <a:lnTo>
                  <a:pt x="713" y="334"/>
                </a:lnTo>
                <a:lnTo>
                  <a:pt x="713" y="334"/>
                </a:lnTo>
                <a:lnTo>
                  <a:pt x="708" y="335"/>
                </a:lnTo>
                <a:lnTo>
                  <a:pt x="702" y="336"/>
                </a:lnTo>
                <a:lnTo>
                  <a:pt x="702" y="336"/>
                </a:lnTo>
                <a:lnTo>
                  <a:pt x="696" y="334"/>
                </a:lnTo>
                <a:lnTo>
                  <a:pt x="690" y="332"/>
                </a:lnTo>
                <a:lnTo>
                  <a:pt x="690" y="332"/>
                </a:lnTo>
                <a:lnTo>
                  <a:pt x="687" y="333"/>
                </a:lnTo>
                <a:lnTo>
                  <a:pt x="684" y="335"/>
                </a:lnTo>
                <a:lnTo>
                  <a:pt x="682" y="338"/>
                </a:lnTo>
                <a:lnTo>
                  <a:pt x="681" y="341"/>
                </a:lnTo>
                <a:lnTo>
                  <a:pt x="681" y="341"/>
                </a:lnTo>
                <a:lnTo>
                  <a:pt x="683" y="343"/>
                </a:lnTo>
                <a:lnTo>
                  <a:pt x="686" y="347"/>
                </a:lnTo>
                <a:lnTo>
                  <a:pt x="689" y="351"/>
                </a:lnTo>
                <a:lnTo>
                  <a:pt x="690" y="353"/>
                </a:lnTo>
                <a:lnTo>
                  <a:pt x="690" y="353"/>
                </a:lnTo>
                <a:lnTo>
                  <a:pt x="689" y="358"/>
                </a:lnTo>
                <a:lnTo>
                  <a:pt x="686" y="361"/>
                </a:lnTo>
                <a:lnTo>
                  <a:pt x="681" y="364"/>
                </a:lnTo>
                <a:lnTo>
                  <a:pt x="675" y="366"/>
                </a:lnTo>
                <a:lnTo>
                  <a:pt x="664" y="369"/>
                </a:lnTo>
                <a:lnTo>
                  <a:pt x="657" y="370"/>
                </a:lnTo>
                <a:lnTo>
                  <a:pt x="657" y="370"/>
                </a:lnTo>
                <a:lnTo>
                  <a:pt x="641" y="366"/>
                </a:lnTo>
                <a:lnTo>
                  <a:pt x="626" y="364"/>
                </a:lnTo>
                <a:lnTo>
                  <a:pt x="626" y="364"/>
                </a:lnTo>
                <a:lnTo>
                  <a:pt x="622" y="365"/>
                </a:lnTo>
                <a:lnTo>
                  <a:pt x="615" y="369"/>
                </a:lnTo>
                <a:lnTo>
                  <a:pt x="608" y="373"/>
                </a:lnTo>
                <a:lnTo>
                  <a:pt x="601" y="377"/>
                </a:lnTo>
                <a:lnTo>
                  <a:pt x="601" y="377"/>
                </a:lnTo>
                <a:lnTo>
                  <a:pt x="591" y="381"/>
                </a:lnTo>
                <a:lnTo>
                  <a:pt x="579" y="383"/>
                </a:lnTo>
                <a:lnTo>
                  <a:pt x="569" y="385"/>
                </a:lnTo>
                <a:lnTo>
                  <a:pt x="557" y="387"/>
                </a:lnTo>
                <a:lnTo>
                  <a:pt x="557" y="387"/>
                </a:lnTo>
                <a:lnTo>
                  <a:pt x="549" y="387"/>
                </a:lnTo>
                <a:lnTo>
                  <a:pt x="547" y="385"/>
                </a:lnTo>
                <a:lnTo>
                  <a:pt x="545" y="385"/>
                </a:lnTo>
                <a:lnTo>
                  <a:pt x="542" y="383"/>
                </a:lnTo>
                <a:lnTo>
                  <a:pt x="541" y="381"/>
                </a:lnTo>
                <a:lnTo>
                  <a:pt x="540" y="376"/>
                </a:lnTo>
                <a:lnTo>
                  <a:pt x="540" y="370"/>
                </a:lnTo>
                <a:lnTo>
                  <a:pt x="540" y="370"/>
                </a:lnTo>
                <a:lnTo>
                  <a:pt x="523" y="376"/>
                </a:lnTo>
                <a:lnTo>
                  <a:pt x="515" y="377"/>
                </a:lnTo>
                <a:lnTo>
                  <a:pt x="508" y="378"/>
                </a:lnTo>
                <a:lnTo>
                  <a:pt x="508" y="378"/>
                </a:lnTo>
                <a:lnTo>
                  <a:pt x="499" y="378"/>
                </a:lnTo>
                <a:lnTo>
                  <a:pt x="490" y="376"/>
                </a:lnTo>
                <a:lnTo>
                  <a:pt x="482" y="373"/>
                </a:lnTo>
                <a:lnTo>
                  <a:pt x="474" y="370"/>
                </a:lnTo>
                <a:lnTo>
                  <a:pt x="474" y="370"/>
                </a:lnTo>
                <a:lnTo>
                  <a:pt x="469" y="367"/>
                </a:lnTo>
                <a:lnTo>
                  <a:pt x="465" y="364"/>
                </a:lnTo>
                <a:lnTo>
                  <a:pt x="461" y="360"/>
                </a:lnTo>
                <a:lnTo>
                  <a:pt x="457" y="359"/>
                </a:lnTo>
                <a:lnTo>
                  <a:pt x="457" y="359"/>
                </a:lnTo>
                <a:lnTo>
                  <a:pt x="455" y="360"/>
                </a:lnTo>
                <a:lnTo>
                  <a:pt x="451" y="361"/>
                </a:lnTo>
                <a:lnTo>
                  <a:pt x="445" y="364"/>
                </a:lnTo>
                <a:lnTo>
                  <a:pt x="445" y="364"/>
                </a:lnTo>
                <a:lnTo>
                  <a:pt x="433" y="366"/>
                </a:lnTo>
                <a:lnTo>
                  <a:pt x="424" y="367"/>
                </a:lnTo>
                <a:lnTo>
                  <a:pt x="424" y="367"/>
                </a:lnTo>
                <a:lnTo>
                  <a:pt x="412" y="366"/>
                </a:lnTo>
                <a:lnTo>
                  <a:pt x="401" y="364"/>
                </a:lnTo>
                <a:lnTo>
                  <a:pt x="390" y="361"/>
                </a:lnTo>
                <a:lnTo>
                  <a:pt x="377" y="360"/>
                </a:lnTo>
                <a:lnTo>
                  <a:pt x="377" y="360"/>
                </a:lnTo>
                <a:lnTo>
                  <a:pt x="381" y="359"/>
                </a:lnTo>
                <a:lnTo>
                  <a:pt x="387" y="357"/>
                </a:lnTo>
                <a:lnTo>
                  <a:pt x="387" y="357"/>
                </a:lnTo>
                <a:lnTo>
                  <a:pt x="378" y="345"/>
                </a:lnTo>
                <a:lnTo>
                  <a:pt x="378" y="345"/>
                </a:lnTo>
                <a:lnTo>
                  <a:pt x="375" y="346"/>
                </a:lnTo>
                <a:lnTo>
                  <a:pt x="371" y="347"/>
                </a:lnTo>
                <a:lnTo>
                  <a:pt x="371" y="347"/>
                </a:lnTo>
                <a:lnTo>
                  <a:pt x="358" y="345"/>
                </a:lnTo>
                <a:lnTo>
                  <a:pt x="339" y="340"/>
                </a:lnTo>
                <a:lnTo>
                  <a:pt x="322" y="334"/>
                </a:lnTo>
                <a:lnTo>
                  <a:pt x="316" y="332"/>
                </a:lnTo>
                <a:lnTo>
                  <a:pt x="314" y="329"/>
                </a:lnTo>
                <a:lnTo>
                  <a:pt x="314" y="329"/>
                </a:lnTo>
                <a:lnTo>
                  <a:pt x="315" y="322"/>
                </a:lnTo>
                <a:lnTo>
                  <a:pt x="315" y="322"/>
                </a:lnTo>
                <a:lnTo>
                  <a:pt x="301" y="320"/>
                </a:lnTo>
                <a:lnTo>
                  <a:pt x="292" y="317"/>
                </a:lnTo>
                <a:lnTo>
                  <a:pt x="285" y="316"/>
                </a:lnTo>
                <a:lnTo>
                  <a:pt x="285" y="316"/>
                </a:lnTo>
                <a:lnTo>
                  <a:pt x="278" y="314"/>
                </a:lnTo>
                <a:lnTo>
                  <a:pt x="270" y="310"/>
                </a:lnTo>
                <a:lnTo>
                  <a:pt x="263" y="306"/>
                </a:lnTo>
                <a:lnTo>
                  <a:pt x="254" y="304"/>
                </a:lnTo>
                <a:lnTo>
                  <a:pt x="254" y="304"/>
                </a:lnTo>
                <a:lnTo>
                  <a:pt x="263" y="298"/>
                </a:lnTo>
                <a:lnTo>
                  <a:pt x="265" y="296"/>
                </a:lnTo>
                <a:lnTo>
                  <a:pt x="267" y="293"/>
                </a:lnTo>
                <a:lnTo>
                  <a:pt x="267" y="293"/>
                </a:lnTo>
                <a:lnTo>
                  <a:pt x="266" y="290"/>
                </a:lnTo>
                <a:lnTo>
                  <a:pt x="266" y="288"/>
                </a:lnTo>
                <a:lnTo>
                  <a:pt x="264" y="286"/>
                </a:lnTo>
                <a:lnTo>
                  <a:pt x="264" y="286"/>
                </a:lnTo>
                <a:lnTo>
                  <a:pt x="255" y="285"/>
                </a:lnTo>
                <a:lnTo>
                  <a:pt x="248" y="284"/>
                </a:lnTo>
                <a:lnTo>
                  <a:pt x="240" y="284"/>
                </a:lnTo>
                <a:lnTo>
                  <a:pt x="233" y="283"/>
                </a:lnTo>
                <a:lnTo>
                  <a:pt x="233" y="283"/>
                </a:lnTo>
                <a:lnTo>
                  <a:pt x="227" y="280"/>
                </a:lnTo>
                <a:lnTo>
                  <a:pt x="217" y="277"/>
                </a:lnTo>
                <a:lnTo>
                  <a:pt x="209" y="272"/>
                </a:lnTo>
                <a:lnTo>
                  <a:pt x="204" y="271"/>
                </a:lnTo>
                <a:lnTo>
                  <a:pt x="200" y="271"/>
                </a:lnTo>
                <a:lnTo>
                  <a:pt x="200" y="271"/>
                </a:lnTo>
                <a:lnTo>
                  <a:pt x="193" y="272"/>
                </a:lnTo>
                <a:lnTo>
                  <a:pt x="185" y="274"/>
                </a:lnTo>
                <a:lnTo>
                  <a:pt x="185" y="274"/>
                </a:lnTo>
                <a:lnTo>
                  <a:pt x="187" y="271"/>
                </a:lnTo>
                <a:lnTo>
                  <a:pt x="188" y="269"/>
                </a:lnTo>
                <a:lnTo>
                  <a:pt x="190" y="267"/>
                </a:lnTo>
                <a:lnTo>
                  <a:pt x="190" y="267"/>
                </a:lnTo>
                <a:lnTo>
                  <a:pt x="187" y="262"/>
                </a:lnTo>
                <a:lnTo>
                  <a:pt x="185" y="257"/>
                </a:lnTo>
                <a:lnTo>
                  <a:pt x="185" y="257"/>
                </a:lnTo>
                <a:lnTo>
                  <a:pt x="179" y="257"/>
                </a:lnTo>
                <a:lnTo>
                  <a:pt x="172" y="256"/>
                </a:lnTo>
                <a:lnTo>
                  <a:pt x="172" y="256"/>
                </a:lnTo>
                <a:lnTo>
                  <a:pt x="154" y="253"/>
                </a:lnTo>
                <a:lnTo>
                  <a:pt x="142" y="250"/>
                </a:lnTo>
                <a:lnTo>
                  <a:pt x="142" y="250"/>
                </a:lnTo>
                <a:lnTo>
                  <a:pt x="138" y="251"/>
                </a:lnTo>
                <a:lnTo>
                  <a:pt x="135" y="253"/>
                </a:lnTo>
                <a:lnTo>
                  <a:pt x="131" y="255"/>
                </a:lnTo>
                <a:lnTo>
                  <a:pt x="129" y="256"/>
                </a:lnTo>
                <a:lnTo>
                  <a:pt x="129" y="256"/>
                </a:lnTo>
                <a:lnTo>
                  <a:pt x="126" y="255"/>
                </a:lnTo>
                <a:lnTo>
                  <a:pt x="123" y="251"/>
                </a:lnTo>
                <a:lnTo>
                  <a:pt x="119" y="248"/>
                </a:lnTo>
                <a:lnTo>
                  <a:pt x="117" y="247"/>
                </a:lnTo>
                <a:lnTo>
                  <a:pt x="117" y="247"/>
                </a:lnTo>
                <a:lnTo>
                  <a:pt x="110" y="245"/>
                </a:lnTo>
                <a:lnTo>
                  <a:pt x="102" y="247"/>
                </a:lnTo>
                <a:lnTo>
                  <a:pt x="95" y="247"/>
                </a:lnTo>
                <a:lnTo>
                  <a:pt x="92" y="247"/>
                </a:lnTo>
                <a:lnTo>
                  <a:pt x="88" y="245"/>
                </a:lnTo>
                <a:lnTo>
                  <a:pt x="88" y="245"/>
                </a:lnTo>
                <a:lnTo>
                  <a:pt x="75" y="239"/>
                </a:lnTo>
                <a:lnTo>
                  <a:pt x="63" y="235"/>
                </a:lnTo>
                <a:lnTo>
                  <a:pt x="52" y="230"/>
                </a:lnTo>
                <a:lnTo>
                  <a:pt x="40" y="224"/>
                </a:lnTo>
                <a:lnTo>
                  <a:pt x="40" y="224"/>
                </a:lnTo>
                <a:lnTo>
                  <a:pt x="34" y="222"/>
                </a:lnTo>
                <a:lnTo>
                  <a:pt x="29" y="219"/>
                </a:lnTo>
                <a:lnTo>
                  <a:pt x="20" y="218"/>
                </a:lnTo>
                <a:lnTo>
                  <a:pt x="9" y="217"/>
                </a:lnTo>
                <a:lnTo>
                  <a:pt x="0" y="214"/>
                </a:lnTo>
                <a:lnTo>
                  <a:pt x="0" y="214"/>
                </a:lnTo>
                <a:lnTo>
                  <a:pt x="7" y="214"/>
                </a:lnTo>
                <a:lnTo>
                  <a:pt x="15" y="213"/>
                </a:lnTo>
                <a:lnTo>
                  <a:pt x="23" y="212"/>
                </a:lnTo>
                <a:lnTo>
                  <a:pt x="33" y="208"/>
                </a:lnTo>
                <a:lnTo>
                  <a:pt x="51" y="201"/>
                </a:lnTo>
                <a:lnTo>
                  <a:pt x="69" y="190"/>
                </a:lnTo>
                <a:lnTo>
                  <a:pt x="69" y="190"/>
                </a:lnTo>
                <a:lnTo>
                  <a:pt x="73" y="189"/>
                </a:lnTo>
                <a:lnTo>
                  <a:pt x="77" y="187"/>
                </a:lnTo>
                <a:lnTo>
                  <a:pt x="88" y="184"/>
                </a:lnTo>
                <a:lnTo>
                  <a:pt x="102" y="183"/>
                </a:lnTo>
                <a:lnTo>
                  <a:pt x="102" y="183"/>
                </a:lnTo>
                <a:lnTo>
                  <a:pt x="105" y="183"/>
                </a:lnTo>
                <a:lnTo>
                  <a:pt x="107" y="184"/>
                </a:lnTo>
                <a:lnTo>
                  <a:pt x="110" y="186"/>
                </a:lnTo>
                <a:lnTo>
                  <a:pt x="110" y="186"/>
                </a:lnTo>
                <a:lnTo>
                  <a:pt x="119" y="184"/>
                </a:lnTo>
                <a:lnTo>
                  <a:pt x="130" y="181"/>
                </a:lnTo>
                <a:lnTo>
                  <a:pt x="130" y="181"/>
                </a:lnTo>
                <a:lnTo>
                  <a:pt x="139" y="180"/>
                </a:lnTo>
                <a:lnTo>
                  <a:pt x="149" y="180"/>
                </a:lnTo>
                <a:lnTo>
                  <a:pt x="149" y="180"/>
                </a:lnTo>
                <a:lnTo>
                  <a:pt x="150" y="180"/>
                </a:lnTo>
                <a:lnTo>
                  <a:pt x="153" y="178"/>
                </a:lnTo>
                <a:lnTo>
                  <a:pt x="155" y="175"/>
                </a:lnTo>
                <a:lnTo>
                  <a:pt x="155" y="171"/>
                </a:lnTo>
                <a:lnTo>
                  <a:pt x="155" y="171"/>
                </a:lnTo>
                <a:lnTo>
                  <a:pt x="153" y="170"/>
                </a:lnTo>
                <a:lnTo>
                  <a:pt x="148" y="170"/>
                </a:lnTo>
                <a:lnTo>
                  <a:pt x="148" y="165"/>
                </a:lnTo>
                <a:lnTo>
                  <a:pt x="148" y="165"/>
                </a:lnTo>
                <a:lnTo>
                  <a:pt x="149" y="163"/>
                </a:lnTo>
                <a:lnTo>
                  <a:pt x="153" y="161"/>
                </a:lnTo>
                <a:lnTo>
                  <a:pt x="160" y="156"/>
                </a:lnTo>
                <a:lnTo>
                  <a:pt x="168" y="152"/>
                </a:lnTo>
                <a:lnTo>
                  <a:pt x="173" y="150"/>
                </a:lnTo>
                <a:lnTo>
                  <a:pt x="175" y="147"/>
                </a:lnTo>
                <a:lnTo>
                  <a:pt x="175" y="147"/>
                </a:lnTo>
                <a:lnTo>
                  <a:pt x="176" y="152"/>
                </a:lnTo>
                <a:lnTo>
                  <a:pt x="179" y="155"/>
                </a:lnTo>
                <a:lnTo>
                  <a:pt x="181" y="156"/>
                </a:lnTo>
                <a:lnTo>
                  <a:pt x="181" y="156"/>
                </a:lnTo>
                <a:lnTo>
                  <a:pt x="190" y="153"/>
                </a:lnTo>
                <a:lnTo>
                  <a:pt x="199" y="152"/>
                </a:lnTo>
                <a:lnTo>
                  <a:pt x="199" y="152"/>
                </a:lnTo>
                <a:lnTo>
                  <a:pt x="211" y="153"/>
                </a:lnTo>
                <a:lnTo>
                  <a:pt x="224" y="156"/>
                </a:lnTo>
                <a:lnTo>
                  <a:pt x="224" y="156"/>
                </a:lnTo>
                <a:lnTo>
                  <a:pt x="228" y="156"/>
                </a:lnTo>
                <a:lnTo>
                  <a:pt x="231" y="155"/>
                </a:lnTo>
                <a:lnTo>
                  <a:pt x="235" y="151"/>
                </a:lnTo>
                <a:lnTo>
                  <a:pt x="235" y="147"/>
                </a:lnTo>
                <a:lnTo>
                  <a:pt x="235" y="147"/>
                </a:lnTo>
                <a:lnTo>
                  <a:pt x="235" y="144"/>
                </a:lnTo>
                <a:lnTo>
                  <a:pt x="233" y="141"/>
                </a:lnTo>
                <a:lnTo>
                  <a:pt x="224" y="134"/>
                </a:lnTo>
                <a:lnTo>
                  <a:pt x="224" y="134"/>
                </a:lnTo>
                <a:lnTo>
                  <a:pt x="240" y="129"/>
                </a:lnTo>
                <a:lnTo>
                  <a:pt x="257" y="125"/>
                </a:lnTo>
                <a:lnTo>
                  <a:pt x="289" y="113"/>
                </a:lnTo>
                <a:lnTo>
                  <a:pt x="289" y="95"/>
                </a:lnTo>
                <a:lnTo>
                  <a:pt x="289" y="95"/>
                </a:lnTo>
                <a:lnTo>
                  <a:pt x="284" y="95"/>
                </a:lnTo>
                <a:lnTo>
                  <a:pt x="280" y="94"/>
                </a:lnTo>
                <a:lnTo>
                  <a:pt x="280" y="94"/>
                </a:lnTo>
                <a:lnTo>
                  <a:pt x="295" y="86"/>
                </a:lnTo>
                <a:lnTo>
                  <a:pt x="309" y="82"/>
                </a:lnTo>
                <a:lnTo>
                  <a:pt x="323" y="79"/>
                </a:lnTo>
                <a:lnTo>
                  <a:pt x="338" y="79"/>
                </a:lnTo>
                <a:lnTo>
                  <a:pt x="338" y="79"/>
                </a:lnTo>
                <a:lnTo>
                  <a:pt x="340" y="74"/>
                </a:lnTo>
                <a:lnTo>
                  <a:pt x="341" y="68"/>
                </a:lnTo>
                <a:lnTo>
                  <a:pt x="344" y="60"/>
                </a:lnTo>
                <a:lnTo>
                  <a:pt x="344" y="60"/>
                </a:lnTo>
                <a:lnTo>
                  <a:pt x="343" y="58"/>
                </a:lnTo>
                <a:lnTo>
                  <a:pt x="341" y="58"/>
                </a:lnTo>
                <a:lnTo>
                  <a:pt x="338" y="57"/>
                </a:lnTo>
                <a:lnTo>
                  <a:pt x="338" y="57"/>
                </a:lnTo>
                <a:lnTo>
                  <a:pt x="345" y="52"/>
                </a:lnTo>
                <a:lnTo>
                  <a:pt x="355" y="48"/>
                </a:lnTo>
                <a:lnTo>
                  <a:pt x="376" y="43"/>
                </a:lnTo>
                <a:lnTo>
                  <a:pt x="414" y="52"/>
                </a:lnTo>
                <a:lnTo>
                  <a:pt x="414" y="52"/>
                </a:lnTo>
                <a:lnTo>
                  <a:pt x="418" y="48"/>
                </a:lnTo>
                <a:lnTo>
                  <a:pt x="422" y="42"/>
                </a:lnTo>
                <a:lnTo>
                  <a:pt x="425" y="36"/>
                </a:lnTo>
                <a:lnTo>
                  <a:pt x="426" y="33"/>
                </a:lnTo>
                <a:lnTo>
                  <a:pt x="426" y="33"/>
                </a:lnTo>
                <a:lnTo>
                  <a:pt x="425" y="30"/>
                </a:lnTo>
                <a:lnTo>
                  <a:pt x="424" y="29"/>
                </a:lnTo>
                <a:lnTo>
                  <a:pt x="418" y="23"/>
                </a:lnTo>
                <a:lnTo>
                  <a:pt x="418" y="23"/>
                </a:lnTo>
                <a:lnTo>
                  <a:pt x="441" y="25"/>
                </a:lnTo>
                <a:lnTo>
                  <a:pt x="441" y="25"/>
                </a:lnTo>
                <a:lnTo>
                  <a:pt x="472" y="21"/>
                </a:lnTo>
                <a:lnTo>
                  <a:pt x="472" y="21"/>
                </a:lnTo>
                <a:lnTo>
                  <a:pt x="502" y="27"/>
                </a:lnTo>
                <a:lnTo>
                  <a:pt x="502" y="27"/>
                </a:lnTo>
                <a:lnTo>
                  <a:pt x="504" y="25"/>
                </a:lnTo>
                <a:lnTo>
                  <a:pt x="505" y="24"/>
                </a:lnTo>
                <a:lnTo>
                  <a:pt x="509" y="21"/>
                </a:lnTo>
                <a:lnTo>
                  <a:pt x="511" y="17"/>
                </a:lnTo>
                <a:lnTo>
                  <a:pt x="512" y="13"/>
                </a:lnTo>
                <a:lnTo>
                  <a:pt x="512" y="13"/>
                </a:lnTo>
                <a:lnTo>
                  <a:pt x="511" y="9"/>
                </a:lnTo>
                <a:lnTo>
                  <a:pt x="509" y="2"/>
                </a:lnTo>
                <a:lnTo>
                  <a:pt x="509" y="2"/>
                </a:lnTo>
                <a:lnTo>
                  <a:pt x="510" y="0"/>
                </a:lnTo>
                <a:lnTo>
                  <a:pt x="514" y="0"/>
                </a:lnTo>
                <a:lnTo>
                  <a:pt x="514" y="0"/>
                </a:lnTo>
                <a:lnTo>
                  <a:pt x="523" y="2"/>
                </a:lnTo>
                <a:lnTo>
                  <a:pt x="536" y="3"/>
                </a:lnTo>
                <a:lnTo>
                  <a:pt x="536" y="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5">
            <a:extLst>
              <a:ext uri="{FF2B5EF4-FFF2-40B4-BE49-F238E27FC236}">
                <a16:creationId xmlns:a16="http://schemas.microsoft.com/office/drawing/2014/main" id="{09B010C4-A2E4-4FE0-9AC7-4017FB906384}"/>
              </a:ext>
            </a:extLst>
          </p:cNvPr>
          <p:cNvSpPr>
            <a:spLocks/>
          </p:cNvSpPr>
          <p:nvPr/>
        </p:nvSpPr>
        <p:spPr bwMode="auto">
          <a:xfrm>
            <a:off x="7836712" y="5330397"/>
            <a:ext cx="1708303" cy="470352"/>
          </a:xfrm>
          <a:custGeom>
            <a:avLst/>
            <a:gdLst>
              <a:gd name="T0" fmla="*/ 597 w 977"/>
              <a:gd name="T1" fmla="*/ 27 h 269"/>
              <a:gd name="T2" fmla="*/ 607 w 977"/>
              <a:gd name="T3" fmla="*/ 38 h 269"/>
              <a:gd name="T4" fmla="*/ 666 w 977"/>
              <a:gd name="T5" fmla="*/ 44 h 269"/>
              <a:gd name="T6" fmla="*/ 716 w 977"/>
              <a:gd name="T7" fmla="*/ 52 h 269"/>
              <a:gd name="T8" fmla="*/ 746 w 977"/>
              <a:gd name="T9" fmla="*/ 57 h 269"/>
              <a:gd name="T10" fmla="*/ 765 w 977"/>
              <a:gd name="T11" fmla="*/ 69 h 269"/>
              <a:gd name="T12" fmla="*/ 795 w 977"/>
              <a:gd name="T13" fmla="*/ 70 h 269"/>
              <a:gd name="T14" fmla="*/ 809 w 977"/>
              <a:gd name="T15" fmla="*/ 80 h 269"/>
              <a:gd name="T16" fmla="*/ 820 w 977"/>
              <a:gd name="T17" fmla="*/ 89 h 269"/>
              <a:gd name="T18" fmla="*/ 852 w 977"/>
              <a:gd name="T19" fmla="*/ 88 h 269"/>
              <a:gd name="T20" fmla="*/ 904 w 977"/>
              <a:gd name="T21" fmla="*/ 98 h 269"/>
              <a:gd name="T22" fmla="*/ 905 w 977"/>
              <a:gd name="T23" fmla="*/ 101 h 269"/>
              <a:gd name="T24" fmla="*/ 968 w 977"/>
              <a:gd name="T25" fmla="*/ 103 h 269"/>
              <a:gd name="T26" fmla="*/ 977 w 977"/>
              <a:gd name="T27" fmla="*/ 113 h 269"/>
              <a:gd name="T28" fmla="*/ 938 w 977"/>
              <a:gd name="T29" fmla="*/ 128 h 269"/>
              <a:gd name="T30" fmla="*/ 913 w 977"/>
              <a:gd name="T31" fmla="*/ 134 h 269"/>
              <a:gd name="T32" fmla="*/ 881 w 977"/>
              <a:gd name="T33" fmla="*/ 138 h 269"/>
              <a:gd name="T34" fmla="*/ 868 w 977"/>
              <a:gd name="T35" fmla="*/ 147 h 269"/>
              <a:gd name="T36" fmla="*/ 838 w 977"/>
              <a:gd name="T37" fmla="*/ 154 h 269"/>
              <a:gd name="T38" fmla="*/ 820 w 977"/>
              <a:gd name="T39" fmla="*/ 167 h 269"/>
              <a:gd name="T40" fmla="*/ 796 w 977"/>
              <a:gd name="T41" fmla="*/ 172 h 269"/>
              <a:gd name="T42" fmla="*/ 783 w 977"/>
              <a:gd name="T43" fmla="*/ 179 h 269"/>
              <a:gd name="T44" fmla="*/ 761 w 977"/>
              <a:gd name="T45" fmla="*/ 190 h 269"/>
              <a:gd name="T46" fmla="*/ 740 w 977"/>
              <a:gd name="T47" fmla="*/ 192 h 269"/>
              <a:gd name="T48" fmla="*/ 724 w 977"/>
              <a:gd name="T49" fmla="*/ 202 h 269"/>
              <a:gd name="T50" fmla="*/ 698 w 977"/>
              <a:gd name="T51" fmla="*/ 210 h 269"/>
              <a:gd name="T52" fmla="*/ 678 w 977"/>
              <a:gd name="T53" fmla="*/ 221 h 269"/>
              <a:gd name="T54" fmla="*/ 646 w 977"/>
              <a:gd name="T55" fmla="*/ 228 h 269"/>
              <a:gd name="T56" fmla="*/ 630 w 977"/>
              <a:gd name="T57" fmla="*/ 237 h 269"/>
              <a:gd name="T58" fmla="*/ 597 w 977"/>
              <a:gd name="T59" fmla="*/ 246 h 269"/>
              <a:gd name="T60" fmla="*/ 586 w 977"/>
              <a:gd name="T61" fmla="*/ 246 h 269"/>
              <a:gd name="T62" fmla="*/ 520 w 977"/>
              <a:gd name="T63" fmla="*/ 258 h 269"/>
              <a:gd name="T64" fmla="*/ 508 w 977"/>
              <a:gd name="T65" fmla="*/ 264 h 269"/>
              <a:gd name="T66" fmla="*/ 465 w 977"/>
              <a:gd name="T67" fmla="*/ 262 h 269"/>
              <a:gd name="T68" fmla="*/ 395 w 977"/>
              <a:gd name="T69" fmla="*/ 259 h 269"/>
              <a:gd name="T70" fmla="*/ 374 w 977"/>
              <a:gd name="T71" fmla="*/ 260 h 269"/>
              <a:gd name="T72" fmla="*/ 338 w 977"/>
              <a:gd name="T73" fmla="*/ 248 h 269"/>
              <a:gd name="T74" fmla="*/ 280 w 977"/>
              <a:gd name="T75" fmla="*/ 234 h 269"/>
              <a:gd name="T76" fmla="*/ 261 w 977"/>
              <a:gd name="T77" fmla="*/ 241 h 269"/>
              <a:gd name="T78" fmla="*/ 249 w 977"/>
              <a:gd name="T79" fmla="*/ 235 h 269"/>
              <a:gd name="T80" fmla="*/ 214 w 977"/>
              <a:gd name="T81" fmla="*/ 228 h 269"/>
              <a:gd name="T82" fmla="*/ 178 w 977"/>
              <a:gd name="T83" fmla="*/ 216 h 269"/>
              <a:gd name="T84" fmla="*/ 164 w 977"/>
              <a:gd name="T85" fmla="*/ 199 h 269"/>
              <a:gd name="T86" fmla="*/ 142 w 977"/>
              <a:gd name="T87" fmla="*/ 191 h 269"/>
              <a:gd name="T88" fmla="*/ 112 w 977"/>
              <a:gd name="T89" fmla="*/ 154 h 269"/>
              <a:gd name="T90" fmla="*/ 83 w 977"/>
              <a:gd name="T91" fmla="*/ 137 h 269"/>
              <a:gd name="T92" fmla="*/ 0 w 977"/>
              <a:gd name="T93" fmla="*/ 105 h 269"/>
              <a:gd name="T94" fmla="*/ 32 w 977"/>
              <a:gd name="T95" fmla="*/ 110 h 269"/>
              <a:gd name="T96" fmla="*/ 73 w 977"/>
              <a:gd name="T97" fmla="*/ 125 h 269"/>
              <a:gd name="T98" fmla="*/ 127 w 977"/>
              <a:gd name="T99" fmla="*/ 103 h 269"/>
              <a:gd name="T100" fmla="*/ 152 w 977"/>
              <a:gd name="T101" fmla="*/ 73 h 269"/>
              <a:gd name="T102" fmla="*/ 196 w 977"/>
              <a:gd name="T103" fmla="*/ 56 h 269"/>
              <a:gd name="T104" fmla="*/ 224 w 977"/>
              <a:gd name="T105" fmla="*/ 48 h 269"/>
              <a:gd name="T106" fmla="*/ 274 w 977"/>
              <a:gd name="T107" fmla="*/ 38 h 269"/>
              <a:gd name="T108" fmla="*/ 362 w 977"/>
              <a:gd name="T109" fmla="*/ 13 h 269"/>
              <a:gd name="T110" fmla="*/ 399 w 977"/>
              <a:gd name="T111" fmla="*/ 9 h 269"/>
              <a:gd name="T112" fmla="*/ 469 w 977"/>
              <a:gd name="T113" fmla="*/ 5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77" h="269">
                <a:moveTo>
                  <a:pt x="507" y="11"/>
                </a:moveTo>
                <a:lnTo>
                  <a:pt x="507" y="11"/>
                </a:lnTo>
                <a:lnTo>
                  <a:pt x="551" y="19"/>
                </a:lnTo>
                <a:lnTo>
                  <a:pt x="597" y="27"/>
                </a:lnTo>
                <a:lnTo>
                  <a:pt x="597" y="27"/>
                </a:lnTo>
                <a:lnTo>
                  <a:pt x="599" y="30"/>
                </a:lnTo>
                <a:lnTo>
                  <a:pt x="601" y="33"/>
                </a:lnTo>
                <a:lnTo>
                  <a:pt x="604" y="37"/>
                </a:lnTo>
                <a:lnTo>
                  <a:pt x="607" y="38"/>
                </a:lnTo>
                <a:lnTo>
                  <a:pt x="607" y="38"/>
                </a:lnTo>
                <a:lnTo>
                  <a:pt x="619" y="42"/>
                </a:lnTo>
                <a:lnTo>
                  <a:pt x="632" y="45"/>
                </a:lnTo>
                <a:lnTo>
                  <a:pt x="652" y="48"/>
                </a:lnTo>
                <a:lnTo>
                  <a:pt x="652" y="48"/>
                </a:lnTo>
                <a:lnTo>
                  <a:pt x="666" y="44"/>
                </a:lnTo>
                <a:lnTo>
                  <a:pt x="680" y="40"/>
                </a:lnTo>
                <a:lnTo>
                  <a:pt x="680" y="40"/>
                </a:lnTo>
                <a:lnTo>
                  <a:pt x="686" y="42"/>
                </a:lnTo>
                <a:lnTo>
                  <a:pt x="696" y="45"/>
                </a:lnTo>
                <a:lnTo>
                  <a:pt x="716" y="52"/>
                </a:lnTo>
                <a:lnTo>
                  <a:pt x="716" y="52"/>
                </a:lnTo>
                <a:lnTo>
                  <a:pt x="723" y="54"/>
                </a:lnTo>
                <a:lnTo>
                  <a:pt x="730" y="55"/>
                </a:lnTo>
                <a:lnTo>
                  <a:pt x="746" y="57"/>
                </a:lnTo>
                <a:lnTo>
                  <a:pt x="746" y="57"/>
                </a:lnTo>
                <a:lnTo>
                  <a:pt x="751" y="60"/>
                </a:lnTo>
                <a:lnTo>
                  <a:pt x="755" y="63"/>
                </a:lnTo>
                <a:lnTo>
                  <a:pt x="760" y="66"/>
                </a:lnTo>
                <a:lnTo>
                  <a:pt x="765" y="69"/>
                </a:lnTo>
                <a:lnTo>
                  <a:pt x="765" y="69"/>
                </a:lnTo>
                <a:lnTo>
                  <a:pt x="770" y="69"/>
                </a:lnTo>
                <a:lnTo>
                  <a:pt x="775" y="70"/>
                </a:lnTo>
                <a:lnTo>
                  <a:pt x="784" y="69"/>
                </a:lnTo>
                <a:lnTo>
                  <a:pt x="790" y="69"/>
                </a:lnTo>
                <a:lnTo>
                  <a:pt x="795" y="70"/>
                </a:lnTo>
                <a:lnTo>
                  <a:pt x="801" y="72"/>
                </a:lnTo>
                <a:lnTo>
                  <a:pt x="806" y="75"/>
                </a:lnTo>
                <a:lnTo>
                  <a:pt x="806" y="75"/>
                </a:lnTo>
                <a:lnTo>
                  <a:pt x="809" y="79"/>
                </a:lnTo>
                <a:lnTo>
                  <a:pt x="809" y="80"/>
                </a:lnTo>
                <a:lnTo>
                  <a:pt x="808" y="82"/>
                </a:lnTo>
                <a:lnTo>
                  <a:pt x="808" y="83"/>
                </a:lnTo>
                <a:lnTo>
                  <a:pt x="808" y="83"/>
                </a:lnTo>
                <a:lnTo>
                  <a:pt x="814" y="87"/>
                </a:lnTo>
                <a:lnTo>
                  <a:pt x="820" y="89"/>
                </a:lnTo>
                <a:lnTo>
                  <a:pt x="820" y="89"/>
                </a:lnTo>
                <a:lnTo>
                  <a:pt x="842" y="88"/>
                </a:lnTo>
                <a:lnTo>
                  <a:pt x="850" y="88"/>
                </a:lnTo>
                <a:lnTo>
                  <a:pt x="850" y="88"/>
                </a:lnTo>
                <a:lnTo>
                  <a:pt x="852" y="88"/>
                </a:lnTo>
                <a:lnTo>
                  <a:pt x="854" y="89"/>
                </a:lnTo>
                <a:lnTo>
                  <a:pt x="856" y="92"/>
                </a:lnTo>
                <a:lnTo>
                  <a:pt x="856" y="92"/>
                </a:lnTo>
                <a:lnTo>
                  <a:pt x="880" y="95"/>
                </a:lnTo>
                <a:lnTo>
                  <a:pt x="904" y="98"/>
                </a:lnTo>
                <a:lnTo>
                  <a:pt x="904" y="98"/>
                </a:lnTo>
                <a:lnTo>
                  <a:pt x="905" y="99"/>
                </a:lnTo>
                <a:lnTo>
                  <a:pt x="906" y="100"/>
                </a:lnTo>
                <a:lnTo>
                  <a:pt x="906" y="100"/>
                </a:lnTo>
                <a:lnTo>
                  <a:pt x="905" y="101"/>
                </a:lnTo>
                <a:lnTo>
                  <a:pt x="903" y="105"/>
                </a:lnTo>
                <a:lnTo>
                  <a:pt x="953" y="105"/>
                </a:lnTo>
                <a:lnTo>
                  <a:pt x="953" y="105"/>
                </a:lnTo>
                <a:lnTo>
                  <a:pt x="961" y="104"/>
                </a:lnTo>
                <a:lnTo>
                  <a:pt x="968" y="103"/>
                </a:lnTo>
                <a:lnTo>
                  <a:pt x="968" y="103"/>
                </a:lnTo>
                <a:lnTo>
                  <a:pt x="969" y="103"/>
                </a:lnTo>
                <a:lnTo>
                  <a:pt x="972" y="105"/>
                </a:lnTo>
                <a:lnTo>
                  <a:pt x="977" y="113"/>
                </a:lnTo>
                <a:lnTo>
                  <a:pt x="977" y="113"/>
                </a:lnTo>
                <a:lnTo>
                  <a:pt x="971" y="117"/>
                </a:lnTo>
                <a:lnTo>
                  <a:pt x="965" y="121"/>
                </a:lnTo>
                <a:lnTo>
                  <a:pt x="957" y="123"/>
                </a:lnTo>
                <a:lnTo>
                  <a:pt x="952" y="125"/>
                </a:lnTo>
                <a:lnTo>
                  <a:pt x="938" y="128"/>
                </a:lnTo>
                <a:lnTo>
                  <a:pt x="926" y="129"/>
                </a:lnTo>
                <a:lnTo>
                  <a:pt x="926" y="129"/>
                </a:lnTo>
                <a:lnTo>
                  <a:pt x="922" y="130"/>
                </a:lnTo>
                <a:lnTo>
                  <a:pt x="918" y="131"/>
                </a:lnTo>
                <a:lnTo>
                  <a:pt x="913" y="134"/>
                </a:lnTo>
                <a:lnTo>
                  <a:pt x="910" y="134"/>
                </a:lnTo>
                <a:lnTo>
                  <a:pt x="910" y="134"/>
                </a:lnTo>
                <a:lnTo>
                  <a:pt x="895" y="135"/>
                </a:lnTo>
                <a:lnTo>
                  <a:pt x="888" y="136"/>
                </a:lnTo>
                <a:lnTo>
                  <a:pt x="881" y="138"/>
                </a:lnTo>
                <a:lnTo>
                  <a:pt x="881" y="138"/>
                </a:lnTo>
                <a:lnTo>
                  <a:pt x="877" y="140"/>
                </a:lnTo>
                <a:lnTo>
                  <a:pt x="874" y="142"/>
                </a:lnTo>
                <a:lnTo>
                  <a:pt x="871" y="146"/>
                </a:lnTo>
                <a:lnTo>
                  <a:pt x="868" y="147"/>
                </a:lnTo>
                <a:lnTo>
                  <a:pt x="868" y="147"/>
                </a:lnTo>
                <a:lnTo>
                  <a:pt x="861" y="149"/>
                </a:lnTo>
                <a:lnTo>
                  <a:pt x="854" y="152"/>
                </a:lnTo>
                <a:lnTo>
                  <a:pt x="838" y="154"/>
                </a:lnTo>
                <a:lnTo>
                  <a:pt x="838" y="154"/>
                </a:lnTo>
                <a:lnTo>
                  <a:pt x="834" y="156"/>
                </a:lnTo>
                <a:lnTo>
                  <a:pt x="832" y="159"/>
                </a:lnTo>
                <a:lnTo>
                  <a:pt x="826" y="165"/>
                </a:lnTo>
                <a:lnTo>
                  <a:pt x="826" y="165"/>
                </a:lnTo>
                <a:lnTo>
                  <a:pt x="820" y="167"/>
                </a:lnTo>
                <a:lnTo>
                  <a:pt x="814" y="170"/>
                </a:lnTo>
                <a:lnTo>
                  <a:pt x="803" y="172"/>
                </a:lnTo>
                <a:lnTo>
                  <a:pt x="803" y="172"/>
                </a:lnTo>
                <a:lnTo>
                  <a:pt x="800" y="172"/>
                </a:lnTo>
                <a:lnTo>
                  <a:pt x="796" y="172"/>
                </a:lnTo>
                <a:lnTo>
                  <a:pt x="794" y="172"/>
                </a:lnTo>
                <a:lnTo>
                  <a:pt x="790" y="173"/>
                </a:lnTo>
                <a:lnTo>
                  <a:pt x="790" y="173"/>
                </a:lnTo>
                <a:lnTo>
                  <a:pt x="787" y="176"/>
                </a:lnTo>
                <a:lnTo>
                  <a:pt x="783" y="179"/>
                </a:lnTo>
                <a:lnTo>
                  <a:pt x="779" y="182"/>
                </a:lnTo>
                <a:lnTo>
                  <a:pt x="776" y="185"/>
                </a:lnTo>
                <a:lnTo>
                  <a:pt x="776" y="185"/>
                </a:lnTo>
                <a:lnTo>
                  <a:pt x="769" y="188"/>
                </a:lnTo>
                <a:lnTo>
                  <a:pt x="761" y="190"/>
                </a:lnTo>
                <a:lnTo>
                  <a:pt x="754" y="191"/>
                </a:lnTo>
                <a:lnTo>
                  <a:pt x="748" y="192"/>
                </a:lnTo>
                <a:lnTo>
                  <a:pt x="748" y="192"/>
                </a:lnTo>
                <a:lnTo>
                  <a:pt x="744" y="192"/>
                </a:lnTo>
                <a:lnTo>
                  <a:pt x="740" y="192"/>
                </a:lnTo>
                <a:lnTo>
                  <a:pt x="738" y="193"/>
                </a:lnTo>
                <a:lnTo>
                  <a:pt x="738" y="193"/>
                </a:lnTo>
                <a:lnTo>
                  <a:pt x="734" y="196"/>
                </a:lnTo>
                <a:lnTo>
                  <a:pt x="729" y="199"/>
                </a:lnTo>
                <a:lnTo>
                  <a:pt x="724" y="202"/>
                </a:lnTo>
                <a:lnTo>
                  <a:pt x="721" y="204"/>
                </a:lnTo>
                <a:lnTo>
                  <a:pt x="721" y="204"/>
                </a:lnTo>
                <a:lnTo>
                  <a:pt x="714" y="207"/>
                </a:lnTo>
                <a:lnTo>
                  <a:pt x="706" y="209"/>
                </a:lnTo>
                <a:lnTo>
                  <a:pt x="698" y="210"/>
                </a:lnTo>
                <a:lnTo>
                  <a:pt x="691" y="213"/>
                </a:lnTo>
                <a:lnTo>
                  <a:pt x="691" y="213"/>
                </a:lnTo>
                <a:lnTo>
                  <a:pt x="686" y="215"/>
                </a:lnTo>
                <a:lnTo>
                  <a:pt x="681" y="217"/>
                </a:lnTo>
                <a:lnTo>
                  <a:pt x="678" y="221"/>
                </a:lnTo>
                <a:lnTo>
                  <a:pt x="673" y="223"/>
                </a:lnTo>
                <a:lnTo>
                  <a:pt x="673" y="223"/>
                </a:lnTo>
                <a:lnTo>
                  <a:pt x="659" y="227"/>
                </a:lnTo>
                <a:lnTo>
                  <a:pt x="646" y="228"/>
                </a:lnTo>
                <a:lnTo>
                  <a:pt x="646" y="228"/>
                </a:lnTo>
                <a:lnTo>
                  <a:pt x="641" y="231"/>
                </a:lnTo>
                <a:lnTo>
                  <a:pt x="637" y="232"/>
                </a:lnTo>
                <a:lnTo>
                  <a:pt x="634" y="234"/>
                </a:lnTo>
                <a:lnTo>
                  <a:pt x="630" y="237"/>
                </a:lnTo>
                <a:lnTo>
                  <a:pt x="630" y="237"/>
                </a:lnTo>
                <a:lnTo>
                  <a:pt x="622" y="240"/>
                </a:lnTo>
                <a:lnTo>
                  <a:pt x="612" y="244"/>
                </a:lnTo>
                <a:lnTo>
                  <a:pt x="612" y="244"/>
                </a:lnTo>
                <a:lnTo>
                  <a:pt x="604" y="245"/>
                </a:lnTo>
                <a:lnTo>
                  <a:pt x="597" y="246"/>
                </a:lnTo>
                <a:lnTo>
                  <a:pt x="597" y="246"/>
                </a:lnTo>
                <a:lnTo>
                  <a:pt x="591" y="246"/>
                </a:lnTo>
                <a:lnTo>
                  <a:pt x="588" y="246"/>
                </a:lnTo>
                <a:lnTo>
                  <a:pt x="586" y="246"/>
                </a:lnTo>
                <a:lnTo>
                  <a:pt x="586" y="246"/>
                </a:lnTo>
                <a:lnTo>
                  <a:pt x="579" y="251"/>
                </a:lnTo>
                <a:lnTo>
                  <a:pt x="575" y="253"/>
                </a:lnTo>
                <a:lnTo>
                  <a:pt x="573" y="253"/>
                </a:lnTo>
                <a:lnTo>
                  <a:pt x="550" y="253"/>
                </a:lnTo>
                <a:lnTo>
                  <a:pt x="520" y="258"/>
                </a:lnTo>
                <a:lnTo>
                  <a:pt x="520" y="258"/>
                </a:lnTo>
                <a:lnTo>
                  <a:pt x="516" y="260"/>
                </a:lnTo>
                <a:lnTo>
                  <a:pt x="514" y="262"/>
                </a:lnTo>
                <a:lnTo>
                  <a:pt x="514" y="262"/>
                </a:lnTo>
                <a:lnTo>
                  <a:pt x="508" y="264"/>
                </a:lnTo>
                <a:lnTo>
                  <a:pt x="502" y="265"/>
                </a:lnTo>
                <a:lnTo>
                  <a:pt x="502" y="265"/>
                </a:lnTo>
                <a:lnTo>
                  <a:pt x="469" y="260"/>
                </a:lnTo>
                <a:lnTo>
                  <a:pt x="469" y="260"/>
                </a:lnTo>
                <a:lnTo>
                  <a:pt x="465" y="262"/>
                </a:lnTo>
                <a:lnTo>
                  <a:pt x="459" y="264"/>
                </a:lnTo>
                <a:lnTo>
                  <a:pt x="453" y="268"/>
                </a:lnTo>
                <a:lnTo>
                  <a:pt x="450" y="269"/>
                </a:lnTo>
                <a:lnTo>
                  <a:pt x="450" y="269"/>
                </a:lnTo>
                <a:lnTo>
                  <a:pt x="395" y="259"/>
                </a:lnTo>
                <a:lnTo>
                  <a:pt x="395" y="259"/>
                </a:lnTo>
                <a:lnTo>
                  <a:pt x="386" y="260"/>
                </a:lnTo>
                <a:lnTo>
                  <a:pt x="379" y="262"/>
                </a:lnTo>
                <a:lnTo>
                  <a:pt x="379" y="262"/>
                </a:lnTo>
                <a:lnTo>
                  <a:pt x="374" y="260"/>
                </a:lnTo>
                <a:lnTo>
                  <a:pt x="367" y="257"/>
                </a:lnTo>
                <a:lnTo>
                  <a:pt x="353" y="251"/>
                </a:lnTo>
                <a:lnTo>
                  <a:pt x="353" y="251"/>
                </a:lnTo>
                <a:lnTo>
                  <a:pt x="346" y="250"/>
                </a:lnTo>
                <a:lnTo>
                  <a:pt x="338" y="248"/>
                </a:lnTo>
                <a:lnTo>
                  <a:pt x="331" y="247"/>
                </a:lnTo>
                <a:lnTo>
                  <a:pt x="325" y="246"/>
                </a:lnTo>
                <a:lnTo>
                  <a:pt x="325" y="246"/>
                </a:lnTo>
                <a:lnTo>
                  <a:pt x="298" y="239"/>
                </a:lnTo>
                <a:lnTo>
                  <a:pt x="280" y="234"/>
                </a:lnTo>
                <a:lnTo>
                  <a:pt x="280" y="234"/>
                </a:lnTo>
                <a:lnTo>
                  <a:pt x="275" y="235"/>
                </a:lnTo>
                <a:lnTo>
                  <a:pt x="270" y="238"/>
                </a:lnTo>
                <a:lnTo>
                  <a:pt x="264" y="240"/>
                </a:lnTo>
                <a:lnTo>
                  <a:pt x="261" y="241"/>
                </a:lnTo>
                <a:lnTo>
                  <a:pt x="261" y="241"/>
                </a:lnTo>
                <a:lnTo>
                  <a:pt x="258" y="240"/>
                </a:lnTo>
                <a:lnTo>
                  <a:pt x="255" y="239"/>
                </a:lnTo>
                <a:lnTo>
                  <a:pt x="249" y="235"/>
                </a:lnTo>
                <a:lnTo>
                  <a:pt x="249" y="235"/>
                </a:lnTo>
                <a:lnTo>
                  <a:pt x="238" y="234"/>
                </a:lnTo>
                <a:lnTo>
                  <a:pt x="228" y="234"/>
                </a:lnTo>
                <a:lnTo>
                  <a:pt x="228" y="234"/>
                </a:lnTo>
                <a:lnTo>
                  <a:pt x="221" y="231"/>
                </a:lnTo>
                <a:lnTo>
                  <a:pt x="214" y="228"/>
                </a:lnTo>
                <a:lnTo>
                  <a:pt x="208" y="225"/>
                </a:lnTo>
                <a:lnTo>
                  <a:pt x="202" y="222"/>
                </a:lnTo>
                <a:lnTo>
                  <a:pt x="202" y="222"/>
                </a:lnTo>
                <a:lnTo>
                  <a:pt x="190" y="220"/>
                </a:lnTo>
                <a:lnTo>
                  <a:pt x="178" y="216"/>
                </a:lnTo>
                <a:lnTo>
                  <a:pt x="173" y="214"/>
                </a:lnTo>
                <a:lnTo>
                  <a:pt x="169" y="210"/>
                </a:lnTo>
                <a:lnTo>
                  <a:pt x="166" y="205"/>
                </a:lnTo>
                <a:lnTo>
                  <a:pt x="164" y="199"/>
                </a:lnTo>
                <a:lnTo>
                  <a:pt x="164" y="199"/>
                </a:lnTo>
                <a:lnTo>
                  <a:pt x="157" y="199"/>
                </a:lnTo>
                <a:lnTo>
                  <a:pt x="153" y="198"/>
                </a:lnTo>
                <a:lnTo>
                  <a:pt x="151" y="197"/>
                </a:lnTo>
                <a:lnTo>
                  <a:pt x="151" y="197"/>
                </a:lnTo>
                <a:lnTo>
                  <a:pt x="142" y="191"/>
                </a:lnTo>
                <a:lnTo>
                  <a:pt x="134" y="185"/>
                </a:lnTo>
                <a:lnTo>
                  <a:pt x="127" y="178"/>
                </a:lnTo>
                <a:lnTo>
                  <a:pt x="121" y="170"/>
                </a:lnTo>
                <a:lnTo>
                  <a:pt x="116" y="161"/>
                </a:lnTo>
                <a:lnTo>
                  <a:pt x="112" y="154"/>
                </a:lnTo>
                <a:lnTo>
                  <a:pt x="110" y="146"/>
                </a:lnTo>
                <a:lnTo>
                  <a:pt x="110" y="140"/>
                </a:lnTo>
                <a:lnTo>
                  <a:pt x="110" y="140"/>
                </a:lnTo>
                <a:lnTo>
                  <a:pt x="97" y="140"/>
                </a:lnTo>
                <a:lnTo>
                  <a:pt x="83" y="137"/>
                </a:lnTo>
                <a:lnTo>
                  <a:pt x="68" y="135"/>
                </a:lnTo>
                <a:lnTo>
                  <a:pt x="54" y="130"/>
                </a:lnTo>
                <a:lnTo>
                  <a:pt x="40" y="125"/>
                </a:lnTo>
                <a:lnTo>
                  <a:pt x="26" y="119"/>
                </a:lnTo>
                <a:lnTo>
                  <a:pt x="0" y="105"/>
                </a:lnTo>
                <a:lnTo>
                  <a:pt x="0" y="105"/>
                </a:lnTo>
                <a:lnTo>
                  <a:pt x="6" y="94"/>
                </a:lnTo>
                <a:lnTo>
                  <a:pt x="6" y="94"/>
                </a:lnTo>
                <a:lnTo>
                  <a:pt x="19" y="101"/>
                </a:lnTo>
                <a:lnTo>
                  <a:pt x="32" y="110"/>
                </a:lnTo>
                <a:lnTo>
                  <a:pt x="47" y="118"/>
                </a:lnTo>
                <a:lnTo>
                  <a:pt x="54" y="121"/>
                </a:lnTo>
                <a:lnTo>
                  <a:pt x="61" y="123"/>
                </a:lnTo>
                <a:lnTo>
                  <a:pt x="61" y="123"/>
                </a:lnTo>
                <a:lnTo>
                  <a:pt x="73" y="125"/>
                </a:lnTo>
                <a:lnTo>
                  <a:pt x="85" y="127"/>
                </a:lnTo>
                <a:lnTo>
                  <a:pt x="110" y="129"/>
                </a:lnTo>
                <a:lnTo>
                  <a:pt x="110" y="129"/>
                </a:lnTo>
                <a:lnTo>
                  <a:pt x="120" y="116"/>
                </a:lnTo>
                <a:lnTo>
                  <a:pt x="127" y="103"/>
                </a:lnTo>
                <a:lnTo>
                  <a:pt x="134" y="91"/>
                </a:lnTo>
                <a:lnTo>
                  <a:pt x="142" y="80"/>
                </a:lnTo>
                <a:lnTo>
                  <a:pt x="142" y="80"/>
                </a:lnTo>
                <a:lnTo>
                  <a:pt x="147" y="76"/>
                </a:lnTo>
                <a:lnTo>
                  <a:pt x="152" y="73"/>
                </a:lnTo>
                <a:lnTo>
                  <a:pt x="164" y="67"/>
                </a:lnTo>
                <a:lnTo>
                  <a:pt x="188" y="57"/>
                </a:lnTo>
                <a:lnTo>
                  <a:pt x="188" y="57"/>
                </a:lnTo>
                <a:lnTo>
                  <a:pt x="191" y="56"/>
                </a:lnTo>
                <a:lnTo>
                  <a:pt x="196" y="56"/>
                </a:lnTo>
                <a:lnTo>
                  <a:pt x="201" y="55"/>
                </a:lnTo>
                <a:lnTo>
                  <a:pt x="206" y="54"/>
                </a:lnTo>
                <a:lnTo>
                  <a:pt x="206" y="54"/>
                </a:lnTo>
                <a:lnTo>
                  <a:pt x="214" y="51"/>
                </a:lnTo>
                <a:lnTo>
                  <a:pt x="224" y="48"/>
                </a:lnTo>
                <a:lnTo>
                  <a:pt x="233" y="44"/>
                </a:lnTo>
                <a:lnTo>
                  <a:pt x="238" y="43"/>
                </a:lnTo>
                <a:lnTo>
                  <a:pt x="264" y="43"/>
                </a:lnTo>
                <a:lnTo>
                  <a:pt x="264" y="43"/>
                </a:lnTo>
                <a:lnTo>
                  <a:pt x="274" y="38"/>
                </a:lnTo>
                <a:lnTo>
                  <a:pt x="283" y="33"/>
                </a:lnTo>
                <a:lnTo>
                  <a:pt x="303" y="27"/>
                </a:lnTo>
                <a:lnTo>
                  <a:pt x="342" y="19"/>
                </a:lnTo>
                <a:lnTo>
                  <a:pt x="342" y="19"/>
                </a:lnTo>
                <a:lnTo>
                  <a:pt x="362" y="13"/>
                </a:lnTo>
                <a:lnTo>
                  <a:pt x="375" y="8"/>
                </a:lnTo>
                <a:lnTo>
                  <a:pt x="386" y="7"/>
                </a:lnTo>
                <a:lnTo>
                  <a:pt x="386" y="7"/>
                </a:lnTo>
                <a:lnTo>
                  <a:pt x="392" y="8"/>
                </a:lnTo>
                <a:lnTo>
                  <a:pt x="399" y="9"/>
                </a:lnTo>
                <a:lnTo>
                  <a:pt x="399" y="9"/>
                </a:lnTo>
                <a:lnTo>
                  <a:pt x="421" y="5"/>
                </a:lnTo>
                <a:lnTo>
                  <a:pt x="442" y="0"/>
                </a:lnTo>
                <a:lnTo>
                  <a:pt x="442" y="0"/>
                </a:lnTo>
                <a:lnTo>
                  <a:pt x="469" y="5"/>
                </a:lnTo>
                <a:lnTo>
                  <a:pt x="489" y="8"/>
                </a:lnTo>
                <a:lnTo>
                  <a:pt x="507" y="11"/>
                </a:lnTo>
                <a:lnTo>
                  <a:pt x="507" y="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E5624183-0EC6-4093-AD65-0BC041190B7E}"/>
              </a:ext>
            </a:extLst>
          </p:cNvPr>
          <p:cNvSpPr>
            <a:spLocks noEditPoints="1"/>
          </p:cNvSpPr>
          <p:nvPr/>
        </p:nvSpPr>
        <p:spPr bwMode="auto">
          <a:xfrm>
            <a:off x="452500" y="1268760"/>
            <a:ext cx="1550988" cy="863600"/>
          </a:xfrm>
          <a:custGeom>
            <a:avLst/>
            <a:gdLst>
              <a:gd name="T0" fmla="*/ 785 w 977"/>
              <a:gd name="T1" fmla="*/ 291 h 544"/>
              <a:gd name="T2" fmla="*/ 497 w 977"/>
              <a:gd name="T3" fmla="*/ 261 h 544"/>
              <a:gd name="T4" fmla="*/ 513 w 977"/>
              <a:gd name="T5" fmla="*/ 224 h 544"/>
              <a:gd name="T6" fmla="*/ 778 w 977"/>
              <a:gd name="T7" fmla="*/ 234 h 544"/>
              <a:gd name="T8" fmla="*/ 802 w 977"/>
              <a:gd name="T9" fmla="*/ 277 h 544"/>
              <a:gd name="T10" fmla="*/ 728 w 977"/>
              <a:gd name="T11" fmla="*/ 285 h 544"/>
              <a:gd name="T12" fmla="*/ 722 w 977"/>
              <a:gd name="T13" fmla="*/ 243 h 544"/>
              <a:gd name="T14" fmla="*/ 747 w 977"/>
              <a:gd name="T15" fmla="*/ 216 h 544"/>
              <a:gd name="T16" fmla="*/ 441 w 977"/>
              <a:gd name="T17" fmla="*/ 187 h 544"/>
              <a:gd name="T18" fmla="*/ 459 w 977"/>
              <a:gd name="T19" fmla="*/ 210 h 544"/>
              <a:gd name="T20" fmla="*/ 452 w 977"/>
              <a:gd name="T21" fmla="*/ 252 h 544"/>
              <a:gd name="T22" fmla="*/ 417 w 977"/>
              <a:gd name="T23" fmla="*/ 240 h 544"/>
              <a:gd name="T24" fmla="*/ 408 w 977"/>
              <a:gd name="T25" fmla="*/ 247 h 544"/>
              <a:gd name="T26" fmla="*/ 381 w 977"/>
              <a:gd name="T27" fmla="*/ 204 h 544"/>
              <a:gd name="T28" fmla="*/ 383 w 977"/>
              <a:gd name="T29" fmla="*/ 170 h 544"/>
              <a:gd name="T30" fmla="*/ 522 w 977"/>
              <a:gd name="T31" fmla="*/ 4 h 544"/>
              <a:gd name="T32" fmla="*/ 549 w 977"/>
              <a:gd name="T33" fmla="*/ 4 h 544"/>
              <a:gd name="T34" fmla="*/ 583 w 977"/>
              <a:gd name="T35" fmla="*/ 18 h 544"/>
              <a:gd name="T36" fmla="*/ 631 w 977"/>
              <a:gd name="T37" fmla="*/ 30 h 544"/>
              <a:gd name="T38" fmla="*/ 746 w 977"/>
              <a:gd name="T39" fmla="*/ 86 h 544"/>
              <a:gd name="T40" fmla="*/ 795 w 977"/>
              <a:gd name="T41" fmla="*/ 110 h 544"/>
              <a:gd name="T42" fmla="*/ 795 w 977"/>
              <a:gd name="T43" fmla="*/ 143 h 544"/>
              <a:gd name="T44" fmla="*/ 816 w 977"/>
              <a:gd name="T45" fmla="*/ 172 h 544"/>
              <a:gd name="T46" fmla="*/ 851 w 977"/>
              <a:gd name="T47" fmla="*/ 178 h 544"/>
              <a:gd name="T48" fmla="*/ 906 w 977"/>
              <a:gd name="T49" fmla="*/ 259 h 544"/>
              <a:gd name="T50" fmla="*/ 948 w 977"/>
              <a:gd name="T51" fmla="*/ 348 h 544"/>
              <a:gd name="T52" fmla="*/ 954 w 977"/>
              <a:gd name="T53" fmla="*/ 369 h 544"/>
              <a:gd name="T54" fmla="*/ 883 w 977"/>
              <a:gd name="T55" fmla="*/ 411 h 544"/>
              <a:gd name="T56" fmla="*/ 848 w 977"/>
              <a:gd name="T57" fmla="*/ 435 h 544"/>
              <a:gd name="T58" fmla="*/ 793 w 977"/>
              <a:gd name="T59" fmla="*/ 464 h 544"/>
              <a:gd name="T60" fmla="*/ 721 w 977"/>
              <a:gd name="T61" fmla="*/ 501 h 544"/>
              <a:gd name="T62" fmla="*/ 669 w 977"/>
              <a:gd name="T63" fmla="*/ 520 h 544"/>
              <a:gd name="T64" fmla="*/ 623 w 977"/>
              <a:gd name="T65" fmla="*/ 524 h 544"/>
              <a:gd name="T66" fmla="*/ 532 w 977"/>
              <a:gd name="T67" fmla="*/ 540 h 544"/>
              <a:gd name="T68" fmla="*/ 466 w 977"/>
              <a:gd name="T69" fmla="*/ 539 h 544"/>
              <a:gd name="T70" fmla="*/ 441 w 977"/>
              <a:gd name="T71" fmla="*/ 526 h 544"/>
              <a:gd name="T72" fmla="*/ 390 w 977"/>
              <a:gd name="T73" fmla="*/ 524 h 544"/>
              <a:gd name="T74" fmla="*/ 355 w 977"/>
              <a:gd name="T75" fmla="*/ 519 h 544"/>
              <a:gd name="T76" fmla="*/ 329 w 977"/>
              <a:gd name="T77" fmla="*/ 505 h 544"/>
              <a:gd name="T78" fmla="*/ 300 w 977"/>
              <a:gd name="T79" fmla="*/ 497 h 544"/>
              <a:gd name="T80" fmla="*/ 275 w 977"/>
              <a:gd name="T81" fmla="*/ 491 h 544"/>
              <a:gd name="T82" fmla="*/ 244 w 977"/>
              <a:gd name="T83" fmla="*/ 466 h 544"/>
              <a:gd name="T84" fmla="*/ 212 w 977"/>
              <a:gd name="T85" fmla="*/ 432 h 544"/>
              <a:gd name="T86" fmla="*/ 153 w 977"/>
              <a:gd name="T87" fmla="*/ 410 h 544"/>
              <a:gd name="T88" fmla="*/ 121 w 977"/>
              <a:gd name="T89" fmla="*/ 389 h 544"/>
              <a:gd name="T90" fmla="*/ 84 w 977"/>
              <a:gd name="T91" fmla="*/ 347 h 544"/>
              <a:gd name="T92" fmla="*/ 54 w 977"/>
              <a:gd name="T93" fmla="*/ 314 h 544"/>
              <a:gd name="T94" fmla="*/ 13 w 977"/>
              <a:gd name="T95" fmla="*/ 273 h 544"/>
              <a:gd name="T96" fmla="*/ 1 w 977"/>
              <a:gd name="T97" fmla="*/ 308 h 544"/>
              <a:gd name="T98" fmla="*/ 29 w 977"/>
              <a:gd name="T99" fmla="*/ 227 h 544"/>
              <a:gd name="T100" fmla="*/ 65 w 977"/>
              <a:gd name="T101" fmla="*/ 195 h 544"/>
              <a:gd name="T102" fmla="*/ 115 w 977"/>
              <a:gd name="T103" fmla="*/ 148 h 544"/>
              <a:gd name="T104" fmla="*/ 151 w 977"/>
              <a:gd name="T105" fmla="*/ 120 h 544"/>
              <a:gd name="T106" fmla="*/ 202 w 977"/>
              <a:gd name="T107" fmla="*/ 91 h 544"/>
              <a:gd name="T108" fmla="*/ 240 w 977"/>
              <a:gd name="T109" fmla="*/ 55 h 544"/>
              <a:gd name="T110" fmla="*/ 280 w 977"/>
              <a:gd name="T111" fmla="*/ 44 h 544"/>
              <a:gd name="T112" fmla="*/ 353 w 977"/>
              <a:gd name="T113" fmla="*/ 16 h 544"/>
              <a:gd name="T114" fmla="*/ 452 w 977"/>
              <a:gd name="T115" fmla="*/ 6 h 544"/>
              <a:gd name="T116" fmla="*/ 484 w 977"/>
              <a:gd name="T117" fmla="*/ 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77" h="544">
                <a:moveTo>
                  <a:pt x="800" y="300"/>
                </a:moveTo>
                <a:lnTo>
                  <a:pt x="800" y="300"/>
                </a:lnTo>
                <a:lnTo>
                  <a:pt x="798" y="302"/>
                </a:lnTo>
                <a:lnTo>
                  <a:pt x="796" y="305"/>
                </a:lnTo>
                <a:lnTo>
                  <a:pt x="794" y="306"/>
                </a:lnTo>
                <a:lnTo>
                  <a:pt x="790" y="306"/>
                </a:lnTo>
                <a:lnTo>
                  <a:pt x="790" y="306"/>
                </a:lnTo>
                <a:lnTo>
                  <a:pt x="788" y="306"/>
                </a:lnTo>
                <a:lnTo>
                  <a:pt x="785" y="304"/>
                </a:lnTo>
                <a:lnTo>
                  <a:pt x="783" y="301"/>
                </a:lnTo>
                <a:lnTo>
                  <a:pt x="782" y="299"/>
                </a:lnTo>
                <a:lnTo>
                  <a:pt x="782" y="299"/>
                </a:lnTo>
                <a:lnTo>
                  <a:pt x="782" y="295"/>
                </a:lnTo>
                <a:lnTo>
                  <a:pt x="783" y="293"/>
                </a:lnTo>
                <a:lnTo>
                  <a:pt x="785" y="291"/>
                </a:lnTo>
                <a:lnTo>
                  <a:pt x="788" y="291"/>
                </a:lnTo>
                <a:lnTo>
                  <a:pt x="788" y="291"/>
                </a:lnTo>
                <a:lnTo>
                  <a:pt x="791" y="291"/>
                </a:lnTo>
                <a:lnTo>
                  <a:pt x="795" y="293"/>
                </a:lnTo>
                <a:lnTo>
                  <a:pt x="798" y="297"/>
                </a:lnTo>
                <a:lnTo>
                  <a:pt x="800" y="300"/>
                </a:lnTo>
                <a:lnTo>
                  <a:pt x="800" y="300"/>
                </a:lnTo>
                <a:close/>
                <a:moveTo>
                  <a:pt x="519" y="237"/>
                </a:moveTo>
                <a:lnTo>
                  <a:pt x="519" y="237"/>
                </a:lnTo>
                <a:lnTo>
                  <a:pt x="515" y="249"/>
                </a:lnTo>
                <a:lnTo>
                  <a:pt x="509" y="263"/>
                </a:lnTo>
                <a:lnTo>
                  <a:pt x="509" y="263"/>
                </a:lnTo>
                <a:lnTo>
                  <a:pt x="502" y="263"/>
                </a:lnTo>
                <a:lnTo>
                  <a:pt x="497" y="261"/>
                </a:lnTo>
                <a:lnTo>
                  <a:pt x="497" y="261"/>
                </a:lnTo>
                <a:lnTo>
                  <a:pt x="501" y="251"/>
                </a:lnTo>
                <a:lnTo>
                  <a:pt x="502" y="246"/>
                </a:lnTo>
                <a:lnTo>
                  <a:pt x="503" y="243"/>
                </a:lnTo>
                <a:lnTo>
                  <a:pt x="503" y="243"/>
                </a:lnTo>
                <a:lnTo>
                  <a:pt x="502" y="242"/>
                </a:lnTo>
                <a:lnTo>
                  <a:pt x="501" y="240"/>
                </a:lnTo>
                <a:lnTo>
                  <a:pt x="497" y="239"/>
                </a:lnTo>
                <a:lnTo>
                  <a:pt x="497" y="239"/>
                </a:lnTo>
                <a:lnTo>
                  <a:pt x="500" y="237"/>
                </a:lnTo>
                <a:lnTo>
                  <a:pt x="503" y="233"/>
                </a:lnTo>
                <a:lnTo>
                  <a:pt x="503" y="233"/>
                </a:lnTo>
                <a:lnTo>
                  <a:pt x="507" y="227"/>
                </a:lnTo>
                <a:lnTo>
                  <a:pt x="509" y="221"/>
                </a:lnTo>
                <a:lnTo>
                  <a:pt x="509" y="221"/>
                </a:lnTo>
                <a:lnTo>
                  <a:pt x="513" y="224"/>
                </a:lnTo>
                <a:lnTo>
                  <a:pt x="515" y="228"/>
                </a:lnTo>
                <a:lnTo>
                  <a:pt x="518" y="233"/>
                </a:lnTo>
                <a:lnTo>
                  <a:pt x="519" y="237"/>
                </a:lnTo>
                <a:lnTo>
                  <a:pt x="519" y="237"/>
                </a:lnTo>
                <a:close/>
                <a:moveTo>
                  <a:pt x="747" y="216"/>
                </a:moveTo>
                <a:lnTo>
                  <a:pt x="747" y="216"/>
                </a:lnTo>
                <a:lnTo>
                  <a:pt x="749" y="218"/>
                </a:lnTo>
                <a:lnTo>
                  <a:pt x="752" y="218"/>
                </a:lnTo>
                <a:lnTo>
                  <a:pt x="753" y="218"/>
                </a:lnTo>
                <a:lnTo>
                  <a:pt x="755" y="218"/>
                </a:lnTo>
                <a:lnTo>
                  <a:pt x="755" y="218"/>
                </a:lnTo>
                <a:lnTo>
                  <a:pt x="767" y="227"/>
                </a:lnTo>
                <a:lnTo>
                  <a:pt x="772" y="231"/>
                </a:lnTo>
                <a:lnTo>
                  <a:pt x="778" y="234"/>
                </a:lnTo>
                <a:lnTo>
                  <a:pt x="778" y="234"/>
                </a:lnTo>
                <a:lnTo>
                  <a:pt x="779" y="237"/>
                </a:lnTo>
                <a:lnTo>
                  <a:pt x="779" y="238"/>
                </a:lnTo>
                <a:lnTo>
                  <a:pt x="779" y="242"/>
                </a:lnTo>
                <a:lnTo>
                  <a:pt x="779" y="242"/>
                </a:lnTo>
                <a:lnTo>
                  <a:pt x="779" y="245"/>
                </a:lnTo>
                <a:lnTo>
                  <a:pt x="782" y="247"/>
                </a:lnTo>
                <a:lnTo>
                  <a:pt x="784" y="249"/>
                </a:lnTo>
                <a:lnTo>
                  <a:pt x="788" y="250"/>
                </a:lnTo>
                <a:lnTo>
                  <a:pt x="794" y="251"/>
                </a:lnTo>
                <a:lnTo>
                  <a:pt x="796" y="252"/>
                </a:lnTo>
                <a:lnTo>
                  <a:pt x="798" y="256"/>
                </a:lnTo>
                <a:lnTo>
                  <a:pt x="798" y="256"/>
                </a:lnTo>
                <a:lnTo>
                  <a:pt x="800" y="265"/>
                </a:lnTo>
                <a:lnTo>
                  <a:pt x="801" y="271"/>
                </a:lnTo>
                <a:lnTo>
                  <a:pt x="802" y="277"/>
                </a:lnTo>
                <a:lnTo>
                  <a:pt x="802" y="277"/>
                </a:lnTo>
                <a:lnTo>
                  <a:pt x="784" y="279"/>
                </a:lnTo>
                <a:lnTo>
                  <a:pt x="775" y="280"/>
                </a:lnTo>
                <a:lnTo>
                  <a:pt x="765" y="280"/>
                </a:lnTo>
                <a:lnTo>
                  <a:pt x="765" y="280"/>
                </a:lnTo>
                <a:lnTo>
                  <a:pt x="759" y="289"/>
                </a:lnTo>
                <a:lnTo>
                  <a:pt x="752" y="299"/>
                </a:lnTo>
                <a:lnTo>
                  <a:pt x="752" y="299"/>
                </a:lnTo>
                <a:lnTo>
                  <a:pt x="744" y="300"/>
                </a:lnTo>
                <a:lnTo>
                  <a:pt x="735" y="301"/>
                </a:lnTo>
                <a:lnTo>
                  <a:pt x="735" y="301"/>
                </a:lnTo>
                <a:lnTo>
                  <a:pt x="733" y="300"/>
                </a:lnTo>
                <a:lnTo>
                  <a:pt x="732" y="298"/>
                </a:lnTo>
                <a:lnTo>
                  <a:pt x="729" y="291"/>
                </a:lnTo>
                <a:lnTo>
                  <a:pt x="728" y="285"/>
                </a:lnTo>
                <a:lnTo>
                  <a:pt x="727" y="279"/>
                </a:lnTo>
                <a:lnTo>
                  <a:pt x="727" y="279"/>
                </a:lnTo>
                <a:lnTo>
                  <a:pt x="724" y="274"/>
                </a:lnTo>
                <a:lnTo>
                  <a:pt x="724" y="269"/>
                </a:lnTo>
                <a:lnTo>
                  <a:pt x="724" y="269"/>
                </a:lnTo>
                <a:lnTo>
                  <a:pt x="724" y="267"/>
                </a:lnTo>
                <a:lnTo>
                  <a:pt x="727" y="263"/>
                </a:lnTo>
                <a:lnTo>
                  <a:pt x="729" y="259"/>
                </a:lnTo>
                <a:lnTo>
                  <a:pt x="729" y="256"/>
                </a:lnTo>
                <a:lnTo>
                  <a:pt x="729" y="256"/>
                </a:lnTo>
                <a:lnTo>
                  <a:pt x="729" y="253"/>
                </a:lnTo>
                <a:lnTo>
                  <a:pt x="727" y="251"/>
                </a:lnTo>
                <a:lnTo>
                  <a:pt x="720" y="245"/>
                </a:lnTo>
                <a:lnTo>
                  <a:pt x="720" y="245"/>
                </a:lnTo>
                <a:lnTo>
                  <a:pt x="722" y="243"/>
                </a:lnTo>
                <a:lnTo>
                  <a:pt x="724" y="240"/>
                </a:lnTo>
                <a:lnTo>
                  <a:pt x="724" y="240"/>
                </a:lnTo>
                <a:lnTo>
                  <a:pt x="724" y="236"/>
                </a:lnTo>
                <a:lnTo>
                  <a:pt x="724" y="230"/>
                </a:lnTo>
                <a:lnTo>
                  <a:pt x="724" y="221"/>
                </a:lnTo>
                <a:lnTo>
                  <a:pt x="724" y="221"/>
                </a:lnTo>
                <a:lnTo>
                  <a:pt x="723" y="213"/>
                </a:lnTo>
                <a:lnTo>
                  <a:pt x="724" y="210"/>
                </a:lnTo>
                <a:lnTo>
                  <a:pt x="727" y="208"/>
                </a:lnTo>
                <a:lnTo>
                  <a:pt x="734" y="201"/>
                </a:lnTo>
                <a:lnTo>
                  <a:pt x="734" y="201"/>
                </a:lnTo>
                <a:lnTo>
                  <a:pt x="738" y="204"/>
                </a:lnTo>
                <a:lnTo>
                  <a:pt x="741" y="208"/>
                </a:lnTo>
                <a:lnTo>
                  <a:pt x="747" y="216"/>
                </a:lnTo>
                <a:lnTo>
                  <a:pt x="747" y="216"/>
                </a:lnTo>
                <a:close/>
                <a:moveTo>
                  <a:pt x="405" y="154"/>
                </a:moveTo>
                <a:lnTo>
                  <a:pt x="405" y="154"/>
                </a:lnTo>
                <a:lnTo>
                  <a:pt x="404" y="159"/>
                </a:lnTo>
                <a:lnTo>
                  <a:pt x="405" y="165"/>
                </a:lnTo>
                <a:lnTo>
                  <a:pt x="408" y="172"/>
                </a:lnTo>
                <a:lnTo>
                  <a:pt x="411" y="178"/>
                </a:lnTo>
                <a:lnTo>
                  <a:pt x="416" y="184"/>
                </a:lnTo>
                <a:lnTo>
                  <a:pt x="422" y="189"/>
                </a:lnTo>
                <a:lnTo>
                  <a:pt x="427" y="192"/>
                </a:lnTo>
                <a:lnTo>
                  <a:pt x="432" y="194"/>
                </a:lnTo>
                <a:lnTo>
                  <a:pt x="432" y="194"/>
                </a:lnTo>
                <a:lnTo>
                  <a:pt x="434" y="192"/>
                </a:lnTo>
                <a:lnTo>
                  <a:pt x="436" y="191"/>
                </a:lnTo>
                <a:lnTo>
                  <a:pt x="439" y="190"/>
                </a:lnTo>
                <a:lnTo>
                  <a:pt x="441" y="187"/>
                </a:lnTo>
                <a:lnTo>
                  <a:pt x="448" y="187"/>
                </a:lnTo>
                <a:lnTo>
                  <a:pt x="448" y="187"/>
                </a:lnTo>
                <a:lnTo>
                  <a:pt x="449" y="187"/>
                </a:lnTo>
                <a:lnTo>
                  <a:pt x="449" y="190"/>
                </a:lnTo>
                <a:lnTo>
                  <a:pt x="449" y="190"/>
                </a:lnTo>
                <a:lnTo>
                  <a:pt x="448" y="192"/>
                </a:lnTo>
                <a:lnTo>
                  <a:pt x="448" y="194"/>
                </a:lnTo>
                <a:lnTo>
                  <a:pt x="447" y="195"/>
                </a:lnTo>
                <a:lnTo>
                  <a:pt x="446" y="196"/>
                </a:lnTo>
                <a:lnTo>
                  <a:pt x="446" y="196"/>
                </a:lnTo>
                <a:lnTo>
                  <a:pt x="447" y="198"/>
                </a:lnTo>
                <a:lnTo>
                  <a:pt x="448" y="200"/>
                </a:lnTo>
                <a:lnTo>
                  <a:pt x="453" y="204"/>
                </a:lnTo>
                <a:lnTo>
                  <a:pt x="458" y="208"/>
                </a:lnTo>
                <a:lnTo>
                  <a:pt x="459" y="210"/>
                </a:lnTo>
                <a:lnTo>
                  <a:pt x="459" y="213"/>
                </a:lnTo>
                <a:lnTo>
                  <a:pt x="459" y="213"/>
                </a:lnTo>
                <a:lnTo>
                  <a:pt x="459" y="214"/>
                </a:lnTo>
                <a:lnTo>
                  <a:pt x="458" y="216"/>
                </a:lnTo>
                <a:lnTo>
                  <a:pt x="455" y="220"/>
                </a:lnTo>
                <a:lnTo>
                  <a:pt x="455" y="220"/>
                </a:lnTo>
                <a:lnTo>
                  <a:pt x="459" y="224"/>
                </a:lnTo>
                <a:lnTo>
                  <a:pt x="461" y="227"/>
                </a:lnTo>
                <a:lnTo>
                  <a:pt x="464" y="232"/>
                </a:lnTo>
                <a:lnTo>
                  <a:pt x="469" y="237"/>
                </a:lnTo>
                <a:lnTo>
                  <a:pt x="469" y="237"/>
                </a:lnTo>
                <a:lnTo>
                  <a:pt x="463" y="244"/>
                </a:lnTo>
                <a:lnTo>
                  <a:pt x="457" y="250"/>
                </a:lnTo>
                <a:lnTo>
                  <a:pt x="457" y="250"/>
                </a:lnTo>
                <a:lnTo>
                  <a:pt x="452" y="252"/>
                </a:lnTo>
                <a:lnTo>
                  <a:pt x="447" y="253"/>
                </a:lnTo>
                <a:lnTo>
                  <a:pt x="445" y="253"/>
                </a:lnTo>
                <a:lnTo>
                  <a:pt x="442" y="256"/>
                </a:lnTo>
                <a:lnTo>
                  <a:pt x="440" y="258"/>
                </a:lnTo>
                <a:lnTo>
                  <a:pt x="439" y="262"/>
                </a:lnTo>
                <a:lnTo>
                  <a:pt x="439" y="262"/>
                </a:lnTo>
                <a:lnTo>
                  <a:pt x="438" y="259"/>
                </a:lnTo>
                <a:lnTo>
                  <a:pt x="436" y="257"/>
                </a:lnTo>
                <a:lnTo>
                  <a:pt x="435" y="255"/>
                </a:lnTo>
                <a:lnTo>
                  <a:pt x="433" y="253"/>
                </a:lnTo>
                <a:lnTo>
                  <a:pt x="433" y="253"/>
                </a:lnTo>
                <a:lnTo>
                  <a:pt x="428" y="251"/>
                </a:lnTo>
                <a:lnTo>
                  <a:pt x="422" y="247"/>
                </a:lnTo>
                <a:lnTo>
                  <a:pt x="418" y="243"/>
                </a:lnTo>
                <a:lnTo>
                  <a:pt x="417" y="240"/>
                </a:lnTo>
                <a:lnTo>
                  <a:pt x="417" y="237"/>
                </a:lnTo>
                <a:lnTo>
                  <a:pt x="417" y="237"/>
                </a:lnTo>
                <a:lnTo>
                  <a:pt x="415" y="236"/>
                </a:lnTo>
                <a:lnTo>
                  <a:pt x="412" y="236"/>
                </a:lnTo>
                <a:lnTo>
                  <a:pt x="412" y="236"/>
                </a:lnTo>
                <a:lnTo>
                  <a:pt x="412" y="238"/>
                </a:lnTo>
                <a:lnTo>
                  <a:pt x="412" y="239"/>
                </a:lnTo>
                <a:lnTo>
                  <a:pt x="410" y="238"/>
                </a:lnTo>
                <a:lnTo>
                  <a:pt x="410" y="239"/>
                </a:lnTo>
                <a:lnTo>
                  <a:pt x="410" y="239"/>
                </a:lnTo>
                <a:lnTo>
                  <a:pt x="411" y="245"/>
                </a:lnTo>
                <a:lnTo>
                  <a:pt x="411" y="245"/>
                </a:lnTo>
                <a:lnTo>
                  <a:pt x="410" y="246"/>
                </a:lnTo>
                <a:lnTo>
                  <a:pt x="408" y="247"/>
                </a:lnTo>
                <a:lnTo>
                  <a:pt x="408" y="247"/>
                </a:lnTo>
                <a:lnTo>
                  <a:pt x="405" y="246"/>
                </a:lnTo>
                <a:lnTo>
                  <a:pt x="403" y="244"/>
                </a:lnTo>
                <a:lnTo>
                  <a:pt x="397" y="236"/>
                </a:lnTo>
                <a:lnTo>
                  <a:pt x="392" y="227"/>
                </a:lnTo>
                <a:lnTo>
                  <a:pt x="390" y="224"/>
                </a:lnTo>
                <a:lnTo>
                  <a:pt x="390" y="224"/>
                </a:lnTo>
                <a:lnTo>
                  <a:pt x="386" y="221"/>
                </a:lnTo>
                <a:lnTo>
                  <a:pt x="383" y="218"/>
                </a:lnTo>
                <a:lnTo>
                  <a:pt x="379" y="215"/>
                </a:lnTo>
                <a:lnTo>
                  <a:pt x="378" y="213"/>
                </a:lnTo>
                <a:lnTo>
                  <a:pt x="378" y="213"/>
                </a:lnTo>
                <a:lnTo>
                  <a:pt x="379" y="210"/>
                </a:lnTo>
                <a:lnTo>
                  <a:pt x="380" y="208"/>
                </a:lnTo>
                <a:lnTo>
                  <a:pt x="380" y="207"/>
                </a:lnTo>
                <a:lnTo>
                  <a:pt x="381" y="204"/>
                </a:lnTo>
                <a:lnTo>
                  <a:pt x="381" y="204"/>
                </a:lnTo>
                <a:lnTo>
                  <a:pt x="380" y="203"/>
                </a:lnTo>
                <a:lnTo>
                  <a:pt x="379" y="201"/>
                </a:lnTo>
                <a:lnTo>
                  <a:pt x="375" y="196"/>
                </a:lnTo>
                <a:lnTo>
                  <a:pt x="375" y="196"/>
                </a:lnTo>
                <a:lnTo>
                  <a:pt x="375" y="194"/>
                </a:lnTo>
                <a:lnTo>
                  <a:pt x="375" y="191"/>
                </a:lnTo>
                <a:lnTo>
                  <a:pt x="377" y="188"/>
                </a:lnTo>
                <a:lnTo>
                  <a:pt x="377" y="188"/>
                </a:lnTo>
                <a:lnTo>
                  <a:pt x="374" y="177"/>
                </a:lnTo>
                <a:lnTo>
                  <a:pt x="374" y="177"/>
                </a:lnTo>
                <a:lnTo>
                  <a:pt x="377" y="176"/>
                </a:lnTo>
                <a:lnTo>
                  <a:pt x="381" y="175"/>
                </a:lnTo>
                <a:lnTo>
                  <a:pt x="381" y="175"/>
                </a:lnTo>
                <a:lnTo>
                  <a:pt x="383" y="170"/>
                </a:lnTo>
                <a:lnTo>
                  <a:pt x="384" y="166"/>
                </a:lnTo>
                <a:lnTo>
                  <a:pt x="384" y="163"/>
                </a:lnTo>
                <a:lnTo>
                  <a:pt x="384" y="163"/>
                </a:lnTo>
                <a:lnTo>
                  <a:pt x="389" y="161"/>
                </a:lnTo>
                <a:lnTo>
                  <a:pt x="392" y="159"/>
                </a:lnTo>
                <a:lnTo>
                  <a:pt x="402" y="154"/>
                </a:lnTo>
                <a:lnTo>
                  <a:pt x="405" y="154"/>
                </a:lnTo>
                <a:close/>
                <a:moveTo>
                  <a:pt x="513" y="6"/>
                </a:moveTo>
                <a:lnTo>
                  <a:pt x="513" y="6"/>
                </a:lnTo>
                <a:lnTo>
                  <a:pt x="515" y="5"/>
                </a:lnTo>
                <a:lnTo>
                  <a:pt x="518" y="4"/>
                </a:lnTo>
                <a:lnTo>
                  <a:pt x="518" y="0"/>
                </a:lnTo>
                <a:lnTo>
                  <a:pt x="518" y="0"/>
                </a:lnTo>
                <a:lnTo>
                  <a:pt x="520" y="2"/>
                </a:lnTo>
                <a:lnTo>
                  <a:pt x="522" y="4"/>
                </a:lnTo>
                <a:lnTo>
                  <a:pt x="525" y="4"/>
                </a:lnTo>
                <a:lnTo>
                  <a:pt x="525" y="4"/>
                </a:lnTo>
                <a:lnTo>
                  <a:pt x="526" y="4"/>
                </a:lnTo>
                <a:lnTo>
                  <a:pt x="527" y="2"/>
                </a:lnTo>
                <a:lnTo>
                  <a:pt x="527" y="0"/>
                </a:lnTo>
                <a:lnTo>
                  <a:pt x="530" y="0"/>
                </a:lnTo>
                <a:lnTo>
                  <a:pt x="530" y="0"/>
                </a:lnTo>
                <a:lnTo>
                  <a:pt x="533" y="1"/>
                </a:lnTo>
                <a:lnTo>
                  <a:pt x="538" y="2"/>
                </a:lnTo>
                <a:lnTo>
                  <a:pt x="543" y="5"/>
                </a:lnTo>
                <a:lnTo>
                  <a:pt x="546" y="6"/>
                </a:lnTo>
                <a:lnTo>
                  <a:pt x="546" y="6"/>
                </a:lnTo>
                <a:lnTo>
                  <a:pt x="548" y="5"/>
                </a:lnTo>
                <a:lnTo>
                  <a:pt x="548" y="4"/>
                </a:lnTo>
                <a:lnTo>
                  <a:pt x="549" y="4"/>
                </a:lnTo>
                <a:lnTo>
                  <a:pt x="550" y="2"/>
                </a:lnTo>
                <a:lnTo>
                  <a:pt x="550" y="2"/>
                </a:lnTo>
                <a:lnTo>
                  <a:pt x="552" y="4"/>
                </a:lnTo>
                <a:lnTo>
                  <a:pt x="555" y="6"/>
                </a:lnTo>
                <a:lnTo>
                  <a:pt x="557" y="8"/>
                </a:lnTo>
                <a:lnTo>
                  <a:pt x="559" y="10"/>
                </a:lnTo>
                <a:lnTo>
                  <a:pt x="559" y="10"/>
                </a:lnTo>
                <a:lnTo>
                  <a:pt x="562" y="10"/>
                </a:lnTo>
                <a:lnTo>
                  <a:pt x="562" y="8"/>
                </a:lnTo>
                <a:lnTo>
                  <a:pt x="562" y="7"/>
                </a:lnTo>
                <a:lnTo>
                  <a:pt x="564" y="7"/>
                </a:lnTo>
                <a:lnTo>
                  <a:pt x="564" y="7"/>
                </a:lnTo>
                <a:lnTo>
                  <a:pt x="568" y="8"/>
                </a:lnTo>
                <a:lnTo>
                  <a:pt x="575" y="13"/>
                </a:lnTo>
                <a:lnTo>
                  <a:pt x="583" y="18"/>
                </a:lnTo>
                <a:lnTo>
                  <a:pt x="592" y="21"/>
                </a:lnTo>
                <a:lnTo>
                  <a:pt x="592" y="21"/>
                </a:lnTo>
                <a:lnTo>
                  <a:pt x="594" y="23"/>
                </a:lnTo>
                <a:lnTo>
                  <a:pt x="599" y="23"/>
                </a:lnTo>
                <a:lnTo>
                  <a:pt x="606" y="21"/>
                </a:lnTo>
                <a:lnTo>
                  <a:pt x="606" y="21"/>
                </a:lnTo>
                <a:lnTo>
                  <a:pt x="610" y="24"/>
                </a:lnTo>
                <a:lnTo>
                  <a:pt x="612" y="25"/>
                </a:lnTo>
                <a:lnTo>
                  <a:pt x="612" y="25"/>
                </a:lnTo>
                <a:lnTo>
                  <a:pt x="616" y="25"/>
                </a:lnTo>
                <a:lnTo>
                  <a:pt x="618" y="25"/>
                </a:lnTo>
                <a:lnTo>
                  <a:pt x="622" y="24"/>
                </a:lnTo>
                <a:lnTo>
                  <a:pt x="625" y="25"/>
                </a:lnTo>
                <a:lnTo>
                  <a:pt x="625" y="25"/>
                </a:lnTo>
                <a:lnTo>
                  <a:pt x="631" y="30"/>
                </a:lnTo>
                <a:lnTo>
                  <a:pt x="635" y="32"/>
                </a:lnTo>
                <a:lnTo>
                  <a:pt x="638" y="33"/>
                </a:lnTo>
                <a:lnTo>
                  <a:pt x="638" y="33"/>
                </a:lnTo>
                <a:lnTo>
                  <a:pt x="646" y="35"/>
                </a:lnTo>
                <a:lnTo>
                  <a:pt x="654" y="36"/>
                </a:lnTo>
                <a:lnTo>
                  <a:pt x="654" y="36"/>
                </a:lnTo>
                <a:lnTo>
                  <a:pt x="672" y="44"/>
                </a:lnTo>
                <a:lnTo>
                  <a:pt x="689" y="53"/>
                </a:lnTo>
                <a:lnTo>
                  <a:pt x="689" y="53"/>
                </a:lnTo>
                <a:lnTo>
                  <a:pt x="711" y="67"/>
                </a:lnTo>
                <a:lnTo>
                  <a:pt x="734" y="81"/>
                </a:lnTo>
                <a:lnTo>
                  <a:pt x="734" y="81"/>
                </a:lnTo>
                <a:lnTo>
                  <a:pt x="739" y="84"/>
                </a:lnTo>
                <a:lnTo>
                  <a:pt x="742" y="85"/>
                </a:lnTo>
                <a:lnTo>
                  <a:pt x="746" y="86"/>
                </a:lnTo>
                <a:lnTo>
                  <a:pt x="746" y="86"/>
                </a:lnTo>
                <a:lnTo>
                  <a:pt x="751" y="91"/>
                </a:lnTo>
                <a:lnTo>
                  <a:pt x="754" y="94"/>
                </a:lnTo>
                <a:lnTo>
                  <a:pt x="757" y="94"/>
                </a:lnTo>
                <a:lnTo>
                  <a:pt x="757" y="94"/>
                </a:lnTo>
                <a:lnTo>
                  <a:pt x="759" y="94"/>
                </a:lnTo>
                <a:lnTo>
                  <a:pt x="761" y="92"/>
                </a:lnTo>
                <a:lnTo>
                  <a:pt x="764" y="90"/>
                </a:lnTo>
                <a:lnTo>
                  <a:pt x="767" y="90"/>
                </a:lnTo>
                <a:lnTo>
                  <a:pt x="767" y="90"/>
                </a:lnTo>
                <a:lnTo>
                  <a:pt x="771" y="92"/>
                </a:lnTo>
                <a:lnTo>
                  <a:pt x="778" y="98"/>
                </a:lnTo>
                <a:lnTo>
                  <a:pt x="787" y="105"/>
                </a:lnTo>
                <a:lnTo>
                  <a:pt x="795" y="110"/>
                </a:lnTo>
                <a:lnTo>
                  <a:pt x="795" y="110"/>
                </a:lnTo>
                <a:lnTo>
                  <a:pt x="800" y="112"/>
                </a:lnTo>
                <a:lnTo>
                  <a:pt x="804" y="117"/>
                </a:lnTo>
                <a:lnTo>
                  <a:pt x="816" y="127"/>
                </a:lnTo>
                <a:lnTo>
                  <a:pt x="816" y="127"/>
                </a:lnTo>
                <a:lnTo>
                  <a:pt x="824" y="132"/>
                </a:lnTo>
                <a:lnTo>
                  <a:pt x="833" y="137"/>
                </a:lnTo>
                <a:lnTo>
                  <a:pt x="833" y="137"/>
                </a:lnTo>
                <a:lnTo>
                  <a:pt x="822" y="140"/>
                </a:lnTo>
                <a:lnTo>
                  <a:pt x="814" y="141"/>
                </a:lnTo>
                <a:lnTo>
                  <a:pt x="814" y="141"/>
                </a:lnTo>
                <a:lnTo>
                  <a:pt x="807" y="140"/>
                </a:lnTo>
                <a:lnTo>
                  <a:pt x="800" y="137"/>
                </a:lnTo>
                <a:lnTo>
                  <a:pt x="800" y="137"/>
                </a:lnTo>
                <a:lnTo>
                  <a:pt x="796" y="141"/>
                </a:lnTo>
                <a:lnTo>
                  <a:pt x="795" y="143"/>
                </a:lnTo>
                <a:lnTo>
                  <a:pt x="794" y="145"/>
                </a:lnTo>
                <a:lnTo>
                  <a:pt x="789" y="145"/>
                </a:lnTo>
                <a:lnTo>
                  <a:pt x="789" y="145"/>
                </a:lnTo>
                <a:lnTo>
                  <a:pt x="789" y="146"/>
                </a:lnTo>
                <a:lnTo>
                  <a:pt x="788" y="146"/>
                </a:lnTo>
                <a:lnTo>
                  <a:pt x="788" y="148"/>
                </a:lnTo>
                <a:lnTo>
                  <a:pt x="788" y="148"/>
                </a:lnTo>
                <a:lnTo>
                  <a:pt x="789" y="153"/>
                </a:lnTo>
                <a:lnTo>
                  <a:pt x="790" y="157"/>
                </a:lnTo>
                <a:lnTo>
                  <a:pt x="793" y="160"/>
                </a:lnTo>
                <a:lnTo>
                  <a:pt x="796" y="164"/>
                </a:lnTo>
                <a:lnTo>
                  <a:pt x="804" y="170"/>
                </a:lnTo>
                <a:lnTo>
                  <a:pt x="814" y="176"/>
                </a:lnTo>
                <a:lnTo>
                  <a:pt x="814" y="176"/>
                </a:lnTo>
                <a:lnTo>
                  <a:pt x="816" y="172"/>
                </a:lnTo>
                <a:lnTo>
                  <a:pt x="819" y="167"/>
                </a:lnTo>
                <a:lnTo>
                  <a:pt x="820" y="159"/>
                </a:lnTo>
                <a:lnTo>
                  <a:pt x="820" y="159"/>
                </a:lnTo>
                <a:lnTo>
                  <a:pt x="822" y="159"/>
                </a:lnTo>
                <a:lnTo>
                  <a:pt x="826" y="159"/>
                </a:lnTo>
                <a:lnTo>
                  <a:pt x="828" y="158"/>
                </a:lnTo>
                <a:lnTo>
                  <a:pt x="833" y="155"/>
                </a:lnTo>
                <a:lnTo>
                  <a:pt x="833" y="155"/>
                </a:lnTo>
                <a:lnTo>
                  <a:pt x="833" y="159"/>
                </a:lnTo>
                <a:lnTo>
                  <a:pt x="834" y="163"/>
                </a:lnTo>
                <a:lnTo>
                  <a:pt x="837" y="165"/>
                </a:lnTo>
                <a:lnTo>
                  <a:pt x="839" y="167"/>
                </a:lnTo>
                <a:lnTo>
                  <a:pt x="845" y="172"/>
                </a:lnTo>
                <a:lnTo>
                  <a:pt x="849" y="175"/>
                </a:lnTo>
                <a:lnTo>
                  <a:pt x="851" y="178"/>
                </a:lnTo>
                <a:lnTo>
                  <a:pt x="851" y="178"/>
                </a:lnTo>
                <a:lnTo>
                  <a:pt x="855" y="183"/>
                </a:lnTo>
                <a:lnTo>
                  <a:pt x="857" y="188"/>
                </a:lnTo>
                <a:lnTo>
                  <a:pt x="863" y="197"/>
                </a:lnTo>
                <a:lnTo>
                  <a:pt x="863" y="197"/>
                </a:lnTo>
                <a:lnTo>
                  <a:pt x="871" y="204"/>
                </a:lnTo>
                <a:lnTo>
                  <a:pt x="880" y="212"/>
                </a:lnTo>
                <a:lnTo>
                  <a:pt x="888" y="219"/>
                </a:lnTo>
                <a:lnTo>
                  <a:pt x="892" y="221"/>
                </a:lnTo>
                <a:lnTo>
                  <a:pt x="894" y="226"/>
                </a:lnTo>
                <a:lnTo>
                  <a:pt x="894" y="226"/>
                </a:lnTo>
                <a:lnTo>
                  <a:pt x="897" y="231"/>
                </a:lnTo>
                <a:lnTo>
                  <a:pt x="899" y="236"/>
                </a:lnTo>
                <a:lnTo>
                  <a:pt x="902" y="247"/>
                </a:lnTo>
                <a:lnTo>
                  <a:pt x="906" y="259"/>
                </a:lnTo>
                <a:lnTo>
                  <a:pt x="911" y="273"/>
                </a:lnTo>
                <a:lnTo>
                  <a:pt x="911" y="273"/>
                </a:lnTo>
                <a:lnTo>
                  <a:pt x="913" y="274"/>
                </a:lnTo>
                <a:lnTo>
                  <a:pt x="917" y="276"/>
                </a:lnTo>
                <a:lnTo>
                  <a:pt x="925" y="277"/>
                </a:lnTo>
                <a:lnTo>
                  <a:pt x="925" y="277"/>
                </a:lnTo>
                <a:lnTo>
                  <a:pt x="926" y="277"/>
                </a:lnTo>
                <a:lnTo>
                  <a:pt x="928" y="280"/>
                </a:lnTo>
                <a:lnTo>
                  <a:pt x="928" y="280"/>
                </a:lnTo>
                <a:lnTo>
                  <a:pt x="929" y="299"/>
                </a:lnTo>
                <a:lnTo>
                  <a:pt x="931" y="308"/>
                </a:lnTo>
                <a:lnTo>
                  <a:pt x="934" y="319"/>
                </a:lnTo>
                <a:lnTo>
                  <a:pt x="936" y="329"/>
                </a:lnTo>
                <a:lnTo>
                  <a:pt x="941" y="338"/>
                </a:lnTo>
                <a:lnTo>
                  <a:pt x="948" y="348"/>
                </a:lnTo>
                <a:lnTo>
                  <a:pt x="956" y="356"/>
                </a:lnTo>
                <a:lnTo>
                  <a:pt x="956" y="356"/>
                </a:lnTo>
                <a:lnTo>
                  <a:pt x="967" y="361"/>
                </a:lnTo>
                <a:lnTo>
                  <a:pt x="974" y="365"/>
                </a:lnTo>
                <a:lnTo>
                  <a:pt x="975" y="367"/>
                </a:lnTo>
                <a:lnTo>
                  <a:pt x="977" y="369"/>
                </a:lnTo>
                <a:lnTo>
                  <a:pt x="977" y="369"/>
                </a:lnTo>
                <a:lnTo>
                  <a:pt x="977" y="371"/>
                </a:lnTo>
                <a:lnTo>
                  <a:pt x="975" y="373"/>
                </a:lnTo>
                <a:lnTo>
                  <a:pt x="972" y="375"/>
                </a:lnTo>
                <a:lnTo>
                  <a:pt x="968" y="377"/>
                </a:lnTo>
                <a:lnTo>
                  <a:pt x="968" y="377"/>
                </a:lnTo>
                <a:lnTo>
                  <a:pt x="965" y="375"/>
                </a:lnTo>
                <a:lnTo>
                  <a:pt x="961" y="374"/>
                </a:lnTo>
                <a:lnTo>
                  <a:pt x="954" y="369"/>
                </a:lnTo>
                <a:lnTo>
                  <a:pt x="946" y="366"/>
                </a:lnTo>
                <a:lnTo>
                  <a:pt x="942" y="363"/>
                </a:lnTo>
                <a:lnTo>
                  <a:pt x="937" y="363"/>
                </a:lnTo>
                <a:lnTo>
                  <a:pt x="937" y="363"/>
                </a:lnTo>
                <a:lnTo>
                  <a:pt x="930" y="363"/>
                </a:lnTo>
                <a:lnTo>
                  <a:pt x="923" y="366"/>
                </a:lnTo>
                <a:lnTo>
                  <a:pt x="916" y="369"/>
                </a:lnTo>
                <a:lnTo>
                  <a:pt x="907" y="374"/>
                </a:lnTo>
                <a:lnTo>
                  <a:pt x="901" y="380"/>
                </a:lnTo>
                <a:lnTo>
                  <a:pt x="895" y="387"/>
                </a:lnTo>
                <a:lnTo>
                  <a:pt x="891" y="396"/>
                </a:lnTo>
                <a:lnTo>
                  <a:pt x="888" y="404"/>
                </a:lnTo>
                <a:lnTo>
                  <a:pt x="888" y="404"/>
                </a:lnTo>
                <a:lnTo>
                  <a:pt x="887" y="408"/>
                </a:lnTo>
                <a:lnTo>
                  <a:pt x="883" y="411"/>
                </a:lnTo>
                <a:lnTo>
                  <a:pt x="883" y="411"/>
                </a:lnTo>
                <a:lnTo>
                  <a:pt x="882" y="409"/>
                </a:lnTo>
                <a:lnTo>
                  <a:pt x="881" y="408"/>
                </a:lnTo>
                <a:lnTo>
                  <a:pt x="881" y="408"/>
                </a:lnTo>
                <a:lnTo>
                  <a:pt x="879" y="414"/>
                </a:lnTo>
                <a:lnTo>
                  <a:pt x="874" y="420"/>
                </a:lnTo>
                <a:lnTo>
                  <a:pt x="869" y="424"/>
                </a:lnTo>
                <a:lnTo>
                  <a:pt x="862" y="429"/>
                </a:lnTo>
                <a:lnTo>
                  <a:pt x="862" y="429"/>
                </a:lnTo>
                <a:lnTo>
                  <a:pt x="862" y="426"/>
                </a:lnTo>
                <a:lnTo>
                  <a:pt x="861" y="422"/>
                </a:lnTo>
                <a:lnTo>
                  <a:pt x="861" y="422"/>
                </a:lnTo>
                <a:lnTo>
                  <a:pt x="855" y="428"/>
                </a:lnTo>
                <a:lnTo>
                  <a:pt x="848" y="435"/>
                </a:lnTo>
                <a:lnTo>
                  <a:pt x="848" y="435"/>
                </a:lnTo>
                <a:lnTo>
                  <a:pt x="844" y="436"/>
                </a:lnTo>
                <a:lnTo>
                  <a:pt x="839" y="438"/>
                </a:lnTo>
                <a:lnTo>
                  <a:pt x="836" y="439"/>
                </a:lnTo>
                <a:lnTo>
                  <a:pt x="833" y="441"/>
                </a:lnTo>
                <a:lnTo>
                  <a:pt x="833" y="441"/>
                </a:lnTo>
                <a:lnTo>
                  <a:pt x="827" y="445"/>
                </a:lnTo>
                <a:lnTo>
                  <a:pt x="822" y="450"/>
                </a:lnTo>
                <a:lnTo>
                  <a:pt x="819" y="454"/>
                </a:lnTo>
                <a:lnTo>
                  <a:pt x="814" y="457"/>
                </a:lnTo>
                <a:lnTo>
                  <a:pt x="814" y="457"/>
                </a:lnTo>
                <a:lnTo>
                  <a:pt x="808" y="459"/>
                </a:lnTo>
                <a:lnTo>
                  <a:pt x="802" y="462"/>
                </a:lnTo>
                <a:lnTo>
                  <a:pt x="797" y="463"/>
                </a:lnTo>
                <a:lnTo>
                  <a:pt x="793" y="464"/>
                </a:lnTo>
                <a:lnTo>
                  <a:pt x="793" y="464"/>
                </a:lnTo>
                <a:lnTo>
                  <a:pt x="785" y="469"/>
                </a:lnTo>
                <a:lnTo>
                  <a:pt x="779" y="473"/>
                </a:lnTo>
                <a:lnTo>
                  <a:pt x="773" y="478"/>
                </a:lnTo>
                <a:lnTo>
                  <a:pt x="767" y="482"/>
                </a:lnTo>
                <a:lnTo>
                  <a:pt x="767" y="482"/>
                </a:lnTo>
                <a:lnTo>
                  <a:pt x="764" y="483"/>
                </a:lnTo>
                <a:lnTo>
                  <a:pt x="761" y="484"/>
                </a:lnTo>
                <a:lnTo>
                  <a:pt x="754" y="482"/>
                </a:lnTo>
                <a:lnTo>
                  <a:pt x="754" y="482"/>
                </a:lnTo>
                <a:lnTo>
                  <a:pt x="748" y="488"/>
                </a:lnTo>
                <a:lnTo>
                  <a:pt x="741" y="493"/>
                </a:lnTo>
                <a:lnTo>
                  <a:pt x="734" y="496"/>
                </a:lnTo>
                <a:lnTo>
                  <a:pt x="727" y="499"/>
                </a:lnTo>
                <a:lnTo>
                  <a:pt x="727" y="499"/>
                </a:lnTo>
                <a:lnTo>
                  <a:pt x="721" y="501"/>
                </a:lnTo>
                <a:lnTo>
                  <a:pt x="715" y="505"/>
                </a:lnTo>
                <a:lnTo>
                  <a:pt x="709" y="508"/>
                </a:lnTo>
                <a:lnTo>
                  <a:pt x="702" y="512"/>
                </a:lnTo>
                <a:lnTo>
                  <a:pt x="702" y="512"/>
                </a:lnTo>
                <a:lnTo>
                  <a:pt x="700" y="512"/>
                </a:lnTo>
                <a:lnTo>
                  <a:pt x="699" y="512"/>
                </a:lnTo>
                <a:lnTo>
                  <a:pt x="697" y="511"/>
                </a:lnTo>
                <a:lnTo>
                  <a:pt x="695" y="512"/>
                </a:lnTo>
                <a:lnTo>
                  <a:pt x="695" y="512"/>
                </a:lnTo>
                <a:lnTo>
                  <a:pt x="687" y="513"/>
                </a:lnTo>
                <a:lnTo>
                  <a:pt x="681" y="517"/>
                </a:lnTo>
                <a:lnTo>
                  <a:pt x="675" y="519"/>
                </a:lnTo>
                <a:lnTo>
                  <a:pt x="672" y="520"/>
                </a:lnTo>
                <a:lnTo>
                  <a:pt x="672" y="520"/>
                </a:lnTo>
                <a:lnTo>
                  <a:pt x="669" y="520"/>
                </a:lnTo>
                <a:lnTo>
                  <a:pt x="669" y="519"/>
                </a:lnTo>
                <a:lnTo>
                  <a:pt x="669" y="518"/>
                </a:lnTo>
                <a:lnTo>
                  <a:pt x="667" y="518"/>
                </a:lnTo>
                <a:lnTo>
                  <a:pt x="667" y="518"/>
                </a:lnTo>
                <a:lnTo>
                  <a:pt x="665" y="518"/>
                </a:lnTo>
                <a:lnTo>
                  <a:pt x="660" y="520"/>
                </a:lnTo>
                <a:lnTo>
                  <a:pt x="655" y="522"/>
                </a:lnTo>
                <a:lnTo>
                  <a:pt x="650" y="522"/>
                </a:lnTo>
                <a:lnTo>
                  <a:pt x="650" y="522"/>
                </a:lnTo>
                <a:lnTo>
                  <a:pt x="640" y="525"/>
                </a:lnTo>
                <a:lnTo>
                  <a:pt x="631" y="526"/>
                </a:lnTo>
                <a:lnTo>
                  <a:pt x="631" y="526"/>
                </a:lnTo>
                <a:lnTo>
                  <a:pt x="628" y="526"/>
                </a:lnTo>
                <a:lnTo>
                  <a:pt x="625" y="525"/>
                </a:lnTo>
                <a:lnTo>
                  <a:pt x="623" y="524"/>
                </a:lnTo>
                <a:lnTo>
                  <a:pt x="619" y="522"/>
                </a:lnTo>
                <a:lnTo>
                  <a:pt x="619" y="522"/>
                </a:lnTo>
                <a:lnTo>
                  <a:pt x="616" y="525"/>
                </a:lnTo>
                <a:lnTo>
                  <a:pt x="610" y="528"/>
                </a:lnTo>
                <a:lnTo>
                  <a:pt x="602" y="532"/>
                </a:lnTo>
                <a:lnTo>
                  <a:pt x="597" y="534"/>
                </a:lnTo>
                <a:lnTo>
                  <a:pt x="597" y="534"/>
                </a:lnTo>
                <a:lnTo>
                  <a:pt x="579" y="538"/>
                </a:lnTo>
                <a:lnTo>
                  <a:pt x="561" y="540"/>
                </a:lnTo>
                <a:lnTo>
                  <a:pt x="537" y="544"/>
                </a:lnTo>
                <a:lnTo>
                  <a:pt x="537" y="544"/>
                </a:lnTo>
                <a:lnTo>
                  <a:pt x="534" y="543"/>
                </a:lnTo>
                <a:lnTo>
                  <a:pt x="533" y="542"/>
                </a:lnTo>
                <a:lnTo>
                  <a:pt x="533" y="542"/>
                </a:lnTo>
                <a:lnTo>
                  <a:pt x="532" y="540"/>
                </a:lnTo>
                <a:lnTo>
                  <a:pt x="532" y="540"/>
                </a:lnTo>
                <a:lnTo>
                  <a:pt x="526" y="542"/>
                </a:lnTo>
                <a:lnTo>
                  <a:pt x="518" y="544"/>
                </a:lnTo>
                <a:lnTo>
                  <a:pt x="518" y="544"/>
                </a:lnTo>
                <a:lnTo>
                  <a:pt x="519" y="542"/>
                </a:lnTo>
                <a:lnTo>
                  <a:pt x="520" y="539"/>
                </a:lnTo>
                <a:lnTo>
                  <a:pt x="520" y="539"/>
                </a:lnTo>
                <a:lnTo>
                  <a:pt x="519" y="537"/>
                </a:lnTo>
                <a:lnTo>
                  <a:pt x="519" y="537"/>
                </a:lnTo>
                <a:lnTo>
                  <a:pt x="516" y="537"/>
                </a:lnTo>
                <a:lnTo>
                  <a:pt x="516" y="537"/>
                </a:lnTo>
                <a:lnTo>
                  <a:pt x="508" y="538"/>
                </a:lnTo>
                <a:lnTo>
                  <a:pt x="496" y="542"/>
                </a:lnTo>
                <a:lnTo>
                  <a:pt x="495" y="539"/>
                </a:lnTo>
                <a:lnTo>
                  <a:pt x="466" y="539"/>
                </a:lnTo>
                <a:lnTo>
                  <a:pt x="466" y="539"/>
                </a:lnTo>
                <a:lnTo>
                  <a:pt x="469" y="536"/>
                </a:lnTo>
                <a:lnTo>
                  <a:pt x="471" y="532"/>
                </a:lnTo>
                <a:lnTo>
                  <a:pt x="471" y="532"/>
                </a:lnTo>
                <a:lnTo>
                  <a:pt x="470" y="531"/>
                </a:lnTo>
                <a:lnTo>
                  <a:pt x="466" y="531"/>
                </a:lnTo>
                <a:lnTo>
                  <a:pt x="466" y="531"/>
                </a:lnTo>
                <a:lnTo>
                  <a:pt x="461" y="532"/>
                </a:lnTo>
                <a:lnTo>
                  <a:pt x="458" y="533"/>
                </a:lnTo>
                <a:lnTo>
                  <a:pt x="455" y="533"/>
                </a:lnTo>
                <a:lnTo>
                  <a:pt x="441" y="533"/>
                </a:lnTo>
                <a:lnTo>
                  <a:pt x="441" y="533"/>
                </a:lnTo>
                <a:lnTo>
                  <a:pt x="441" y="530"/>
                </a:lnTo>
                <a:lnTo>
                  <a:pt x="442" y="528"/>
                </a:lnTo>
                <a:lnTo>
                  <a:pt x="441" y="526"/>
                </a:lnTo>
                <a:lnTo>
                  <a:pt x="441" y="526"/>
                </a:lnTo>
                <a:lnTo>
                  <a:pt x="433" y="528"/>
                </a:lnTo>
                <a:lnTo>
                  <a:pt x="424" y="531"/>
                </a:lnTo>
                <a:lnTo>
                  <a:pt x="424" y="531"/>
                </a:lnTo>
                <a:lnTo>
                  <a:pt x="416" y="528"/>
                </a:lnTo>
                <a:lnTo>
                  <a:pt x="416" y="528"/>
                </a:lnTo>
                <a:lnTo>
                  <a:pt x="417" y="526"/>
                </a:lnTo>
                <a:lnTo>
                  <a:pt x="417" y="524"/>
                </a:lnTo>
                <a:lnTo>
                  <a:pt x="416" y="521"/>
                </a:lnTo>
                <a:lnTo>
                  <a:pt x="416" y="521"/>
                </a:lnTo>
                <a:lnTo>
                  <a:pt x="405" y="526"/>
                </a:lnTo>
                <a:lnTo>
                  <a:pt x="396" y="527"/>
                </a:lnTo>
                <a:lnTo>
                  <a:pt x="385" y="527"/>
                </a:lnTo>
                <a:lnTo>
                  <a:pt x="385" y="527"/>
                </a:lnTo>
                <a:lnTo>
                  <a:pt x="390" y="524"/>
                </a:lnTo>
                <a:lnTo>
                  <a:pt x="395" y="519"/>
                </a:lnTo>
                <a:lnTo>
                  <a:pt x="395" y="519"/>
                </a:lnTo>
                <a:lnTo>
                  <a:pt x="393" y="518"/>
                </a:lnTo>
                <a:lnTo>
                  <a:pt x="391" y="518"/>
                </a:lnTo>
                <a:lnTo>
                  <a:pt x="391" y="518"/>
                </a:lnTo>
                <a:lnTo>
                  <a:pt x="387" y="518"/>
                </a:lnTo>
                <a:lnTo>
                  <a:pt x="384" y="520"/>
                </a:lnTo>
                <a:lnTo>
                  <a:pt x="379" y="522"/>
                </a:lnTo>
                <a:lnTo>
                  <a:pt x="377" y="522"/>
                </a:lnTo>
                <a:lnTo>
                  <a:pt x="377" y="522"/>
                </a:lnTo>
                <a:lnTo>
                  <a:pt x="373" y="521"/>
                </a:lnTo>
                <a:lnTo>
                  <a:pt x="367" y="519"/>
                </a:lnTo>
                <a:lnTo>
                  <a:pt x="361" y="518"/>
                </a:lnTo>
                <a:lnTo>
                  <a:pt x="357" y="518"/>
                </a:lnTo>
                <a:lnTo>
                  <a:pt x="355" y="519"/>
                </a:lnTo>
                <a:lnTo>
                  <a:pt x="355" y="519"/>
                </a:lnTo>
                <a:lnTo>
                  <a:pt x="357" y="514"/>
                </a:lnTo>
                <a:lnTo>
                  <a:pt x="361" y="512"/>
                </a:lnTo>
                <a:lnTo>
                  <a:pt x="361" y="512"/>
                </a:lnTo>
                <a:lnTo>
                  <a:pt x="360" y="508"/>
                </a:lnTo>
                <a:lnTo>
                  <a:pt x="357" y="507"/>
                </a:lnTo>
                <a:lnTo>
                  <a:pt x="355" y="507"/>
                </a:lnTo>
                <a:lnTo>
                  <a:pt x="355" y="507"/>
                </a:lnTo>
                <a:lnTo>
                  <a:pt x="330" y="509"/>
                </a:lnTo>
                <a:lnTo>
                  <a:pt x="330" y="509"/>
                </a:lnTo>
                <a:lnTo>
                  <a:pt x="331" y="506"/>
                </a:lnTo>
                <a:lnTo>
                  <a:pt x="331" y="506"/>
                </a:lnTo>
                <a:lnTo>
                  <a:pt x="331" y="505"/>
                </a:lnTo>
                <a:lnTo>
                  <a:pt x="329" y="505"/>
                </a:lnTo>
                <a:lnTo>
                  <a:pt x="329" y="505"/>
                </a:lnTo>
                <a:lnTo>
                  <a:pt x="326" y="505"/>
                </a:lnTo>
                <a:lnTo>
                  <a:pt x="324" y="506"/>
                </a:lnTo>
                <a:lnTo>
                  <a:pt x="322" y="507"/>
                </a:lnTo>
                <a:lnTo>
                  <a:pt x="320" y="507"/>
                </a:lnTo>
                <a:lnTo>
                  <a:pt x="320" y="507"/>
                </a:lnTo>
                <a:lnTo>
                  <a:pt x="317" y="506"/>
                </a:lnTo>
                <a:lnTo>
                  <a:pt x="314" y="503"/>
                </a:lnTo>
                <a:lnTo>
                  <a:pt x="310" y="500"/>
                </a:lnTo>
                <a:lnTo>
                  <a:pt x="310" y="500"/>
                </a:lnTo>
                <a:lnTo>
                  <a:pt x="307" y="499"/>
                </a:lnTo>
                <a:lnTo>
                  <a:pt x="305" y="499"/>
                </a:lnTo>
                <a:lnTo>
                  <a:pt x="302" y="499"/>
                </a:lnTo>
                <a:lnTo>
                  <a:pt x="300" y="499"/>
                </a:lnTo>
                <a:lnTo>
                  <a:pt x="300" y="499"/>
                </a:lnTo>
                <a:lnTo>
                  <a:pt x="300" y="497"/>
                </a:lnTo>
                <a:lnTo>
                  <a:pt x="299" y="497"/>
                </a:lnTo>
                <a:lnTo>
                  <a:pt x="297" y="496"/>
                </a:lnTo>
                <a:lnTo>
                  <a:pt x="297" y="496"/>
                </a:lnTo>
                <a:lnTo>
                  <a:pt x="293" y="497"/>
                </a:lnTo>
                <a:lnTo>
                  <a:pt x="287" y="500"/>
                </a:lnTo>
                <a:lnTo>
                  <a:pt x="287" y="500"/>
                </a:lnTo>
                <a:lnTo>
                  <a:pt x="287" y="496"/>
                </a:lnTo>
                <a:lnTo>
                  <a:pt x="288" y="489"/>
                </a:lnTo>
                <a:lnTo>
                  <a:pt x="288" y="489"/>
                </a:lnTo>
                <a:lnTo>
                  <a:pt x="287" y="488"/>
                </a:lnTo>
                <a:lnTo>
                  <a:pt x="283" y="488"/>
                </a:lnTo>
                <a:lnTo>
                  <a:pt x="283" y="488"/>
                </a:lnTo>
                <a:lnTo>
                  <a:pt x="280" y="489"/>
                </a:lnTo>
                <a:lnTo>
                  <a:pt x="275" y="491"/>
                </a:lnTo>
                <a:lnTo>
                  <a:pt x="275" y="491"/>
                </a:lnTo>
                <a:lnTo>
                  <a:pt x="276" y="487"/>
                </a:lnTo>
                <a:lnTo>
                  <a:pt x="275" y="484"/>
                </a:lnTo>
                <a:lnTo>
                  <a:pt x="274" y="483"/>
                </a:lnTo>
                <a:lnTo>
                  <a:pt x="274" y="483"/>
                </a:lnTo>
                <a:lnTo>
                  <a:pt x="268" y="484"/>
                </a:lnTo>
                <a:lnTo>
                  <a:pt x="261" y="487"/>
                </a:lnTo>
                <a:lnTo>
                  <a:pt x="261" y="487"/>
                </a:lnTo>
                <a:lnTo>
                  <a:pt x="261" y="483"/>
                </a:lnTo>
                <a:lnTo>
                  <a:pt x="262" y="477"/>
                </a:lnTo>
                <a:lnTo>
                  <a:pt x="262" y="477"/>
                </a:lnTo>
                <a:lnTo>
                  <a:pt x="257" y="476"/>
                </a:lnTo>
                <a:lnTo>
                  <a:pt x="253" y="476"/>
                </a:lnTo>
                <a:lnTo>
                  <a:pt x="253" y="476"/>
                </a:lnTo>
                <a:lnTo>
                  <a:pt x="249" y="470"/>
                </a:lnTo>
                <a:lnTo>
                  <a:pt x="244" y="466"/>
                </a:lnTo>
                <a:lnTo>
                  <a:pt x="239" y="463"/>
                </a:lnTo>
                <a:lnTo>
                  <a:pt x="234" y="462"/>
                </a:lnTo>
                <a:lnTo>
                  <a:pt x="222" y="460"/>
                </a:lnTo>
                <a:lnTo>
                  <a:pt x="213" y="459"/>
                </a:lnTo>
                <a:lnTo>
                  <a:pt x="213" y="459"/>
                </a:lnTo>
                <a:lnTo>
                  <a:pt x="212" y="457"/>
                </a:lnTo>
                <a:lnTo>
                  <a:pt x="210" y="454"/>
                </a:lnTo>
                <a:lnTo>
                  <a:pt x="207" y="452"/>
                </a:lnTo>
                <a:lnTo>
                  <a:pt x="203" y="452"/>
                </a:lnTo>
                <a:lnTo>
                  <a:pt x="200" y="450"/>
                </a:lnTo>
                <a:lnTo>
                  <a:pt x="200" y="450"/>
                </a:lnTo>
                <a:lnTo>
                  <a:pt x="207" y="440"/>
                </a:lnTo>
                <a:lnTo>
                  <a:pt x="210" y="435"/>
                </a:lnTo>
                <a:lnTo>
                  <a:pt x="212" y="432"/>
                </a:lnTo>
                <a:lnTo>
                  <a:pt x="212" y="432"/>
                </a:lnTo>
                <a:lnTo>
                  <a:pt x="210" y="428"/>
                </a:lnTo>
                <a:lnTo>
                  <a:pt x="208" y="422"/>
                </a:lnTo>
                <a:lnTo>
                  <a:pt x="203" y="417"/>
                </a:lnTo>
                <a:lnTo>
                  <a:pt x="200" y="411"/>
                </a:lnTo>
                <a:lnTo>
                  <a:pt x="190" y="403"/>
                </a:lnTo>
                <a:lnTo>
                  <a:pt x="185" y="401"/>
                </a:lnTo>
                <a:lnTo>
                  <a:pt x="182" y="399"/>
                </a:lnTo>
                <a:lnTo>
                  <a:pt x="182" y="399"/>
                </a:lnTo>
                <a:lnTo>
                  <a:pt x="177" y="402"/>
                </a:lnTo>
                <a:lnTo>
                  <a:pt x="170" y="408"/>
                </a:lnTo>
                <a:lnTo>
                  <a:pt x="164" y="412"/>
                </a:lnTo>
                <a:lnTo>
                  <a:pt x="159" y="415"/>
                </a:lnTo>
                <a:lnTo>
                  <a:pt x="159" y="415"/>
                </a:lnTo>
                <a:lnTo>
                  <a:pt x="155" y="414"/>
                </a:lnTo>
                <a:lnTo>
                  <a:pt x="153" y="410"/>
                </a:lnTo>
                <a:lnTo>
                  <a:pt x="152" y="407"/>
                </a:lnTo>
                <a:lnTo>
                  <a:pt x="152" y="402"/>
                </a:lnTo>
                <a:lnTo>
                  <a:pt x="152" y="392"/>
                </a:lnTo>
                <a:lnTo>
                  <a:pt x="153" y="389"/>
                </a:lnTo>
                <a:lnTo>
                  <a:pt x="153" y="389"/>
                </a:lnTo>
                <a:lnTo>
                  <a:pt x="152" y="384"/>
                </a:lnTo>
                <a:lnTo>
                  <a:pt x="150" y="380"/>
                </a:lnTo>
                <a:lnTo>
                  <a:pt x="147" y="379"/>
                </a:lnTo>
                <a:lnTo>
                  <a:pt x="145" y="378"/>
                </a:lnTo>
                <a:lnTo>
                  <a:pt x="145" y="378"/>
                </a:lnTo>
                <a:lnTo>
                  <a:pt x="140" y="379"/>
                </a:lnTo>
                <a:lnTo>
                  <a:pt x="133" y="383"/>
                </a:lnTo>
                <a:lnTo>
                  <a:pt x="126" y="386"/>
                </a:lnTo>
                <a:lnTo>
                  <a:pt x="121" y="389"/>
                </a:lnTo>
                <a:lnTo>
                  <a:pt x="121" y="389"/>
                </a:lnTo>
                <a:lnTo>
                  <a:pt x="117" y="386"/>
                </a:lnTo>
                <a:lnTo>
                  <a:pt x="110" y="380"/>
                </a:lnTo>
                <a:lnTo>
                  <a:pt x="103" y="373"/>
                </a:lnTo>
                <a:lnTo>
                  <a:pt x="95" y="368"/>
                </a:lnTo>
                <a:lnTo>
                  <a:pt x="95" y="368"/>
                </a:lnTo>
                <a:lnTo>
                  <a:pt x="97" y="366"/>
                </a:lnTo>
                <a:lnTo>
                  <a:pt x="97" y="363"/>
                </a:lnTo>
                <a:lnTo>
                  <a:pt x="98" y="362"/>
                </a:lnTo>
                <a:lnTo>
                  <a:pt x="98" y="362"/>
                </a:lnTo>
                <a:lnTo>
                  <a:pt x="97" y="360"/>
                </a:lnTo>
                <a:lnTo>
                  <a:pt x="96" y="359"/>
                </a:lnTo>
                <a:lnTo>
                  <a:pt x="92" y="355"/>
                </a:lnTo>
                <a:lnTo>
                  <a:pt x="81" y="349"/>
                </a:lnTo>
                <a:lnTo>
                  <a:pt x="81" y="349"/>
                </a:lnTo>
                <a:lnTo>
                  <a:pt x="84" y="347"/>
                </a:lnTo>
                <a:lnTo>
                  <a:pt x="84" y="344"/>
                </a:lnTo>
                <a:lnTo>
                  <a:pt x="85" y="343"/>
                </a:lnTo>
                <a:lnTo>
                  <a:pt x="85" y="343"/>
                </a:lnTo>
                <a:lnTo>
                  <a:pt x="84" y="340"/>
                </a:lnTo>
                <a:lnTo>
                  <a:pt x="80" y="337"/>
                </a:lnTo>
                <a:lnTo>
                  <a:pt x="77" y="334"/>
                </a:lnTo>
                <a:lnTo>
                  <a:pt x="74" y="331"/>
                </a:lnTo>
                <a:lnTo>
                  <a:pt x="74" y="331"/>
                </a:lnTo>
                <a:lnTo>
                  <a:pt x="73" y="329"/>
                </a:lnTo>
                <a:lnTo>
                  <a:pt x="71" y="328"/>
                </a:lnTo>
                <a:lnTo>
                  <a:pt x="66" y="325"/>
                </a:lnTo>
                <a:lnTo>
                  <a:pt x="66" y="325"/>
                </a:lnTo>
                <a:lnTo>
                  <a:pt x="62" y="323"/>
                </a:lnTo>
                <a:lnTo>
                  <a:pt x="57" y="318"/>
                </a:lnTo>
                <a:lnTo>
                  <a:pt x="54" y="314"/>
                </a:lnTo>
                <a:lnTo>
                  <a:pt x="50" y="312"/>
                </a:lnTo>
                <a:lnTo>
                  <a:pt x="50" y="312"/>
                </a:lnTo>
                <a:lnTo>
                  <a:pt x="53" y="307"/>
                </a:lnTo>
                <a:lnTo>
                  <a:pt x="53" y="307"/>
                </a:lnTo>
                <a:lnTo>
                  <a:pt x="48" y="304"/>
                </a:lnTo>
                <a:lnTo>
                  <a:pt x="41" y="299"/>
                </a:lnTo>
                <a:lnTo>
                  <a:pt x="41" y="299"/>
                </a:lnTo>
                <a:lnTo>
                  <a:pt x="41" y="294"/>
                </a:lnTo>
                <a:lnTo>
                  <a:pt x="40" y="291"/>
                </a:lnTo>
                <a:lnTo>
                  <a:pt x="40" y="291"/>
                </a:lnTo>
                <a:lnTo>
                  <a:pt x="38" y="288"/>
                </a:lnTo>
                <a:lnTo>
                  <a:pt x="35" y="285"/>
                </a:lnTo>
                <a:lnTo>
                  <a:pt x="26" y="279"/>
                </a:lnTo>
                <a:lnTo>
                  <a:pt x="13" y="273"/>
                </a:lnTo>
                <a:lnTo>
                  <a:pt x="13" y="273"/>
                </a:lnTo>
                <a:lnTo>
                  <a:pt x="10" y="273"/>
                </a:lnTo>
                <a:lnTo>
                  <a:pt x="7" y="274"/>
                </a:lnTo>
                <a:lnTo>
                  <a:pt x="4" y="279"/>
                </a:lnTo>
                <a:lnTo>
                  <a:pt x="1" y="283"/>
                </a:lnTo>
                <a:lnTo>
                  <a:pt x="0" y="287"/>
                </a:lnTo>
                <a:lnTo>
                  <a:pt x="0" y="287"/>
                </a:lnTo>
                <a:lnTo>
                  <a:pt x="1" y="291"/>
                </a:lnTo>
                <a:lnTo>
                  <a:pt x="4" y="294"/>
                </a:lnTo>
                <a:lnTo>
                  <a:pt x="5" y="297"/>
                </a:lnTo>
                <a:lnTo>
                  <a:pt x="6" y="300"/>
                </a:lnTo>
                <a:lnTo>
                  <a:pt x="6" y="300"/>
                </a:lnTo>
                <a:lnTo>
                  <a:pt x="6" y="302"/>
                </a:lnTo>
                <a:lnTo>
                  <a:pt x="5" y="305"/>
                </a:lnTo>
                <a:lnTo>
                  <a:pt x="1" y="308"/>
                </a:lnTo>
                <a:lnTo>
                  <a:pt x="1" y="308"/>
                </a:lnTo>
                <a:lnTo>
                  <a:pt x="0" y="288"/>
                </a:lnTo>
                <a:lnTo>
                  <a:pt x="0" y="282"/>
                </a:lnTo>
                <a:lnTo>
                  <a:pt x="0" y="282"/>
                </a:lnTo>
                <a:lnTo>
                  <a:pt x="7" y="265"/>
                </a:lnTo>
                <a:lnTo>
                  <a:pt x="13" y="250"/>
                </a:lnTo>
                <a:lnTo>
                  <a:pt x="13" y="250"/>
                </a:lnTo>
                <a:lnTo>
                  <a:pt x="16" y="247"/>
                </a:lnTo>
                <a:lnTo>
                  <a:pt x="19" y="244"/>
                </a:lnTo>
                <a:lnTo>
                  <a:pt x="23" y="239"/>
                </a:lnTo>
                <a:lnTo>
                  <a:pt x="25" y="238"/>
                </a:lnTo>
                <a:lnTo>
                  <a:pt x="25" y="236"/>
                </a:lnTo>
                <a:lnTo>
                  <a:pt x="25" y="230"/>
                </a:lnTo>
                <a:lnTo>
                  <a:pt x="25" y="230"/>
                </a:lnTo>
                <a:lnTo>
                  <a:pt x="26" y="228"/>
                </a:lnTo>
                <a:lnTo>
                  <a:pt x="29" y="227"/>
                </a:lnTo>
                <a:lnTo>
                  <a:pt x="31" y="226"/>
                </a:lnTo>
                <a:lnTo>
                  <a:pt x="34" y="224"/>
                </a:lnTo>
                <a:lnTo>
                  <a:pt x="34" y="224"/>
                </a:lnTo>
                <a:lnTo>
                  <a:pt x="37" y="220"/>
                </a:lnTo>
                <a:lnTo>
                  <a:pt x="40" y="216"/>
                </a:lnTo>
                <a:lnTo>
                  <a:pt x="41" y="212"/>
                </a:lnTo>
                <a:lnTo>
                  <a:pt x="41" y="208"/>
                </a:lnTo>
                <a:lnTo>
                  <a:pt x="41" y="208"/>
                </a:lnTo>
                <a:lnTo>
                  <a:pt x="44" y="208"/>
                </a:lnTo>
                <a:lnTo>
                  <a:pt x="48" y="207"/>
                </a:lnTo>
                <a:lnTo>
                  <a:pt x="51" y="206"/>
                </a:lnTo>
                <a:lnTo>
                  <a:pt x="53" y="202"/>
                </a:lnTo>
                <a:lnTo>
                  <a:pt x="53" y="202"/>
                </a:lnTo>
                <a:lnTo>
                  <a:pt x="59" y="197"/>
                </a:lnTo>
                <a:lnTo>
                  <a:pt x="65" y="195"/>
                </a:lnTo>
                <a:lnTo>
                  <a:pt x="68" y="191"/>
                </a:lnTo>
                <a:lnTo>
                  <a:pt x="72" y="188"/>
                </a:lnTo>
                <a:lnTo>
                  <a:pt x="72" y="188"/>
                </a:lnTo>
                <a:lnTo>
                  <a:pt x="81" y="179"/>
                </a:lnTo>
                <a:lnTo>
                  <a:pt x="85" y="176"/>
                </a:lnTo>
                <a:lnTo>
                  <a:pt x="89" y="171"/>
                </a:lnTo>
                <a:lnTo>
                  <a:pt x="89" y="171"/>
                </a:lnTo>
                <a:lnTo>
                  <a:pt x="91" y="167"/>
                </a:lnTo>
                <a:lnTo>
                  <a:pt x="93" y="165"/>
                </a:lnTo>
                <a:lnTo>
                  <a:pt x="99" y="161"/>
                </a:lnTo>
                <a:lnTo>
                  <a:pt x="105" y="160"/>
                </a:lnTo>
                <a:lnTo>
                  <a:pt x="112" y="158"/>
                </a:lnTo>
                <a:lnTo>
                  <a:pt x="112" y="158"/>
                </a:lnTo>
                <a:lnTo>
                  <a:pt x="114" y="153"/>
                </a:lnTo>
                <a:lnTo>
                  <a:pt x="115" y="148"/>
                </a:lnTo>
                <a:lnTo>
                  <a:pt x="127" y="148"/>
                </a:lnTo>
                <a:lnTo>
                  <a:pt x="127" y="148"/>
                </a:lnTo>
                <a:lnTo>
                  <a:pt x="126" y="145"/>
                </a:lnTo>
                <a:lnTo>
                  <a:pt x="126" y="141"/>
                </a:lnTo>
                <a:lnTo>
                  <a:pt x="127" y="140"/>
                </a:lnTo>
                <a:lnTo>
                  <a:pt x="128" y="137"/>
                </a:lnTo>
                <a:lnTo>
                  <a:pt x="133" y="135"/>
                </a:lnTo>
                <a:lnTo>
                  <a:pt x="138" y="132"/>
                </a:lnTo>
                <a:lnTo>
                  <a:pt x="138" y="132"/>
                </a:lnTo>
                <a:lnTo>
                  <a:pt x="140" y="127"/>
                </a:lnTo>
                <a:lnTo>
                  <a:pt x="141" y="124"/>
                </a:lnTo>
                <a:lnTo>
                  <a:pt x="145" y="123"/>
                </a:lnTo>
                <a:lnTo>
                  <a:pt x="145" y="123"/>
                </a:lnTo>
                <a:lnTo>
                  <a:pt x="147" y="121"/>
                </a:lnTo>
                <a:lnTo>
                  <a:pt x="151" y="120"/>
                </a:lnTo>
                <a:lnTo>
                  <a:pt x="155" y="117"/>
                </a:lnTo>
                <a:lnTo>
                  <a:pt x="159" y="114"/>
                </a:lnTo>
                <a:lnTo>
                  <a:pt x="159" y="114"/>
                </a:lnTo>
                <a:lnTo>
                  <a:pt x="161" y="111"/>
                </a:lnTo>
                <a:lnTo>
                  <a:pt x="164" y="106"/>
                </a:lnTo>
                <a:lnTo>
                  <a:pt x="166" y="103"/>
                </a:lnTo>
                <a:lnTo>
                  <a:pt x="170" y="100"/>
                </a:lnTo>
                <a:lnTo>
                  <a:pt x="170" y="100"/>
                </a:lnTo>
                <a:lnTo>
                  <a:pt x="177" y="98"/>
                </a:lnTo>
                <a:lnTo>
                  <a:pt x="184" y="97"/>
                </a:lnTo>
                <a:lnTo>
                  <a:pt x="191" y="97"/>
                </a:lnTo>
                <a:lnTo>
                  <a:pt x="199" y="94"/>
                </a:lnTo>
                <a:lnTo>
                  <a:pt x="199" y="94"/>
                </a:lnTo>
                <a:lnTo>
                  <a:pt x="200" y="93"/>
                </a:lnTo>
                <a:lnTo>
                  <a:pt x="202" y="91"/>
                </a:lnTo>
                <a:lnTo>
                  <a:pt x="206" y="85"/>
                </a:lnTo>
                <a:lnTo>
                  <a:pt x="206" y="85"/>
                </a:lnTo>
                <a:lnTo>
                  <a:pt x="208" y="85"/>
                </a:lnTo>
                <a:lnTo>
                  <a:pt x="213" y="84"/>
                </a:lnTo>
                <a:lnTo>
                  <a:pt x="213" y="84"/>
                </a:lnTo>
                <a:lnTo>
                  <a:pt x="219" y="73"/>
                </a:lnTo>
                <a:lnTo>
                  <a:pt x="224" y="68"/>
                </a:lnTo>
                <a:lnTo>
                  <a:pt x="228" y="63"/>
                </a:lnTo>
                <a:lnTo>
                  <a:pt x="228" y="63"/>
                </a:lnTo>
                <a:lnTo>
                  <a:pt x="232" y="61"/>
                </a:lnTo>
                <a:lnTo>
                  <a:pt x="237" y="60"/>
                </a:lnTo>
                <a:lnTo>
                  <a:pt x="237" y="60"/>
                </a:lnTo>
                <a:lnTo>
                  <a:pt x="238" y="59"/>
                </a:lnTo>
                <a:lnTo>
                  <a:pt x="239" y="57"/>
                </a:lnTo>
                <a:lnTo>
                  <a:pt x="240" y="55"/>
                </a:lnTo>
                <a:lnTo>
                  <a:pt x="243" y="54"/>
                </a:lnTo>
                <a:lnTo>
                  <a:pt x="243" y="54"/>
                </a:lnTo>
                <a:lnTo>
                  <a:pt x="246" y="53"/>
                </a:lnTo>
                <a:lnTo>
                  <a:pt x="250" y="51"/>
                </a:lnTo>
                <a:lnTo>
                  <a:pt x="257" y="49"/>
                </a:lnTo>
                <a:lnTo>
                  <a:pt x="257" y="49"/>
                </a:lnTo>
                <a:lnTo>
                  <a:pt x="261" y="48"/>
                </a:lnTo>
                <a:lnTo>
                  <a:pt x="262" y="45"/>
                </a:lnTo>
                <a:lnTo>
                  <a:pt x="264" y="45"/>
                </a:lnTo>
                <a:lnTo>
                  <a:pt x="264" y="45"/>
                </a:lnTo>
                <a:lnTo>
                  <a:pt x="268" y="44"/>
                </a:lnTo>
                <a:lnTo>
                  <a:pt x="273" y="44"/>
                </a:lnTo>
                <a:lnTo>
                  <a:pt x="276" y="44"/>
                </a:lnTo>
                <a:lnTo>
                  <a:pt x="280" y="44"/>
                </a:lnTo>
                <a:lnTo>
                  <a:pt x="280" y="44"/>
                </a:lnTo>
                <a:lnTo>
                  <a:pt x="281" y="42"/>
                </a:lnTo>
                <a:lnTo>
                  <a:pt x="283" y="38"/>
                </a:lnTo>
                <a:lnTo>
                  <a:pt x="283" y="38"/>
                </a:lnTo>
                <a:lnTo>
                  <a:pt x="291" y="38"/>
                </a:lnTo>
                <a:lnTo>
                  <a:pt x="297" y="36"/>
                </a:lnTo>
                <a:lnTo>
                  <a:pt x="297" y="36"/>
                </a:lnTo>
                <a:lnTo>
                  <a:pt x="298" y="36"/>
                </a:lnTo>
                <a:lnTo>
                  <a:pt x="298" y="35"/>
                </a:lnTo>
                <a:lnTo>
                  <a:pt x="300" y="32"/>
                </a:lnTo>
                <a:lnTo>
                  <a:pt x="300" y="32"/>
                </a:lnTo>
                <a:lnTo>
                  <a:pt x="307" y="32"/>
                </a:lnTo>
                <a:lnTo>
                  <a:pt x="316" y="31"/>
                </a:lnTo>
                <a:lnTo>
                  <a:pt x="316" y="31"/>
                </a:lnTo>
                <a:lnTo>
                  <a:pt x="340" y="20"/>
                </a:lnTo>
                <a:lnTo>
                  <a:pt x="353" y="16"/>
                </a:lnTo>
                <a:lnTo>
                  <a:pt x="367" y="12"/>
                </a:lnTo>
                <a:lnTo>
                  <a:pt x="367" y="12"/>
                </a:lnTo>
                <a:lnTo>
                  <a:pt x="373" y="11"/>
                </a:lnTo>
                <a:lnTo>
                  <a:pt x="379" y="11"/>
                </a:lnTo>
                <a:lnTo>
                  <a:pt x="386" y="12"/>
                </a:lnTo>
                <a:lnTo>
                  <a:pt x="392" y="12"/>
                </a:lnTo>
                <a:lnTo>
                  <a:pt x="392" y="12"/>
                </a:lnTo>
                <a:lnTo>
                  <a:pt x="402" y="11"/>
                </a:lnTo>
                <a:lnTo>
                  <a:pt x="411" y="8"/>
                </a:lnTo>
                <a:lnTo>
                  <a:pt x="424" y="6"/>
                </a:lnTo>
                <a:lnTo>
                  <a:pt x="424" y="6"/>
                </a:lnTo>
                <a:lnTo>
                  <a:pt x="445" y="8"/>
                </a:lnTo>
                <a:lnTo>
                  <a:pt x="445" y="8"/>
                </a:lnTo>
                <a:lnTo>
                  <a:pt x="448" y="8"/>
                </a:lnTo>
                <a:lnTo>
                  <a:pt x="452" y="6"/>
                </a:lnTo>
                <a:lnTo>
                  <a:pt x="455" y="5"/>
                </a:lnTo>
                <a:lnTo>
                  <a:pt x="459" y="4"/>
                </a:lnTo>
                <a:lnTo>
                  <a:pt x="459" y="4"/>
                </a:lnTo>
                <a:lnTo>
                  <a:pt x="467" y="7"/>
                </a:lnTo>
                <a:lnTo>
                  <a:pt x="478" y="12"/>
                </a:lnTo>
                <a:lnTo>
                  <a:pt x="478" y="12"/>
                </a:lnTo>
                <a:lnTo>
                  <a:pt x="479" y="10"/>
                </a:lnTo>
                <a:lnTo>
                  <a:pt x="479" y="8"/>
                </a:lnTo>
                <a:lnTo>
                  <a:pt x="478" y="6"/>
                </a:lnTo>
                <a:lnTo>
                  <a:pt x="478" y="6"/>
                </a:lnTo>
                <a:lnTo>
                  <a:pt x="479" y="4"/>
                </a:lnTo>
                <a:lnTo>
                  <a:pt x="479" y="2"/>
                </a:lnTo>
                <a:lnTo>
                  <a:pt x="482" y="2"/>
                </a:lnTo>
                <a:lnTo>
                  <a:pt x="482" y="2"/>
                </a:lnTo>
                <a:lnTo>
                  <a:pt x="484" y="4"/>
                </a:lnTo>
                <a:lnTo>
                  <a:pt x="488" y="4"/>
                </a:lnTo>
                <a:lnTo>
                  <a:pt x="493" y="6"/>
                </a:lnTo>
                <a:lnTo>
                  <a:pt x="493" y="6"/>
                </a:lnTo>
                <a:lnTo>
                  <a:pt x="495" y="5"/>
                </a:lnTo>
                <a:lnTo>
                  <a:pt x="497" y="2"/>
                </a:lnTo>
                <a:lnTo>
                  <a:pt x="499" y="1"/>
                </a:lnTo>
                <a:lnTo>
                  <a:pt x="502" y="0"/>
                </a:lnTo>
                <a:lnTo>
                  <a:pt x="502" y="0"/>
                </a:lnTo>
                <a:lnTo>
                  <a:pt x="504" y="1"/>
                </a:lnTo>
                <a:lnTo>
                  <a:pt x="507" y="2"/>
                </a:lnTo>
                <a:lnTo>
                  <a:pt x="510" y="5"/>
                </a:lnTo>
                <a:lnTo>
                  <a:pt x="513" y="6"/>
                </a:lnTo>
                <a:lnTo>
                  <a:pt x="513" y="6"/>
                </a:lnTo>
                <a:close/>
              </a:path>
            </a:pathLst>
          </a:custGeom>
          <a:gradFill flip="none" rotWithShape="1">
            <a:gsLst>
              <a:gs pos="0">
                <a:srgbClr val="CC6600"/>
              </a:gs>
              <a:gs pos="50000">
                <a:srgbClr val="993300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57DAAB2D-E02D-4322-8A67-DAAD8A811FDA}"/>
              </a:ext>
            </a:extLst>
          </p:cNvPr>
          <p:cNvSpPr>
            <a:spLocks noEditPoints="1"/>
          </p:cNvSpPr>
          <p:nvPr/>
        </p:nvSpPr>
        <p:spPr bwMode="auto">
          <a:xfrm>
            <a:off x="2342710" y="1268760"/>
            <a:ext cx="1547813" cy="893763"/>
          </a:xfrm>
          <a:custGeom>
            <a:avLst/>
            <a:gdLst>
              <a:gd name="T0" fmla="*/ 557 w 975"/>
              <a:gd name="T1" fmla="*/ 401 h 563"/>
              <a:gd name="T2" fmla="*/ 470 w 975"/>
              <a:gd name="T3" fmla="*/ 368 h 563"/>
              <a:gd name="T4" fmla="*/ 460 w 975"/>
              <a:gd name="T5" fmla="*/ 393 h 563"/>
              <a:gd name="T6" fmla="*/ 462 w 975"/>
              <a:gd name="T7" fmla="*/ 361 h 563"/>
              <a:gd name="T8" fmla="*/ 282 w 975"/>
              <a:gd name="T9" fmla="*/ 302 h 563"/>
              <a:gd name="T10" fmla="*/ 369 w 975"/>
              <a:gd name="T11" fmla="*/ 328 h 563"/>
              <a:gd name="T12" fmla="*/ 397 w 975"/>
              <a:gd name="T13" fmla="*/ 383 h 563"/>
              <a:gd name="T14" fmla="*/ 387 w 975"/>
              <a:gd name="T15" fmla="*/ 415 h 563"/>
              <a:gd name="T16" fmla="*/ 349 w 975"/>
              <a:gd name="T17" fmla="*/ 383 h 563"/>
              <a:gd name="T18" fmla="*/ 317 w 975"/>
              <a:gd name="T19" fmla="*/ 356 h 563"/>
              <a:gd name="T20" fmla="*/ 294 w 975"/>
              <a:gd name="T21" fmla="*/ 319 h 563"/>
              <a:gd name="T22" fmla="*/ 344 w 975"/>
              <a:gd name="T23" fmla="*/ 293 h 563"/>
              <a:gd name="T24" fmla="*/ 430 w 975"/>
              <a:gd name="T25" fmla="*/ 225 h 563"/>
              <a:gd name="T26" fmla="*/ 397 w 975"/>
              <a:gd name="T27" fmla="*/ 270 h 563"/>
              <a:gd name="T28" fmla="*/ 384 w 975"/>
              <a:gd name="T29" fmla="*/ 213 h 563"/>
              <a:gd name="T30" fmla="*/ 512 w 975"/>
              <a:gd name="T31" fmla="*/ 6 h 563"/>
              <a:gd name="T32" fmla="*/ 535 w 975"/>
              <a:gd name="T33" fmla="*/ 13 h 563"/>
              <a:gd name="T34" fmla="*/ 577 w 975"/>
              <a:gd name="T35" fmla="*/ 19 h 563"/>
              <a:gd name="T36" fmla="*/ 620 w 975"/>
              <a:gd name="T37" fmla="*/ 27 h 563"/>
              <a:gd name="T38" fmla="*/ 639 w 975"/>
              <a:gd name="T39" fmla="*/ 38 h 563"/>
              <a:gd name="T40" fmla="*/ 699 w 975"/>
              <a:gd name="T41" fmla="*/ 51 h 563"/>
              <a:gd name="T42" fmla="*/ 729 w 975"/>
              <a:gd name="T43" fmla="*/ 77 h 563"/>
              <a:gd name="T44" fmla="*/ 767 w 975"/>
              <a:gd name="T45" fmla="*/ 100 h 563"/>
              <a:gd name="T46" fmla="*/ 800 w 975"/>
              <a:gd name="T47" fmla="*/ 117 h 563"/>
              <a:gd name="T48" fmla="*/ 826 w 975"/>
              <a:gd name="T49" fmla="*/ 141 h 563"/>
              <a:gd name="T50" fmla="*/ 857 w 975"/>
              <a:gd name="T51" fmla="*/ 167 h 563"/>
              <a:gd name="T52" fmla="*/ 882 w 975"/>
              <a:gd name="T53" fmla="*/ 194 h 563"/>
              <a:gd name="T54" fmla="*/ 904 w 975"/>
              <a:gd name="T55" fmla="*/ 231 h 563"/>
              <a:gd name="T56" fmla="*/ 949 w 975"/>
              <a:gd name="T57" fmla="*/ 267 h 563"/>
              <a:gd name="T58" fmla="*/ 904 w 975"/>
              <a:gd name="T59" fmla="*/ 357 h 563"/>
              <a:gd name="T60" fmla="*/ 851 w 975"/>
              <a:gd name="T61" fmla="*/ 421 h 563"/>
              <a:gd name="T62" fmla="*/ 817 w 975"/>
              <a:gd name="T63" fmla="*/ 450 h 563"/>
              <a:gd name="T64" fmla="*/ 809 w 975"/>
              <a:gd name="T65" fmla="*/ 470 h 563"/>
              <a:gd name="T66" fmla="*/ 774 w 975"/>
              <a:gd name="T67" fmla="*/ 491 h 563"/>
              <a:gd name="T68" fmla="*/ 741 w 975"/>
              <a:gd name="T69" fmla="*/ 515 h 563"/>
              <a:gd name="T70" fmla="*/ 704 w 975"/>
              <a:gd name="T71" fmla="*/ 528 h 563"/>
              <a:gd name="T72" fmla="*/ 651 w 975"/>
              <a:gd name="T73" fmla="*/ 546 h 563"/>
              <a:gd name="T74" fmla="*/ 599 w 975"/>
              <a:gd name="T75" fmla="*/ 556 h 563"/>
              <a:gd name="T76" fmla="*/ 564 w 975"/>
              <a:gd name="T77" fmla="*/ 554 h 563"/>
              <a:gd name="T78" fmla="*/ 535 w 975"/>
              <a:gd name="T79" fmla="*/ 554 h 563"/>
              <a:gd name="T80" fmla="*/ 494 w 975"/>
              <a:gd name="T81" fmla="*/ 554 h 563"/>
              <a:gd name="T82" fmla="*/ 443 w 975"/>
              <a:gd name="T83" fmla="*/ 538 h 563"/>
              <a:gd name="T84" fmla="*/ 403 w 975"/>
              <a:gd name="T85" fmla="*/ 525 h 563"/>
              <a:gd name="T86" fmla="*/ 311 w 975"/>
              <a:gd name="T87" fmla="*/ 484 h 563"/>
              <a:gd name="T88" fmla="*/ 246 w 975"/>
              <a:gd name="T89" fmla="*/ 466 h 563"/>
              <a:gd name="T90" fmla="*/ 182 w 975"/>
              <a:gd name="T91" fmla="*/ 439 h 563"/>
              <a:gd name="T92" fmla="*/ 134 w 975"/>
              <a:gd name="T93" fmla="*/ 417 h 563"/>
              <a:gd name="T94" fmla="*/ 92 w 975"/>
              <a:gd name="T95" fmla="*/ 389 h 563"/>
              <a:gd name="T96" fmla="*/ 44 w 975"/>
              <a:gd name="T97" fmla="*/ 335 h 563"/>
              <a:gd name="T98" fmla="*/ 2 w 975"/>
              <a:gd name="T99" fmla="*/ 343 h 563"/>
              <a:gd name="T100" fmla="*/ 42 w 975"/>
              <a:gd name="T101" fmla="*/ 269 h 563"/>
              <a:gd name="T102" fmla="*/ 59 w 975"/>
              <a:gd name="T103" fmla="*/ 225 h 563"/>
              <a:gd name="T104" fmla="*/ 85 w 975"/>
              <a:gd name="T105" fmla="*/ 184 h 563"/>
              <a:gd name="T106" fmla="*/ 108 w 975"/>
              <a:gd name="T107" fmla="*/ 152 h 563"/>
              <a:gd name="T108" fmla="*/ 148 w 975"/>
              <a:gd name="T109" fmla="*/ 126 h 563"/>
              <a:gd name="T110" fmla="*/ 176 w 975"/>
              <a:gd name="T111" fmla="*/ 110 h 563"/>
              <a:gd name="T112" fmla="*/ 209 w 975"/>
              <a:gd name="T113" fmla="*/ 86 h 563"/>
              <a:gd name="T114" fmla="*/ 256 w 975"/>
              <a:gd name="T115" fmla="*/ 60 h 563"/>
              <a:gd name="T116" fmla="*/ 311 w 975"/>
              <a:gd name="T117" fmla="*/ 32 h 563"/>
              <a:gd name="T118" fmla="*/ 364 w 975"/>
              <a:gd name="T119" fmla="*/ 23 h 563"/>
              <a:gd name="T120" fmla="*/ 419 w 975"/>
              <a:gd name="T121" fmla="*/ 8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75" h="563">
                <a:moveTo>
                  <a:pt x="581" y="384"/>
                </a:moveTo>
                <a:lnTo>
                  <a:pt x="581" y="407"/>
                </a:lnTo>
                <a:lnTo>
                  <a:pt x="581" y="407"/>
                </a:lnTo>
                <a:lnTo>
                  <a:pt x="577" y="408"/>
                </a:lnTo>
                <a:lnTo>
                  <a:pt x="572" y="409"/>
                </a:lnTo>
                <a:lnTo>
                  <a:pt x="568" y="411"/>
                </a:lnTo>
                <a:lnTo>
                  <a:pt x="564" y="412"/>
                </a:lnTo>
                <a:lnTo>
                  <a:pt x="564" y="412"/>
                </a:lnTo>
                <a:lnTo>
                  <a:pt x="562" y="411"/>
                </a:lnTo>
                <a:lnTo>
                  <a:pt x="559" y="408"/>
                </a:lnTo>
                <a:lnTo>
                  <a:pt x="557" y="404"/>
                </a:lnTo>
                <a:lnTo>
                  <a:pt x="557" y="401"/>
                </a:lnTo>
                <a:lnTo>
                  <a:pt x="557" y="401"/>
                </a:lnTo>
                <a:lnTo>
                  <a:pt x="558" y="395"/>
                </a:lnTo>
                <a:lnTo>
                  <a:pt x="561" y="387"/>
                </a:lnTo>
                <a:lnTo>
                  <a:pt x="563" y="385"/>
                </a:lnTo>
                <a:lnTo>
                  <a:pt x="566" y="383"/>
                </a:lnTo>
                <a:lnTo>
                  <a:pt x="569" y="380"/>
                </a:lnTo>
                <a:lnTo>
                  <a:pt x="572" y="380"/>
                </a:lnTo>
                <a:lnTo>
                  <a:pt x="572" y="380"/>
                </a:lnTo>
                <a:lnTo>
                  <a:pt x="577" y="381"/>
                </a:lnTo>
                <a:lnTo>
                  <a:pt x="581" y="384"/>
                </a:lnTo>
                <a:lnTo>
                  <a:pt x="581" y="384"/>
                </a:lnTo>
                <a:close/>
                <a:moveTo>
                  <a:pt x="470" y="361"/>
                </a:moveTo>
                <a:lnTo>
                  <a:pt x="470" y="361"/>
                </a:lnTo>
                <a:lnTo>
                  <a:pt x="470" y="368"/>
                </a:lnTo>
                <a:lnTo>
                  <a:pt x="471" y="373"/>
                </a:lnTo>
                <a:lnTo>
                  <a:pt x="472" y="378"/>
                </a:lnTo>
                <a:lnTo>
                  <a:pt x="474" y="380"/>
                </a:lnTo>
                <a:lnTo>
                  <a:pt x="477" y="384"/>
                </a:lnTo>
                <a:lnTo>
                  <a:pt x="478" y="385"/>
                </a:lnTo>
                <a:lnTo>
                  <a:pt x="478" y="387"/>
                </a:lnTo>
                <a:lnTo>
                  <a:pt x="478" y="387"/>
                </a:lnTo>
                <a:lnTo>
                  <a:pt x="477" y="390"/>
                </a:lnTo>
                <a:lnTo>
                  <a:pt x="474" y="392"/>
                </a:lnTo>
                <a:lnTo>
                  <a:pt x="468" y="399"/>
                </a:lnTo>
                <a:lnTo>
                  <a:pt x="468" y="399"/>
                </a:lnTo>
                <a:lnTo>
                  <a:pt x="462" y="395"/>
                </a:lnTo>
                <a:lnTo>
                  <a:pt x="460" y="393"/>
                </a:lnTo>
                <a:lnTo>
                  <a:pt x="455" y="392"/>
                </a:lnTo>
                <a:lnTo>
                  <a:pt x="455" y="392"/>
                </a:lnTo>
                <a:lnTo>
                  <a:pt x="459" y="389"/>
                </a:lnTo>
                <a:lnTo>
                  <a:pt x="460" y="386"/>
                </a:lnTo>
                <a:lnTo>
                  <a:pt x="461" y="384"/>
                </a:lnTo>
                <a:lnTo>
                  <a:pt x="461" y="384"/>
                </a:lnTo>
                <a:lnTo>
                  <a:pt x="460" y="381"/>
                </a:lnTo>
                <a:lnTo>
                  <a:pt x="459" y="379"/>
                </a:lnTo>
                <a:lnTo>
                  <a:pt x="459" y="375"/>
                </a:lnTo>
                <a:lnTo>
                  <a:pt x="458" y="373"/>
                </a:lnTo>
                <a:lnTo>
                  <a:pt x="458" y="373"/>
                </a:lnTo>
                <a:lnTo>
                  <a:pt x="459" y="367"/>
                </a:lnTo>
                <a:lnTo>
                  <a:pt x="462" y="361"/>
                </a:lnTo>
                <a:lnTo>
                  <a:pt x="470" y="361"/>
                </a:lnTo>
                <a:close/>
                <a:moveTo>
                  <a:pt x="283" y="323"/>
                </a:moveTo>
                <a:lnTo>
                  <a:pt x="283" y="323"/>
                </a:lnTo>
                <a:lnTo>
                  <a:pt x="282" y="324"/>
                </a:lnTo>
                <a:lnTo>
                  <a:pt x="277" y="324"/>
                </a:lnTo>
                <a:lnTo>
                  <a:pt x="277" y="324"/>
                </a:lnTo>
                <a:lnTo>
                  <a:pt x="276" y="323"/>
                </a:lnTo>
                <a:lnTo>
                  <a:pt x="275" y="320"/>
                </a:lnTo>
                <a:lnTo>
                  <a:pt x="274" y="314"/>
                </a:lnTo>
                <a:lnTo>
                  <a:pt x="274" y="314"/>
                </a:lnTo>
                <a:lnTo>
                  <a:pt x="274" y="310"/>
                </a:lnTo>
                <a:lnTo>
                  <a:pt x="275" y="307"/>
                </a:lnTo>
                <a:lnTo>
                  <a:pt x="282" y="302"/>
                </a:lnTo>
                <a:lnTo>
                  <a:pt x="282" y="302"/>
                </a:lnTo>
                <a:lnTo>
                  <a:pt x="283" y="312"/>
                </a:lnTo>
                <a:lnTo>
                  <a:pt x="283" y="323"/>
                </a:lnTo>
                <a:lnTo>
                  <a:pt x="283" y="323"/>
                </a:lnTo>
                <a:close/>
                <a:moveTo>
                  <a:pt x="351" y="291"/>
                </a:moveTo>
                <a:lnTo>
                  <a:pt x="351" y="291"/>
                </a:lnTo>
                <a:lnTo>
                  <a:pt x="356" y="299"/>
                </a:lnTo>
                <a:lnTo>
                  <a:pt x="361" y="305"/>
                </a:lnTo>
                <a:lnTo>
                  <a:pt x="367" y="308"/>
                </a:lnTo>
                <a:lnTo>
                  <a:pt x="374" y="312"/>
                </a:lnTo>
                <a:lnTo>
                  <a:pt x="374" y="312"/>
                </a:lnTo>
                <a:lnTo>
                  <a:pt x="370" y="320"/>
                </a:lnTo>
                <a:lnTo>
                  <a:pt x="369" y="328"/>
                </a:lnTo>
                <a:lnTo>
                  <a:pt x="369" y="335"/>
                </a:lnTo>
                <a:lnTo>
                  <a:pt x="369" y="335"/>
                </a:lnTo>
                <a:lnTo>
                  <a:pt x="378" y="338"/>
                </a:lnTo>
                <a:lnTo>
                  <a:pt x="381" y="340"/>
                </a:lnTo>
                <a:lnTo>
                  <a:pt x="385" y="343"/>
                </a:lnTo>
                <a:lnTo>
                  <a:pt x="385" y="343"/>
                </a:lnTo>
                <a:lnTo>
                  <a:pt x="390" y="349"/>
                </a:lnTo>
                <a:lnTo>
                  <a:pt x="394" y="356"/>
                </a:lnTo>
                <a:lnTo>
                  <a:pt x="398" y="363"/>
                </a:lnTo>
                <a:lnTo>
                  <a:pt x="400" y="368"/>
                </a:lnTo>
                <a:lnTo>
                  <a:pt x="400" y="368"/>
                </a:lnTo>
                <a:lnTo>
                  <a:pt x="398" y="375"/>
                </a:lnTo>
                <a:lnTo>
                  <a:pt x="397" y="383"/>
                </a:lnTo>
                <a:lnTo>
                  <a:pt x="397" y="383"/>
                </a:lnTo>
                <a:lnTo>
                  <a:pt x="394" y="383"/>
                </a:lnTo>
                <a:lnTo>
                  <a:pt x="392" y="383"/>
                </a:lnTo>
                <a:lnTo>
                  <a:pt x="387" y="386"/>
                </a:lnTo>
                <a:lnTo>
                  <a:pt x="385" y="392"/>
                </a:lnTo>
                <a:lnTo>
                  <a:pt x="384" y="396"/>
                </a:lnTo>
                <a:lnTo>
                  <a:pt x="384" y="396"/>
                </a:lnTo>
                <a:lnTo>
                  <a:pt x="385" y="399"/>
                </a:lnTo>
                <a:lnTo>
                  <a:pt x="387" y="403"/>
                </a:lnTo>
                <a:lnTo>
                  <a:pt x="391" y="410"/>
                </a:lnTo>
                <a:lnTo>
                  <a:pt x="391" y="410"/>
                </a:lnTo>
                <a:lnTo>
                  <a:pt x="388" y="414"/>
                </a:lnTo>
                <a:lnTo>
                  <a:pt x="387" y="415"/>
                </a:lnTo>
                <a:lnTo>
                  <a:pt x="384" y="415"/>
                </a:lnTo>
                <a:lnTo>
                  <a:pt x="384" y="415"/>
                </a:lnTo>
                <a:lnTo>
                  <a:pt x="380" y="414"/>
                </a:lnTo>
                <a:lnTo>
                  <a:pt x="375" y="410"/>
                </a:lnTo>
                <a:lnTo>
                  <a:pt x="363" y="401"/>
                </a:lnTo>
                <a:lnTo>
                  <a:pt x="363" y="401"/>
                </a:lnTo>
                <a:lnTo>
                  <a:pt x="362" y="398"/>
                </a:lnTo>
                <a:lnTo>
                  <a:pt x="361" y="395"/>
                </a:lnTo>
                <a:lnTo>
                  <a:pt x="360" y="390"/>
                </a:lnTo>
                <a:lnTo>
                  <a:pt x="360" y="390"/>
                </a:lnTo>
                <a:lnTo>
                  <a:pt x="357" y="389"/>
                </a:lnTo>
                <a:lnTo>
                  <a:pt x="355" y="386"/>
                </a:lnTo>
                <a:lnTo>
                  <a:pt x="349" y="383"/>
                </a:lnTo>
                <a:lnTo>
                  <a:pt x="349" y="383"/>
                </a:lnTo>
                <a:lnTo>
                  <a:pt x="348" y="373"/>
                </a:lnTo>
                <a:lnTo>
                  <a:pt x="347" y="368"/>
                </a:lnTo>
                <a:lnTo>
                  <a:pt x="344" y="362"/>
                </a:lnTo>
                <a:lnTo>
                  <a:pt x="344" y="362"/>
                </a:lnTo>
                <a:lnTo>
                  <a:pt x="341" y="363"/>
                </a:lnTo>
                <a:lnTo>
                  <a:pt x="335" y="363"/>
                </a:lnTo>
                <a:lnTo>
                  <a:pt x="335" y="363"/>
                </a:lnTo>
                <a:lnTo>
                  <a:pt x="329" y="363"/>
                </a:lnTo>
                <a:lnTo>
                  <a:pt x="326" y="362"/>
                </a:lnTo>
                <a:lnTo>
                  <a:pt x="324" y="359"/>
                </a:lnTo>
                <a:lnTo>
                  <a:pt x="320" y="354"/>
                </a:lnTo>
                <a:lnTo>
                  <a:pt x="317" y="356"/>
                </a:lnTo>
                <a:lnTo>
                  <a:pt x="317" y="356"/>
                </a:lnTo>
                <a:lnTo>
                  <a:pt x="310" y="353"/>
                </a:lnTo>
                <a:lnTo>
                  <a:pt x="302" y="349"/>
                </a:lnTo>
                <a:lnTo>
                  <a:pt x="299" y="348"/>
                </a:lnTo>
                <a:lnTo>
                  <a:pt x="298" y="346"/>
                </a:lnTo>
                <a:lnTo>
                  <a:pt x="296" y="342"/>
                </a:lnTo>
                <a:lnTo>
                  <a:pt x="298" y="338"/>
                </a:lnTo>
                <a:lnTo>
                  <a:pt x="298" y="338"/>
                </a:lnTo>
                <a:lnTo>
                  <a:pt x="298" y="334"/>
                </a:lnTo>
                <a:lnTo>
                  <a:pt x="298" y="326"/>
                </a:lnTo>
                <a:lnTo>
                  <a:pt x="296" y="323"/>
                </a:lnTo>
                <a:lnTo>
                  <a:pt x="295" y="320"/>
                </a:lnTo>
                <a:lnTo>
                  <a:pt x="294" y="319"/>
                </a:lnTo>
                <a:lnTo>
                  <a:pt x="290" y="318"/>
                </a:lnTo>
                <a:lnTo>
                  <a:pt x="290" y="318"/>
                </a:lnTo>
                <a:lnTo>
                  <a:pt x="298" y="305"/>
                </a:lnTo>
                <a:lnTo>
                  <a:pt x="301" y="299"/>
                </a:lnTo>
                <a:lnTo>
                  <a:pt x="304" y="292"/>
                </a:lnTo>
                <a:lnTo>
                  <a:pt x="304" y="292"/>
                </a:lnTo>
                <a:lnTo>
                  <a:pt x="310" y="293"/>
                </a:lnTo>
                <a:lnTo>
                  <a:pt x="314" y="295"/>
                </a:lnTo>
                <a:lnTo>
                  <a:pt x="318" y="297"/>
                </a:lnTo>
                <a:lnTo>
                  <a:pt x="321" y="298"/>
                </a:lnTo>
                <a:lnTo>
                  <a:pt x="321" y="298"/>
                </a:lnTo>
                <a:lnTo>
                  <a:pt x="331" y="297"/>
                </a:lnTo>
                <a:lnTo>
                  <a:pt x="344" y="293"/>
                </a:lnTo>
                <a:lnTo>
                  <a:pt x="344" y="293"/>
                </a:lnTo>
                <a:lnTo>
                  <a:pt x="347" y="292"/>
                </a:lnTo>
                <a:lnTo>
                  <a:pt x="348" y="291"/>
                </a:lnTo>
                <a:lnTo>
                  <a:pt x="350" y="291"/>
                </a:lnTo>
                <a:lnTo>
                  <a:pt x="351" y="291"/>
                </a:lnTo>
                <a:close/>
                <a:moveTo>
                  <a:pt x="411" y="214"/>
                </a:moveTo>
                <a:lnTo>
                  <a:pt x="411" y="214"/>
                </a:lnTo>
                <a:lnTo>
                  <a:pt x="417" y="213"/>
                </a:lnTo>
                <a:lnTo>
                  <a:pt x="423" y="212"/>
                </a:lnTo>
                <a:lnTo>
                  <a:pt x="423" y="227"/>
                </a:lnTo>
                <a:lnTo>
                  <a:pt x="423" y="227"/>
                </a:lnTo>
                <a:lnTo>
                  <a:pt x="428" y="226"/>
                </a:lnTo>
                <a:lnTo>
                  <a:pt x="430" y="225"/>
                </a:lnTo>
                <a:lnTo>
                  <a:pt x="430" y="225"/>
                </a:lnTo>
                <a:lnTo>
                  <a:pt x="427" y="236"/>
                </a:lnTo>
                <a:lnTo>
                  <a:pt x="424" y="244"/>
                </a:lnTo>
                <a:lnTo>
                  <a:pt x="424" y="244"/>
                </a:lnTo>
                <a:lnTo>
                  <a:pt x="425" y="251"/>
                </a:lnTo>
                <a:lnTo>
                  <a:pt x="428" y="258"/>
                </a:lnTo>
                <a:lnTo>
                  <a:pt x="418" y="258"/>
                </a:lnTo>
                <a:lnTo>
                  <a:pt x="418" y="258"/>
                </a:lnTo>
                <a:lnTo>
                  <a:pt x="413" y="261"/>
                </a:lnTo>
                <a:lnTo>
                  <a:pt x="408" y="264"/>
                </a:lnTo>
                <a:lnTo>
                  <a:pt x="402" y="268"/>
                </a:lnTo>
                <a:lnTo>
                  <a:pt x="397" y="270"/>
                </a:lnTo>
                <a:lnTo>
                  <a:pt x="397" y="270"/>
                </a:lnTo>
                <a:lnTo>
                  <a:pt x="393" y="269"/>
                </a:lnTo>
                <a:lnTo>
                  <a:pt x="388" y="265"/>
                </a:lnTo>
                <a:lnTo>
                  <a:pt x="376" y="257"/>
                </a:lnTo>
                <a:lnTo>
                  <a:pt x="376" y="257"/>
                </a:lnTo>
                <a:lnTo>
                  <a:pt x="375" y="244"/>
                </a:lnTo>
                <a:lnTo>
                  <a:pt x="375" y="244"/>
                </a:lnTo>
                <a:lnTo>
                  <a:pt x="376" y="234"/>
                </a:lnTo>
                <a:lnTo>
                  <a:pt x="380" y="224"/>
                </a:lnTo>
                <a:lnTo>
                  <a:pt x="380" y="224"/>
                </a:lnTo>
                <a:lnTo>
                  <a:pt x="379" y="219"/>
                </a:lnTo>
                <a:lnTo>
                  <a:pt x="379" y="215"/>
                </a:lnTo>
                <a:lnTo>
                  <a:pt x="381" y="214"/>
                </a:lnTo>
                <a:lnTo>
                  <a:pt x="384" y="213"/>
                </a:lnTo>
                <a:lnTo>
                  <a:pt x="391" y="212"/>
                </a:lnTo>
                <a:lnTo>
                  <a:pt x="397" y="212"/>
                </a:lnTo>
                <a:lnTo>
                  <a:pt x="397" y="212"/>
                </a:lnTo>
                <a:lnTo>
                  <a:pt x="404" y="213"/>
                </a:lnTo>
                <a:lnTo>
                  <a:pt x="411" y="214"/>
                </a:lnTo>
                <a:lnTo>
                  <a:pt x="411" y="214"/>
                </a:lnTo>
                <a:close/>
                <a:moveTo>
                  <a:pt x="495" y="7"/>
                </a:moveTo>
                <a:lnTo>
                  <a:pt x="495" y="7"/>
                </a:lnTo>
                <a:lnTo>
                  <a:pt x="502" y="6"/>
                </a:lnTo>
                <a:lnTo>
                  <a:pt x="506" y="6"/>
                </a:lnTo>
                <a:lnTo>
                  <a:pt x="509" y="6"/>
                </a:lnTo>
                <a:lnTo>
                  <a:pt x="509" y="6"/>
                </a:lnTo>
                <a:lnTo>
                  <a:pt x="512" y="6"/>
                </a:lnTo>
                <a:lnTo>
                  <a:pt x="513" y="7"/>
                </a:lnTo>
                <a:lnTo>
                  <a:pt x="513" y="10"/>
                </a:lnTo>
                <a:lnTo>
                  <a:pt x="513" y="10"/>
                </a:lnTo>
                <a:lnTo>
                  <a:pt x="514" y="11"/>
                </a:lnTo>
                <a:lnTo>
                  <a:pt x="514" y="11"/>
                </a:lnTo>
                <a:lnTo>
                  <a:pt x="516" y="11"/>
                </a:lnTo>
                <a:lnTo>
                  <a:pt x="516" y="11"/>
                </a:lnTo>
                <a:lnTo>
                  <a:pt x="520" y="11"/>
                </a:lnTo>
                <a:lnTo>
                  <a:pt x="525" y="11"/>
                </a:lnTo>
                <a:lnTo>
                  <a:pt x="529" y="11"/>
                </a:lnTo>
                <a:lnTo>
                  <a:pt x="533" y="12"/>
                </a:lnTo>
                <a:lnTo>
                  <a:pt x="533" y="12"/>
                </a:lnTo>
                <a:lnTo>
                  <a:pt x="535" y="13"/>
                </a:lnTo>
                <a:lnTo>
                  <a:pt x="537" y="14"/>
                </a:lnTo>
                <a:lnTo>
                  <a:pt x="539" y="17"/>
                </a:lnTo>
                <a:lnTo>
                  <a:pt x="540" y="18"/>
                </a:lnTo>
                <a:lnTo>
                  <a:pt x="540" y="18"/>
                </a:lnTo>
                <a:lnTo>
                  <a:pt x="545" y="17"/>
                </a:lnTo>
                <a:lnTo>
                  <a:pt x="551" y="14"/>
                </a:lnTo>
                <a:lnTo>
                  <a:pt x="557" y="12"/>
                </a:lnTo>
                <a:lnTo>
                  <a:pt x="561" y="11"/>
                </a:lnTo>
                <a:lnTo>
                  <a:pt x="561" y="11"/>
                </a:lnTo>
                <a:lnTo>
                  <a:pt x="569" y="12"/>
                </a:lnTo>
                <a:lnTo>
                  <a:pt x="577" y="13"/>
                </a:lnTo>
                <a:lnTo>
                  <a:pt x="577" y="13"/>
                </a:lnTo>
                <a:lnTo>
                  <a:pt x="577" y="19"/>
                </a:lnTo>
                <a:lnTo>
                  <a:pt x="578" y="22"/>
                </a:lnTo>
                <a:lnTo>
                  <a:pt x="580" y="23"/>
                </a:lnTo>
                <a:lnTo>
                  <a:pt x="581" y="24"/>
                </a:lnTo>
                <a:lnTo>
                  <a:pt x="581" y="24"/>
                </a:lnTo>
                <a:lnTo>
                  <a:pt x="587" y="23"/>
                </a:lnTo>
                <a:lnTo>
                  <a:pt x="593" y="20"/>
                </a:lnTo>
                <a:lnTo>
                  <a:pt x="593" y="20"/>
                </a:lnTo>
                <a:lnTo>
                  <a:pt x="615" y="20"/>
                </a:lnTo>
                <a:lnTo>
                  <a:pt x="619" y="20"/>
                </a:lnTo>
                <a:lnTo>
                  <a:pt x="620" y="19"/>
                </a:lnTo>
                <a:lnTo>
                  <a:pt x="620" y="19"/>
                </a:lnTo>
                <a:lnTo>
                  <a:pt x="620" y="23"/>
                </a:lnTo>
                <a:lnTo>
                  <a:pt x="620" y="27"/>
                </a:lnTo>
                <a:lnTo>
                  <a:pt x="621" y="30"/>
                </a:lnTo>
                <a:lnTo>
                  <a:pt x="623" y="32"/>
                </a:lnTo>
                <a:lnTo>
                  <a:pt x="625" y="33"/>
                </a:lnTo>
                <a:lnTo>
                  <a:pt x="627" y="33"/>
                </a:lnTo>
                <a:lnTo>
                  <a:pt x="627" y="33"/>
                </a:lnTo>
                <a:lnTo>
                  <a:pt x="632" y="32"/>
                </a:lnTo>
                <a:lnTo>
                  <a:pt x="637" y="31"/>
                </a:lnTo>
                <a:lnTo>
                  <a:pt x="637" y="31"/>
                </a:lnTo>
                <a:lnTo>
                  <a:pt x="635" y="33"/>
                </a:lnTo>
                <a:lnTo>
                  <a:pt x="633" y="37"/>
                </a:lnTo>
                <a:lnTo>
                  <a:pt x="633" y="37"/>
                </a:lnTo>
                <a:lnTo>
                  <a:pt x="636" y="38"/>
                </a:lnTo>
                <a:lnTo>
                  <a:pt x="639" y="38"/>
                </a:lnTo>
                <a:lnTo>
                  <a:pt x="666" y="38"/>
                </a:lnTo>
                <a:lnTo>
                  <a:pt x="666" y="38"/>
                </a:lnTo>
                <a:lnTo>
                  <a:pt x="667" y="44"/>
                </a:lnTo>
                <a:lnTo>
                  <a:pt x="668" y="50"/>
                </a:lnTo>
                <a:lnTo>
                  <a:pt x="668" y="50"/>
                </a:lnTo>
                <a:lnTo>
                  <a:pt x="674" y="49"/>
                </a:lnTo>
                <a:lnTo>
                  <a:pt x="679" y="45"/>
                </a:lnTo>
                <a:lnTo>
                  <a:pt x="679" y="45"/>
                </a:lnTo>
                <a:lnTo>
                  <a:pt x="681" y="48"/>
                </a:lnTo>
                <a:lnTo>
                  <a:pt x="684" y="50"/>
                </a:lnTo>
                <a:lnTo>
                  <a:pt x="684" y="50"/>
                </a:lnTo>
                <a:lnTo>
                  <a:pt x="691" y="51"/>
                </a:lnTo>
                <a:lnTo>
                  <a:pt x="699" y="51"/>
                </a:lnTo>
                <a:lnTo>
                  <a:pt x="699" y="51"/>
                </a:lnTo>
                <a:lnTo>
                  <a:pt x="694" y="55"/>
                </a:lnTo>
                <a:lnTo>
                  <a:pt x="693" y="57"/>
                </a:lnTo>
                <a:lnTo>
                  <a:pt x="692" y="60"/>
                </a:lnTo>
                <a:lnTo>
                  <a:pt x="692" y="60"/>
                </a:lnTo>
                <a:lnTo>
                  <a:pt x="702" y="61"/>
                </a:lnTo>
                <a:lnTo>
                  <a:pt x="711" y="63"/>
                </a:lnTo>
                <a:lnTo>
                  <a:pt x="721" y="67"/>
                </a:lnTo>
                <a:lnTo>
                  <a:pt x="731" y="69"/>
                </a:lnTo>
                <a:lnTo>
                  <a:pt x="731" y="69"/>
                </a:lnTo>
                <a:lnTo>
                  <a:pt x="730" y="72"/>
                </a:lnTo>
                <a:lnTo>
                  <a:pt x="729" y="77"/>
                </a:lnTo>
                <a:lnTo>
                  <a:pt x="729" y="77"/>
                </a:lnTo>
                <a:lnTo>
                  <a:pt x="736" y="81"/>
                </a:lnTo>
                <a:lnTo>
                  <a:pt x="745" y="87"/>
                </a:lnTo>
                <a:lnTo>
                  <a:pt x="749" y="88"/>
                </a:lnTo>
                <a:lnTo>
                  <a:pt x="754" y="90"/>
                </a:lnTo>
                <a:lnTo>
                  <a:pt x="758" y="90"/>
                </a:lnTo>
                <a:lnTo>
                  <a:pt x="761" y="88"/>
                </a:lnTo>
                <a:lnTo>
                  <a:pt x="761" y="88"/>
                </a:lnTo>
                <a:lnTo>
                  <a:pt x="760" y="93"/>
                </a:lnTo>
                <a:lnTo>
                  <a:pt x="759" y="98"/>
                </a:lnTo>
                <a:lnTo>
                  <a:pt x="759" y="98"/>
                </a:lnTo>
                <a:lnTo>
                  <a:pt x="762" y="99"/>
                </a:lnTo>
                <a:lnTo>
                  <a:pt x="767" y="100"/>
                </a:lnTo>
                <a:lnTo>
                  <a:pt x="767" y="100"/>
                </a:lnTo>
                <a:lnTo>
                  <a:pt x="774" y="99"/>
                </a:lnTo>
                <a:lnTo>
                  <a:pt x="783" y="96"/>
                </a:lnTo>
                <a:lnTo>
                  <a:pt x="783" y="96"/>
                </a:lnTo>
                <a:lnTo>
                  <a:pt x="784" y="100"/>
                </a:lnTo>
                <a:lnTo>
                  <a:pt x="785" y="108"/>
                </a:lnTo>
                <a:lnTo>
                  <a:pt x="785" y="108"/>
                </a:lnTo>
                <a:lnTo>
                  <a:pt x="792" y="108"/>
                </a:lnTo>
                <a:lnTo>
                  <a:pt x="798" y="109"/>
                </a:lnTo>
                <a:lnTo>
                  <a:pt x="800" y="111"/>
                </a:lnTo>
                <a:lnTo>
                  <a:pt x="801" y="114"/>
                </a:lnTo>
                <a:lnTo>
                  <a:pt x="801" y="114"/>
                </a:lnTo>
                <a:lnTo>
                  <a:pt x="801" y="115"/>
                </a:lnTo>
                <a:lnTo>
                  <a:pt x="800" y="117"/>
                </a:lnTo>
                <a:lnTo>
                  <a:pt x="796" y="123"/>
                </a:lnTo>
                <a:lnTo>
                  <a:pt x="796" y="123"/>
                </a:lnTo>
                <a:lnTo>
                  <a:pt x="802" y="123"/>
                </a:lnTo>
                <a:lnTo>
                  <a:pt x="807" y="123"/>
                </a:lnTo>
                <a:lnTo>
                  <a:pt x="810" y="126"/>
                </a:lnTo>
                <a:lnTo>
                  <a:pt x="815" y="128"/>
                </a:lnTo>
                <a:lnTo>
                  <a:pt x="825" y="133"/>
                </a:lnTo>
                <a:lnTo>
                  <a:pt x="829" y="134"/>
                </a:lnTo>
                <a:lnTo>
                  <a:pt x="835" y="135"/>
                </a:lnTo>
                <a:lnTo>
                  <a:pt x="835" y="135"/>
                </a:lnTo>
                <a:lnTo>
                  <a:pt x="833" y="135"/>
                </a:lnTo>
                <a:lnTo>
                  <a:pt x="831" y="137"/>
                </a:lnTo>
                <a:lnTo>
                  <a:pt x="826" y="141"/>
                </a:lnTo>
                <a:lnTo>
                  <a:pt x="826" y="141"/>
                </a:lnTo>
                <a:lnTo>
                  <a:pt x="826" y="143"/>
                </a:lnTo>
                <a:lnTo>
                  <a:pt x="828" y="145"/>
                </a:lnTo>
                <a:lnTo>
                  <a:pt x="833" y="147"/>
                </a:lnTo>
                <a:lnTo>
                  <a:pt x="840" y="149"/>
                </a:lnTo>
                <a:lnTo>
                  <a:pt x="846" y="152"/>
                </a:lnTo>
                <a:lnTo>
                  <a:pt x="846" y="152"/>
                </a:lnTo>
                <a:lnTo>
                  <a:pt x="845" y="152"/>
                </a:lnTo>
                <a:lnTo>
                  <a:pt x="844" y="155"/>
                </a:lnTo>
                <a:lnTo>
                  <a:pt x="844" y="155"/>
                </a:lnTo>
                <a:lnTo>
                  <a:pt x="846" y="158"/>
                </a:lnTo>
                <a:lnTo>
                  <a:pt x="850" y="161"/>
                </a:lnTo>
                <a:lnTo>
                  <a:pt x="857" y="167"/>
                </a:lnTo>
                <a:lnTo>
                  <a:pt x="857" y="170"/>
                </a:lnTo>
                <a:lnTo>
                  <a:pt x="857" y="170"/>
                </a:lnTo>
                <a:lnTo>
                  <a:pt x="858" y="172"/>
                </a:lnTo>
                <a:lnTo>
                  <a:pt x="859" y="175"/>
                </a:lnTo>
                <a:lnTo>
                  <a:pt x="864" y="177"/>
                </a:lnTo>
                <a:lnTo>
                  <a:pt x="869" y="179"/>
                </a:lnTo>
                <a:lnTo>
                  <a:pt x="872" y="182"/>
                </a:lnTo>
                <a:lnTo>
                  <a:pt x="872" y="182"/>
                </a:lnTo>
                <a:lnTo>
                  <a:pt x="877" y="187"/>
                </a:lnTo>
                <a:lnTo>
                  <a:pt x="881" y="189"/>
                </a:lnTo>
                <a:lnTo>
                  <a:pt x="883" y="191"/>
                </a:lnTo>
                <a:lnTo>
                  <a:pt x="883" y="191"/>
                </a:lnTo>
                <a:lnTo>
                  <a:pt x="882" y="194"/>
                </a:lnTo>
                <a:lnTo>
                  <a:pt x="881" y="195"/>
                </a:lnTo>
                <a:lnTo>
                  <a:pt x="881" y="197"/>
                </a:lnTo>
                <a:lnTo>
                  <a:pt x="881" y="197"/>
                </a:lnTo>
                <a:lnTo>
                  <a:pt x="881" y="198"/>
                </a:lnTo>
                <a:lnTo>
                  <a:pt x="883" y="201"/>
                </a:lnTo>
                <a:lnTo>
                  <a:pt x="889" y="208"/>
                </a:lnTo>
                <a:lnTo>
                  <a:pt x="906" y="220"/>
                </a:lnTo>
                <a:lnTo>
                  <a:pt x="906" y="220"/>
                </a:lnTo>
                <a:lnTo>
                  <a:pt x="904" y="224"/>
                </a:lnTo>
                <a:lnTo>
                  <a:pt x="900" y="226"/>
                </a:lnTo>
                <a:lnTo>
                  <a:pt x="900" y="226"/>
                </a:lnTo>
                <a:lnTo>
                  <a:pt x="901" y="228"/>
                </a:lnTo>
                <a:lnTo>
                  <a:pt x="904" y="231"/>
                </a:lnTo>
                <a:lnTo>
                  <a:pt x="908" y="236"/>
                </a:lnTo>
                <a:lnTo>
                  <a:pt x="911" y="239"/>
                </a:lnTo>
                <a:lnTo>
                  <a:pt x="913" y="242"/>
                </a:lnTo>
                <a:lnTo>
                  <a:pt x="915" y="246"/>
                </a:lnTo>
                <a:lnTo>
                  <a:pt x="915" y="251"/>
                </a:lnTo>
                <a:lnTo>
                  <a:pt x="915" y="251"/>
                </a:lnTo>
                <a:lnTo>
                  <a:pt x="920" y="251"/>
                </a:lnTo>
                <a:lnTo>
                  <a:pt x="927" y="252"/>
                </a:lnTo>
                <a:lnTo>
                  <a:pt x="927" y="252"/>
                </a:lnTo>
                <a:lnTo>
                  <a:pt x="932" y="257"/>
                </a:lnTo>
                <a:lnTo>
                  <a:pt x="937" y="262"/>
                </a:lnTo>
                <a:lnTo>
                  <a:pt x="943" y="264"/>
                </a:lnTo>
                <a:lnTo>
                  <a:pt x="949" y="267"/>
                </a:lnTo>
                <a:lnTo>
                  <a:pt x="962" y="269"/>
                </a:lnTo>
                <a:lnTo>
                  <a:pt x="975" y="273"/>
                </a:lnTo>
                <a:lnTo>
                  <a:pt x="975" y="273"/>
                </a:lnTo>
                <a:lnTo>
                  <a:pt x="970" y="288"/>
                </a:lnTo>
                <a:lnTo>
                  <a:pt x="969" y="298"/>
                </a:lnTo>
                <a:lnTo>
                  <a:pt x="969" y="301"/>
                </a:lnTo>
                <a:lnTo>
                  <a:pt x="970" y="305"/>
                </a:lnTo>
                <a:lnTo>
                  <a:pt x="970" y="305"/>
                </a:lnTo>
                <a:lnTo>
                  <a:pt x="954" y="316"/>
                </a:lnTo>
                <a:lnTo>
                  <a:pt x="937" y="326"/>
                </a:lnTo>
                <a:lnTo>
                  <a:pt x="920" y="341"/>
                </a:lnTo>
                <a:lnTo>
                  <a:pt x="912" y="349"/>
                </a:lnTo>
                <a:lnTo>
                  <a:pt x="904" y="357"/>
                </a:lnTo>
                <a:lnTo>
                  <a:pt x="904" y="357"/>
                </a:lnTo>
                <a:lnTo>
                  <a:pt x="895" y="368"/>
                </a:lnTo>
                <a:lnTo>
                  <a:pt x="887" y="379"/>
                </a:lnTo>
                <a:lnTo>
                  <a:pt x="880" y="392"/>
                </a:lnTo>
                <a:lnTo>
                  <a:pt x="874" y="403"/>
                </a:lnTo>
                <a:lnTo>
                  <a:pt x="874" y="403"/>
                </a:lnTo>
                <a:lnTo>
                  <a:pt x="872" y="405"/>
                </a:lnTo>
                <a:lnTo>
                  <a:pt x="870" y="408"/>
                </a:lnTo>
                <a:lnTo>
                  <a:pt x="864" y="410"/>
                </a:lnTo>
                <a:lnTo>
                  <a:pt x="859" y="412"/>
                </a:lnTo>
                <a:lnTo>
                  <a:pt x="855" y="416"/>
                </a:lnTo>
                <a:lnTo>
                  <a:pt x="855" y="416"/>
                </a:lnTo>
                <a:lnTo>
                  <a:pt x="851" y="421"/>
                </a:lnTo>
                <a:lnTo>
                  <a:pt x="849" y="426"/>
                </a:lnTo>
                <a:lnTo>
                  <a:pt x="846" y="430"/>
                </a:lnTo>
                <a:lnTo>
                  <a:pt x="843" y="435"/>
                </a:lnTo>
                <a:lnTo>
                  <a:pt x="843" y="435"/>
                </a:lnTo>
                <a:lnTo>
                  <a:pt x="839" y="438"/>
                </a:lnTo>
                <a:lnTo>
                  <a:pt x="834" y="440"/>
                </a:lnTo>
                <a:lnTo>
                  <a:pt x="833" y="441"/>
                </a:lnTo>
                <a:lnTo>
                  <a:pt x="832" y="442"/>
                </a:lnTo>
                <a:lnTo>
                  <a:pt x="831" y="445"/>
                </a:lnTo>
                <a:lnTo>
                  <a:pt x="832" y="448"/>
                </a:lnTo>
                <a:lnTo>
                  <a:pt x="819" y="448"/>
                </a:lnTo>
                <a:lnTo>
                  <a:pt x="819" y="448"/>
                </a:lnTo>
                <a:lnTo>
                  <a:pt x="817" y="450"/>
                </a:lnTo>
                <a:lnTo>
                  <a:pt x="817" y="451"/>
                </a:lnTo>
                <a:lnTo>
                  <a:pt x="819" y="454"/>
                </a:lnTo>
                <a:lnTo>
                  <a:pt x="819" y="454"/>
                </a:lnTo>
                <a:lnTo>
                  <a:pt x="817" y="457"/>
                </a:lnTo>
                <a:lnTo>
                  <a:pt x="816" y="458"/>
                </a:lnTo>
                <a:lnTo>
                  <a:pt x="813" y="459"/>
                </a:lnTo>
                <a:lnTo>
                  <a:pt x="808" y="460"/>
                </a:lnTo>
                <a:lnTo>
                  <a:pt x="807" y="462"/>
                </a:lnTo>
                <a:lnTo>
                  <a:pt x="807" y="464"/>
                </a:lnTo>
                <a:lnTo>
                  <a:pt x="807" y="464"/>
                </a:lnTo>
                <a:lnTo>
                  <a:pt x="807" y="465"/>
                </a:lnTo>
                <a:lnTo>
                  <a:pt x="808" y="468"/>
                </a:lnTo>
                <a:lnTo>
                  <a:pt x="809" y="470"/>
                </a:lnTo>
                <a:lnTo>
                  <a:pt x="809" y="470"/>
                </a:lnTo>
                <a:lnTo>
                  <a:pt x="800" y="473"/>
                </a:lnTo>
                <a:lnTo>
                  <a:pt x="795" y="476"/>
                </a:lnTo>
                <a:lnTo>
                  <a:pt x="791" y="481"/>
                </a:lnTo>
                <a:lnTo>
                  <a:pt x="791" y="481"/>
                </a:lnTo>
                <a:lnTo>
                  <a:pt x="788" y="483"/>
                </a:lnTo>
                <a:lnTo>
                  <a:pt x="784" y="483"/>
                </a:lnTo>
                <a:lnTo>
                  <a:pt x="776" y="484"/>
                </a:lnTo>
                <a:lnTo>
                  <a:pt x="776" y="484"/>
                </a:lnTo>
                <a:lnTo>
                  <a:pt x="777" y="487"/>
                </a:lnTo>
                <a:lnTo>
                  <a:pt x="778" y="488"/>
                </a:lnTo>
                <a:lnTo>
                  <a:pt x="778" y="488"/>
                </a:lnTo>
                <a:lnTo>
                  <a:pt x="774" y="491"/>
                </a:lnTo>
                <a:lnTo>
                  <a:pt x="772" y="494"/>
                </a:lnTo>
                <a:lnTo>
                  <a:pt x="766" y="495"/>
                </a:lnTo>
                <a:lnTo>
                  <a:pt x="765" y="496"/>
                </a:lnTo>
                <a:lnTo>
                  <a:pt x="764" y="497"/>
                </a:lnTo>
                <a:lnTo>
                  <a:pt x="765" y="501"/>
                </a:lnTo>
                <a:lnTo>
                  <a:pt x="767" y="505"/>
                </a:lnTo>
                <a:lnTo>
                  <a:pt x="767" y="505"/>
                </a:lnTo>
                <a:lnTo>
                  <a:pt x="761" y="506"/>
                </a:lnTo>
                <a:lnTo>
                  <a:pt x="753" y="507"/>
                </a:lnTo>
                <a:lnTo>
                  <a:pt x="745" y="511"/>
                </a:lnTo>
                <a:lnTo>
                  <a:pt x="742" y="513"/>
                </a:lnTo>
                <a:lnTo>
                  <a:pt x="741" y="515"/>
                </a:lnTo>
                <a:lnTo>
                  <a:pt x="741" y="515"/>
                </a:lnTo>
                <a:lnTo>
                  <a:pt x="742" y="518"/>
                </a:lnTo>
                <a:lnTo>
                  <a:pt x="742" y="520"/>
                </a:lnTo>
                <a:lnTo>
                  <a:pt x="743" y="523"/>
                </a:lnTo>
                <a:lnTo>
                  <a:pt x="745" y="525"/>
                </a:lnTo>
                <a:lnTo>
                  <a:pt x="745" y="525"/>
                </a:lnTo>
                <a:lnTo>
                  <a:pt x="736" y="524"/>
                </a:lnTo>
                <a:lnTo>
                  <a:pt x="729" y="524"/>
                </a:lnTo>
                <a:lnTo>
                  <a:pt x="729" y="524"/>
                </a:lnTo>
                <a:lnTo>
                  <a:pt x="723" y="523"/>
                </a:lnTo>
                <a:lnTo>
                  <a:pt x="719" y="523"/>
                </a:lnTo>
                <a:lnTo>
                  <a:pt x="717" y="524"/>
                </a:lnTo>
                <a:lnTo>
                  <a:pt x="717" y="524"/>
                </a:lnTo>
                <a:lnTo>
                  <a:pt x="704" y="528"/>
                </a:lnTo>
                <a:lnTo>
                  <a:pt x="698" y="531"/>
                </a:lnTo>
                <a:lnTo>
                  <a:pt x="692" y="532"/>
                </a:lnTo>
                <a:lnTo>
                  <a:pt x="692" y="532"/>
                </a:lnTo>
                <a:lnTo>
                  <a:pt x="681" y="534"/>
                </a:lnTo>
                <a:lnTo>
                  <a:pt x="676" y="534"/>
                </a:lnTo>
                <a:lnTo>
                  <a:pt x="672" y="537"/>
                </a:lnTo>
                <a:lnTo>
                  <a:pt x="672" y="537"/>
                </a:lnTo>
                <a:lnTo>
                  <a:pt x="669" y="538"/>
                </a:lnTo>
                <a:lnTo>
                  <a:pt x="669" y="539"/>
                </a:lnTo>
                <a:lnTo>
                  <a:pt x="667" y="543"/>
                </a:lnTo>
                <a:lnTo>
                  <a:pt x="667" y="543"/>
                </a:lnTo>
                <a:lnTo>
                  <a:pt x="656" y="545"/>
                </a:lnTo>
                <a:lnTo>
                  <a:pt x="651" y="546"/>
                </a:lnTo>
                <a:lnTo>
                  <a:pt x="645" y="545"/>
                </a:lnTo>
                <a:lnTo>
                  <a:pt x="645" y="545"/>
                </a:lnTo>
                <a:lnTo>
                  <a:pt x="642" y="545"/>
                </a:lnTo>
                <a:lnTo>
                  <a:pt x="638" y="546"/>
                </a:lnTo>
                <a:lnTo>
                  <a:pt x="635" y="548"/>
                </a:lnTo>
                <a:lnTo>
                  <a:pt x="631" y="548"/>
                </a:lnTo>
                <a:lnTo>
                  <a:pt x="631" y="548"/>
                </a:lnTo>
                <a:lnTo>
                  <a:pt x="630" y="550"/>
                </a:lnTo>
                <a:lnTo>
                  <a:pt x="630" y="552"/>
                </a:lnTo>
                <a:lnTo>
                  <a:pt x="631" y="552"/>
                </a:lnTo>
                <a:lnTo>
                  <a:pt x="631" y="552"/>
                </a:lnTo>
                <a:lnTo>
                  <a:pt x="612" y="555"/>
                </a:lnTo>
                <a:lnTo>
                  <a:pt x="599" y="556"/>
                </a:lnTo>
                <a:lnTo>
                  <a:pt x="599" y="556"/>
                </a:lnTo>
                <a:lnTo>
                  <a:pt x="590" y="555"/>
                </a:lnTo>
                <a:lnTo>
                  <a:pt x="584" y="554"/>
                </a:lnTo>
                <a:lnTo>
                  <a:pt x="581" y="555"/>
                </a:lnTo>
                <a:lnTo>
                  <a:pt x="581" y="555"/>
                </a:lnTo>
                <a:lnTo>
                  <a:pt x="582" y="560"/>
                </a:lnTo>
                <a:lnTo>
                  <a:pt x="584" y="563"/>
                </a:lnTo>
                <a:lnTo>
                  <a:pt x="584" y="563"/>
                </a:lnTo>
                <a:lnTo>
                  <a:pt x="575" y="556"/>
                </a:lnTo>
                <a:lnTo>
                  <a:pt x="570" y="554"/>
                </a:lnTo>
                <a:lnTo>
                  <a:pt x="566" y="552"/>
                </a:lnTo>
                <a:lnTo>
                  <a:pt x="566" y="552"/>
                </a:lnTo>
                <a:lnTo>
                  <a:pt x="564" y="554"/>
                </a:lnTo>
                <a:lnTo>
                  <a:pt x="563" y="555"/>
                </a:lnTo>
                <a:lnTo>
                  <a:pt x="559" y="558"/>
                </a:lnTo>
                <a:lnTo>
                  <a:pt x="559" y="558"/>
                </a:lnTo>
                <a:lnTo>
                  <a:pt x="540" y="545"/>
                </a:lnTo>
                <a:lnTo>
                  <a:pt x="540" y="545"/>
                </a:lnTo>
                <a:lnTo>
                  <a:pt x="540" y="545"/>
                </a:lnTo>
                <a:lnTo>
                  <a:pt x="539" y="546"/>
                </a:lnTo>
                <a:lnTo>
                  <a:pt x="539" y="549"/>
                </a:lnTo>
                <a:lnTo>
                  <a:pt x="539" y="549"/>
                </a:lnTo>
                <a:lnTo>
                  <a:pt x="540" y="552"/>
                </a:lnTo>
                <a:lnTo>
                  <a:pt x="543" y="556"/>
                </a:lnTo>
                <a:lnTo>
                  <a:pt x="543" y="556"/>
                </a:lnTo>
                <a:lnTo>
                  <a:pt x="535" y="554"/>
                </a:lnTo>
                <a:lnTo>
                  <a:pt x="529" y="552"/>
                </a:lnTo>
                <a:lnTo>
                  <a:pt x="529" y="552"/>
                </a:lnTo>
                <a:lnTo>
                  <a:pt x="527" y="554"/>
                </a:lnTo>
                <a:lnTo>
                  <a:pt x="527" y="555"/>
                </a:lnTo>
                <a:lnTo>
                  <a:pt x="526" y="557"/>
                </a:lnTo>
                <a:lnTo>
                  <a:pt x="526" y="557"/>
                </a:lnTo>
                <a:lnTo>
                  <a:pt x="520" y="555"/>
                </a:lnTo>
                <a:lnTo>
                  <a:pt x="512" y="552"/>
                </a:lnTo>
                <a:lnTo>
                  <a:pt x="498" y="549"/>
                </a:lnTo>
                <a:lnTo>
                  <a:pt x="498" y="549"/>
                </a:lnTo>
                <a:lnTo>
                  <a:pt x="497" y="549"/>
                </a:lnTo>
                <a:lnTo>
                  <a:pt x="495" y="550"/>
                </a:lnTo>
                <a:lnTo>
                  <a:pt x="494" y="554"/>
                </a:lnTo>
                <a:lnTo>
                  <a:pt x="492" y="561"/>
                </a:lnTo>
                <a:lnTo>
                  <a:pt x="492" y="561"/>
                </a:lnTo>
                <a:lnTo>
                  <a:pt x="482" y="551"/>
                </a:lnTo>
                <a:lnTo>
                  <a:pt x="470" y="543"/>
                </a:lnTo>
                <a:lnTo>
                  <a:pt x="465" y="543"/>
                </a:lnTo>
                <a:lnTo>
                  <a:pt x="465" y="556"/>
                </a:lnTo>
                <a:lnTo>
                  <a:pt x="465" y="556"/>
                </a:lnTo>
                <a:lnTo>
                  <a:pt x="457" y="542"/>
                </a:lnTo>
                <a:lnTo>
                  <a:pt x="455" y="540"/>
                </a:lnTo>
                <a:lnTo>
                  <a:pt x="453" y="539"/>
                </a:lnTo>
                <a:lnTo>
                  <a:pt x="446" y="538"/>
                </a:lnTo>
                <a:lnTo>
                  <a:pt x="446" y="538"/>
                </a:lnTo>
                <a:lnTo>
                  <a:pt x="443" y="538"/>
                </a:lnTo>
                <a:lnTo>
                  <a:pt x="440" y="538"/>
                </a:lnTo>
                <a:lnTo>
                  <a:pt x="437" y="539"/>
                </a:lnTo>
                <a:lnTo>
                  <a:pt x="436" y="542"/>
                </a:lnTo>
                <a:lnTo>
                  <a:pt x="435" y="549"/>
                </a:lnTo>
                <a:lnTo>
                  <a:pt x="435" y="549"/>
                </a:lnTo>
                <a:lnTo>
                  <a:pt x="423" y="531"/>
                </a:lnTo>
                <a:lnTo>
                  <a:pt x="423" y="531"/>
                </a:lnTo>
                <a:lnTo>
                  <a:pt x="421" y="532"/>
                </a:lnTo>
                <a:lnTo>
                  <a:pt x="417" y="536"/>
                </a:lnTo>
                <a:lnTo>
                  <a:pt x="417" y="536"/>
                </a:lnTo>
                <a:lnTo>
                  <a:pt x="413" y="533"/>
                </a:lnTo>
                <a:lnTo>
                  <a:pt x="409" y="528"/>
                </a:lnTo>
                <a:lnTo>
                  <a:pt x="403" y="525"/>
                </a:lnTo>
                <a:lnTo>
                  <a:pt x="398" y="524"/>
                </a:lnTo>
                <a:lnTo>
                  <a:pt x="398" y="524"/>
                </a:lnTo>
                <a:lnTo>
                  <a:pt x="391" y="524"/>
                </a:lnTo>
                <a:lnTo>
                  <a:pt x="384" y="523"/>
                </a:lnTo>
                <a:lnTo>
                  <a:pt x="384" y="523"/>
                </a:lnTo>
                <a:lnTo>
                  <a:pt x="380" y="509"/>
                </a:lnTo>
                <a:lnTo>
                  <a:pt x="375" y="496"/>
                </a:lnTo>
                <a:lnTo>
                  <a:pt x="375" y="496"/>
                </a:lnTo>
                <a:lnTo>
                  <a:pt x="366" y="497"/>
                </a:lnTo>
                <a:lnTo>
                  <a:pt x="356" y="496"/>
                </a:lnTo>
                <a:lnTo>
                  <a:pt x="356" y="496"/>
                </a:lnTo>
                <a:lnTo>
                  <a:pt x="333" y="490"/>
                </a:lnTo>
                <a:lnTo>
                  <a:pt x="311" y="484"/>
                </a:lnTo>
                <a:lnTo>
                  <a:pt x="311" y="484"/>
                </a:lnTo>
                <a:lnTo>
                  <a:pt x="294" y="479"/>
                </a:lnTo>
                <a:lnTo>
                  <a:pt x="286" y="475"/>
                </a:lnTo>
                <a:lnTo>
                  <a:pt x="276" y="470"/>
                </a:lnTo>
                <a:lnTo>
                  <a:pt x="276" y="470"/>
                </a:lnTo>
                <a:lnTo>
                  <a:pt x="271" y="472"/>
                </a:lnTo>
                <a:lnTo>
                  <a:pt x="268" y="475"/>
                </a:lnTo>
                <a:lnTo>
                  <a:pt x="262" y="475"/>
                </a:lnTo>
                <a:lnTo>
                  <a:pt x="262" y="475"/>
                </a:lnTo>
                <a:lnTo>
                  <a:pt x="257" y="475"/>
                </a:lnTo>
                <a:lnTo>
                  <a:pt x="256" y="473"/>
                </a:lnTo>
                <a:lnTo>
                  <a:pt x="253" y="470"/>
                </a:lnTo>
                <a:lnTo>
                  <a:pt x="246" y="466"/>
                </a:lnTo>
                <a:lnTo>
                  <a:pt x="246" y="466"/>
                </a:lnTo>
                <a:lnTo>
                  <a:pt x="241" y="465"/>
                </a:lnTo>
                <a:lnTo>
                  <a:pt x="237" y="464"/>
                </a:lnTo>
                <a:lnTo>
                  <a:pt x="228" y="464"/>
                </a:lnTo>
                <a:lnTo>
                  <a:pt x="228" y="464"/>
                </a:lnTo>
                <a:lnTo>
                  <a:pt x="215" y="459"/>
                </a:lnTo>
                <a:lnTo>
                  <a:pt x="209" y="458"/>
                </a:lnTo>
                <a:lnTo>
                  <a:pt x="203" y="454"/>
                </a:lnTo>
                <a:lnTo>
                  <a:pt x="203" y="454"/>
                </a:lnTo>
                <a:lnTo>
                  <a:pt x="197" y="451"/>
                </a:lnTo>
                <a:lnTo>
                  <a:pt x="191" y="445"/>
                </a:lnTo>
                <a:lnTo>
                  <a:pt x="185" y="440"/>
                </a:lnTo>
                <a:lnTo>
                  <a:pt x="182" y="439"/>
                </a:lnTo>
                <a:lnTo>
                  <a:pt x="182" y="439"/>
                </a:lnTo>
                <a:lnTo>
                  <a:pt x="179" y="439"/>
                </a:lnTo>
                <a:lnTo>
                  <a:pt x="177" y="440"/>
                </a:lnTo>
                <a:lnTo>
                  <a:pt x="176" y="441"/>
                </a:lnTo>
                <a:lnTo>
                  <a:pt x="173" y="441"/>
                </a:lnTo>
                <a:lnTo>
                  <a:pt x="173" y="441"/>
                </a:lnTo>
                <a:lnTo>
                  <a:pt x="167" y="439"/>
                </a:lnTo>
                <a:lnTo>
                  <a:pt x="158" y="432"/>
                </a:lnTo>
                <a:lnTo>
                  <a:pt x="147" y="424"/>
                </a:lnTo>
                <a:lnTo>
                  <a:pt x="137" y="418"/>
                </a:lnTo>
                <a:lnTo>
                  <a:pt x="137" y="418"/>
                </a:lnTo>
                <a:lnTo>
                  <a:pt x="135" y="417"/>
                </a:lnTo>
                <a:lnTo>
                  <a:pt x="134" y="417"/>
                </a:lnTo>
                <a:lnTo>
                  <a:pt x="131" y="417"/>
                </a:lnTo>
                <a:lnTo>
                  <a:pt x="130" y="416"/>
                </a:lnTo>
                <a:lnTo>
                  <a:pt x="130" y="416"/>
                </a:lnTo>
                <a:lnTo>
                  <a:pt x="124" y="412"/>
                </a:lnTo>
                <a:lnTo>
                  <a:pt x="121" y="408"/>
                </a:lnTo>
                <a:lnTo>
                  <a:pt x="113" y="397"/>
                </a:lnTo>
                <a:lnTo>
                  <a:pt x="113" y="397"/>
                </a:lnTo>
                <a:lnTo>
                  <a:pt x="111" y="396"/>
                </a:lnTo>
                <a:lnTo>
                  <a:pt x="108" y="395"/>
                </a:lnTo>
                <a:lnTo>
                  <a:pt x="104" y="395"/>
                </a:lnTo>
                <a:lnTo>
                  <a:pt x="104" y="395"/>
                </a:lnTo>
                <a:lnTo>
                  <a:pt x="97" y="392"/>
                </a:lnTo>
                <a:lnTo>
                  <a:pt x="92" y="389"/>
                </a:lnTo>
                <a:lnTo>
                  <a:pt x="87" y="385"/>
                </a:lnTo>
                <a:lnTo>
                  <a:pt x="84" y="380"/>
                </a:lnTo>
                <a:lnTo>
                  <a:pt x="75" y="371"/>
                </a:lnTo>
                <a:lnTo>
                  <a:pt x="72" y="367"/>
                </a:lnTo>
                <a:lnTo>
                  <a:pt x="67" y="365"/>
                </a:lnTo>
                <a:lnTo>
                  <a:pt x="67" y="365"/>
                </a:lnTo>
                <a:lnTo>
                  <a:pt x="60" y="357"/>
                </a:lnTo>
                <a:lnTo>
                  <a:pt x="56" y="352"/>
                </a:lnTo>
                <a:lnTo>
                  <a:pt x="54" y="346"/>
                </a:lnTo>
                <a:lnTo>
                  <a:pt x="53" y="342"/>
                </a:lnTo>
                <a:lnTo>
                  <a:pt x="51" y="338"/>
                </a:lnTo>
                <a:lnTo>
                  <a:pt x="49" y="336"/>
                </a:lnTo>
                <a:lnTo>
                  <a:pt x="44" y="335"/>
                </a:lnTo>
                <a:lnTo>
                  <a:pt x="37" y="335"/>
                </a:lnTo>
                <a:lnTo>
                  <a:pt x="37" y="335"/>
                </a:lnTo>
                <a:lnTo>
                  <a:pt x="32" y="335"/>
                </a:lnTo>
                <a:lnTo>
                  <a:pt x="27" y="336"/>
                </a:lnTo>
                <a:lnTo>
                  <a:pt x="25" y="338"/>
                </a:lnTo>
                <a:lnTo>
                  <a:pt x="23" y="341"/>
                </a:lnTo>
                <a:lnTo>
                  <a:pt x="19" y="344"/>
                </a:lnTo>
                <a:lnTo>
                  <a:pt x="18" y="346"/>
                </a:lnTo>
                <a:lnTo>
                  <a:pt x="17" y="347"/>
                </a:lnTo>
                <a:lnTo>
                  <a:pt x="17" y="347"/>
                </a:lnTo>
                <a:lnTo>
                  <a:pt x="10" y="344"/>
                </a:lnTo>
                <a:lnTo>
                  <a:pt x="2" y="343"/>
                </a:lnTo>
                <a:lnTo>
                  <a:pt x="2" y="343"/>
                </a:lnTo>
                <a:lnTo>
                  <a:pt x="1" y="343"/>
                </a:lnTo>
                <a:lnTo>
                  <a:pt x="0" y="341"/>
                </a:lnTo>
                <a:lnTo>
                  <a:pt x="0" y="341"/>
                </a:lnTo>
                <a:lnTo>
                  <a:pt x="1" y="337"/>
                </a:lnTo>
                <a:lnTo>
                  <a:pt x="5" y="335"/>
                </a:lnTo>
                <a:lnTo>
                  <a:pt x="15" y="326"/>
                </a:lnTo>
                <a:lnTo>
                  <a:pt x="21" y="322"/>
                </a:lnTo>
                <a:lnTo>
                  <a:pt x="27" y="317"/>
                </a:lnTo>
                <a:lnTo>
                  <a:pt x="31" y="311"/>
                </a:lnTo>
                <a:lnTo>
                  <a:pt x="33" y="304"/>
                </a:lnTo>
                <a:lnTo>
                  <a:pt x="33" y="304"/>
                </a:lnTo>
                <a:lnTo>
                  <a:pt x="38" y="281"/>
                </a:lnTo>
                <a:lnTo>
                  <a:pt x="42" y="269"/>
                </a:lnTo>
                <a:lnTo>
                  <a:pt x="45" y="258"/>
                </a:lnTo>
                <a:lnTo>
                  <a:pt x="45" y="258"/>
                </a:lnTo>
                <a:lnTo>
                  <a:pt x="47" y="256"/>
                </a:lnTo>
                <a:lnTo>
                  <a:pt x="48" y="255"/>
                </a:lnTo>
                <a:lnTo>
                  <a:pt x="51" y="252"/>
                </a:lnTo>
                <a:lnTo>
                  <a:pt x="54" y="250"/>
                </a:lnTo>
                <a:lnTo>
                  <a:pt x="55" y="247"/>
                </a:lnTo>
                <a:lnTo>
                  <a:pt x="54" y="245"/>
                </a:lnTo>
                <a:lnTo>
                  <a:pt x="54" y="245"/>
                </a:lnTo>
                <a:lnTo>
                  <a:pt x="56" y="231"/>
                </a:lnTo>
                <a:lnTo>
                  <a:pt x="56" y="231"/>
                </a:lnTo>
                <a:lnTo>
                  <a:pt x="56" y="227"/>
                </a:lnTo>
                <a:lnTo>
                  <a:pt x="59" y="225"/>
                </a:lnTo>
                <a:lnTo>
                  <a:pt x="63" y="221"/>
                </a:lnTo>
                <a:lnTo>
                  <a:pt x="63" y="221"/>
                </a:lnTo>
                <a:lnTo>
                  <a:pt x="64" y="214"/>
                </a:lnTo>
                <a:lnTo>
                  <a:pt x="66" y="209"/>
                </a:lnTo>
                <a:lnTo>
                  <a:pt x="67" y="206"/>
                </a:lnTo>
                <a:lnTo>
                  <a:pt x="67" y="206"/>
                </a:lnTo>
                <a:lnTo>
                  <a:pt x="69" y="203"/>
                </a:lnTo>
                <a:lnTo>
                  <a:pt x="72" y="201"/>
                </a:lnTo>
                <a:lnTo>
                  <a:pt x="76" y="198"/>
                </a:lnTo>
                <a:lnTo>
                  <a:pt x="76" y="198"/>
                </a:lnTo>
                <a:lnTo>
                  <a:pt x="80" y="189"/>
                </a:lnTo>
                <a:lnTo>
                  <a:pt x="84" y="185"/>
                </a:lnTo>
                <a:lnTo>
                  <a:pt x="85" y="184"/>
                </a:lnTo>
                <a:lnTo>
                  <a:pt x="86" y="183"/>
                </a:lnTo>
                <a:lnTo>
                  <a:pt x="86" y="183"/>
                </a:lnTo>
                <a:lnTo>
                  <a:pt x="87" y="184"/>
                </a:lnTo>
                <a:lnTo>
                  <a:pt x="86" y="185"/>
                </a:lnTo>
                <a:lnTo>
                  <a:pt x="86" y="187"/>
                </a:lnTo>
                <a:lnTo>
                  <a:pt x="87" y="187"/>
                </a:lnTo>
                <a:lnTo>
                  <a:pt x="87" y="187"/>
                </a:lnTo>
                <a:lnTo>
                  <a:pt x="90" y="185"/>
                </a:lnTo>
                <a:lnTo>
                  <a:pt x="92" y="183"/>
                </a:lnTo>
                <a:lnTo>
                  <a:pt x="97" y="172"/>
                </a:lnTo>
                <a:lnTo>
                  <a:pt x="103" y="161"/>
                </a:lnTo>
                <a:lnTo>
                  <a:pt x="108" y="152"/>
                </a:lnTo>
                <a:lnTo>
                  <a:pt x="108" y="152"/>
                </a:lnTo>
                <a:lnTo>
                  <a:pt x="108" y="154"/>
                </a:lnTo>
                <a:lnTo>
                  <a:pt x="108" y="157"/>
                </a:lnTo>
                <a:lnTo>
                  <a:pt x="108" y="159"/>
                </a:lnTo>
                <a:lnTo>
                  <a:pt x="108" y="159"/>
                </a:lnTo>
                <a:lnTo>
                  <a:pt x="117" y="147"/>
                </a:lnTo>
                <a:lnTo>
                  <a:pt x="123" y="141"/>
                </a:lnTo>
                <a:lnTo>
                  <a:pt x="130" y="136"/>
                </a:lnTo>
                <a:lnTo>
                  <a:pt x="130" y="136"/>
                </a:lnTo>
                <a:lnTo>
                  <a:pt x="133" y="137"/>
                </a:lnTo>
                <a:lnTo>
                  <a:pt x="135" y="136"/>
                </a:lnTo>
                <a:lnTo>
                  <a:pt x="137" y="135"/>
                </a:lnTo>
                <a:lnTo>
                  <a:pt x="137" y="135"/>
                </a:lnTo>
                <a:lnTo>
                  <a:pt x="148" y="126"/>
                </a:lnTo>
                <a:lnTo>
                  <a:pt x="153" y="121"/>
                </a:lnTo>
                <a:lnTo>
                  <a:pt x="158" y="120"/>
                </a:lnTo>
                <a:lnTo>
                  <a:pt x="158" y="120"/>
                </a:lnTo>
                <a:lnTo>
                  <a:pt x="159" y="120"/>
                </a:lnTo>
                <a:lnTo>
                  <a:pt x="159" y="121"/>
                </a:lnTo>
                <a:lnTo>
                  <a:pt x="159" y="122"/>
                </a:lnTo>
                <a:lnTo>
                  <a:pt x="160" y="122"/>
                </a:lnTo>
                <a:lnTo>
                  <a:pt x="160" y="122"/>
                </a:lnTo>
                <a:lnTo>
                  <a:pt x="164" y="121"/>
                </a:lnTo>
                <a:lnTo>
                  <a:pt x="167" y="117"/>
                </a:lnTo>
                <a:lnTo>
                  <a:pt x="176" y="109"/>
                </a:lnTo>
                <a:lnTo>
                  <a:pt x="176" y="109"/>
                </a:lnTo>
                <a:lnTo>
                  <a:pt x="176" y="110"/>
                </a:lnTo>
                <a:lnTo>
                  <a:pt x="176" y="111"/>
                </a:lnTo>
                <a:lnTo>
                  <a:pt x="174" y="111"/>
                </a:lnTo>
                <a:lnTo>
                  <a:pt x="174" y="111"/>
                </a:lnTo>
                <a:lnTo>
                  <a:pt x="174" y="112"/>
                </a:lnTo>
                <a:lnTo>
                  <a:pt x="176" y="112"/>
                </a:lnTo>
                <a:lnTo>
                  <a:pt x="178" y="114"/>
                </a:lnTo>
                <a:lnTo>
                  <a:pt x="178" y="114"/>
                </a:lnTo>
                <a:lnTo>
                  <a:pt x="182" y="110"/>
                </a:lnTo>
                <a:lnTo>
                  <a:pt x="190" y="103"/>
                </a:lnTo>
                <a:lnTo>
                  <a:pt x="198" y="93"/>
                </a:lnTo>
                <a:lnTo>
                  <a:pt x="208" y="85"/>
                </a:lnTo>
                <a:lnTo>
                  <a:pt x="208" y="85"/>
                </a:lnTo>
                <a:lnTo>
                  <a:pt x="209" y="86"/>
                </a:lnTo>
                <a:lnTo>
                  <a:pt x="209" y="87"/>
                </a:lnTo>
                <a:lnTo>
                  <a:pt x="212" y="91"/>
                </a:lnTo>
                <a:lnTo>
                  <a:pt x="212" y="91"/>
                </a:lnTo>
                <a:lnTo>
                  <a:pt x="225" y="72"/>
                </a:lnTo>
                <a:lnTo>
                  <a:pt x="225" y="72"/>
                </a:lnTo>
                <a:lnTo>
                  <a:pt x="227" y="77"/>
                </a:lnTo>
                <a:lnTo>
                  <a:pt x="227" y="77"/>
                </a:lnTo>
                <a:lnTo>
                  <a:pt x="234" y="72"/>
                </a:lnTo>
                <a:lnTo>
                  <a:pt x="243" y="66"/>
                </a:lnTo>
                <a:lnTo>
                  <a:pt x="250" y="61"/>
                </a:lnTo>
                <a:lnTo>
                  <a:pt x="255" y="59"/>
                </a:lnTo>
                <a:lnTo>
                  <a:pt x="255" y="59"/>
                </a:lnTo>
                <a:lnTo>
                  <a:pt x="256" y="60"/>
                </a:lnTo>
                <a:lnTo>
                  <a:pt x="257" y="60"/>
                </a:lnTo>
                <a:lnTo>
                  <a:pt x="258" y="61"/>
                </a:lnTo>
                <a:lnTo>
                  <a:pt x="261" y="62"/>
                </a:lnTo>
                <a:lnTo>
                  <a:pt x="261" y="62"/>
                </a:lnTo>
                <a:lnTo>
                  <a:pt x="263" y="61"/>
                </a:lnTo>
                <a:lnTo>
                  <a:pt x="265" y="60"/>
                </a:lnTo>
                <a:lnTo>
                  <a:pt x="269" y="56"/>
                </a:lnTo>
                <a:lnTo>
                  <a:pt x="274" y="51"/>
                </a:lnTo>
                <a:lnTo>
                  <a:pt x="276" y="49"/>
                </a:lnTo>
                <a:lnTo>
                  <a:pt x="280" y="47"/>
                </a:lnTo>
                <a:lnTo>
                  <a:pt x="280" y="47"/>
                </a:lnTo>
                <a:lnTo>
                  <a:pt x="300" y="37"/>
                </a:lnTo>
                <a:lnTo>
                  <a:pt x="311" y="32"/>
                </a:lnTo>
                <a:lnTo>
                  <a:pt x="323" y="29"/>
                </a:lnTo>
                <a:lnTo>
                  <a:pt x="323" y="29"/>
                </a:lnTo>
                <a:lnTo>
                  <a:pt x="327" y="26"/>
                </a:lnTo>
                <a:lnTo>
                  <a:pt x="333" y="26"/>
                </a:lnTo>
                <a:lnTo>
                  <a:pt x="339" y="25"/>
                </a:lnTo>
                <a:lnTo>
                  <a:pt x="344" y="24"/>
                </a:lnTo>
                <a:lnTo>
                  <a:pt x="344" y="24"/>
                </a:lnTo>
                <a:lnTo>
                  <a:pt x="349" y="20"/>
                </a:lnTo>
                <a:lnTo>
                  <a:pt x="351" y="19"/>
                </a:lnTo>
                <a:lnTo>
                  <a:pt x="355" y="18"/>
                </a:lnTo>
                <a:lnTo>
                  <a:pt x="355" y="18"/>
                </a:lnTo>
                <a:lnTo>
                  <a:pt x="359" y="19"/>
                </a:lnTo>
                <a:lnTo>
                  <a:pt x="364" y="23"/>
                </a:lnTo>
                <a:lnTo>
                  <a:pt x="370" y="25"/>
                </a:lnTo>
                <a:lnTo>
                  <a:pt x="375" y="26"/>
                </a:lnTo>
                <a:lnTo>
                  <a:pt x="375" y="26"/>
                </a:lnTo>
                <a:lnTo>
                  <a:pt x="379" y="25"/>
                </a:lnTo>
                <a:lnTo>
                  <a:pt x="384" y="20"/>
                </a:lnTo>
                <a:lnTo>
                  <a:pt x="396" y="11"/>
                </a:lnTo>
                <a:lnTo>
                  <a:pt x="396" y="11"/>
                </a:lnTo>
                <a:lnTo>
                  <a:pt x="398" y="11"/>
                </a:lnTo>
                <a:lnTo>
                  <a:pt x="400" y="11"/>
                </a:lnTo>
                <a:lnTo>
                  <a:pt x="406" y="10"/>
                </a:lnTo>
                <a:lnTo>
                  <a:pt x="417" y="5"/>
                </a:lnTo>
                <a:lnTo>
                  <a:pt x="417" y="5"/>
                </a:lnTo>
                <a:lnTo>
                  <a:pt x="419" y="8"/>
                </a:lnTo>
                <a:lnTo>
                  <a:pt x="422" y="12"/>
                </a:lnTo>
                <a:lnTo>
                  <a:pt x="422" y="12"/>
                </a:lnTo>
                <a:lnTo>
                  <a:pt x="465" y="5"/>
                </a:lnTo>
                <a:lnTo>
                  <a:pt x="465" y="11"/>
                </a:lnTo>
                <a:lnTo>
                  <a:pt x="472" y="11"/>
                </a:lnTo>
                <a:lnTo>
                  <a:pt x="472" y="11"/>
                </a:lnTo>
                <a:lnTo>
                  <a:pt x="478" y="8"/>
                </a:lnTo>
                <a:lnTo>
                  <a:pt x="483" y="6"/>
                </a:lnTo>
                <a:lnTo>
                  <a:pt x="495" y="0"/>
                </a:lnTo>
                <a:lnTo>
                  <a:pt x="495" y="7"/>
                </a:lnTo>
                <a:close/>
              </a:path>
            </a:pathLst>
          </a:custGeom>
          <a:gradFill flip="none" rotWithShape="1">
            <a:gsLst>
              <a:gs pos="0">
                <a:srgbClr val="CC6600"/>
              </a:gs>
              <a:gs pos="50000">
                <a:srgbClr val="993300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41">
            <a:extLst>
              <a:ext uri="{FF2B5EF4-FFF2-40B4-BE49-F238E27FC236}">
                <a16:creationId xmlns:a16="http://schemas.microsoft.com/office/drawing/2014/main" id="{00425822-FF14-4732-BA30-1EEB452CF794}"/>
              </a:ext>
            </a:extLst>
          </p:cNvPr>
          <p:cNvSpPr>
            <a:spLocks noEditPoints="1"/>
          </p:cNvSpPr>
          <p:nvPr/>
        </p:nvSpPr>
        <p:spPr bwMode="auto">
          <a:xfrm>
            <a:off x="4179093" y="1268760"/>
            <a:ext cx="1547813" cy="904722"/>
          </a:xfrm>
          <a:custGeom>
            <a:avLst/>
            <a:gdLst>
              <a:gd name="T0" fmla="*/ 522 w 775"/>
              <a:gd name="T1" fmla="*/ 296 h 453"/>
              <a:gd name="T2" fmla="*/ 488 w 775"/>
              <a:gd name="T3" fmla="*/ 312 h 453"/>
              <a:gd name="T4" fmla="*/ 464 w 775"/>
              <a:gd name="T5" fmla="*/ 295 h 453"/>
              <a:gd name="T6" fmla="*/ 474 w 775"/>
              <a:gd name="T7" fmla="*/ 282 h 453"/>
              <a:gd name="T8" fmla="*/ 490 w 775"/>
              <a:gd name="T9" fmla="*/ 283 h 453"/>
              <a:gd name="T10" fmla="*/ 519 w 775"/>
              <a:gd name="T11" fmla="*/ 272 h 453"/>
              <a:gd name="T12" fmla="*/ 631 w 775"/>
              <a:gd name="T13" fmla="*/ 174 h 453"/>
              <a:gd name="T14" fmla="*/ 607 w 775"/>
              <a:gd name="T15" fmla="*/ 215 h 453"/>
              <a:gd name="T16" fmla="*/ 577 w 775"/>
              <a:gd name="T17" fmla="*/ 227 h 453"/>
              <a:gd name="T18" fmla="*/ 566 w 775"/>
              <a:gd name="T19" fmla="*/ 236 h 453"/>
              <a:gd name="T20" fmla="*/ 551 w 775"/>
              <a:gd name="T21" fmla="*/ 254 h 453"/>
              <a:gd name="T22" fmla="*/ 516 w 775"/>
              <a:gd name="T23" fmla="*/ 261 h 453"/>
              <a:gd name="T24" fmla="*/ 496 w 775"/>
              <a:gd name="T25" fmla="*/ 264 h 453"/>
              <a:gd name="T26" fmla="*/ 510 w 775"/>
              <a:gd name="T27" fmla="*/ 249 h 453"/>
              <a:gd name="T28" fmla="*/ 522 w 775"/>
              <a:gd name="T29" fmla="*/ 230 h 453"/>
              <a:gd name="T30" fmla="*/ 576 w 775"/>
              <a:gd name="T31" fmla="*/ 198 h 453"/>
              <a:gd name="T32" fmla="*/ 606 w 775"/>
              <a:gd name="T33" fmla="*/ 180 h 453"/>
              <a:gd name="T34" fmla="*/ 626 w 775"/>
              <a:gd name="T35" fmla="*/ 166 h 453"/>
              <a:gd name="T36" fmla="*/ 521 w 775"/>
              <a:gd name="T37" fmla="*/ 10 h 453"/>
              <a:gd name="T38" fmla="*/ 574 w 775"/>
              <a:gd name="T39" fmla="*/ 20 h 453"/>
              <a:gd name="T40" fmla="*/ 606 w 775"/>
              <a:gd name="T41" fmla="*/ 41 h 453"/>
              <a:gd name="T42" fmla="*/ 629 w 775"/>
              <a:gd name="T43" fmla="*/ 55 h 453"/>
              <a:gd name="T44" fmla="*/ 657 w 775"/>
              <a:gd name="T45" fmla="*/ 71 h 453"/>
              <a:gd name="T46" fmla="*/ 665 w 775"/>
              <a:gd name="T47" fmla="*/ 87 h 453"/>
              <a:gd name="T48" fmla="*/ 690 w 775"/>
              <a:gd name="T49" fmla="*/ 117 h 453"/>
              <a:gd name="T50" fmla="*/ 717 w 775"/>
              <a:gd name="T51" fmla="*/ 143 h 453"/>
              <a:gd name="T52" fmla="*/ 727 w 775"/>
              <a:gd name="T53" fmla="*/ 160 h 453"/>
              <a:gd name="T54" fmla="*/ 763 w 775"/>
              <a:gd name="T55" fmla="*/ 208 h 453"/>
              <a:gd name="T56" fmla="*/ 737 w 775"/>
              <a:gd name="T57" fmla="*/ 236 h 453"/>
              <a:gd name="T58" fmla="*/ 719 w 775"/>
              <a:gd name="T59" fmla="*/ 295 h 453"/>
              <a:gd name="T60" fmla="*/ 653 w 775"/>
              <a:gd name="T61" fmla="*/ 355 h 453"/>
              <a:gd name="T62" fmla="*/ 558 w 775"/>
              <a:gd name="T63" fmla="*/ 420 h 453"/>
              <a:gd name="T64" fmla="*/ 423 w 775"/>
              <a:gd name="T65" fmla="*/ 447 h 453"/>
              <a:gd name="T66" fmla="*/ 392 w 775"/>
              <a:gd name="T67" fmla="*/ 436 h 453"/>
              <a:gd name="T68" fmla="*/ 375 w 775"/>
              <a:gd name="T69" fmla="*/ 428 h 453"/>
              <a:gd name="T70" fmla="*/ 309 w 775"/>
              <a:gd name="T71" fmla="*/ 388 h 453"/>
              <a:gd name="T72" fmla="*/ 253 w 775"/>
              <a:gd name="T73" fmla="*/ 345 h 453"/>
              <a:gd name="T74" fmla="*/ 210 w 775"/>
              <a:gd name="T75" fmla="*/ 322 h 453"/>
              <a:gd name="T76" fmla="*/ 167 w 775"/>
              <a:gd name="T77" fmla="*/ 298 h 453"/>
              <a:gd name="T78" fmla="*/ 138 w 775"/>
              <a:gd name="T79" fmla="*/ 277 h 453"/>
              <a:gd name="T80" fmla="*/ 131 w 775"/>
              <a:gd name="T81" fmla="*/ 247 h 453"/>
              <a:gd name="T82" fmla="*/ 123 w 775"/>
              <a:gd name="T83" fmla="*/ 209 h 453"/>
              <a:gd name="T84" fmla="*/ 106 w 775"/>
              <a:gd name="T85" fmla="*/ 200 h 453"/>
              <a:gd name="T86" fmla="*/ 40 w 775"/>
              <a:gd name="T87" fmla="*/ 127 h 453"/>
              <a:gd name="T88" fmla="*/ 10 w 775"/>
              <a:gd name="T89" fmla="*/ 44 h 453"/>
              <a:gd name="T90" fmla="*/ 1 w 775"/>
              <a:gd name="T91" fmla="*/ 20 h 453"/>
              <a:gd name="T92" fmla="*/ 13 w 775"/>
              <a:gd name="T93" fmla="*/ 23 h 453"/>
              <a:gd name="T94" fmla="*/ 22 w 775"/>
              <a:gd name="T95" fmla="*/ 49 h 453"/>
              <a:gd name="T96" fmla="*/ 49 w 775"/>
              <a:gd name="T97" fmla="*/ 111 h 453"/>
              <a:gd name="T98" fmla="*/ 112 w 775"/>
              <a:gd name="T99" fmla="*/ 190 h 453"/>
              <a:gd name="T100" fmla="*/ 135 w 775"/>
              <a:gd name="T101" fmla="*/ 171 h 453"/>
              <a:gd name="T102" fmla="*/ 164 w 775"/>
              <a:gd name="T103" fmla="*/ 106 h 453"/>
              <a:gd name="T104" fmla="*/ 200 w 775"/>
              <a:gd name="T105" fmla="*/ 87 h 453"/>
              <a:gd name="T106" fmla="*/ 218 w 775"/>
              <a:gd name="T107" fmla="*/ 64 h 453"/>
              <a:gd name="T108" fmla="*/ 249 w 775"/>
              <a:gd name="T109" fmla="*/ 58 h 453"/>
              <a:gd name="T110" fmla="*/ 268 w 775"/>
              <a:gd name="T111" fmla="*/ 35 h 453"/>
              <a:gd name="T112" fmla="*/ 327 w 775"/>
              <a:gd name="T113" fmla="*/ 16 h 453"/>
              <a:gd name="T114" fmla="*/ 387 w 775"/>
              <a:gd name="T115" fmla="*/ 2 h 453"/>
              <a:gd name="T116" fmla="*/ 503 w 775"/>
              <a:gd name="T117" fmla="*/ 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75" h="453">
                <a:moveTo>
                  <a:pt x="530" y="277"/>
                </a:moveTo>
                <a:lnTo>
                  <a:pt x="530" y="277"/>
                </a:lnTo>
                <a:lnTo>
                  <a:pt x="528" y="283"/>
                </a:lnTo>
                <a:lnTo>
                  <a:pt x="525" y="289"/>
                </a:lnTo>
                <a:lnTo>
                  <a:pt x="525" y="289"/>
                </a:lnTo>
                <a:lnTo>
                  <a:pt x="522" y="296"/>
                </a:lnTo>
                <a:lnTo>
                  <a:pt x="517" y="301"/>
                </a:lnTo>
                <a:lnTo>
                  <a:pt x="513" y="306"/>
                </a:lnTo>
                <a:lnTo>
                  <a:pt x="509" y="308"/>
                </a:lnTo>
                <a:lnTo>
                  <a:pt x="504" y="310"/>
                </a:lnTo>
                <a:lnTo>
                  <a:pt x="499" y="312"/>
                </a:lnTo>
                <a:lnTo>
                  <a:pt x="488" y="312"/>
                </a:lnTo>
                <a:lnTo>
                  <a:pt x="488" y="312"/>
                </a:lnTo>
                <a:lnTo>
                  <a:pt x="485" y="312"/>
                </a:lnTo>
                <a:lnTo>
                  <a:pt x="480" y="309"/>
                </a:lnTo>
                <a:lnTo>
                  <a:pt x="472" y="304"/>
                </a:lnTo>
                <a:lnTo>
                  <a:pt x="466" y="297"/>
                </a:lnTo>
                <a:lnTo>
                  <a:pt x="464" y="295"/>
                </a:lnTo>
                <a:lnTo>
                  <a:pt x="463" y="291"/>
                </a:lnTo>
                <a:lnTo>
                  <a:pt x="463" y="291"/>
                </a:lnTo>
                <a:lnTo>
                  <a:pt x="463" y="290"/>
                </a:lnTo>
                <a:lnTo>
                  <a:pt x="466" y="288"/>
                </a:lnTo>
                <a:lnTo>
                  <a:pt x="469" y="284"/>
                </a:lnTo>
                <a:lnTo>
                  <a:pt x="474" y="282"/>
                </a:lnTo>
                <a:lnTo>
                  <a:pt x="478" y="281"/>
                </a:lnTo>
                <a:lnTo>
                  <a:pt x="478" y="281"/>
                </a:lnTo>
                <a:lnTo>
                  <a:pt x="481" y="282"/>
                </a:lnTo>
                <a:lnTo>
                  <a:pt x="485" y="283"/>
                </a:lnTo>
                <a:lnTo>
                  <a:pt x="485" y="283"/>
                </a:lnTo>
                <a:lnTo>
                  <a:pt x="490" y="283"/>
                </a:lnTo>
                <a:lnTo>
                  <a:pt x="494" y="282"/>
                </a:lnTo>
                <a:lnTo>
                  <a:pt x="503" y="277"/>
                </a:lnTo>
                <a:lnTo>
                  <a:pt x="511" y="273"/>
                </a:lnTo>
                <a:lnTo>
                  <a:pt x="516" y="272"/>
                </a:lnTo>
                <a:lnTo>
                  <a:pt x="519" y="272"/>
                </a:lnTo>
                <a:lnTo>
                  <a:pt x="519" y="272"/>
                </a:lnTo>
                <a:lnTo>
                  <a:pt x="525" y="272"/>
                </a:lnTo>
                <a:lnTo>
                  <a:pt x="529" y="273"/>
                </a:lnTo>
                <a:lnTo>
                  <a:pt x="530" y="275"/>
                </a:lnTo>
                <a:lnTo>
                  <a:pt x="530" y="277"/>
                </a:lnTo>
                <a:lnTo>
                  <a:pt x="530" y="277"/>
                </a:lnTo>
                <a:close/>
                <a:moveTo>
                  <a:pt x="631" y="174"/>
                </a:moveTo>
                <a:lnTo>
                  <a:pt x="631" y="174"/>
                </a:lnTo>
                <a:lnTo>
                  <a:pt x="629" y="179"/>
                </a:lnTo>
                <a:lnTo>
                  <a:pt x="627" y="186"/>
                </a:lnTo>
                <a:lnTo>
                  <a:pt x="620" y="198"/>
                </a:lnTo>
                <a:lnTo>
                  <a:pt x="611" y="210"/>
                </a:lnTo>
                <a:lnTo>
                  <a:pt x="607" y="215"/>
                </a:lnTo>
                <a:lnTo>
                  <a:pt x="607" y="215"/>
                </a:lnTo>
                <a:lnTo>
                  <a:pt x="596" y="221"/>
                </a:lnTo>
                <a:lnTo>
                  <a:pt x="586" y="227"/>
                </a:lnTo>
                <a:lnTo>
                  <a:pt x="586" y="227"/>
                </a:lnTo>
                <a:lnTo>
                  <a:pt x="579" y="227"/>
                </a:lnTo>
                <a:lnTo>
                  <a:pt x="577" y="227"/>
                </a:lnTo>
                <a:lnTo>
                  <a:pt x="574" y="228"/>
                </a:lnTo>
                <a:lnTo>
                  <a:pt x="574" y="228"/>
                </a:lnTo>
                <a:lnTo>
                  <a:pt x="571" y="229"/>
                </a:lnTo>
                <a:lnTo>
                  <a:pt x="568" y="232"/>
                </a:lnTo>
                <a:lnTo>
                  <a:pt x="567" y="234"/>
                </a:lnTo>
                <a:lnTo>
                  <a:pt x="566" y="236"/>
                </a:lnTo>
                <a:lnTo>
                  <a:pt x="565" y="241"/>
                </a:lnTo>
                <a:lnTo>
                  <a:pt x="564" y="243"/>
                </a:lnTo>
                <a:lnTo>
                  <a:pt x="562" y="246"/>
                </a:lnTo>
                <a:lnTo>
                  <a:pt x="562" y="246"/>
                </a:lnTo>
                <a:lnTo>
                  <a:pt x="557" y="251"/>
                </a:lnTo>
                <a:lnTo>
                  <a:pt x="551" y="254"/>
                </a:lnTo>
                <a:lnTo>
                  <a:pt x="543" y="257"/>
                </a:lnTo>
                <a:lnTo>
                  <a:pt x="536" y="259"/>
                </a:lnTo>
                <a:lnTo>
                  <a:pt x="536" y="259"/>
                </a:lnTo>
                <a:lnTo>
                  <a:pt x="527" y="260"/>
                </a:lnTo>
                <a:lnTo>
                  <a:pt x="516" y="261"/>
                </a:lnTo>
                <a:lnTo>
                  <a:pt x="516" y="261"/>
                </a:lnTo>
                <a:lnTo>
                  <a:pt x="512" y="263"/>
                </a:lnTo>
                <a:lnTo>
                  <a:pt x="508" y="264"/>
                </a:lnTo>
                <a:lnTo>
                  <a:pt x="500" y="266"/>
                </a:lnTo>
                <a:lnTo>
                  <a:pt x="500" y="266"/>
                </a:lnTo>
                <a:lnTo>
                  <a:pt x="498" y="266"/>
                </a:lnTo>
                <a:lnTo>
                  <a:pt x="496" y="264"/>
                </a:lnTo>
                <a:lnTo>
                  <a:pt x="494" y="259"/>
                </a:lnTo>
                <a:lnTo>
                  <a:pt x="494" y="259"/>
                </a:lnTo>
                <a:lnTo>
                  <a:pt x="497" y="252"/>
                </a:lnTo>
                <a:lnTo>
                  <a:pt x="503" y="241"/>
                </a:lnTo>
                <a:lnTo>
                  <a:pt x="510" y="249"/>
                </a:lnTo>
                <a:lnTo>
                  <a:pt x="510" y="249"/>
                </a:lnTo>
                <a:lnTo>
                  <a:pt x="512" y="245"/>
                </a:lnTo>
                <a:lnTo>
                  <a:pt x="513" y="241"/>
                </a:lnTo>
                <a:lnTo>
                  <a:pt x="515" y="237"/>
                </a:lnTo>
                <a:lnTo>
                  <a:pt x="517" y="234"/>
                </a:lnTo>
                <a:lnTo>
                  <a:pt x="517" y="234"/>
                </a:lnTo>
                <a:lnTo>
                  <a:pt x="522" y="230"/>
                </a:lnTo>
                <a:lnTo>
                  <a:pt x="527" y="228"/>
                </a:lnTo>
                <a:lnTo>
                  <a:pt x="536" y="223"/>
                </a:lnTo>
                <a:lnTo>
                  <a:pt x="536" y="223"/>
                </a:lnTo>
                <a:lnTo>
                  <a:pt x="554" y="210"/>
                </a:lnTo>
                <a:lnTo>
                  <a:pt x="576" y="198"/>
                </a:lnTo>
                <a:lnTo>
                  <a:pt x="576" y="198"/>
                </a:lnTo>
                <a:lnTo>
                  <a:pt x="583" y="194"/>
                </a:lnTo>
                <a:lnTo>
                  <a:pt x="588" y="192"/>
                </a:lnTo>
                <a:lnTo>
                  <a:pt x="592" y="190"/>
                </a:lnTo>
                <a:lnTo>
                  <a:pt x="592" y="190"/>
                </a:lnTo>
                <a:lnTo>
                  <a:pt x="598" y="186"/>
                </a:lnTo>
                <a:lnTo>
                  <a:pt x="606" y="180"/>
                </a:lnTo>
                <a:lnTo>
                  <a:pt x="616" y="167"/>
                </a:lnTo>
                <a:lnTo>
                  <a:pt x="616" y="167"/>
                </a:lnTo>
                <a:lnTo>
                  <a:pt x="619" y="166"/>
                </a:lnTo>
                <a:lnTo>
                  <a:pt x="623" y="165"/>
                </a:lnTo>
                <a:lnTo>
                  <a:pt x="623" y="165"/>
                </a:lnTo>
                <a:lnTo>
                  <a:pt x="626" y="166"/>
                </a:lnTo>
                <a:lnTo>
                  <a:pt x="628" y="168"/>
                </a:lnTo>
                <a:lnTo>
                  <a:pt x="629" y="172"/>
                </a:lnTo>
                <a:lnTo>
                  <a:pt x="631" y="174"/>
                </a:lnTo>
                <a:lnTo>
                  <a:pt x="631" y="174"/>
                </a:lnTo>
                <a:close/>
                <a:moveTo>
                  <a:pt x="521" y="10"/>
                </a:moveTo>
                <a:lnTo>
                  <a:pt x="521" y="10"/>
                </a:lnTo>
                <a:lnTo>
                  <a:pt x="554" y="8"/>
                </a:lnTo>
                <a:lnTo>
                  <a:pt x="554" y="8"/>
                </a:lnTo>
                <a:lnTo>
                  <a:pt x="557" y="9"/>
                </a:lnTo>
                <a:lnTo>
                  <a:pt x="562" y="13"/>
                </a:lnTo>
                <a:lnTo>
                  <a:pt x="574" y="20"/>
                </a:lnTo>
                <a:lnTo>
                  <a:pt x="574" y="20"/>
                </a:lnTo>
                <a:lnTo>
                  <a:pt x="579" y="23"/>
                </a:lnTo>
                <a:lnTo>
                  <a:pt x="585" y="26"/>
                </a:lnTo>
                <a:lnTo>
                  <a:pt x="592" y="28"/>
                </a:lnTo>
                <a:lnTo>
                  <a:pt x="600" y="33"/>
                </a:lnTo>
                <a:lnTo>
                  <a:pt x="600" y="33"/>
                </a:lnTo>
                <a:lnTo>
                  <a:pt x="606" y="41"/>
                </a:lnTo>
                <a:lnTo>
                  <a:pt x="609" y="45"/>
                </a:lnTo>
                <a:lnTo>
                  <a:pt x="613" y="49"/>
                </a:lnTo>
                <a:lnTo>
                  <a:pt x="613" y="49"/>
                </a:lnTo>
                <a:lnTo>
                  <a:pt x="616" y="51"/>
                </a:lnTo>
                <a:lnTo>
                  <a:pt x="621" y="53"/>
                </a:lnTo>
                <a:lnTo>
                  <a:pt x="629" y="55"/>
                </a:lnTo>
                <a:lnTo>
                  <a:pt x="639" y="57"/>
                </a:lnTo>
                <a:lnTo>
                  <a:pt x="649" y="59"/>
                </a:lnTo>
                <a:lnTo>
                  <a:pt x="649" y="59"/>
                </a:lnTo>
                <a:lnTo>
                  <a:pt x="651" y="61"/>
                </a:lnTo>
                <a:lnTo>
                  <a:pt x="653" y="64"/>
                </a:lnTo>
                <a:lnTo>
                  <a:pt x="657" y="71"/>
                </a:lnTo>
                <a:lnTo>
                  <a:pt x="657" y="71"/>
                </a:lnTo>
                <a:lnTo>
                  <a:pt x="658" y="72"/>
                </a:lnTo>
                <a:lnTo>
                  <a:pt x="658" y="75"/>
                </a:lnTo>
                <a:lnTo>
                  <a:pt x="659" y="80"/>
                </a:lnTo>
                <a:lnTo>
                  <a:pt x="659" y="80"/>
                </a:lnTo>
                <a:lnTo>
                  <a:pt x="665" y="87"/>
                </a:lnTo>
                <a:lnTo>
                  <a:pt x="672" y="95"/>
                </a:lnTo>
                <a:lnTo>
                  <a:pt x="681" y="104"/>
                </a:lnTo>
                <a:lnTo>
                  <a:pt x="688" y="112"/>
                </a:lnTo>
                <a:lnTo>
                  <a:pt x="688" y="112"/>
                </a:lnTo>
                <a:lnTo>
                  <a:pt x="689" y="114"/>
                </a:lnTo>
                <a:lnTo>
                  <a:pt x="690" y="117"/>
                </a:lnTo>
                <a:lnTo>
                  <a:pt x="689" y="123"/>
                </a:lnTo>
                <a:lnTo>
                  <a:pt x="689" y="123"/>
                </a:lnTo>
                <a:lnTo>
                  <a:pt x="693" y="126"/>
                </a:lnTo>
                <a:lnTo>
                  <a:pt x="696" y="130"/>
                </a:lnTo>
                <a:lnTo>
                  <a:pt x="707" y="137"/>
                </a:lnTo>
                <a:lnTo>
                  <a:pt x="717" y="143"/>
                </a:lnTo>
                <a:lnTo>
                  <a:pt x="726" y="150"/>
                </a:lnTo>
                <a:lnTo>
                  <a:pt x="726" y="150"/>
                </a:lnTo>
                <a:lnTo>
                  <a:pt x="726" y="151"/>
                </a:lnTo>
                <a:lnTo>
                  <a:pt x="725" y="154"/>
                </a:lnTo>
                <a:lnTo>
                  <a:pt x="725" y="157"/>
                </a:lnTo>
                <a:lnTo>
                  <a:pt x="727" y="160"/>
                </a:lnTo>
                <a:lnTo>
                  <a:pt x="727" y="160"/>
                </a:lnTo>
                <a:lnTo>
                  <a:pt x="738" y="169"/>
                </a:lnTo>
                <a:lnTo>
                  <a:pt x="750" y="179"/>
                </a:lnTo>
                <a:lnTo>
                  <a:pt x="775" y="198"/>
                </a:lnTo>
                <a:lnTo>
                  <a:pt x="775" y="198"/>
                </a:lnTo>
                <a:lnTo>
                  <a:pt x="763" y="208"/>
                </a:lnTo>
                <a:lnTo>
                  <a:pt x="750" y="217"/>
                </a:lnTo>
                <a:lnTo>
                  <a:pt x="739" y="224"/>
                </a:lnTo>
                <a:lnTo>
                  <a:pt x="735" y="229"/>
                </a:lnTo>
                <a:lnTo>
                  <a:pt x="735" y="229"/>
                </a:lnTo>
                <a:lnTo>
                  <a:pt x="736" y="233"/>
                </a:lnTo>
                <a:lnTo>
                  <a:pt x="737" y="236"/>
                </a:lnTo>
                <a:lnTo>
                  <a:pt x="743" y="243"/>
                </a:lnTo>
                <a:lnTo>
                  <a:pt x="750" y="249"/>
                </a:lnTo>
                <a:lnTo>
                  <a:pt x="757" y="254"/>
                </a:lnTo>
                <a:lnTo>
                  <a:pt x="757" y="254"/>
                </a:lnTo>
                <a:lnTo>
                  <a:pt x="738" y="275"/>
                </a:lnTo>
                <a:lnTo>
                  <a:pt x="719" y="295"/>
                </a:lnTo>
                <a:lnTo>
                  <a:pt x="698" y="315"/>
                </a:lnTo>
                <a:lnTo>
                  <a:pt x="688" y="325"/>
                </a:lnTo>
                <a:lnTo>
                  <a:pt x="677" y="333"/>
                </a:lnTo>
                <a:lnTo>
                  <a:pt x="677" y="333"/>
                </a:lnTo>
                <a:lnTo>
                  <a:pt x="665" y="343"/>
                </a:lnTo>
                <a:lnTo>
                  <a:pt x="653" y="355"/>
                </a:lnTo>
                <a:lnTo>
                  <a:pt x="641" y="368"/>
                </a:lnTo>
                <a:lnTo>
                  <a:pt x="629" y="379"/>
                </a:lnTo>
                <a:lnTo>
                  <a:pt x="629" y="379"/>
                </a:lnTo>
                <a:lnTo>
                  <a:pt x="619" y="386"/>
                </a:lnTo>
                <a:lnTo>
                  <a:pt x="602" y="397"/>
                </a:lnTo>
                <a:lnTo>
                  <a:pt x="558" y="420"/>
                </a:lnTo>
                <a:lnTo>
                  <a:pt x="516" y="442"/>
                </a:lnTo>
                <a:lnTo>
                  <a:pt x="502" y="449"/>
                </a:lnTo>
                <a:lnTo>
                  <a:pt x="493" y="452"/>
                </a:lnTo>
                <a:lnTo>
                  <a:pt x="493" y="452"/>
                </a:lnTo>
                <a:lnTo>
                  <a:pt x="444" y="447"/>
                </a:lnTo>
                <a:lnTo>
                  <a:pt x="423" y="447"/>
                </a:lnTo>
                <a:lnTo>
                  <a:pt x="423" y="447"/>
                </a:lnTo>
                <a:lnTo>
                  <a:pt x="421" y="449"/>
                </a:lnTo>
                <a:lnTo>
                  <a:pt x="420" y="453"/>
                </a:lnTo>
                <a:lnTo>
                  <a:pt x="420" y="453"/>
                </a:lnTo>
                <a:lnTo>
                  <a:pt x="400" y="441"/>
                </a:lnTo>
                <a:lnTo>
                  <a:pt x="392" y="436"/>
                </a:lnTo>
                <a:lnTo>
                  <a:pt x="387" y="434"/>
                </a:lnTo>
                <a:lnTo>
                  <a:pt x="387" y="434"/>
                </a:lnTo>
                <a:lnTo>
                  <a:pt x="383" y="435"/>
                </a:lnTo>
                <a:lnTo>
                  <a:pt x="381" y="436"/>
                </a:lnTo>
                <a:lnTo>
                  <a:pt x="381" y="436"/>
                </a:lnTo>
                <a:lnTo>
                  <a:pt x="375" y="428"/>
                </a:lnTo>
                <a:lnTo>
                  <a:pt x="365" y="419"/>
                </a:lnTo>
                <a:lnTo>
                  <a:pt x="365" y="419"/>
                </a:lnTo>
                <a:lnTo>
                  <a:pt x="351" y="411"/>
                </a:lnTo>
                <a:lnTo>
                  <a:pt x="337" y="404"/>
                </a:lnTo>
                <a:lnTo>
                  <a:pt x="322" y="397"/>
                </a:lnTo>
                <a:lnTo>
                  <a:pt x="309" y="388"/>
                </a:lnTo>
                <a:lnTo>
                  <a:pt x="309" y="388"/>
                </a:lnTo>
                <a:lnTo>
                  <a:pt x="295" y="379"/>
                </a:lnTo>
                <a:lnTo>
                  <a:pt x="280" y="367"/>
                </a:lnTo>
                <a:lnTo>
                  <a:pt x="266" y="355"/>
                </a:lnTo>
                <a:lnTo>
                  <a:pt x="253" y="345"/>
                </a:lnTo>
                <a:lnTo>
                  <a:pt x="253" y="345"/>
                </a:lnTo>
                <a:lnTo>
                  <a:pt x="243" y="340"/>
                </a:lnTo>
                <a:lnTo>
                  <a:pt x="234" y="337"/>
                </a:lnTo>
                <a:lnTo>
                  <a:pt x="225" y="333"/>
                </a:lnTo>
                <a:lnTo>
                  <a:pt x="217" y="328"/>
                </a:lnTo>
                <a:lnTo>
                  <a:pt x="217" y="328"/>
                </a:lnTo>
                <a:lnTo>
                  <a:pt x="210" y="322"/>
                </a:lnTo>
                <a:lnTo>
                  <a:pt x="196" y="312"/>
                </a:lnTo>
                <a:lnTo>
                  <a:pt x="182" y="301"/>
                </a:lnTo>
                <a:lnTo>
                  <a:pt x="176" y="298"/>
                </a:lnTo>
                <a:lnTo>
                  <a:pt x="172" y="297"/>
                </a:lnTo>
                <a:lnTo>
                  <a:pt x="172" y="297"/>
                </a:lnTo>
                <a:lnTo>
                  <a:pt x="167" y="298"/>
                </a:lnTo>
                <a:lnTo>
                  <a:pt x="163" y="300"/>
                </a:lnTo>
                <a:lnTo>
                  <a:pt x="163" y="300"/>
                </a:lnTo>
                <a:lnTo>
                  <a:pt x="161" y="298"/>
                </a:lnTo>
                <a:lnTo>
                  <a:pt x="157" y="295"/>
                </a:lnTo>
                <a:lnTo>
                  <a:pt x="148" y="287"/>
                </a:lnTo>
                <a:lnTo>
                  <a:pt x="138" y="277"/>
                </a:lnTo>
                <a:lnTo>
                  <a:pt x="135" y="271"/>
                </a:lnTo>
                <a:lnTo>
                  <a:pt x="135" y="271"/>
                </a:lnTo>
                <a:lnTo>
                  <a:pt x="133" y="265"/>
                </a:lnTo>
                <a:lnTo>
                  <a:pt x="132" y="258"/>
                </a:lnTo>
                <a:lnTo>
                  <a:pt x="131" y="247"/>
                </a:lnTo>
                <a:lnTo>
                  <a:pt x="131" y="247"/>
                </a:lnTo>
                <a:lnTo>
                  <a:pt x="130" y="236"/>
                </a:lnTo>
                <a:lnTo>
                  <a:pt x="129" y="227"/>
                </a:lnTo>
                <a:lnTo>
                  <a:pt x="126" y="217"/>
                </a:lnTo>
                <a:lnTo>
                  <a:pt x="125" y="212"/>
                </a:lnTo>
                <a:lnTo>
                  <a:pt x="123" y="209"/>
                </a:lnTo>
                <a:lnTo>
                  <a:pt x="123" y="209"/>
                </a:lnTo>
                <a:lnTo>
                  <a:pt x="121" y="206"/>
                </a:lnTo>
                <a:lnTo>
                  <a:pt x="120" y="205"/>
                </a:lnTo>
                <a:lnTo>
                  <a:pt x="115" y="204"/>
                </a:lnTo>
                <a:lnTo>
                  <a:pt x="110" y="202"/>
                </a:lnTo>
                <a:lnTo>
                  <a:pt x="106" y="200"/>
                </a:lnTo>
                <a:lnTo>
                  <a:pt x="106" y="200"/>
                </a:lnTo>
                <a:lnTo>
                  <a:pt x="95" y="192"/>
                </a:lnTo>
                <a:lnTo>
                  <a:pt x="86" y="184"/>
                </a:lnTo>
                <a:lnTo>
                  <a:pt x="68" y="165"/>
                </a:lnTo>
                <a:lnTo>
                  <a:pt x="53" y="145"/>
                </a:lnTo>
                <a:lnTo>
                  <a:pt x="40" y="127"/>
                </a:lnTo>
                <a:lnTo>
                  <a:pt x="40" y="127"/>
                </a:lnTo>
                <a:lnTo>
                  <a:pt x="34" y="117"/>
                </a:lnTo>
                <a:lnTo>
                  <a:pt x="29" y="106"/>
                </a:lnTo>
                <a:lnTo>
                  <a:pt x="22" y="86"/>
                </a:lnTo>
                <a:lnTo>
                  <a:pt x="15" y="64"/>
                </a:lnTo>
                <a:lnTo>
                  <a:pt x="10" y="44"/>
                </a:lnTo>
                <a:lnTo>
                  <a:pt x="10" y="44"/>
                </a:lnTo>
                <a:lnTo>
                  <a:pt x="8" y="38"/>
                </a:lnTo>
                <a:lnTo>
                  <a:pt x="4" y="32"/>
                </a:lnTo>
                <a:lnTo>
                  <a:pt x="2" y="26"/>
                </a:lnTo>
                <a:lnTo>
                  <a:pt x="0" y="22"/>
                </a:lnTo>
                <a:lnTo>
                  <a:pt x="0" y="22"/>
                </a:lnTo>
                <a:lnTo>
                  <a:pt x="1" y="20"/>
                </a:lnTo>
                <a:lnTo>
                  <a:pt x="1" y="19"/>
                </a:lnTo>
                <a:lnTo>
                  <a:pt x="4" y="17"/>
                </a:lnTo>
                <a:lnTo>
                  <a:pt x="14" y="17"/>
                </a:lnTo>
                <a:lnTo>
                  <a:pt x="14" y="17"/>
                </a:lnTo>
                <a:lnTo>
                  <a:pt x="13" y="20"/>
                </a:lnTo>
                <a:lnTo>
                  <a:pt x="13" y="23"/>
                </a:lnTo>
                <a:lnTo>
                  <a:pt x="13" y="23"/>
                </a:lnTo>
                <a:lnTo>
                  <a:pt x="14" y="27"/>
                </a:lnTo>
                <a:lnTo>
                  <a:pt x="16" y="32"/>
                </a:lnTo>
                <a:lnTo>
                  <a:pt x="21" y="43"/>
                </a:lnTo>
                <a:lnTo>
                  <a:pt x="21" y="43"/>
                </a:lnTo>
                <a:lnTo>
                  <a:pt x="22" y="49"/>
                </a:lnTo>
                <a:lnTo>
                  <a:pt x="23" y="55"/>
                </a:lnTo>
                <a:lnTo>
                  <a:pt x="26" y="68"/>
                </a:lnTo>
                <a:lnTo>
                  <a:pt x="26" y="68"/>
                </a:lnTo>
                <a:lnTo>
                  <a:pt x="29" y="76"/>
                </a:lnTo>
                <a:lnTo>
                  <a:pt x="38" y="90"/>
                </a:lnTo>
                <a:lnTo>
                  <a:pt x="49" y="111"/>
                </a:lnTo>
                <a:lnTo>
                  <a:pt x="63" y="132"/>
                </a:lnTo>
                <a:lnTo>
                  <a:pt x="77" y="155"/>
                </a:lnTo>
                <a:lnTo>
                  <a:pt x="92" y="173"/>
                </a:lnTo>
                <a:lnTo>
                  <a:pt x="99" y="180"/>
                </a:lnTo>
                <a:lnTo>
                  <a:pt x="106" y="186"/>
                </a:lnTo>
                <a:lnTo>
                  <a:pt x="112" y="190"/>
                </a:lnTo>
                <a:lnTo>
                  <a:pt x="118" y="191"/>
                </a:lnTo>
                <a:lnTo>
                  <a:pt x="118" y="191"/>
                </a:lnTo>
                <a:lnTo>
                  <a:pt x="120" y="191"/>
                </a:lnTo>
                <a:lnTo>
                  <a:pt x="124" y="188"/>
                </a:lnTo>
                <a:lnTo>
                  <a:pt x="129" y="181"/>
                </a:lnTo>
                <a:lnTo>
                  <a:pt x="135" y="171"/>
                </a:lnTo>
                <a:lnTo>
                  <a:pt x="139" y="157"/>
                </a:lnTo>
                <a:lnTo>
                  <a:pt x="150" y="130"/>
                </a:lnTo>
                <a:lnTo>
                  <a:pt x="155" y="118"/>
                </a:lnTo>
                <a:lnTo>
                  <a:pt x="161" y="110"/>
                </a:lnTo>
                <a:lnTo>
                  <a:pt x="161" y="110"/>
                </a:lnTo>
                <a:lnTo>
                  <a:pt x="164" y="106"/>
                </a:lnTo>
                <a:lnTo>
                  <a:pt x="169" y="102"/>
                </a:lnTo>
                <a:lnTo>
                  <a:pt x="175" y="101"/>
                </a:lnTo>
                <a:lnTo>
                  <a:pt x="181" y="98"/>
                </a:lnTo>
                <a:lnTo>
                  <a:pt x="181" y="98"/>
                </a:lnTo>
                <a:lnTo>
                  <a:pt x="194" y="92"/>
                </a:lnTo>
                <a:lnTo>
                  <a:pt x="200" y="87"/>
                </a:lnTo>
                <a:lnTo>
                  <a:pt x="206" y="82"/>
                </a:lnTo>
                <a:lnTo>
                  <a:pt x="206" y="82"/>
                </a:lnTo>
                <a:lnTo>
                  <a:pt x="209" y="77"/>
                </a:lnTo>
                <a:lnTo>
                  <a:pt x="211" y="72"/>
                </a:lnTo>
                <a:lnTo>
                  <a:pt x="213" y="68"/>
                </a:lnTo>
                <a:lnTo>
                  <a:pt x="218" y="64"/>
                </a:lnTo>
                <a:lnTo>
                  <a:pt x="218" y="64"/>
                </a:lnTo>
                <a:lnTo>
                  <a:pt x="224" y="62"/>
                </a:lnTo>
                <a:lnTo>
                  <a:pt x="231" y="61"/>
                </a:lnTo>
                <a:lnTo>
                  <a:pt x="246" y="59"/>
                </a:lnTo>
                <a:lnTo>
                  <a:pt x="246" y="59"/>
                </a:lnTo>
                <a:lnTo>
                  <a:pt x="249" y="58"/>
                </a:lnTo>
                <a:lnTo>
                  <a:pt x="253" y="56"/>
                </a:lnTo>
                <a:lnTo>
                  <a:pt x="258" y="49"/>
                </a:lnTo>
                <a:lnTo>
                  <a:pt x="262" y="41"/>
                </a:lnTo>
                <a:lnTo>
                  <a:pt x="266" y="38"/>
                </a:lnTo>
                <a:lnTo>
                  <a:pt x="268" y="35"/>
                </a:lnTo>
                <a:lnTo>
                  <a:pt x="268" y="35"/>
                </a:lnTo>
                <a:lnTo>
                  <a:pt x="274" y="32"/>
                </a:lnTo>
                <a:lnTo>
                  <a:pt x="282" y="29"/>
                </a:lnTo>
                <a:lnTo>
                  <a:pt x="296" y="26"/>
                </a:lnTo>
                <a:lnTo>
                  <a:pt x="296" y="26"/>
                </a:lnTo>
                <a:lnTo>
                  <a:pt x="311" y="22"/>
                </a:lnTo>
                <a:lnTo>
                  <a:pt x="327" y="16"/>
                </a:lnTo>
                <a:lnTo>
                  <a:pt x="344" y="10"/>
                </a:lnTo>
                <a:lnTo>
                  <a:pt x="361" y="2"/>
                </a:lnTo>
                <a:lnTo>
                  <a:pt x="361" y="2"/>
                </a:lnTo>
                <a:lnTo>
                  <a:pt x="366" y="1"/>
                </a:lnTo>
                <a:lnTo>
                  <a:pt x="374" y="1"/>
                </a:lnTo>
                <a:lnTo>
                  <a:pt x="387" y="2"/>
                </a:lnTo>
                <a:lnTo>
                  <a:pt x="464" y="0"/>
                </a:lnTo>
                <a:lnTo>
                  <a:pt x="464" y="0"/>
                </a:lnTo>
                <a:lnTo>
                  <a:pt x="470" y="1"/>
                </a:lnTo>
                <a:lnTo>
                  <a:pt x="476" y="2"/>
                </a:lnTo>
                <a:lnTo>
                  <a:pt x="488" y="6"/>
                </a:lnTo>
                <a:lnTo>
                  <a:pt x="503" y="8"/>
                </a:lnTo>
                <a:lnTo>
                  <a:pt x="511" y="9"/>
                </a:lnTo>
                <a:lnTo>
                  <a:pt x="521" y="10"/>
                </a:lnTo>
                <a:lnTo>
                  <a:pt x="521" y="10"/>
                </a:lnTo>
                <a:close/>
              </a:path>
            </a:pathLst>
          </a:custGeom>
          <a:gradFill flip="none" rotWithShape="1">
            <a:gsLst>
              <a:gs pos="0">
                <a:srgbClr val="CC6600"/>
              </a:gs>
              <a:gs pos="50000">
                <a:srgbClr val="993300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9">
            <a:extLst>
              <a:ext uri="{FF2B5EF4-FFF2-40B4-BE49-F238E27FC236}">
                <a16:creationId xmlns:a16="http://schemas.microsoft.com/office/drawing/2014/main" id="{AFF4781A-4D69-4804-AC79-E028B99A3AF1}"/>
              </a:ext>
            </a:extLst>
          </p:cNvPr>
          <p:cNvSpPr>
            <a:spLocks noEditPoints="1"/>
          </p:cNvSpPr>
          <p:nvPr/>
        </p:nvSpPr>
        <p:spPr bwMode="auto">
          <a:xfrm>
            <a:off x="6012345" y="1358770"/>
            <a:ext cx="1803309" cy="675075"/>
          </a:xfrm>
          <a:custGeom>
            <a:avLst/>
            <a:gdLst>
              <a:gd name="T0" fmla="*/ 312 w 967"/>
              <a:gd name="T1" fmla="*/ 317 h 362"/>
              <a:gd name="T2" fmla="*/ 330 w 967"/>
              <a:gd name="T3" fmla="*/ 312 h 362"/>
              <a:gd name="T4" fmla="*/ 383 w 967"/>
              <a:gd name="T5" fmla="*/ 243 h 362"/>
              <a:gd name="T6" fmla="*/ 391 w 967"/>
              <a:gd name="T7" fmla="*/ 238 h 362"/>
              <a:gd name="T8" fmla="*/ 531 w 967"/>
              <a:gd name="T9" fmla="*/ 166 h 362"/>
              <a:gd name="T10" fmla="*/ 529 w 967"/>
              <a:gd name="T11" fmla="*/ 131 h 362"/>
              <a:gd name="T12" fmla="*/ 543 w 967"/>
              <a:gd name="T13" fmla="*/ 150 h 362"/>
              <a:gd name="T14" fmla="*/ 585 w 967"/>
              <a:gd name="T15" fmla="*/ 125 h 362"/>
              <a:gd name="T16" fmla="*/ 590 w 967"/>
              <a:gd name="T17" fmla="*/ 115 h 362"/>
              <a:gd name="T18" fmla="*/ 346 w 967"/>
              <a:gd name="T19" fmla="*/ 2 h 362"/>
              <a:gd name="T20" fmla="*/ 372 w 967"/>
              <a:gd name="T21" fmla="*/ 6 h 362"/>
              <a:gd name="T22" fmla="*/ 389 w 967"/>
              <a:gd name="T23" fmla="*/ 11 h 362"/>
              <a:gd name="T24" fmla="*/ 410 w 967"/>
              <a:gd name="T25" fmla="*/ 19 h 362"/>
              <a:gd name="T26" fmla="*/ 445 w 967"/>
              <a:gd name="T27" fmla="*/ 32 h 362"/>
              <a:gd name="T28" fmla="*/ 490 w 967"/>
              <a:gd name="T29" fmla="*/ 58 h 362"/>
              <a:gd name="T30" fmla="*/ 482 w 967"/>
              <a:gd name="T31" fmla="*/ 34 h 362"/>
              <a:gd name="T32" fmla="*/ 643 w 967"/>
              <a:gd name="T33" fmla="*/ 92 h 362"/>
              <a:gd name="T34" fmla="*/ 747 w 967"/>
              <a:gd name="T35" fmla="*/ 164 h 362"/>
              <a:gd name="T36" fmla="*/ 786 w 967"/>
              <a:gd name="T37" fmla="*/ 202 h 362"/>
              <a:gd name="T38" fmla="*/ 800 w 967"/>
              <a:gd name="T39" fmla="*/ 199 h 362"/>
              <a:gd name="T40" fmla="*/ 849 w 967"/>
              <a:gd name="T41" fmla="*/ 207 h 362"/>
              <a:gd name="T42" fmla="*/ 946 w 967"/>
              <a:gd name="T43" fmla="*/ 217 h 362"/>
              <a:gd name="T44" fmla="*/ 967 w 967"/>
              <a:gd name="T45" fmla="*/ 209 h 362"/>
              <a:gd name="T46" fmla="*/ 928 w 967"/>
              <a:gd name="T47" fmla="*/ 231 h 362"/>
              <a:gd name="T48" fmla="*/ 823 w 967"/>
              <a:gd name="T49" fmla="*/ 213 h 362"/>
              <a:gd name="T50" fmla="*/ 768 w 967"/>
              <a:gd name="T51" fmla="*/ 209 h 362"/>
              <a:gd name="T52" fmla="*/ 735 w 967"/>
              <a:gd name="T53" fmla="*/ 239 h 362"/>
              <a:gd name="T54" fmla="*/ 668 w 967"/>
              <a:gd name="T55" fmla="*/ 312 h 362"/>
              <a:gd name="T56" fmla="*/ 575 w 967"/>
              <a:gd name="T57" fmla="*/ 351 h 362"/>
              <a:gd name="T58" fmla="*/ 557 w 967"/>
              <a:gd name="T59" fmla="*/ 355 h 362"/>
              <a:gd name="T60" fmla="*/ 507 w 967"/>
              <a:gd name="T61" fmla="*/ 361 h 362"/>
              <a:gd name="T62" fmla="*/ 453 w 967"/>
              <a:gd name="T63" fmla="*/ 353 h 362"/>
              <a:gd name="T64" fmla="*/ 419 w 967"/>
              <a:gd name="T65" fmla="*/ 319 h 362"/>
              <a:gd name="T66" fmla="*/ 385 w 967"/>
              <a:gd name="T67" fmla="*/ 350 h 362"/>
              <a:gd name="T68" fmla="*/ 279 w 967"/>
              <a:gd name="T69" fmla="*/ 321 h 362"/>
              <a:gd name="T70" fmla="*/ 220 w 967"/>
              <a:gd name="T71" fmla="*/ 298 h 362"/>
              <a:gd name="T72" fmla="*/ 198 w 967"/>
              <a:gd name="T73" fmla="*/ 283 h 362"/>
              <a:gd name="T74" fmla="*/ 158 w 967"/>
              <a:gd name="T75" fmla="*/ 260 h 362"/>
              <a:gd name="T76" fmla="*/ 112 w 967"/>
              <a:gd name="T77" fmla="*/ 240 h 362"/>
              <a:gd name="T78" fmla="*/ 86 w 967"/>
              <a:gd name="T79" fmla="*/ 228 h 362"/>
              <a:gd name="T80" fmla="*/ 62 w 967"/>
              <a:gd name="T81" fmla="*/ 195 h 362"/>
              <a:gd name="T82" fmla="*/ 12 w 967"/>
              <a:gd name="T83" fmla="*/ 180 h 362"/>
              <a:gd name="T84" fmla="*/ 6 w 967"/>
              <a:gd name="T85" fmla="*/ 150 h 362"/>
              <a:gd name="T86" fmla="*/ 59 w 967"/>
              <a:gd name="T87" fmla="*/ 113 h 362"/>
              <a:gd name="T88" fmla="*/ 89 w 967"/>
              <a:gd name="T89" fmla="*/ 84 h 362"/>
              <a:gd name="T90" fmla="*/ 112 w 967"/>
              <a:gd name="T91" fmla="*/ 74 h 362"/>
              <a:gd name="T92" fmla="*/ 123 w 967"/>
              <a:gd name="T93" fmla="*/ 63 h 362"/>
              <a:gd name="T94" fmla="*/ 135 w 967"/>
              <a:gd name="T95" fmla="*/ 56 h 362"/>
              <a:gd name="T96" fmla="*/ 162 w 967"/>
              <a:gd name="T97" fmla="*/ 43 h 362"/>
              <a:gd name="T98" fmla="*/ 198 w 967"/>
              <a:gd name="T99" fmla="*/ 48 h 362"/>
              <a:gd name="T100" fmla="*/ 211 w 967"/>
              <a:gd name="T101" fmla="*/ 66 h 362"/>
              <a:gd name="T102" fmla="*/ 230 w 967"/>
              <a:gd name="T103" fmla="*/ 82 h 362"/>
              <a:gd name="T104" fmla="*/ 268 w 967"/>
              <a:gd name="T105" fmla="*/ 105 h 362"/>
              <a:gd name="T106" fmla="*/ 255 w 967"/>
              <a:gd name="T107" fmla="*/ 129 h 362"/>
              <a:gd name="T108" fmla="*/ 274 w 967"/>
              <a:gd name="T109" fmla="*/ 95 h 362"/>
              <a:gd name="T110" fmla="*/ 238 w 967"/>
              <a:gd name="T111" fmla="*/ 63 h 362"/>
              <a:gd name="T112" fmla="*/ 218 w 967"/>
              <a:gd name="T113" fmla="*/ 48 h 362"/>
              <a:gd name="T114" fmla="*/ 248 w 967"/>
              <a:gd name="T115" fmla="*/ 26 h 362"/>
              <a:gd name="T116" fmla="*/ 282 w 967"/>
              <a:gd name="T117" fmla="*/ 12 h 362"/>
              <a:gd name="T118" fmla="*/ 323 w 967"/>
              <a:gd name="T119" fmla="*/ 1 h 362"/>
              <a:gd name="T120" fmla="*/ 342 w 967"/>
              <a:gd name="T121" fmla="*/ 3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67" h="362">
                <a:moveTo>
                  <a:pt x="330" y="312"/>
                </a:moveTo>
                <a:lnTo>
                  <a:pt x="330" y="317"/>
                </a:lnTo>
                <a:lnTo>
                  <a:pt x="330" y="317"/>
                </a:lnTo>
                <a:lnTo>
                  <a:pt x="324" y="319"/>
                </a:lnTo>
                <a:lnTo>
                  <a:pt x="319" y="321"/>
                </a:lnTo>
                <a:lnTo>
                  <a:pt x="319" y="321"/>
                </a:lnTo>
                <a:lnTo>
                  <a:pt x="316" y="320"/>
                </a:lnTo>
                <a:lnTo>
                  <a:pt x="312" y="317"/>
                </a:lnTo>
                <a:lnTo>
                  <a:pt x="312" y="317"/>
                </a:lnTo>
                <a:lnTo>
                  <a:pt x="313" y="314"/>
                </a:lnTo>
                <a:lnTo>
                  <a:pt x="317" y="312"/>
                </a:lnTo>
                <a:lnTo>
                  <a:pt x="321" y="311"/>
                </a:lnTo>
                <a:lnTo>
                  <a:pt x="323" y="309"/>
                </a:lnTo>
                <a:lnTo>
                  <a:pt x="323" y="309"/>
                </a:lnTo>
                <a:lnTo>
                  <a:pt x="328" y="311"/>
                </a:lnTo>
                <a:lnTo>
                  <a:pt x="330" y="312"/>
                </a:lnTo>
                <a:lnTo>
                  <a:pt x="330" y="312"/>
                </a:lnTo>
                <a:close/>
                <a:moveTo>
                  <a:pt x="391" y="238"/>
                </a:moveTo>
                <a:lnTo>
                  <a:pt x="391" y="238"/>
                </a:lnTo>
                <a:lnTo>
                  <a:pt x="390" y="243"/>
                </a:lnTo>
                <a:lnTo>
                  <a:pt x="388" y="246"/>
                </a:lnTo>
                <a:lnTo>
                  <a:pt x="388" y="246"/>
                </a:lnTo>
                <a:lnTo>
                  <a:pt x="384" y="244"/>
                </a:lnTo>
                <a:lnTo>
                  <a:pt x="383" y="243"/>
                </a:lnTo>
                <a:lnTo>
                  <a:pt x="383" y="240"/>
                </a:lnTo>
                <a:lnTo>
                  <a:pt x="383" y="240"/>
                </a:lnTo>
                <a:lnTo>
                  <a:pt x="384" y="235"/>
                </a:lnTo>
                <a:lnTo>
                  <a:pt x="386" y="232"/>
                </a:lnTo>
                <a:lnTo>
                  <a:pt x="386" y="232"/>
                </a:lnTo>
                <a:lnTo>
                  <a:pt x="390" y="234"/>
                </a:lnTo>
                <a:lnTo>
                  <a:pt x="391" y="237"/>
                </a:lnTo>
                <a:lnTo>
                  <a:pt x="391" y="238"/>
                </a:lnTo>
                <a:lnTo>
                  <a:pt x="391" y="238"/>
                </a:lnTo>
                <a:close/>
                <a:moveTo>
                  <a:pt x="543" y="150"/>
                </a:moveTo>
                <a:lnTo>
                  <a:pt x="543" y="150"/>
                </a:lnTo>
                <a:lnTo>
                  <a:pt x="543" y="155"/>
                </a:lnTo>
                <a:lnTo>
                  <a:pt x="541" y="160"/>
                </a:lnTo>
                <a:lnTo>
                  <a:pt x="535" y="170"/>
                </a:lnTo>
                <a:lnTo>
                  <a:pt x="535" y="170"/>
                </a:lnTo>
                <a:lnTo>
                  <a:pt x="531" y="166"/>
                </a:lnTo>
                <a:lnTo>
                  <a:pt x="526" y="161"/>
                </a:lnTo>
                <a:lnTo>
                  <a:pt x="521" y="153"/>
                </a:lnTo>
                <a:lnTo>
                  <a:pt x="521" y="153"/>
                </a:lnTo>
                <a:lnTo>
                  <a:pt x="524" y="146"/>
                </a:lnTo>
                <a:lnTo>
                  <a:pt x="525" y="141"/>
                </a:lnTo>
                <a:lnTo>
                  <a:pt x="526" y="137"/>
                </a:lnTo>
                <a:lnTo>
                  <a:pt x="526" y="137"/>
                </a:lnTo>
                <a:lnTo>
                  <a:pt x="529" y="131"/>
                </a:lnTo>
                <a:lnTo>
                  <a:pt x="530" y="130"/>
                </a:lnTo>
                <a:lnTo>
                  <a:pt x="533" y="130"/>
                </a:lnTo>
                <a:lnTo>
                  <a:pt x="533" y="130"/>
                </a:lnTo>
                <a:lnTo>
                  <a:pt x="536" y="130"/>
                </a:lnTo>
                <a:lnTo>
                  <a:pt x="537" y="133"/>
                </a:lnTo>
                <a:lnTo>
                  <a:pt x="541" y="140"/>
                </a:lnTo>
                <a:lnTo>
                  <a:pt x="543" y="147"/>
                </a:lnTo>
                <a:lnTo>
                  <a:pt x="543" y="150"/>
                </a:lnTo>
                <a:lnTo>
                  <a:pt x="543" y="150"/>
                </a:lnTo>
                <a:close/>
                <a:moveTo>
                  <a:pt x="593" y="121"/>
                </a:moveTo>
                <a:lnTo>
                  <a:pt x="593" y="121"/>
                </a:lnTo>
                <a:lnTo>
                  <a:pt x="592" y="125"/>
                </a:lnTo>
                <a:lnTo>
                  <a:pt x="591" y="127"/>
                </a:lnTo>
                <a:lnTo>
                  <a:pt x="588" y="127"/>
                </a:lnTo>
                <a:lnTo>
                  <a:pt x="588" y="127"/>
                </a:lnTo>
                <a:lnTo>
                  <a:pt x="585" y="125"/>
                </a:lnTo>
                <a:lnTo>
                  <a:pt x="582" y="123"/>
                </a:lnTo>
                <a:lnTo>
                  <a:pt x="580" y="118"/>
                </a:lnTo>
                <a:lnTo>
                  <a:pt x="580" y="118"/>
                </a:lnTo>
                <a:lnTo>
                  <a:pt x="580" y="116"/>
                </a:lnTo>
                <a:lnTo>
                  <a:pt x="582" y="115"/>
                </a:lnTo>
                <a:lnTo>
                  <a:pt x="586" y="115"/>
                </a:lnTo>
                <a:lnTo>
                  <a:pt x="586" y="115"/>
                </a:lnTo>
                <a:lnTo>
                  <a:pt x="590" y="115"/>
                </a:lnTo>
                <a:lnTo>
                  <a:pt x="592" y="116"/>
                </a:lnTo>
                <a:lnTo>
                  <a:pt x="593" y="118"/>
                </a:lnTo>
                <a:lnTo>
                  <a:pt x="593" y="121"/>
                </a:lnTo>
                <a:lnTo>
                  <a:pt x="593" y="121"/>
                </a:lnTo>
                <a:close/>
                <a:moveTo>
                  <a:pt x="342" y="3"/>
                </a:moveTo>
                <a:lnTo>
                  <a:pt x="342" y="3"/>
                </a:lnTo>
                <a:lnTo>
                  <a:pt x="345" y="3"/>
                </a:lnTo>
                <a:lnTo>
                  <a:pt x="346" y="2"/>
                </a:lnTo>
                <a:lnTo>
                  <a:pt x="347" y="2"/>
                </a:lnTo>
                <a:lnTo>
                  <a:pt x="348" y="1"/>
                </a:lnTo>
                <a:lnTo>
                  <a:pt x="348" y="1"/>
                </a:lnTo>
                <a:lnTo>
                  <a:pt x="359" y="5"/>
                </a:lnTo>
                <a:lnTo>
                  <a:pt x="365" y="7"/>
                </a:lnTo>
                <a:lnTo>
                  <a:pt x="370" y="8"/>
                </a:lnTo>
                <a:lnTo>
                  <a:pt x="370" y="8"/>
                </a:lnTo>
                <a:lnTo>
                  <a:pt x="372" y="6"/>
                </a:lnTo>
                <a:lnTo>
                  <a:pt x="372" y="2"/>
                </a:lnTo>
                <a:lnTo>
                  <a:pt x="372" y="2"/>
                </a:lnTo>
                <a:lnTo>
                  <a:pt x="376" y="5"/>
                </a:lnTo>
                <a:lnTo>
                  <a:pt x="380" y="8"/>
                </a:lnTo>
                <a:lnTo>
                  <a:pt x="386" y="12"/>
                </a:lnTo>
                <a:lnTo>
                  <a:pt x="386" y="12"/>
                </a:lnTo>
                <a:lnTo>
                  <a:pt x="388" y="11"/>
                </a:lnTo>
                <a:lnTo>
                  <a:pt x="389" y="11"/>
                </a:lnTo>
                <a:lnTo>
                  <a:pt x="390" y="9"/>
                </a:lnTo>
                <a:lnTo>
                  <a:pt x="391" y="9"/>
                </a:lnTo>
                <a:lnTo>
                  <a:pt x="391" y="9"/>
                </a:lnTo>
                <a:lnTo>
                  <a:pt x="395" y="11"/>
                </a:lnTo>
                <a:lnTo>
                  <a:pt x="398" y="13"/>
                </a:lnTo>
                <a:lnTo>
                  <a:pt x="404" y="17"/>
                </a:lnTo>
                <a:lnTo>
                  <a:pt x="410" y="19"/>
                </a:lnTo>
                <a:lnTo>
                  <a:pt x="410" y="19"/>
                </a:lnTo>
                <a:lnTo>
                  <a:pt x="415" y="20"/>
                </a:lnTo>
                <a:lnTo>
                  <a:pt x="421" y="20"/>
                </a:lnTo>
                <a:lnTo>
                  <a:pt x="428" y="20"/>
                </a:lnTo>
                <a:lnTo>
                  <a:pt x="434" y="21"/>
                </a:lnTo>
                <a:lnTo>
                  <a:pt x="434" y="21"/>
                </a:lnTo>
                <a:lnTo>
                  <a:pt x="437" y="24"/>
                </a:lnTo>
                <a:lnTo>
                  <a:pt x="440" y="26"/>
                </a:lnTo>
                <a:lnTo>
                  <a:pt x="445" y="32"/>
                </a:lnTo>
                <a:lnTo>
                  <a:pt x="450" y="38"/>
                </a:lnTo>
                <a:lnTo>
                  <a:pt x="456" y="44"/>
                </a:lnTo>
                <a:lnTo>
                  <a:pt x="456" y="44"/>
                </a:lnTo>
                <a:lnTo>
                  <a:pt x="464" y="50"/>
                </a:lnTo>
                <a:lnTo>
                  <a:pt x="475" y="54"/>
                </a:lnTo>
                <a:lnTo>
                  <a:pt x="486" y="57"/>
                </a:lnTo>
                <a:lnTo>
                  <a:pt x="490" y="58"/>
                </a:lnTo>
                <a:lnTo>
                  <a:pt x="490" y="58"/>
                </a:lnTo>
                <a:lnTo>
                  <a:pt x="494" y="57"/>
                </a:lnTo>
                <a:lnTo>
                  <a:pt x="496" y="55"/>
                </a:lnTo>
                <a:lnTo>
                  <a:pt x="499" y="51"/>
                </a:lnTo>
                <a:lnTo>
                  <a:pt x="500" y="49"/>
                </a:lnTo>
                <a:lnTo>
                  <a:pt x="500" y="49"/>
                </a:lnTo>
                <a:lnTo>
                  <a:pt x="498" y="46"/>
                </a:lnTo>
                <a:lnTo>
                  <a:pt x="493" y="42"/>
                </a:lnTo>
                <a:lnTo>
                  <a:pt x="482" y="34"/>
                </a:lnTo>
                <a:lnTo>
                  <a:pt x="487" y="34"/>
                </a:lnTo>
                <a:lnTo>
                  <a:pt x="487" y="34"/>
                </a:lnTo>
                <a:lnTo>
                  <a:pt x="526" y="45"/>
                </a:lnTo>
                <a:lnTo>
                  <a:pt x="566" y="57"/>
                </a:lnTo>
                <a:lnTo>
                  <a:pt x="585" y="64"/>
                </a:lnTo>
                <a:lnTo>
                  <a:pt x="604" y="73"/>
                </a:lnTo>
                <a:lnTo>
                  <a:pt x="624" y="81"/>
                </a:lnTo>
                <a:lnTo>
                  <a:pt x="643" y="92"/>
                </a:lnTo>
                <a:lnTo>
                  <a:pt x="643" y="92"/>
                </a:lnTo>
                <a:lnTo>
                  <a:pt x="672" y="107"/>
                </a:lnTo>
                <a:lnTo>
                  <a:pt x="703" y="123"/>
                </a:lnTo>
                <a:lnTo>
                  <a:pt x="716" y="133"/>
                </a:lnTo>
                <a:lnTo>
                  <a:pt x="729" y="142"/>
                </a:lnTo>
                <a:lnTo>
                  <a:pt x="739" y="153"/>
                </a:lnTo>
                <a:lnTo>
                  <a:pt x="744" y="158"/>
                </a:lnTo>
                <a:lnTo>
                  <a:pt x="747" y="164"/>
                </a:lnTo>
                <a:lnTo>
                  <a:pt x="747" y="164"/>
                </a:lnTo>
                <a:lnTo>
                  <a:pt x="752" y="173"/>
                </a:lnTo>
                <a:lnTo>
                  <a:pt x="758" y="180"/>
                </a:lnTo>
                <a:lnTo>
                  <a:pt x="766" y="189"/>
                </a:lnTo>
                <a:lnTo>
                  <a:pt x="775" y="196"/>
                </a:lnTo>
                <a:lnTo>
                  <a:pt x="775" y="196"/>
                </a:lnTo>
                <a:lnTo>
                  <a:pt x="780" y="199"/>
                </a:lnTo>
                <a:lnTo>
                  <a:pt x="786" y="202"/>
                </a:lnTo>
                <a:lnTo>
                  <a:pt x="786" y="202"/>
                </a:lnTo>
                <a:lnTo>
                  <a:pt x="788" y="201"/>
                </a:lnTo>
                <a:lnTo>
                  <a:pt x="790" y="199"/>
                </a:lnTo>
                <a:lnTo>
                  <a:pt x="793" y="198"/>
                </a:lnTo>
                <a:lnTo>
                  <a:pt x="795" y="197"/>
                </a:lnTo>
                <a:lnTo>
                  <a:pt x="795" y="197"/>
                </a:lnTo>
                <a:lnTo>
                  <a:pt x="798" y="198"/>
                </a:lnTo>
                <a:lnTo>
                  <a:pt x="800" y="199"/>
                </a:lnTo>
                <a:lnTo>
                  <a:pt x="802" y="201"/>
                </a:lnTo>
                <a:lnTo>
                  <a:pt x="805" y="202"/>
                </a:lnTo>
                <a:lnTo>
                  <a:pt x="805" y="202"/>
                </a:lnTo>
                <a:lnTo>
                  <a:pt x="814" y="203"/>
                </a:lnTo>
                <a:lnTo>
                  <a:pt x="825" y="204"/>
                </a:lnTo>
                <a:lnTo>
                  <a:pt x="837" y="205"/>
                </a:lnTo>
                <a:lnTo>
                  <a:pt x="849" y="207"/>
                </a:lnTo>
                <a:lnTo>
                  <a:pt x="849" y="207"/>
                </a:lnTo>
                <a:lnTo>
                  <a:pt x="885" y="215"/>
                </a:lnTo>
                <a:lnTo>
                  <a:pt x="910" y="220"/>
                </a:lnTo>
                <a:lnTo>
                  <a:pt x="921" y="222"/>
                </a:lnTo>
                <a:lnTo>
                  <a:pt x="929" y="222"/>
                </a:lnTo>
                <a:lnTo>
                  <a:pt x="929" y="222"/>
                </a:lnTo>
                <a:lnTo>
                  <a:pt x="936" y="222"/>
                </a:lnTo>
                <a:lnTo>
                  <a:pt x="942" y="220"/>
                </a:lnTo>
                <a:lnTo>
                  <a:pt x="946" y="217"/>
                </a:lnTo>
                <a:lnTo>
                  <a:pt x="949" y="214"/>
                </a:lnTo>
                <a:lnTo>
                  <a:pt x="955" y="208"/>
                </a:lnTo>
                <a:lnTo>
                  <a:pt x="958" y="205"/>
                </a:lnTo>
                <a:lnTo>
                  <a:pt x="960" y="205"/>
                </a:lnTo>
                <a:lnTo>
                  <a:pt x="960" y="205"/>
                </a:lnTo>
                <a:lnTo>
                  <a:pt x="965" y="207"/>
                </a:lnTo>
                <a:lnTo>
                  <a:pt x="967" y="209"/>
                </a:lnTo>
                <a:lnTo>
                  <a:pt x="967" y="209"/>
                </a:lnTo>
                <a:lnTo>
                  <a:pt x="964" y="215"/>
                </a:lnTo>
                <a:lnTo>
                  <a:pt x="959" y="220"/>
                </a:lnTo>
                <a:lnTo>
                  <a:pt x="953" y="223"/>
                </a:lnTo>
                <a:lnTo>
                  <a:pt x="948" y="227"/>
                </a:lnTo>
                <a:lnTo>
                  <a:pt x="943" y="228"/>
                </a:lnTo>
                <a:lnTo>
                  <a:pt x="937" y="229"/>
                </a:lnTo>
                <a:lnTo>
                  <a:pt x="928" y="231"/>
                </a:lnTo>
                <a:lnTo>
                  <a:pt x="928" y="231"/>
                </a:lnTo>
                <a:lnTo>
                  <a:pt x="916" y="229"/>
                </a:lnTo>
                <a:lnTo>
                  <a:pt x="904" y="226"/>
                </a:lnTo>
                <a:lnTo>
                  <a:pt x="892" y="223"/>
                </a:lnTo>
                <a:lnTo>
                  <a:pt x="881" y="220"/>
                </a:lnTo>
                <a:lnTo>
                  <a:pt x="881" y="220"/>
                </a:lnTo>
                <a:lnTo>
                  <a:pt x="862" y="216"/>
                </a:lnTo>
                <a:lnTo>
                  <a:pt x="843" y="214"/>
                </a:lnTo>
                <a:lnTo>
                  <a:pt x="823" y="213"/>
                </a:lnTo>
                <a:lnTo>
                  <a:pt x="804" y="211"/>
                </a:lnTo>
                <a:lnTo>
                  <a:pt x="804" y="211"/>
                </a:lnTo>
                <a:lnTo>
                  <a:pt x="778" y="214"/>
                </a:lnTo>
                <a:lnTo>
                  <a:pt x="778" y="214"/>
                </a:lnTo>
                <a:lnTo>
                  <a:pt x="775" y="213"/>
                </a:lnTo>
                <a:lnTo>
                  <a:pt x="772" y="211"/>
                </a:lnTo>
                <a:lnTo>
                  <a:pt x="770" y="210"/>
                </a:lnTo>
                <a:lnTo>
                  <a:pt x="768" y="209"/>
                </a:lnTo>
                <a:lnTo>
                  <a:pt x="768" y="209"/>
                </a:lnTo>
                <a:lnTo>
                  <a:pt x="763" y="211"/>
                </a:lnTo>
                <a:lnTo>
                  <a:pt x="756" y="215"/>
                </a:lnTo>
                <a:lnTo>
                  <a:pt x="749" y="221"/>
                </a:lnTo>
                <a:lnTo>
                  <a:pt x="745" y="225"/>
                </a:lnTo>
                <a:lnTo>
                  <a:pt x="745" y="225"/>
                </a:lnTo>
                <a:lnTo>
                  <a:pt x="740" y="231"/>
                </a:lnTo>
                <a:lnTo>
                  <a:pt x="735" y="239"/>
                </a:lnTo>
                <a:lnTo>
                  <a:pt x="735" y="239"/>
                </a:lnTo>
                <a:lnTo>
                  <a:pt x="713" y="265"/>
                </a:lnTo>
                <a:lnTo>
                  <a:pt x="701" y="280"/>
                </a:lnTo>
                <a:lnTo>
                  <a:pt x="689" y="294"/>
                </a:lnTo>
                <a:lnTo>
                  <a:pt x="689" y="294"/>
                </a:lnTo>
                <a:lnTo>
                  <a:pt x="683" y="301"/>
                </a:lnTo>
                <a:lnTo>
                  <a:pt x="676" y="307"/>
                </a:lnTo>
                <a:lnTo>
                  <a:pt x="668" y="312"/>
                </a:lnTo>
                <a:lnTo>
                  <a:pt x="661" y="315"/>
                </a:lnTo>
                <a:lnTo>
                  <a:pt x="661" y="315"/>
                </a:lnTo>
                <a:lnTo>
                  <a:pt x="637" y="327"/>
                </a:lnTo>
                <a:lnTo>
                  <a:pt x="610" y="339"/>
                </a:lnTo>
                <a:lnTo>
                  <a:pt x="588" y="349"/>
                </a:lnTo>
                <a:lnTo>
                  <a:pt x="578" y="353"/>
                </a:lnTo>
                <a:lnTo>
                  <a:pt x="578" y="353"/>
                </a:lnTo>
                <a:lnTo>
                  <a:pt x="575" y="351"/>
                </a:lnTo>
                <a:lnTo>
                  <a:pt x="573" y="350"/>
                </a:lnTo>
                <a:lnTo>
                  <a:pt x="570" y="349"/>
                </a:lnTo>
                <a:lnTo>
                  <a:pt x="568" y="349"/>
                </a:lnTo>
                <a:lnTo>
                  <a:pt x="568" y="349"/>
                </a:lnTo>
                <a:lnTo>
                  <a:pt x="566" y="349"/>
                </a:lnTo>
                <a:lnTo>
                  <a:pt x="563" y="351"/>
                </a:lnTo>
                <a:lnTo>
                  <a:pt x="560" y="354"/>
                </a:lnTo>
                <a:lnTo>
                  <a:pt x="557" y="355"/>
                </a:lnTo>
                <a:lnTo>
                  <a:pt x="557" y="355"/>
                </a:lnTo>
                <a:lnTo>
                  <a:pt x="545" y="353"/>
                </a:lnTo>
                <a:lnTo>
                  <a:pt x="535" y="350"/>
                </a:lnTo>
                <a:lnTo>
                  <a:pt x="535" y="350"/>
                </a:lnTo>
                <a:lnTo>
                  <a:pt x="530" y="350"/>
                </a:lnTo>
                <a:lnTo>
                  <a:pt x="525" y="351"/>
                </a:lnTo>
                <a:lnTo>
                  <a:pt x="517" y="356"/>
                </a:lnTo>
                <a:lnTo>
                  <a:pt x="507" y="361"/>
                </a:lnTo>
                <a:lnTo>
                  <a:pt x="501" y="362"/>
                </a:lnTo>
                <a:lnTo>
                  <a:pt x="494" y="362"/>
                </a:lnTo>
                <a:lnTo>
                  <a:pt x="494" y="362"/>
                </a:lnTo>
                <a:lnTo>
                  <a:pt x="481" y="361"/>
                </a:lnTo>
                <a:lnTo>
                  <a:pt x="463" y="357"/>
                </a:lnTo>
                <a:lnTo>
                  <a:pt x="463" y="357"/>
                </a:lnTo>
                <a:lnTo>
                  <a:pt x="457" y="356"/>
                </a:lnTo>
                <a:lnTo>
                  <a:pt x="453" y="353"/>
                </a:lnTo>
                <a:lnTo>
                  <a:pt x="450" y="348"/>
                </a:lnTo>
                <a:lnTo>
                  <a:pt x="446" y="343"/>
                </a:lnTo>
                <a:lnTo>
                  <a:pt x="441" y="333"/>
                </a:lnTo>
                <a:lnTo>
                  <a:pt x="438" y="330"/>
                </a:lnTo>
                <a:lnTo>
                  <a:pt x="434" y="326"/>
                </a:lnTo>
                <a:lnTo>
                  <a:pt x="434" y="326"/>
                </a:lnTo>
                <a:lnTo>
                  <a:pt x="426" y="321"/>
                </a:lnTo>
                <a:lnTo>
                  <a:pt x="419" y="319"/>
                </a:lnTo>
                <a:lnTo>
                  <a:pt x="419" y="319"/>
                </a:lnTo>
                <a:lnTo>
                  <a:pt x="414" y="321"/>
                </a:lnTo>
                <a:lnTo>
                  <a:pt x="409" y="325"/>
                </a:lnTo>
                <a:lnTo>
                  <a:pt x="406" y="330"/>
                </a:lnTo>
                <a:lnTo>
                  <a:pt x="401" y="336"/>
                </a:lnTo>
                <a:lnTo>
                  <a:pt x="396" y="341"/>
                </a:lnTo>
                <a:lnTo>
                  <a:pt x="391" y="347"/>
                </a:lnTo>
                <a:lnTo>
                  <a:pt x="385" y="350"/>
                </a:lnTo>
                <a:lnTo>
                  <a:pt x="383" y="350"/>
                </a:lnTo>
                <a:lnTo>
                  <a:pt x="379" y="351"/>
                </a:lnTo>
                <a:lnTo>
                  <a:pt x="379" y="351"/>
                </a:lnTo>
                <a:lnTo>
                  <a:pt x="362" y="348"/>
                </a:lnTo>
                <a:lnTo>
                  <a:pt x="333" y="339"/>
                </a:lnTo>
                <a:lnTo>
                  <a:pt x="300" y="329"/>
                </a:lnTo>
                <a:lnTo>
                  <a:pt x="279" y="321"/>
                </a:lnTo>
                <a:lnTo>
                  <a:pt x="279" y="321"/>
                </a:lnTo>
                <a:lnTo>
                  <a:pt x="272" y="318"/>
                </a:lnTo>
                <a:lnTo>
                  <a:pt x="264" y="313"/>
                </a:lnTo>
                <a:lnTo>
                  <a:pt x="253" y="305"/>
                </a:lnTo>
                <a:lnTo>
                  <a:pt x="253" y="305"/>
                </a:lnTo>
                <a:lnTo>
                  <a:pt x="244" y="301"/>
                </a:lnTo>
                <a:lnTo>
                  <a:pt x="236" y="300"/>
                </a:lnTo>
                <a:lnTo>
                  <a:pt x="227" y="299"/>
                </a:lnTo>
                <a:lnTo>
                  <a:pt x="220" y="298"/>
                </a:lnTo>
                <a:lnTo>
                  <a:pt x="220" y="298"/>
                </a:lnTo>
                <a:lnTo>
                  <a:pt x="217" y="295"/>
                </a:lnTo>
                <a:lnTo>
                  <a:pt x="213" y="292"/>
                </a:lnTo>
                <a:lnTo>
                  <a:pt x="210" y="287"/>
                </a:lnTo>
                <a:lnTo>
                  <a:pt x="206" y="284"/>
                </a:lnTo>
                <a:lnTo>
                  <a:pt x="206" y="284"/>
                </a:lnTo>
                <a:lnTo>
                  <a:pt x="202" y="283"/>
                </a:lnTo>
                <a:lnTo>
                  <a:pt x="198" y="283"/>
                </a:lnTo>
                <a:lnTo>
                  <a:pt x="194" y="283"/>
                </a:lnTo>
                <a:lnTo>
                  <a:pt x="193" y="283"/>
                </a:lnTo>
                <a:lnTo>
                  <a:pt x="192" y="282"/>
                </a:lnTo>
                <a:lnTo>
                  <a:pt x="192" y="282"/>
                </a:lnTo>
                <a:lnTo>
                  <a:pt x="183" y="275"/>
                </a:lnTo>
                <a:lnTo>
                  <a:pt x="175" y="269"/>
                </a:lnTo>
                <a:lnTo>
                  <a:pt x="166" y="264"/>
                </a:lnTo>
                <a:lnTo>
                  <a:pt x="158" y="260"/>
                </a:lnTo>
                <a:lnTo>
                  <a:pt x="125" y="246"/>
                </a:lnTo>
                <a:lnTo>
                  <a:pt x="125" y="246"/>
                </a:lnTo>
                <a:lnTo>
                  <a:pt x="121" y="246"/>
                </a:lnTo>
                <a:lnTo>
                  <a:pt x="119" y="246"/>
                </a:lnTo>
                <a:lnTo>
                  <a:pt x="117" y="245"/>
                </a:lnTo>
                <a:lnTo>
                  <a:pt x="117" y="245"/>
                </a:lnTo>
                <a:lnTo>
                  <a:pt x="114" y="243"/>
                </a:lnTo>
                <a:lnTo>
                  <a:pt x="112" y="240"/>
                </a:lnTo>
                <a:lnTo>
                  <a:pt x="109" y="237"/>
                </a:lnTo>
                <a:lnTo>
                  <a:pt x="107" y="234"/>
                </a:lnTo>
                <a:lnTo>
                  <a:pt x="107" y="234"/>
                </a:lnTo>
                <a:lnTo>
                  <a:pt x="102" y="232"/>
                </a:lnTo>
                <a:lnTo>
                  <a:pt x="96" y="231"/>
                </a:lnTo>
                <a:lnTo>
                  <a:pt x="90" y="229"/>
                </a:lnTo>
                <a:lnTo>
                  <a:pt x="86" y="228"/>
                </a:lnTo>
                <a:lnTo>
                  <a:pt x="86" y="228"/>
                </a:lnTo>
                <a:lnTo>
                  <a:pt x="77" y="221"/>
                </a:lnTo>
                <a:lnTo>
                  <a:pt x="67" y="213"/>
                </a:lnTo>
                <a:lnTo>
                  <a:pt x="60" y="205"/>
                </a:lnTo>
                <a:lnTo>
                  <a:pt x="58" y="201"/>
                </a:lnTo>
                <a:lnTo>
                  <a:pt x="58" y="201"/>
                </a:lnTo>
                <a:lnTo>
                  <a:pt x="58" y="198"/>
                </a:lnTo>
                <a:lnTo>
                  <a:pt x="59" y="197"/>
                </a:lnTo>
                <a:lnTo>
                  <a:pt x="62" y="195"/>
                </a:lnTo>
                <a:lnTo>
                  <a:pt x="62" y="195"/>
                </a:lnTo>
                <a:lnTo>
                  <a:pt x="61" y="194"/>
                </a:lnTo>
                <a:lnTo>
                  <a:pt x="59" y="191"/>
                </a:lnTo>
                <a:lnTo>
                  <a:pt x="59" y="191"/>
                </a:lnTo>
                <a:lnTo>
                  <a:pt x="48" y="190"/>
                </a:lnTo>
                <a:lnTo>
                  <a:pt x="30" y="186"/>
                </a:lnTo>
                <a:lnTo>
                  <a:pt x="21" y="184"/>
                </a:lnTo>
                <a:lnTo>
                  <a:pt x="12" y="180"/>
                </a:lnTo>
                <a:lnTo>
                  <a:pt x="6" y="176"/>
                </a:lnTo>
                <a:lnTo>
                  <a:pt x="5" y="173"/>
                </a:lnTo>
                <a:lnTo>
                  <a:pt x="5" y="171"/>
                </a:lnTo>
                <a:lnTo>
                  <a:pt x="5" y="171"/>
                </a:lnTo>
                <a:lnTo>
                  <a:pt x="6" y="162"/>
                </a:lnTo>
                <a:lnTo>
                  <a:pt x="8" y="154"/>
                </a:lnTo>
                <a:lnTo>
                  <a:pt x="8" y="154"/>
                </a:lnTo>
                <a:lnTo>
                  <a:pt x="6" y="150"/>
                </a:lnTo>
                <a:lnTo>
                  <a:pt x="5" y="146"/>
                </a:lnTo>
                <a:lnTo>
                  <a:pt x="0" y="137"/>
                </a:lnTo>
                <a:lnTo>
                  <a:pt x="0" y="137"/>
                </a:lnTo>
                <a:lnTo>
                  <a:pt x="23" y="130"/>
                </a:lnTo>
                <a:lnTo>
                  <a:pt x="47" y="121"/>
                </a:lnTo>
                <a:lnTo>
                  <a:pt x="47" y="121"/>
                </a:lnTo>
                <a:lnTo>
                  <a:pt x="53" y="118"/>
                </a:lnTo>
                <a:lnTo>
                  <a:pt x="59" y="113"/>
                </a:lnTo>
                <a:lnTo>
                  <a:pt x="72" y="104"/>
                </a:lnTo>
                <a:lnTo>
                  <a:pt x="72" y="104"/>
                </a:lnTo>
                <a:lnTo>
                  <a:pt x="76" y="100"/>
                </a:lnTo>
                <a:lnTo>
                  <a:pt x="77" y="97"/>
                </a:lnTo>
                <a:lnTo>
                  <a:pt x="80" y="89"/>
                </a:lnTo>
                <a:lnTo>
                  <a:pt x="82" y="87"/>
                </a:lnTo>
                <a:lnTo>
                  <a:pt x="85" y="85"/>
                </a:lnTo>
                <a:lnTo>
                  <a:pt x="89" y="84"/>
                </a:lnTo>
                <a:lnTo>
                  <a:pt x="94" y="85"/>
                </a:lnTo>
                <a:lnTo>
                  <a:pt x="94" y="85"/>
                </a:lnTo>
                <a:lnTo>
                  <a:pt x="95" y="75"/>
                </a:lnTo>
                <a:lnTo>
                  <a:pt x="95" y="75"/>
                </a:lnTo>
                <a:lnTo>
                  <a:pt x="102" y="75"/>
                </a:lnTo>
                <a:lnTo>
                  <a:pt x="110" y="74"/>
                </a:lnTo>
                <a:lnTo>
                  <a:pt x="110" y="74"/>
                </a:lnTo>
                <a:lnTo>
                  <a:pt x="112" y="74"/>
                </a:lnTo>
                <a:lnTo>
                  <a:pt x="110" y="72"/>
                </a:lnTo>
                <a:lnTo>
                  <a:pt x="110" y="72"/>
                </a:lnTo>
                <a:lnTo>
                  <a:pt x="119" y="70"/>
                </a:lnTo>
                <a:lnTo>
                  <a:pt x="127" y="69"/>
                </a:lnTo>
                <a:lnTo>
                  <a:pt x="127" y="69"/>
                </a:lnTo>
                <a:lnTo>
                  <a:pt x="126" y="66"/>
                </a:lnTo>
                <a:lnTo>
                  <a:pt x="123" y="63"/>
                </a:lnTo>
                <a:lnTo>
                  <a:pt x="123" y="63"/>
                </a:lnTo>
                <a:lnTo>
                  <a:pt x="128" y="62"/>
                </a:lnTo>
                <a:lnTo>
                  <a:pt x="135" y="62"/>
                </a:lnTo>
                <a:lnTo>
                  <a:pt x="135" y="62"/>
                </a:lnTo>
                <a:lnTo>
                  <a:pt x="135" y="61"/>
                </a:lnTo>
                <a:lnTo>
                  <a:pt x="137" y="58"/>
                </a:lnTo>
                <a:lnTo>
                  <a:pt x="137" y="58"/>
                </a:lnTo>
                <a:lnTo>
                  <a:pt x="135" y="57"/>
                </a:lnTo>
                <a:lnTo>
                  <a:pt x="135" y="56"/>
                </a:lnTo>
                <a:lnTo>
                  <a:pt x="133" y="56"/>
                </a:lnTo>
                <a:lnTo>
                  <a:pt x="133" y="56"/>
                </a:lnTo>
                <a:lnTo>
                  <a:pt x="146" y="52"/>
                </a:lnTo>
                <a:lnTo>
                  <a:pt x="161" y="48"/>
                </a:lnTo>
                <a:lnTo>
                  <a:pt x="161" y="48"/>
                </a:lnTo>
                <a:lnTo>
                  <a:pt x="161" y="48"/>
                </a:lnTo>
                <a:lnTo>
                  <a:pt x="162" y="46"/>
                </a:lnTo>
                <a:lnTo>
                  <a:pt x="162" y="43"/>
                </a:lnTo>
                <a:lnTo>
                  <a:pt x="178" y="43"/>
                </a:lnTo>
                <a:lnTo>
                  <a:pt x="178" y="43"/>
                </a:lnTo>
                <a:lnTo>
                  <a:pt x="181" y="44"/>
                </a:lnTo>
                <a:lnTo>
                  <a:pt x="184" y="44"/>
                </a:lnTo>
                <a:lnTo>
                  <a:pt x="190" y="44"/>
                </a:lnTo>
                <a:lnTo>
                  <a:pt x="193" y="44"/>
                </a:lnTo>
                <a:lnTo>
                  <a:pt x="196" y="45"/>
                </a:lnTo>
                <a:lnTo>
                  <a:pt x="198" y="48"/>
                </a:lnTo>
                <a:lnTo>
                  <a:pt x="199" y="51"/>
                </a:lnTo>
                <a:lnTo>
                  <a:pt x="199" y="51"/>
                </a:lnTo>
                <a:lnTo>
                  <a:pt x="199" y="56"/>
                </a:lnTo>
                <a:lnTo>
                  <a:pt x="199" y="58"/>
                </a:lnTo>
                <a:lnTo>
                  <a:pt x="199" y="61"/>
                </a:lnTo>
                <a:lnTo>
                  <a:pt x="201" y="62"/>
                </a:lnTo>
                <a:lnTo>
                  <a:pt x="206" y="64"/>
                </a:lnTo>
                <a:lnTo>
                  <a:pt x="211" y="66"/>
                </a:lnTo>
                <a:lnTo>
                  <a:pt x="217" y="67"/>
                </a:lnTo>
                <a:lnTo>
                  <a:pt x="221" y="69"/>
                </a:lnTo>
                <a:lnTo>
                  <a:pt x="224" y="70"/>
                </a:lnTo>
                <a:lnTo>
                  <a:pt x="225" y="73"/>
                </a:lnTo>
                <a:lnTo>
                  <a:pt x="225" y="76"/>
                </a:lnTo>
                <a:lnTo>
                  <a:pt x="224" y="81"/>
                </a:lnTo>
                <a:lnTo>
                  <a:pt x="224" y="81"/>
                </a:lnTo>
                <a:lnTo>
                  <a:pt x="230" y="82"/>
                </a:lnTo>
                <a:lnTo>
                  <a:pt x="236" y="84"/>
                </a:lnTo>
                <a:lnTo>
                  <a:pt x="250" y="86"/>
                </a:lnTo>
                <a:lnTo>
                  <a:pt x="257" y="88"/>
                </a:lnTo>
                <a:lnTo>
                  <a:pt x="263" y="92"/>
                </a:lnTo>
                <a:lnTo>
                  <a:pt x="266" y="94"/>
                </a:lnTo>
                <a:lnTo>
                  <a:pt x="267" y="97"/>
                </a:lnTo>
                <a:lnTo>
                  <a:pt x="268" y="100"/>
                </a:lnTo>
                <a:lnTo>
                  <a:pt x="268" y="105"/>
                </a:lnTo>
                <a:lnTo>
                  <a:pt x="268" y="105"/>
                </a:lnTo>
                <a:lnTo>
                  <a:pt x="268" y="107"/>
                </a:lnTo>
                <a:lnTo>
                  <a:pt x="266" y="110"/>
                </a:lnTo>
                <a:lnTo>
                  <a:pt x="261" y="115"/>
                </a:lnTo>
                <a:lnTo>
                  <a:pt x="256" y="119"/>
                </a:lnTo>
                <a:lnTo>
                  <a:pt x="255" y="124"/>
                </a:lnTo>
                <a:lnTo>
                  <a:pt x="255" y="129"/>
                </a:lnTo>
                <a:lnTo>
                  <a:pt x="255" y="129"/>
                </a:lnTo>
                <a:lnTo>
                  <a:pt x="261" y="122"/>
                </a:lnTo>
                <a:lnTo>
                  <a:pt x="264" y="117"/>
                </a:lnTo>
                <a:lnTo>
                  <a:pt x="272" y="113"/>
                </a:lnTo>
                <a:lnTo>
                  <a:pt x="273" y="112"/>
                </a:lnTo>
                <a:lnTo>
                  <a:pt x="274" y="110"/>
                </a:lnTo>
                <a:lnTo>
                  <a:pt x="274" y="100"/>
                </a:lnTo>
                <a:lnTo>
                  <a:pt x="274" y="100"/>
                </a:lnTo>
                <a:lnTo>
                  <a:pt x="274" y="95"/>
                </a:lnTo>
                <a:lnTo>
                  <a:pt x="273" y="91"/>
                </a:lnTo>
                <a:lnTo>
                  <a:pt x="273" y="91"/>
                </a:lnTo>
                <a:lnTo>
                  <a:pt x="257" y="81"/>
                </a:lnTo>
                <a:lnTo>
                  <a:pt x="239" y="70"/>
                </a:lnTo>
                <a:lnTo>
                  <a:pt x="239" y="70"/>
                </a:lnTo>
                <a:lnTo>
                  <a:pt x="239" y="67"/>
                </a:lnTo>
                <a:lnTo>
                  <a:pt x="238" y="63"/>
                </a:lnTo>
                <a:lnTo>
                  <a:pt x="238" y="63"/>
                </a:lnTo>
                <a:lnTo>
                  <a:pt x="235" y="61"/>
                </a:lnTo>
                <a:lnTo>
                  <a:pt x="232" y="58"/>
                </a:lnTo>
                <a:lnTo>
                  <a:pt x="225" y="57"/>
                </a:lnTo>
                <a:lnTo>
                  <a:pt x="219" y="56"/>
                </a:lnTo>
                <a:lnTo>
                  <a:pt x="218" y="55"/>
                </a:lnTo>
                <a:lnTo>
                  <a:pt x="217" y="51"/>
                </a:lnTo>
                <a:lnTo>
                  <a:pt x="217" y="51"/>
                </a:lnTo>
                <a:lnTo>
                  <a:pt x="218" y="48"/>
                </a:lnTo>
                <a:lnTo>
                  <a:pt x="218" y="44"/>
                </a:lnTo>
                <a:lnTo>
                  <a:pt x="218" y="44"/>
                </a:lnTo>
                <a:lnTo>
                  <a:pt x="242" y="27"/>
                </a:lnTo>
                <a:lnTo>
                  <a:pt x="242" y="27"/>
                </a:lnTo>
                <a:lnTo>
                  <a:pt x="243" y="27"/>
                </a:lnTo>
                <a:lnTo>
                  <a:pt x="244" y="27"/>
                </a:lnTo>
                <a:lnTo>
                  <a:pt x="248" y="26"/>
                </a:lnTo>
                <a:lnTo>
                  <a:pt x="248" y="26"/>
                </a:lnTo>
                <a:lnTo>
                  <a:pt x="248" y="24"/>
                </a:lnTo>
                <a:lnTo>
                  <a:pt x="245" y="21"/>
                </a:lnTo>
                <a:lnTo>
                  <a:pt x="245" y="21"/>
                </a:lnTo>
                <a:lnTo>
                  <a:pt x="247" y="20"/>
                </a:lnTo>
                <a:lnTo>
                  <a:pt x="248" y="18"/>
                </a:lnTo>
                <a:lnTo>
                  <a:pt x="248" y="18"/>
                </a:lnTo>
                <a:lnTo>
                  <a:pt x="268" y="14"/>
                </a:lnTo>
                <a:lnTo>
                  <a:pt x="282" y="12"/>
                </a:lnTo>
                <a:lnTo>
                  <a:pt x="282" y="12"/>
                </a:lnTo>
                <a:lnTo>
                  <a:pt x="294" y="13"/>
                </a:lnTo>
                <a:lnTo>
                  <a:pt x="305" y="15"/>
                </a:lnTo>
                <a:lnTo>
                  <a:pt x="305" y="15"/>
                </a:lnTo>
                <a:lnTo>
                  <a:pt x="309" y="13"/>
                </a:lnTo>
                <a:lnTo>
                  <a:pt x="315" y="9"/>
                </a:lnTo>
                <a:lnTo>
                  <a:pt x="321" y="5"/>
                </a:lnTo>
                <a:lnTo>
                  <a:pt x="323" y="1"/>
                </a:lnTo>
                <a:lnTo>
                  <a:pt x="323" y="1"/>
                </a:lnTo>
                <a:lnTo>
                  <a:pt x="327" y="2"/>
                </a:lnTo>
                <a:lnTo>
                  <a:pt x="329" y="3"/>
                </a:lnTo>
                <a:lnTo>
                  <a:pt x="335" y="3"/>
                </a:lnTo>
                <a:lnTo>
                  <a:pt x="335" y="0"/>
                </a:lnTo>
                <a:lnTo>
                  <a:pt x="335" y="0"/>
                </a:lnTo>
                <a:lnTo>
                  <a:pt x="339" y="2"/>
                </a:lnTo>
                <a:lnTo>
                  <a:pt x="342" y="3"/>
                </a:lnTo>
                <a:lnTo>
                  <a:pt x="342" y="3"/>
                </a:lnTo>
                <a:close/>
              </a:path>
            </a:pathLst>
          </a:custGeom>
          <a:gradFill flip="none" rotWithShape="1">
            <a:gsLst>
              <a:gs pos="0">
                <a:srgbClr val="CC6600"/>
              </a:gs>
              <a:gs pos="50000">
                <a:srgbClr val="993300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BC861F7A-62E5-4B74-8C84-99987BDFA8FF}"/>
              </a:ext>
            </a:extLst>
          </p:cNvPr>
          <p:cNvSpPr>
            <a:spLocks/>
          </p:cNvSpPr>
          <p:nvPr/>
        </p:nvSpPr>
        <p:spPr bwMode="auto">
          <a:xfrm>
            <a:off x="7948396" y="1292427"/>
            <a:ext cx="1527874" cy="675074"/>
          </a:xfrm>
          <a:custGeom>
            <a:avLst/>
            <a:gdLst>
              <a:gd name="T0" fmla="*/ 615 w 1066"/>
              <a:gd name="T1" fmla="*/ 46 h 471"/>
              <a:gd name="T2" fmla="*/ 687 w 1066"/>
              <a:gd name="T3" fmla="*/ 54 h 471"/>
              <a:gd name="T4" fmla="*/ 759 w 1066"/>
              <a:gd name="T5" fmla="*/ 68 h 471"/>
              <a:gd name="T6" fmla="*/ 819 w 1066"/>
              <a:gd name="T7" fmla="*/ 95 h 471"/>
              <a:gd name="T8" fmla="*/ 906 w 1066"/>
              <a:gd name="T9" fmla="*/ 139 h 471"/>
              <a:gd name="T10" fmla="*/ 1013 w 1066"/>
              <a:gd name="T11" fmla="*/ 224 h 471"/>
              <a:gd name="T12" fmla="*/ 1038 w 1066"/>
              <a:gd name="T13" fmla="*/ 236 h 471"/>
              <a:gd name="T14" fmla="*/ 1054 w 1066"/>
              <a:gd name="T15" fmla="*/ 235 h 471"/>
              <a:gd name="T16" fmla="*/ 1066 w 1066"/>
              <a:gd name="T17" fmla="*/ 255 h 471"/>
              <a:gd name="T18" fmla="*/ 1062 w 1066"/>
              <a:gd name="T19" fmla="*/ 263 h 471"/>
              <a:gd name="T20" fmla="*/ 1041 w 1066"/>
              <a:gd name="T21" fmla="*/ 266 h 471"/>
              <a:gd name="T22" fmla="*/ 1017 w 1066"/>
              <a:gd name="T23" fmla="*/ 273 h 471"/>
              <a:gd name="T24" fmla="*/ 842 w 1066"/>
              <a:gd name="T25" fmla="*/ 370 h 471"/>
              <a:gd name="T26" fmla="*/ 666 w 1066"/>
              <a:gd name="T27" fmla="*/ 433 h 471"/>
              <a:gd name="T28" fmla="*/ 526 w 1066"/>
              <a:gd name="T29" fmla="*/ 471 h 471"/>
              <a:gd name="T30" fmla="*/ 496 w 1066"/>
              <a:gd name="T31" fmla="*/ 468 h 471"/>
              <a:gd name="T32" fmla="*/ 444 w 1066"/>
              <a:gd name="T33" fmla="*/ 468 h 471"/>
              <a:gd name="T34" fmla="*/ 390 w 1066"/>
              <a:gd name="T35" fmla="*/ 457 h 471"/>
              <a:gd name="T36" fmla="*/ 301 w 1066"/>
              <a:gd name="T37" fmla="*/ 437 h 471"/>
              <a:gd name="T38" fmla="*/ 225 w 1066"/>
              <a:gd name="T39" fmla="*/ 421 h 471"/>
              <a:gd name="T40" fmla="*/ 217 w 1066"/>
              <a:gd name="T41" fmla="*/ 409 h 471"/>
              <a:gd name="T42" fmla="*/ 197 w 1066"/>
              <a:gd name="T43" fmla="*/ 397 h 471"/>
              <a:gd name="T44" fmla="*/ 113 w 1066"/>
              <a:gd name="T45" fmla="*/ 357 h 471"/>
              <a:gd name="T46" fmla="*/ 104 w 1066"/>
              <a:gd name="T47" fmla="*/ 343 h 471"/>
              <a:gd name="T48" fmla="*/ 102 w 1066"/>
              <a:gd name="T49" fmla="*/ 315 h 471"/>
              <a:gd name="T50" fmla="*/ 85 w 1066"/>
              <a:gd name="T51" fmla="*/ 316 h 471"/>
              <a:gd name="T52" fmla="*/ 67 w 1066"/>
              <a:gd name="T53" fmla="*/ 315 h 471"/>
              <a:gd name="T54" fmla="*/ 62 w 1066"/>
              <a:gd name="T55" fmla="*/ 296 h 471"/>
              <a:gd name="T56" fmla="*/ 22 w 1066"/>
              <a:gd name="T57" fmla="*/ 304 h 471"/>
              <a:gd name="T58" fmla="*/ 10 w 1066"/>
              <a:gd name="T59" fmla="*/ 258 h 471"/>
              <a:gd name="T60" fmla="*/ 30 w 1066"/>
              <a:gd name="T61" fmla="*/ 239 h 471"/>
              <a:gd name="T62" fmla="*/ 30 w 1066"/>
              <a:gd name="T63" fmla="*/ 226 h 471"/>
              <a:gd name="T64" fmla="*/ 36 w 1066"/>
              <a:gd name="T65" fmla="*/ 220 h 471"/>
              <a:gd name="T66" fmla="*/ 43 w 1066"/>
              <a:gd name="T67" fmla="*/ 178 h 471"/>
              <a:gd name="T68" fmla="*/ 22 w 1066"/>
              <a:gd name="T69" fmla="*/ 144 h 471"/>
              <a:gd name="T70" fmla="*/ 7 w 1066"/>
              <a:gd name="T71" fmla="*/ 127 h 471"/>
              <a:gd name="T72" fmla="*/ 36 w 1066"/>
              <a:gd name="T73" fmla="*/ 101 h 471"/>
              <a:gd name="T74" fmla="*/ 54 w 1066"/>
              <a:gd name="T75" fmla="*/ 107 h 471"/>
              <a:gd name="T76" fmla="*/ 70 w 1066"/>
              <a:gd name="T77" fmla="*/ 114 h 471"/>
              <a:gd name="T78" fmla="*/ 67 w 1066"/>
              <a:gd name="T79" fmla="*/ 87 h 471"/>
              <a:gd name="T80" fmla="*/ 92 w 1066"/>
              <a:gd name="T81" fmla="*/ 67 h 471"/>
              <a:gd name="T82" fmla="*/ 107 w 1066"/>
              <a:gd name="T83" fmla="*/ 72 h 471"/>
              <a:gd name="T84" fmla="*/ 119 w 1066"/>
              <a:gd name="T85" fmla="*/ 71 h 471"/>
              <a:gd name="T86" fmla="*/ 147 w 1066"/>
              <a:gd name="T87" fmla="*/ 56 h 471"/>
              <a:gd name="T88" fmla="*/ 200 w 1066"/>
              <a:gd name="T89" fmla="*/ 47 h 471"/>
              <a:gd name="T90" fmla="*/ 236 w 1066"/>
              <a:gd name="T91" fmla="*/ 62 h 471"/>
              <a:gd name="T92" fmla="*/ 250 w 1066"/>
              <a:gd name="T93" fmla="*/ 64 h 471"/>
              <a:gd name="T94" fmla="*/ 250 w 1066"/>
              <a:gd name="T95" fmla="*/ 53 h 471"/>
              <a:gd name="T96" fmla="*/ 269 w 1066"/>
              <a:gd name="T97" fmla="*/ 34 h 471"/>
              <a:gd name="T98" fmla="*/ 278 w 1066"/>
              <a:gd name="T99" fmla="*/ 11 h 471"/>
              <a:gd name="T100" fmla="*/ 312 w 1066"/>
              <a:gd name="T101" fmla="*/ 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66" h="471">
                <a:moveTo>
                  <a:pt x="367" y="11"/>
                </a:moveTo>
                <a:lnTo>
                  <a:pt x="445" y="13"/>
                </a:lnTo>
                <a:lnTo>
                  <a:pt x="588" y="40"/>
                </a:lnTo>
                <a:lnTo>
                  <a:pt x="588" y="40"/>
                </a:lnTo>
                <a:lnTo>
                  <a:pt x="615" y="46"/>
                </a:lnTo>
                <a:lnTo>
                  <a:pt x="628" y="48"/>
                </a:lnTo>
                <a:lnTo>
                  <a:pt x="641" y="49"/>
                </a:lnTo>
                <a:lnTo>
                  <a:pt x="641" y="49"/>
                </a:lnTo>
                <a:lnTo>
                  <a:pt x="672" y="53"/>
                </a:lnTo>
                <a:lnTo>
                  <a:pt x="687" y="54"/>
                </a:lnTo>
                <a:lnTo>
                  <a:pt x="703" y="56"/>
                </a:lnTo>
                <a:lnTo>
                  <a:pt x="703" y="56"/>
                </a:lnTo>
                <a:lnTo>
                  <a:pt x="732" y="61"/>
                </a:lnTo>
                <a:lnTo>
                  <a:pt x="746" y="65"/>
                </a:lnTo>
                <a:lnTo>
                  <a:pt x="759" y="68"/>
                </a:lnTo>
                <a:lnTo>
                  <a:pt x="759" y="68"/>
                </a:lnTo>
                <a:lnTo>
                  <a:pt x="774" y="73"/>
                </a:lnTo>
                <a:lnTo>
                  <a:pt x="789" y="80"/>
                </a:lnTo>
                <a:lnTo>
                  <a:pt x="803" y="87"/>
                </a:lnTo>
                <a:lnTo>
                  <a:pt x="819" y="95"/>
                </a:lnTo>
                <a:lnTo>
                  <a:pt x="819" y="95"/>
                </a:lnTo>
                <a:lnTo>
                  <a:pt x="886" y="126"/>
                </a:lnTo>
                <a:lnTo>
                  <a:pt x="886" y="126"/>
                </a:lnTo>
                <a:lnTo>
                  <a:pt x="897" y="132"/>
                </a:lnTo>
                <a:lnTo>
                  <a:pt x="906" y="139"/>
                </a:lnTo>
                <a:lnTo>
                  <a:pt x="928" y="156"/>
                </a:lnTo>
                <a:lnTo>
                  <a:pt x="928" y="156"/>
                </a:lnTo>
                <a:lnTo>
                  <a:pt x="978" y="197"/>
                </a:lnTo>
                <a:lnTo>
                  <a:pt x="996" y="212"/>
                </a:lnTo>
                <a:lnTo>
                  <a:pt x="1013" y="224"/>
                </a:lnTo>
                <a:lnTo>
                  <a:pt x="1026" y="232"/>
                </a:lnTo>
                <a:lnTo>
                  <a:pt x="1030" y="235"/>
                </a:lnTo>
                <a:lnTo>
                  <a:pt x="1034" y="236"/>
                </a:lnTo>
                <a:lnTo>
                  <a:pt x="1034" y="236"/>
                </a:lnTo>
                <a:lnTo>
                  <a:pt x="1038" y="236"/>
                </a:lnTo>
                <a:lnTo>
                  <a:pt x="1040" y="235"/>
                </a:lnTo>
                <a:lnTo>
                  <a:pt x="1045" y="233"/>
                </a:lnTo>
                <a:lnTo>
                  <a:pt x="1045" y="233"/>
                </a:lnTo>
                <a:lnTo>
                  <a:pt x="1050" y="233"/>
                </a:lnTo>
                <a:lnTo>
                  <a:pt x="1054" y="235"/>
                </a:lnTo>
                <a:lnTo>
                  <a:pt x="1058" y="237"/>
                </a:lnTo>
                <a:lnTo>
                  <a:pt x="1062" y="241"/>
                </a:lnTo>
                <a:lnTo>
                  <a:pt x="1064" y="243"/>
                </a:lnTo>
                <a:lnTo>
                  <a:pt x="1065" y="248"/>
                </a:lnTo>
                <a:lnTo>
                  <a:pt x="1066" y="255"/>
                </a:lnTo>
                <a:lnTo>
                  <a:pt x="1066" y="255"/>
                </a:lnTo>
                <a:lnTo>
                  <a:pt x="1066" y="258"/>
                </a:lnTo>
                <a:lnTo>
                  <a:pt x="1065" y="260"/>
                </a:lnTo>
                <a:lnTo>
                  <a:pt x="1065" y="260"/>
                </a:lnTo>
                <a:lnTo>
                  <a:pt x="1062" y="263"/>
                </a:lnTo>
                <a:lnTo>
                  <a:pt x="1056" y="267"/>
                </a:lnTo>
                <a:lnTo>
                  <a:pt x="1056" y="267"/>
                </a:lnTo>
                <a:lnTo>
                  <a:pt x="1051" y="267"/>
                </a:lnTo>
                <a:lnTo>
                  <a:pt x="1046" y="267"/>
                </a:lnTo>
                <a:lnTo>
                  <a:pt x="1041" y="266"/>
                </a:lnTo>
                <a:lnTo>
                  <a:pt x="1038" y="267"/>
                </a:lnTo>
                <a:lnTo>
                  <a:pt x="1038" y="267"/>
                </a:lnTo>
                <a:lnTo>
                  <a:pt x="1027" y="268"/>
                </a:lnTo>
                <a:lnTo>
                  <a:pt x="1022" y="269"/>
                </a:lnTo>
                <a:lnTo>
                  <a:pt x="1017" y="273"/>
                </a:lnTo>
                <a:lnTo>
                  <a:pt x="1017" y="273"/>
                </a:lnTo>
                <a:lnTo>
                  <a:pt x="959" y="306"/>
                </a:lnTo>
                <a:lnTo>
                  <a:pt x="900" y="340"/>
                </a:lnTo>
                <a:lnTo>
                  <a:pt x="870" y="355"/>
                </a:lnTo>
                <a:lnTo>
                  <a:pt x="842" y="370"/>
                </a:lnTo>
                <a:lnTo>
                  <a:pt x="812" y="383"/>
                </a:lnTo>
                <a:lnTo>
                  <a:pt x="783" y="392"/>
                </a:lnTo>
                <a:lnTo>
                  <a:pt x="783" y="392"/>
                </a:lnTo>
                <a:lnTo>
                  <a:pt x="745" y="406"/>
                </a:lnTo>
                <a:lnTo>
                  <a:pt x="666" y="433"/>
                </a:lnTo>
                <a:lnTo>
                  <a:pt x="623" y="447"/>
                </a:lnTo>
                <a:lnTo>
                  <a:pt x="581" y="459"/>
                </a:lnTo>
                <a:lnTo>
                  <a:pt x="548" y="469"/>
                </a:lnTo>
                <a:lnTo>
                  <a:pt x="534" y="471"/>
                </a:lnTo>
                <a:lnTo>
                  <a:pt x="526" y="471"/>
                </a:lnTo>
                <a:lnTo>
                  <a:pt x="526" y="471"/>
                </a:lnTo>
                <a:lnTo>
                  <a:pt x="514" y="470"/>
                </a:lnTo>
                <a:lnTo>
                  <a:pt x="505" y="468"/>
                </a:lnTo>
                <a:lnTo>
                  <a:pt x="496" y="468"/>
                </a:lnTo>
                <a:lnTo>
                  <a:pt x="496" y="468"/>
                </a:lnTo>
                <a:lnTo>
                  <a:pt x="487" y="467"/>
                </a:lnTo>
                <a:lnTo>
                  <a:pt x="476" y="467"/>
                </a:lnTo>
                <a:lnTo>
                  <a:pt x="454" y="468"/>
                </a:lnTo>
                <a:lnTo>
                  <a:pt x="454" y="468"/>
                </a:lnTo>
                <a:lnTo>
                  <a:pt x="444" y="468"/>
                </a:lnTo>
                <a:lnTo>
                  <a:pt x="432" y="467"/>
                </a:lnTo>
                <a:lnTo>
                  <a:pt x="421" y="464"/>
                </a:lnTo>
                <a:lnTo>
                  <a:pt x="411" y="462"/>
                </a:lnTo>
                <a:lnTo>
                  <a:pt x="411" y="462"/>
                </a:lnTo>
                <a:lnTo>
                  <a:pt x="390" y="457"/>
                </a:lnTo>
                <a:lnTo>
                  <a:pt x="368" y="451"/>
                </a:lnTo>
                <a:lnTo>
                  <a:pt x="348" y="445"/>
                </a:lnTo>
                <a:lnTo>
                  <a:pt x="327" y="439"/>
                </a:lnTo>
                <a:lnTo>
                  <a:pt x="327" y="439"/>
                </a:lnTo>
                <a:lnTo>
                  <a:pt x="301" y="437"/>
                </a:lnTo>
                <a:lnTo>
                  <a:pt x="275" y="433"/>
                </a:lnTo>
                <a:lnTo>
                  <a:pt x="262" y="432"/>
                </a:lnTo>
                <a:lnTo>
                  <a:pt x="249" y="429"/>
                </a:lnTo>
                <a:lnTo>
                  <a:pt x="237" y="426"/>
                </a:lnTo>
                <a:lnTo>
                  <a:pt x="225" y="421"/>
                </a:lnTo>
                <a:lnTo>
                  <a:pt x="225" y="421"/>
                </a:lnTo>
                <a:lnTo>
                  <a:pt x="221" y="419"/>
                </a:lnTo>
                <a:lnTo>
                  <a:pt x="220" y="415"/>
                </a:lnTo>
                <a:lnTo>
                  <a:pt x="218" y="412"/>
                </a:lnTo>
                <a:lnTo>
                  <a:pt x="217" y="409"/>
                </a:lnTo>
                <a:lnTo>
                  <a:pt x="217" y="409"/>
                </a:lnTo>
                <a:lnTo>
                  <a:pt x="213" y="404"/>
                </a:lnTo>
                <a:lnTo>
                  <a:pt x="208" y="402"/>
                </a:lnTo>
                <a:lnTo>
                  <a:pt x="197" y="397"/>
                </a:lnTo>
                <a:lnTo>
                  <a:pt x="197" y="397"/>
                </a:lnTo>
                <a:lnTo>
                  <a:pt x="166" y="383"/>
                </a:lnTo>
                <a:lnTo>
                  <a:pt x="135" y="367"/>
                </a:lnTo>
                <a:lnTo>
                  <a:pt x="135" y="367"/>
                </a:lnTo>
                <a:lnTo>
                  <a:pt x="121" y="361"/>
                </a:lnTo>
                <a:lnTo>
                  <a:pt x="113" y="357"/>
                </a:lnTo>
                <a:lnTo>
                  <a:pt x="105" y="352"/>
                </a:lnTo>
                <a:lnTo>
                  <a:pt x="105" y="352"/>
                </a:lnTo>
                <a:lnTo>
                  <a:pt x="104" y="351"/>
                </a:lnTo>
                <a:lnTo>
                  <a:pt x="104" y="348"/>
                </a:lnTo>
                <a:lnTo>
                  <a:pt x="104" y="343"/>
                </a:lnTo>
                <a:lnTo>
                  <a:pt x="104" y="343"/>
                </a:lnTo>
                <a:lnTo>
                  <a:pt x="105" y="336"/>
                </a:lnTo>
                <a:lnTo>
                  <a:pt x="104" y="325"/>
                </a:lnTo>
                <a:lnTo>
                  <a:pt x="104" y="319"/>
                </a:lnTo>
                <a:lnTo>
                  <a:pt x="102" y="315"/>
                </a:lnTo>
                <a:lnTo>
                  <a:pt x="99" y="312"/>
                </a:lnTo>
                <a:lnTo>
                  <a:pt x="96" y="311"/>
                </a:lnTo>
                <a:lnTo>
                  <a:pt x="96" y="311"/>
                </a:lnTo>
                <a:lnTo>
                  <a:pt x="92" y="312"/>
                </a:lnTo>
                <a:lnTo>
                  <a:pt x="85" y="316"/>
                </a:lnTo>
                <a:lnTo>
                  <a:pt x="79" y="319"/>
                </a:lnTo>
                <a:lnTo>
                  <a:pt x="74" y="321"/>
                </a:lnTo>
                <a:lnTo>
                  <a:pt x="68" y="321"/>
                </a:lnTo>
                <a:lnTo>
                  <a:pt x="68" y="321"/>
                </a:lnTo>
                <a:lnTo>
                  <a:pt x="67" y="315"/>
                </a:lnTo>
                <a:lnTo>
                  <a:pt x="67" y="309"/>
                </a:lnTo>
                <a:lnTo>
                  <a:pt x="66" y="302"/>
                </a:lnTo>
                <a:lnTo>
                  <a:pt x="65" y="299"/>
                </a:lnTo>
                <a:lnTo>
                  <a:pt x="62" y="296"/>
                </a:lnTo>
                <a:lnTo>
                  <a:pt x="62" y="296"/>
                </a:lnTo>
                <a:lnTo>
                  <a:pt x="48" y="304"/>
                </a:lnTo>
                <a:lnTo>
                  <a:pt x="41" y="307"/>
                </a:lnTo>
                <a:lnTo>
                  <a:pt x="36" y="309"/>
                </a:lnTo>
                <a:lnTo>
                  <a:pt x="36" y="309"/>
                </a:lnTo>
                <a:lnTo>
                  <a:pt x="22" y="304"/>
                </a:lnTo>
                <a:lnTo>
                  <a:pt x="0" y="294"/>
                </a:lnTo>
                <a:lnTo>
                  <a:pt x="0" y="266"/>
                </a:lnTo>
                <a:lnTo>
                  <a:pt x="0" y="266"/>
                </a:lnTo>
                <a:lnTo>
                  <a:pt x="5" y="261"/>
                </a:lnTo>
                <a:lnTo>
                  <a:pt x="10" y="258"/>
                </a:lnTo>
                <a:lnTo>
                  <a:pt x="19" y="255"/>
                </a:lnTo>
                <a:lnTo>
                  <a:pt x="29" y="252"/>
                </a:lnTo>
                <a:lnTo>
                  <a:pt x="40" y="250"/>
                </a:lnTo>
                <a:lnTo>
                  <a:pt x="40" y="250"/>
                </a:lnTo>
                <a:lnTo>
                  <a:pt x="30" y="239"/>
                </a:lnTo>
                <a:lnTo>
                  <a:pt x="23" y="227"/>
                </a:lnTo>
                <a:lnTo>
                  <a:pt x="23" y="227"/>
                </a:lnTo>
                <a:lnTo>
                  <a:pt x="25" y="226"/>
                </a:lnTo>
                <a:lnTo>
                  <a:pt x="28" y="226"/>
                </a:lnTo>
                <a:lnTo>
                  <a:pt x="30" y="226"/>
                </a:lnTo>
                <a:lnTo>
                  <a:pt x="31" y="225"/>
                </a:lnTo>
                <a:lnTo>
                  <a:pt x="31" y="225"/>
                </a:lnTo>
                <a:lnTo>
                  <a:pt x="36" y="221"/>
                </a:lnTo>
                <a:lnTo>
                  <a:pt x="36" y="220"/>
                </a:lnTo>
                <a:lnTo>
                  <a:pt x="36" y="220"/>
                </a:lnTo>
                <a:lnTo>
                  <a:pt x="37" y="213"/>
                </a:lnTo>
                <a:lnTo>
                  <a:pt x="41" y="201"/>
                </a:lnTo>
                <a:lnTo>
                  <a:pt x="44" y="184"/>
                </a:lnTo>
                <a:lnTo>
                  <a:pt x="44" y="184"/>
                </a:lnTo>
                <a:lnTo>
                  <a:pt x="43" y="178"/>
                </a:lnTo>
                <a:lnTo>
                  <a:pt x="38" y="169"/>
                </a:lnTo>
                <a:lnTo>
                  <a:pt x="32" y="158"/>
                </a:lnTo>
                <a:lnTo>
                  <a:pt x="27" y="150"/>
                </a:lnTo>
                <a:lnTo>
                  <a:pt x="27" y="150"/>
                </a:lnTo>
                <a:lnTo>
                  <a:pt x="22" y="144"/>
                </a:lnTo>
                <a:lnTo>
                  <a:pt x="15" y="138"/>
                </a:lnTo>
                <a:lnTo>
                  <a:pt x="10" y="132"/>
                </a:lnTo>
                <a:lnTo>
                  <a:pt x="7" y="129"/>
                </a:lnTo>
                <a:lnTo>
                  <a:pt x="7" y="127"/>
                </a:lnTo>
                <a:lnTo>
                  <a:pt x="7" y="127"/>
                </a:lnTo>
                <a:lnTo>
                  <a:pt x="9" y="123"/>
                </a:lnTo>
                <a:lnTo>
                  <a:pt x="12" y="119"/>
                </a:lnTo>
                <a:lnTo>
                  <a:pt x="18" y="114"/>
                </a:lnTo>
                <a:lnTo>
                  <a:pt x="24" y="109"/>
                </a:lnTo>
                <a:lnTo>
                  <a:pt x="36" y="101"/>
                </a:lnTo>
                <a:lnTo>
                  <a:pt x="43" y="98"/>
                </a:lnTo>
                <a:lnTo>
                  <a:pt x="43" y="98"/>
                </a:lnTo>
                <a:lnTo>
                  <a:pt x="46" y="98"/>
                </a:lnTo>
                <a:lnTo>
                  <a:pt x="48" y="101"/>
                </a:lnTo>
                <a:lnTo>
                  <a:pt x="54" y="107"/>
                </a:lnTo>
                <a:lnTo>
                  <a:pt x="61" y="113"/>
                </a:lnTo>
                <a:lnTo>
                  <a:pt x="68" y="119"/>
                </a:lnTo>
                <a:lnTo>
                  <a:pt x="68" y="119"/>
                </a:lnTo>
                <a:lnTo>
                  <a:pt x="70" y="117"/>
                </a:lnTo>
                <a:lnTo>
                  <a:pt x="70" y="114"/>
                </a:lnTo>
                <a:lnTo>
                  <a:pt x="70" y="114"/>
                </a:lnTo>
                <a:lnTo>
                  <a:pt x="68" y="104"/>
                </a:lnTo>
                <a:lnTo>
                  <a:pt x="67" y="95"/>
                </a:lnTo>
                <a:lnTo>
                  <a:pt x="67" y="95"/>
                </a:lnTo>
                <a:lnTo>
                  <a:pt x="67" y="87"/>
                </a:lnTo>
                <a:lnTo>
                  <a:pt x="70" y="82"/>
                </a:lnTo>
                <a:lnTo>
                  <a:pt x="73" y="78"/>
                </a:lnTo>
                <a:lnTo>
                  <a:pt x="78" y="76"/>
                </a:lnTo>
                <a:lnTo>
                  <a:pt x="87" y="71"/>
                </a:lnTo>
                <a:lnTo>
                  <a:pt x="92" y="67"/>
                </a:lnTo>
                <a:lnTo>
                  <a:pt x="96" y="61"/>
                </a:lnTo>
                <a:lnTo>
                  <a:pt x="96" y="61"/>
                </a:lnTo>
                <a:lnTo>
                  <a:pt x="99" y="64"/>
                </a:lnTo>
                <a:lnTo>
                  <a:pt x="103" y="68"/>
                </a:lnTo>
                <a:lnTo>
                  <a:pt x="107" y="72"/>
                </a:lnTo>
                <a:lnTo>
                  <a:pt x="108" y="73"/>
                </a:lnTo>
                <a:lnTo>
                  <a:pt x="110" y="73"/>
                </a:lnTo>
                <a:lnTo>
                  <a:pt x="110" y="73"/>
                </a:lnTo>
                <a:lnTo>
                  <a:pt x="114" y="72"/>
                </a:lnTo>
                <a:lnTo>
                  <a:pt x="119" y="71"/>
                </a:lnTo>
                <a:lnTo>
                  <a:pt x="127" y="64"/>
                </a:lnTo>
                <a:lnTo>
                  <a:pt x="138" y="54"/>
                </a:lnTo>
                <a:lnTo>
                  <a:pt x="138" y="54"/>
                </a:lnTo>
                <a:lnTo>
                  <a:pt x="142" y="55"/>
                </a:lnTo>
                <a:lnTo>
                  <a:pt x="147" y="56"/>
                </a:lnTo>
                <a:lnTo>
                  <a:pt x="156" y="59"/>
                </a:lnTo>
                <a:lnTo>
                  <a:pt x="156" y="59"/>
                </a:lnTo>
                <a:lnTo>
                  <a:pt x="164" y="56"/>
                </a:lnTo>
                <a:lnTo>
                  <a:pt x="178" y="53"/>
                </a:lnTo>
                <a:lnTo>
                  <a:pt x="200" y="47"/>
                </a:lnTo>
                <a:lnTo>
                  <a:pt x="200" y="47"/>
                </a:lnTo>
                <a:lnTo>
                  <a:pt x="207" y="48"/>
                </a:lnTo>
                <a:lnTo>
                  <a:pt x="213" y="49"/>
                </a:lnTo>
                <a:lnTo>
                  <a:pt x="225" y="56"/>
                </a:lnTo>
                <a:lnTo>
                  <a:pt x="236" y="62"/>
                </a:lnTo>
                <a:lnTo>
                  <a:pt x="240" y="65"/>
                </a:lnTo>
                <a:lnTo>
                  <a:pt x="245" y="66"/>
                </a:lnTo>
                <a:lnTo>
                  <a:pt x="245" y="66"/>
                </a:lnTo>
                <a:lnTo>
                  <a:pt x="248" y="65"/>
                </a:lnTo>
                <a:lnTo>
                  <a:pt x="250" y="64"/>
                </a:lnTo>
                <a:lnTo>
                  <a:pt x="251" y="61"/>
                </a:lnTo>
                <a:lnTo>
                  <a:pt x="251" y="59"/>
                </a:lnTo>
                <a:lnTo>
                  <a:pt x="250" y="55"/>
                </a:lnTo>
                <a:lnTo>
                  <a:pt x="250" y="53"/>
                </a:lnTo>
                <a:lnTo>
                  <a:pt x="250" y="53"/>
                </a:lnTo>
                <a:lnTo>
                  <a:pt x="250" y="50"/>
                </a:lnTo>
                <a:lnTo>
                  <a:pt x="252" y="49"/>
                </a:lnTo>
                <a:lnTo>
                  <a:pt x="257" y="44"/>
                </a:lnTo>
                <a:lnTo>
                  <a:pt x="263" y="38"/>
                </a:lnTo>
                <a:lnTo>
                  <a:pt x="269" y="34"/>
                </a:lnTo>
                <a:lnTo>
                  <a:pt x="269" y="34"/>
                </a:lnTo>
                <a:lnTo>
                  <a:pt x="272" y="28"/>
                </a:lnTo>
                <a:lnTo>
                  <a:pt x="274" y="22"/>
                </a:lnTo>
                <a:lnTo>
                  <a:pt x="278" y="11"/>
                </a:lnTo>
                <a:lnTo>
                  <a:pt x="278" y="11"/>
                </a:lnTo>
                <a:lnTo>
                  <a:pt x="279" y="9"/>
                </a:lnTo>
                <a:lnTo>
                  <a:pt x="282" y="6"/>
                </a:lnTo>
                <a:lnTo>
                  <a:pt x="293" y="3"/>
                </a:lnTo>
                <a:lnTo>
                  <a:pt x="304" y="0"/>
                </a:lnTo>
                <a:lnTo>
                  <a:pt x="312" y="0"/>
                </a:lnTo>
                <a:lnTo>
                  <a:pt x="312" y="0"/>
                </a:lnTo>
                <a:lnTo>
                  <a:pt x="335" y="5"/>
                </a:lnTo>
                <a:lnTo>
                  <a:pt x="367" y="11"/>
                </a:lnTo>
                <a:lnTo>
                  <a:pt x="367" y="11"/>
                </a:lnTo>
                <a:close/>
              </a:path>
            </a:pathLst>
          </a:custGeom>
          <a:gradFill flip="none" rotWithShape="1">
            <a:gsLst>
              <a:gs pos="0">
                <a:srgbClr val="CC6600"/>
              </a:gs>
              <a:gs pos="50000">
                <a:srgbClr val="993300"/>
              </a:gs>
            </a:gsLst>
            <a:lin ang="135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3BFACD6A-5320-4166-B645-08E74940F521}"/>
              </a:ext>
            </a:extLst>
          </p:cNvPr>
          <p:cNvSpPr>
            <a:spLocks/>
          </p:cNvSpPr>
          <p:nvPr/>
        </p:nvSpPr>
        <p:spPr bwMode="auto">
          <a:xfrm>
            <a:off x="498226" y="3113965"/>
            <a:ext cx="1430338" cy="857250"/>
          </a:xfrm>
          <a:custGeom>
            <a:avLst/>
            <a:gdLst>
              <a:gd name="T0" fmla="*/ 575 w 901"/>
              <a:gd name="T1" fmla="*/ 23 h 540"/>
              <a:gd name="T2" fmla="*/ 653 w 901"/>
              <a:gd name="T3" fmla="*/ 65 h 540"/>
              <a:gd name="T4" fmla="*/ 727 w 901"/>
              <a:gd name="T5" fmla="*/ 116 h 540"/>
              <a:gd name="T6" fmla="*/ 767 w 901"/>
              <a:gd name="T7" fmla="*/ 165 h 540"/>
              <a:gd name="T8" fmla="*/ 812 w 901"/>
              <a:gd name="T9" fmla="*/ 227 h 540"/>
              <a:gd name="T10" fmla="*/ 849 w 901"/>
              <a:gd name="T11" fmla="*/ 277 h 540"/>
              <a:gd name="T12" fmla="*/ 868 w 901"/>
              <a:gd name="T13" fmla="*/ 304 h 540"/>
              <a:gd name="T14" fmla="*/ 880 w 901"/>
              <a:gd name="T15" fmla="*/ 314 h 540"/>
              <a:gd name="T16" fmla="*/ 900 w 901"/>
              <a:gd name="T17" fmla="*/ 320 h 540"/>
              <a:gd name="T18" fmla="*/ 896 w 901"/>
              <a:gd name="T19" fmla="*/ 332 h 540"/>
              <a:gd name="T20" fmla="*/ 880 w 901"/>
              <a:gd name="T21" fmla="*/ 335 h 540"/>
              <a:gd name="T22" fmla="*/ 778 w 901"/>
              <a:gd name="T23" fmla="*/ 390 h 540"/>
              <a:gd name="T24" fmla="*/ 759 w 901"/>
              <a:gd name="T25" fmla="*/ 365 h 540"/>
              <a:gd name="T26" fmla="*/ 754 w 901"/>
              <a:gd name="T27" fmla="*/ 362 h 540"/>
              <a:gd name="T28" fmla="*/ 765 w 901"/>
              <a:gd name="T29" fmla="*/ 398 h 540"/>
              <a:gd name="T30" fmla="*/ 758 w 901"/>
              <a:gd name="T31" fmla="*/ 408 h 540"/>
              <a:gd name="T32" fmla="*/ 740 w 901"/>
              <a:gd name="T33" fmla="*/ 428 h 540"/>
              <a:gd name="T34" fmla="*/ 679 w 901"/>
              <a:gd name="T35" fmla="*/ 469 h 540"/>
              <a:gd name="T36" fmla="*/ 643 w 901"/>
              <a:gd name="T37" fmla="*/ 483 h 540"/>
              <a:gd name="T38" fmla="*/ 622 w 901"/>
              <a:gd name="T39" fmla="*/ 495 h 540"/>
              <a:gd name="T40" fmla="*/ 539 w 901"/>
              <a:gd name="T41" fmla="*/ 532 h 540"/>
              <a:gd name="T42" fmla="*/ 532 w 901"/>
              <a:gd name="T43" fmla="*/ 525 h 540"/>
              <a:gd name="T44" fmla="*/ 487 w 901"/>
              <a:gd name="T45" fmla="*/ 538 h 540"/>
              <a:gd name="T46" fmla="*/ 479 w 901"/>
              <a:gd name="T47" fmla="*/ 534 h 540"/>
              <a:gd name="T48" fmla="*/ 355 w 901"/>
              <a:gd name="T49" fmla="*/ 538 h 540"/>
              <a:gd name="T50" fmla="*/ 347 w 901"/>
              <a:gd name="T51" fmla="*/ 532 h 540"/>
              <a:gd name="T52" fmla="*/ 308 w 901"/>
              <a:gd name="T53" fmla="*/ 524 h 540"/>
              <a:gd name="T54" fmla="*/ 270 w 901"/>
              <a:gd name="T55" fmla="*/ 513 h 540"/>
              <a:gd name="T56" fmla="*/ 236 w 901"/>
              <a:gd name="T57" fmla="*/ 503 h 540"/>
              <a:gd name="T58" fmla="*/ 224 w 901"/>
              <a:gd name="T59" fmla="*/ 499 h 540"/>
              <a:gd name="T60" fmla="*/ 202 w 901"/>
              <a:gd name="T61" fmla="*/ 482 h 540"/>
              <a:gd name="T62" fmla="*/ 188 w 901"/>
              <a:gd name="T63" fmla="*/ 472 h 540"/>
              <a:gd name="T64" fmla="*/ 185 w 901"/>
              <a:gd name="T65" fmla="*/ 468 h 540"/>
              <a:gd name="T66" fmla="*/ 167 w 901"/>
              <a:gd name="T67" fmla="*/ 459 h 540"/>
              <a:gd name="T68" fmla="*/ 134 w 901"/>
              <a:gd name="T69" fmla="*/ 424 h 540"/>
              <a:gd name="T70" fmla="*/ 122 w 901"/>
              <a:gd name="T71" fmla="*/ 410 h 540"/>
              <a:gd name="T72" fmla="*/ 96 w 901"/>
              <a:gd name="T73" fmla="*/ 385 h 540"/>
              <a:gd name="T74" fmla="*/ 75 w 901"/>
              <a:gd name="T75" fmla="*/ 353 h 540"/>
              <a:gd name="T76" fmla="*/ 29 w 901"/>
              <a:gd name="T77" fmla="*/ 289 h 540"/>
              <a:gd name="T78" fmla="*/ 12 w 901"/>
              <a:gd name="T79" fmla="*/ 281 h 540"/>
              <a:gd name="T80" fmla="*/ 6 w 901"/>
              <a:gd name="T81" fmla="*/ 269 h 540"/>
              <a:gd name="T82" fmla="*/ 44 w 901"/>
              <a:gd name="T83" fmla="*/ 236 h 540"/>
              <a:gd name="T84" fmla="*/ 69 w 901"/>
              <a:gd name="T85" fmla="*/ 204 h 540"/>
              <a:gd name="T86" fmla="*/ 86 w 901"/>
              <a:gd name="T87" fmla="*/ 181 h 540"/>
              <a:gd name="T88" fmla="*/ 99 w 901"/>
              <a:gd name="T89" fmla="*/ 161 h 540"/>
              <a:gd name="T90" fmla="*/ 121 w 901"/>
              <a:gd name="T91" fmla="*/ 146 h 540"/>
              <a:gd name="T92" fmla="*/ 132 w 901"/>
              <a:gd name="T93" fmla="*/ 129 h 540"/>
              <a:gd name="T94" fmla="*/ 166 w 901"/>
              <a:gd name="T95" fmla="*/ 94 h 540"/>
              <a:gd name="T96" fmla="*/ 198 w 901"/>
              <a:gd name="T97" fmla="*/ 77 h 540"/>
              <a:gd name="T98" fmla="*/ 215 w 901"/>
              <a:gd name="T99" fmla="*/ 63 h 540"/>
              <a:gd name="T100" fmla="*/ 239 w 901"/>
              <a:gd name="T101" fmla="*/ 45 h 540"/>
              <a:gd name="T102" fmla="*/ 283 w 901"/>
              <a:gd name="T103" fmla="*/ 27 h 540"/>
              <a:gd name="T104" fmla="*/ 317 w 901"/>
              <a:gd name="T105" fmla="*/ 18 h 540"/>
              <a:gd name="T106" fmla="*/ 350 w 901"/>
              <a:gd name="T107" fmla="*/ 16 h 540"/>
              <a:gd name="T108" fmla="*/ 367 w 901"/>
              <a:gd name="T109" fmla="*/ 7 h 540"/>
              <a:gd name="T110" fmla="*/ 491 w 901"/>
              <a:gd name="T111" fmla="*/ 5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01" h="540">
                <a:moveTo>
                  <a:pt x="543" y="13"/>
                </a:moveTo>
                <a:lnTo>
                  <a:pt x="543" y="13"/>
                </a:lnTo>
                <a:lnTo>
                  <a:pt x="564" y="19"/>
                </a:lnTo>
                <a:lnTo>
                  <a:pt x="575" y="23"/>
                </a:lnTo>
                <a:lnTo>
                  <a:pt x="586" y="29"/>
                </a:lnTo>
                <a:lnTo>
                  <a:pt x="586" y="29"/>
                </a:lnTo>
                <a:lnTo>
                  <a:pt x="619" y="45"/>
                </a:lnTo>
                <a:lnTo>
                  <a:pt x="653" y="65"/>
                </a:lnTo>
                <a:lnTo>
                  <a:pt x="687" y="86"/>
                </a:lnTo>
                <a:lnTo>
                  <a:pt x="721" y="110"/>
                </a:lnTo>
                <a:lnTo>
                  <a:pt x="721" y="110"/>
                </a:lnTo>
                <a:lnTo>
                  <a:pt x="727" y="116"/>
                </a:lnTo>
                <a:lnTo>
                  <a:pt x="733" y="122"/>
                </a:lnTo>
                <a:lnTo>
                  <a:pt x="745" y="136"/>
                </a:lnTo>
                <a:lnTo>
                  <a:pt x="755" y="151"/>
                </a:lnTo>
                <a:lnTo>
                  <a:pt x="767" y="165"/>
                </a:lnTo>
                <a:lnTo>
                  <a:pt x="767" y="165"/>
                </a:lnTo>
                <a:lnTo>
                  <a:pt x="779" y="179"/>
                </a:lnTo>
                <a:lnTo>
                  <a:pt x="791" y="196"/>
                </a:lnTo>
                <a:lnTo>
                  <a:pt x="812" y="227"/>
                </a:lnTo>
                <a:lnTo>
                  <a:pt x="812" y="227"/>
                </a:lnTo>
                <a:lnTo>
                  <a:pt x="822" y="244"/>
                </a:lnTo>
                <a:lnTo>
                  <a:pt x="836" y="261"/>
                </a:lnTo>
                <a:lnTo>
                  <a:pt x="849" y="277"/>
                </a:lnTo>
                <a:lnTo>
                  <a:pt x="862" y="295"/>
                </a:lnTo>
                <a:lnTo>
                  <a:pt x="862" y="295"/>
                </a:lnTo>
                <a:lnTo>
                  <a:pt x="864" y="299"/>
                </a:lnTo>
                <a:lnTo>
                  <a:pt x="868" y="304"/>
                </a:lnTo>
                <a:lnTo>
                  <a:pt x="870" y="310"/>
                </a:lnTo>
                <a:lnTo>
                  <a:pt x="875" y="314"/>
                </a:lnTo>
                <a:lnTo>
                  <a:pt x="875" y="314"/>
                </a:lnTo>
                <a:lnTo>
                  <a:pt x="880" y="314"/>
                </a:lnTo>
                <a:lnTo>
                  <a:pt x="888" y="316"/>
                </a:lnTo>
                <a:lnTo>
                  <a:pt x="893" y="317"/>
                </a:lnTo>
                <a:lnTo>
                  <a:pt x="898" y="318"/>
                </a:lnTo>
                <a:lnTo>
                  <a:pt x="900" y="320"/>
                </a:lnTo>
                <a:lnTo>
                  <a:pt x="901" y="323"/>
                </a:lnTo>
                <a:lnTo>
                  <a:pt x="901" y="323"/>
                </a:lnTo>
                <a:lnTo>
                  <a:pt x="900" y="329"/>
                </a:lnTo>
                <a:lnTo>
                  <a:pt x="896" y="332"/>
                </a:lnTo>
                <a:lnTo>
                  <a:pt x="893" y="335"/>
                </a:lnTo>
                <a:lnTo>
                  <a:pt x="888" y="336"/>
                </a:lnTo>
                <a:lnTo>
                  <a:pt x="888" y="336"/>
                </a:lnTo>
                <a:lnTo>
                  <a:pt x="880" y="335"/>
                </a:lnTo>
                <a:lnTo>
                  <a:pt x="870" y="334"/>
                </a:lnTo>
                <a:lnTo>
                  <a:pt x="869" y="335"/>
                </a:lnTo>
                <a:lnTo>
                  <a:pt x="778" y="390"/>
                </a:lnTo>
                <a:lnTo>
                  <a:pt x="778" y="390"/>
                </a:lnTo>
                <a:lnTo>
                  <a:pt x="769" y="378"/>
                </a:lnTo>
                <a:lnTo>
                  <a:pt x="760" y="366"/>
                </a:lnTo>
                <a:lnTo>
                  <a:pt x="760" y="366"/>
                </a:lnTo>
                <a:lnTo>
                  <a:pt x="759" y="365"/>
                </a:lnTo>
                <a:lnTo>
                  <a:pt x="758" y="365"/>
                </a:lnTo>
                <a:lnTo>
                  <a:pt x="755" y="365"/>
                </a:lnTo>
                <a:lnTo>
                  <a:pt x="754" y="362"/>
                </a:lnTo>
                <a:lnTo>
                  <a:pt x="754" y="362"/>
                </a:lnTo>
                <a:lnTo>
                  <a:pt x="755" y="369"/>
                </a:lnTo>
                <a:lnTo>
                  <a:pt x="759" y="380"/>
                </a:lnTo>
                <a:lnTo>
                  <a:pt x="763" y="391"/>
                </a:lnTo>
                <a:lnTo>
                  <a:pt x="765" y="398"/>
                </a:lnTo>
                <a:lnTo>
                  <a:pt x="765" y="398"/>
                </a:lnTo>
                <a:lnTo>
                  <a:pt x="764" y="401"/>
                </a:lnTo>
                <a:lnTo>
                  <a:pt x="760" y="404"/>
                </a:lnTo>
                <a:lnTo>
                  <a:pt x="758" y="408"/>
                </a:lnTo>
                <a:lnTo>
                  <a:pt x="755" y="411"/>
                </a:lnTo>
                <a:lnTo>
                  <a:pt x="755" y="411"/>
                </a:lnTo>
                <a:lnTo>
                  <a:pt x="749" y="420"/>
                </a:lnTo>
                <a:lnTo>
                  <a:pt x="740" y="428"/>
                </a:lnTo>
                <a:lnTo>
                  <a:pt x="740" y="428"/>
                </a:lnTo>
                <a:lnTo>
                  <a:pt x="715" y="445"/>
                </a:lnTo>
                <a:lnTo>
                  <a:pt x="691" y="462"/>
                </a:lnTo>
                <a:lnTo>
                  <a:pt x="679" y="469"/>
                </a:lnTo>
                <a:lnTo>
                  <a:pt x="667" y="475"/>
                </a:lnTo>
                <a:lnTo>
                  <a:pt x="655" y="479"/>
                </a:lnTo>
                <a:lnTo>
                  <a:pt x="643" y="483"/>
                </a:lnTo>
                <a:lnTo>
                  <a:pt x="643" y="483"/>
                </a:lnTo>
                <a:lnTo>
                  <a:pt x="638" y="483"/>
                </a:lnTo>
                <a:lnTo>
                  <a:pt x="635" y="485"/>
                </a:lnTo>
                <a:lnTo>
                  <a:pt x="629" y="490"/>
                </a:lnTo>
                <a:lnTo>
                  <a:pt x="622" y="495"/>
                </a:lnTo>
                <a:lnTo>
                  <a:pt x="614" y="499"/>
                </a:lnTo>
                <a:lnTo>
                  <a:pt x="614" y="499"/>
                </a:lnTo>
                <a:lnTo>
                  <a:pt x="577" y="517"/>
                </a:lnTo>
                <a:lnTo>
                  <a:pt x="539" y="532"/>
                </a:lnTo>
                <a:lnTo>
                  <a:pt x="539" y="532"/>
                </a:lnTo>
                <a:lnTo>
                  <a:pt x="537" y="527"/>
                </a:lnTo>
                <a:lnTo>
                  <a:pt x="534" y="526"/>
                </a:lnTo>
                <a:lnTo>
                  <a:pt x="532" y="525"/>
                </a:lnTo>
                <a:lnTo>
                  <a:pt x="532" y="525"/>
                </a:lnTo>
                <a:lnTo>
                  <a:pt x="510" y="532"/>
                </a:lnTo>
                <a:lnTo>
                  <a:pt x="496" y="537"/>
                </a:lnTo>
                <a:lnTo>
                  <a:pt x="487" y="538"/>
                </a:lnTo>
                <a:lnTo>
                  <a:pt x="487" y="538"/>
                </a:lnTo>
                <a:lnTo>
                  <a:pt x="484" y="538"/>
                </a:lnTo>
                <a:lnTo>
                  <a:pt x="482" y="536"/>
                </a:lnTo>
                <a:lnTo>
                  <a:pt x="479" y="534"/>
                </a:lnTo>
                <a:lnTo>
                  <a:pt x="477" y="534"/>
                </a:lnTo>
                <a:lnTo>
                  <a:pt x="477" y="534"/>
                </a:lnTo>
                <a:lnTo>
                  <a:pt x="404" y="540"/>
                </a:lnTo>
                <a:lnTo>
                  <a:pt x="355" y="538"/>
                </a:lnTo>
                <a:lnTo>
                  <a:pt x="355" y="538"/>
                </a:lnTo>
                <a:lnTo>
                  <a:pt x="353" y="538"/>
                </a:lnTo>
                <a:lnTo>
                  <a:pt x="350" y="536"/>
                </a:lnTo>
                <a:lnTo>
                  <a:pt x="347" y="532"/>
                </a:lnTo>
                <a:lnTo>
                  <a:pt x="347" y="532"/>
                </a:lnTo>
                <a:lnTo>
                  <a:pt x="328" y="528"/>
                </a:lnTo>
                <a:lnTo>
                  <a:pt x="318" y="526"/>
                </a:lnTo>
                <a:lnTo>
                  <a:pt x="308" y="524"/>
                </a:lnTo>
                <a:lnTo>
                  <a:pt x="308" y="524"/>
                </a:lnTo>
                <a:lnTo>
                  <a:pt x="290" y="519"/>
                </a:lnTo>
                <a:lnTo>
                  <a:pt x="270" y="513"/>
                </a:lnTo>
                <a:lnTo>
                  <a:pt x="270" y="513"/>
                </a:lnTo>
                <a:lnTo>
                  <a:pt x="256" y="509"/>
                </a:lnTo>
                <a:lnTo>
                  <a:pt x="243" y="505"/>
                </a:lnTo>
                <a:lnTo>
                  <a:pt x="243" y="505"/>
                </a:lnTo>
                <a:lnTo>
                  <a:pt x="236" y="503"/>
                </a:lnTo>
                <a:lnTo>
                  <a:pt x="231" y="502"/>
                </a:lnTo>
                <a:lnTo>
                  <a:pt x="227" y="500"/>
                </a:lnTo>
                <a:lnTo>
                  <a:pt x="227" y="500"/>
                </a:lnTo>
                <a:lnTo>
                  <a:pt x="224" y="499"/>
                </a:lnTo>
                <a:lnTo>
                  <a:pt x="221" y="496"/>
                </a:lnTo>
                <a:lnTo>
                  <a:pt x="215" y="490"/>
                </a:lnTo>
                <a:lnTo>
                  <a:pt x="215" y="490"/>
                </a:lnTo>
                <a:lnTo>
                  <a:pt x="202" y="482"/>
                </a:lnTo>
                <a:lnTo>
                  <a:pt x="187" y="473"/>
                </a:lnTo>
                <a:lnTo>
                  <a:pt x="187" y="473"/>
                </a:lnTo>
                <a:lnTo>
                  <a:pt x="188" y="472"/>
                </a:lnTo>
                <a:lnTo>
                  <a:pt x="188" y="472"/>
                </a:lnTo>
                <a:lnTo>
                  <a:pt x="188" y="470"/>
                </a:lnTo>
                <a:lnTo>
                  <a:pt x="188" y="470"/>
                </a:lnTo>
                <a:lnTo>
                  <a:pt x="188" y="469"/>
                </a:lnTo>
                <a:lnTo>
                  <a:pt x="185" y="468"/>
                </a:lnTo>
                <a:lnTo>
                  <a:pt x="179" y="465"/>
                </a:lnTo>
                <a:lnTo>
                  <a:pt x="173" y="463"/>
                </a:lnTo>
                <a:lnTo>
                  <a:pt x="167" y="459"/>
                </a:lnTo>
                <a:lnTo>
                  <a:pt x="167" y="459"/>
                </a:lnTo>
                <a:lnTo>
                  <a:pt x="151" y="446"/>
                </a:lnTo>
                <a:lnTo>
                  <a:pt x="138" y="432"/>
                </a:lnTo>
                <a:lnTo>
                  <a:pt x="138" y="432"/>
                </a:lnTo>
                <a:lnTo>
                  <a:pt x="134" y="424"/>
                </a:lnTo>
                <a:lnTo>
                  <a:pt x="132" y="421"/>
                </a:lnTo>
                <a:lnTo>
                  <a:pt x="129" y="418"/>
                </a:lnTo>
                <a:lnTo>
                  <a:pt x="129" y="418"/>
                </a:lnTo>
                <a:lnTo>
                  <a:pt x="122" y="410"/>
                </a:lnTo>
                <a:lnTo>
                  <a:pt x="114" y="402"/>
                </a:lnTo>
                <a:lnTo>
                  <a:pt x="97" y="387"/>
                </a:lnTo>
                <a:lnTo>
                  <a:pt x="97" y="387"/>
                </a:lnTo>
                <a:lnTo>
                  <a:pt x="96" y="385"/>
                </a:lnTo>
                <a:lnTo>
                  <a:pt x="93" y="381"/>
                </a:lnTo>
                <a:lnTo>
                  <a:pt x="93" y="381"/>
                </a:lnTo>
                <a:lnTo>
                  <a:pt x="84" y="368"/>
                </a:lnTo>
                <a:lnTo>
                  <a:pt x="75" y="353"/>
                </a:lnTo>
                <a:lnTo>
                  <a:pt x="55" y="320"/>
                </a:lnTo>
                <a:lnTo>
                  <a:pt x="45" y="306"/>
                </a:lnTo>
                <a:lnTo>
                  <a:pt x="35" y="294"/>
                </a:lnTo>
                <a:lnTo>
                  <a:pt x="29" y="289"/>
                </a:lnTo>
                <a:lnTo>
                  <a:pt x="24" y="285"/>
                </a:lnTo>
                <a:lnTo>
                  <a:pt x="18" y="282"/>
                </a:lnTo>
                <a:lnTo>
                  <a:pt x="12" y="281"/>
                </a:lnTo>
                <a:lnTo>
                  <a:pt x="12" y="281"/>
                </a:lnTo>
                <a:lnTo>
                  <a:pt x="7" y="280"/>
                </a:lnTo>
                <a:lnTo>
                  <a:pt x="0" y="277"/>
                </a:lnTo>
                <a:lnTo>
                  <a:pt x="0" y="277"/>
                </a:lnTo>
                <a:lnTo>
                  <a:pt x="6" y="269"/>
                </a:lnTo>
                <a:lnTo>
                  <a:pt x="13" y="261"/>
                </a:lnTo>
                <a:lnTo>
                  <a:pt x="20" y="255"/>
                </a:lnTo>
                <a:lnTo>
                  <a:pt x="29" y="248"/>
                </a:lnTo>
                <a:lnTo>
                  <a:pt x="44" y="236"/>
                </a:lnTo>
                <a:lnTo>
                  <a:pt x="51" y="230"/>
                </a:lnTo>
                <a:lnTo>
                  <a:pt x="59" y="221"/>
                </a:lnTo>
                <a:lnTo>
                  <a:pt x="59" y="221"/>
                </a:lnTo>
                <a:lnTo>
                  <a:pt x="69" y="204"/>
                </a:lnTo>
                <a:lnTo>
                  <a:pt x="74" y="196"/>
                </a:lnTo>
                <a:lnTo>
                  <a:pt x="80" y="188"/>
                </a:lnTo>
                <a:lnTo>
                  <a:pt x="80" y="188"/>
                </a:lnTo>
                <a:lnTo>
                  <a:pt x="86" y="181"/>
                </a:lnTo>
                <a:lnTo>
                  <a:pt x="92" y="173"/>
                </a:lnTo>
                <a:lnTo>
                  <a:pt x="97" y="167"/>
                </a:lnTo>
                <a:lnTo>
                  <a:pt x="99" y="165"/>
                </a:lnTo>
                <a:lnTo>
                  <a:pt x="99" y="161"/>
                </a:lnTo>
                <a:lnTo>
                  <a:pt x="99" y="161"/>
                </a:lnTo>
                <a:lnTo>
                  <a:pt x="112" y="154"/>
                </a:lnTo>
                <a:lnTo>
                  <a:pt x="118" y="149"/>
                </a:lnTo>
                <a:lnTo>
                  <a:pt x="121" y="146"/>
                </a:lnTo>
                <a:lnTo>
                  <a:pt x="122" y="142"/>
                </a:lnTo>
                <a:lnTo>
                  <a:pt x="122" y="142"/>
                </a:lnTo>
                <a:lnTo>
                  <a:pt x="127" y="136"/>
                </a:lnTo>
                <a:lnTo>
                  <a:pt x="132" y="129"/>
                </a:lnTo>
                <a:lnTo>
                  <a:pt x="142" y="118"/>
                </a:lnTo>
                <a:lnTo>
                  <a:pt x="154" y="106"/>
                </a:lnTo>
                <a:lnTo>
                  <a:pt x="166" y="94"/>
                </a:lnTo>
                <a:lnTo>
                  <a:pt x="166" y="94"/>
                </a:lnTo>
                <a:lnTo>
                  <a:pt x="171" y="90"/>
                </a:lnTo>
                <a:lnTo>
                  <a:pt x="177" y="86"/>
                </a:lnTo>
                <a:lnTo>
                  <a:pt x="191" y="79"/>
                </a:lnTo>
                <a:lnTo>
                  <a:pt x="198" y="77"/>
                </a:lnTo>
                <a:lnTo>
                  <a:pt x="206" y="73"/>
                </a:lnTo>
                <a:lnTo>
                  <a:pt x="210" y="69"/>
                </a:lnTo>
                <a:lnTo>
                  <a:pt x="215" y="63"/>
                </a:lnTo>
                <a:lnTo>
                  <a:pt x="215" y="63"/>
                </a:lnTo>
                <a:lnTo>
                  <a:pt x="220" y="57"/>
                </a:lnTo>
                <a:lnTo>
                  <a:pt x="226" y="53"/>
                </a:lnTo>
                <a:lnTo>
                  <a:pt x="232" y="48"/>
                </a:lnTo>
                <a:lnTo>
                  <a:pt x="239" y="45"/>
                </a:lnTo>
                <a:lnTo>
                  <a:pt x="253" y="39"/>
                </a:lnTo>
                <a:lnTo>
                  <a:pt x="268" y="35"/>
                </a:lnTo>
                <a:lnTo>
                  <a:pt x="268" y="35"/>
                </a:lnTo>
                <a:lnTo>
                  <a:pt x="283" y="27"/>
                </a:lnTo>
                <a:lnTo>
                  <a:pt x="292" y="24"/>
                </a:lnTo>
                <a:lnTo>
                  <a:pt x="301" y="22"/>
                </a:lnTo>
                <a:lnTo>
                  <a:pt x="301" y="22"/>
                </a:lnTo>
                <a:lnTo>
                  <a:pt x="317" y="18"/>
                </a:lnTo>
                <a:lnTo>
                  <a:pt x="335" y="16"/>
                </a:lnTo>
                <a:lnTo>
                  <a:pt x="335" y="16"/>
                </a:lnTo>
                <a:lnTo>
                  <a:pt x="342" y="16"/>
                </a:lnTo>
                <a:lnTo>
                  <a:pt x="350" y="16"/>
                </a:lnTo>
                <a:lnTo>
                  <a:pt x="355" y="16"/>
                </a:lnTo>
                <a:lnTo>
                  <a:pt x="359" y="14"/>
                </a:lnTo>
                <a:lnTo>
                  <a:pt x="363" y="12"/>
                </a:lnTo>
                <a:lnTo>
                  <a:pt x="367" y="7"/>
                </a:lnTo>
                <a:lnTo>
                  <a:pt x="367" y="7"/>
                </a:lnTo>
                <a:lnTo>
                  <a:pt x="458" y="0"/>
                </a:lnTo>
                <a:lnTo>
                  <a:pt x="458" y="0"/>
                </a:lnTo>
                <a:lnTo>
                  <a:pt x="491" y="5"/>
                </a:lnTo>
                <a:lnTo>
                  <a:pt x="518" y="8"/>
                </a:lnTo>
                <a:lnTo>
                  <a:pt x="543" y="13"/>
                </a:lnTo>
                <a:lnTo>
                  <a:pt x="543" y="13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52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6">
            <a:extLst>
              <a:ext uri="{FF2B5EF4-FFF2-40B4-BE49-F238E27FC236}">
                <a16:creationId xmlns:a16="http://schemas.microsoft.com/office/drawing/2014/main" id="{A6539C9B-4B49-4267-80C7-4772793FF99F}"/>
              </a:ext>
            </a:extLst>
          </p:cNvPr>
          <p:cNvSpPr>
            <a:spLocks/>
          </p:cNvSpPr>
          <p:nvPr/>
        </p:nvSpPr>
        <p:spPr bwMode="auto">
          <a:xfrm>
            <a:off x="2252700" y="3168733"/>
            <a:ext cx="1638074" cy="980347"/>
          </a:xfrm>
          <a:custGeom>
            <a:avLst/>
            <a:gdLst>
              <a:gd name="T0" fmla="*/ 259 w 787"/>
              <a:gd name="T1" fmla="*/ 7 h 471"/>
              <a:gd name="T2" fmla="*/ 306 w 787"/>
              <a:gd name="T3" fmla="*/ 12 h 471"/>
              <a:gd name="T4" fmla="*/ 318 w 787"/>
              <a:gd name="T5" fmla="*/ 29 h 471"/>
              <a:gd name="T6" fmla="*/ 331 w 787"/>
              <a:gd name="T7" fmla="*/ 6 h 471"/>
              <a:gd name="T8" fmla="*/ 377 w 787"/>
              <a:gd name="T9" fmla="*/ 19 h 471"/>
              <a:gd name="T10" fmla="*/ 404 w 787"/>
              <a:gd name="T11" fmla="*/ 9 h 471"/>
              <a:gd name="T12" fmla="*/ 431 w 787"/>
              <a:gd name="T13" fmla="*/ 20 h 471"/>
              <a:gd name="T14" fmla="*/ 452 w 787"/>
              <a:gd name="T15" fmla="*/ 30 h 471"/>
              <a:gd name="T16" fmla="*/ 477 w 787"/>
              <a:gd name="T17" fmla="*/ 56 h 471"/>
              <a:gd name="T18" fmla="*/ 534 w 787"/>
              <a:gd name="T19" fmla="*/ 66 h 471"/>
              <a:gd name="T20" fmla="*/ 572 w 787"/>
              <a:gd name="T21" fmla="*/ 97 h 471"/>
              <a:gd name="T22" fmla="*/ 582 w 787"/>
              <a:gd name="T23" fmla="*/ 111 h 471"/>
              <a:gd name="T24" fmla="*/ 624 w 787"/>
              <a:gd name="T25" fmla="*/ 151 h 471"/>
              <a:gd name="T26" fmla="*/ 613 w 787"/>
              <a:gd name="T27" fmla="*/ 184 h 471"/>
              <a:gd name="T28" fmla="*/ 631 w 787"/>
              <a:gd name="T29" fmla="*/ 185 h 471"/>
              <a:gd name="T30" fmla="*/ 658 w 787"/>
              <a:gd name="T31" fmla="*/ 191 h 471"/>
              <a:gd name="T32" fmla="*/ 675 w 787"/>
              <a:gd name="T33" fmla="*/ 183 h 471"/>
              <a:gd name="T34" fmla="*/ 694 w 787"/>
              <a:gd name="T35" fmla="*/ 197 h 471"/>
              <a:gd name="T36" fmla="*/ 766 w 787"/>
              <a:gd name="T37" fmla="*/ 202 h 471"/>
              <a:gd name="T38" fmla="*/ 787 w 787"/>
              <a:gd name="T39" fmla="*/ 208 h 471"/>
              <a:gd name="T40" fmla="*/ 783 w 787"/>
              <a:gd name="T41" fmla="*/ 204 h 471"/>
              <a:gd name="T42" fmla="*/ 706 w 787"/>
              <a:gd name="T43" fmla="*/ 229 h 471"/>
              <a:gd name="T44" fmla="*/ 686 w 787"/>
              <a:gd name="T45" fmla="*/ 232 h 471"/>
              <a:gd name="T46" fmla="*/ 648 w 787"/>
              <a:gd name="T47" fmla="*/ 239 h 471"/>
              <a:gd name="T48" fmla="*/ 617 w 787"/>
              <a:gd name="T49" fmla="*/ 252 h 471"/>
              <a:gd name="T50" fmla="*/ 614 w 787"/>
              <a:gd name="T51" fmla="*/ 283 h 471"/>
              <a:gd name="T52" fmla="*/ 587 w 787"/>
              <a:gd name="T53" fmla="*/ 302 h 471"/>
              <a:gd name="T54" fmla="*/ 566 w 787"/>
              <a:gd name="T55" fmla="*/ 335 h 471"/>
              <a:gd name="T56" fmla="*/ 568 w 787"/>
              <a:gd name="T57" fmla="*/ 355 h 471"/>
              <a:gd name="T58" fmla="*/ 526 w 787"/>
              <a:gd name="T59" fmla="*/ 374 h 471"/>
              <a:gd name="T60" fmla="*/ 514 w 787"/>
              <a:gd name="T61" fmla="*/ 374 h 471"/>
              <a:gd name="T62" fmla="*/ 524 w 787"/>
              <a:gd name="T63" fmla="*/ 404 h 471"/>
              <a:gd name="T64" fmla="*/ 466 w 787"/>
              <a:gd name="T65" fmla="*/ 403 h 471"/>
              <a:gd name="T66" fmla="*/ 460 w 787"/>
              <a:gd name="T67" fmla="*/ 422 h 471"/>
              <a:gd name="T68" fmla="*/ 471 w 787"/>
              <a:gd name="T69" fmla="*/ 430 h 471"/>
              <a:gd name="T70" fmla="*/ 461 w 787"/>
              <a:gd name="T71" fmla="*/ 442 h 471"/>
              <a:gd name="T72" fmla="*/ 399 w 787"/>
              <a:gd name="T73" fmla="*/ 428 h 471"/>
              <a:gd name="T74" fmla="*/ 372 w 787"/>
              <a:gd name="T75" fmla="*/ 460 h 471"/>
              <a:gd name="T76" fmla="*/ 326 w 787"/>
              <a:gd name="T77" fmla="*/ 442 h 471"/>
              <a:gd name="T78" fmla="*/ 307 w 787"/>
              <a:gd name="T79" fmla="*/ 467 h 471"/>
              <a:gd name="T80" fmla="*/ 248 w 787"/>
              <a:gd name="T81" fmla="*/ 439 h 471"/>
              <a:gd name="T82" fmla="*/ 223 w 787"/>
              <a:gd name="T83" fmla="*/ 451 h 471"/>
              <a:gd name="T84" fmla="*/ 207 w 787"/>
              <a:gd name="T85" fmla="*/ 443 h 471"/>
              <a:gd name="T86" fmla="*/ 189 w 787"/>
              <a:gd name="T87" fmla="*/ 431 h 471"/>
              <a:gd name="T88" fmla="*/ 153 w 787"/>
              <a:gd name="T89" fmla="*/ 408 h 471"/>
              <a:gd name="T90" fmla="*/ 104 w 787"/>
              <a:gd name="T91" fmla="*/ 365 h 471"/>
              <a:gd name="T92" fmla="*/ 82 w 787"/>
              <a:gd name="T93" fmla="*/ 329 h 471"/>
              <a:gd name="T94" fmla="*/ 76 w 787"/>
              <a:gd name="T95" fmla="*/ 281 h 471"/>
              <a:gd name="T96" fmla="*/ 91 w 787"/>
              <a:gd name="T97" fmla="*/ 200 h 471"/>
              <a:gd name="T98" fmla="*/ 86 w 787"/>
              <a:gd name="T99" fmla="*/ 191 h 471"/>
              <a:gd name="T100" fmla="*/ 94 w 787"/>
              <a:gd name="T101" fmla="*/ 180 h 471"/>
              <a:gd name="T102" fmla="*/ 97 w 787"/>
              <a:gd name="T103" fmla="*/ 107 h 471"/>
              <a:gd name="T104" fmla="*/ 112 w 787"/>
              <a:gd name="T105" fmla="*/ 63 h 471"/>
              <a:gd name="T106" fmla="*/ 140 w 787"/>
              <a:gd name="T107" fmla="*/ 45 h 471"/>
              <a:gd name="T108" fmla="*/ 175 w 787"/>
              <a:gd name="T109" fmla="*/ 24 h 471"/>
              <a:gd name="T110" fmla="*/ 217 w 787"/>
              <a:gd name="T111" fmla="*/ 2 h 471"/>
              <a:gd name="T112" fmla="*/ 242 w 787"/>
              <a:gd name="T113" fmla="*/ 12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7" h="471">
                <a:moveTo>
                  <a:pt x="246" y="14"/>
                </a:moveTo>
                <a:lnTo>
                  <a:pt x="246" y="14"/>
                </a:lnTo>
                <a:lnTo>
                  <a:pt x="248" y="13"/>
                </a:lnTo>
                <a:lnTo>
                  <a:pt x="252" y="11"/>
                </a:lnTo>
                <a:lnTo>
                  <a:pt x="256" y="8"/>
                </a:lnTo>
                <a:lnTo>
                  <a:pt x="259" y="7"/>
                </a:lnTo>
                <a:lnTo>
                  <a:pt x="259" y="7"/>
                </a:lnTo>
                <a:lnTo>
                  <a:pt x="266" y="5"/>
                </a:lnTo>
                <a:lnTo>
                  <a:pt x="275" y="2"/>
                </a:lnTo>
                <a:lnTo>
                  <a:pt x="285" y="1"/>
                </a:lnTo>
                <a:lnTo>
                  <a:pt x="285" y="1"/>
                </a:lnTo>
                <a:lnTo>
                  <a:pt x="291" y="2"/>
                </a:lnTo>
                <a:lnTo>
                  <a:pt x="296" y="5"/>
                </a:lnTo>
                <a:lnTo>
                  <a:pt x="306" y="12"/>
                </a:lnTo>
                <a:lnTo>
                  <a:pt x="306" y="12"/>
                </a:lnTo>
                <a:lnTo>
                  <a:pt x="308" y="21"/>
                </a:lnTo>
                <a:lnTo>
                  <a:pt x="311" y="27"/>
                </a:lnTo>
                <a:lnTo>
                  <a:pt x="313" y="29"/>
                </a:lnTo>
                <a:lnTo>
                  <a:pt x="315" y="30"/>
                </a:lnTo>
                <a:lnTo>
                  <a:pt x="315" y="30"/>
                </a:lnTo>
                <a:lnTo>
                  <a:pt x="318" y="29"/>
                </a:lnTo>
                <a:lnTo>
                  <a:pt x="321" y="26"/>
                </a:lnTo>
                <a:lnTo>
                  <a:pt x="328" y="20"/>
                </a:lnTo>
                <a:lnTo>
                  <a:pt x="328" y="20"/>
                </a:lnTo>
                <a:lnTo>
                  <a:pt x="326" y="14"/>
                </a:lnTo>
                <a:lnTo>
                  <a:pt x="324" y="9"/>
                </a:lnTo>
                <a:lnTo>
                  <a:pt x="324" y="9"/>
                </a:lnTo>
                <a:lnTo>
                  <a:pt x="331" y="6"/>
                </a:lnTo>
                <a:lnTo>
                  <a:pt x="338" y="5"/>
                </a:lnTo>
                <a:lnTo>
                  <a:pt x="351" y="3"/>
                </a:lnTo>
                <a:lnTo>
                  <a:pt x="351" y="3"/>
                </a:lnTo>
                <a:lnTo>
                  <a:pt x="377" y="7"/>
                </a:lnTo>
                <a:lnTo>
                  <a:pt x="377" y="7"/>
                </a:lnTo>
                <a:lnTo>
                  <a:pt x="377" y="11"/>
                </a:lnTo>
                <a:lnTo>
                  <a:pt x="377" y="19"/>
                </a:lnTo>
                <a:lnTo>
                  <a:pt x="377" y="19"/>
                </a:lnTo>
                <a:lnTo>
                  <a:pt x="380" y="17"/>
                </a:lnTo>
                <a:lnTo>
                  <a:pt x="382" y="15"/>
                </a:lnTo>
                <a:lnTo>
                  <a:pt x="391" y="12"/>
                </a:lnTo>
                <a:lnTo>
                  <a:pt x="399" y="9"/>
                </a:lnTo>
                <a:lnTo>
                  <a:pt x="404" y="9"/>
                </a:lnTo>
                <a:lnTo>
                  <a:pt x="404" y="9"/>
                </a:lnTo>
                <a:lnTo>
                  <a:pt x="411" y="9"/>
                </a:lnTo>
                <a:lnTo>
                  <a:pt x="418" y="11"/>
                </a:lnTo>
                <a:lnTo>
                  <a:pt x="425" y="13"/>
                </a:lnTo>
                <a:lnTo>
                  <a:pt x="428" y="15"/>
                </a:lnTo>
                <a:lnTo>
                  <a:pt x="429" y="17"/>
                </a:lnTo>
                <a:lnTo>
                  <a:pt x="429" y="17"/>
                </a:lnTo>
                <a:lnTo>
                  <a:pt x="431" y="20"/>
                </a:lnTo>
                <a:lnTo>
                  <a:pt x="431" y="26"/>
                </a:lnTo>
                <a:lnTo>
                  <a:pt x="432" y="31"/>
                </a:lnTo>
                <a:lnTo>
                  <a:pt x="434" y="32"/>
                </a:lnTo>
                <a:lnTo>
                  <a:pt x="434" y="33"/>
                </a:lnTo>
                <a:lnTo>
                  <a:pt x="434" y="33"/>
                </a:lnTo>
                <a:lnTo>
                  <a:pt x="443" y="31"/>
                </a:lnTo>
                <a:lnTo>
                  <a:pt x="452" y="30"/>
                </a:lnTo>
                <a:lnTo>
                  <a:pt x="452" y="30"/>
                </a:lnTo>
                <a:lnTo>
                  <a:pt x="460" y="31"/>
                </a:lnTo>
                <a:lnTo>
                  <a:pt x="470" y="35"/>
                </a:lnTo>
                <a:lnTo>
                  <a:pt x="486" y="42"/>
                </a:lnTo>
                <a:lnTo>
                  <a:pt x="486" y="42"/>
                </a:lnTo>
                <a:lnTo>
                  <a:pt x="481" y="48"/>
                </a:lnTo>
                <a:lnTo>
                  <a:pt x="477" y="56"/>
                </a:lnTo>
                <a:lnTo>
                  <a:pt x="477" y="56"/>
                </a:lnTo>
                <a:lnTo>
                  <a:pt x="502" y="56"/>
                </a:lnTo>
                <a:lnTo>
                  <a:pt x="527" y="60"/>
                </a:lnTo>
                <a:lnTo>
                  <a:pt x="527" y="60"/>
                </a:lnTo>
                <a:lnTo>
                  <a:pt x="530" y="61"/>
                </a:lnTo>
                <a:lnTo>
                  <a:pt x="533" y="62"/>
                </a:lnTo>
                <a:lnTo>
                  <a:pt x="534" y="66"/>
                </a:lnTo>
                <a:lnTo>
                  <a:pt x="535" y="69"/>
                </a:lnTo>
                <a:lnTo>
                  <a:pt x="538" y="76"/>
                </a:lnTo>
                <a:lnTo>
                  <a:pt x="539" y="82"/>
                </a:lnTo>
                <a:lnTo>
                  <a:pt x="539" y="82"/>
                </a:lnTo>
                <a:lnTo>
                  <a:pt x="551" y="86"/>
                </a:lnTo>
                <a:lnTo>
                  <a:pt x="565" y="93"/>
                </a:lnTo>
                <a:lnTo>
                  <a:pt x="572" y="97"/>
                </a:lnTo>
                <a:lnTo>
                  <a:pt x="578" y="101"/>
                </a:lnTo>
                <a:lnTo>
                  <a:pt x="584" y="107"/>
                </a:lnTo>
                <a:lnTo>
                  <a:pt x="589" y="113"/>
                </a:lnTo>
                <a:lnTo>
                  <a:pt x="589" y="113"/>
                </a:lnTo>
                <a:lnTo>
                  <a:pt x="584" y="110"/>
                </a:lnTo>
                <a:lnTo>
                  <a:pt x="584" y="110"/>
                </a:lnTo>
                <a:lnTo>
                  <a:pt x="582" y="111"/>
                </a:lnTo>
                <a:lnTo>
                  <a:pt x="581" y="113"/>
                </a:lnTo>
                <a:lnTo>
                  <a:pt x="578" y="118"/>
                </a:lnTo>
                <a:lnTo>
                  <a:pt x="578" y="118"/>
                </a:lnTo>
                <a:lnTo>
                  <a:pt x="591" y="124"/>
                </a:lnTo>
                <a:lnTo>
                  <a:pt x="605" y="133"/>
                </a:lnTo>
                <a:lnTo>
                  <a:pt x="618" y="143"/>
                </a:lnTo>
                <a:lnTo>
                  <a:pt x="624" y="151"/>
                </a:lnTo>
                <a:lnTo>
                  <a:pt x="628" y="158"/>
                </a:lnTo>
                <a:lnTo>
                  <a:pt x="628" y="158"/>
                </a:lnTo>
                <a:lnTo>
                  <a:pt x="619" y="171"/>
                </a:lnTo>
                <a:lnTo>
                  <a:pt x="614" y="177"/>
                </a:lnTo>
                <a:lnTo>
                  <a:pt x="613" y="180"/>
                </a:lnTo>
                <a:lnTo>
                  <a:pt x="613" y="184"/>
                </a:lnTo>
                <a:lnTo>
                  <a:pt x="613" y="184"/>
                </a:lnTo>
                <a:lnTo>
                  <a:pt x="613" y="188"/>
                </a:lnTo>
                <a:lnTo>
                  <a:pt x="614" y="190"/>
                </a:lnTo>
                <a:lnTo>
                  <a:pt x="615" y="192"/>
                </a:lnTo>
                <a:lnTo>
                  <a:pt x="619" y="192"/>
                </a:lnTo>
                <a:lnTo>
                  <a:pt x="619" y="192"/>
                </a:lnTo>
                <a:lnTo>
                  <a:pt x="622" y="190"/>
                </a:lnTo>
                <a:lnTo>
                  <a:pt x="631" y="185"/>
                </a:lnTo>
                <a:lnTo>
                  <a:pt x="638" y="180"/>
                </a:lnTo>
                <a:lnTo>
                  <a:pt x="643" y="178"/>
                </a:lnTo>
                <a:lnTo>
                  <a:pt x="656" y="178"/>
                </a:lnTo>
                <a:lnTo>
                  <a:pt x="656" y="178"/>
                </a:lnTo>
                <a:lnTo>
                  <a:pt x="656" y="183"/>
                </a:lnTo>
                <a:lnTo>
                  <a:pt x="657" y="188"/>
                </a:lnTo>
                <a:lnTo>
                  <a:pt x="658" y="191"/>
                </a:lnTo>
                <a:lnTo>
                  <a:pt x="661" y="192"/>
                </a:lnTo>
                <a:lnTo>
                  <a:pt x="663" y="192"/>
                </a:lnTo>
                <a:lnTo>
                  <a:pt x="663" y="192"/>
                </a:lnTo>
                <a:lnTo>
                  <a:pt x="667" y="192"/>
                </a:lnTo>
                <a:lnTo>
                  <a:pt x="669" y="190"/>
                </a:lnTo>
                <a:lnTo>
                  <a:pt x="671" y="188"/>
                </a:lnTo>
                <a:lnTo>
                  <a:pt x="675" y="183"/>
                </a:lnTo>
                <a:lnTo>
                  <a:pt x="675" y="183"/>
                </a:lnTo>
                <a:lnTo>
                  <a:pt x="677" y="185"/>
                </a:lnTo>
                <a:lnTo>
                  <a:pt x="681" y="186"/>
                </a:lnTo>
                <a:lnTo>
                  <a:pt x="688" y="189"/>
                </a:lnTo>
                <a:lnTo>
                  <a:pt x="691" y="190"/>
                </a:lnTo>
                <a:lnTo>
                  <a:pt x="693" y="194"/>
                </a:lnTo>
                <a:lnTo>
                  <a:pt x="694" y="197"/>
                </a:lnTo>
                <a:lnTo>
                  <a:pt x="694" y="202"/>
                </a:lnTo>
                <a:lnTo>
                  <a:pt x="719" y="202"/>
                </a:lnTo>
                <a:lnTo>
                  <a:pt x="719" y="202"/>
                </a:lnTo>
                <a:lnTo>
                  <a:pt x="753" y="206"/>
                </a:lnTo>
                <a:lnTo>
                  <a:pt x="753" y="206"/>
                </a:lnTo>
                <a:lnTo>
                  <a:pt x="759" y="204"/>
                </a:lnTo>
                <a:lnTo>
                  <a:pt x="766" y="202"/>
                </a:lnTo>
                <a:lnTo>
                  <a:pt x="777" y="197"/>
                </a:lnTo>
                <a:lnTo>
                  <a:pt x="777" y="197"/>
                </a:lnTo>
                <a:lnTo>
                  <a:pt x="780" y="198"/>
                </a:lnTo>
                <a:lnTo>
                  <a:pt x="784" y="202"/>
                </a:lnTo>
                <a:lnTo>
                  <a:pt x="786" y="204"/>
                </a:lnTo>
                <a:lnTo>
                  <a:pt x="787" y="208"/>
                </a:lnTo>
                <a:lnTo>
                  <a:pt x="787" y="208"/>
                </a:lnTo>
                <a:lnTo>
                  <a:pt x="786" y="213"/>
                </a:lnTo>
                <a:lnTo>
                  <a:pt x="785" y="217"/>
                </a:lnTo>
                <a:lnTo>
                  <a:pt x="785" y="206"/>
                </a:lnTo>
                <a:lnTo>
                  <a:pt x="785" y="206"/>
                </a:lnTo>
                <a:lnTo>
                  <a:pt x="784" y="204"/>
                </a:lnTo>
                <a:lnTo>
                  <a:pt x="783" y="204"/>
                </a:lnTo>
                <a:lnTo>
                  <a:pt x="783" y="204"/>
                </a:lnTo>
                <a:lnTo>
                  <a:pt x="777" y="207"/>
                </a:lnTo>
                <a:lnTo>
                  <a:pt x="768" y="211"/>
                </a:lnTo>
                <a:lnTo>
                  <a:pt x="758" y="217"/>
                </a:lnTo>
                <a:lnTo>
                  <a:pt x="748" y="221"/>
                </a:lnTo>
                <a:lnTo>
                  <a:pt x="748" y="221"/>
                </a:lnTo>
                <a:lnTo>
                  <a:pt x="728" y="226"/>
                </a:lnTo>
                <a:lnTo>
                  <a:pt x="706" y="229"/>
                </a:lnTo>
                <a:lnTo>
                  <a:pt x="706" y="229"/>
                </a:lnTo>
                <a:lnTo>
                  <a:pt x="703" y="229"/>
                </a:lnTo>
                <a:lnTo>
                  <a:pt x="698" y="229"/>
                </a:lnTo>
                <a:lnTo>
                  <a:pt x="693" y="229"/>
                </a:lnTo>
                <a:lnTo>
                  <a:pt x="689" y="231"/>
                </a:lnTo>
                <a:lnTo>
                  <a:pt x="689" y="231"/>
                </a:lnTo>
                <a:lnTo>
                  <a:pt x="686" y="232"/>
                </a:lnTo>
                <a:lnTo>
                  <a:pt x="682" y="235"/>
                </a:lnTo>
                <a:lnTo>
                  <a:pt x="679" y="239"/>
                </a:lnTo>
                <a:lnTo>
                  <a:pt x="675" y="240"/>
                </a:lnTo>
                <a:lnTo>
                  <a:pt x="675" y="240"/>
                </a:lnTo>
                <a:lnTo>
                  <a:pt x="667" y="241"/>
                </a:lnTo>
                <a:lnTo>
                  <a:pt x="657" y="240"/>
                </a:lnTo>
                <a:lnTo>
                  <a:pt x="648" y="239"/>
                </a:lnTo>
                <a:lnTo>
                  <a:pt x="643" y="239"/>
                </a:lnTo>
                <a:lnTo>
                  <a:pt x="639" y="240"/>
                </a:lnTo>
                <a:lnTo>
                  <a:pt x="639" y="240"/>
                </a:lnTo>
                <a:lnTo>
                  <a:pt x="634" y="243"/>
                </a:lnTo>
                <a:lnTo>
                  <a:pt x="630" y="247"/>
                </a:lnTo>
                <a:lnTo>
                  <a:pt x="621" y="257"/>
                </a:lnTo>
                <a:lnTo>
                  <a:pt x="617" y="252"/>
                </a:lnTo>
                <a:lnTo>
                  <a:pt x="617" y="252"/>
                </a:lnTo>
                <a:lnTo>
                  <a:pt x="613" y="253"/>
                </a:lnTo>
                <a:lnTo>
                  <a:pt x="613" y="257"/>
                </a:lnTo>
                <a:lnTo>
                  <a:pt x="613" y="257"/>
                </a:lnTo>
                <a:lnTo>
                  <a:pt x="615" y="281"/>
                </a:lnTo>
                <a:lnTo>
                  <a:pt x="615" y="281"/>
                </a:lnTo>
                <a:lnTo>
                  <a:pt x="614" y="283"/>
                </a:lnTo>
                <a:lnTo>
                  <a:pt x="613" y="286"/>
                </a:lnTo>
                <a:lnTo>
                  <a:pt x="609" y="290"/>
                </a:lnTo>
                <a:lnTo>
                  <a:pt x="600" y="298"/>
                </a:lnTo>
                <a:lnTo>
                  <a:pt x="600" y="298"/>
                </a:lnTo>
                <a:lnTo>
                  <a:pt x="594" y="300"/>
                </a:lnTo>
                <a:lnTo>
                  <a:pt x="587" y="302"/>
                </a:lnTo>
                <a:lnTo>
                  <a:pt x="587" y="302"/>
                </a:lnTo>
                <a:lnTo>
                  <a:pt x="595" y="311"/>
                </a:lnTo>
                <a:lnTo>
                  <a:pt x="603" y="318"/>
                </a:lnTo>
                <a:lnTo>
                  <a:pt x="603" y="318"/>
                </a:lnTo>
                <a:lnTo>
                  <a:pt x="593" y="324"/>
                </a:lnTo>
                <a:lnTo>
                  <a:pt x="579" y="329"/>
                </a:lnTo>
                <a:lnTo>
                  <a:pt x="569" y="333"/>
                </a:lnTo>
                <a:lnTo>
                  <a:pt x="566" y="335"/>
                </a:lnTo>
                <a:lnTo>
                  <a:pt x="565" y="336"/>
                </a:lnTo>
                <a:lnTo>
                  <a:pt x="565" y="336"/>
                </a:lnTo>
                <a:lnTo>
                  <a:pt x="565" y="339"/>
                </a:lnTo>
                <a:lnTo>
                  <a:pt x="568" y="342"/>
                </a:lnTo>
                <a:lnTo>
                  <a:pt x="573" y="348"/>
                </a:lnTo>
                <a:lnTo>
                  <a:pt x="573" y="348"/>
                </a:lnTo>
                <a:lnTo>
                  <a:pt x="568" y="355"/>
                </a:lnTo>
                <a:lnTo>
                  <a:pt x="565" y="359"/>
                </a:lnTo>
                <a:lnTo>
                  <a:pt x="563" y="361"/>
                </a:lnTo>
                <a:lnTo>
                  <a:pt x="563" y="361"/>
                </a:lnTo>
                <a:lnTo>
                  <a:pt x="554" y="366"/>
                </a:lnTo>
                <a:lnTo>
                  <a:pt x="545" y="371"/>
                </a:lnTo>
                <a:lnTo>
                  <a:pt x="535" y="373"/>
                </a:lnTo>
                <a:lnTo>
                  <a:pt x="526" y="374"/>
                </a:lnTo>
                <a:lnTo>
                  <a:pt x="526" y="374"/>
                </a:lnTo>
                <a:lnTo>
                  <a:pt x="521" y="373"/>
                </a:lnTo>
                <a:lnTo>
                  <a:pt x="515" y="372"/>
                </a:lnTo>
                <a:lnTo>
                  <a:pt x="515" y="372"/>
                </a:lnTo>
                <a:lnTo>
                  <a:pt x="514" y="372"/>
                </a:lnTo>
                <a:lnTo>
                  <a:pt x="514" y="374"/>
                </a:lnTo>
                <a:lnTo>
                  <a:pt x="514" y="374"/>
                </a:lnTo>
                <a:lnTo>
                  <a:pt x="516" y="379"/>
                </a:lnTo>
                <a:lnTo>
                  <a:pt x="521" y="387"/>
                </a:lnTo>
                <a:lnTo>
                  <a:pt x="526" y="396"/>
                </a:lnTo>
                <a:lnTo>
                  <a:pt x="528" y="400"/>
                </a:lnTo>
                <a:lnTo>
                  <a:pt x="528" y="400"/>
                </a:lnTo>
                <a:lnTo>
                  <a:pt x="527" y="403"/>
                </a:lnTo>
                <a:lnTo>
                  <a:pt x="524" y="404"/>
                </a:lnTo>
                <a:lnTo>
                  <a:pt x="516" y="408"/>
                </a:lnTo>
                <a:lnTo>
                  <a:pt x="502" y="409"/>
                </a:lnTo>
                <a:lnTo>
                  <a:pt x="502" y="409"/>
                </a:lnTo>
                <a:lnTo>
                  <a:pt x="487" y="406"/>
                </a:lnTo>
                <a:lnTo>
                  <a:pt x="472" y="403"/>
                </a:lnTo>
                <a:lnTo>
                  <a:pt x="472" y="403"/>
                </a:lnTo>
                <a:lnTo>
                  <a:pt x="466" y="403"/>
                </a:lnTo>
                <a:lnTo>
                  <a:pt x="461" y="404"/>
                </a:lnTo>
                <a:lnTo>
                  <a:pt x="458" y="405"/>
                </a:lnTo>
                <a:lnTo>
                  <a:pt x="458" y="406"/>
                </a:lnTo>
                <a:lnTo>
                  <a:pt x="456" y="409"/>
                </a:lnTo>
                <a:lnTo>
                  <a:pt x="456" y="409"/>
                </a:lnTo>
                <a:lnTo>
                  <a:pt x="458" y="415"/>
                </a:lnTo>
                <a:lnTo>
                  <a:pt x="460" y="422"/>
                </a:lnTo>
                <a:lnTo>
                  <a:pt x="464" y="430"/>
                </a:lnTo>
                <a:lnTo>
                  <a:pt x="466" y="433"/>
                </a:lnTo>
                <a:lnTo>
                  <a:pt x="467" y="433"/>
                </a:lnTo>
                <a:lnTo>
                  <a:pt x="467" y="433"/>
                </a:lnTo>
                <a:lnTo>
                  <a:pt x="471" y="433"/>
                </a:lnTo>
                <a:lnTo>
                  <a:pt x="471" y="430"/>
                </a:lnTo>
                <a:lnTo>
                  <a:pt x="471" y="430"/>
                </a:lnTo>
                <a:lnTo>
                  <a:pt x="471" y="430"/>
                </a:lnTo>
                <a:lnTo>
                  <a:pt x="472" y="433"/>
                </a:lnTo>
                <a:lnTo>
                  <a:pt x="472" y="433"/>
                </a:lnTo>
                <a:lnTo>
                  <a:pt x="471" y="437"/>
                </a:lnTo>
                <a:lnTo>
                  <a:pt x="468" y="441"/>
                </a:lnTo>
                <a:lnTo>
                  <a:pt x="465" y="441"/>
                </a:lnTo>
                <a:lnTo>
                  <a:pt x="461" y="442"/>
                </a:lnTo>
                <a:lnTo>
                  <a:pt x="461" y="442"/>
                </a:lnTo>
                <a:lnTo>
                  <a:pt x="454" y="441"/>
                </a:lnTo>
                <a:lnTo>
                  <a:pt x="446" y="440"/>
                </a:lnTo>
                <a:lnTo>
                  <a:pt x="426" y="435"/>
                </a:lnTo>
                <a:lnTo>
                  <a:pt x="400" y="427"/>
                </a:lnTo>
                <a:lnTo>
                  <a:pt x="400" y="427"/>
                </a:lnTo>
                <a:lnTo>
                  <a:pt x="399" y="428"/>
                </a:lnTo>
                <a:lnTo>
                  <a:pt x="399" y="430"/>
                </a:lnTo>
                <a:lnTo>
                  <a:pt x="399" y="430"/>
                </a:lnTo>
                <a:lnTo>
                  <a:pt x="401" y="439"/>
                </a:lnTo>
                <a:lnTo>
                  <a:pt x="406" y="452"/>
                </a:lnTo>
                <a:lnTo>
                  <a:pt x="406" y="452"/>
                </a:lnTo>
                <a:lnTo>
                  <a:pt x="386" y="458"/>
                </a:lnTo>
                <a:lnTo>
                  <a:pt x="372" y="460"/>
                </a:lnTo>
                <a:lnTo>
                  <a:pt x="372" y="460"/>
                </a:lnTo>
                <a:lnTo>
                  <a:pt x="367" y="460"/>
                </a:lnTo>
                <a:lnTo>
                  <a:pt x="361" y="459"/>
                </a:lnTo>
                <a:lnTo>
                  <a:pt x="350" y="453"/>
                </a:lnTo>
                <a:lnTo>
                  <a:pt x="338" y="447"/>
                </a:lnTo>
                <a:lnTo>
                  <a:pt x="326" y="442"/>
                </a:lnTo>
                <a:lnTo>
                  <a:pt x="326" y="442"/>
                </a:lnTo>
                <a:lnTo>
                  <a:pt x="327" y="459"/>
                </a:lnTo>
                <a:lnTo>
                  <a:pt x="327" y="459"/>
                </a:lnTo>
                <a:lnTo>
                  <a:pt x="327" y="465"/>
                </a:lnTo>
                <a:lnTo>
                  <a:pt x="325" y="471"/>
                </a:lnTo>
                <a:lnTo>
                  <a:pt x="325" y="471"/>
                </a:lnTo>
                <a:lnTo>
                  <a:pt x="315" y="470"/>
                </a:lnTo>
                <a:lnTo>
                  <a:pt x="307" y="467"/>
                </a:lnTo>
                <a:lnTo>
                  <a:pt x="297" y="464"/>
                </a:lnTo>
                <a:lnTo>
                  <a:pt x="288" y="460"/>
                </a:lnTo>
                <a:lnTo>
                  <a:pt x="269" y="449"/>
                </a:lnTo>
                <a:lnTo>
                  <a:pt x="251" y="436"/>
                </a:lnTo>
                <a:lnTo>
                  <a:pt x="251" y="436"/>
                </a:lnTo>
                <a:lnTo>
                  <a:pt x="250" y="437"/>
                </a:lnTo>
                <a:lnTo>
                  <a:pt x="248" y="439"/>
                </a:lnTo>
                <a:lnTo>
                  <a:pt x="247" y="443"/>
                </a:lnTo>
                <a:lnTo>
                  <a:pt x="246" y="448"/>
                </a:lnTo>
                <a:lnTo>
                  <a:pt x="247" y="453"/>
                </a:lnTo>
                <a:lnTo>
                  <a:pt x="250" y="454"/>
                </a:lnTo>
                <a:lnTo>
                  <a:pt x="235" y="454"/>
                </a:lnTo>
                <a:lnTo>
                  <a:pt x="235" y="454"/>
                </a:lnTo>
                <a:lnTo>
                  <a:pt x="223" y="451"/>
                </a:lnTo>
                <a:lnTo>
                  <a:pt x="223" y="451"/>
                </a:lnTo>
                <a:lnTo>
                  <a:pt x="220" y="449"/>
                </a:lnTo>
                <a:lnTo>
                  <a:pt x="215" y="446"/>
                </a:lnTo>
                <a:lnTo>
                  <a:pt x="211" y="443"/>
                </a:lnTo>
                <a:lnTo>
                  <a:pt x="208" y="443"/>
                </a:lnTo>
                <a:lnTo>
                  <a:pt x="208" y="443"/>
                </a:lnTo>
                <a:lnTo>
                  <a:pt x="207" y="443"/>
                </a:lnTo>
                <a:lnTo>
                  <a:pt x="207" y="445"/>
                </a:lnTo>
                <a:lnTo>
                  <a:pt x="207" y="445"/>
                </a:lnTo>
                <a:lnTo>
                  <a:pt x="204" y="446"/>
                </a:lnTo>
                <a:lnTo>
                  <a:pt x="204" y="446"/>
                </a:lnTo>
                <a:lnTo>
                  <a:pt x="201" y="445"/>
                </a:lnTo>
                <a:lnTo>
                  <a:pt x="197" y="441"/>
                </a:lnTo>
                <a:lnTo>
                  <a:pt x="189" y="431"/>
                </a:lnTo>
                <a:lnTo>
                  <a:pt x="183" y="421"/>
                </a:lnTo>
                <a:lnTo>
                  <a:pt x="179" y="415"/>
                </a:lnTo>
                <a:lnTo>
                  <a:pt x="179" y="415"/>
                </a:lnTo>
                <a:lnTo>
                  <a:pt x="167" y="412"/>
                </a:lnTo>
                <a:lnTo>
                  <a:pt x="156" y="409"/>
                </a:lnTo>
                <a:lnTo>
                  <a:pt x="156" y="409"/>
                </a:lnTo>
                <a:lnTo>
                  <a:pt x="153" y="408"/>
                </a:lnTo>
                <a:lnTo>
                  <a:pt x="148" y="404"/>
                </a:lnTo>
                <a:lnTo>
                  <a:pt x="140" y="397"/>
                </a:lnTo>
                <a:lnTo>
                  <a:pt x="131" y="388"/>
                </a:lnTo>
                <a:lnTo>
                  <a:pt x="124" y="381"/>
                </a:lnTo>
                <a:lnTo>
                  <a:pt x="124" y="381"/>
                </a:lnTo>
                <a:lnTo>
                  <a:pt x="110" y="371"/>
                </a:lnTo>
                <a:lnTo>
                  <a:pt x="104" y="365"/>
                </a:lnTo>
                <a:lnTo>
                  <a:pt x="97" y="357"/>
                </a:lnTo>
                <a:lnTo>
                  <a:pt x="92" y="350"/>
                </a:lnTo>
                <a:lnTo>
                  <a:pt x="88" y="343"/>
                </a:lnTo>
                <a:lnTo>
                  <a:pt x="86" y="336"/>
                </a:lnTo>
                <a:lnTo>
                  <a:pt x="86" y="329"/>
                </a:lnTo>
                <a:lnTo>
                  <a:pt x="86" y="329"/>
                </a:lnTo>
                <a:lnTo>
                  <a:pt x="82" y="329"/>
                </a:lnTo>
                <a:lnTo>
                  <a:pt x="80" y="326"/>
                </a:lnTo>
                <a:lnTo>
                  <a:pt x="77" y="323"/>
                </a:lnTo>
                <a:lnTo>
                  <a:pt x="76" y="319"/>
                </a:lnTo>
                <a:lnTo>
                  <a:pt x="74" y="310"/>
                </a:lnTo>
                <a:lnTo>
                  <a:pt x="74" y="304"/>
                </a:lnTo>
                <a:lnTo>
                  <a:pt x="74" y="304"/>
                </a:lnTo>
                <a:lnTo>
                  <a:pt x="76" y="281"/>
                </a:lnTo>
                <a:lnTo>
                  <a:pt x="76" y="281"/>
                </a:lnTo>
                <a:lnTo>
                  <a:pt x="73" y="249"/>
                </a:lnTo>
                <a:lnTo>
                  <a:pt x="73" y="249"/>
                </a:lnTo>
                <a:lnTo>
                  <a:pt x="73" y="243"/>
                </a:lnTo>
                <a:lnTo>
                  <a:pt x="75" y="237"/>
                </a:lnTo>
                <a:lnTo>
                  <a:pt x="80" y="223"/>
                </a:lnTo>
                <a:lnTo>
                  <a:pt x="91" y="200"/>
                </a:lnTo>
                <a:lnTo>
                  <a:pt x="91" y="200"/>
                </a:lnTo>
                <a:lnTo>
                  <a:pt x="43" y="195"/>
                </a:lnTo>
                <a:lnTo>
                  <a:pt x="12" y="195"/>
                </a:lnTo>
                <a:lnTo>
                  <a:pt x="12" y="195"/>
                </a:lnTo>
                <a:lnTo>
                  <a:pt x="6" y="192"/>
                </a:lnTo>
                <a:lnTo>
                  <a:pt x="0" y="188"/>
                </a:lnTo>
                <a:lnTo>
                  <a:pt x="86" y="191"/>
                </a:lnTo>
                <a:lnTo>
                  <a:pt x="86" y="191"/>
                </a:lnTo>
                <a:lnTo>
                  <a:pt x="88" y="190"/>
                </a:lnTo>
                <a:lnTo>
                  <a:pt x="92" y="188"/>
                </a:lnTo>
                <a:lnTo>
                  <a:pt x="95" y="184"/>
                </a:lnTo>
                <a:lnTo>
                  <a:pt x="95" y="184"/>
                </a:lnTo>
                <a:lnTo>
                  <a:pt x="94" y="183"/>
                </a:lnTo>
                <a:lnTo>
                  <a:pt x="94" y="180"/>
                </a:lnTo>
                <a:lnTo>
                  <a:pt x="92" y="179"/>
                </a:lnTo>
                <a:lnTo>
                  <a:pt x="92" y="179"/>
                </a:lnTo>
                <a:lnTo>
                  <a:pt x="89" y="166"/>
                </a:lnTo>
                <a:lnTo>
                  <a:pt x="87" y="156"/>
                </a:lnTo>
                <a:lnTo>
                  <a:pt x="87" y="156"/>
                </a:lnTo>
                <a:lnTo>
                  <a:pt x="97" y="107"/>
                </a:lnTo>
                <a:lnTo>
                  <a:pt x="97" y="107"/>
                </a:lnTo>
                <a:lnTo>
                  <a:pt x="101" y="87"/>
                </a:lnTo>
                <a:lnTo>
                  <a:pt x="101" y="87"/>
                </a:lnTo>
                <a:lnTo>
                  <a:pt x="104" y="85"/>
                </a:lnTo>
                <a:lnTo>
                  <a:pt x="106" y="82"/>
                </a:lnTo>
                <a:lnTo>
                  <a:pt x="109" y="76"/>
                </a:lnTo>
                <a:lnTo>
                  <a:pt x="111" y="70"/>
                </a:lnTo>
                <a:lnTo>
                  <a:pt x="112" y="63"/>
                </a:lnTo>
                <a:lnTo>
                  <a:pt x="112" y="63"/>
                </a:lnTo>
                <a:lnTo>
                  <a:pt x="115" y="60"/>
                </a:lnTo>
                <a:lnTo>
                  <a:pt x="118" y="56"/>
                </a:lnTo>
                <a:lnTo>
                  <a:pt x="125" y="51"/>
                </a:lnTo>
                <a:lnTo>
                  <a:pt x="132" y="48"/>
                </a:lnTo>
                <a:lnTo>
                  <a:pt x="140" y="45"/>
                </a:lnTo>
                <a:lnTo>
                  <a:pt x="140" y="45"/>
                </a:lnTo>
                <a:lnTo>
                  <a:pt x="144" y="39"/>
                </a:lnTo>
                <a:lnTo>
                  <a:pt x="152" y="32"/>
                </a:lnTo>
                <a:lnTo>
                  <a:pt x="152" y="32"/>
                </a:lnTo>
                <a:lnTo>
                  <a:pt x="155" y="29"/>
                </a:lnTo>
                <a:lnTo>
                  <a:pt x="159" y="26"/>
                </a:lnTo>
                <a:lnTo>
                  <a:pt x="167" y="24"/>
                </a:lnTo>
                <a:lnTo>
                  <a:pt x="175" y="24"/>
                </a:lnTo>
                <a:lnTo>
                  <a:pt x="184" y="24"/>
                </a:lnTo>
                <a:lnTo>
                  <a:pt x="184" y="24"/>
                </a:lnTo>
                <a:lnTo>
                  <a:pt x="189" y="19"/>
                </a:lnTo>
                <a:lnTo>
                  <a:pt x="193" y="14"/>
                </a:lnTo>
                <a:lnTo>
                  <a:pt x="198" y="11"/>
                </a:lnTo>
                <a:lnTo>
                  <a:pt x="204" y="7"/>
                </a:lnTo>
                <a:lnTo>
                  <a:pt x="217" y="2"/>
                </a:lnTo>
                <a:lnTo>
                  <a:pt x="222" y="1"/>
                </a:lnTo>
                <a:lnTo>
                  <a:pt x="227" y="0"/>
                </a:lnTo>
                <a:lnTo>
                  <a:pt x="227" y="0"/>
                </a:lnTo>
                <a:lnTo>
                  <a:pt x="230" y="1"/>
                </a:lnTo>
                <a:lnTo>
                  <a:pt x="233" y="2"/>
                </a:lnTo>
                <a:lnTo>
                  <a:pt x="239" y="7"/>
                </a:lnTo>
                <a:lnTo>
                  <a:pt x="242" y="12"/>
                </a:lnTo>
                <a:lnTo>
                  <a:pt x="245" y="13"/>
                </a:lnTo>
                <a:lnTo>
                  <a:pt x="246" y="14"/>
                </a:lnTo>
                <a:lnTo>
                  <a:pt x="246" y="14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52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0">
            <a:extLst>
              <a:ext uri="{FF2B5EF4-FFF2-40B4-BE49-F238E27FC236}">
                <a16:creationId xmlns:a16="http://schemas.microsoft.com/office/drawing/2014/main" id="{08726E6D-493A-48C2-9B7A-0270AAB49B01}"/>
              </a:ext>
            </a:extLst>
          </p:cNvPr>
          <p:cNvSpPr>
            <a:spLocks noEditPoints="1"/>
          </p:cNvSpPr>
          <p:nvPr/>
        </p:nvSpPr>
        <p:spPr bwMode="auto">
          <a:xfrm>
            <a:off x="6012344" y="3335553"/>
            <a:ext cx="1638073" cy="680188"/>
          </a:xfrm>
          <a:custGeom>
            <a:avLst/>
            <a:gdLst>
              <a:gd name="T0" fmla="*/ 315 w 932"/>
              <a:gd name="T1" fmla="*/ 300 h 387"/>
              <a:gd name="T2" fmla="*/ 340 w 932"/>
              <a:gd name="T3" fmla="*/ 320 h 387"/>
              <a:gd name="T4" fmla="*/ 346 w 932"/>
              <a:gd name="T5" fmla="*/ 339 h 387"/>
              <a:gd name="T6" fmla="*/ 315 w 932"/>
              <a:gd name="T7" fmla="*/ 319 h 387"/>
              <a:gd name="T8" fmla="*/ 289 w 932"/>
              <a:gd name="T9" fmla="*/ 308 h 387"/>
              <a:gd name="T10" fmla="*/ 485 w 932"/>
              <a:gd name="T11" fmla="*/ 13 h 387"/>
              <a:gd name="T12" fmla="*/ 535 w 932"/>
              <a:gd name="T13" fmla="*/ 2 h 387"/>
              <a:gd name="T14" fmla="*/ 544 w 932"/>
              <a:gd name="T15" fmla="*/ 11 h 387"/>
              <a:gd name="T16" fmla="*/ 596 w 932"/>
              <a:gd name="T17" fmla="*/ 16 h 387"/>
              <a:gd name="T18" fmla="*/ 625 w 932"/>
              <a:gd name="T19" fmla="*/ 20 h 387"/>
              <a:gd name="T20" fmla="*/ 660 w 932"/>
              <a:gd name="T21" fmla="*/ 32 h 387"/>
              <a:gd name="T22" fmla="*/ 682 w 932"/>
              <a:gd name="T23" fmla="*/ 49 h 387"/>
              <a:gd name="T24" fmla="*/ 697 w 932"/>
              <a:gd name="T25" fmla="*/ 60 h 387"/>
              <a:gd name="T26" fmla="*/ 723 w 932"/>
              <a:gd name="T27" fmla="*/ 81 h 387"/>
              <a:gd name="T28" fmla="*/ 760 w 932"/>
              <a:gd name="T29" fmla="*/ 86 h 387"/>
              <a:gd name="T30" fmla="*/ 790 w 932"/>
              <a:gd name="T31" fmla="*/ 109 h 387"/>
              <a:gd name="T32" fmla="*/ 805 w 932"/>
              <a:gd name="T33" fmla="*/ 115 h 387"/>
              <a:gd name="T34" fmla="*/ 850 w 932"/>
              <a:gd name="T35" fmla="*/ 128 h 387"/>
              <a:gd name="T36" fmla="*/ 883 w 932"/>
              <a:gd name="T37" fmla="*/ 135 h 387"/>
              <a:gd name="T38" fmla="*/ 907 w 932"/>
              <a:gd name="T39" fmla="*/ 136 h 387"/>
              <a:gd name="T40" fmla="*/ 877 w 932"/>
              <a:gd name="T41" fmla="*/ 160 h 387"/>
              <a:gd name="T42" fmla="*/ 838 w 932"/>
              <a:gd name="T43" fmla="*/ 185 h 387"/>
              <a:gd name="T44" fmla="*/ 797 w 932"/>
              <a:gd name="T45" fmla="*/ 211 h 387"/>
              <a:gd name="T46" fmla="*/ 761 w 932"/>
              <a:gd name="T47" fmla="*/ 219 h 387"/>
              <a:gd name="T48" fmla="*/ 715 w 932"/>
              <a:gd name="T49" fmla="*/ 229 h 387"/>
              <a:gd name="T50" fmla="*/ 670 w 932"/>
              <a:gd name="T51" fmla="*/ 220 h 387"/>
              <a:gd name="T52" fmla="*/ 605 w 932"/>
              <a:gd name="T53" fmla="*/ 189 h 387"/>
              <a:gd name="T54" fmla="*/ 620 w 932"/>
              <a:gd name="T55" fmla="*/ 214 h 387"/>
              <a:gd name="T56" fmla="*/ 648 w 932"/>
              <a:gd name="T57" fmla="*/ 228 h 387"/>
              <a:gd name="T58" fmla="*/ 697 w 932"/>
              <a:gd name="T59" fmla="*/ 235 h 387"/>
              <a:gd name="T60" fmla="*/ 716 w 932"/>
              <a:gd name="T61" fmla="*/ 265 h 387"/>
              <a:gd name="T62" fmla="*/ 728 w 932"/>
              <a:gd name="T63" fmla="*/ 291 h 387"/>
              <a:gd name="T64" fmla="*/ 705 w 932"/>
              <a:gd name="T65" fmla="*/ 295 h 387"/>
              <a:gd name="T66" fmla="*/ 695 w 932"/>
              <a:gd name="T67" fmla="*/ 318 h 387"/>
              <a:gd name="T68" fmla="*/ 664 w 932"/>
              <a:gd name="T69" fmla="*/ 324 h 387"/>
              <a:gd name="T70" fmla="*/ 652 w 932"/>
              <a:gd name="T71" fmla="*/ 331 h 387"/>
              <a:gd name="T72" fmla="*/ 614 w 932"/>
              <a:gd name="T73" fmla="*/ 341 h 387"/>
              <a:gd name="T74" fmla="*/ 615 w 932"/>
              <a:gd name="T75" fmla="*/ 312 h 387"/>
              <a:gd name="T76" fmla="*/ 593 w 932"/>
              <a:gd name="T77" fmla="*/ 319 h 387"/>
              <a:gd name="T78" fmla="*/ 596 w 932"/>
              <a:gd name="T79" fmla="*/ 350 h 387"/>
              <a:gd name="T80" fmla="*/ 540 w 932"/>
              <a:gd name="T81" fmla="*/ 374 h 387"/>
              <a:gd name="T82" fmla="*/ 509 w 932"/>
              <a:gd name="T83" fmla="*/ 379 h 387"/>
              <a:gd name="T84" fmla="*/ 468 w 932"/>
              <a:gd name="T85" fmla="*/ 374 h 387"/>
              <a:gd name="T86" fmla="*/ 449 w 932"/>
              <a:gd name="T87" fmla="*/ 372 h 387"/>
              <a:gd name="T88" fmla="*/ 418 w 932"/>
              <a:gd name="T89" fmla="*/ 382 h 387"/>
              <a:gd name="T90" fmla="*/ 356 w 932"/>
              <a:gd name="T91" fmla="*/ 379 h 387"/>
              <a:gd name="T92" fmla="*/ 315 w 932"/>
              <a:gd name="T93" fmla="*/ 368 h 387"/>
              <a:gd name="T94" fmla="*/ 262 w 932"/>
              <a:gd name="T95" fmla="*/ 352 h 387"/>
              <a:gd name="T96" fmla="*/ 227 w 932"/>
              <a:gd name="T97" fmla="*/ 339 h 387"/>
              <a:gd name="T98" fmla="*/ 213 w 932"/>
              <a:gd name="T99" fmla="*/ 313 h 387"/>
              <a:gd name="T100" fmla="*/ 199 w 932"/>
              <a:gd name="T101" fmla="*/ 317 h 387"/>
              <a:gd name="T102" fmla="*/ 207 w 932"/>
              <a:gd name="T103" fmla="*/ 337 h 387"/>
              <a:gd name="T104" fmla="*/ 166 w 932"/>
              <a:gd name="T105" fmla="*/ 300 h 387"/>
              <a:gd name="T106" fmla="*/ 135 w 932"/>
              <a:gd name="T107" fmla="*/ 277 h 387"/>
              <a:gd name="T108" fmla="*/ 107 w 932"/>
              <a:gd name="T109" fmla="*/ 186 h 387"/>
              <a:gd name="T110" fmla="*/ 19 w 932"/>
              <a:gd name="T111" fmla="*/ 183 h 387"/>
              <a:gd name="T112" fmla="*/ 112 w 932"/>
              <a:gd name="T113" fmla="*/ 170 h 387"/>
              <a:gd name="T114" fmla="*/ 136 w 932"/>
              <a:gd name="T115" fmla="*/ 138 h 387"/>
              <a:gd name="T116" fmla="*/ 233 w 932"/>
              <a:gd name="T117" fmla="*/ 63 h 387"/>
              <a:gd name="T118" fmla="*/ 283 w 932"/>
              <a:gd name="T119" fmla="*/ 44 h 387"/>
              <a:gd name="T120" fmla="*/ 314 w 932"/>
              <a:gd name="T121" fmla="*/ 42 h 387"/>
              <a:gd name="T122" fmla="*/ 454 w 932"/>
              <a:gd name="T123" fmla="*/ 11 h 387"/>
              <a:gd name="T124" fmla="*/ 493 w 932"/>
              <a:gd name="T125" fmla="*/ 0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2" h="387">
                <a:moveTo>
                  <a:pt x="306" y="300"/>
                </a:moveTo>
                <a:lnTo>
                  <a:pt x="306" y="300"/>
                </a:lnTo>
                <a:lnTo>
                  <a:pt x="307" y="300"/>
                </a:lnTo>
                <a:lnTo>
                  <a:pt x="308" y="299"/>
                </a:lnTo>
                <a:lnTo>
                  <a:pt x="309" y="297"/>
                </a:lnTo>
                <a:lnTo>
                  <a:pt x="311" y="297"/>
                </a:lnTo>
                <a:lnTo>
                  <a:pt x="311" y="297"/>
                </a:lnTo>
                <a:lnTo>
                  <a:pt x="313" y="299"/>
                </a:lnTo>
                <a:lnTo>
                  <a:pt x="315" y="300"/>
                </a:lnTo>
                <a:lnTo>
                  <a:pt x="319" y="305"/>
                </a:lnTo>
                <a:lnTo>
                  <a:pt x="319" y="305"/>
                </a:lnTo>
                <a:lnTo>
                  <a:pt x="323" y="303"/>
                </a:lnTo>
                <a:lnTo>
                  <a:pt x="326" y="305"/>
                </a:lnTo>
                <a:lnTo>
                  <a:pt x="330" y="306"/>
                </a:lnTo>
                <a:lnTo>
                  <a:pt x="332" y="308"/>
                </a:lnTo>
                <a:lnTo>
                  <a:pt x="338" y="315"/>
                </a:lnTo>
                <a:lnTo>
                  <a:pt x="339" y="318"/>
                </a:lnTo>
                <a:lnTo>
                  <a:pt x="340" y="320"/>
                </a:lnTo>
                <a:lnTo>
                  <a:pt x="340" y="320"/>
                </a:lnTo>
                <a:lnTo>
                  <a:pt x="339" y="323"/>
                </a:lnTo>
                <a:lnTo>
                  <a:pt x="338" y="325"/>
                </a:lnTo>
                <a:lnTo>
                  <a:pt x="333" y="329"/>
                </a:lnTo>
                <a:lnTo>
                  <a:pt x="333" y="329"/>
                </a:lnTo>
                <a:lnTo>
                  <a:pt x="336" y="332"/>
                </a:lnTo>
                <a:lnTo>
                  <a:pt x="339" y="333"/>
                </a:lnTo>
                <a:lnTo>
                  <a:pt x="346" y="333"/>
                </a:lnTo>
                <a:lnTo>
                  <a:pt x="346" y="339"/>
                </a:lnTo>
                <a:lnTo>
                  <a:pt x="343" y="350"/>
                </a:lnTo>
                <a:lnTo>
                  <a:pt x="343" y="350"/>
                </a:lnTo>
                <a:lnTo>
                  <a:pt x="339" y="348"/>
                </a:lnTo>
                <a:lnTo>
                  <a:pt x="336" y="344"/>
                </a:lnTo>
                <a:lnTo>
                  <a:pt x="329" y="333"/>
                </a:lnTo>
                <a:lnTo>
                  <a:pt x="321" y="323"/>
                </a:lnTo>
                <a:lnTo>
                  <a:pt x="318" y="320"/>
                </a:lnTo>
                <a:lnTo>
                  <a:pt x="315" y="319"/>
                </a:lnTo>
                <a:lnTo>
                  <a:pt x="315" y="319"/>
                </a:lnTo>
                <a:lnTo>
                  <a:pt x="313" y="319"/>
                </a:lnTo>
                <a:lnTo>
                  <a:pt x="311" y="320"/>
                </a:lnTo>
                <a:lnTo>
                  <a:pt x="308" y="321"/>
                </a:lnTo>
                <a:lnTo>
                  <a:pt x="306" y="323"/>
                </a:lnTo>
                <a:lnTo>
                  <a:pt x="306" y="323"/>
                </a:lnTo>
                <a:lnTo>
                  <a:pt x="300" y="321"/>
                </a:lnTo>
                <a:lnTo>
                  <a:pt x="295" y="318"/>
                </a:lnTo>
                <a:lnTo>
                  <a:pt x="290" y="313"/>
                </a:lnTo>
                <a:lnTo>
                  <a:pt x="289" y="308"/>
                </a:lnTo>
                <a:lnTo>
                  <a:pt x="289" y="308"/>
                </a:lnTo>
                <a:lnTo>
                  <a:pt x="291" y="301"/>
                </a:lnTo>
                <a:lnTo>
                  <a:pt x="295" y="291"/>
                </a:lnTo>
                <a:lnTo>
                  <a:pt x="295" y="291"/>
                </a:lnTo>
                <a:lnTo>
                  <a:pt x="301" y="296"/>
                </a:lnTo>
                <a:lnTo>
                  <a:pt x="303" y="299"/>
                </a:lnTo>
                <a:lnTo>
                  <a:pt x="306" y="300"/>
                </a:lnTo>
                <a:lnTo>
                  <a:pt x="306" y="300"/>
                </a:lnTo>
                <a:close/>
                <a:moveTo>
                  <a:pt x="485" y="13"/>
                </a:moveTo>
                <a:lnTo>
                  <a:pt x="485" y="13"/>
                </a:lnTo>
                <a:lnTo>
                  <a:pt x="485" y="15"/>
                </a:lnTo>
                <a:lnTo>
                  <a:pt x="486" y="15"/>
                </a:lnTo>
                <a:lnTo>
                  <a:pt x="488" y="15"/>
                </a:lnTo>
                <a:lnTo>
                  <a:pt x="488" y="15"/>
                </a:lnTo>
                <a:lnTo>
                  <a:pt x="504" y="12"/>
                </a:lnTo>
                <a:lnTo>
                  <a:pt x="528" y="6"/>
                </a:lnTo>
                <a:lnTo>
                  <a:pt x="528" y="6"/>
                </a:lnTo>
                <a:lnTo>
                  <a:pt x="535" y="2"/>
                </a:lnTo>
                <a:lnTo>
                  <a:pt x="541" y="1"/>
                </a:lnTo>
                <a:lnTo>
                  <a:pt x="541" y="1"/>
                </a:lnTo>
                <a:lnTo>
                  <a:pt x="545" y="1"/>
                </a:lnTo>
                <a:lnTo>
                  <a:pt x="547" y="2"/>
                </a:lnTo>
                <a:lnTo>
                  <a:pt x="554" y="6"/>
                </a:lnTo>
                <a:lnTo>
                  <a:pt x="554" y="6"/>
                </a:lnTo>
                <a:lnTo>
                  <a:pt x="551" y="6"/>
                </a:lnTo>
                <a:lnTo>
                  <a:pt x="547" y="7"/>
                </a:lnTo>
                <a:lnTo>
                  <a:pt x="544" y="11"/>
                </a:lnTo>
                <a:lnTo>
                  <a:pt x="542" y="13"/>
                </a:lnTo>
                <a:lnTo>
                  <a:pt x="542" y="15"/>
                </a:lnTo>
                <a:lnTo>
                  <a:pt x="542" y="15"/>
                </a:lnTo>
                <a:lnTo>
                  <a:pt x="553" y="12"/>
                </a:lnTo>
                <a:lnTo>
                  <a:pt x="562" y="9"/>
                </a:lnTo>
                <a:lnTo>
                  <a:pt x="591" y="9"/>
                </a:lnTo>
                <a:lnTo>
                  <a:pt x="591" y="9"/>
                </a:lnTo>
                <a:lnTo>
                  <a:pt x="594" y="14"/>
                </a:lnTo>
                <a:lnTo>
                  <a:pt x="596" y="16"/>
                </a:lnTo>
                <a:lnTo>
                  <a:pt x="599" y="18"/>
                </a:lnTo>
                <a:lnTo>
                  <a:pt x="599" y="18"/>
                </a:lnTo>
                <a:lnTo>
                  <a:pt x="606" y="16"/>
                </a:lnTo>
                <a:lnTo>
                  <a:pt x="613" y="14"/>
                </a:lnTo>
                <a:lnTo>
                  <a:pt x="613" y="14"/>
                </a:lnTo>
                <a:lnTo>
                  <a:pt x="617" y="15"/>
                </a:lnTo>
                <a:lnTo>
                  <a:pt x="619" y="16"/>
                </a:lnTo>
                <a:lnTo>
                  <a:pt x="625" y="20"/>
                </a:lnTo>
                <a:lnTo>
                  <a:pt x="625" y="20"/>
                </a:lnTo>
                <a:lnTo>
                  <a:pt x="621" y="26"/>
                </a:lnTo>
                <a:lnTo>
                  <a:pt x="620" y="30"/>
                </a:lnTo>
                <a:lnTo>
                  <a:pt x="621" y="33"/>
                </a:lnTo>
                <a:lnTo>
                  <a:pt x="621" y="33"/>
                </a:lnTo>
                <a:lnTo>
                  <a:pt x="636" y="30"/>
                </a:lnTo>
                <a:lnTo>
                  <a:pt x="645" y="28"/>
                </a:lnTo>
                <a:lnTo>
                  <a:pt x="645" y="28"/>
                </a:lnTo>
                <a:lnTo>
                  <a:pt x="651" y="30"/>
                </a:lnTo>
                <a:lnTo>
                  <a:pt x="660" y="32"/>
                </a:lnTo>
                <a:lnTo>
                  <a:pt x="660" y="32"/>
                </a:lnTo>
                <a:lnTo>
                  <a:pt x="657" y="36"/>
                </a:lnTo>
                <a:lnTo>
                  <a:pt x="655" y="39"/>
                </a:lnTo>
                <a:lnTo>
                  <a:pt x="655" y="43"/>
                </a:lnTo>
                <a:lnTo>
                  <a:pt x="655" y="43"/>
                </a:lnTo>
                <a:lnTo>
                  <a:pt x="660" y="43"/>
                </a:lnTo>
                <a:lnTo>
                  <a:pt x="664" y="43"/>
                </a:lnTo>
                <a:lnTo>
                  <a:pt x="673" y="44"/>
                </a:lnTo>
                <a:lnTo>
                  <a:pt x="682" y="49"/>
                </a:lnTo>
                <a:lnTo>
                  <a:pt x="692" y="54"/>
                </a:lnTo>
                <a:lnTo>
                  <a:pt x="692" y="54"/>
                </a:lnTo>
                <a:lnTo>
                  <a:pt x="689" y="56"/>
                </a:lnTo>
                <a:lnTo>
                  <a:pt x="686" y="60"/>
                </a:lnTo>
                <a:lnTo>
                  <a:pt x="686" y="60"/>
                </a:lnTo>
                <a:lnTo>
                  <a:pt x="688" y="60"/>
                </a:lnTo>
                <a:lnTo>
                  <a:pt x="692" y="60"/>
                </a:lnTo>
                <a:lnTo>
                  <a:pt x="697" y="60"/>
                </a:lnTo>
                <a:lnTo>
                  <a:pt x="697" y="60"/>
                </a:lnTo>
                <a:lnTo>
                  <a:pt x="713" y="63"/>
                </a:lnTo>
                <a:lnTo>
                  <a:pt x="724" y="67"/>
                </a:lnTo>
                <a:lnTo>
                  <a:pt x="729" y="68"/>
                </a:lnTo>
                <a:lnTo>
                  <a:pt x="730" y="69"/>
                </a:lnTo>
                <a:lnTo>
                  <a:pt x="730" y="69"/>
                </a:lnTo>
                <a:lnTo>
                  <a:pt x="729" y="73"/>
                </a:lnTo>
                <a:lnTo>
                  <a:pt x="728" y="75"/>
                </a:lnTo>
                <a:lnTo>
                  <a:pt x="723" y="81"/>
                </a:lnTo>
                <a:lnTo>
                  <a:pt x="723" y="81"/>
                </a:lnTo>
                <a:lnTo>
                  <a:pt x="724" y="82"/>
                </a:lnTo>
                <a:lnTo>
                  <a:pt x="727" y="82"/>
                </a:lnTo>
                <a:lnTo>
                  <a:pt x="727" y="82"/>
                </a:lnTo>
                <a:lnTo>
                  <a:pt x="731" y="81"/>
                </a:lnTo>
                <a:lnTo>
                  <a:pt x="736" y="80"/>
                </a:lnTo>
                <a:lnTo>
                  <a:pt x="736" y="80"/>
                </a:lnTo>
                <a:lnTo>
                  <a:pt x="743" y="80"/>
                </a:lnTo>
                <a:lnTo>
                  <a:pt x="752" y="82"/>
                </a:lnTo>
                <a:lnTo>
                  <a:pt x="760" y="86"/>
                </a:lnTo>
                <a:lnTo>
                  <a:pt x="767" y="91"/>
                </a:lnTo>
                <a:lnTo>
                  <a:pt x="767" y="91"/>
                </a:lnTo>
                <a:lnTo>
                  <a:pt x="766" y="94"/>
                </a:lnTo>
                <a:lnTo>
                  <a:pt x="764" y="99"/>
                </a:lnTo>
                <a:lnTo>
                  <a:pt x="764" y="99"/>
                </a:lnTo>
                <a:lnTo>
                  <a:pt x="773" y="99"/>
                </a:lnTo>
                <a:lnTo>
                  <a:pt x="780" y="101"/>
                </a:lnTo>
                <a:lnTo>
                  <a:pt x="786" y="105"/>
                </a:lnTo>
                <a:lnTo>
                  <a:pt x="790" y="109"/>
                </a:lnTo>
                <a:lnTo>
                  <a:pt x="793" y="111"/>
                </a:lnTo>
                <a:lnTo>
                  <a:pt x="795" y="115"/>
                </a:lnTo>
                <a:lnTo>
                  <a:pt x="796" y="117"/>
                </a:lnTo>
                <a:lnTo>
                  <a:pt x="796" y="117"/>
                </a:lnTo>
                <a:lnTo>
                  <a:pt x="798" y="117"/>
                </a:lnTo>
                <a:lnTo>
                  <a:pt x="801" y="116"/>
                </a:lnTo>
                <a:lnTo>
                  <a:pt x="803" y="116"/>
                </a:lnTo>
                <a:lnTo>
                  <a:pt x="805" y="115"/>
                </a:lnTo>
                <a:lnTo>
                  <a:pt x="805" y="115"/>
                </a:lnTo>
                <a:lnTo>
                  <a:pt x="809" y="117"/>
                </a:lnTo>
                <a:lnTo>
                  <a:pt x="816" y="121"/>
                </a:lnTo>
                <a:lnTo>
                  <a:pt x="823" y="124"/>
                </a:lnTo>
                <a:lnTo>
                  <a:pt x="828" y="126"/>
                </a:lnTo>
                <a:lnTo>
                  <a:pt x="828" y="126"/>
                </a:lnTo>
                <a:lnTo>
                  <a:pt x="837" y="124"/>
                </a:lnTo>
                <a:lnTo>
                  <a:pt x="847" y="122"/>
                </a:lnTo>
                <a:lnTo>
                  <a:pt x="847" y="122"/>
                </a:lnTo>
                <a:lnTo>
                  <a:pt x="850" y="128"/>
                </a:lnTo>
                <a:lnTo>
                  <a:pt x="852" y="130"/>
                </a:lnTo>
                <a:lnTo>
                  <a:pt x="854" y="131"/>
                </a:lnTo>
                <a:lnTo>
                  <a:pt x="854" y="131"/>
                </a:lnTo>
                <a:lnTo>
                  <a:pt x="860" y="129"/>
                </a:lnTo>
                <a:lnTo>
                  <a:pt x="868" y="128"/>
                </a:lnTo>
                <a:lnTo>
                  <a:pt x="868" y="128"/>
                </a:lnTo>
                <a:lnTo>
                  <a:pt x="872" y="128"/>
                </a:lnTo>
                <a:lnTo>
                  <a:pt x="876" y="130"/>
                </a:lnTo>
                <a:lnTo>
                  <a:pt x="883" y="135"/>
                </a:lnTo>
                <a:lnTo>
                  <a:pt x="889" y="141"/>
                </a:lnTo>
                <a:lnTo>
                  <a:pt x="891" y="142"/>
                </a:lnTo>
                <a:lnTo>
                  <a:pt x="894" y="142"/>
                </a:lnTo>
                <a:lnTo>
                  <a:pt x="894" y="142"/>
                </a:lnTo>
                <a:lnTo>
                  <a:pt x="897" y="142"/>
                </a:lnTo>
                <a:lnTo>
                  <a:pt x="900" y="140"/>
                </a:lnTo>
                <a:lnTo>
                  <a:pt x="903" y="137"/>
                </a:lnTo>
                <a:lnTo>
                  <a:pt x="907" y="136"/>
                </a:lnTo>
                <a:lnTo>
                  <a:pt x="907" y="136"/>
                </a:lnTo>
                <a:lnTo>
                  <a:pt x="919" y="134"/>
                </a:lnTo>
                <a:lnTo>
                  <a:pt x="932" y="130"/>
                </a:lnTo>
                <a:lnTo>
                  <a:pt x="932" y="130"/>
                </a:lnTo>
                <a:lnTo>
                  <a:pt x="925" y="136"/>
                </a:lnTo>
                <a:lnTo>
                  <a:pt x="918" y="140"/>
                </a:lnTo>
                <a:lnTo>
                  <a:pt x="905" y="148"/>
                </a:lnTo>
                <a:lnTo>
                  <a:pt x="890" y="154"/>
                </a:lnTo>
                <a:lnTo>
                  <a:pt x="877" y="160"/>
                </a:lnTo>
                <a:lnTo>
                  <a:pt x="877" y="160"/>
                </a:lnTo>
                <a:lnTo>
                  <a:pt x="868" y="166"/>
                </a:lnTo>
                <a:lnTo>
                  <a:pt x="862" y="172"/>
                </a:lnTo>
                <a:lnTo>
                  <a:pt x="856" y="178"/>
                </a:lnTo>
                <a:lnTo>
                  <a:pt x="850" y="183"/>
                </a:lnTo>
                <a:lnTo>
                  <a:pt x="850" y="183"/>
                </a:lnTo>
                <a:lnTo>
                  <a:pt x="846" y="184"/>
                </a:lnTo>
                <a:lnTo>
                  <a:pt x="842" y="185"/>
                </a:lnTo>
                <a:lnTo>
                  <a:pt x="838" y="185"/>
                </a:lnTo>
                <a:lnTo>
                  <a:pt x="838" y="185"/>
                </a:lnTo>
                <a:lnTo>
                  <a:pt x="833" y="187"/>
                </a:lnTo>
                <a:lnTo>
                  <a:pt x="829" y="191"/>
                </a:lnTo>
                <a:lnTo>
                  <a:pt x="820" y="198"/>
                </a:lnTo>
                <a:lnTo>
                  <a:pt x="820" y="198"/>
                </a:lnTo>
                <a:lnTo>
                  <a:pt x="811" y="201"/>
                </a:lnTo>
                <a:lnTo>
                  <a:pt x="804" y="204"/>
                </a:lnTo>
                <a:lnTo>
                  <a:pt x="804" y="204"/>
                </a:lnTo>
                <a:lnTo>
                  <a:pt x="799" y="208"/>
                </a:lnTo>
                <a:lnTo>
                  <a:pt x="797" y="211"/>
                </a:lnTo>
                <a:lnTo>
                  <a:pt x="792" y="220"/>
                </a:lnTo>
                <a:lnTo>
                  <a:pt x="792" y="220"/>
                </a:lnTo>
                <a:lnTo>
                  <a:pt x="789" y="221"/>
                </a:lnTo>
                <a:lnTo>
                  <a:pt x="785" y="222"/>
                </a:lnTo>
                <a:lnTo>
                  <a:pt x="778" y="223"/>
                </a:lnTo>
                <a:lnTo>
                  <a:pt x="778" y="223"/>
                </a:lnTo>
                <a:lnTo>
                  <a:pt x="773" y="222"/>
                </a:lnTo>
                <a:lnTo>
                  <a:pt x="768" y="222"/>
                </a:lnTo>
                <a:lnTo>
                  <a:pt x="761" y="219"/>
                </a:lnTo>
                <a:lnTo>
                  <a:pt x="755" y="215"/>
                </a:lnTo>
                <a:lnTo>
                  <a:pt x="753" y="213"/>
                </a:lnTo>
                <a:lnTo>
                  <a:pt x="753" y="213"/>
                </a:lnTo>
                <a:lnTo>
                  <a:pt x="746" y="216"/>
                </a:lnTo>
                <a:lnTo>
                  <a:pt x="735" y="221"/>
                </a:lnTo>
                <a:lnTo>
                  <a:pt x="723" y="227"/>
                </a:lnTo>
                <a:lnTo>
                  <a:pt x="717" y="229"/>
                </a:lnTo>
                <a:lnTo>
                  <a:pt x="717" y="229"/>
                </a:lnTo>
                <a:lnTo>
                  <a:pt x="715" y="229"/>
                </a:lnTo>
                <a:lnTo>
                  <a:pt x="712" y="227"/>
                </a:lnTo>
                <a:lnTo>
                  <a:pt x="707" y="222"/>
                </a:lnTo>
                <a:lnTo>
                  <a:pt x="701" y="217"/>
                </a:lnTo>
                <a:lnTo>
                  <a:pt x="698" y="216"/>
                </a:lnTo>
                <a:lnTo>
                  <a:pt x="693" y="216"/>
                </a:lnTo>
                <a:lnTo>
                  <a:pt x="693" y="216"/>
                </a:lnTo>
                <a:lnTo>
                  <a:pt x="682" y="217"/>
                </a:lnTo>
                <a:lnTo>
                  <a:pt x="670" y="220"/>
                </a:lnTo>
                <a:lnTo>
                  <a:pt x="670" y="220"/>
                </a:lnTo>
                <a:lnTo>
                  <a:pt x="657" y="217"/>
                </a:lnTo>
                <a:lnTo>
                  <a:pt x="646" y="214"/>
                </a:lnTo>
                <a:lnTo>
                  <a:pt x="637" y="210"/>
                </a:lnTo>
                <a:lnTo>
                  <a:pt x="637" y="210"/>
                </a:lnTo>
                <a:lnTo>
                  <a:pt x="631" y="207"/>
                </a:lnTo>
                <a:lnTo>
                  <a:pt x="624" y="203"/>
                </a:lnTo>
                <a:lnTo>
                  <a:pt x="612" y="193"/>
                </a:lnTo>
                <a:lnTo>
                  <a:pt x="612" y="193"/>
                </a:lnTo>
                <a:lnTo>
                  <a:pt x="605" y="189"/>
                </a:lnTo>
                <a:lnTo>
                  <a:pt x="605" y="190"/>
                </a:lnTo>
                <a:lnTo>
                  <a:pt x="605" y="192"/>
                </a:lnTo>
                <a:lnTo>
                  <a:pt x="605" y="192"/>
                </a:lnTo>
                <a:lnTo>
                  <a:pt x="605" y="195"/>
                </a:lnTo>
                <a:lnTo>
                  <a:pt x="606" y="197"/>
                </a:lnTo>
                <a:lnTo>
                  <a:pt x="611" y="203"/>
                </a:lnTo>
                <a:lnTo>
                  <a:pt x="615" y="209"/>
                </a:lnTo>
                <a:lnTo>
                  <a:pt x="620" y="214"/>
                </a:lnTo>
                <a:lnTo>
                  <a:pt x="620" y="214"/>
                </a:lnTo>
                <a:lnTo>
                  <a:pt x="623" y="216"/>
                </a:lnTo>
                <a:lnTo>
                  <a:pt x="624" y="219"/>
                </a:lnTo>
                <a:lnTo>
                  <a:pt x="626" y="221"/>
                </a:lnTo>
                <a:lnTo>
                  <a:pt x="629" y="223"/>
                </a:lnTo>
                <a:lnTo>
                  <a:pt x="629" y="223"/>
                </a:lnTo>
                <a:lnTo>
                  <a:pt x="631" y="225"/>
                </a:lnTo>
                <a:lnTo>
                  <a:pt x="633" y="226"/>
                </a:lnTo>
                <a:lnTo>
                  <a:pt x="640" y="227"/>
                </a:lnTo>
                <a:lnTo>
                  <a:pt x="648" y="228"/>
                </a:lnTo>
                <a:lnTo>
                  <a:pt x="651" y="229"/>
                </a:lnTo>
                <a:lnTo>
                  <a:pt x="655" y="232"/>
                </a:lnTo>
                <a:lnTo>
                  <a:pt x="655" y="232"/>
                </a:lnTo>
                <a:lnTo>
                  <a:pt x="674" y="231"/>
                </a:lnTo>
                <a:lnTo>
                  <a:pt x="684" y="231"/>
                </a:lnTo>
                <a:lnTo>
                  <a:pt x="688" y="232"/>
                </a:lnTo>
                <a:lnTo>
                  <a:pt x="693" y="233"/>
                </a:lnTo>
                <a:lnTo>
                  <a:pt x="693" y="233"/>
                </a:lnTo>
                <a:lnTo>
                  <a:pt x="697" y="235"/>
                </a:lnTo>
                <a:lnTo>
                  <a:pt x="699" y="238"/>
                </a:lnTo>
                <a:lnTo>
                  <a:pt x="705" y="245"/>
                </a:lnTo>
                <a:lnTo>
                  <a:pt x="710" y="252"/>
                </a:lnTo>
                <a:lnTo>
                  <a:pt x="716" y="258"/>
                </a:lnTo>
                <a:lnTo>
                  <a:pt x="716" y="258"/>
                </a:lnTo>
                <a:lnTo>
                  <a:pt x="717" y="259"/>
                </a:lnTo>
                <a:lnTo>
                  <a:pt x="717" y="260"/>
                </a:lnTo>
                <a:lnTo>
                  <a:pt x="716" y="265"/>
                </a:lnTo>
                <a:lnTo>
                  <a:pt x="716" y="265"/>
                </a:lnTo>
                <a:lnTo>
                  <a:pt x="717" y="266"/>
                </a:lnTo>
                <a:lnTo>
                  <a:pt x="719" y="269"/>
                </a:lnTo>
                <a:lnTo>
                  <a:pt x="725" y="275"/>
                </a:lnTo>
                <a:lnTo>
                  <a:pt x="725" y="275"/>
                </a:lnTo>
                <a:lnTo>
                  <a:pt x="727" y="277"/>
                </a:lnTo>
                <a:lnTo>
                  <a:pt x="727" y="280"/>
                </a:lnTo>
                <a:lnTo>
                  <a:pt x="728" y="286"/>
                </a:lnTo>
                <a:lnTo>
                  <a:pt x="728" y="286"/>
                </a:lnTo>
                <a:lnTo>
                  <a:pt x="728" y="291"/>
                </a:lnTo>
                <a:lnTo>
                  <a:pt x="727" y="296"/>
                </a:lnTo>
                <a:lnTo>
                  <a:pt x="724" y="299"/>
                </a:lnTo>
                <a:lnTo>
                  <a:pt x="723" y="301"/>
                </a:lnTo>
                <a:lnTo>
                  <a:pt x="719" y="302"/>
                </a:lnTo>
                <a:lnTo>
                  <a:pt x="715" y="303"/>
                </a:lnTo>
                <a:lnTo>
                  <a:pt x="715" y="303"/>
                </a:lnTo>
                <a:lnTo>
                  <a:pt x="711" y="299"/>
                </a:lnTo>
                <a:lnTo>
                  <a:pt x="709" y="296"/>
                </a:lnTo>
                <a:lnTo>
                  <a:pt x="705" y="295"/>
                </a:lnTo>
                <a:lnTo>
                  <a:pt x="705" y="295"/>
                </a:lnTo>
                <a:lnTo>
                  <a:pt x="703" y="295"/>
                </a:lnTo>
                <a:lnTo>
                  <a:pt x="700" y="296"/>
                </a:lnTo>
                <a:lnTo>
                  <a:pt x="697" y="301"/>
                </a:lnTo>
                <a:lnTo>
                  <a:pt x="693" y="307"/>
                </a:lnTo>
                <a:lnTo>
                  <a:pt x="693" y="307"/>
                </a:lnTo>
                <a:lnTo>
                  <a:pt x="694" y="313"/>
                </a:lnTo>
                <a:lnTo>
                  <a:pt x="695" y="318"/>
                </a:lnTo>
                <a:lnTo>
                  <a:pt x="695" y="318"/>
                </a:lnTo>
                <a:lnTo>
                  <a:pt x="685" y="317"/>
                </a:lnTo>
                <a:lnTo>
                  <a:pt x="680" y="317"/>
                </a:lnTo>
                <a:lnTo>
                  <a:pt x="674" y="318"/>
                </a:lnTo>
                <a:lnTo>
                  <a:pt x="674" y="318"/>
                </a:lnTo>
                <a:lnTo>
                  <a:pt x="672" y="319"/>
                </a:lnTo>
                <a:lnTo>
                  <a:pt x="669" y="320"/>
                </a:lnTo>
                <a:lnTo>
                  <a:pt x="667" y="323"/>
                </a:lnTo>
                <a:lnTo>
                  <a:pt x="664" y="324"/>
                </a:lnTo>
                <a:lnTo>
                  <a:pt x="664" y="324"/>
                </a:lnTo>
                <a:lnTo>
                  <a:pt x="662" y="323"/>
                </a:lnTo>
                <a:lnTo>
                  <a:pt x="658" y="321"/>
                </a:lnTo>
                <a:lnTo>
                  <a:pt x="651" y="318"/>
                </a:lnTo>
                <a:lnTo>
                  <a:pt x="651" y="318"/>
                </a:lnTo>
                <a:lnTo>
                  <a:pt x="650" y="318"/>
                </a:lnTo>
                <a:lnTo>
                  <a:pt x="649" y="320"/>
                </a:lnTo>
                <a:lnTo>
                  <a:pt x="649" y="320"/>
                </a:lnTo>
                <a:lnTo>
                  <a:pt x="651" y="326"/>
                </a:lnTo>
                <a:lnTo>
                  <a:pt x="652" y="331"/>
                </a:lnTo>
                <a:lnTo>
                  <a:pt x="652" y="331"/>
                </a:lnTo>
                <a:lnTo>
                  <a:pt x="651" y="333"/>
                </a:lnTo>
                <a:lnTo>
                  <a:pt x="648" y="336"/>
                </a:lnTo>
                <a:lnTo>
                  <a:pt x="638" y="339"/>
                </a:lnTo>
                <a:lnTo>
                  <a:pt x="627" y="341"/>
                </a:lnTo>
                <a:lnTo>
                  <a:pt x="621" y="342"/>
                </a:lnTo>
                <a:lnTo>
                  <a:pt x="621" y="342"/>
                </a:lnTo>
                <a:lnTo>
                  <a:pt x="618" y="342"/>
                </a:lnTo>
                <a:lnTo>
                  <a:pt x="614" y="341"/>
                </a:lnTo>
                <a:lnTo>
                  <a:pt x="609" y="338"/>
                </a:lnTo>
                <a:lnTo>
                  <a:pt x="605" y="333"/>
                </a:lnTo>
                <a:lnTo>
                  <a:pt x="605" y="333"/>
                </a:lnTo>
                <a:lnTo>
                  <a:pt x="612" y="325"/>
                </a:lnTo>
                <a:lnTo>
                  <a:pt x="615" y="320"/>
                </a:lnTo>
                <a:lnTo>
                  <a:pt x="617" y="317"/>
                </a:lnTo>
                <a:lnTo>
                  <a:pt x="617" y="317"/>
                </a:lnTo>
                <a:lnTo>
                  <a:pt x="617" y="314"/>
                </a:lnTo>
                <a:lnTo>
                  <a:pt x="615" y="312"/>
                </a:lnTo>
                <a:lnTo>
                  <a:pt x="611" y="311"/>
                </a:lnTo>
                <a:lnTo>
                  <a:pt x="605" y="309"/>
                </a:lnTo>
                <a:lnTo>
                  <a:pt x="605" y="309"/>
                </a:lnTo>
                <a:lnTo>
                  <a:pt x="596" y="311"/>
                </a:lnTo>
                <a:lnTo>
                  <a:pt x="593" y="313"/>
                </a:lnTo>
                <a:lnTo>
                  <a:pt x="591" y="314"/>
                </a:lnTo>
                <a:lnTo>
                  <a:pt x="591" y="315"/>
                </a:lnTo>
                <a:lnTo>
                  <a:pt x="591" y="315"/>
                </a:lnTo>
                <a:lnTo>
                  <a:pt x="593" y="319"/>
                </a:lnTo>
                <a:lnTo>
                  <a:pt x="595" y="324"/>
                </a:lnTo>
                <a:lnTo>
                  <a:pt x="597" y="329"/>
                </a:lnTo>
                <a:lnTo>
                  <a:pt x="599" y="335"/>
                </a:lnTo>
                <a:lnTo>
                  <a:pt x="599" y="335"/>
                </a:lnTo>
                <a:lnTo>
                  <a:pt x="599" y="339"/>
                </a:lnTo>
                <a:lnTo>
                  <a:pt x="599" y="341"/>
                </a:lnTo>
                <a:lnTo>
                  <a:pt x="591" y="348"/>
                </a:lnTo>
                <a:lnTo>
                  <a:pt x="591" y="348"/>
                </a:lnTo>
                <a:lnTo>
                  <a:pt x="596" y="350"/>
                </a:lnTo>
                <a:lnTo>
                  <a:pt x="600" y="352"/>
                </a:lnTo>
                <a:lnTo>
                  <a:pt x="600" y="352"/>
                </a:lnTo>
                <a:lnTo>
                  <a:pt x="587" y="356"/>
                </a:lnTo>
                <a:lnTo>
                  <a:pt x="571" y="357"/>
                </a:lnTo>
                <a:lnTo>
                  <a:pt x="571" y="357"/>
                </a:lnTo>
                <a:lnTo>
                  <a:pt x="570" y="372"/>
                </a:lnTo>
                <a:lnTo>
                  <a:pt x="570" y="372"/>
                </a:lnTo>
                <a:lnTo>
                  <a:pt x="540" y="374"/>
                </a:lnTo>
                <a:lnTo>
                  <a:pt x="540" y="374"/>
                </a:lnTo>
                <a:lnTo>
                  <a:pt x="523" y="369"/>
                </a:lnTo>
                <a:lnTo>
                  <a:pt x="507" y="366"/>
                </a:lnTo>
                <a:lnTo>
                  <a:pt x="507" y="366"/>
                </a:lnTo>
                <a:lnTo>
                  <a:pt x="502" y="366"/>
                </a:lnTo>
                <a:lnTo>
                  <a:pt x="497" y="368"/>
                </a:lnTo>
                <a:lnTo>
                  <a:pt x="497" y="368"/>
                </a:lnTo>
                <a:lnTo>
                  <a:pt x="503" y="374"/>
                </a:lnTo>
                <a:lnTo>
                  <a:pt x="509" y="379"/>
                </a:lnTo>
                <a:lnTo>
                  <a:pt x="509" y="379"/>
                </a:lnTo>
                <a:lnTo>
                  <a:pt x="501" y="382"/>
                </a:lnTo>
                <a:lnTo>
                  <a:pt x="496" y="384"/>
                </a:lnTo>
                <a:lnTo>
                  <a:pt x="492" y="384"/>
                </a:lnTo>
                <a:lnTo>
                  <a:pt x="492" y="384"/>
                </a:lnTo>
                <a:lnTo>
                  <a:pt x="488" y="382"/>
                </a:lnTo>
                <a:lnTo>
                  <a:pt x="480" y="379"/>
                </a:lnTo>
                <a:lnTo>
                  <a:pt x="473" y="375"/>
                </a:lnTo>
                <a:lnTo>
                  <a:pt x="468" y="374"/>
                </a:lnTo>
                <a:lnTo>
                  <a:pt x="468" y="374"/>
                </a:lnTo>
                <a:lnTo>
                  <a:pt x="466" y="375"/>
                </a:lnTo>
                <a:lnTo>
                  <a:pt x="464" y="376"/>
                </a:lnTo>
                <a:lnTo>
                  <a:pt x="461" y="379"/>
                </a:lnTo>
                <a:lnTo>
                  <a:pt x="459" y="379"/>
                </a:lnTo>
                <a:lnTo>
                  <a:pt x="459" y="379"/>
                </a:lnTo>
                <a:lnTo>
                  <a:pt x="456" y="379"/>
                </a:lnTo>
                <a:lnTo>
                  <a:pt x="454" y="376"/>
                </a:lnTo>
                <a:lnTo>
                  <a:pt x="449" y="372"/>
                </a:lnTo>
                <a:lnTo>
                  <a:pt x="449" y="372"/>
                </a:lnTo>
                <a:lnTo>
                  <a:pt x="447" y="376"/>
                </a:lnTo>
                <a:lnTo>
                  <a:pt x="443" y="379"/>
                </a:lnTo>
                <a:lnTo>
                  <a:pt x="443" y="379"/>
                </a:lnTo>
                <a:lnTo>
                  <a:pt x="434" y="385"/>
                </a:lnTo>
                <a:lnTo>
                  <a:pt x="429" y="386"/>
                </a:lnTo>
                <a:lnTo>
                  <a:pt x="425" y="387"/>
                </a:lnTo>
                <a:lnTo>
                  <a:pt x="425" y="387"/>
                </a:lnTo>
                <a:lnTo>
                  <a:pt x="423" y="386"/>
                </a:lnTo>
                <a:lnTo>
                  <a:pt x="418" y="382"/>
                </a:lnTo>
                <a:lnTo>
                  <a:pt x="412" y="380"/>
                </a:lnTo>
                <a:lnTo>
                  <a:pt x="407" y="378"/>
                </a:lnTo>
                <a:lnTo>
                  <a:pt x="407" y="378"/>
                </a:lnTo>
                <a:lnTo>
                  <a:pt x="400" y="376"/>
                </a:lnTo>
                <a:lnTo>
                  <a:pt x="394" y="375"/>
                </a:lnTo>
                <a:lnTo>
                  <a:pt x="385" y="375"/>
                </a:lnTo>
                <a:lnTo>
                  <a:pt x="385" y="375"/>
                </a:lnTo>
                <a:lnTo>
                  <a:pt x="370" y="378"/>
                </a:lnTo>
                <a:lnTo>
                  <a:pt x="356" y="379"/>
                </a:lnTo>
                <a:lnTo>
                  <a:pt x="356" y="379"/>
                </a:lnTo>
                <a:lnTo>
                  <a:pt x="351" y="379"/>
                </a:lnTo>
                <a:lnTo>
                  <a:pt x="346" y="378"/>
                </a:lnTo>
                <a:lnTo>
                  <a:pt x="338" y="372"/>
                </a:lnTo>
                <a:lnTo>
                  <a:pt x="329" y="366"/>
                </a:lnTo>
                <a:lnTo>
                  <a:pt x="321" y="358"/>
                </a:lnTo>
                <a:lnTo>
                  <a:pt x="321" y="358"/>
                </a:lnTo>
                <a:lnTo>
                  <a:pt x="318" y="366"/>
                </a:lnTo>
                <a:lnTo>
                  <a:pt x="315" y="368"/>
                </a:lnTo>
                <a:lnTo>
                  <a:pt x="312" y="369"/>
                </a:lnTo>
                <a:lnTo>
                  <a:pt x="312" y="369"/>
                </a:lnTo>
                <a:lnTo>
                  <a:pt x="305" y="368"/>
                </a:lnTo>
                <a:lnTo>
                  <a:pt x="299" y="367"/>
                </a:lnTo>
                <a:lnTo>
                  <a:pt x="291" y="363"/>
                </a:lnTo>
                <a:lnTo>
                  <a:pt x="286" y="360"/>
                </a:lnTo>
                <a:lnTo>
                  <a:pt x="265" y="346"/>
                </a:lnTo>
                <a:lnTo>
                  <a:pt x="265" y="346"/>
                </a:lnTo>
                <a:lnTo>
                  <a:pt x="262" y="352"/>
                </a:lnTo>
                <a:lnTo>
                  <a:pt x="259" y="357"/>
                </a:lnTo>
                <a:lnTo>
                  <a:pt x="259" y="357"/>
                </a:lnTo>
                <a:lnTo>
                  <a:pt x="256" y="355"/>
                </a:lnTo>
                <a:lnTo>
                  <a:pt x="252" y="351"/>
                </a:lnTo>
                <a:lnTo>
                  <a:pt x="245" y="348"/>
                </a:lnTo>
                <a:lnTo>
                  <a:pt x="238" y="344"/>
                </a:lnTo>
                <a:lnTo>
                  <a:pt x="232" y="342"/>
                </a:lnTo>
                <a:lnTo>
                  <a:pt x="232" y="342"/>
                </a:lnTo>
                <a:lnTo>
                  <a:pt x="227" y="339"/>
                </a:lnTo>
                <a:lnTo>
                  <a:pt x="225" y="336"/>
                </a:lnTo>
                <a:lnTo>
                  <a:pt x="223" y="333"/>
                </a:lnTo>
                <a:lnTo>
                  <a:pt x="222" y="331"/>
                </a:lnTo>
                <a:lnTo>
                  <a:pt x="221" y="325"/>
                </a:lnTo>
                <a:lnTo>
                  <a:pt x="220" y="323"/>
                </a:lnTo>
                <a:lnTo>
                  <a:pt x="219" y="320"/>
                </a:lnTo>
                <a:lnTo>
                  <a:pt x="219" y="320"/>
                </a:lnTo>
                <a:lnTo>
                  <a:pt x="216" y="317"/>
                </a:lnTo>
                <a:lnTo>
                  <a:pt x="213" y="313"/>
                </a:lnTo>
                <a:lnTo>
                  <a:pt x="205" y="308"/>
                </a:lnTo>
                <a:lnTo>
                  <a:pt x="191" y="301"/>
                </a:lnTo>
                <a:lnTo>
                  <a:pt x="191" y="301"/>
                </a:lnTo>
                <a:lnTo>
                  <a:pt x="190" y="301"/>
                </a:lnTo>
                <a:lnTo>
                  <a:pt x="190" y="303"/>
                </a:lnTo>
                <a:lnTo>
                  <a:pt x="190" y="303"/>
                </a:lnTo>
                <a:lnTo>
                  <a:pt x="191" y="307"/>
                </a:lnTo>
                <a:lnTo>
                  <a:pt x="192" y="309"/>
                </a:lnTo>
                <a:lnTo>
                  <a:pt x="199" y="317"/>
                </a:lnTo>
                <a:lnTo>
                  <a:pt x="208" y="324"/>
                </a:lnTo>
                <a:lnTo>
                  <a:pt x="211" y="329"/>
                </a:lnTo>
                <a:lnTo>
                  <a:pt x="214" y="332"/>
                </a:lnTo>
                <a:lnTo>
                  <a:pt x="214" y="337"/>
                </a:lnTo>
                <a:lnTo>
                  <a:pt x="214" y="337"/>
                </a:lnTo>
                <a:lnTo>
                  <a:pt x="213" y="337"/>
                </a:lnTo>
                <a:lnTo>
                  <a:pt x="210" y="338"/>
                </a:lnTo>
                <a:lnTo>
                  <a:pt x="210" y="338"/>
                </a:lnTo>
                <a:lnTo>
                  <a:pt x="207" y="337"/>
                </a:lnTo>
                <a:lnTo>
                  <a:pt x="202" y="335"/>
                </a:lnTo>
                <a:lnTo>
                  <a:pt x="192" y="327"/>
                </a:lnTo>
                <a:lnTo>
                  <a:pt x="183" y="319"/>
                </a:lnTo>
                <a:lnTo>
                  <a:pt x="177" y="314"/>
                </a:lnTo>
                <a:lnTo>
                  <a:pt x="177" y="314"/>
                </a:lnTo>
                <a:lnTo>
                  <a:pt x="173" y="306"/>
                </a:lnTo>
                <a:lnTo>
                  <a:pt x="168" y="299"/>
                </a:lnTo>
                <a:lnTo>
                  <a:pt x="168" y="299"/>
                </a:lnTo>
                <a:lnTo>
                  <a:pt x="166" y="300"/>
                </a:lnTo>
                <a:lnTo>
                  <a:pt x="162" y="301"/>
                </a:lnTo>
                <a:lnTo>
                  <a:pt x="162" y="301"/>
                </a:lnTo>
                <a:lnTo>
                  <a:pt x="159" y="300"/>
                </a:lnTo>
                <a:lnTo>
                  <a:pt x="156" y="299"/>
                </a:lnTo>
                <a:lnTo>
                  <a:pt x="152" y="293"/>
                </a:lnTo>
                <a:lnTo>
                  <a:pt x="144" y="281"/>
                </a:lnTo>
                <a:lnTo>
                  <a:pt x="144" y="281"/>
                </a:lnTo>
                <a:lnTo>
                  <a:pt x="140" y="280"/>
                </a:lnTo>
                <a:lnTo>
                  <a:pt x="135" y="277"/>
                </a:lnTo>
                <a:lnTo>
                  <a:pt x="127" y="271"/>
                </a:lnTo>
                <a:lnTo>
                  <a:pt x="121" y="264"/>
                </a:lnTo>
                <a:lnTo>
                  <a:pt x="116" y="256"/>
                </a:lnTo>
                <a:lnTo>
                  <a:pt x="111" y="246"/>
                </a:lnTo>
                <a:lnTo>
                  <a:pt x="109" y="236"/>
                </a:lnTo>
                <a:lnTo>
                  <a:pt x="107" y="228"/>
                </a:lnTo>
                <a:lnTo>
                  <a:pt x="107" y="221"/>
                </a:lnTo>
                <a:lnTo>
                  <a:pt x="107" y="186"/>
                </a:lnTo>
                <a:lnTo>
                  <a:pt x="107" y="186"/>
                </a:lnTo>
                <a:lnTo>
                  <a:pt x="111" y="177"/>
                </a:lnTo>
                <a:lnTo>
                  <a:pt x="111" y="177"/>
                </a:lnTo>
                <a:lnTo>
                  <a:pt x="80" y="176"/>
                </a:lnTo>
                <a:lnTo>
                  <a:pt x="80" y="176"/>
                </a:lnTo>
                <a:lnTo>
                  <a:pt x="46" y="179"/>
                </a:lnTo>
                <a:lnTo>
                  <a:pt x="24" y="179"/>
                </a:lnTo>
                <a:lnTo>
                  <a:pt x="24" y="179"/>
                </a:lnTo>
                <a:lnTo>
                  <a:pt x="21" y="180"/>
                </a:lnTo>
                <a:lnTo>
                  <a:pt x="19" y="183"/>
                </a:lnTo>
                <a:lnTo>
                  <a:pt x="15" y="187"/>
                </a:lnTo>
                <a:lnTo>
                  <a:pt x="15" y="187"/>
                </a:lnTo>
                <a:lnTo>
                  <a:pt x="7" y="181"/>
                </a:lnTo>
                <a:lnTo>
                  <a:pt x="0" y="176"/>
                </a:lnTo>
                <a:lnTo>
                  <a:pt x="0" y="176"/>
                </a:lnTo>
                <a:lnTo>
                  <a:pt x="12" y="174"/>
                </a:lnTo>
                <a:lnTo>
                  <a:pt x="24" y="174"/>
                </a:lnTo>
                <a:lnTo>
                  <a:pt x="46" y="171"/>
                </a:lnTo>
                <a:lnTo>
                  <a:pt x="112" y="170"/>
                </a:lnTo>
                <a:lnTo>
                  <a:pt x="112" y="170"/>
                </a:lnTo>
                <a:lnTo>
                  <a:pt x="116" y="168"/>
                </a:lnTo>
                <a:lnTo>
                  <a:pt x="119" y="166"/>
                </a:lnTo>
                <a:lnTo>
                  <a:pt x="122" y="162"/>
                </a:lnTo>
                <a:lnTo>
                  <a:pt x="125" y="159"/>
                </a:lnTo>
                <a:lnTo>
                  <a:pt x="130" y="148"/>
                </a:lnTo>
                <a:lnTo>
                  <a:pt x="133" y="143"/>
                </a:lnTo>
                <a:lnTo>
                  <a:pt x="136" y="138"/>
                </a:lnTo>
                <a:lnTo>
                  <a:pt x="136" y="138"/>
                </a:lnTo>
                <a:lnTo>
                  <a:pt x="146" y="126"/>
                </a:lnTo>
                <a:lnTo>
                  <a:pt x="158" y="116"/>
                </a:lnTo>
                <a:lnTo>
                  <a:pt x="170" y="106"/>
                </a:lnTo>
                <a:lnTo>
                  <a:pt x="183" y="98"/>
                </a:lnTo>
                <a:lnTo>
                  <a:pt x="183" y="98"/>
                </a:lnTo>
                <a:lnTo>
                  <a:pt x="193" y="88"/>
                </a:lnTo>
                <a:lnTo>
                  <a:pt x="207" y="79"/>
                </a:lnTo>
                <a:lnTo>
                  <a:pt x="220" y="70"/>
                </a:lnTo>
                <a:lnTo>
                  <a:pt x="233" y="63"/>
                </a:lnTo>
                <a:lnTo>
                  <a:pt x="233" y="63"/>
                </a:lnTo>
                <a:lnTo>
                  <a:pt x="239" y="61"/>
                </a:lnTo>
                <a:lnTo>
                  <a:pt x="246" y="60"/>
                </a:lnTo>
                <a:lnTo>
                  <a:pt x="262" y="57"/>
                </a:lnTo>
                <a:lnTo>
                  <a:pt x="262" y="57"/>
                </a:lnTo>
                <a:lnTo>
                  <a:pt x="264" y="56"/>
                </a:lnTo>
                <a:lnTo>
                  <a:pt x="268" y="55"/>
                </a:lnTo>
                <a:lnTo>
                  <a:pt x="275" y="49"/>
                </a:lnTo>
                <a:lnTo>
                  <a:pt x="283" y="44"/>
                </a:lnTo>
                <a:lnTo>
                  <a:pt x="287" y="42"/>
                </a:lnTo>
                <a:lnTo>
                  <a:pt x="290" y="40"/>
                </a:lnTo>
                <a:lnTo>
                  <a:pt x="290" y="40"/>
                </a:lnTo>
                <a:lnTo>
                  <a:pt x="289" y="44"/>
                </a:lnTo>
                <a:lnTo>
                  <a:pt x="289" y="46"/>
                </a:lnTo>
                <a:lnTo>
                  <a:pt x="289" y="49"/>
                </a:lnTo>
                <a:lnTo>
                  <a:pt x="291" y="52"/>
                </a:lnTo>
                <a:lnTo>
                  <a:pt x="291" y="52"/>
                </a:lnTo>
                <a:lnTo>
                  <a:pt x="314" y="42"/>
                </a:lnTo>
                <a:lnTo>
                  <a:pt x="326" y="38"/>
                </a:lnTo>
                <a:lnTo>
                  <a:pt x="332" y="37"/>
                </a:lnTo>
                <a:lnTo>
                  <a:pt x="338" y="37"/>
                </a:lnTo>
                <a:lnTo>
                  <a:pt x="364" y="37"/>
                </a:lnTo>
                <a:lnTo>
                  <a:pt x="364" y="37"/>
                </a:lnTo>
                <a:lnTo>
                  <a:pt x="404" y="24"/>
                </a:lnTo>
                <a:lnTo>
                  <a:pt x="434" y="14"/>
                </a:lnTo>
                <a:lnTo>
                  <a:pt x="446" y="12"/>
                </a:lnTo>
                <a:lnTo>
                  <a:pt x="454" y="11"/>
                </a:lnTo>
                <a:lnTo>
                  <a:pt x="454" y="11"/>
                </a:lnTo>
                <a:lnTo>
                  <a:pt x="456" y="11"/>
                </a:lnTo>
                <a:lnTo>
                  <a:pt x="458" y="12"/>
                </a:lnTo>
                <a:lnTo>
                  <a:pt x="460" y="13"/>
                </a:lnTo>
                <a:lnTo>
                  <a:pt x="462" y="13"/>
                </a:lnTo>
                <a:lnTo>
                  <a:pt x="462" y="13"/>
                </a:lnTo>
                <a:lnTo>
                  <a:pt x="476" y="8"/>
                </a:lnTo>
                <a:lnTo>
                  <a:pt x="493" y="0"/>
                </a:lnTo>
                <a:lnTo>
                  <a:pt x="493" y="0"/>
                </a:lnTo>
                <a:lnTo>
                  <a:pt x="490" y="6"/>
                </a:lnTo>
                <a:lnTo>
                  <a:pt x="485" y="13"/>
                </a:lnTo>
                <a:lnTo>
                  <a:pt x="485" y="13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52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4">
            <a:extLst>
              <a:ext uri="{FF2B5EF4-FFF2-40B4-BE49-F238E27FC236}">
                <a16:creationId xmlns:a16="http://schemas.microsoft.com/office/drawing/2014/main" id="{97D44F38-A44E-4008-83BC-4946E8B6D0E2}"/>
              </a:ext>
            </a:extLst>
          </p:cNvPr>
          <p:cNvSpPr>
            <a:spLocks/>
          </p:cNvSpPr>
          <p:nvPr/>
        </p:nvSpPr>
        <p:spPr bwMode="auto">
          <a:xfrm>
            <a:off x="4094625" y="3383995"/>
            <a:ext cx="1716750" cy="538002"/>
          </a:xfrm>
          <a:custGeom>
            <a:avLst/>
            <a:gdLst>
              <a:gd name="T0" fmla="*/ 712 w 919"/>
              <a:gd name="T1" fmla="*/ 21 h 288"/>
              <a:gd name="T2" fmla="*/ 760 w 919"/>
              <a:gd name="T3" fmla="*/ 30 h 288"/>
              <a:gd name="T4" fmla="*/ 779 w 919"/>
              <a:gd name="T5" fmla="*/ 44 h 288"/>
              <a:gd name="T6" fmla="*/ 804 w 919"/>
              <a:gd name="T7" fmla="*/ 49 h 288"/>
              <a:gd name="T8" fmla="*/ 830 w 919"/>
              <a:gd name="T9" fmla="*/ 64 h 288"/>
              <a:gd name="T10" fmla="*/ 844 w 919"/>
              <a:gd name="T11" fmla="*/ 73 h 288"/>
              <a:gd name="T12" fmla="*/ 865 w 919"/>
              <a:gd name="T13" fmla="*/ 95 h 288"/>
              <a:gd name="T14" fmla="*/ 897 w 919"/>
              <a:gd name="T15" fmla="*/ 136 h 288"/>
              <a:gd name="T16" fmla="*/ 903 w 919"/>
              <a:gd name="T17" fmla="*/ 174 h 288"/>
              <a:gd name="T18" fmla="*/ 850 w 919"/>
              <a:gd name="T19" fmla="*/ 183 h 288"/>
              <a:gd name="T20" fmla="*/ 823 w 919"/>
              <a:gd name="T21" fmla="*/ 155 h 288"/>
              <a:gd name="T22" fmla="*/ 804 w 919"/>
              <a:gd name="T23" fmla="*/ 149 h 288"/>
              <a:gd name="T24" fmla="*/ 787 w 919"/>
              <a:gd name="T25" fmla="*/ 137 h 288"/>
              <a:gd name="T26" fmla="*/ 787 w 919"/>
              <a:gd name="T27" fmla="*/ 144 h 288"/>
              <a:gd name="T28" fmla="*/ 802 w 919"/>
              <a:gd name="T29" fmla="*/ 167 h 288"/>
              <a:gd name="T30" fmla="*/ 818 w 919"/>
              <a:gd name="T31" fmla="*/ 187 h 288"/>
              <a:gd name="T32" fmla="*/ 824 w 919"/>
              <a:gd name="T33" fmla="*/ 199 h 288"/>
              <a:gd name="T34" fmla="*/ 832 w 919"/>
              <a:gd name="T35" fmla="*/ 195 h 288"/>
              <a:gd name="T36" fmla="*/ 839 w 919"/>
              <a:gd name="T37" fmla="*/ 193 h 288"/>
              <a:gd name="T38" fmla="*/ 820 w 919"/>
              <a:gd name="T39" fmla="*/ 223 h 288"/>
              <a:gd name="T40" fmla="*/ 814 w 919"/>
              <a:gd name="T41" fmla="*/ 234 h 288"/>
              <a:gd name="T42" fmla="*/ 766 w 919"/>
              <a:gd name="T43" fmla="*/ 257 h 288"/>
              <a:gd name="T44" fmla="*/ 749 w 919"/>
              <a:gd name="T45" fmla="*/ 256 h 288"/>
              <a:gd name="T46" fmla="*/ 701 w 919"/>
              <a:gd name="T47" fmla="*/ 276 h 288"/>
              <a:gd name="T48" fmla="*/ 665 w 919"/>
              <a:gd name="T49" fmla="*/ 281 h 288"/>
              <a:gd name="T50" fmla="*/ 643 w 919"/>
              <a:gd name="T51" fmla="*/ 288 h 288"/>
              <a:gd name="T52" fmla="*/ 553 w 919"/>
              <a:gd name="T53" fmla="*/ 277 h 288"/>
              <a:gd name="T54" fmla="*/ 481 w 919"/>
              <a:gd name="T55" fmla="*/ 284 h 288"/>
              <a:gd name="T56" fmla="*/ 457 w 919"/>
              <a:gd name="T57" fmla="*/ 272 h 288"/>
              <a:gd name="T58" fmla="*/ 395 w 919"/>
              <a:gd name="T59" fmla="*/ 253 h 288"/>
              <a:gd name="T60" fmla="*/ 334 w 919"/>
              <a:gd name="T61" fmla="*/ 252 h 288"/>
              <a:gd name="T62" fmla="*/ 301 w 919"/>
              <a:gd name="T63" fmla="*/ 234 h 288"/>
              <a:gd name="T64" fmla="*/ 204 w 919"/>
              <a:gd name="T65" fmla="*/ 204 h 288"/>
              <a:gd name="T66" fmla="*/ 152 w 919"/>
              <a:gd name="T67" fmla="*/ 174 h 288"/>
              <a:gd name="T68" fmla="*/ 130 w 919"/>
              <a:gd name="T69" fmla="*/ 143 h 288"/>
              <a:gd name="T70" fmla="*/ 62 w 919"/>
              <a:gd name="T71" fmla="*/ 132 h 288"/>
              <a:gd name="T72" fmla="*/ 8 w 919"/>
              <a:gd name="T73" fmla="*/ 108 h 288"/>
              <a:gd name="T74" fmla="*/ 3 w 919"/>
              <a:gd name="T75" fmla="*/ 94 h 288"/>
              <a:gd name="T76" fmla="*/ 13 w 919"/>
              <a:gd name="T77" fmla="*/ 98 h 288"/>
              <a:gd name="T78" fmla="*/ 63 w 919"/>
              <a:gd name="T79" fmla="*/ 120 h 288"/>
              <a:gd name="T80" fmla="*/ 111 w 919"/>
              <a:gd name="T81" fmla="*/ 129 h 288"/>
              <a:gd name="T82" fmla="*/ 137 w 919"/>
              <a:gd name="T83" fmla="*/ 120 h 288"/>
              <a:gd name="T84" fmla="*/ 157 w 919"/>
              <a:gd name="T85" fmla="*/ 92 h 288"/>
              <a:gd name="T86" fmla="*/ 216 w 919"/>
              <a:gd name="T87" fmla="*/ 58 h 288"/>
              <a:gd name="T88" fmla="*/ 276 w 919"/>
              <a:gd name="T89" fmla="*/ 44 h 288"/>
              <a:gd name="T90" fmla="*/ 309 w 919"/>
              <a:gd name="T91" fmla="*/ 50 h 288"/>
              <a:gd name="T92" fmla="*/ 324 w 919"/>
              <a:gd name="T93" fmla="*/ 39 h 288"/>
              <a:gd name="T94" fmla="*/ 350 w 919"/>
              <a:gd name="T95" fmla="*/ 39 h 288"/>
              <a:gd name="T96" fmla="*/ 404 w 919"/>
              <a:gd name="T97" fmla="*/ 37 h 288"/>
              <a:gd name="T98" fmla="*/ 437 w 919"/>
              <a:gd name="T99" fmla="*/ 38 h 288"/>
              <a:gd name="T100" fmla="*/ 461 w 919"/>
              <a:gd name="T101" fmla="*/ 30 h 288"/>
              <a:gd name="T102" fmla="*/ 486 w 919"/>
              <a:gd name="T103" fmla="*/ 18 h 288"/>
              <a:gd name="T104" fmla="*/ 516 w 919"/>
              <a:gd name="T105" fmla="*/ 18 h 288"/>
              <a:gd name="T106" fmla="*/ 544 w 919"/>
              <a:gd name="T107" fmla="*/ 10 h 288"/>
              <a:gd name="T108" fmla="*/ 588 w 919"/>
              <a:gd name="T109" fmla="*/ 2 h 288"/>
              <a:gd name="T110" fmla="*/ 607 w 919"/>
              <a:gd name="T111" fmla="*/ 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19" h="288">
                <a:moveTo>
                  <a:pt x="621" y="13"/>
                </a:moveTo>
                <a:lnTo>
                  <a:pt x="621" y="13"/>
                </a:lnTo>
                <a:lnTo>
                  <a:pt x="667" y="15"/>
                </a:lnTo>
                <a:lnTo>
                  <a:pt x="689" y="18"/>
                </a:lnTo>
                <a:lnTo>
                  <a:pt x="712" y="21"/>
                </a:lnTo>
                <a:lnTo>
                  <a:pt x="712" y="21"/>
                </a:lnTo>
                <a:lnTo>
                  <a:pt x="726" y="24"/>
                </a:lnTo>
                <a:lnTo>
                  <a:pt x="740" y="25"/>
                </a:lnTo>
                <a:lnTo>
                  <a:pt x="753" y="27"/>
                </a:lnTo>
                <a:lnTo>
                  <a:pt x="760" y="30"/>
                </a:lnTo>
                <a:lnTo>
                  <a:pt x="767" y="33"/>
                </a:lnTo>
                <a:lnTo>
                  <a:pt x="767" y="33"/>
                </a:lnTo>
                <a:lnTo>
                  <a:pt x="772" y="37"/>
                </a:lnTo>
                <a:lnTo>
                  <a:pt x="775" y="40"/>
                </a:lnTo>
                <a:lnTo>
                  <a:pt x="779" y="44"/>
                </a:lnTo>
                <a:lnTo>
                  <a:pt x="784" y="46"/>
                </a:lnTo>
                <a:lnTo>
                  <a:pt x="784" y="46"/>
                </a:lnTo>
                <a:lnTo>
                  <a:pt x="790" y="47"/>
                </a:lnTo>
                <a:lnTo>
                  <a:pt x="797" y="47"/>
                </a:lnTo>
                <a:lnTo>
                  <a:pt x="804" y="49"/>
                </a:lnTo>
                <a:lnTo>
                  <a:pt x="810" y="50"/>
                </a:lnTo>
                <a:lnTo>
                  <a:pt x="810" y="50"/>
                </a:lnTo>
                <a:lnTo>
                  <a:pt x="820" y="56"/>
                </a:lnTo>
                <a:lnTo>
                  <a:pt x="830" y="64"/>
                </a:lnTo>
                <a:lnTo>
                  <a:pt x="830" y="64"/>
                </a:lnTo>
                <a:lnTo>
                  <a:pt x="833" y="67"/>
                </a:lnTo>
                <a:lnTo>
                  <a:pt x="836" y="69"/>
                </a:lnTo>
                <a:lnTo>
                  <a:pt x="840" y="70"/>
                </a:lnTo>
                <a:lnTo>
                  <a:pt x="844" y="73"/>
                </a:lnTo>
                <a:lnTo>
                  <a:pt x="844" y="73"/>
                </a:lnTo>
                <a:lnTo>
                  <a:pt x="846" y="75"/>
                </a:lnTo>
                <a:lnTo>
                  <a:pt x="848" y="79"/>
                </a:lnTo>
                <a:lnTo>
                  <a:pt x="852" y="86"/>
                </a:lnTo>
                <a:lnTo>
                  <a:pt x="852" y="86"/>
                </a:lnTo>
                <a:lnTo>
                  <a:pt x="865" y="95"/>
                </a:lnTo>
                <a:lnTo>
                  <a:pt x="872" y="100"/>
                </a:lnTo>
                <a:lnTo>
                  <a:pt x="877" y="106"/>
                </a:lnTo>
                <a:lnTo>
                  <a:pt x="877" y="106"/>
                </a:lnTo>
                <a:lnTo>
                  <a:pt x="888" y="120"/>
                </a:lnTo>
                <a:lnTo>
                  <a:pt x="897" y="136"/>
                </a:lnTo>
                <a:lnTo>
                  <a:pt x="908" y="153"/>
                </a:lnTo>
                <a:lnTo>
                  <a:pt x="919" y="168"/>
                </a:lnTo>
                <a:lnTo>
                  <a:pt x="919" y="168"/>
                </a:lnTo>
                <a:lnTo>
                  <a:pt x="912" y="173"/>
                </a:lnTo>
                <a:lnTo>
                  <a:pt x="903" y="174"/>
                </a:lnTo>
                <a:lnTo>
                  <a:pt x="903" y="174"/>
                </a:lnTo>
                <a:lnTo>
                  <a:pt x="873" y="180"/>
                </a:lnTo>
                <a:lnTo>
                  <a:pt x="853" y="184"/>
                </a:lnTo>
                <a:lnTo>
                  <a:pt x="853" y="184"/>
                </a:lnTo>
                <a:lnTo>
                  <a:pt x="850" y="183"/>
                </a:lnTo>
                <a:lnTo>
                  <a:pt x="846" y="179"/>
                </a:lnTo>
                <a:lnTo>
                  <a:pt x="836" y="171"/>
                </a:lnTo>
                <a:lnTo>
                  <a:pt x="827" y="160"/>
                </a:lnTo>
                <a:lnTo>
                  <a:pt x="823" y="155"/>
                </a:lnTo>
                <a:lnTo>
                  <a:pt x="823" y="155"/>
                </a:lnTo>
                <a:lnTo>
                  <a:pt x="816" y="155"/>
                </a:lnTo>
                <a:lnTo>
                  <a:pt x="812" y="155"/>
                </a:lnTo>
                <a:lnTo>
                  <a:pt x="809" y="154"/>
                </a:lnTo>
                <a:lnTo>
                  <a:pt x="809" y="154"/>
                </a:lnTo>
                <a:lnTo>
                  <a:pt x="804" y="149"/>
                </a:lnTo>
                <a:lnTo>
                  <a:pt x="799" y="144"/>
                </a:lnTo>
                <a:lnTo>
                  <a:pt x="796" y="140"/>
                </a:lnTo>
                <a:lnTo>
                  <a:pt x="793" y="137"/>
                </a:lnTo>
                <a:lnTo>
                  <a:pt x="793" y="137"/>
                </a:lnTo>
                <a:lnTo>
                  <a:pt x="787" y="137"/>
                </a:lnTo>
                <a:lnTo>
                  <a:pt x="785" y="138"/>
                </a:lnTo>
                <a:lnTo>
                  <a:pt x="784" y="140"/>
                </a:lnTo>
                <a:lnTo>
                  <a:pt x="784" y="140"/>
                </a:lnTo>
                <a:lnTo>
                  <a:pt x="785" y="142"/>
                </a:lnTo>
                <a:lnTo>
                  <a:pt x="787" y="144"/>
                </a:lnTo>
                <a:lnTo>
                  <a:pt x="793" y="152"/>
                </a:lnTo>
                <a:lnTo>
                  <a:pt x="801" y="159"/>
                </a:lnTo>
                <a:lnTo>
                  <a:pt x="803" y="163"/>
                </a:lnTo>
                <a:lnTo>
                  <a:pt x="803" y="163"/>
                </a:lnTo>
                <a:lnTo>
                  <a:pt x="802" y="167"/>
                </a:lnTo>
                <a:lnTo>
                  <a:pt x="799" y="172"/>
                </a:lnTo>
                <a:lnTo>
                  <a:pt x="792" y="181"/>
                </a:lnTo>
                <a:lnTo>
                  <a:pt x="792" y="181"/>
                </a:lnTo>
                <a:lnTo>
                  <a:pt x="805" y="184"/>
                </a:lnTo>
                <a:lnTo>
                  <a:pt x="818" y="187"/>
                </a:lnTo>
                <a:lnTo>
                  <a:pt x="818" y="187"/>
                </a:lnTo>
                <a:lnTo>
                  <a:pt x="821" y="198"/>
                </a:lnTo>
                <a:lnTo>
                  <a:pt x="821" y="198"/>
                </a:lnTo>
                <a:lnTo>
                  <a:pt x="822" y="199"/>
                </a:lnTo>
                <a:lnTo>
                  <a:pt x="824" y="199"/>
                </a:lnTo>
                <a:lnTo>
                  <a:pt x="824" y="199"/>
                </a:lnTo>
                <a:lnTo>
                  <a:pt x="827" y="199"/>
                </a:lnTo>
                <a:lnTo>
                  <a:pt x="829" y="198"/>
                </a:lnTo>
                <a:lnTo>
                  <a:pt x="832" y="197"/>
                </a:lnTo>
                <a:lnTo>
                  <a:pt x="832" y="195"/>
                </a:lnTo>
                <a:lnTo>
                  <a:pt x="832" y="195"/>
                </a:lnTo>
                <a:lnTo>
                  <a:pt x="832" y="190"/>
                </a:lnTo>
                <a:lnTo>
                  <a:pt x="829" y="187"/>
                </a:lnTo>
                <a:lnTo>
                  <a:pt x="829" y="187"/>
                </a:lnTo>
                <a:lnTo>
                  <a:pt x="839" y="193"/>
                </a:lnTo>
                <a:lnTo>
                  <a:pt x="848" y="197"/>
                </a:lnTo>
                <a:lnTo>
                  <a:pt x="848" y="197"/>
                </a:lnTo>
                <a:lnTo>
                  <a:pt x="833" y="210"/>
                </a:lnTo>
                <a:lnTo>
                  <a:pt x="826" y="217"/>
                </a:lnTo>
                <a:lnTo>
                  <a:pt x="820" y="223"/>
                </a:lnTo>
                <a:lnTo>
                  <a:pt x="820" y="223"/>
                </a:lnTo>
                <a:lnTo>
                  <a:pt x="817" y="226"/>
                </a:lnTo>
                <a:lnTo>
                  <a:pt x="816" y="229"/>
                </a:lnTo>
                <a:lnTo>
                  <a:pt x="815" y="232"/>
                </a:lnTo>
                <a:lnTo>
                  <a:pt x="814" y="234"/>
                </a:lnTo>
                <a:lnTo>
                  <a:pt x="814" y="234"/>
                </a:lnTo>
                <a:lnTo>
                  <a:pt x="803" y="240"/>
                </a:lnTo>
                <a:lnTo>
                  <a:pt x="789" y="248"/>
                </a:lnTo>
                <a:lnTo>
                  <a:pt x="773" y="254"/>
                </a:lnTo>
                <a:lnTo>
                  <a:pt x="766" y="257"/>
                </a:lnTo>
                <a:lnTo>
                  <a:pt x="760" y="258"/>
                </a:lnTo>
                <a:lnTo>
                  <a:pt x="760" y="258"/>
                </a:lnTo>
                <a:lnTo>
                  <a:pt x="755" y="257"/>
                </a:lnTo>
                <a:lnTo>
                  <a:pt x="749" y="256"/>
                </a:lnTo>
                <a:lnTo>
                  <a:pt x="749" y="256"/>
                </a:lnTo>
                <a:lnTo>
                  <a:pt x="743" y="258"/>
                </a:lnTo>
                <a:lnTo>
                  <a:pt x="730" y="264"/>
                </a:lnTo>
                <a:lnTo>
                  <a:pt x="716" y="270"/>
                </a:lnTo>
                <a:lnTo>
                  <a:pt x="701" y="276"/>
                </a:lnTo>
                <a:lnTo>
                  <a:pt x="701" y="276"/>
                </a:lnTo>
                <a:lnTo>
                  <a:pt x="687" y="279"/>
                </a:lnTo>
                <a:lnTo>
                  <a:pt x="681" y="279"/>
                </a:lnTo>
                <a:lnTo>
                  <a:pt x="674" y="281"/>
                </a:lnTo>
                <a:lnTo>
                  <a:pt x="674" y="281"/>
                </a:lnTo>
                <a:lnTo>
                  <a:pt x="665" y="281"/>
                </a:lnTo>
                <a:lnTo>
                  <a:pt x="662" y="281"/>
                </a:lnTo>
                <a:lnTo>
                  <a:pt x="658" y="282"/>
                </a:lnTo>
                <a:lnTo>
                  <a:pt x="658" y="282"/>
                </a:lnTo>
                <a:lnTo>
                  <a:pt x="648" y="287"/>
                </a:lnTo>
                <a:lnTo>
                  <a:pt x="643" y="288"/>
                </a:lnTo>
                <a:lnTo>
                  <a:pt x="638" y="288"/>
                </a:lnTo>
                <a:lnTo>
                  <a:pt x="638" y="288"/>
                </a:lnTo>
                <a:lnTo>
                  <a:pt x="604" y="284"/>
                </a:lnTo>
                <a:lnTo>
                  <a:pt x="553" y="277"/>
                </a:lnTo>
                <a:lnTo>
                  <a:pt x="553" y="277"/>
                </a:lnTo>
                <a:lnTo>
                  <a:pt x="541" y="273"/>
                </a:lnTo>
                <a:lnTo>
                  <a:pt x="529" y="269"/>
                </a:lnTo>
                <a:lnTo>
                  <a:pt x="484" y="284"/>
                </a:lnTo>
                <a:lnTo>
                  <a:pt x="484" y="284"/>
                </a:lnTo>
                <a:lnTo>
                  <a:pt x="481" y="284"/>
                </a:lnTo>
                <a:lnTo>
                  <a:pt x="479" y="283"/>
                </a:lnTo>
                <a:lnTo>
                  <a:pt x="474" y="279"/>
                </a:lnTo>
                <a:lnTo>
                  <a:pt x="467" y="271"/>
                </a:lnTo>
                <a:lnTo>
                  <a:pt x="467" y="271"/>
                </a:lnTo>
                <a:lnTo>
                  <a:pt x="457" y="272"/>
                </a:lnTo>
                <a:lnTo>
                  <a:pt x="449" y="272"/>
                </a:lnTo>
                <a:lnTo>
                  <a:pt x="440" y="270"/>
                </a:lnTo>
                <a:lnTo>
                  <a:pt x="431" y="268"/>
                </a:lnTo>
                <a:lnTo>
                  <a:pt x="413" y="260"/>
                </a:lnTo>
                <a:lnTo>
                  <a:pt x="395" y="253"/>
                </a:lnTo>
                <a:lnTo>
                  <a:pt x="395" y="253"/>
                </a:lnTo>
                <a:lnTo>
                  <a:pt x="388" y="252"/>
                </a:lnTo>
                <a:lnTo>
                  <a:pt x="381" y="251"/>
                </a:lnTo>
                <a:lnTo>
                  <a:pt x="370" y="252"/>
                </a:lnTo>
                <a:lnTo>
                  <a:pt x="334" y="252"/>
                </a:lnTo>
                <a:lnTo>
                  <a:pt x="334" y="252"/>
                </a:lnTo>
                <a:lnTo>
                  <a:pt x="330" y="251"/>
                </a:lnTo>
                <a:lnTo>
                  <a:pt x="324" y="248"/>
                </a:lnTo>
                <a:lnTo>
                  <a:pt x="313" y="241"/>
                </a:lnTo>
                <a:lnTo>
                  <a:pt x="301" y="234"/>
                </a:lnTo>
                <a:lnTo>
                  <a:pt x="290" y="229"/>
                </a:lnTo>
                <a:lnTo>
                  <a:pt x="290" y="229"/>
                </a:lnTo>
                <a:lnTo>
                  <a:pt x="261" y="220"/>
                </a:lnTo>
                <a:lnTo>
                  <a:pt x="233" y="213"/>
                </a:lnTo>
                <a:lnTo>
                  <a:pt x="204" y="204"/>
                </a:lnTo>
                <a:lnTo>
                  <a:pt x="175" y="193"/>
                </a:lnTo>
                <a:lnTo>
                  <a:pt x="175" y="193"/>
                </a:lnTo>
                <a:lnTo>
                  <a:pt x="168" y="191"/>
                </a:lnTo>
                <a:lnTo>
                  <a:pt x="162" y="186"/>
                </a:lnTo>
                <a:lnTo>
                  <a:pt x="152" y="174"/>
                </a:lnTo>
                <a:lnTo>
                  <a:pt x="152" y="174"/>
                </a:lnTo>
                <a:lnTo>
                  <a:pt x="143" y="166"/>
                </a:lnTo>
                <a:lnTo>
                  <a:pt x="136" y="158"/>
                </a:lnTo>
                <a:lnTo>
                  <a:pt x="131" y="149"/>
                </a:lnTo>
                <a:lnTo>
                  <a:pt x="130" y="143"/>
                </a:lnTo>
                <a:lnTo>
                  <a:pt x="129" y="138"/>
                </a:lnTo>
                <a:lnTo>
                  <a:pt x="129" y="138"/>
                </a:lnTo>
                <a:lnTo>
                  <a:pt x="95" y="137"/>
                </a:lnTo>
                <a:lnTo>
                  <a:pt x="79" y="136"/>
                </a:lnTo>
                <a:lnTo>
                  <a:pt x="62" y="132"/>
                </a:lnTo>
                <a:lnTo>
                  <a:pt x="62" y="132"/>
                </a:lnTo>
                <a:lnTo>
                  <a:pt x="48" y="128"/>
                </a:lnTo>
                <a:lnTo>
                  <a:pt x="34" y="122"/>
                </a:lnTo>
                <a:lnTo>
                  <a:pt x="8" y="108"/>
                </a:lnTo>
                <a:lnTo>
                  <a:pt x="8" y="108"/>
                </a:lnTo>
                <a:lnTo>
                  <a:pt x="4" y="105"/>
                </a:lnTo>
                <a:lnTo>
                  <a:pt x="0" y="99"/>
                </a:lnTo>
                <a:lnTo>
                  <a:pt x="0" y="99"/>
                </a:lnTo>
                <a:lnTo>
                  <a:pt x="2" y="95"/>
                </a:lnTo>
                <a:lnTo>
                  <a:pt x="3" y="94"/>
                </a:lnTo>
                <a:lnTo>
                  <a:pt x="6" y="94"/>
                </a:lnTo>
                <a:lnTo>
                  <a:pt x="6" y="94"/>
                </a:lnTo>
                <a:lnTo>
                  <a:pt x="7" y="94"/>
                </a:lnTo>
                <a:lnTo>
                  <a:pt x="9" y="95"/>
                </a:lnTo>
                <a:lnTo>
                  <a:pt x="13" y="98"/>
                </a:lnTo>
                <a:lnTo>
                  <a:pt x="13" y="98"/>
                </a:lnTo>
                <a:lnTo>
                  <a:pt x="26" y="105"/>
                </a:lnTo>
                <a:lnTo>
                  <a:pt x="38" y="111"/>
                </a:lnTo>
                <a:lnTo>
                  <a:pt x="51" y="117"/>
                </a:lnTo>
                <a:lnTo>
                  <a:pt x="63" y="120"/>
                </a:lnTo>
                <a:lnTo>
                  <a:pt x="75" y="124"/>
                </a:lnTo>
                <a:lnTo>
                  <a:pt x="87" y="126"/>
                </a:lnTo>
                <a:lnTo>
                  <a:pt x="99" y="128"/>
                </a:lnTo>
                <a:lnTo>
                  <a:pt x="111" y="129"/>
                </a:lnTo>
                <a:lnTo>
                  <a:pt x="111" y="129"/>
                </a:lnTo>
                <a:lnTo>
                  <a:pt x="122" y="128"/>
                </a:lnTo>
                <a:lnTo>
                  <a:pt x="129" y="128"/>
                </a:lnTo>
                <a:lnTo>
                  <a:pt x="135" y="125"/>
                </a:lnTo>
                <a:lnTo>
                  <a:pt x="135" y="125"/>
                </a:lnTo>
                <a:lnTo>
                  <a:pt x="137" y="120"/>
                </a:lnTo>
                <a:lnTo>
                  <a:pt x="140" y="114"/>
                </a:lnTo>
                <a:lnTo>
                  <a:pt x="142" y="107"/>
                </a:lnTo>
                <a:lnTo>
                  <a:pt x="147" y="103"/>
                </a:lnTo>
                <a:lnTo>
                  <a:pt x="147" y="103"/>
                </a:lnTo>
                <a:lnTo>
                  <a:pt x="157" y="92"/>
                </a:lnTo>
                <a:lnTo>
                  <a:pt x="172" y="80"/>
                </a:lnTo>
                <a:lnTo>
                  <a:pt x="186" y="70"/>
                </a:lnTo>
                <a:lnTo>
                  <a:pt x="199" y="64"/>
                </a:lnTo>
                <a:lnTo>
                  <a:pt x="199" y="64"/>
                </a:lnTo>
                <a:lnTo>
                  <a:pt x="216" y="58"/>
                </a:lnTo>
                <a:lnTo>
                  <a:pt x="236" y="51"/>
                </a:lnTo>
                <a:lnTo>
                  <a:pt x="257" y="46"/>
                </a:lnTo>
                <a:lnTo>
                  <a:pt x="266" y="45"/>
                </a:lnTo>
                <a:lnTo>
                  <a:pt x="276" y="44"/>
                </a:lnTo>
                <a:lnTo>
                  <a:pt x="276" y="44"/>
                </a:lnTo>
                <a:lnTo>
                  <a:pt x="287" y="45"/>
                </a:lnTo>
                <a:lnTo>
                  <a:pt x="295" y="47"/>
                </a:lnTo>
                <a:lnTo>
                  <a:pt x="303" y="49"/>
                </a:lnTo>
                <a:lnTo>
                  <a:pt x="309" y="50"/>
                </a:lnTo>
                <a:lnTo>
                  <a:pt x="309" y="50"/>
                </a:lnTo>
                <a:lnTo>
                  <a:pt x="310" y="50"/>
                </a:lnTo>
                <a:lnTo>
                  <a:pt x="313" y="49"/>
                </a:lnTo>
                <a:lnTo>
                  <a:pt x="318" y="44"/>
                </a:lnTo>
                <a:lnTo>
                  <a:pt x="320" y="40"/>
                </a:lnTo>
                <a:lnTo>
                  <a:pt x="324" y="39"/>
                </a:lnTo>
                <a:lnTo>
                  <a:pt x="328" y="37"/>
                </a:lnTo>
                <a:lnTo>
                  <a:pt x="333" y="37"/>
                </a:lnTo>
                <a:lnTo>
                  <a:pt x="333" y="37"/>
                </a:lnTo>
                <a:lnTo>
                  <a:pt x="342" y="38"/>
                </a:lnTo>
                <a:lnTo>
                  <a:pt x="350" y="39"/>
                </a:lnTo>
                <a:lnTo>
                  <a:pt x="350" y="39"/>
                </a:lnTo>
                <a:lnTo>
                  <a:pt x="373" y="37"/>
                </a:lnTo>
                <a:lnTo>
                  <a:pt x="373" y="37"/>
                </a:lnTo>
                <a:lnTo>
                  <a:pt x="377" y="37"/>
                </a:lnTo>
                <a:lnTo>
                  <a:pt x="404" y="37"/>
                </a:lnTo>
                <a:lnTo>
                  <a:pt x="404" y="37"/>
                </a:lnTo>
                <a:lnTo>
                  <a:pt x="416" y="38"/>
                </a:lnTo>
                <a:lnTo>
                  <a:pt x="425" y="39"/>
                </a:lnTo>
                <a:lnTo>
                  <a:pt x="425" y="39"/>
                </a:lnTo>
                <a:lnTo>
                  <a:pt x="437" y="38"/>
                </a:lnTo>
                <a:lnTo>
                  <a:pt x="447" y="37"/>
                </a:lnTo>
                <a:lnTo>
                  <a:pt x="455" y="34"/>
                </a:lnTo>
                <a:lnTo>
                  <a:pt x="455" y="34"/>
                </a:lnTo>
                <a:lnTo>
                  <a:pt x="457" y="32"/>
                </a:lnTo>
                <a:lnTo>
                  <a:pt x="461" y="30"/>
                </a:lnTo>
                <a:lnTo>
                  <a:pt x="463" y="27"/>
                </a:lnTo>
                <a:lnTo>
                  <a:pt x="467" y="25"/>
                </a:lnTo>
                <a:lnTo>
                  <a:pt x="467" y="25"/>
                </a:lnTo>
                <a:lnTo>
                  <a:pt x="475" y="21"/>
                </a:lnTo>
                <a:lnTo>
                  <a:pt x="486" y="18"/>
                </a:lnTo>
                <a:lnTo>
                  <a:pt x="495" y="15"/>
                </a:lnTo>
                <a:lnTo>
                  <a:pt x="501" y="15"/>
                </a:lnTo>
                <a:lnTo>
                  <a:pt x="501" y="15"/>
                </a:lnTo>
                <a:lnTo>
                  <a:pt x="508" y="16"/>
                </a:lnTo>
                <a:lnTo>
                  <a:pt x="516" y="18"/>
                </a:lnTo>
                <a:lnTo>
                  <a:pt x="516" y="18"/>
                </a:lnTo>
                <a:lnTo>
                  <a:pt x="527" y="14"/>
                </a:lnTo>
                <a:lnTo>
                  <a:pt x="535" y="12"/>
                </a:lnTo>
                <a:lnTo>
                  <a:pt x="544" y="10"/>
                </a:lnTo>
                <a:lnTo>
                  <a:pt x="544" y="10"/>
                </a:lnTo>
                <a:lnTo>
                  <a:pt x="558" y="8"/>
                </a:lnTo>
                <a:lnTo>
                  <a:pt x="565" y="8"/>
                </a:lnTo>
                <a:lnTo>
                  <a:pt x="573" y="6"/>
                </a:lnTo>
                <a:lnTo>
                  <a:pt x="573" y="6"/>
                </a:lnTo>
                <a:lnTo>
                  <a:pt x="588" y="2"/>
                </a:lnTo>
                <a:lnTo>
                  <a:pt x="599" y="0"/>
                </a:lnTo>
                <a:lnTo>
                  <a:pt x="599" y="0"/>
                </a:lnTo>
                <a:lnTo>
                  <a:pt x="601" y="1"/>
                </a:lnTo>
                <a:lnTo>
                  <a:pt x="603" y="2"/>
                </a:lnTo>
                <a:lnTo>
                  <a:pt x="607" y="6"/>
                </a:lnTo>
                <a:lnTo>
                  <a:pt x="613" y="10"/>
                </a:lnTo>
                <a:lnTo>
                  <a:pt x="616" y="12"/>
                </a:lnTo>
                <a:lnTo>
                  <a:pt x="621" y="13"/>
                </a:lnTo>
                <a:lnTo>
                  <a:pt x="621" y="13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52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6">
            <a:extLst>
              <a:ext uri="{FF2B5EF4-FFF2-40B4-BE49-F238E27FC236}">
                <a16:creationId xmlns:a16="http://schemas.microsoft.com/office/drawing/2014/main" id="{0498C7DE-13C3-46AC-8573-2F8E98F79738}"/>
              </a:ext>
            </a:extLst>
          </p:cNvPr>
          <p:cNvSpPr>
            <a:spLocks/>
          </p:cNvSpPr>
          <p:nvPr/>
        </p:nvSpPr>
        <p:spPr bwMode="auto">
          <a:xfrm>
            <a:off x="7815654" y="3023723"/>
            <a:ext cx="1744558" cy="1070357"/>
          </a:xfrm>
          <a:custGeom>
            <a:avLst/>
            <a:gdLst>
              <a:gd name="T0" fmla="*/ 438 w 709"/>
              <a:gd name="T1" fmla="*/ 75 h 435"/>
              <a:gd name="T2" fmla="*/ 457 w 709"/>
              <a:gd name="T3" fmla="*/ 62 h 435"/>
              <a:gd name="T4" fmla="*/ 479 w 709"/>
              <a:gd name="T5" fmla="*/ 134 h 435"/>
              <a:gd name="T6" fmla="*/ 521 w 709"/>
              <a:gd name="T7" fmla="*/ 203 h 435"/>
              <a:gd name="T8" fmla="*/ 553 w 709"/>
              <a:gd name="T9" fmla="*/ 209 h 435"/>
              <a:gd name="T10" fmla="*/ 558 w 709"/>
              <a:gd name="T11" fmla="*/ 140 h 435"/>
              <a:gd name="T12" fmla="*/ 592 w 709"/>
              <a:gd name="T13" fmla="*/ 140 h 435"/>
              <a:gd name="T14" fmla="*/ 616 w 709"/>
              <a:gd name="T15" fmla="*/ 191 h 435"/>
              <a:gd name="T16" fmla="*/ 652 w 709"/>
              <a:gd name="T17" fmla="*/ 220 h 435"/>
              <a:gd name="T18" fmla="*/ 652 w 709"/>
              <a:gd name="T19" fmla="*/ 263 h 435"/>
              <a:gd name="T20" fmla="*/ 678 w 709"/>
              <a:gd name="T21" fmla="*/ 281 h 435"/>
              <a:gd name="T22" fmla="*/ 708 w 709"/>
              <a:gd name="T23" fmla="*/ 292 h 435"/>
              <a:gd name="T24" fmla="*/ 654 w 709"/>
              <a:gd name="T25" fmla="*/ 298 h 435"/>
              <a:gd name="T26" fmla="*/ 607 w 709"/>
              <a:gd name="T27" fmla="*/ 355 h 435"/>
              <a:gd name="T28" fmla="*/ 582 w 709"/>
              <a:gd name="T29" fmla="*/ 348 h 435"/>
              <a:gd name="T30" fmla="*/ 522 w 709"/>
              <a:gd name="T31" fmla="*/ 410 h 435"/>
              <a:gd name="T32" fmla="*/ 502 w 709"/>
              <a:gd name="T33" fmla="*/ 404 h 435"/>
              <a:gd name="T34" fmla="*/ 468 w 709"/>
              <a:gd name="T35" fmla="*/ 433 h 435"/>
              <a:gd name="T36" fmla="*/ 487 w 709"/>
              <a:gd name="T37" fmla="*/ 367 h 435"/>
              <a:gd name="T38" fmla="*/ 522 w 709"/>
              <a:gd name="T39" fmla="*/ 312 h 435"/>
              <a:gd name="T40" fmla="*/ 484 w 709"/>
              <a:gd name="T41" fmla="*/ 306 h 435"/>
              <a:gd name="T42" fmla="*/ 436 w 709"/>
              <a:gd name="T43" fmla="*/ 335 h 435"/>
              <a:gd name="T44" fmla="*/ 411 w 709"/>
              <a:gd name="T45" fmla="*/ 362 h 435"/>
              <a:gd name="T46" fmla="*/ 370 w 709"/>
              <a:gd name="T47" fmla="*/ 404 h 435"/>
              <a:gd name="T48" fmla="*/ 357 w 709"/>
              <a:gd name="T49" fmla="*/ 420 h 435"/>
              <a:gd name="T50" fmla="*/ 331 w 709"/>
              <a:gd name="T51" fmla="*/ 398 h 435"/>
              <a:gd name="T52" fmla="*/ 288 w 709"/>
              <a:gd name="T53" fmla="*/ 391 h 435"/>
              <a:gd name="T54" fmla="*/ 285 w 709"/>
              <a:gd name="T55" fmla="*/ 371 h 435"/>
              <a:gd name="T56" fmla="*/ 356 w 709"/>
              <a:gd name="T57" fmla="*/ 295 h 435"/>
              <a:gd name="T58" fmla="*/ 356 w 709"/>
              <a:gd name="T59" fmla="*/ 264 h 435"/>
              <a:gd name="T60" fmla="*/ 302 w 709"/>
              <a:gd name="T61" fmla="*/ 265 h 435"/>
              <a:gd name="T62" fmla="*/ 207 w 709"/>
              <a:gd name="T63" fmla="*/ 329 h 435"/>
              <a:gd name="T64" fmla="*/ 186 w 709"/>
              <a:gd name="T65" fmla="*/ 324 h 435"/>
              <a:gd name="T66" fmla="*/ 129 w 709"/>
              <a:gd name="T67" fmla="*/ 317 h 435"/>
              <a:gd name="T68" fmla="*/ 156 w 709"/>
              <a:gd name="T69" fmla="*/ 257 h 435"/>
              <a:gd name="T70" fmla="*/ 90 w 709"/>
              <a:gd name="T71" fmla="*/ 251 h 435"/>
              <a:gd name="T72" fmla="*/ 64 w 709"/>
              <a:gd name="T73" fmla="*/ 228 h 435"/>
              <a:gd name="T74" fmla="*/ 26 w 709"/>
              <a:gd name="T75" fmla="*/ 203 h 435"/>
              <a:gd name="T76" fmla="*/ 0 w 709"/>
              <a:gd name="T77" fmla="*/ 184 h 435"/>
              <a:gd name="T78" fmla="*/ 86 w 709"/>
              <a:gd name="T79" fmla="*/ 183 h 435"/>
              <a:gd name="T80" fmla="*/ 76 w 709"/>
              <a:gd name="T81" fmla="*/ 167 h 435"/>
              <a:gd name="T82" fmla="*/ 190 w 709"/>
              <a:gd name="T83" fmla="*/ 170 h 435"/>
              <a:gd name="T84" fmla="*/ 219 w 709"/>
              <a:gd name="T85" fmla="*/ 159 h 435"/>
              <a:gd name="T86" fmla="*/ 202 w 709"/>
              <a:gd name="T87" fmla="*/ 110 h 435"/>
              <a:gd name="T88" fmla="*/ 185 w 709"/>
              <a:gd name="T89" fmla="*/ 60 h 435"/>
              <a:gd name="T90" fmla="*/ 211 w 709"/>
              <a:gd name="T91" fmla="*/ 57 h 435"/>
              <a:gd name="T92" fmla="*/ 252 w 709"/>
              <a:gd name="T93" fmla="*/ 63 h 435"/>
              <a:gd name="T94" fmla="*/ 319 w 709"/>
              <a:gd name="T95" fmla="*/ 133 h 435"/>
              <a:gd name="T96" fmla="*/ 389 w 709"/>
              <a:gd name="T97" fmla="*/ 176 h 435"/>
              <a:gd name="T98" fmla="*/ 412 w 709"/>
              <a:gd name="T99" fmla="*/ 164 h 435"/>
              <a:gd name="T100" fmla="*/ 377 w 709"/>
              <a:gd name="T101" fmla="*/ 89 h 435"/>
              <a:gd name="T102" fmla="*/ 370 w 709"/>
              <a:gd name="T103" fmla="*/ 56 h 435"/>
              <a:gd name="T104" fmla="*/ 366 w 709"/>
              <a:gd name="T105" fmla="*/ 17 h 435"/>
              <a:gd name="T106" fmla="*/ 359 w 709"/>
              <a:gd name="T107" fmla="*/ 0 h 435"/>
              <a:gd name="T108" fmla="*/ 401 w 709"/>
              <a:gd name="T109" fmla="*/ 47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9" h="435">
                <a:moveTo>
                  <a:pt x="401" y="47"/>
                </a:moveTo>
                <a:lnTo>
                  <a:pt x="401" y="47"/>
                </a:lnTo>
                <a:lnTo>
                  <a:pt x="418" y="61"/>
                </a:lnTo>
                <a:lnTo>
                  <a:pt x="430" y="71"/>
                </a:lnTo>
                <a:lnTo>
                  <a:pt x="436" y="74"/>
                </a:lnTo>
                <a:lnTo>
                  <a:pt x="438" y="75"/>
                </a:lnTo>
                <a:lnTo>
                  <a:pt x="438" y="75"/>
                </a:lnTo>
                <a:lnTo>
                  <a:pt x="441" y="74"/>
                </a:lnTo>
                <a:lnTo>
                  <a:pt x="444" y="72"/>
                </a:lnTo>
                <a:lnTo>
                  <a:pt x="449" y="65"/>
                </a:lnTo>
                <a:lnTo>
                  <a:pt x="453" y="57"/>
                </a:lnTo>
                <a:lnTo>
                  <a:pt x="455" y="55"/>
                </a:lnTo>
                <a:lnTo>
                  <a:pt x="455" y="55"/>
                </a:lnTo>
                <a:lnTo>
                  <a:pt x="457" y="62"/>
                </a:lnTo>
                <a:lnTo>
                  <a:pt x="460" y="71"/>
                </a:lnTo>
                <a:lnTo>
                  <a:pt x="468" y="86"/>
                </a:lnTo>
                <a:lnTo>
                  <a:pt x="468" y="86"/>
                </a:lnTo>
                <a:lnTo>
                  <a:pt x="470" y="97"/>
                </a:lnTo>
                <a:lnTo>
                  <a:pt x="473" y="109"/>
                </a:lnTo>
                <a:lnTo>
                  <a:pt x="475" y="122"/>
                </a:lnTo>
                <a:lnTo>
                  <a:pt x="479" y="134"/>
                </a:lnTo>
                <a:lnTo>
                  <a:pt x="479" y="134"/>
                </a:lnTo>
                <a:lnTo>
                  <a:pt x="481" y="141"/>
                </a:lnTo>
                <a:lnTo>
                  <a:pt x="486" y="152"/>
                </a:lnTo>
                <a:lnTo>
                  <a:pt x="492" y="165"/>
                </a:lnTo>
                <a:lnTo>
                  <a:pt x="500" y="179"/>
                </a:lnTo>
                <a:lnTo>
                  <a:pt x="510" y="191"/>
                </a:lnTo>
                <a:lnTo>
                  <a:pt x="521" y="203"/>
                </a:lnTo>
                <a:lnTo>
                  <a:pt x="525" y="207"/>
                </a:lnTo>
                <a:lnTo>
                  <a:pt x="531" y="210"/>
                </a:lnTo>
                <a:lnTo>
                  <a:pt x="537" y="213"/>
                </a:lnTo>
                <a:lnTo>
                  <a:pt x="543" y="213"/>
                </a:lnTo>
                <a:lnTo>
                  <a:pt x="543" y="213"/>
                </a:lnTo>
                <a:lnTo>
                  <a:pt x="548" y="212"/>
                </a:lnTo>
                <a:lnTo>
                  <a:pt x="553" y="209"/>
                </a:lnTo>
                <a:lnTo>
                  <a:pt x="556" y="206"/>
                </a:lnTo>
                <a:lnTo>
                  <a:pt x="560" y="201"/>
                </a:lnTo>
                <a:lnTo>
                  <a:pt x="564" y="190"/>
                </a:lnTo>
                <a:lnTo>
                  <a:pt x="564" y="183"/>
                </a:lnTo>
                <a:lnTo>
                  <a:pt x="564" y="183"/>
                </a:lnTo>
                <a:lnTo>
                  <a:pt x="561" y="163"/>
                </a:lnTo>
                <a:lnTo>
                  <a:pt x="558" y="140"/>
                </a:lnTo>
                <a:lnTo>
                  <a:pt x="558" y="140"/>
                </a:lnTo>
                <a:lnTo>
                  <a:pt x="562" y="123"/>
                </a:lnTo>
                <a:lnTo>
                  <a:pt x="571" y="98"/>
                </a:lnTo>
                <a:lnTo>
                  <a:pt x="571" y="98"/>
                </a:lnTo>
                <a:lnTo>
                  <a:pt x="576" y="111"/>
                </a:lnTo>
                <a:lnTo>
                  <a:pt x="583" y="124"/>
                </a:lnTo>
                <a:lnTo>
                  <a:pt x="592" y="140"/>
                </a:lnTo>
                <a:lnTo>
                  <a:pt x="604" y="157"/>
                </a:lnTo>
                <a:lnTo>
                  <a:pt x="604" y="157"/>
                </a:lnTo>
                <a:lnTo>
                  <a:pt x="607" y="160"/>
                </a:lnTo>
                <a:lnTo>
                  <a:pt x="609" y="165"/>
                </a:lnTo>
                <a:lnTo>
                  <a:pt x="611" y="176"/>
                </a:lnTo>
                <a:lnTo>
                  <a:pt x="614" y="187"/>
                </a:lnTo>
                <a:lnTo>
                  <a:pt x="616" y="191"/>
                </a:lnTo>
                <a:lnTo>
                  <a:pt x="619" y="197"/>
                </a:lnTo>
                <a:lnTo>
                  <a:pt x="619" y="197"/>
                </a:lnTo>
                <a:lnTo>
                  <a:pt x="620" y="200"/>
                </a:lnTo>
                <a:lnTo>
                  <a:pt x="625" y="202"/>
                </a:lnTo>
                <a:lnTo>
                  <a:pt x="637" y="209"/>
                </a:lnTo>
                <a:lnTo>
                  <a:pt x="649" y="216"/>
                </a:lnTo>
                <a:lnTo>
                  <a:pt x="652" y="220"/>
                </a:lnTo>
                <a:lnTo>
                  <a:pt x="653" y="224"/>
                </a:lnTo>
                <a:lnTo>
                  <a:pt x="653" y="224"/>
                </a:lnTo>
                <a:lnTo>
                  <a:pt x="652" y="233"/>
                </a:lnTo>
                <a:lnTo>
                  <a:pt x="651" y="243"/>
                </a:lnTo>
                <a:lnTo>
                  <a:pt x="651" y="243"/>
                </a:lnTo>
                <a:lnTo>
                  <a:pt x="651" y="255"/>
                </a:lnTo>
                <a:lnTo>
                  <a:pt x="652" y="263"/>
                </a:lnTo>
                <a:lnTo>
                  <a:pt x="653" y="268"/>
                </a:lnTo>
                <a:lnTo>
                  <a:pt x="656" y="271"/>
                </a:lnTo>
                <a:lnTo>
                  <a:pt x="656" y="271"/>
                </a:lnTo>
                <a:lnTo>
                  <a:pt x="660" y="275"/>
                </a:lnTo>
                <a:lnTo>
                  <a:pt x="668" y="279"/>
                </a:lnTo>
                <a:lnTo>
                  <a:pt x="674" y="281"/>
                </a:lnTo>
                <a:lnTo>
                  <a:pt x="678" y="281"/>
                </a:lnTo>
                <a:lnTo>
                  <a:pt x="702" y="281"/>
                </a:lnTo>
                <a:lnTo>
                  <a:pt x="702" y="281"/>
                </a:lnTo>
                <a:lnTo>
                  <a:pt x="706" y="283"/>
                </a:lnTo>
                <a:lnTo>
                  <a:pt x="709" y="286"/>
                </a:lnTo>
                <a:lnTo>
                  <a:pt x="709" y="292"/>
                </a:lnTo>
                <a:lnTo>
                  <a:pt x="709" y="292"/>
                </a:lnTo>
                <a:lnTo>
                  <a:pt x="708" y="292"/>
                </a:lnTo>
                <a:lnTo>
                  <a:pt x="705" y="293"/>
                </a:lnTo>
                <a:lnTo>
                  <a:pt x="705" y="293"/>
                </a:lnTo>
                <a:lnTo>
                  <a:pt x="696" y="291"/>
                </a:lnTo>
                <a:lnTo>
                  <a:pt x="687" y="289"/>
                </a:lnTo>
                <a:lnTo>
                  <a:pt x="658" y="289"/>
                </a:lnTo>
                <a:lnTo>
                  <a:pt x="658" y="289"/>
                </a:lnTo>
                <a:lnTo>
                  <a:pt x="654" y="298"/>
                </a:lnTo>
                <a:lnTo>
                  <a:pt x="650" y="307"/>
                </a:lnTo>
                <a:lnTo>
                  <a:pt x="644" y="317"/>
                </a:lnTo>
                <a:lnTo>
                  <a:pt x="637" y="325"/>
                </a:lnTo>
                <a:lnTo>
                  <a:pt x="622" y="344"/>
                </a:lnTo>
                <a:lnTo>
                  <a:pt x="609" y="362"/>
                </a:lnTo>
                <a:lnTo>
                  <a:pt x="609" y="362"/>
                </a:lnTo>
                <a:lnTo>
                  <a:pt x="607" y="355"/>
                </a:lnTo>
                <a:lnTo>
                  <a:pt x="603" y="350"/>
                </a:lnTo>
                <a:lnTo>
                  <a:pt x="598" y="347"/>
                </a:lnTo>
                <a:lnTo>
                  <a:pt x="596" y="346"/>
                </a:lnTo>
                <a:lnTo>
                  <a:pt x="594" y="346"/>
                </a:lnTo>
                <a:lnTo>
                  <a:pt x="594" y="346"/>
                </a:lnTo>
                <a:lnTo>
                  <a:pt x="588" y="346"/>
                </a:lnTo>
                <a:lnTo>
                  <a:pt x="582" y="348"/>
                </a:lnTo>
                <a:lnTo>
                  <a:pt x="577" y="352"/>
                </a:lnTo>
                <a:lnTo>
                  <a:pt x="571" y="355"/>
                </a:lnTo>
                <a:lnTo>
                  <a:pt x="559" y="366"/>
                </a:lnTo>
                <a:lnTo>
                  <a:pt x="548" y="378"/>
                </a:lnTo>
                <a:lnTo>
                  <a:pt x="530" y="399"/>
                </a:lnTo>
                <a:lnTo>
                  <a:pt x="524" y="407"/>
                </a:lnTo>
                <a:lnTo>
                  <a:pt x="522" y="410"/>
                </a:lnTo>
                <a:lnTo>
                  <a:pt x="522" y="410"/>
                </a:lnTo>
                <a:lnTo>
                  <a:pt x="518" y="409"/>
                </a:lnTo>
                <a:lnTo>
                  <a:pt x="513" y="407"/>
                </a:lnTo>
                <a:lnTo>
                  <a:pt x="510" y="404"/>
                </a:lnTo>
                <a:lnTo>
                  <a:pt x="506" y="403"/>
                </a:lnTo>
                <a:lnTo>
                  <a:pt x="506" y="403"/>
                </a:lnTo>
                <a:lnTo>
                  <a:pt x="502" y="404"/>
                </a:lnTo>
                <a:lnTo>
                  <a:pt x="497" y="407"/>
                </a:lnTo>
                <a:lnTo>
                  <a:pt x="492" y="410"/>
                </a:lnTo>
                <a:lnTo>
                  <a:pt x="487" y="415"/>
                </a:lnTo>
                <a:lnTo>
                  <a:pt x="478" y="426"/>
                </a:lnTo>
                <a:lnTo>
                  <a:pt x="469" y="435"/>
                </a:lnTo>
                <a:lnTo>
                  <a:pt x="469" y="435"/>
                </a:lnTo>
                <a:lnTo>
                  <a:pt x="468" y="433"/>
                </a:lnTo>
                <a:lnTo>
                  <a:pt x="468" y="430"/>
                </a:lnTo>
                <a:lnTo>
                  <a:pt x="468" y="430"/>
                </a:lnTo>
                <a:lnTo>
                  <a:pt x="469" y="421"/>
                </a:lnTo>
                <a:lnTo>
                  <a:pt x="474" y="408"/>
                </a:lnTo>
                <a:lnTo>
                  <a:pt x="474" y="408"/>
                </a:lnTo>
                <a:lnTo>
                  <a:pt x="482" y="380"/>
                </a:lnTo>
                <a:lnTo>
                  <a:pt x="487" y="367"/>
                </a:lnTo>
                <a:lnTo>
                  <a:pt x="494" y="354"/>
                </a:lnTo>
                <a:lnTo>
                  <a:pt x="494" y="354"/>
                </a:lnTo>
                <a:lnTo>
                  <a:pt x="502" y="342"/>
                </a:lnTo>
                <a:lnTo>
                  <a:pt x="510" y="329"/>
                </a:lnTo>
                <a:lnTo>
                  <a:pt x="518" y="318"/>
                </a:lnTo>
                <a:lnTo>
                  <a:pt x="522" y="312"/>
                </a:lnTo>
                <a:lnTo>
                  <a:pt x="522" y="312"/>
                </a:lnTo>
                <a:lnTo>
                  <a:pt x="521" y="310"/>
                </a:lnTo>
                <a:lnTo>
                  <a:pt x="517" y="309"/>
                </a:lnTo>
                <a:lnTo>
                  <a:pt x="509" y="306"/>
                </a:lnTo>
                <a:lnTo>
                  <a:pt x="497" y="306"/>
                </a:lnTo>
                <a:lnTo>
                  <a:pt x="497" y="306"/>
                </a:lnTo>
                <a:lnTo>
                  <a:pt x="488" y="306"/>
                </a:lnTo>
                <a:lnTo>
                  <a:pt x="484" y="306"/>
                </a:lnTo>
                <a:lnTo>
                  <a:pt x="479" y="307"/>
                </a:lnTo>
                <a:lnTo>
                  <a:pt x="479" y="307"/>
                </a:lnTo>
                <a:lnTo>
                  <a:pt x="468" y="311"/>
                </a:lnTo>
                <a:lnTo>
                  <a:pt x="457" y="317"/>
                </a:lnTo>
                <a:lnTo>
                  <a:pt x="445" y="325"/>
                </a:lnTo>
                <a:lnTo>
                  <a:pt x="441" y="330"/>
                </a:lnTo>
                <a:lnTo>
                  <a:pt x="436" y="335"/>
                </a:lnTo>
                <a:lnTo>
                  <a:pt x="436" y="335"/>
                </a:lnTo>
                <a:lnTo>
                  <a:pt x="431" y="341"/>
                </a:lnTo>
                <a:lnTo>
                  <a:pt x="427" y="347"/>
                </a:lnTo>
                <a:lnTo>
                  <a:pt x="423" y="353"/>
                </a:lnTo>
                <a:lnTo>
                  <a:pt x="417" y="359"/>
                </a:lnTo>
                <a:lnTo>
                  <a:pt x="417" y="359"/>
                </a:lnTo>
                <a:lnTo>
                  <a:pt x="411" y="362"/>
                </a:lnTo>
                <a:lnTo>
                  <a:pt x="407" y="364"/>
                </a:lnTo>
                <a:lnTo>
                  <a:pt x="404" y="367"/>
                </a:lnTo>
                <a:lnTo>
                  <a:pt x="404" y="367"/>
                </a:lnTo>
                <a:lnTo>
                  <a:pt x="386" y="385"/>
                </a:lnTo>
                <a:lnTo>
                  <a:pt x="377" y="395"/>
                </a:lnTo>
                <a:lnTo>
                  <a:pt x="370" y="404"/>
                </a:lnTo>
                <a:lnTo>
                  <a:pt x="370" y="404"/>
                </a:lnTo>
                <a:lnTo>
                  <a:pt x="366" y="410"/>
                </a:lnTo>
                <a:lnTo>
                  <a:pt x="364" y="415"/>
                </a:lnTo>
                <a:lnTo>
                  <a:pt x="363" y="421"/>
                </a:lnTo>
                <a:lnTo>
                  <a:pt x="360" y="427"/>
                </a:lnTo>
                <a:lnTo>
                  <a:pt x="360" y="427"/>
                </a:lnTo>
                <a:lnTo>
                  <a:pt x="358" y="423"/>
                </a:lnTo>
                <a:lnTo>
                  <a:pt x="357" y="420"/>
                </a:lnTo>
                <a:lnTo>
                  <a:pt x="357" y="410"/>
                </a:lnTo>
                <a:lnTo>
                  <a:pt x="356" y="401"/>
                </a:lnTo>
                <a:lnTo>
                  <a:pt x="356" y="396"/>
                </a:lnTo>
                <a:lnTo>
                  <a:pt x="353" y="392"/>
                </a:lnTo>
                <a:lnTo>
                  <a:pt x="353" y="392"/>
                </a:lnTo>
                <a:lnTo>
                  <a:pt x="343" y="395"/>
                </a:lnTo>
                <a:lnTo>
                  <a:pt x="331" y="398"/>
                </a:lnTo>
                <a:lnTo>
                  <a:pt x="319" y="403"/>
                </a:lnTo>
                <a:lnTo>
                  <a:pt x="307" y="409"/>
                </a:lnTo>
                <a:lnTo>
                  <a:pt x="284" y="422"/>
                </a:lnTo>
                <a:lnTo>
                  <a:pt x="261" y="433"/>
                </a:lnTo>
                <a:lnTo>
                  <a:pt x="261" y="433"/>
                </a:lnTo>
                <a:lnTo>
                  <a:pt x="277" y="409"/>
                </a:lnTo>
                <a:lnTo>
                  <a:pt x="288" y="391"/>
                </a:lnTo>
                <a:lnTo>
                  <a:pt x="290" y="385"/>
                </a:lnTo>
                <a:lnTo>
                  <a:pt x="291" y="380"/>
                </a:lnTo>
                <a:lnTo>
                  <a:pt x="291" y="380"/>
                </a:lnTo>
                <a:lnTo>
                  <a:pt x="291" y="378"/>
                </a:lnTo>
                <a:lnTo>
                  <a:pt x="289" y="375"/>
                </a:lnTo>
                <a:lnTo>
                  <a:pt x="286" y="373"/>
                </a:lnTo>
                <a:lnTo>
                  <a:pt x="285" y="371"/>
                </a:lnTo>
                <a:lnTo>
                  <a:pt x="285" y="371"/>
                </a:lnTo>
                <a:lnTo>
                  <a:pt x="289" y="366"/>
                </a:lnTo>
                <a:lnTo>
                  <a:pt x="297" y="358"/>
                </a:lnTo>
                <a:lnTo>
                  <a:pt x="325" y="332"/>
                </a:lnTo>
                <a:lnTo>
                  <a:pt x="339" y="317"/>
                </a:lnTo>
                <a:lnTo>
                  <a:pt x="351" y="303"/>
                </a:lnTo>
                <a:lnTo>
                  <a:pt x="356" y="295"/>
                </a:lnTo>
                <a:lnTo>
                  <a:pt x="359" y="289"/>
                </a:lnTo>
                <a:lnTo>
                  <a:pt x="363" y="283"/>
                </a:lnTo>
                <a:lnTo>
                  <a:pt x="363" y="277"/>
                </a:lnTo>
                <a:lnTo>
                  <a:pt x="363" y="277"/>
                </a:lnTo>
                <a:lnTo>
                  <a:pt x="363" y="273"/>
                </a:lnTo>
                <a:lnTo>
                  <a:pt x="359" y="268"/>
                </a:lnTo>
                <a:lnTo>
                  <a:pt x="356" y="264"/>
                </a:lnTo>
                <a:lnTo>
                  <a:pt x="352" y="262"/>
                </a:lnTo>
                <a:lnTo>
                  <a:pt x="343" y="260"/>
                </a:lnTo>
                <a:lnTo>
                  <a:pt x="334" y="258"/>
                </a:lnTo>
                <a:lnTo>
                  <a:pt x="334" y="258"/>
                </a:lnTo>
                <a:lnTo>
                  <a:pt x="323" y="260"/>
                </a:lnTo>
                <a:lnTo>
                  <a:pt x="313" y="262"/>
                </a:lnTo>
                <a:lnTo>
                  <a:pt x="302" y="265"/>
                </a:lnTo>
                <a:lnTo>
                  <a:pt x="291" y="269"/>
                </a:lnTo>
                <a:lnTo>
                  <a:pt x="270" y="280"/>
                </a:lnTo>
                <a:lnTo>
                  <a:pt x="249" y="293"/>
                </a:lnTo>
                <a:lnTo>
                  <a:pt x="249" y="293"/>
                </a:lnTo>
                <a:lnTo>
                  <a:pt x="240" y="300"/>
                </a:lnTo>
                <a:lnTo>
                  <a:pt x="224" y="315"/>
                </a:lnTo>
                <a:lnTo>
                  <a:pt x="207" y="329"/>
                </a:lnTo>
                <a:lnTo>
                  <a:pt x="199" y="334"/>
                </a:lnTo>
                <a:lnTo>
                  <a:pt x="193" y="335"/>
                </a:lnTo>
                <a:lnTo>
                  <a:pt x="193" y="335"/>
                </a:lnTo>
                <a:lnTo>
                  <a:pt x="192" y="335"/>
                </a:lnTo>
                <a:lnTo>
                  <a:pt x="191" y="332"/>
                </a:lnTo>
                <a:lnTo>
                  <a:pt x="188" y="328"/>
                </a:lnTo>
                <a:lnTo>
                  <a:pt x="186" y="324"/>
                </a:lnTo>
                <a:lnTo>
                  <a:pt x="184" y="323"/>
                </a:lnTo>
                <a:lnTo>
                  <a:pt x="181" y="323"/>
                </a:lnTo>
                <a:lnTo>
                  <a:pt x="120" y="343"/>
                </a:lnTo>
                <a:lnTo>
                  <a:pt x="120" y="334"/>
                </a:lnTo>
                <a:lnTo>
                  <a:pt x="120" y="334"/>
                </a:lnTo>
                <a:lnTo>
                  <a:pt x="124" y="326"/>
                </a:lnTo>
                <a:lnTo>
                  <a:pt x="129" y="317"/>
                </a:lnTo>
                <a:lnTo>
                  <a:pt x="141" y="299"/>
                </a:lnTo>
                <a:lnTo>
                  <a:pt x="147" y="289"/>
                </a:lnTo>
                <a:lnTo>
                  <a:pt x="153" y="280"/>
                </a:lnTo>
                <a:lnTo>
                  <a:pt x="156" y="270"/>
                </a:lnTo>
                <a:lnTo>
                  <a:pt x="157" y="262"/>
                </a:lnTo>
                <a:lnTo>
                  <a:pt x="157" y="262"/>
                </a:lnTo>
                <a:lnTo>
                  <a:pt x="156" y="257"/>
                </a:lnTo>
                <a:lnTo>
                  <a:pt x="154" y="254"/>
                </a:lnTo>
                <a:lnTo>
                  <a:pt x="149" y="251"/>
                </a:lnTo>
                <a:lnTo>
                  <a:pt x="144" y="249"/>
                </a:lnTo>
                <a:lnTo>
                  <a:pt x="135" y="249"/>
                </a:lnTo>
                <a:lnTo>
                  <a:pt x="127" y="249"/>
                </a:lnTo>
                <a:lnTo>
                  <a:pt x="127" y="249"/>
                </a:lnTo>
                <a:lnTo>
                  <a:pt x="90" y="251"/>
                </a:lnTo>
                <a:lnTo>
                  <a:pt x="90" y="251"/>
                </a:lnTo>
                <a:lnTo>
                  <a:pt x="77" y="249"/>
                </a:lnTo>
                <a:lnTo>
                  <a:pt x="58" y="244"/>
                </a:lnTo>
                <a:lnTo>
                  <a:pt x="58" y="244"/>
                </a:lnTo>
                <a:lnTo>
                  <a:pt x="62" y="236"/>
                </a:lnTo>
                <a:lnTo>
                  <a:pt x="64" y="228"/>
                </a:lnTo>
                <a:lnTo>
                  <a:pt x="64" y="228"/>
                </a:lnTo>
                <a:lnTo>
                  <a:pt x="63" y="227"/>
                </a:lnTo>
                <a:lnTo>
                  <a:pt x="60" y="225"/>
                </a:lnTo>
                <a:lnTo>
                  <a:pt x="51" y="219"/>
                </a:lnTo>
                <a:lnTo>
                  <a:pt x="39" y="213"/>
                </a:lnTo>
                <a:lnTo>
                  <a:pt x="29" y="206"/>
                </a:lnTo>
                <a:lnTo>
                  <a:pt x="29" y="206"/>
                </a:lnTo>
                <a:lnTo>
                  <a:pt x="26" y="203"/>
                </a:lnTo>
                <a:lnTo>
                  <a:pt x="22" y="199"/>
                </a:lnTo>
                <a:lnTo>
                  <a:pt x="20" y="194"/>
                </a:lnTo>
                <a:lnTo>
                  <a:pt x="15" y="189"/>
                </a:lnTo>
                <a:lnTo>
                  <a:pt x="15" y="189"/>
                </a:lnTo>
                <a:lnTo>
                  <a:pt x="7" y="187"/>
                </a:lnTo>
                <a:lnTo>
                  <a:pt x="0" y="184"/>
                </a:lnTo>
                <a:lnTo>
                  <a:pt x="0" y="184"/>
                </a:lnTo>
                <a:lnTo>
                  <a:pt x="52" y="191"/>
                </a:lnTo>
                <a:lnTo>
                  <a:pt x="52" y="191"/>
                </a:lnTo>
                <a:lnTo>
                  <a:pt x="59" y="191"/>
                </a:lnTo>
                <a:lnTo>
                  <a:pt x="70" y="190"/>
                </a:lnTo>
                <a:lnTo>
                  <a:pt x="81" y="188"/>
                </a:lnTo>
                <a:lnTo>
                  <a:pt x="84" y="185"/>
                </a:lnTo>
                <a:lnTo>
                  <a:pt x="86" y="183"/>
                </a:lnTo>
                <a:lnTo>
                  <a:pt x="86" y="183"/>
                </a:lnTo>
                <a:lnTo>
                  <a:pt x="84" y="181"/>
                </a:lnTo>
                <a:lnTo>
                  <a:pt x="82" y="178"/>
                </a:lnTo>
                <a:lnTo>
                  <a:pt x="76" y="173"/>
                </a:lnTo>
                <a:lnTo>
                  <a:pt x="65" y="169"/>
                </a:lnTo>
                <a:lnTo>
                  <a:pt x="65" y="169"/>
                </a:lnTo>
                <a:lnTo>
                  <a:pt x="76" y="167"/>
                </a:lnTo>
                <a:lnTo>
                  <a:pt x="87" y="165"/>
                </a:lnTo>
                <a:lnTo>
                  <a:pt x="87" y="165"/>
                </a:lnTo>
                <a:lnTo>
                  <a:pt x="89" y="165"/>
                </a:lnTo>
                <a:lnTo>
                  <a:pt x="92" y="163"/>
                </a:lnTo>
                <a:lnTo>
                  <a:pt x="94" y="161"/>
                </a:lnTo>
                <a:lnTo>
                  <a:pt x="98" y="160"/>
                </a:lnTo>
                <a:lnTo>
                  <a:pt x="190" y="170"/>
                </a:lnTo>
                <a:lnTo>
                  <a:pt x="190" y="170"/>
                </a:lnTo>
                <a:lnTo>
                  <a:pt x="200" y="169"/>
                </a:lnTo>
                <a:lnTo>
                  <a:pt x="205" y="169"/>
                </a:lnTo>
                <a:lnTo>
                  <a:pt x="210" y="167"/>
                </a:lnTo>
                <a:lnTo>
                  <a:pt x="213" y="166"/>
                </a:lnTo>
                <a:lnTo>
                  <a:pt x="217" y="163"/>
                </a:lnTo>
                <a:lnTo>
                  <a:pt x="219" y="159"/>
                </a:lnTo>
                <a:lnTo>
                  <a:pt x="221" y="153"/>
                </a:lnTo>
                <a:lnTo>
                  <a:pt x="221" y="153"/>
                </a:lnTo>
                <a:lnTo>
                  <a:pt x="219" y="147"/>
                </a:lnTo>
                <a:lnTo>
                  <a:pt x="218" y="141"/>
                </a:lnTo>
                <a:lnTo>
                  <a:pt x="215" y="130"/>
                </a:lnTo>
                <a:lnTo>
                  <a:pt x="209" y="120"/>
                </a:lnTo>
                <a:lnTo>
                  <a:pt x="202" y="110"/>
                </a:lnTo>
                <a:lnTo>
                  <a:pt x="196" y="99"/>
                </a:lnTo>
                <a:lnTo>
                  <a:pt x="190" y="89"/>
                </a:lnTo>
                <a:lnTo>
                  <a:pt x="185" y="79"/>
                </a:lnTo>
                <a:lnTo>
                  <a:pt x="184" y="73"/>
                </a:lnTo>
                <a:lnTo>
                  <a:pt x="184" y="67"/>
                </a:lnTo>
                <a:lnTo>
                  <a:pt x="184" y="67"/>
                </a:lnTo>
                <a:lnTo>
                  <a:pt x="185" y="60"/>
                </a:lnTo>
                <a:lnTo>
                  <a:pt x="185" y="49"/>
                </a:lnTo>
                <a:lnTo>
                  <a:pt x="185" y="49"/>
                </a:lnTo>
                <a:lnTo>
                  <a:pt x="186" y="48"/>
                </a:lnTo>
                <a:lnTo>
                  <a:pt x="187" y="47"/>
                </a:lnTo>
                <a:lnTo>
                  <a:pt x="187" y="47"/>
                </a:lnTo>
                <a:lnTo>
                  <a:pt x="196" y="50"/>
                </a:lnTo>
                <a:lnTo>
                  <a:pt x="211" y="57"/>
                </a:lnTo>
                <a:lnTo>
                  <a:pt x="227" y="66"/>
                </a:lnTo>
                <a:lnTo>
                  <a:pt x="234" y="68"/>
                </a:lnTo>
                <a:lnTo>
                  <a:pt x="234" y="68"/>
                </a:lnTo>
                <a:lnTo>
                  <a:pt x="237" y="68"/>
                </a:lnTo>
                <a:lnTo>
                  <a:pt x="243" y="66"/>
                </a:lnTo>
                <a:lnTo>
                  <a:pt x="252" y="63"/>
                </a:lnTo>
                <a:lnTo>
                  <a:pt x="252" y="63"/>
                </a:lnTo>
                <a:lnTo>
                  <a:pt x="254" y="65"/>
                </a:lnTo>
                <a:lnTo>
                  <a:pt x="258" y="68"/>
                </a:lnTo>
                <a:lnTo>
                  <a:pt x="268" y="80"/>
                </a:lnTo>
                <a:lnTo>
                  <a:pt x="280" y="94"/>
                </a:lnTo>
                <a:lnTo>
                  <a:pt x="292" y="108"/>
                </a:lnTo>
                <a:lnTo>
                  <a:pt x="292" y="108"/>
                </a:lnTo>
                <a:lnTo>
                  <a:pt x="319" y="133"/>
                </a:lnTo>
                <a:lnTo>
                  <a:pt x="332" y="145"/>
                </a:lnTo>
                <a:lnTo>
                  <a:pt x="347" y="157"/>
                </a:lnTo>
                <a:lnTo>
                  <a:pt x="347" y="157"/>
                </a:lnTo>
                <a:lnTo>
                  <a:pt x="357" y="164"/>
                </a:lnTo>
                <a:lnTo>
                  <a:pt x="369" y="170"/>
                </a:lnTo>
                <a:lnTo>
                  <a:pt x="383" y="175"/>
                </a:lnTo>
                <a:lnTo>
                  <a:pt x="389" y="176"/>
                </a:lnTo>
                <a:lnTo>
                  <a:pt x="395" y="177"/>
                </a:lnTo>
                <a:lnTo>
                  <a:pt x="395" y="177"/>
                </a:lnTo>
                <a:lnTo>
                  <a:pt x="400" y="176"/>
                </a:lnTo>
                <a:lnTo>
                  <a:pt x="406" y="173"/>
                </a:lnTo>
                <a:lnTo>
                  <a:pt x="411" y="169"/>
                </a:lnTo>
                <a:lnTo>
                  <a:pt x="412" y="166"/>
                </a:lnTo>
                <a:lnTo>
                  <a:pt x="412" y="164"/>
                </a:lnTo>
                <a:lnTo>
                  <a:pt x="412" y="164"/>
                </a:lnTo>
                <a:lnTo>
                  <a:pt x="404" y="140"/>
                </a:lnTo>
                <a:lnTo>
                  <a:pt x="387" y="103"/>
                </a:lnTo>
                <a:lnTo>
                  <a:pt x="387" y="103"/>
                </a:lnTo>
                <a:lnTo>
                  <a:pt x="384" y="97"/>
                </a:lnTo>
                <a:lnTo>
                  <a:pt x="381" y="93"/>
                </a:lnTo>
                <a:lnTo>
                  <a:pt x="377" y="89"/>
                </a:lnTo>
                <a:lnTo>
                  <a:pt x="375" y="84"/>
                </a:lnTo>
                <a:lnTo>
                  <a:pt x="375" y="84"/>
                </a:lnTo>
                <a:lnTo>
                  <a:pt x="370" y="72"/>
                </a:lnTo>
                <a:lnTo>
                  <a:pt x="368" y="62"/>
                </a:lnTo>
                <a:lnTo>
                  <a:pt x="368" y="62"/>
                </a:lnTo>
                <a:lnTo>
                  <a:pt x="369" y="60"/>
                </a:lnTo>
                <a:lnTo>
                  <a:pt x="370" y="56"/>
                </a:lnTo>
                <a:lnTo>
                  <a:pt x="371" y="53"/>
                </a:lnTo>
                <a:lnTo>
                  <a:pt x="372" y="50"/>
                </a:lnTo>
                <a:lnTo>
                  <a:pt x="372" y="43"/>
                </a:lnTo>
                <a:lnTo>
                  <a:pt x="372" y="43"/>
                </a:lnTo>
                <a:lnTo>
                  <a:pt x="371" y="32"/>
                </a:lnTo>
                <a:lnTo>
                  <a:pt x="369" y="23"/>
                </a:lnTo>
                <a:lnTo>
                  <a:pt x="366" y="17"/>
                </a:lnTo>
                <a:lnTo>
                  <a:pt x="363" y="12"/>
                </a:lnTo>
                <a:lnTo>
                  <a:pt x="358" y="7"/>
                </a:lnTo>
                <a:lnTo>
                  <a:pt x="353" y="2"/>
                </a:lnTo>
                <a:lnTo>
                  <a:pt x="353" y="2"/>
                </a:lnTo>
                <a:lnTo>
                  <a:pt x="356" y="0"/>
                </a:lnTo>
                <a:lnTo>
                  <a:pt x="359" y="0"/>
                </a:lnTo>
                <a:lnTo>
                  <a:pt x="359" y="0"/>
                </a:lnTo>
                <a:lnTo>
                  <a:pt x="362" y="0"/>
                </a:lnTo>
                <a:lnTo>
                  <a:pt x="364" y="1"/>
                </a:lnTo>
                <a:lnTo>
                  <a:pt x="370" y="6"/>
                </a:lnTo>
                <a:lnTo>
                  <a:pt x="376" y="13"/>
                </a:lnTo>
                <a:lnTo>
                  <a:pt x="382" y="22"/>
                </a:lnTo>
                <a:lnTo>
                  <a:pt x="394" y="37"/>
                </a:lnTo>
                <a:lnTo>
                  <a:pt x="401" y="47"/>
                </a:lnTo>
                <a:lnTo>
                  <a:pt x="401" y="47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52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1">
            <a:extLst>
              <a:ext uri="{FF2B5EF4-FFF2-40B4-BE49-F238E27FC236}">
                <a16:creationId xmlns:a16="http://schemas.microsoft.com/office/drawing/2014/main" id="{9A9F172D-5D9C-4283-935B-02085157F5D7}"/>
              </a:ext>
            </a:extLst>
          </p:cNvPr>
          <p:cNvSpPr>
            <a:spLocks/>
          </p:cNvSpPr>
          <p:nvPr/>
        </p:nvSpPr>
        <p:spPr bwMode="auto">
          <a:xfrm>
            <a:off x="452188" y="5206652"/>
            <a:ext cx="1522413" cy="765175"/>
          </a:xfrm>
          <a:custGeom>
            <a:avLst/>
            <a:gdLst>
              <a:gd name="T0" fmla="*/ 520 w 959"/>
              <a:gd name="T1" fmla="*/ 32 h 482"/>
              <a:gd name="T2" fmla="*/ 556 w 959"/>
              <a:gd name="T3" fmla="*/ 34 h 482"/>
              <a:gd name="T4" fmla="*/ 646 w 959"/>
              <a:gd name="T5" fmla="*/ 35 h 482"/>
              <a:gd name="T6" fmla="*/ 641 w 959"/>
              <a:gd name="T7" fmla="*/ 55 h 482"/>
              <a:gd name="T8" fmla="*/ 644 w 959"/>
              <a:gd name="T9" fmla="*/ 66 h 482"/>
              <a:gd name="T10" fmla="*/ 646 w 959"/>
              <a:gd name="T11" fmla="*/ 84 h 482"/>
              <a:gd name="T12" fmla="*/ 657 w 959"/>
              <a:gd name="T13" fmla="*/ 106 h 482"/>
              <a:gd name="T14" fmla="*/ 693 w 959"/>
              <a:gd name="T15" fmla="*/ 92 h 482"/>
              <a:gd name="T16" fmla="*/ 740 w 959"/>
              <a:gd name="T17" fmla="*/ 105 h 482"/>
              <a:gd name="T18" fmla="*/ 727 w 959"/>
              <a:gd name="T19" fmla="*/ 115 h 482"/>
              <a:gd name="T20" fmla="*/ 750 w 959"/>
              <a:gd name="T21" fmla="*/ 133 h 482"/>
              <a:gd name="T22" fmla="*/ 810 w 959"/>
              <a:gd name="T23" fmla="*/ 170 h 482"/>
              <a:gd name="T24" fmla="*/ 809 w 959"/>
              <a:gd name="T25" fmla="*/ 182 h 482"/>
              <a:gd name="T26" fmla="*/ 868 w 959"/>
              <a:gd name="T27" fmla="*/ 199 h 482"/>
              <a:gd name="T28" fmla="*/ 870 w 959"/>
              <a:gd name="T29" fmla="*/ 209 h 482"/>
              <a:gd name="T30" fmla="*/ 898 w 959"/>
              <a:gd name="T31" fmla="*/ 222 h 482"/>
              <a:gd name="T32" fmla="*/ 940 w 959"/>
              <a:gd name="T33" fmla="*/ 228 h 482"/>
              <a:gd name="T34" fmla="*/ 959 w 959"/>
              <a:gd name="T35" fmla="*/ 240 h 482"/>
              <a:gd name="T36" fmla="*/ 926 w 959"/>
              <a:gd name="T37" fmla="*/ 262 h 482"/>
              <a:gd name="T38" fmla="*/ 900 w 959"/>
              <a:gd name="T39" fmla="*/ 292 h 482"/>
              <a:gd name="T40" fmla="*/ 885 w 959"/>
              <a:gd name="T41" fmla="*/ 312 h 482"/>
              <a:gd name="T42" fmla="*/ 846 w 959"/>
              <a:gd name="T43" fmla="*/ 352 h 482"/>
              <a:gd name="T44" fmla="*/ 810 w 959"/>
              <a:gd name="T45" fmla="*/ 368 h 482"/>
              <a:gd name="T46" fmla="*/ 797 w 959"/>
              <a:gd name="T47" fmla="*/ 384 h 482"/>
              <a:gd name="T48" fmla="*/ 722 w 959"/>
              <a:gd name="T49" fmla="*/ 416 h 482"/>
              <a:gd name="T50" fmla="*/ 712 w 959"/>
              <a:gd name="T51" fmla="*/ 425 h 482"/>
              <a:gd name="T52" fmla="*/ 689 w 959"/>
              <a:gd name="T53" fmla="*/ 434 h 482"/>
              <a:gd name="T54" fmla="*/ 640 w 959"/>
              <a:gd name="T55" fmla="*/ 436 h 482"/>
              <a:gd name="T56" fmla="*/ 628 w 959"/>
              <a:gd name="T57" fmla="*/ 444 h 482"/>
              <a:gd name="T58" fmla="*/ 630 w 959"/>
              <a:gd name="T59" fmla="*/ 454 h 482"/>
              <a:gd name="T60" fmla="*/ 563 w 959"/>
              <a:gd name="T61" fmla="*/ 460 h 482"/>
              <a:gd name="T62" fmla="*/ 544 w 959"/>
              <a:gd name="T63" fmla="*/ 472 h 482"/>
              <a:gd name="T64" fmla="*/ 550 w 959"/>
              <a:gd name="T65" fmla="*/ 482 h 482"/>
              <a:gd name="T66" fmla="*/ 451 w 959"/>
              <a:gd name="T67" fmla="*/ 466 h 482"/>
              <a:gd name="T68" fmla="*/ 359 w 959"/>
              <a:gd name="T69" fmla="*/ 462 h 482"/>
              <a:gd name="T70" fmla="*/ 353 w 959"/>
              <a:gd name="T71" fmla="*/ 472 h 482"/>
              <a:gd name="T72" fmla="*/ 312 w 959"/>
              <a:gd name="T73" fmla="*/ 469 h 482"/>
              <a:gd name="T74" fmla="*/ 291 w 959"/>
              <a:gd name="T75" fmla="*/ 463 h 482"/>
              <a:gd name="T76" fmla="*/ 245 w 959"/>
              <a:gd name="T77" fmla="*/ 439 h 482"/>
              <a:gd name="T78" fmla="*/ 132 w 959"/>
              <a:gd name="T79" fmla="*/ 395 h 482"/>
              <a:gd name="T80" fmla="*/ 65 w 959"/>
              <a:gd name="T81" fmla="*/ 356 h 482"/>
              <a:gd name="T82" fmla="*/ 6 w 959"/>
              <a:gd name="T83" fmla="*/ 307 h 482"/>
              <a:gd name="T84" fmla="*/ 8 w 959"/>
              <a:gd name="T85" fmla="*/ 279 h 482"/>
              <a:gd name="T86" fmla="*/ 13 w 959"/>
              <a:gd name="T87" fmla="*/ 245 h 482"/>
              <a:gd name="T88" fmla="*/ 44 w 959"/>
              <a:gd name="T89" fmla="*/ 167 h 482"/>
              <a:gd name="T90" fmla="*/ 77 w 959"/>
              <a:gd name="T91" fmla="*/ 139 h 482"/>
              <a:gd name="T92" fmla="*/ 152 w 959"/>
              <a:gd name="T93" fmla="*/ 85 h 482"/>
              <a:gd name="T94" fmla="*/ 224 w 959"/>
              <a:gd name="T95" fmla="*/ 60 h 482"/>
              <a:gd name="T96" fmla="*/ 308 w 959"/>
              <a:gd name="T97" fmla="*/ 41 h 482"/>
              <a:gd name="T98" fmla="*/ 346 w 959"/>
              <a:gd name="T99" fmla="*/ 23 h 482"/>
              <a:gd name="T100" fmla="*/ 389 w 959"/>
              <a:gd name="T101" fmla="*/ 7 h 482"/>
              <a:gd name="T102" fmla="*/ 392 w 959"/>
              <a:gd name="T103" fmla="*/ 23 h 482"/>
              <a:gd name="T104" fmla="*/ 418 w 959"/>
              <a:gd name="T105" fmla="*/ 29 h 482"/>
              <a:gd name="T106" fmla="*/ 483 w 959"/>
              <a:gd name="T107" fmla="*/ 11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9" h="482">
                <a:moveTo>
                  <a:pt x="533" y="0"/>
                </a:moveTo>
                <a:lnTo>
                  <a:pt x="533" y="0"/>
                </a:lnTo>
                <a:lnTo>
                  <a:pt x="527" y="14"/>
                </a:lnTo>
                <a:lnTo>
                  <a:pt x="520" y="28"/>
                </a:lnTo>
                <a:lnTo>
                  <a:pt x="520" y="32"/>
                </a:lnTo>
                <a:lnTo>
                  <a:pt x="520" y="32"/>
                </a:lnTo>
                <a:lnTo>
                  <a:pt x="524" y="35"/>
                </a:lnTo>
                <a:lnTo>
                  <a:pt x="530" y="35"/>
                </a:lnTo>
                <a:lnTo>
                  <a:pt x="530" y="35"/>
                </a:lnTo>
                <a:lnTo>
                  <a:pt x="556" y="34"/>
                </a:lnTo>
                <a:lnTo>
                  <a:pt x="588" y="32"/>
                </a:lnTo>
                <a:lnTo>
                  <a:pt x="636" y="32"/>
                </a:lnTo>
                <a:lnTo>
                  <a:pt x="636" y="32"/>
                </a:lnTo>
                <a:lnTo>
                  <a:pt x="641" y="34"/>
                </a:lnTo>
                <a:lnTo>
                  <a:pt x="646" y="35"/>
                </a:lnTo>
                <a:lnTo>
                  <a:pt x="656" y="41"/>
                </a:lnTo>
                <a:lnTo>
                  <a:pt x="656" y="41"/>
                </a:lnTo>
                <a:lnTo>
                  <a:pt x="652" y="46"/>
                </a:lnTo>
                <a:lnTo>
                  <a:pt x="646" y="50"/>
                </a:lnTo>
                <a:lnTo>
                  <a:pt x="641" y="55"/>
                </a:lnTo>
                <a:lnTo>
                  <a:pt x="640" y="57"/>
                </a:lnTo>
                <a:lnTo>
                  <a:pt x="638" y="59"/>
                </a:lnTo>
                <a:lnTo>
                  <a:pt x="638" y="59"/>
                </a:lnTo>
                <a:lnTo>
                  <a:pt x="641" y="61"/>
                </a:lnTo>
                <a:lnTo>
                  <a:pt x="644" y="66"/>
                </a:lnTo>
                <a:lnTo>
                  <a:pt x="654" y="73"/>
                </a:lnTo>
                <a:lnTo>
                  <a:pt x="654" y="73"/>
                </a:lnTo>
                <a:lnTo>
                  <a:pt x="649" y="79"/>
                </a:lnTo>
                <a:lnTo>
                  <a:pt x="646" y="84"/>
                </a:lnTo>
                <a:lnTo>
                  <a:pt x="646" y="84"/>
                </a:lnTo>
                <a:lnTo>
                  <a:pt x="648" y="85"/>
                </a:lnTo>
                <a:lnTo>
                  <a:pt x="650" y="89"/>
                </a:lnTo>
                <a:lnTo>
                  <a:pt x="653" y="95"/>
                </a:lnTo>
                <a:lnTo>
                  <a:pt x="655" y="101"/>
                </a:lnTo>
                <a:lnTo>
                  <a:pt x="657" y="106"/>
                </a:lnTo>
                <a:lnTo>
                  <a:pt x="657" y="106"/>
                </a:lnTo>
                <a:lnTo>
                  <a:pt x="686" y="98"/>
                </a:lnTo>
                <a:lnTo>
                  <a:pt x="686" y="98"/>
                </a:lnTo>
                <a:lnTo>
                  <a:pt x="692" y="95"/>
                </a:lnTo>
                <a:lnTo>
                  <a:pt x="693" y="92"/>
                </a:lnTo>
                <a:lnTo>
                  <a:pt x="696" y="90"/>
                </a:lnTo>
                <a:lnTo>
                  <a:pt x="696" y="90"/>
                </a:lnTo>
                <a:lnTo>
                  <a:pt x="718" y="97"/>
                </a:lnTo>
                <a:lnTo>
                  <a:pt x="740" y="105"/>
                </a:lnTo>
                <a:lnTo>
                  <a:pt x="740" y="105"/>
                </a:lnTo>
                <a:lnTo>
                  <a:pt x="738" y="106"/>
                </a:lnTo>
                <a:lnTo>
                  <a:pt x="733" y="108"/>
                </a:lnTo>
                <a:lnTo>
                  <a:pt x="729" y="110"/>
                </a:lnTo>
                <a:lnTo>
                  <a:pt x="728" y="112"/>
                </a:lnTo>
                <a:lnTo>
                  <a:pt x="727" y="115"/>
                </a:lnTo>
                <a:lnTo>
                  <a:pt x="727" y="115"/>
                </a:lnTo>
                <a:lnTo>
                  <a:pt x="728" y="117"/>
                </a:lnTo>
                <a:lnTo>
                  <a:pt x="730" y="120"/>
                </a:lnTo>
                <a:lnTo>
                  <a:pt x="738" y="127"/>
                </a:lnTo>
                <a:lnTo>
                  <a:pt x="750" y="133"/>
                </a:lnTo>
                <a:lnTo>
                  <a:pt x="763" y="140"/>
                </a:lnTo>
                <a:lnTo>
                  <a:pt x="791" y="153"/>
                </a:lnTo>
                <a:lnTo>
                  <a:pt x="813" y="163"/>
                </a:lnTo>
                <a:lnTo>
                  <a:pt x="813" y="163"/>
                </a:lnTo>
                <a:lnTo>
                  <a:pt x="810" y="170"/>
                </a:lnTo>
                <a:lnTo>
                  <a:pt x="806" y="179"/>
                </a:lnTo>
                <a:lnTo>
                  <a:pt x="806" y="179"/>
                </a:lnTo>
                <a:lnTo>
                  <a:pt x="807" y="181"/>
                </a:lnTo>
                <a:lnTo>
                  <a:pt x="809" y="182"/>
                </a:lnTo>
                <a:lnTo>
                  <a:pt x="809" y="182"/>
                </a:lnTo>
                <a:lnTo>
                  <a:pt x="825" y="185"/>
                </a:lnTo>
                <a:lnTo>
                  <a:pt x="840" y="189"/>
                </a:lnTo>
                <a:lnTo>
                  <a:pt x="873" y="195"/>
                </a:lnTo>
                <a:lnTo>
                  <a:pt x="873" y="195"/>
                </a:lnTo>
                <a:lnTo>
                  <a:pt x="868" y="199"/>
                </a:lnTo>
                <a:lnTo>
                  <a:pt x="867" y="200"/>
                </a:lnTo>
                <a:lnTo>
                  <a:pt x="865" y="202"/>
                </a:lnTo>
                <a:lnTo>
                  <a:pt x="865" y="202"/>
                </a:lnTo>
                <a:lnTo>
                  <a:pt x="867" y="206"/>
                </a:lnTo>
                <a:lnTo>
                  <a:pt x="870" y="209"/>
                </a:lnTo>
                <a:lnTo>
                  <a:pt x="875" y="213"/>
                </a:lnTo>
                <a:lnTo>
                  <a:pt x="880" y="215"/>
                </a:lnTo>
                <a:lnTo>
                  <a:pt x="880" y="215"/>
                </a:lnTo>
                <a:lnTo>
                  <a:pt x="888" y="219"/>
                </a:lnTo>
                <a:lnTo>
                  <a:pt x="898" y="222"/>
                </a:lnTo>
                <a:lnTo>
                  <a:pt x="907" y="225"/>
                </a:lnTo>
                <a:lnTo>
                  <a:pt x="918" y="226"/>
                </a:lnTo>
                <a:lnTo>
                  <a:pt x="918" y="226"/>
                </a:lnTo>
                <a:lnTo>
                  <a:pt x="926" y="226"/>
                </a:lnTo>
                <a:lnTo>
                  <a:pt x="940" y="228"/>
                </a:lnTo>
                <a:lnTo>
                  <a:pt x="947" y="230"/>
                </a:lnTo>
                <a:lnTo>
                  <a:pt x="953" y="232"/>
                </a:lnTo>
                <a:lnTo>
                  <a:pt x="956" y="236"/>
                </a:lnTo>
                <a:lnTo>
                  <a:pt x="957" y="238"/>
                </a:lnTo>
                <a:lnTo>
                  <a:pt x="959" y="240"/>
                </a:lnTo>
                <a:lnTo>
                  <a:pt x="959" y="240"/>
                </a:lnTo>
                <a:lnTo>
                  <a:pt x="957" y="244"/>
                </a:lnTo>
                <a:lnTo>
                  <a:pt x="954" y="246"/>
                </a:lnTo>
                <a:lnTo>
                  <a:pt x="943" y="254"/>
                </a:lnTo>
                <a:lnTo>
                  <a:pt x="926" y="262"/>
                </a:lnTo>
                <a:lnTo>
                  <a:pt x="926" y="262"/>
                </a:lnTo>
                <a:lnTo>
                  <a:pt x="916" y="271"/>
                </a:lnTo>
                <a:lnTo>
                  <a:pt x="910" y="279"/>
                </a:lnTo>
                <a:lnTo>
                  <a:pt x="905" y="285"/>
                </a:lnTo>
                <a:lnTo>
                  <a:pt x="900" y="292"/>
                </a:lnTo>
                <a:lnTo>
                  <a:pt x="898" y="299"/>
                </a:lnTo>
                <a:lnTo>
                  <a:pt x="895" y="305"/>
                </a:lnTo>
                <a:lnTo>
                  <a:pt x="895" y="312"/>
                </a:lnTo>
                <a:lnTo>
                  <a:pt x="885" y="312"/>
                </a:lnTo>
                <a:lnTo>
                  <a:pt x="885" y="312"/>
                </a:lnTo>
                <a:lnTo>
                  <a:pt x="875" y="323"/>
                </a:lnTo>
                <a:lnTo>
                  <a:pt x="867" y="334"/>
                </a:lnTo>
                <a:lnTo>
                  <a:pt x="857" y="343"/>
                </a:lnTo>
                <a:lnTo>
                  <a:pt x="852" y="348"/>
                </a:lnTo>
                <a:lnTo>
                  <a:pt x="846" y="352"/>
                </a:lnTo>
                <a:lnTo>
                  <a:pt x="846" y="352"/>
                </a:lnTo>
                <a:lnTo>
                  <a:pt x="838" y="356"/>
                </a:lnTo>
                <a:lnTo>
                  <a:pt x="828" y="359"/>
                </a:lnTo>
                <a:lnTo>
                  <a:pt x="819" y="364"/>
                </a:lnTo>
                <a:lnTo>
                  <a:pt x="810" y="368"/>
                </a:lnTo>
                <a:lnTo>
                  <a:pt x="810" y="368"/>
                </a:lnTo>
                <a:lnTo>
                  <a:pt x="807" y="371"/>
                </a:lnTo>
                <a:lnTo>
                  <a:pt x="803" y="376"/>
                </a:lnTo>
                <a:lnTo>
                  <a:pt x="800" y="380"/>
                </a:lnTo>
                <a:lnTo>
                  <a:pt x="797" y="384"/>
                </a:lnTo>
                <a:lnTo>
                  <a:pt x="797" y="384"/>
                </a:lnTo>
                <a:lnTo>
                  <a:pt x="789" y="390"/>
                </a:lnTo>
                <a:lnTo>
                  <a:pt x="779" y="395"/>
                </a:lnTo>
                <a:lnTo>
                  <a:pt x="760" y="403"/>
                </a:lnTo>
                <a:lnTo>
                  <a:pt x="722" y="416"/>
                </a:lnTo>
                <a:lnTo>
                  <a:pt x="722" y="416"/>
                </a:lnTo>
                <a:lnTo>
                  <a:pt x="717" y="419"/>
                </a:lnTo>
                <a:lnTo>
                  <a:pt x="715" y="420"/>
                </a:lnTo>
                <a:lnTo>
                  <a:pt x="714" y="422"/>
                </a:lnTo>
                <a:lnTo>
                  <a:pt x="712" y="425"/>
                </a:lnTo>
                <a:lnTo>
                  <a:pt x="712" y="431"/>
                </a:lnTo>
                <a:lnTo>
                  <a:pt x="712" y="436"/>
                </a:lnTo>
                <a:lnTo>
                  <a:pt x="712" y="436"/>
                </a:lnTo>
                <a:lnTo>
                  <a:pt x="702" y="436"/>
                </a:lnTo>
                <a:lnTo>
                  <a:pt x="689" y="434"/>
                </a:lnTo>
                <a:lnTo>
                  <a:pt x="671" y="431"/>
                </a:lnTo>
                <a:lnTo>
                  <a:pt x="671" y="431"/>
                </a:lnTo>
                <a:lnTo>
                  <a:pt x="662" y="432"/>
                </a:lnTo>
                <a:lnTo>
                  <a:pt x="647" y="434"/>
                </a:lnTo>
                <a:lnTo>
                  <a:pt x="640" y="436"/>
                </a:lnTo>
                <a:lnTo>
                  <a:pt x="634" y="439"/>
                </a:lnTo>
                <a:lnTo>
                  <a:pt x="629" y="441"/>
                </a:lnTo>
                <a:lnTo>
                  <a:pt x="628" y="442"/>
                </a:lnTo>
                <a:lnTo>
                  <a:pt x="628" y="444"/>
                </a:lnTo>
                <a:lnTo>
                  <a:pt x="628" y="444"/>
                </a:lnTo>
                <a:lnTo>
                  <a:pt x="628" y="447"/>
                </a:lnTo>
                <a:lnTo>
                  <a:pt x="629" y="450"/>
                </a:lnTo>
                <a:lnTo>
                  <a:pt x="630" y="452"/>
                </a:lnTo>
                <a:lnTo>
                  <a:pt x="630" y="454"/>
                </a:lnTo>
                <a:lnTo>
                  <a:pt x="630" y="454"/>
                </a:lnTo>
                <a:lnTo>
                  <a:pt x="629" y="457"/>
                </a:lnTo>
                <a:lnTo>
                  <a:pt x="629" y="459"/>
                </a:lnTo>
                <a:lnTo>
                  <a:pt x="569" y="460"/>
                </a:lnTo>
                <a:lnTo>
                  <a:pt x="569" y="460"/>
                </a:lnTo>
                <a:lnTo>
                  <a:pt x="563" y="460"/>
                </a:lnTo>
                <a:lnTo>
                  <a:pt x="555" y="462"/>
                </a:lnTo>
                <a:lnTo>
                  <a:pt x="551" y="463"/>
                </a:lnTo>
                <a:lnTo>
                  <a:pt x="548" y="465"/>
                </a:lnTo>
                <a:lnTo>
                  <a:pt x="545" y="468"/>
                </a:lnTo>
                <a:lnTo>
                  <a:pt x="544" y="472"/>
                </a:lnTo>
                <a:lnTo>
                  <a:pt x="544" y="472"/>
                </a:lnTo>
                <a:lnTo>
                  <a:pt x="545" y="475"/>
                </a:lnTo>
                <a:lnTo>
                  <a:pt x="546" y="477"/>
                </a:lnTo>
                <a:lnTo>
                  <a:pt x="550" y="482"/>
                </a:lnTo>
                <a:lnTo>
                  <a:pt x="550" y="482"/>
                </a:lnTo>
                <a:lnTo>
                  <a:pt x="524" y="481"/>
                </a:lnTo>
                <a:lnTo>
                  <a:pt x="502" y="478"/>
                </a:lnTo>
                <a:lnTo>
                  <a:pt x="483" y="475"/>
                </a:lnTo>
                <a:lnTo>
                  <a:pt x="466" y="471"/>
                </a:lnTo>
                <a:lnTo>
                  <a:pt x="451" y="466"/>
                </a:lnTo>
                <a:lnTo>
                  <a:pt x="434" y="464"/>
                </a:lnTo>
                <a:lnTo>
                  <a:pt x="415" y="462"/>
                </a:lnTo>
                <a:lnTo>
                  <a:pt x="393" y="460"/>
                </a:lnTo>
                <a:lnTo>
                  <a:pt x="393" y="460"/>
                </a:lnTo>
                <a:lnTo>
                  <a:pt x="359" y="462"/>
                </a:lnTo>
                <a:lnTo>
                  <a:pt x="359" y="462"/>
                </a:lnTo>
                <a:lnTo>
                  <a:pt x="355" y="463"/>
                </a:lnTo>
                <a:lnTo>
                  <a:pt x="354" y="466"/>
                </a:lnTo>
                <a:lnTo>
                  <a:pt x="353" y="472"/>
                </a:lnTo>
                <a:lnTo>
                  <a:pt x="353" y="472"/>
                </a:lnTo>
                <a:lnTo>
                  <a:pt x="332" y="468"/>
                </a:lnTo>
                <a:lnTo>
                  <a:pt x="319" y="465"/>
                </a:lnTo>
                <a:lnTo>
                  <a:pt x="319" y="465"/>
                </a:lnTo>
                <a:lnTo>
                  <a:pt x="316" y="466"/>
                </a:lnTo>
                <a:lnTo>
                  <a:pt x="312" y="469"/>
                </a:lnTo>
                <a:lnTo>
                  <a:pt x="308" y="471"/>
                </a:lnTo>
                <a:lnTo>
                  <a:pt x="306" y="472"/>
                </a:lnTo>
                <a:lnTo>
                  <a:pt x="306" y="472"/>
                </a:lnTo>
                <a:lnTo>
                  <a:pt x="300" y="470"/>
                </a:lnTo>
                <a:lnTo>
                  <a:pt x="291" y="463"/>
                </a:lnTo>
                <a:lnTo>
                  <a:pt x="279" y="456"/>
                </a:lnTo>
                <a:lnTo>
                  <a:pt x="268" y="448"/>
                </a:lnTo>
                <a:lnTo>
                  <a:pt x="268" y="448"/>
                </a:lnTo>
                <a:lnTo>
                  <a:pt x="257" y="444"/>
                </a:lnTo>
                <a:lnTo>
                  <a:pt x="245" y="439"/>
                </a:lnTo>
                <a:lnTo>
                  <a:pt x="222" y="431"/>
                </a:lnTo>
                <a:lnTo>
                  <a:pt x="222" y="431"/>
                </a:lnTo>
                <a:lnTo>
                  <a:pt x="193" y="421"/>
                </a:lnTo>
                <a:lnTo>
                  <a:pt x="161" y="409"/>
                </a:lnTo>
                <a:lnTo>
                  <a:pt x="132" y="395"/>
                </a:lnTo>
                <a:lnTo>
                  <a:pt x="102" y="379"/>
                </a:lnTo>
                <a:lnTo>
                  <a:pt x="102" y="379"/>
                </a:lnTo>
                <a:lnTo>
                  <a:pt x="89" y="373"/>
                </a:lnTo>
                <a:lnTo>
                  <a:pt x="77" y="365"/>
                </a:lnTo>
                <a:lnTo>
                  <a:pt x="65" y="356"/>
                </a:lnTo>
                <a:lnTo>
                  <a:pt x="54" y="348"/>
                </a:lnTo>
                <a:lnTo>
                  <a:pt x="54" y="348"/>
                </a:lnTo>
                <a:lnTo>
                  <a:pt x="41" y="337"/>
                </a:lnTo>
                <a:lnTo>
                  <a:pt x="23" y="322"/>
                </a:lnTo>
                <a:lnTo>
                  <a:pt x="6" y="307"/>
                </a:lnTo>
                <a:lnTo>
                  <a:pt x="1" y="301"/>
                </a:lnTo>
                <a:lnTo>
                  <a:pt x="0" y="298"/>
                </a:lnTo>
                <a:lnTo>
                  <a:pt x="0" y="298"/>
                </a:lnTo>
                <a:lnTo>
                  <a:pt x="3" y="291"/>
                </a:lnTo>
                <a:lnTo>
                  <a:pt x="8" y="279"/>
                </a:lnTo>
                <a:lnTo>
                  <a:pt x="14" y="267"/>
                </a:lnTo>
                <a:lnTo>
                  <a:pt x="17" y="260"/>
                </a:lnTo>
                <a:lnTo>
                  <a:pt x="17" y="260"/>
                </a:lnTo>
                <a:lnTo>
                  <a:pt x="14" y="252"/>
                </a:lnTo>
                <a:lnTo>
                  <a:pt x="13" y="245"/>
                </a:lnTo>
                <a:lnTo>
                  <a:pt x="13" y="245"/>
                </a:lnTo>
                <a:lnTo>
                  <a:pt x="17" y="231"/>
                </a:lnTo>
                <a:lnTo>
                  <a:pt x="26" y="206"/>
                </a:lnTo>
                <a:lnTo>
                  <a:pt x="38" y="178"/>
                </a:lnTo>
                <a:lnTo>
                  <a:pt x="44" y="167"/>
                </a:lnTo>
                <a:lnTo>
                  <a:pt x="49" y="161"/>
                </a:lnTo>
                <a:lnTo>
                  <a:pt x="49" y="161"/>
                </a:lnTo>
                <a:lnTo>
                  <a:pt x="56" y="153"/>
                </a:lnTo>
                <a:lnTo>
                  <a:pt x="66" y="146"/>
                </a:lnTo>
                <a:lnTo>
                  <a:pt x="77" y="139"/>
                </a:lnTo>
                <a:lnTo>
                  <a:pt x="87" y="132"/>
                </a:lnTo>
                <a:lnTo>
                  <a:pt x="87" y="132"/>
                </a:lnTo>
                <a:lnTo>
                  <a:pt x="118" y="106"/>
                </a:lnTo>
                <a:lnTo>
                  <a:pt x="135" y="95"/>
                </a:lnTo>
                <a:lnTo>
                  <a:pt x="152" y="85"/>
                </a:lnTo>
                <a:lnTo>
                  <a:pt x="152" y="85"/>
                </a:lnTo>
                <a:lnTo>
                  <a:pt x="164" y="79"/>
                </a:lnTo>
                <a:lnTo>
                  <a:pt x="176" y="74"/>
                </a:lnTo>
                <a:lnTo>
                  <a:pt x="200" y="66"/>
                </a:lnTo>
                <a:lnTo>
                  <a:pt x="224" y="60"/>
                </a:lnTo>
                <a:lnTo>
                  <a:pt x="248" y="54"/>
                </a:lnTo>
                <a:lnTo>
                  <a:pt x="248" y="54"/>
                </a:lnTo>
                <a:lnTo>
                  <a:pt x="279" y="47"/>
                </a:lnTo>
                <a:lnTo>
                  <a:pt x="294" y="44"/>
                </a:lnTo>
                <a:lnTo>
                  <a:pt x="308" y="41"/>
                </a:lnTo>
                <a:lnTo>
                  <a:pt x="308" y="41"/>
                </a:lnTo>
                <a:lnTo>
                  <a:pt x="318" y="38"/>
                </a:lnTo>
                <a:lnTo>
                  <a:pt x="328" y="35"/>
                </a:lnTo>
                <a:lnTo>
                  <a:pt x="336" y="29"/>
                </a:lnTo>
                <a:lnTo>
                  <a:pt x="346" y="23"/>
                </a:lnTo>
                <a:lnTo>
                  <a:pt x="362" y="12"/>
                </a:lnTo>
                <a:lnTo>
                  <a:pt x="369" y="8"/>
                </a:lnTo>
                <a:lnTo>
                  <a:pt x="378" y="7"/>
                </a:lnTo>
                <a:lnTo>
                  <a:pt x="389" y="7"/>
                </a:lnTo>
                <a:lnTo>
                  <a:pt x="389" y="7"/>
                </a:lnTo>
                <a:lnTo>
                  <a:pt x="387" y="11"/>
                </a:lnTo>
                <a:lnTo>
                  <a:pt x="387" y="14"/>
                </a:lnTo>
                <a:lnTo>
                  <a:pt x="387" y="14"/>
                </a:lnTo>
                <a:lnTo>
                  <a:pt x="389" y="19"/>
                </a:lnTo>
                <a:lnTo>
                  <a:pt x="392" y="23"/>
                </a:lnTo>
                <a:lnTo>
                  <a:pt x="397" y="25"/>
                </a:lnTo>
                <a:lnTo>
                  <a:pt x="402" y="28"/>
                </a:lnTo>
                <a:lnTo>
                  <a:pt x="412" y="29"/>
                </a:lnTo>
                <a:lnTo>
                  <a:pt x="418" y="29"/>
                </a:lnTo>
                <a:lnTo>
                  <a:pt x="418" y="29"/>
                </a:lnTo>
                <a:lnTo>
                  <a:pt x="432" y="29"/>
                </a:lnTo>
                <a:lnTo>
                  <a:pt x="444" y="25"/>
                </a:lnTo>
                <a:lnTo>
                  <a:pt x="470" y="16"/>
                </a:lnTo>
                <a:lnTo>
                  <a:pt x="470" y="16"/>
                </a:lnTo>
                <a:lnTo>
                  <a:pt x="483" y="11"/>
                </a:lnTo>
                <a:lnTo>
                  <a:pt x="496" y="7"/>
                </a:lnTo>
                <a:lnTo>
                  <a:pt x="524" y="0"/>
                </a:lnTo>
                <a:lnTo>
                  <a:pt x="533" y="0"/>
                </a:lnTo>
                <a:close/>
              </a:path>
            </a:pathLst>
          </a:custGeom>
          <a:gradFill flip="none" rotWithShape="1">
            <a:gsLst>
              <a:gs pos="100000">
                <a:srgbClr val="FFFF00"/>
              </a:gs>
              <a:gs pos="75000">
                <a:srgbClr val="FFC000"/>
              </a:gs>
              <a:gs pos="0">
                <a:srgbClr val="C00000"/>
              </a:gs>
              <a:gs pos="25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3" name="Freeform 32">
            <a:extLst>
              <a:ext uri="{FF2B5EF4-FFF2-40B4-BE49-F238E27FC236}">
                <a16:creationId xmlns:a16="http://schemas.microsoft.com/office/drawing/2014/main" id="{1FADC745-50FB-470B-AB65-902698E120DD}"/>
              </a:ext>
            </a:extLst>
          </p:cNvPr>
          <p:cNvSpPr>
            <a:spLocks/>
          </p:cNvSpPr>
          <p:nvPr/>
        </p:nvSpPr>
        <p:spPr bwMode="auto">
          <a:xfrm>
            <a:off x="2252700" y="5206653"/>
            <a:ext cx="1715439" cy="765174"/>
          </a:xfrm>
          <a:custGeom>
            <a:avLst/>
            <a:gdLst>
              <a:gd name="T0" fmla="*/ 470 w 899"/>
              <a:gd name="T1" fmla="*/ 15 h 401"/>
              <a:gd name="T2" fmla="*/ 532 w 899"/>
              <a:gd name="T3" fmla="*/ 14 h 401"/>
              <a:gd name="T4" fmla="*/ 554 w 899"/>
              <a:gd name="T5" fmla="*/ 16 h 401"/>
              <a:gd name="T6" fmla="*/ 591 w 899"/>
              <a:gd name="T7" fmla="*/ 22 h 401"/>
              <a:gd name="T8" fmla="*/ 619 w 899"/>
              <a:gd name="T9" fmla="*/ 27 h 401"/>
              <a:gd name="T10" fmla="*/ 652 w 899"/>
              <a:gd name="T11" fmla="*/ 46 h 401"/>
              <a:gd name="T12" fmla="*/ 712 w 899"/>
              <a:gd name="T13" fmla="*/ 59 h 401"/>
              <a:gd name="T14" fmla="*/ 725 w 899"/>
              <a:gd name="T15" fmla="*/ 76 h 401"/>
              <a:gd name="T16" fmla="*/ 778 w 899"/>
              <a:gd name="T17" fmla="*/ 100 h 401"/>
              <a:gd name="T18" fmla="*/ 821 w 899"/>
              <a:gd name="T19" fmla="*/ 113 h 401"/>
              <a:gd name="T20" fmla="*/ 860 w 899"/>
              <a:gd name="T21" fmla="*/ 136 h 401"/>
              <a:gd name="T22" fmla="*/ 876 w 899"/>
              <a:gd name="T23" fmla="*/ 158 h 401"/>
              <a:gd name="T24" fmla="*/ 857 w 899"/>
              <a:gd name="T25" fmla="*/ 177 h 401"/>
              <a:gd name="T26" fmla="*/ 846 w 899"/>
              <a:gd name="T27" fmla="*/ 174 h 401"/>
              <a:gd name="T28" fmla="*/ 828 w 899"/>
              <a:gd name="T29" fmla="*/ 198 h 401"/>
              <a:gd name="T30" fmla="*/ 821 w 899"/>
              <a:gd name="T31" fmla="*/ 211 h 401"/>
              <a:gd name="T32" fmla="*/ 839 w 899"/>
              <a:gd name="T33" fmla="*/ 213 h 401"/>
              <a:gd name="T34" fmla="*/ 868 w 899"/>
              <a:gd name="T35" fmla="*/ 222 h 401"/>
              <a:gd name="T36" fmla="*/ 899 w 899"/>
              <a:gd name="T37" fmla="*/ 225 h 401"/>
              <a:gd name="T38" fmla="*/ 882 w 899"/>
              <a:gd name="T39" fmla="*/ 254 h 401"/>
              <a:gd name="T40" fmla="*/ 853 w 899"/>
              <a:gd name="T41" fmla="*/ 269 h 401"/>
              <a:gd name="T42" fmla="*/ 820 w 899"/>
              <a:gd name="T43" fmla="*/ 283 h 401"/>
              <a:gd name="T44" fmla="*/ 778 w 899"/>
              <a:gd name="T45" fmla="*/ 302 h 401"/>
              <a:gd name="T46" fmla="*/ 759 w 899"/>
              <a:gd name="T47" fmla="*/ 303 h 401"/>
              <a:gd name="T48" fmla="*/ 730 w 899"/>
              <a:gd name="T49" fmla="*/ 326 h 401"/>
              <a:gd name="T50" fmla="*/ 705 w 899"/>
              <a:gd name="T51" fmla="*/ 322 h 401"/>
              <a:gd name="T52" fmla="*/ 673 w 899"/>
              <a:gd name="T53" fmla="*/ 351 h 401"/>
              <a:gd name="T54" fmla="*/ 650 w 899"/>
              <a:gd name="T55" fmla="*/ 356 h 401"/>
              <a:gd name="T56" fmla="*/ 595 w 899"/>
              <a:gd name="T57" fmla="*/ 368 h 401"/>
              <a:gd name="T58" fmla="*/ 588 w 899"/>
              <a:gd name="T59" fmla="*/ 372 h 401"/>
              <a:gd name="T60" fmla="*/ 547 w 899"/>
              <a:gd name="T61" fmla="*/ 382 h 401"/>
              <a:gd name="T62" fmla="*/ 529 w 899"/>
              <a:gd name="T63" fmla="*/ 388 h 401"/>
              <a:gd name="T64" fmla="*/ 470 w 899"/>
              <a:gd name="T65" fmla="*/ 393 h 401"/>
              <a:gd name="T66" fmla="*/ 454 w 899"/>
              <a:gd name="T67" fmla="*/ 388 h 401"/>
              <a:gd name="T68" fmla="*/ 427 w 899"/>
              <a:gd name="T69" fmla="*/ 394 h 401"/>
              <a:gd name="T70" fmla="*/ 387 w 899"/>
              <a:gd name="T71" fmla="*/ 381 h 401"/>
              <a:gd name="T72" fmla="*/ 306 w 899"/>
              <a:gd name="T73" fmla="*/ 356 h 401"/>
              <a:gd name="T74" fmla="*/ 256 w 899"/>
              <a:gd name="T75" fmla="*/ 347 h 401"/>
              <a:gd name="T76" fmla="*/ 223 w 899"/>
              <a:gd name="T77" fmla="*/ 324 h 401"/>
              <a:gd name="T78" fmla="*/ 184 w 899"/>
              <a:gd name="T79" fmla="*/ 311 h 401"/>
              <a:gd name="T80" fmla="*/ 100 w 899"/>
              <a:gd name="T81" fmla="*/ 255 h 401"/>
              <a:gd name="T82" fmla="*/ 0 w 899"/>
              <a:gd name="T83" fmla="*/ 231 h 401"/>
              <a:gd name="T84" fmla="*/ 34 w 899"/>
              <a:gd name="T85" fmla="*/ 210 h 401"/>
              <a:gd name="T86" fmla="*/ 30 w 899"/>
              <a:gd name="T87" fmla="*/ 183 h 401"/>
              <a:gd name="T88" fmla="*/ 66 w 899"/>
              <a:gd name="T89" fmla="*/ 137 h 401"/>
              <a:gd name="T90" fmla="*/ 115 w 899"/>
              <a:gd name="T91" fmla="*/ 102 h 401"/>
              <a:gd name="T92" fmla="*/ 130 w 899"/>
              <a:gd name="T93" fmla="*/ 95 h 401"/>
              <a:gd name="T94" fmla="*/ 174 w 899"/>
              <a:gd name="T95" fmla="*/ 79 h 401"/>
              <a:gd name="T96" fmla="*/ 185 w 899"/>
              <a:gd name="T97" fmla="*/ 88 h 401"/>
              <a:gd name="T98" fmla="*/ 234 w 899"/>
              <a:gd name="T99" fmla="*/ 58 h 401"/>
              <a:gd name="T100" fmla="*/ 270 w 899"/>
              <a:gd name="T101" fmla="*/ 57 h 401"/>
              <a:gd name="T102" fmla="*/ 336 w 899"/>
              <a:gd name="T103" fmla="*/ 29 h 401"/>
              <a:gd name="T104" fmla="*/ 367 w 899"/>
              <a:gd name="T105" fmla="*/ 15 h 401"/>
              <a:gd name="T106" fmla="*/ 406 w 899"/>
              <a:gd name="T107" fmla="*/ 17 h 401"/>
              <a:gd name="T108" fmla="*/ 452 w 899"/>
              <a:gd name="T109" fmla="*/ 2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9" h="401">
                <a:moveTo>
                  <a:pt x="476" y="3"/>
                </a:moveTo>
                <a:lnTo>
                  <a:pt x="476" y="3"/>
                </a:lnTo>
                <a:lnTo>
                  <a:pt x="472" y="8"/>
                </a:lnTo>
                <a:lnTo>
                  <a:pt x="467" y="14"/>
                </a:lnTo>
                <a:lnTo>
                  <a:pt x="467" y="14"/>
                </a:lnTo>
                <a:lnTo>
                  <a:pt x="466" y="15"/>
                </a:lnTo>
                <a:lnTo>
                  <a:pt x="470" y="15"/>
                </a:lnTo>
                <a:lnTo>
                  <a:pt x="470" y="15"/>
                </a:lnTo>
                <a:lnTo>
                  <a:pt x="481" y="11"/>
                </a:lnTo>
                <a:lnTo>
                  <a:pt x="490" y="9"/>
                </a:lnTo>
                <a:lnTo>
                  <a:pt x="496" y="8"/>
                </a:lnTo>
                <a:lnTo>
                  <a:pt x="496" y="8"/>
                </a:lnTo>
                <a:lnTo>
                  <a:pt x="532" y="11"/>
                </a:lnTo>
                <a:lnTo>
                  <a:pt x="532" y="14"/>
                </a:lnTo>
                <a:lnTo>
                  <a:pt x="532" y="14"/>
                </a:lnTo>
                <a:lnTo>
                  <a:pt x="528" y="20"/>
                </a:lnTo>
                <a:lnTo>
                  <a:pt x="529" y="22"/>
                </a:lnTo>
                <a:lnTo>
                  <a:pt x="529" y="22"/>
                </a:lnTo>
                <a:lnTo>
                  <a:pt x="538" y="20"/>
                </a:lnTo>
                <a:lnTo>
                  <a:pt x="546" y="17"/>
                </a:lnTo>
                <a:lnTo>
                  <a:pt x="554" y="16"/>
                </a:lnTo>
                <a:lnTo>
                  <a:pt x="560" y="15"/>
                </a:lnTo>
                <a:lnTo>
                  <a:pt x="560" y="15"/>
                </a:lnTo>
                <a:lnTo>
                  <a:pt x="568" y="16"/>
                </a:lnTo>
                <a:lnTo>
                  <a:pt x="576" y="17"/>
                </a:lnTo>
                <a:lnTo>
                  <a:pt x="584" y="20"/>
                </a:lnTo>
                <a:lnTo>
                  <a:pt x="591" y="22"/>
                </a:lnTo>
                <a:lnTo>
                  <a:pt x="591" y="22"/>
                </a:lnTo>
                <a:lnTo>
                  <a:pt x="588" y="27"/>
                </a:lnTo>
                <a:lnTo>
                  <a:pt x="583" y="32"/>
                </a:lnTo>
                <a:lnTo>
                  <a:pt x="585" y="34"/>
                </a:lnTo>
                <a:lnTo>
                  <a:pt x="585" y="34"/>
                </a:lnTo>
                <a:lnTo>
                  <a:pt x="605" y="29"/>
                </a:lnTo>
                <a:lnTo>
                  <a:pt x="619" y="27"/>
                </a:lnTo>
                <a:lnTo>
                  <a:pt x="619" y="27"/>
                </a:lnTo>
                <a:lnTo>
                  <a:pt x="627" y="28"/>
                </a:lnTo>
                <a:lnTo>
                  <a:pt x="638" y="30"/>
                </a:lnTo>
                <a:lnTo>
                  <a:pt x="649" y="35"/>
                </a:lnTo>
                <a:lnTo>
                  <a:pt x="658" y="40"/>
                </a:lnTo>
                <a:lnTo>
                  <a:pt x="658" y="40"/>
                </a:lnTo>
                <a:lnTo>
                  <a:pt x="656" y="43"/>
                </a:lnTo>
                <a:lnTo>
                  <a:pt x="652" y="46"/>
                </a:lnTo>
                <a:lnTo>
                  <a:pt x="652" y="46"/>
                </a:lnTo>
                <a:lnTo>
                  <a:pt x="669" y="46"/>
                </a:lnTo>
                <a:lnTo>
                  <a:pt x="677" y="46"/>
                </a:lnTo>
                <a:lnTo>
                  <a:pt x="686" y="47"/>
                </a:lnTo>
                <a:lnTo>
                  <a:pt x="695" y="49"/>
                </a:lnTo>
                <a:lnTo>
                  <a:pt x="704" y="53"/>
                </a:lnTo>
                <a:lnTo>
                  <a:pt x="712" y="59"/>
                </a:lnTo>
                <a:lnTo>
                  <a:pt x="721" y="69"/>
                </a:lnTo>
                <a:lnTo>
                  <a:pt x="721" y="69"/>
                </a:lnTo>
                <a:lnTo>
                  <a:pt x="717" y="75"/>
                </a:lnTo>
                <a:lnTo>
                  <a:pt x="717" y="75"/>
                </a:lnTo>
                <a:lnTo>
                  <a:pt x="721" y="76"/>
                </a:lnTo>
                <a:lnTo>
                  <a:pt x="725" y="76"/>
                </a:lnTo>
                <a:lnTo>
                  <a:pt x="725" y="76"/>
                </a:lnTo>
                <a:lnTo>
                  <a:pt x="740" y="77"/>
                </a:lnTo>
                <a:lnTo>
                  <a:pt x="754" y="81"/>
                </a:lnTo>
                <a:lnTo>
                  <a:pt x="770" y="87"/>
                </a:lnTo>
                <a:lnTo>
                  <a:pt x="784" y="95"/>
                </a:lnTo>
                <a:lnTo>
                  <a:pt x="777" y="100"/>
                </a:lnTo>
                <a:lnTo>
                  <a:pt x="777" y="100"/>
                </a:lnTo>
                <a:lnTo>
                  <a:pt x="778" y="100"/>
                </a:lnTo>
                <a:lnTo>
                  <a:pt x="781" y="101"/>
                </a:lnTo>
                <a:lnTo>
                  <a:pt x="799" y="101"/>
                </a:lnTo>
                <a:lnTo>
                  <a:pt x="799" y="101"/>
                </a:lnTo>
                <a:lnTo>
                  <a:pt x="807" y="101"/>
                </a:lnTo>
                <a:lnTo>
                  <a:pt x="811" y="103"/>
                </a:lnTo>
                <a:lnTo>
                  <a:pt x="817" y="108"/>
                </a:lnTo>
                <a:lnTo>
                  <a:pt x="821" y="113"/>
                </a:lnTo>
                <a:lnTo>
                  <a:pt x="829" y="122"/>
                </a:lnTo>
                <a:lnTo>
                  <a:pt x="833" y="127"/>
                </a:lnTo>
                <a:lnTo>
                  <a:pt x="835" y="130"/>
                </a:lnTo>
                <a:lnTo>
                  <a:pt x="835" y="130"/>
                </a:lnTo>
                <a:lnTo>
                  <a:pt x="841" y="132"/>
                </a:lnTo>
                <a:lnTo>
                  <a:pt x="847" y="133"/>
                </a:lnTo>
                <a:lnTo>
                  <a:pt x="860" y="136"/>
                </a:lnTo>
                <a:lnTo>
                  <a:pt x="868" y="138"/>
                </a:lnTo>
                <a:lnTo>
                  <a:pt x="874" y="142"/>
                </a:lnTo>
                <a:lnTo>
                  <a:pt x="878" y="147"/>
                </a:lnTo>
                <a:lnTo>
                  <a:pt x="882" y="155"/>
                </a:lnTo>
                <a:lnTo>
                  <a:pt x="876" y="155"/>
                </a:lnTo>
                <a:lnTo>
                  <a:pt x="876" y="155"/>
                </a:lnTo>
                <a:lnTo>
                  <a:pt x="876" y="158"/>
                </a:lnTo>
                <a:lnTo>
                  <a:pt x="876" y="162"/>
                </a:lnTo>
                <a:lnTo>
                  <a:pt x="876" y="162"/>
                </a:lnTo>
                <a:lnTo>
                  <a:pt x="875" y="164"/>
                </a:lnTo>
                <a:lnTo>
                  <a:pt x="874" y="167"/>
                </a:lnTo>
                <a:lnTo>
                  <a:pt x="868" y="173"/>
                </a:lnTo>
                <a:lnTo>
                  <a:pt x="860" y="176"/>
                </a:lnTo>
                <a:lnTo>
                  <a:pt x="857" y="177"/>
                </a:lnTo>
                <a:lnTo>
                  <a:pt x="857" y="177"/>
                </a:lnTo>
                <a:lnTo>
                  <a:pt x="856" y="176"/>
                </a:lnTo>
                <a:lnTo>
                  <a:pt x="853" y="175"/>
                </a:lnTo>
                <a:lnTo>
                  <a:pt x="852" y="174"/>
                </a:lnTo>
                <a:lnTo>
                  <a:pt x="850" y="174"/>
                </a:lnTo>
                <a:lnTo>
                  <a:pt x="850" y="174"/>
                </a:lnTo>
                <a:lnTo>
                  <a:pt x="846" y="174"/>
                </a:lnTo>
                <a:lnTo>
                  <a:pt x="842" y="175"/>
                </a:lnTo>
                <a:lnTo>
                  <a:pt x="840" y="177"/>
                </a:lnTo>
                <a:lnTo>
                  <a:pt x="838" y="180"/>
                </a:lnTo>
                <a:lnTo>
                  <a:pt x="833" y="186"/>
                </a:lnTo>
                <a:lnTo>
                  <a:pt x="829" y="195"/>
                </a:lnTo>
                <a:lnTo>
                  <a:pt x="829" y="195"/>
                </a:lnTo>
                <a:lnTo>
                  <a:pt x="828" y="198"/>
                </a:lnTo>
                <a:lnTo>
                  <a:pt x="826" y="201"/>
                </a:lnTo>
                <a:lnTo>
                  <a:pt x="819" y="208"/>
                </a:lnTo>
                <a:lnTo>
                  <a:pt x="819" y="208"/>
                </a:lnTo>
                <a:lnTo>
                  <a:pt x="819" y="211"/>
                </a:lnTo>
                <a:lnTo>
                  <a:pt x="820" y="211"/>
                </a:lnTo>
                <a:lnTo>
                  <a:pt x="821" y="211"/>
                </a:lnTo>
                <a:lnTo>
                  <a:pt x="821" y="211"/>
                </a:lnTo>
                <a:lnTo>
                  <a:pt x="825" y="211"/>
                </a:lnTo>
                <a:lnTo>
                  <a:pt x="828" y="210"/>
                </a:lnTo>
                <a:lnTo>
                  <a:pt x="839" y="206"/>
                </a:lnTo>
                <a:lnTo>
                  <a:pt x="839" y="206"/>
                </a:lnTo>
                <a:lnTo>
                  <a:pt x="839" y="210"/>
                </a:lnTo>
                <a:lnTo>
                  <a:pt x="839" y="213"/>
                </a:lnTo>
                <a:lnTo>
                  <a:pt x="839" y="213"/>
                </a:lnTo>
                <a:lnTo>
                  <a:pt x="846" y="214"/>
                </a:lnTo>
                <a:lnTo>
                  <a:pt x="852" y="214"/>
                </a:lnTo>
                <a:lnTo>
                  <a:pt x="852" y="214"/>
                </a:lnTo>
                <a:lnTo>
                  <a:pt x="858" y="216"/>
                </a:lnTo>
                <a:lnTo>
                  <a:pt x="862" y="217"/>
                </a:lnTo>
                <a:lnTo>
                  <a:pt x="865" y="219"/>
                </a:lnTo>
                <a:lnTo>
                  <a:pt x="868" y="222"/>
                </a:lnTo>
                <a:lnTo>
                  <a:pt x="871" y="224"/>
                </a:lnTo>
                <a:lnTo>
                  <a:pt x="875" y="226"/>
                </a:lnTo>
                <a:lnTo>
                  <a:pt x="878" y="229"/>
                </a:lnTo>
                <a:lnTo>
                  <a:pt x="884" y="229"/>
                </a:lnTo>
                <a:lnTo>
                  <a:pt x="884" y="229"/>
                </a:lnTo>
                <a:lnTo>
                  <a:pt x="891" y="228"/>
                </a:lnTo>
                <a:lnTo>
                  <a:pt x="899" y="225"/>
                </a:lnTo>
                <a:lnTo>
                  <a:pt x="899" y="225"/>
                </a:lnTo>
                <a:lnTo>
                  <a:pt x="896" y="236"/>
                </a:lnTo>
                <a:lnTo>
                  <a:pt x="894" y="242"/>
                </a:lnTo>
                <a:lnTo>
                  <a:pt x="890" y="248"/>
                </a:lnTo>
                <a:lnTo>
                  <a:pt x="890" y="248"/>
                </a:lnTo>
                <a:lnTo>
                  <a:pt x="885" y="252"/>
                </a:lnTo>
                <a:lnTo>
                  <a:pt x="882" y="254"/>
                </a:lnTo>
                <a:lnTo>
                  <a:pt x="877" y="256"/>
                </a:lnTo>
                <a:lnTo>
                  <a:pt x="872" y="256"/>
                </a:lnTo>
                <a:lnTo>
                  <a:pt x="863" y="257"/>
                </a:lnTo>
                <a:lnTo>
                  <a:pt x="858" y="259"/>
                </a:lnTo>
                <a:lnTo>
                  <a:pt x="853" y="260"/>
                </a:lnTo>
                <a:lnTo>
                  <a:pt x="853" y="260"/>
                </a:lnTo>
                <a:lnTo>
                  <a:pt x="853" y="269"/>
                </a:lnTo>
                <a:lnTo>
                  <a:pt x="854" y="279"/>
                </a:lnTo>
                <a:lnTo>
                  <a:pt x="854" y="279"/>
                </a:lnTo>
                <a:lnTo>
                  <a:pt x="853" y="280"/>
                </a:lnTo>
                <a:lnTo>
                  <a:pt x="850" y="280"/>
                </a:lnTo>
                <a:lnTo>
                  <a:pt x="830" y="280"/>
                </a:lnTo>
                <a:lnTo>
                  <a:pt x="830" y="280"/>
                </a:lnTo>
                <a:lnTo>
                  <a:pt x="820" y="283"/>
                </a:lnTo>
                <a:lnTo>
                  <a:pt x="811" y="286"/>
                </a:lnTo>
                <a:lnTo>
                  <a:pt x="805" y="290"/>
                </a:lnTo>
                <a:lnTo>
                  <a:pt x="802" y="293"/>
                </a:lnTo>
                <a:lnTo>
                  <a:pt x="798" y="296"/>
                </a:lnTo>
                <a:lnTo>
                  <a:pt x="793" y="299"/>
                </a:lnTo>
                <a:lnTo>
                  <a:pt x="786" y="301"/>
                </a:lnTo>
                <a:lnTo>
                  <a:pt x="778" y="302"/>
                </a:lnTo>
                <a:lnTo>
                  <a:pt x="778" y="302"/>
                </a:lnTo>
                <a:lnTo>
                  <a:pt x="767" y="301"/>
                </a:lnTo>
                <a:lnTo>
                  <a:pt x="761" y="299"/>
                </a:lnTo>
                <a:lnTo>
                  <a:pt x="759" y="299"/>
                </a:lnTo>
                <a:lnTo>
                  <a:pt x="758" y="301"/>
                </a:lnTo>
                <a:lnTo>
                  <a:pt x="758" y="301"/>
                </a:lnTo>
                <a:lnTo>
                  <a:pt x="759" y="303"/>
                </a:lnTo>
                <a:lnTo>
                  <a:pt x="761" y="307"/>
                </a:lnTo>
                <a:lnTo>
                  <a:pt x="766" y="310"/>
                </a:lnTo>
                <a:lnTo>
                  <a:pt x="766" y="310"/>
                </a:lnTo>
                <a:lnTo>
                  <a:pt x="759" y="315"/>
                </a:lnTo>
                <a:lnTo>
                  <a:pt x="749" y="320"/>
                </a:lnTo>
                <a:lnTo>
                  <a:pt x="738" y="323"/>
                </a:lnTo>
                <a:lnTo>
                  <a:pt x="730" y="326"/>
                </a:lnTo>
                <a:lnTo>
                  <a:pt x="730" y="326"/>
                </a:lnTo>
                <a:lnTo>
                  <a:pt x="716" y="323"/>
                </a:lnTo>
                <a:lnTo>
                  <a:pt x="707" y="321"/>
                </a:lnTo>
                <a:lnTo>
                  <a:pt x="705" y="320"/>
                </a:lnTo>
                <a:lnTo>
                  <a:pt x="704" y="318"/>
                </a:lnTo>
                <a:lnTo>
                  <a:pt x="704" y="318"/>
                </a:lnTo>
                <a:lnTo>
                  <a:pt x="705" y="322"/>
                </a:lnTo>
                <a:lnTo>
                  <a:pt x="709" y="327"/>
                </a:lnTo>
                <a:lnTo>
                  <a:pt x="717" y="335"/>
                </a:lnTo>
                <a:lnTo>
                  <a:pt x="717" y="335"/>
                </a:lnTo>
                <a:lnTo>
                  <a:pt x="695" y="345"/>
                </a:lnTo>
                <a:lnTo>
                  <a:pt x="683" y="350"/>
                </a:lnTo>
                <a:lnTo>
                  <a:pt x="677" y="351"/>
                </a:lnTo>
                <a:lnTo>
                  <a:pt x="673" y="351"/>
                </a:lnTo>
                <a:lnTo>
                  <a:pt x="673" y="351"/>
                </a:lnTo>
                <a:lnTo>
                  <a:pt x="666" y="350"/>
                </a:lnTo>
                <a:lnTo>
                  <a:pt x="661" y="348"/>
                </a:lnTo>
                <a:lnTo>
                  <a:pt x="656" y="345"/>
                </a:lnTo>
                <a:lnTo>
                  <a:pt x="649" y="342"/>
                </a:lnTo>
                <a:lnTo>
                  <a:pt x="649" y="342"/>
                </a:lnTo>
                <a:lnTo>
                  <a:pt x="650" y="356"/>
                </a:lnTo>
                <a:lnTo>
                  <a:pt x="651" y="364"/>
                </a:lnTo>
                <a:lnTo>
                  <a:pt x="651" y="364"/>
                </a:lnTo>
                <a:lnTo>
                  <a:pt x="640" y="365"/>
                </a:lnTo>
                <a:lnTo>
                  <a:pt x="626" y="368"/>
                </a:lnTo>
                <a:lnTo>
                  <a:pt x="605" y="371"/>
                </a:lnTo>
                <a:lnTo>
                  <a:pt x="605" y="371"/>
                </a:lnTo>
                <a:lnTo>
                  <a:pt x="595" y="368"/>
                </a:lnTo>
                <a:lnTo>
                  <a:pt x="590" y="365"/>
                </a:lnTo>
                <a:lnTo>
                  <a:pt x="587" y="363"/>
                </a:lnTo>
                <a:lnTo>
                  <a:pt x="587" y="363"/>
                </a:lnTo>
                <a:lnTo>
                  <a:pt x="587" y="363"/>
                </a:lnTo>
                <a:lnTo>
                  <a:pt x="585" y="366"/>
                </a:lnTo>
                <a:lnTo>
                  <a:pt x="585" y="366"/>
                </a:lnTo>
                <a:lnTo>
                  <a:pt x="588" y="372"/>
                </a:lnTo>
                <a:lnTo>
                  <a:pt x="593" y="381"/>
                </a:lnTo>
                <a:lnTo>
                  <a:pt x="593" y="381"/>
                </a:lnTo>
                <a:lnTo>
                  <a:pt x="576" y="383"/>
                </a:lnTo>
                <a:lnTo>
                  <a:pt x="563" y="383"/>
                </a:lnTo>
                <a:lnTo>
                  <a:pt x="563" y="383"/>
                </a:lnTo>
                <a:lnTo>
                  <a:pt x="554" y="383"/>
                </a:lnTo>
                <a:lnTo>
                  <a:pt x="547" y="382"/>
                </a:lnTo>
                <a:lnTo>
                  <a:pt x="539" y="379"/>
                </a:lnTo>
                <a:lnTo>
                  <a:pt x="529" y="377"/>
                </a:lnTo>
                <a:lnTo>
                  <a:pt x="529" y="377"/>
                </a:lnTo>
                <a:lnTo>
                  <a:pt x="528" y="378"/>
                </a:lnTo>
                <a:lnTo>
                  <a:pt x="528" y="379"/>
                </a:lnTo>
                <a:lnTo>
                  <a:pt x="528" y="379"/>
                </a:lnTo>
                <a:lnTo>
                  <a:pt x="529" y="388"/>
                </a:lnTo>
                <a:lnTo>
                  <a:pt x="530" y="396"/>
                </a:lnTo>
                <a:lnTo>
                  <a:pt x="530" y="396"/>
                </a:lnTo>
                <a:lnTo>
                  <a:pt x="505" y="395"/>
                </a:lnTo>
                <a:lnTo>
                  <a:pt x="479" y="395"/>
                </a:lnTo>
                <a:lnTo>
                  <a:pt x="479" y="395"/>
                </a:lnTo>
                <a:lnTo>
                  <a:pt x="474" y="394"/>
                </a:lnTo>
                <a:lnTo>
                  <a:pt x="470" y="393"/>
                </a:lnTo>
                <a:lnTo>
                  <a:pt x="459" y="389"/>
                </a:lnTo>
                <a:lnTo>
                  <a:pt x="459" y="389"/>
                </a:lnTo>
                <a:lnTo>
                  <a:pt x="458" y="388"/>
                </a:lnTo>
                <a:lnTo>
                  <a:pt x="456" y="389"/>
                </a:lnTo>
                <a:lnTo>
                  <a:pt x="455" y="389"/>
                </a:lnTo>
                <a:lnTo>
                  <a:pt x="454" y="388"/>
                </a:lnTo>
                <a:lnTo>
                  <a:pt x="454" y="388"/>
                </a:lnTo>
                <a:lnTo>
                  <a:pt x="455" y="390"/>
                </a:lnTo>
                <a:lnTo>
                  <a:pt x="458" y="394"/>
                </a:lnTo>
                <a:lnTo>
                  <a:pt x="462" y="401"/>
                </a:lnTo>
                <a:lnTo>
                  <a:pt x="462" y="401"/>
                </a:lnTo>
                <a:lnTo>
                  <a:pt x="454" y="399"/>
                </a:lnTo>
                <a:lnTo>
                  <a:pt x="444" y="397"/>
                </a:lnTo>
                <a:lnTo>
                  <a:pt x="427" y="394"/>
                </a:lnTo>
                <a:lnTo>
                  <a:pt x="417" y="391"/>
                </a:lnTo>
                <a:lnTo>
                  <a:pt x="407" y="388"/>
                </a:lnTo>
                <a:lnTo>
                  <a:pt x="398" y="383"/>
                </a:lnTo>
                <a:lnTo>
                  <a:pt x="389" y="377"/>
                </a:lnTo>
                <a:lnTo>
                  <a:pt x="389" y="377"/>
                </a:lnTo>
                <a:lnTo>
                  <a:pt x="388" y="378"/>
                </a:lnTo>
                <a:lnTo>
                  <a:pt x="387" y="381"/>
                </a:lnTo>
                <a:lnTo>
                  <a:pt x="385" y="385"/>
                </a:lnTo>
                <a:lnTo>
                  <a:pt x="385" y="385"/>
                </a:lnTo>
                <a:lnTo>
                  <a:pt x="366" y="382"/>
                </a:lnTo>
                <a:lnTo>
                  <a:pt x="345" y="375"/>
                </a:lnTo>
                <a:lnTo>
                  <a:pt x="326" y="366"/>
                </a:lnTo>
                <a:lnTo>
                  <a:pt x="306" y="356"/>
                </a:lnTo>
                <a:lnTo>
                  <a:pt x="306" y="356"/>
                </a:lnTo>
                <a:lnTo>
                  <a:pt x="305" y="360"/>
                </a:lnTo>
                <a:lnTo>
                  <a:pt x="306" y="365"/>
                </a:lnTo>
                <a:lnTo>
                  <a:pt x="306" y="365"/>
                </a:lnTo>
                <a:lnTo>
                  <a:pt x="294" y="363"/>
                </a:lnTo>
                <a:lnTo>
                  <a:pt x="281" y="359"/>
                </a:lnTo>
                <a:lnTo>
                  <a:pt x="268" y="353"/>
                </a:lnTo>
                <a:lnTo>
                  <a:pt x="256" y="347"/>
                </a:lnTo>
                <a:lnTo>
                  <a:pt x="256" y="347"/>
                </a:lnTo>
                <a:lnTo>
                  <a:pt x="248" y="342"/>
                </a:lnTo>
                <a:lnTo>
                  <a:pt x="242" y="336"/>
                </a:lnTo>
                <a:lnTo>
                  <a:pt x="235" y="330"/>
                </a:lnTo>
                <a:lnTo>
                  <a:pt x="227" y="326"/>
                </a:lnTo>
                <a:lnTo>
                  <a:pt x="227" y="326"/>
                </a:lnTo>
                <a:lnTo>
                  <a:pt x="223" y="324"/>
                </a:lnTo>
                <a:lnTo>
                  <a:pt x="220" y="323"/>
                </a:lnTo>
                <a:lnTo>
                  <a:pt x="211" y="323"/>
                </a:lnTo>
                <a:lnTo>
                  <a:pt x="204" y="323"/>
                </a:lnTo>
                <a:lnTo>
                  <a:pt x="201" y="322"/>
                </a:lnTo>
                <a:lnTo>
                  <a:pt x="198" y="321"/>
                </a:lnTo>
                <a:lnTo>
                  <a:pt x="198" y="321"/>
                </a:lnTo>
                <a:lnTo>
                  <a:pt x="184" y="311"/>
                </a:lnTo>
                <a:lnTo>
                  <a:pt x="170" y="301"/>
                </a:lnTo>
                <a:lnTo>
                  <a:pt x="155" y="287"/>
                </a:lnTo>
                <a:lnTo>
                  <a:pt x="141" y="277"/>
                </a:lnTo>
                <a:lnTo>
                  <a:pt x="141" y="277"/>
                </a:lnTo>
                <a:lnTo>
                  <a:pt x="128" y="268"/>
                </a:lnTo>
                <a:lnTo>
                  <a:pt x="113" y="261"/>
                </a:lnTo>
                <a:lnTo>
                  <a:pt x="100" y="255"/>
                </a:lnTo>
                <a:lnTo>
                  <a:pt x="87" y="248"/>
                </a:lnTo>
                <a:lnTo>
                  <a:pt x="87" y="248"/>
                </a:lnTo>
                <a:lnTo>
                  <a:pt x="79" y="242"/>
                </a:lnTo>
                <a:lnTo>
                  <a:pt x="70" y="235"/>
                </a:lnTo>
                <a:lnTo>
                  <a:pt x="54" y="222"/>
                </a:lnTo>
                <a:lnTo>
                  <a:pt x="0" y="238"/>
                </a:lnTo>
                <a:lnTo>
                  <a:pt x="0" y="231"/>
                </a:lnTo>
                <a:lnTo>
                  <a:pt x="0" y="231"/>
                </a:lnTo>
                <a:lnTo>
                  <a:pt x="5" y="225"/>
                </a:lnTo>
                <a:lnTo>
                  <a:pt x="11" y="220"/>
                </a:lnTo>
                <a:lnTo>
                  <a:pt x="17" y="217"/>
                </a:lnTo>
                <a:lnTo>
                  <a:pt x="23" y="214"/>
                </a:lnTo>
                <a:lnTo>
                  <a:pt x="32" y="212"/>
                </a:lnTo>
                <a:lnTo>
                  <a:pt x="34" y="210"/>
                </a:lnTo>
                <a:lnTo>
                  <a:pt x="36" y="207"/>
                </a:lnTo>
                <a:lnTo>
                  <a:pt x="36" y="207"/>
                </a:lnTo>
                <a:lnTo>
                  <a:pt x="32" y="198"/>
                </a:lnTo>
                <a:lnTo>
                  <a:pt x="30" y="192"/>
                </a:lnTo>
                <a:lnTo>
                  <a:pt x="28" y="187"/>
                </a:lnTo>
                <a:lnTo>
                  <a:pt x="28" y="187"/>
                </a:lnTo>
                <a:lnTo>
                  <a:pt x="30" y="183"/>
                </a:lnTo>
                <a:lnTo>
                  <a:pt x="33" y="176"/>
                </a:lnTo>
                <a:lnTo>
                  <a:pt x="44" y="161"/>
                </a:lnTo>
                <a:lnTo>
                  <a:pt x="62" y="138"/>
                </a:lnTo>
                <a:lnTo>
                  <a:pt x="62" y="138"/>
                </a:lnTo>
                <a:lnTo>
                  <a:pt x="64" y="138"/>
                </a:lnTo>
                <a:lnTo>
                  <a:pt x="66" y="137"/>
                </a:lnTo>
                <a:lnTo>
                  <a:pt x="66" y="137"/>
                </a:lnTo>
                <a:lnTo>
                  <a:pt x="79" y="124"/>
                </a:lnTo>
                <a:lnTo>
                  <a:pt x="92" y="113"/>
                </a:lnTo>
                <a:lnTo>
                  <a:pt x="98" y="108"/>
                </a:lnTo>
                <a:lnTo>
                  <a:pt x="104" y="104"/>
                </a:lnTo>
                <a:lnTo>
                  <a:pt x="110" y="102"/>
                </a:lnTo>
                <a:lnTo>
                  <a:pt x="115" y="102"/>
                </a:lnTo>
                <a:lnTo>
                  <a:pt x="115" y="102"/>
                </a:lnTo>
                <a:lnTo>
                  <a:pt x="117" y="102"/>
                </a:lnTo>
                <a:lnTo>
                  <a:pt x="118" y="102"/>
                </a:lnTo>
                <a:lnTo>
                  <a:pt x="119" y="103"/>
                </a:lnTo>
                <a:lnTo>
                  <a:pt x="122" y="107"/>
                </a:lnTo>
                <a:lnTo>
                  <a:pt x="122" y="107"/>
                </a:lnTo>
                <a:lnTo>
                  <a:pt x="125" y="100"/>
                </a:lnTo>
                <a:lnTo>
                  <a:pt x="130" y="95"/>
                </a:lnTo>
                <a:lnTo>
                  <a:pt x="137" y="90"/>
                </a:lnTo>
                <a:lnTo>
                  <a:pt x="144" y="87"/>
                </a:lnTo>
                <a:lnTo>
                  <a:pt x="150" y="84"/>
                </a:lnTo>
                <a:lnTo>
                  <a:pt x="158" y="82"/>
                </a:lnTo>
                <a:lnTo>
                  <a:pt x="171" y="81"/>
                </a:lnTo>
                <a:lnTo>
                  <a:pt x="171" y="81"/>
                </a:lnTo>
                <a:lnTo>
                  <a:pt x="174" y="79"/>
                </a:lnTo>
                <a:lnTo>
                  <a:pt x="178" y="81"/>
                </a:lnTo>
                <a:lnTo>
                  <a:pt x="178" y="81"/>
                </a:lnTo>
                <a:lnTo>
                  <a:pt x="179" y="82"/>
                </a:lnTo>
                <a:lnTo>
                  <a:pt x="181" y="84"/>
                </a:lnTo>
                <a:lnTo>
                  <a:pt x="183" y="87"/>
                </a:lnTo>
                <a:lnTo>
                  <a:pt x="185" y="88"/>
                </a:lnTo>
                <a:lnTo>
                  <a:pt x="185" y="88"/>
                </a:lnTo>
                <a:lnTo>
                  <a:pt x="190" y="84"/>
                </a:lnTo>
                <a:lnTo>
                  <a:pt x="199" y="77"/>
                </a:lnTo>
                <a:lnTo>
                  <a:pt x="210" y="67"/>
                </a:lnTo>
                <a:lnTo>
                  <a:pt x="221" y="60"/>
                </a:lnTo>
                <a:lnTo>
                  <a:pt x="221" y="60"/>
                </a:lnTo>
                <a:lnTo>
                  <a:pt x="227" y="58"/>
                </a:lnTo>
                <a:lnTo>
                  <a:pt x="234" y="58"/>
                </a:lnTo>
                <a:lnTo>
                  <a:pt x="246" y="58"/>
                </a:lnTo>
                <a:lnTo>
                  <a:pt x="246" y="58"/>
                </a:lnTo>
                <a:lnTo>
                  <a:pt x="252" y="58"/>
                </a:lnTo>
                <a:lnTo>
                  <a:pt x="260" y="59"/>
                </a:lnTo>
                <a:lnTo>
                  <a:pt x="260" y="65"/>
                </a:lnTo>
                <a:lnTo>
                  <a:pt x="260" y="65"/>
                </a:lnTo>
                <a:lnTo>
                  <a:pt x="270" y="57"/>
                </a:lnTo>
                <a:lnTo>
                  <a:pt x="279" y="49"/>
                </a:lnTo>
                <a:lnTo>
                  <a:pt x="289" y="43"/>
                </a:lnTo>
                <a:lnTo>
                  <a:pt x="299" y="39"/>
                </a:lnTo>
                <a:lnTo>
                  <a:pt x="318" y="30"/>
                </a:lnTo>
                <a:lnTo>
                  <a:pt x="336" y="23"/>
                </a:lnTo>
                <a:lnTo>
                  <a:pt x="336" y="23"/>
                </a:lnTo>
                <a:lnTo>
                  <a:pt x="336" y="29"/>
                </a:lnTo>
                <a:lnTo>
                  <a:pt x="336" y="35"/>
                </a:lnTo>
                <a:lnTo>
                  <a:pt x="336" y="35"/>
                </a:lnTo>
                <a:lnTo>
                  <a:pt x="345" y="27"/>
                </a:lnTo>
                <a:lnTo>
                  <a:pt x="351" y="22"/>
                </a:lnTo>
                <a:lnTo>
                  <a:pt x="356" y="18"/>
                </a:lnTo>
                <a:lnTo>
                  <a:pt x="356" y="18"/>
                </a:lnTo>
                <a:lnTo>
                  <a:pt x="367" y="15"/>
                </a:lnTo>
                <a:lnTo>
                  <a:pt x="377" y="11"/>
                </a:lnTo>
                <a:lnTo>
                  <a:pt x="394" y="8"/>
                </a:lnTo>
                <a:lnTo>
                  <a:pt x="404" y="8"/>
                </a:lnTo>
                <a:lnTo>
                  <a:pt x="404" y="8"/>
                </a:lnTo>
                <a:lnTo>
                  <a:pt x="405" y="11"/>
                </a:lnTo>
                <a:lnTo>
                  <a:pt x="404" y="15"/>
                </a:lnTo>
                <a:lnTo>
                  <a:pt x="406" y="17"/>
                </a:lnTo>
                <a:lnTo>
                  <a:pt x="406" y="17"/>
                </a:lnTo>
                <a:lnTo>
                  <a:pt x="421" y="6"/>
                </a:lnTo>
                <a:lnTo>
                  <a:pt x="427" y="4"/>
                </a:lnTo>
                <a:lnTo>
                  <a:pt x="431" y="2"/>
                </a:lnTo>
                <a:lnTo>
                  <a:pt x="436" y="0"/>
                </a:lnTo>
                <a:lnTo>
                  <a:pt x="441" y="0"/>
                </a:lnTo>
                <a:lnTo>
                  <a:pt x="452" y="2"/>
                </a:lnTo>
                <a:lnTo>
                  <a:pt x="452" y="2"/>
                </a:lnTo>
                <a:lnTo>
                  <a:pt x="462" y="2"/>
                </a:lnTo>
                <a:lnTo>
                  <a:pt x="476" y="3"/>
                </a:lnTo>
                <a:lnTo>
                  <a:pt x="476" y="3"/>
                </a:lnTo>
                <a:close/>
              </a:path>
            </a:pathLst>
          </a:custGeom>
          <a:gradFill flip="none" rotWithShape="1">
            <a:gsLst>
              <a:gs pos="100000">
                <a:srgbClr val="FFFF00"/>
              </a:gs>
              <a:gs pos="75000">
                <a:srgbClr val="FFC000"/>
              </a:gs>
              <a:gs pos="0">
                <a:srgbClr val="C00000"/>
              </a:gs>
              <a:gs pos="25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1">
            <a:extLst>
              <a:ext uri="{FF2B5EF4-FFF2-40B4-BE49-F238E27FC236}">
                <a16:creationId xmlns:a16="http://schemas.microsoft.com/office/drawing/2014/main" id="{FF882EBB-A3C1-4DD0-AFF8-0F8737CE7CA5}"/>
              </a:ext>
            </a:extLst>
          </p:cNvPr>
          <p:cNvSpPr>
            <a:spLocks/>
          </p:cNvSpPr>
          <p:nvPr/>
        </p:nvSpPr>
        <p:spPr bwMode="auto">
          <a:xfrm>
            <a:off x="4179093" y="5199246"/>
            <a:ext cx="1547813" cy="596587"/>
          </a:xfrm>
          <a:custGeom>
            <a:avLst/>
            <a:gdLst>
              <a:gd name="T0" fmla="*/ 459 w 934"/>
              <a:gd name="T1" fmla="*/ 8 h 360"/>
              <a:gd name="T2" fmla="*/ 487 w 934"/>
              <a:gd name="T3" fmla="*/ 18 h 360"/>
              <a:gd name="T4" fmla="*/ 543 w 934"/>
              <a:gd name="T5" fmla="*/ 20 h 360"/>
              <a:gd name="T6" fmla="*/ 591 w 934"/>
              <a:gd name="T7" fmla="*/ 22 h 360"/>
              <a:gd name="T8" fmla="*/ 656 w 934"/>
              <a:gd name="T9" fmla="*/ 39 h 360"/>
              <a:gd name="T10" fmla="*/ 656 w 934"/>
              <a:gd name="T11" fmla="*/ 48 h 360"/>
              <a:gd name="T12" fmla="*/ 695 w 934"/>
              <a:gd name="T13" fmla="*/ 53 h 360"/>
              <a:gd name="T14" fmla="*/ 707 w 934"/>
              <a:gd name="T15" fmla="*/ 64 h 360"/>
              <a:gd name="T16" fmla="*/ 766 w 934"/>
              <a:gd name="T17" fmla="*/ 96 h 360"/>
              <a:gd name="T18" fmla="*/ 777 w 934"/>
              <a:gd name="T19" fmla="*/ 118 h 360"/>
              <a:gd name="T20" fmla="*/ 829 w 934"/>
              <a:gd name="T21" fmla="*/ 140 h 360"/>
              <a:gd name="T22" fmla="*/ 849 w 934"/>
              <a:gd name="T23" fmla="*/ 155 h 360"/>
              <a:gd name="T24" fmla="*/ 904 w 934"/>
              <a:gd name="T25" fmla="*/ 204 h 360"/>
              <a:gd name="T26" fmla="*/ 922 w 934"/>
              <a:gd name="T27" fmla="*/ 218 h 360"/>
              <a:gd name="T28" fmla="*/ 913 w 934"/>
              <a:gd name="T29" fmla="*/ 255 h 360"/>
              <a:gd name="T30" fmla="*/ 888 w 934"/>
              <a:gd name="T31" fmla="*/ 256 h 360"/>
              <a:gd name="T32" fmla="*/ 848 w 934"/>
              <a:gd name="T33" fmla="*/ 268 h 360"/>
              <a:gd name="T34" fmla="*/ 832 w 934"/>
              <a:gd name="T35" fmla="*/ 285 h 360"/>
              <a:gd name="T36" fmla="*/ 803 w 934"/>
              <a:gd name="T37" fmla="*/ 283 h 360"/>
              <a:gd name="T38" fmla="*/ 772 w 934"/>
              <a:gd name="T39" fmla="*/ 301 h 360"/>
              <a:gd name="T40" fmla="*/ 738 w 934"/>
              <a:gd name="T41" fmla="*/ 314 h 360"/>
              <a:gd name="T42" fmla="*/ 699 w 934"/>
              <a:gd name="T43" fmla="*/ 318 h 360"/>
              <a:gd name="T44" fmla="*/ 649 w 934"/>
              <a:gd name="T45" fmla="*/ 299 h 360"/>
              <a:gd name="T46" fmla="*/ 628 w 934"/>
              <a:gd name="T47" fmla="*/ 318 h 360"/>
              <a:gd name="T48" fmla="*/ 617 w 934"/>
              <a:gd name="T49" fmla="*/ 324 h 360"/>
              <a:gd name="T50" fmla="*/ 600 w 934"/>
              <a:gd name="T51" fmla="*/ 340 h 360"/>
              <a:gd name="T52" fmla="*/ 545 w 934"/>
              <a:gd name="T53" fmla="*/ 323 h 360"/>
              <a:gd name="T54" fmla="*/ 530 w 934"/>
              <a:gd name="T55" fmla="*/ 322 h 360"/>
              <a:gd name="T56" fmla="*/ 506 w 934"/>
              <a:gd name="T57" fmla="*/ 326 h 360"/>
              <a:gd name="T58" fmla="*/ 446 w 934"/>
              <a:gd name="T59" fmla="*/ 347 h 360"/>
              <a:gd name="T60" fmla="*/ 427 w 934"/>
              <a:gd name="T61" fmla="*/ 338 h 360"/>
              <a:gd name="T62" fmla="*/ 391 w 934"/>
              <a:gd name="T63" fmla="*/ 359 h 360"/>
              <a:gd name="T64" fmla="*/ 368 w 934"/>
              <a:gd name="T65" fmla="*/ 357 h 360"/>
              <a:gd name="T66" fmla="*/ 327 w 934"/>
              <a:gd name="T67" fmla="*/ 340 h 360"/>
              <a:gd name="T68" fmla="*/ 272 w 934"/>
              <a:gd name="T69" fmla="*/ 315 h 360"/>
              <a:gd name="T70" fmla="*/ 235 w 934"/>
              <a:gd name="T71" fmla="*/ 314 h 360"/>
              <a:gd name="T72" fmla="*/ 205 w 934"/>
              <a:gd name="T73" fmla="*/ 298 h 360"/>
              <a:gd name="T74" fmla="*/ 172 w 934"/>
              <a:gd name="T75" fmla="*/ 280 h 360"/>
              <a:gd name="T76" fmla="*/ 126 w 934"/>
              <a:gd name="T77" fmla="*/ 266 h 360"/>
              <a:gd name="T78" fmla="*/ 90 w 934"/>
              <a:gd name="T79" fmla="*/ 228 h 360"/>
              <a:gd name="T80" fmla="*/ 0 w 934"/>
              <a:gd name="T81" fmla="*/ 218 h 360"/>
              <a:gd name="T82" fmla="*/ 84 w 934"/>
              <a:gd name="T83" fmla="*/ 216 h 360"/>
              <a:gd name="T84" fmla="*/ 78 w 934"/>
              <a:gd name="T85" fmla="*/ 188 h 360"/>
              <a:gd name="T86" fmla="*/ 77 w 934"/>
              <a:gd name="T87" fmla="*/ 157 h 360"/>
              <a:gd name="T88" fmla="*/ 80 w 934"/>
              <a:gd name="T89" fmla="*/ 121 h 360"/>
              <a:gd name="T90" fmla="*/ 98 w 934"/>
              <a:gd name="T91" fmla="*/ 109 h 360"/>
              <a:gd name="T92" fmla="*/ 128 w 934"/>
              <a:gd name="T93" fmla="*/ 95 h 360"/>
              <a:gd name="T94" fmla="*/ 148 w 934"/>
              <a:gd name="T95" fmla="*/ 88 h 360"/>
              <a:gd name="T96" fmla="*/ 164 w 934"/>
              <a:gd name="T97" fmla="*/ 76 h 360"/>
              <a:gd name="T98" fmla="*/ 182 w 934"/>
              <a:gd name="T99" fmla="*/ 75 h 360"/>
              <a:gd name="T100" fmla="*/ 209 w 934"/>
              <a:gd name="T101" fmla="*/ 39 h 360"/>
              <a:gd name="T102" fmla="*/ 246 w 934"/>
              <a:gd name="T103" fmla="*/ 36 h 360"/>
              <a:gd name="T104" fmla="*/ 294 w 934"/>
              <a:gd name="T105" fmla="*/ 14 h 360"/>
              <a:gd name="T106" fmla="*/ 321 w 934"/>
              <a:gd name="T107" fmla="*/ 14 h 360"/>
              <a:gd name="T108" fmla="*/ 343 w 934"/>
              <a:gd name="T109" fmla="*/ 3 h 360"/>
              <a:gd name="T110" fmla="*/ 373 w 934"/>
              <a:gd name="T111" fmla="*/ 5 h 360"/>
              <a:gd name="T112" fmla="*/ 415 w 934"/>
              <a:gd name="T113" fmla="*/ 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34" h="360">
                <a:moveTo>
                  <a:pt x="428" y="17"/>
                </a:moveTo>
                <a:lnTo>
                  <a:pt x="428" y="17"/>
                </a:lnTo>
                <a:lnTo>
                  <a:pt x="433" y="12"/>
                </a:lnTo>
                <a:lnTo>
                  <a:pt x="437" y="9"/>
                </a:lnTo>
                <a:lnTo>
                  <a:pt x="439" y="8"/>
                </a:lnTo>
                <a:lnTo>
                  <a:pt x="445" y="6"/>
                </a:lnTo>
                <a:lnTo>
                  <a:pt x="445" y="6"/>
                </a:lnTo>
                <a:lnTo>
                  <a:pt x="459" y="8"/>
                </a:lnTo>
                <a:lnTo>
                  <a:pt x="470" y="8"/>
                </a:lnTo>
                <a:lnTo>
                  <a:pt x="480" y="10"/>
                </a:lnTo>
                <a:lnTo>
                  <a:pt x="480" y="10"/>
                </a:lnTo>
                <a:lnTo>
                  <a:pt x="482" y="12"/>
                </a:lnTo>
                <a:lnTo>
                  <a:pt x="483" y="15"/>
                </a:lnTo>
                <a:lnTo>
                  <a:pt x="484" y="17"/>
                </a:lnTo>
                <a:lnTo>
                  <a:pt x="487" y="18"/>
                </a:lnTo>
                <a:lnTo>
                  <a:pt x="487" y="18"/>
                </a:lnTo>
                <a:lnTo>
                  <a:pt x="492" y="17"/>
                </a:lnTo>
                <a:lnTo>
                  <a:pt x="497" y="15"/>
                </a:lnTo>
                <a:lnTo>
                  <a:pt x="508" y="11"/>
                </a:lnTo>
                <a:lnTo>
                  <a:pt x="508" y="11"/>
                </a:lnTo>
                <a:lnTo>
                  <a:pt x="524" y="14"/>
                </a:lnTo>
                <a:lnTo>
                  <a:pt x="546" y="18"/>
                </a:lnTo>
                <a:lnTo>
                  <a:pt x="546" y="18"/>
                </a:lnTo>
                <a:lnTo>
                  <a:pt x="543" y="20"/>
                </a:lnTo>
                <a:lnTo>
                  <a:pt x="539" y="23"/>
                </a:lnTo>
                <a:lnTo>
                  <a:pt x="539" y="23"/>
                </a:lnTo>
                <a:lnTo>
                  <a:pt x="544" y="24"/>
                </a:lnTo>
                <a:lnTo>
                  <a:pt x="549" y="24"/>
                </a:lnTo>
                <a:lnTo>
                  <a:pt x="549" y="24"/>
                </a:lnTo>
                <a:lnTo>
                  <a:pt x="575" y="21"/>
                </a:lnTo>
                <a:lnTo>
                  <a:pt x="575" y="21"/>
                </a:lnTo>
                <a:lnTo>
                  <a:pt x="591" y="22"/>
                </a:lnTo>
                <a:lnTo>
                  <a:pt x="591" y="22"/>
                </a:lnTo>
                <a:lnTo>
                  <a:pt x="587" y="27"/>
                </a:lnTo>
                <a:lnTo>
                  <a:pt x="587" y="30"/>
                </a:lnTo>
                <a:lnTo>
                  <a:pt x="587" y="30"/>
                </a:lnTo>
                <a:lnTo>
                  <a:pt x="603" y="30"/>
                </a:lnTo>
                <a:lnTo>
                  <a:pt x="621" y="33"/>
                </a:lnTo>
                <a:lnTo>
                  <a:pt x="656" y="39"/>
                </a:lnTo>
                <a:lnTo>
                  <a:pt x="656" y="39"/>
                </a:lnTo>
                <a:lnTo>
                  <a:pt x="652" y="42"/>
                </a:lnTo>
                <a:lnTo>
                  <a:pt x="649" y="46"/>
                </a:lnTo>
                <a:lnTo>
                  <a:pt x="646" y="49"/>
                </a:lnTo>
                <a:lnTo>
                  <a:pt x="646" y="49"/>
                </a:lnTo>
                <a:lnTo>
                  <a:pt x="647" y="51"/>
                </a:lnTo>
                <a:lnTo>
                  <a:pt x="649" y="51"/>
                </a:lnTo>
                <a:lnTo>
                  <a:pt x="649" y="51"/>
                </a:lnTo>
                <a:lnTo>
                  <a:pt x="656" y="48"/>
                </a:lnTo>
                <a:lnTo>
                  <a:pt x="661" y="46"/>
                </a:lnTo>
                <a:lnTo>
                  <a:pt x="665" y="46"/>
                </a:lnTo>
                <a:lnTo>
                  <a:pt x="665" y="46"/>
                </a:lnTo>
                <a:lnTo>
                  <a:pt x="670" y="46"/>
                </a:lnTo>
                <a:lnTo>
                  <a:pt x="674" y="47"/>
                </a:lnTo>
                <a:lnTo>
                  <a:pt x="684" y="51"/>
                </a:lnTo>
                <a:lnTo>
                  <a:pt x="689" y="52"/>
                </a:lnTo>
                <a:lnTo>
                  <a:pt x="695" y="53"/>
                </a:lnTo>
                <a:lnTo>
                  <a:pt x="699" y="52"/>
                </a:lnTo>
                <a:lnTo>
                  <a:pt x="705" y="51"/>
                </a:lnTo>
                <a:lnTo>
                  <a:pt x="705" y="51"/>
                </a:lnTo>
                <a:lnTo>
                  <a:pt x="698" y="55"/>
                </a:lnTo>
                <a:lnTo>
                  <a:pt x="692" y="63"/>
                </a:lnTo>
                <a:lnTo>
                  <a:pt x="692" y="63"/>
                </a:lnTo>
                <a:lnTo>
                  <a:pt x="699" y="64"/>
                </a:lnTo>
                <a:lnTo>
                  <a:pt x="707" y="64"/>
                </a:lnTo>
                <a:lnTo>
                  <a:pt x="721" y="67"/>
                </a:lnTo>
                <a:lnTo>
                  <a:pt x="748" y="78"/>
                </a:lnTo>
                <a:lnTo>
                  <a:pt x="748" y="78"/>
                </a:lnTo>
                <a:lnTo>
                  <a:pt x="742" y="83"/>
                </a:lnTo>
                <a:lnTo>
                  <a:pt x="742" y="92"/>
                </a:lnTo>
                <a:lnTo>
                  <a:pt x="742" y="92"/>
                </a:lnTo>
                <a:lnTo>
                  <a:pt x="754" y="94"/>
                </a:lnTo>
                <a:lnTo>
                  <a:pt x="766" y="96"/>
                </a:lnTo>
                <a:lnTo>
                  <a:pt x="772" y="100"/>
                </a:lnTo>
                <a:lnTo>
                  <a:pt x="778" y="103"/>
                </a:lnTo>
                <a:lnTo>
                  <a:pt x="784" y="107"/>
                </a:lnTo>
                <a:lnTo>
                  <a:pt x="790" y="113"/>
                </a:lnTo>
                <a:lnTo>
                  <a:pt x="790" y="113"/>
                </a:lnTo>
                <a:lnTo>
                  <a:pt x="784" y="114"/>
                </a:lnTo>
                <a:lnTo>
                  <a:pt x="777" y="118"/>
                </a:lnTo>
                <a:lnTo>
                  <a:pt x="777" y="118"/>
                </a:lnTo>
                <a:lnTo>
                  <a:pt x="792" y="119"/>
                </a:lnTo>
                <a:lnTo>
                  <a:pt x="805" y="122"/>
                </a:lnTo>
                <a:lnTo>
                  <a:pt x="811" y="125"/>
                </a:lnTo>
                <a:lnTo>
                  <a:pt x="818" y="128"/>
                </a:lnTo>
                <a:lnTo>
                  <a:pt x="824" y="133"/>
                </a:lnTo>
                <a:lnTo>
                  <a:pt x="831" y="140"/>
                </a:lnTo>
                <a:lnTo>
                  <a:pt x="831" y="140"/>
                </a:lnTo>
                <a:lnTo>
                  <a:pt x="829" y="140"/>
                </a:lnTo>
                <a:lnTo>
                  <a:pt x="826" y="141"/>
                </a:lnTo>
                <a:lnTo>
                  <a:pt x="825" y="143"/>
                </a:lnTo>
                <a:lnTo>
                  <a:pt x="823" y="146"/>
                </a:lnTo>
                <a:lnTo>
                  <a:pt x="823" y="146"/>
                </a:lnTo>
                <a:lnTo>
                  <a:pt x="830" y="146"/>
                </a:lnTo>
                <a:lnTo>
                  <a:pt x="836" y="147"/>
                </a:lnTo>
                <a:lnTo>
                  <a:pt x="842" y="151"/>
                </a:lnTo>
                <a:lnTo>
                  <a:pt x="849" y="155"/>
                </a:lnTo>
                <a:lnTo>
                  <a:pt x="862" y="164"/>
                </a:lnTo>
                <a:lnTo>
                  <a:pt x="874" y="175"/>
                </a:lnTo>
                <a:lnTo>
                  <a:pt x="874" y="175"/>
                </a:lnTo>
                <a:lnTo>
                  <a:pt x="867" y="176"/>
                </a:lnTo>
                <a:lnTo>
                  <a:pt x="864" y="179"/>
                </a:lnTo>
                <a:lnTo>
                  <a:pt x="864" y="179"/>
                </a:lnTo>
                <a:lnTo>
                  <a:pt x="884" y="191"/>
                </a:lnTo>
                <a:lnTo>
                  <a:pt x="904" y="204"/>
                </a:lnTo>
                <a:lnTo>
                  <a:pt x="904" y="204"/>
                </a:lnTo>
                <a:lnTo>
                  <a:pt x="906" y="206"/>
                </a:lnTo>
                <a:lnTo>
                  <a:pt x="907" y="210"/>
                </a:lnTo>
                <a:lnTo>
                  <a:pt x="911" y="214"/>
                </a:lnTo>
                <a:lnTo>
                  <a:pt x="911" y="214"/>
                </a:lnTo>
                <a:lnTo>
                  <a:pt x="915" y="214"/>
                </a:lnTo>
                <a:lnTo>
                  <a:pt x="918" y="216"/>
                </a:lnTo>
                <a:lnTo>
                  <a:pt x="922" y="218"/>
                </a:lnTo>
                <a:lnTo>
                  <a:pt x="925" y="222"/>
                </a:lnTo>
                <a:lnTo>
                  <a:pt x="931" y="229"/>
                </a:lnTo>
                <a:lnTo>
                  <a:pt x="934" y="235"/>
                </a:lnTo>
                <a:lnTo>
                  <a:pt x="934" y="235"/>
                </a:lnTo>
                <a:lnTo>
                  <a:pt x="933" y="237"/>
                </a:lnTo>
                <a:lnTo>
                  <a:pt x="931" y="241"/>
                </a:lnTo>
                <a:lnTo>
                  <a:pt x="927" y="246"/>
                </a:lnTo>
                <a:lnTo>
                  <a:pt x="913" y="255"/>
                </a:lnTo>
                <a:lnTo>
                  <a:pt x="913" y="255"/>
                </a:lnTo>
                <a:lnTo>
                  <a:pt x="911" y="257"/>
                </a:lnTo>
                <a:lnTo>
                  <a:pt x="909" y="257"/>
                </a:lnTo>
                <a:lnTo>
                  <a:pt x="905" y="259"/>
                </a:lnTo>
                <a:lnTo>
                  <a:pt x="905" y="259"/>
                </a:lnTo>
                <a:lnTo>
                  <a:pt x="895" y="256"/>
                </a:lnTo>
                <a:lnTo>
                  <a:pt x="890" y="256"/>
                </a:lnTo>
                <a:lnTo>
                  <a:pt x="888" y="256"/>
                </a:lnTo>
                <a:lnTo>
                  <a:pt x="887" y="257"/>
                </a:lnTo>
                <a:lnTo>
                  <a:pt x="887" y="257"/>
                </a:lnTo>
                <a:lnTo>
                  <a:pt x="887" y="260"/>
                </a:lnTo>
                <a:lnTo>
                  <a:pt x="888" y="261"/>
                </a:lnTo>
                <a:lnTo>
                  <a:pt x="892" y="265"/>
                </a:lnTo>
                <a:lnTo>
                  <a:pt x="855" y="269"/>
                </a:lnTo>
                <a:lnTo>
                  <a:pt x="855" y="269"/>
                </a:lnTo>
                <a:lnTo>
                  <a:pt x="848" y="268"/>
                </a:lnTo>
                <a:lnTo>
                  <a:pt x="843" y="266"/>
                </a:lnTo>
                <a:lnTo>
                  <a:pt x="842" y="265"/>
                </a:lnTo>
                <a:lnTo>
                  <a:pt x="841" y="266"/>
                </a:lnTo>
                <a:lnTo>
                  <a:pt x="841" y="266"/>
                </a:lnTo>
                <a:lnTo>
                  <a:pt x="842" y="273"/>
                </a:lnTo>
                <a:lnTo>
                  <a:pt x="845" y="280"/>
                </a:lnTo>
                <a:lnTo>
                  <a:pt x="845" y="280"/>
                </a:lnTo>
                <a:lnTo>
                  <a:pt x="832" y="285"/>
                </a:lnTo>
                <a:lnTo>
                  <a:pt x="821" y="287"/>
                </a:lnTo>
                <a:lnTo>
                  <a:pt x="821" y="287"/>
                </a:lnTo>
                <a:lnTo>
                  <a:pt x="818" y="286"/>
                </a:lnTo>
                <a:lnTo>
                  <a:pt x="814" y="285"/>
                </a:lnTo>
                <a:lnTo>
                  <a:pt x="805" y="279"/>
                </a:lnTo>
                <a:lnTo>
                  <a:pt x="805" y="279"/>
                </a:lnTo>
                <a:lnTo>
                  <a:pt x="803" y="279"/>
                </a:lnTo>
                <a:lnTo>
                  <a:pt x="803" y="283"/>
                </a:lnTo>
                <a:lnTo>
                  <a:pt x="803" y="283"/>
                </a:lnTo>
                <a:lnTo>
                  <a:pt x="806" y="290"/>
                </a:lnTo>
                <a:lnTo>
                  <a:pt x="811" y="299"/>
                </a:lnTo>
                <a:lnTo>
                  <a:pt x="811" y="299"/>
                </a:lnTo>
                <a:lnTo>
                  <a:pt x="792" y="301"/>
                </a:lnTo>
                <a:lnTo>
                  <a:pt x="780" y="302"/>
                </a:lnTo>
                <a:lnTo>
                  <a:pt x="780" y="302"/>
                </a:lnTo>
                <a:lnTo>
                  <a:pt x="772" y="301"/>
                </a:lnTo>
                <a:lnTo>
                  <a:pt x="763" y="297"/>
                </a:lnTo>
                <a:lnTo>
                  <a:pt x="763" y="297"/>
                </a:lnTo>
                <a:lnTo>
                  <a:pt x="763" y="301"/>
                </a:lnTo>
                <a:lnTo>
                  <a:pt x="762" y="305"/>
                </a:lnTo>
                <a:lnTo>
                  <a:pt x="762" y="310"/>
                </a:lnTo>
                <a:lnTo>
                  <a:pt x="759" y="315"/>
                </a:lnTo>
                <a:lnTo>
                  <a:pt x="759" y="315"/>
                </a:lnTo>
                <a:lnTo>
                  <a:pt x="738" y="314"/>
                </a:lnTo>
                <a:lnTo>
                  <a:pt x="717" y="311"/>
                </a:lnTo>
                <a:lnTo>
                  <a:pt x="717" y="311"/>
                </a:lnTo>
                <a:lnTo>
                  <a:pt x="713" y="310"/>
                </a:lnTo>
                <a:lnTo>
                  <a:pt x="709" y="308"/>
                </a:lnTo>
                <a:lnTo>
                  <a:pt x="709" y="308"/>
                </a:lnTo>
                <a:lnTo>
                  <a:pt x="704" y="314"/>
                </a:lnTo>
                <a:lnTo>
                  <a:pt x="703" y="316"/>
                </a:lnTo>
                <a:lnTo>
                  <a:pt x="699" y="318"/>
                </a:lnTo>
                <a:lnTo>
                  <a:pt x="699" y="318"/>
                </a:lnTo>
                <a:lnTo>
                  <a:pt x="697" y="320"/>
                </a:lnTo>
                <a:lnTo>
                  <a:pt x="693" y="320"/>
                </a:lnTo>
                <a:lnTo>
                  <a:pt x="693" y="320"/>
                </a:lnTo>
                <a:lnTo>
                  <a:pt x="688" y="320"/>
                </a:lnTo>
                <a:lnTo>
                  <a:pt x="683" y="318"/>
                </a:lnTo>
                <a:lnTo>
                  <a:pt x="672" y="314"/>
                </a:lnTo>
                <a:lnTo>
                  <a:pt x="649" y="299"/>
                </a:lnTo>
                <a:lnTo>
                  <a:pt x="649" y="299"/>
                </a:lnTo>
                <a:lnTo>
                  <a:pt x="644" y="308"/>
                </a:lnTo>
                <a:lnTo>
                  <a:pt x="640" y="316"/>
                </a:lnTo>
                <a:lnTo>
                  <a:pt x="640" y="316"/>
                </a:lnTo>
                <a:lnTo>
                  <a:pt x="637" y="317"/>
                </a:lnTo>
                <a:lnTo>
                  <a:pt x="634" y="317"/>
                </a:lnTo>
                <a:lnTo>
                  <a:pt x="628" y="318"/>
                </a:lnTo>
                <a:lnTo>
                  <a:pt x="628" y="318"/>
                </a:lnTo>
                <a:lnTo>
                  <a:pt x="627" y="320"/>
                </a:lnTo>
                <a:lnTo>
                  <a:pt x="624" y="321"/>
                </a:lnTo>
                <a:lnTo>
                  <a:pt x="623" y="322"/>
                </a:lnTo>
                <a:lnTo>
                  <a:pt x="622" y="323"/>
                </a:lnTo>
                <a:lnTo>
                  <a:pt x="622" y="323"/>
                </a:lnTo>
                <a:lnTo>
                  <a:pt x="621" y="324"/>
                </a:lnTo>
                <a:lnTo>
                  <a:pt x="619" y="324"/>
                </a:lnTo>
                <a:lnTo>
                  <a:pt x="617" y="324"/>
                </a:lnTo>
                <a:lnTo>
                  <a:pt x="616" y="324"/>
                </a:lnTo>
                <a:lnTo>
                  <a:pt x="616" y="324"/>
                </a:lnTo>
                <a:lnTo>
                  <a:pt x="612" y="328"/>
                </a:lnTo>
                <a:lnTo>
                  <a:pt x="610" y="332"/>
                </a:lnTo>
                <a:lnTo>
                  <a:pt x="607" y="335"/>
                </a:lnTo>
                <a:lnTo>
                  <a:pt x="604" y="338"/>
                </a:lnTo>
                <a:lnTo>
                  <a:pt x="604" y="338"/>
                </a:lnTo>
                <a:lnTo>
                  <a:pt x="600" y="340"/>
                </a:lnTo>
                <a:lnTo>
                  <a:pt x="597" y="341"/>
                </a:lnTo>
                <a:lnTo>
                  <a:pt x="590" y="341"/>
                </a:lnTo>
                <a:lnTo>
                  <a:pt x="590" y="341"/>
                </a:lnTo>
                <a:lnTo>
                  <a:pt x="584" y="341"/>
                </a:lnTo>
                <a:lnTo>
                  <a:pt x="578" y="340"/>
                </a:lnTo>
                <a:lnTo>
                  <a:pt x="569" y="335"/>
                </a:lnTo>
                <a:lnTo>
                  <a:pt x="558" y="330"/>
                </a:lnTo>
                <a:lnTo>
                  <a:pt x="545" y="323"/>
                </a:lnTo>
                <a:lnTo>
                  <a:pt x="545" y="323"/>
                </a:lnTo>
                <a:lnTo>
                  <a:pt x="543" y="323"/>
                </a:lnTo>
                <a:lnTo>
                  <a:pt x="541" y="322"/>
                </a:lnTo>
                <a:lnTo>
                  <a:pt x="538" y="321"/>
                </a:lnTo>
                <a:lnTo>
                  <a:pt x="537" y="320"/>
                </a:lnTo>
                <a:lnTo>
                  <a:pt x="537" y="320"/>
                </a:lnTo>
                <a:lnTo>
                  <a:pt x="533" y="321"/>
                </a:lnTo>
                <a:lnTo>
                  <a:pt x="530" y="322"/>
                </a:lnTo>
                <a:lnTo>
                  <a:pt x="530" y="322"/>
                </a:lnTo>
                <a:lnTo>
                  <a:pt x="526" y="323"/>
                </a:lnTo>
                <a:lnTo>
                  <a:pt x="523" y="322"/>
                </a:lnTo>
                <a:lnTo>
                  <a:pt x="518" y="322"/>
                </a:lnTo>
                <a:lnTo>
                  <a:pt x="513" y="322"/>
                </a:lnTo>
                <a:lnTo>
                  <a:pt x="513" y="322"/>
                </a:lnTo>
                <a:lnTo>
                  <a:pt x="509" y="323"/>
                </a:lnTo>
                <a:lnTo>
                  <a:pt x="506" y="326"/>
                </a:lnTo>
                <a:lnTo>
                  <a:pt x="503" y="328"/>
                </a:lnTo>
                <a:lnTo>
                  <a:pt x="500" y="328"/>
                </a:lnTo>
                <a:lnTo>
                  <a:pt x="472" y="328"/>
                </a:lnTo>
                <a:lnTo>
                  <a:pt x="472" y="328"/>
                </a:lnTo>
                <a:lnTo>
                  <a:pt x="468" y="335"/>
                </a:lnTo>
                <a:lnTo>
                  <a:pt x="459" y="341"/>
                </a:lnTo>
                <a:lnTo>
                  <a:pt x="451" y="346"/>
                </a:lnTo>
                <a:lnTo>
                  <a:pt x="446" y="347"/>
                </a:lnTo>
                <a:lnTo>
                  <a:pt x="443" y="347"/>
                </a:lnTo>
                <a:lnTo>
                  <a:pt x="443" y="347"/>
                </a:lnTo>
                <a:lnTo>
                  <a:pt x="440" y="347"/>
                </a:lnTo>
                <a:lnTo>
                  <a:pt x="438" y="346"/>
                </a:lnTo>
                <a:lnTo>
                  <a:pt x="433" y="342"/>
                </a:lnTo>
                <a:lnTo>
                  <a:pt x="429" y="339"/>
                </a:lnTo>
                <a:lnTo>
                  <a:pt x="427" y="338"/>
                </a:lnTo>
                <a:lnTo>
                  <a:pt x="427" y="338"/>
                </a:lnTo>
                <a:lnTo>
                  <a:pt x="423" y="339"/>
                </a:lnTo>
                <a:lnTo>
                  <a:pt x="419" y="341"/>
                </a:lnTo>
                <a:lnTo>
                  <a:pt x="409" y="348"/>
                </a:lnTo>
                <a:lnTo>
                  <a:pt x="401" y="357"/>
                </a:lnTo>
                <a:lnTo>
                  <a:pt x="397" y="359"/>
                </a:lnTo>
                <a:lnTo>
                  <a:pt x="395" y="360"/>
                </a:lnTo>
                <a:lnTo>
                  <a:pt x="395" y="360"/>
                </a:lnTo>
                <a:lnTo>
                  <a:pt x="391" y="359"/>
                </a:lnTo>
                <a:lnTo>
                  <a:pt x="388" y="357"/>
                </a:lnTo>
                <a:lnTo>
                  <a:pt x="383" y="353"/>
                </a:lnTo>
                <a:lnTo>
                  <a:pt x="379" y="352"/>
                </a:lnTo>
                <a:lnTo>
                  <a:pt x="379" y="352"/>
                </a:lnTo>
                <a:lnTo>
                  <a:pt x="377" y="353"/>
                </a:lnTo>
                <a:lnTo>
                  <a:pt x="373" y="354"/>
                </a:lnTo>
                <a:lnTo>
                  <a:pt x="368" y="357"/>
                </a:lnTo>
                <a:lnTo>
                  <a:pt x="368" y="357"/>
                </a:lnTo>
                <a:lnTo>
                  <a:pt x="355" y="356"/>
                </a:lnTo>
                <a:lnTo>
                  <a:pt x="346" y="353"/>
                </a:lnTo>
                <a:lnTo>
                  <a:pt x="339" y="350"/>
                </a:lnTo>
                <a:lnTo>
                  <a:pt x="339" y="350"/>
                </a:lnTo>
                <a:lnTo>
                  <a:pt x="335" y="348"/>
                </a:lnTo>
                <a:lnTo>
                  <a:pt x="333" y="345"/>
                </a:lnTo>
                <a:lnTo>
                  <a:pt x="330" y="341"/>
                </a:lnTo>
                <a:lnTo>
                  <a:pt x="327" y="340"/>
                </a:lnTo>
                <a:lnTo>
                  <a:pt x="327" y="340"/>
                </a:lnTo>
                <a:lnTo>
                  <a:pt x="321" y="342"/>
                </a:lnTo>
                <a:lnTo>
                  <a:pt x="315" y="345"/>
                </a:lnTo>
                <a:lnTo>
                  <a:pt x="315" y="345"/>
                </a:lnTo>
                <a:lnTo>
                  <a:pt x="310" y="344"/>
                </a:lnTo>
                <a:lnTo>
                  <a:pt x="305" y="340"/>
                </a:lnTo>
                <a:lnTo>
                  <a:pt x="291" y="330"/>
                </a:lnTo>
                <a:lnTo>
                  <a:pt x="272" y="315"/>
                </a:lnTo>
                <a:lnTo>
                  <a:pt x="272" y="315"/>
                </a:lnTo>
                <a:lnTo>
                  <a:pt x="267" y="316"/>
                </a:lnTo>
                <a:lnTo>
                  <a:pt x="261" y="318"/>
                </a:lnTo>
                <a:lnTo>
                  <a:pt x="250" y="321"/>
                </a:lnTo>
                <a:lnTo>
                  <a:pt x="250" y="321"/>
                </a:lnTo>
                <a:lnTo>
                  <a:pt x="245" y="321"/>
                </a:lnTo>
                <a:lnTo>
                  <a:pt x="242" y="320"/>
                </a:lnTo>
                <a:lnTo>
                  <a:pt x="235" y="314"/>
                </a:lnTo>
                <a:lnTo>
                  <a:pt x="226" y="308"/>
                </a:lnTo>
                <a:lnTo>
                  <a:pt x="215" y="299"/>
                </a:lnTo>
                <a:lnTo>
                  <a:pt x="215" y="299"/>
                </a:lnTo>
                <a:lnTo>
                  <a:pt x="213" y="299"/>
                </a:lnTo>
                <a:lnTo>
                  <a:pt x="211" y="299"/>
                </a:lnTo>
                <a:lnTo>
                  <a:pt x="207" y="299"/>
                </a:lnTo>
                <a:lnTo>
                  <a:pt x="205" y="298"/>
                </a:lnTo>
                <a:lnTo>
                  <a:pt x="205" y="298"/>
                </a:lnTo>
                <a:lnTo>
                  <a:pt x="193" y="296"/>
                </a:lnTo>
                <a:lnTo>
                  <a:pt x="188" y="295"/>
                </a:lnTo>
                <a:lnTo>
                  <a:pt x="182" y="292"/>
                </a:lnTo>
                <a:lnTo>
                  <a:pt x="182" y="292"/>
                </a:lnTo>
                <a:lnTo>
                  <a:pt x="180" y="290"/>
                </a:lnTo>
                <a:lnTo>
                  <a:pt x="177" y="286"/>
                </a:lnTo>
                <a:lnTo>
                  <a:pt x="175" y="283"/>
                </a:lnTo>
                <a:lnTo>
                  <a:pt x="172" y="280"/>
                </a:lnTo>
                <a:lnTo>
                  <a:pt x="172" y="280"/>
                </a:lnTo>
                <a:lnTo>
                  <a:pt x="165" y="278"/>
                </a:lnTo>
                <a:lnTo>
                  <a:pt x="157" y="277"/>
                </a:lnTo>
                <a:lnTo>
                  <a:pt x="150" y="275"/>
                </a:lnTo>
                <a:lnTo>
                  <a:pt x="143" y="274"/>
                </a:lnTo>
                <a:lnTo>
                  <a:pt x="143" y="274"/>
                </a:lnTo>
                <a:lnTo>
                  <a:pt x="134" y="272"/>
                </a:lnTo>
                <a:lnTo>
                  <a:pt x="126" y="266"/>
                </a:lnTo>
                <a:lnTo>
                  <a:pt x="119" y="260"/>
                </a:lnTo>
                <a:lnTo>
                  <a:pt x="113" y="253"/>
                </a:lnTo>
                <a:lnTo>
                  <a:pt x="113" y="253"/>
                </a:lnTo>
                <a:lnTo>
                  <a:pt x="105" y="243"/>
                </a:lnTo>
                <a:lnTo>
                  <a:pt x="99" y="235"/>
                </a:lnTo>
                <a:lnTo>
                  <a:pt x="97" y="231"/>
                </a:lnTo>
                <a:lnTo>
                  <a:pt x="95" y="229"/>
                </a:lnTo>
                <a:lnTo>
                  <a:pt x="90" y="228"/>
                </a:lnTo>
                <a:lnTo>
                  <a:pt x="86" y="226"/>
                </a:lnTo>
                <a:lnTo>
                  <a:pt x="86" y="226"/>
                </a:lnTo>
                <a:lnTo>
                  <a:pt x="52" y="229"/>
                </a:lnTo>
                <a:lnTo>
                  <a:pt x="52" y="229"/>
                </a:lnTo>
                <a:lnTo>
                  <a:pt x="31" y="226"/>
                </a:lnTo>
                <a:lnTo>
                  <a:pt x="0" y="222"/>
                </a:lnTo>
                <a:lnTo>
                  <a:pt x="0" y="218"/>
                </a:lnTo>
                <a:lnTo>
                  <a:pt x="0" y="218"/>
                </a:lnTo>
                <a:lnTo>
                  <a:pt x="4" y="214"/>
                </a:lnTo>
                <a:lnTo>
                  <a:pt x="7" y="213"/>
                </a:lnTo>
                <a:lnTo>
                  <a:pt x="7" y="213"/>
                </a:lnTo>
                <a:lnTo>
                  <a:pt x="33" y="216"/>
                </a:lnTo>
                <a:lnTo>
                  <a:pt x="55" y="219"/>
                </a:lnTo>
                <a:lnTo>
                  <a:pt x="55" y="219"/>
                </a:lnTo>
                <a:lnTo>
                  <a:pt x="82" y="218"/>
                </a:lnTo>
                <a:lnTo>
                  <a:pt x="84" y="216"/>
                </a:lnTo>
                <a:lnTo>
                  <a:pt x="84" y="216"/>
                </a:lnTo>
                <a:lnTo>
                  <a:pt x="78" y="206"/>
                </a:lnTo>
                <a:lnTo>
                  <a:pt x="76" y="201"/>
                </a:lnTo>
                <a:lnTo>
                  <a:pt x="74" y="198"/>
                </a:lnTo>
                <a:lnTo>
                  <a:pt x="74" y="198"/>
                </a:lnTo>
                <a:lnTo>
                  <a:pt x="77" y="193"/>
                </a:lnTo>
                <a:lnTo>
                  <a:pt x="78" y="188"/>
                </a:lnTo>
                <a:lnTo>
                  <a:pt x="78" y="188"/>
                </a:lnTo>
                <a:lnTo>
                  <a:pt x="77" y="185"/>
                </a:lnTo>
                <a:lnTo>
                  <a:pt x="74" y="180"/>
                </a:lnTo>
                <a:lnTo>
                  <a:pt x="72" y="175"/>
                </a:lnTo>
                <a:lnTo>
                  <a:pt x="71" y="171"/>
                </a:lnTo>
                <a:lnTo>
                  <a:pt x="71" y="171"/>
                </a:lnTo>
                <a:lnTo>
                  <a:pt x="80" y="168"/>
                </a:lnTo>
                <a:lnTo>
                  <a:pt x="80" y="168"/>
                </a:lnTo>
                <a:lnTo>
                  <a:pt x="77" y="157"/>
                </a:lnTo>
                <a:lnTo>
                  <a:pt x="74" y="149"/>
                </a:lnTo>
                <a:lnTo>
                  <a:pt x="74" y="149"/>
                </a:lnTo>
                <a:lnTo>
                  <a:pt x="76" y="139"/>
                </a:lnTo>
                <a:lnTo>
                  <a:pt x="76" y="139"/>
                </a:lnTo>
                <a:lnTo>
                  <a:pt x="76" y="134"/>
                </a:lnTo>
                <a:lnTo>
                  <a:pt x="76" y="128"/>
                </a:lnTo>
                <a:lnTo>
                  <a:pt x="78" y="124"/>
                </a:lnTo>
                <a:lnTo>
                  <a:pt x="80" y="121"/>
                </a:lnTo>
                <a:lnTo>
                  <a:pt x="82" y="120"/>
                </a:lnTo>
                <a:lnTo>
                  <a:pt x="82" y="120"/>
                </a:lnTo>
                <a:lnTo>
                  <a:pt x="86" y="124"/>
                </a:lnTo>
                <a:lnTo>
                  <a:pt x="92" y="126"/>
                </a:lnTo>
                <a:lnTo>
                  <a:pt x="92" y="126"/>
                </a:lnTo>
                <a:lnTo>
                  <a:pt x="95" y="121"/>
                </a:lnTo>
                <a:lnTo>
                  <a:pt x="96" y="115"/>
                </a:lnTo>
                <a:lnTo>
                  <a:pt x="98" y="109"/>
                </a:lnTo>
                <a:lnTo>
                  <a:pt x="101" y="104"/>
                </a:lnTo>
                <a:lnTo>
                  <a:pt x="101" y="104"/>
                </a:lnTo>
                <a:lnTo>
                  <a:pt x="104" y="100"/>
                </a:lnTo>
                <a:lnTo>
                  <a:pt x="110" y="96"/>
                </a:lnTo>
                <a:lnTo>
                  <a:pt x="116" y="94"/>
                </a:lnTo>
                <a:lnTo>
                  <a:pt x="121" y="94"/>
                </a:lnTo>
                <a:lnTo>
                  <a:pt x="121" y="94"/>
                </a:lnTo>
                <a:lnTo>
                  <a:pt x="128" y="95"/>
                </a:lnTo>
                <a:lnTo>
                  <a:pt x="137" y="97"/>
                </a:lnTo>
                <a:lnTo>
                  <a:pt x="137" y="97"/>
                </a:lnTo>
                <a:lnTo>
                  <a:pt x="138" y="96"/>
                </a:lnTo>
                <a:lnTo>
                  <a:pt x="140" y="94"/>
                </a:lnTo>
                <a:lnTo>
                  <a:pt x="144" y="91"/>
                </a:lnTo>
                <a:lnTo>
                  <a:pt x="147" y="89"/>
                </a:lnTo>
                <a:lnTo>
                  <a:pt x="147" y="89"/>
                </a:lnTo>
                <a:lnTo>
                  <a:pt x="148" y="88"/>
                </a:lnTo>
                <a:lnTo>
                  <a:pt x="151" y="89"/>
                </a:lnTo>
                <a:lnTo>
                  <a:pt x="153" y="89"/>
                </a:lnTo>
                <a:lnTo>
                  <a:pt x="156" y="89"/>
                </a:lnTo>
                <a:lnTo>
                  <a:pt x="156" y="89"/>
                </a:lnTo>
                <a:lnTo>
                  <a:pt x="154" y="85"/>
                </a:lnTo>
                <a:lnTo>
                  <a:pt x="153" y="83"/>
                </a:lnTo>
                <a:lnTo>
                  <a:pt x="153" y="83"/>
                </a:lnTo>
                <a:lnTo>
                  <a:pt x="164" y="76"/>
                </a:lnTo>
                <a:lnTo>
                  <a:pt x="169" y="72"/>
                </a:lnTo>
                <a:lnTo>
                  <a:pt x="172" y="71"/>
                </a:lnTo>
                <a:lnTo>
                  <a:pt x="172" y="71"/>
                </a:lnTo>
                <a:lnTo>
                  <a:pt x="175" y="71"/>
                </a:lnTo>
                <a:lnTo>
                  <a:pt x="177" y="72"/>
                </a:lnTo>
                <a:lnTo>
                  <a:pt x="180" y="73"/>
                </a:lnTo>
                <a:lnTo>
                  <a:pt x="182" y="75"/>
                </a:lnTo>
                <a:lnTo>
                  <a:pt x="182" y="75"/>
                </a:lnTo>
                <a:lnTo>
                  <a:pt x="183" y="73"/>
                </a:lnTo>
                <a:lnTo>
                  <a:pt x="186" y="71"/>
                </a:lnTo>
                <a:lnTo>
                  <a:pt x="188" y="63"/>
                </a:lnTo>
                <a:lnTo>
                  <a:pt x="192" y="54"/>
                </a:lnTo>
                <a:lnTo>
                  <a:pt x="195" y="49"/>
                </a:lnTo>
                <a:lnTo>
                  <a:pt x="195" y="49"/>
                </a:lnTo>
                <a:lnTo>
                  <a:pt x="201" y="45"/>
                </a:lnTo>
                <a:lnTo>
                  <a:pt x="209" y="39"/>
                </a:lnTo>
                <a:lnTo>
                  <a:pt x="218" y="35"/>
                </a:lnTo>
                <a:lnTo>
                  <a:pt x="224" y="33"/>
                </a:lnTo>
                <a:lnTo>
                  <a:pt x="224" y="33"/>
                </a:lnTo>
                <a:lnTo>
                  <a:pt x="227" y="35"/>
                </a:lnTo>
                <a:lnTo>
                  <a:pt x="231" y="39"/>
                </a:lnTo>
                <a:lnTo>
                  <a:pt x="238" y="48"/>
                </a:lnTo>
                <a:lnTo>
                  <a:pt x="238" y="48"/>
                </a:lnTo>
                <a:lnTo>
                  <a:pt x="246" y="36"/>
                </a:lnTo>
                <a:lnTo>
                  <a:pt x="251" y="30"/>
                </a:lnTo>
                <a:lnTo>
                  <a:pt x="257" y="26"/>
                </a:lnTo>
                <a:lnTo>
                  <a:pt x="257" y="26"/>
                </a:lnTo>
                <a:lnTo>
                  <a:pt x="267" y="21"/>
                </a:lnTo>
                <a:lnTo>
                  <a:pt x="279" y="17"/>
                </a:lnTo>
                <a:lnTo>
                  <a:pt x="288" y="15"/>
                </a:lnTo>
                <a:lnTo>
                  <a:pt x="294" y="14"/>
                </a:lnTo>
                <a:lnTo>
                  <a:pt x="294" y="14"/>
                </a:lnTo>
                <a:lnTo>
                  <a:pt x="298" y="15"/>
                </a:lnTo>
                <a:lnTo>
                  <a:pt x="301" y="17"/>
                </a:lnTo>
                <a:lnTo>
                  <a:pt x="305" y="21"/>
                </a:lnTo>
                <a:lnTo>
                  <a:pt x="310" y="27"/>
                </a:lnTo>
                <a:lnTo>
                  <a:pt x="310" y="27"/>
                </a:lnTo>
                <a:lnTo>
                  <a:pt x="316" y="20"/>
                </a:lnTo>
                <a:lnTo>
                  <a:pt x="318" y="16"/>
                </a:lnTo>
                <a:lnTo>
                  <a:pt x="321" y="14"/>
                </a:lnTo>
                <a:lnTo>
                  <a:pt x="321" y="14"/>
                </a:lnTo>
                <a:lnTo>
                  <a:pt x="328" y="15"/>
                </a:lnTo>
                <a:lnTo>
                  <a:pt x="336" y="17"/>
                </a:lnTo>
                <a:lnTo>
                  <a:pt x="336" y="17"/>
                </a:lnTo>
                <a:lnTo>
                  <a:pt x="336" y="14"/>
                </a:lnTo>
                <a:lnTo>
                  <a:pt x="336" y="10"/>
                </a:lnTo>
                <a:lnTo>
                  <a:pt x="336" y="3"/>
                </a:lnTo>
                <a:lnTo>
                  <a:pt x="343" y="3"/>
                </a:lnTo>
                <a:lnTo>
                  <a:pt x="343" y="3"/>
                </a:lnTo>
                <a:lnTo>
                  <a:pt x="353" y="9"/>
                </a:lnTo>
                <a:lnTo>
                  <a:pt x="356" y="11"/>
                </a:lnTo>
                <a:lnTo>
                  <a:pt x="360" y="11"/>
                </a:lnTo>
                <a:lnTo>
                  <a:pt x="360" y="11"/>
                </a:lnTo>
                <a:lnTo>
                  <a:pt x="364" y="10"/>
                </a:lnTo>
                <a:lnTo>
                  <a:pt x="368" y="8"/>
                </a:lnTo>
                <a:lnTo>
                  <a:pt x="373" y="5"/>
                </a:lnTo>
                <a:lnTo>
                  <a:pt x="377" y="3"/>
                </a:lnTo>
                <a:lnTo>
                  <a:pt x="377" y="3"/>
                </a:lnTo>
                <a:lnTo>
                  <a:pt x="384" y="2"/>
                </a:lnTo>
                <a:lnTo>
                  <a:pt x="391" y="0"/>
                </a:lnTo>
                <a:lnTo>
                  <a:pt x="402" y="0"/>
                </a:lnTo>
                <a:lnTo>
                  <a:pt x="402" y="0"/>
                </a:lnTo>
                <a:lnTo>
                  <a:pt x="410" y="0"/>
                </a:lnTo>
                <a:lnTo>
                  <a:pt x="415" y="3"/>
                </a:lnTo>
                <a:lnTo>
                  <a:pt x="428" y="17"/>
                </a:lnTo>
                <a:lnTo>
                  <a:pt x="428" y="17"/>
                </a:lnTo>
                <a:close/>
              </a:path>
            </a:pathLst>
          </a:custGeom>
          <a:gradFill flip="none" rotWithShape="1">
            <a:gsLst>
              <a:gs pos="100000">
                <a:srgbClr val="FFFF00"/>
              </a:gs>
              <a:gs pos="75000">
                <a:srgbClr val="FFC000"/>
              </a:gs>
              <a:gs pos="0">
                <a:srgbClr val="C00000"/>
              </a:gs>
              <a:gs pos="25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66FC6260-C5D9-465C-B9AD-4E2C81A9EEDC}"/>
              </a:ext>
            </a:extLst>
          </p:cNvPr>
          <p:cNvSpPr>
            <a:spLocks/>
          </p:cNvSpPr>
          <p:nvPr/>
        </p:nvSpPr>
        <p:spPr bwMode="auto">
          <a:xfrm>
            <a:off x="5937860" y="5221806"/>
            <a:ext cx="1827570" cy="750021"/>
          </a:xfrm>
          <a:custGeom>
            <a:avLst/>
            <a:gdLst>
              <a:gd name="T0" fmla="*/ 586 w 943"/>
              <a:gd name="T1" fmla="*/ 11 h 387"/>
              <a:gd name="T2" fmla="*/ 621 w 943"/>
              <a:gd name="T3" fmla="*/ 5 h 387"/>
              <a:gd name="T4" fmla="*/ 634 w 943"/>
              <a:gd name="T5" fmla="*/ 5 h 387"/>
              <a:gd name="T6" fmla="*/ 710 w 943"/>
              <a:gd name="T7" fmla="*/ 28 h 387"/>
              <a:gd name="T8" fmla="*/ 726 w 943"/>
              <a:gd name="T9" fmla="*/ 30 h 387"/>
              <a:gd name="T10" fmla="*/ 748 w 943"/>
              <a:gd name="T11" fmla="*/ 34 h 387"/>
              <a:gd name="T12" fmla="*/ 785 w 943"/>
              <a:gd name="T13" fmla="*/ 59 h 387"/>
              <a:gd name="T14" fmla="*/ 803 w 943"/>
              <a:gd name="T15" fmla="*/ 74 h 387"/>
              <a:gd name="T16" fmla="*/ 840 w 943"/>
              <a:gd name="T17" fmla="*/ 115 h 387"/>
              <a:gd name="T18" fmla="*/ 864 w 943"/>
              <a:gd name="T19" fmla="*/ 180 h 387"/>
              <a:gd name="T20" fmla="*/ 943 w 943"/>
              <a:gd name="T21" fmla="*/ 220 h 387"/>
              <a:gd name="T22" fmla="*/ 928 w 943"/>
              <a:gd name="T23" fmla="*/ 229 h 387"/>
              <a:gd name="T24" fmla="*/ 863 w 943"/>
              <a:gd name="T25" fmla="*/ 213 h 387"/>
              <a:gd name="T26" fmla="*/ 835 w 943"/>
              <a:gd name="T27" fmla="*/ 279 h 387"/>
              <a:gd name="T28" fmla="*/ 809 w 943"/>
              <a:gd name="T29" fmla="*/ 302 h 387"/>
              <a:gd name="T30" fmla="*/ 776 w 943"/>
              <a:gd name="T31" fmla="*/ 315 h 387"/>
              <a:gd name="T32" fmla="*/ 735 w 943"/>
              <a:gd name="T33" fmla="*/ 347 h 387"/>
              <a:gd name="T34" fmla="*/ 713 w 943"/>
              <a:gd name="T35" fmla="*/ 334 h 387"/>
              <a:gd name="T36" fmla="*/ 690 w 943"/>
              <a:gd name="T37" fmla="*/ 332 h 387"/>
              <a:gd name="T38" fmla="*/ 686 w 943"/>
              <a:gd name="T39" fmla="*/ 347 h 387"/>
              <a:gd name="T40" fmla="*/ 675 w 943"/>
              <a:gd name="T41" fmla="*/ 366 h 387"/>
              <a:gd name="T42" fmla="*/ 622 w 943"/>
              <a:gd name="T43" fmla="*/ 365 h 387"/>
              <a:gd name="T44" fmla="*/ 569 w 943"/>
              <a:gd name="T45" fmla="*/ 385 h 387"/>
              <a:gd name="T46" fmla="*/ 541 w 943"/>
              <a:gd name="T47" fmla="*/ 381 h 387"/>
              <a:gd name="T48" fmla="*/ 508 w 943"/>
              <a:gd name="T49" fmla="*/ 378 h 387"/>
              <a:gd name="T50" fmla="*/ 465 w 943"/>
              <a:gd name="T51" fmla="*/ 364 h 387"/>
              <a:gd name="T52" fmla="*/ 445 w 943"/>
              <a:gd name="T53" fmla="*/ 364 h 387"/>
              <a:gd name="T54" fmla="*/ 377 w 943"/>
              <a:gd name="T55" fmla="*/ 360 h 387"/>
              <a:gd name="T56" fmla="*/ 375 w 943"/>
              <a:gd name="T57" fmla="*/ 346 h 387"/>
              <a:gd name="T58" fmla="*/ 314 w 943"/>
              <a:gd name="T59" fmla="*/ 329 h 387"/>
              <a:gd name="T60" fmla="*/ 285 w 943"/>
              <a:gd name="T61" fmla="*/ 316 h 387"/>
              <a:gd name="T62" fmla="*/ 265 w 943"/>
              <a:gd name="T63" fmla="*/ 296 h 387"/>
              <a:gd name="T64" fmla="*/ 255 w 943"/>
              <a:gd name="T65" fmla="*/ 285 h 387"/>
              <a:gd name="T66" fmla="*/ 209 w 943"/>
              <a:gd name="T67" fmla="*/ 272 h 387"/>
              <a:gd name="T68" fmla="*/ 187 w 943"/>
              <a:gd name="T69" fmla="*/ 271 h 387"/>
              <a:gd name="T70" fmla="*/ 179 w 943"/>
              <a:gd name="T71" fmla="*/ 257 h 387"/>
              <a:gd name="T72" fmla="*/ 135 w 943"/>
              <a:gd name="T73" fmla="*/ 253 h 387"/>
              <a:gd name="T74" fmla="*/ 117 w 943"/>
              <a:gd name="T75" fmla="*/ 247 h 387"/>
              <a:gd name="T76" fmla="*/ 88 w 943"/>
              <a:gd name="T77" fmla="*/ 245 h 387"/>
              <a:gd name="T78" fmla="*/ 29 w 943"/>
              <a:gd name="T79" fmla="*/ 219 h 387"/>
              <a:gd name="T80" fmla="*/ 23 w 943"/>
              <a:gd name="T81" fmla="*/ 212 h 387"/>
              <a:gd name="T82" fmla="*/ 88 w 943"/>
              <a:gd name="T83" fmla="*/ 184 h 387"/>
              <a:gd name="T84" fmla="*/ 119 w 943"/>
              <a:gd name="T85" fmla="*/ 184 h 387"/>
              <a:gd name="T86" fmla="*/ 153 w 943"/>
              <a:gd name="T87" fmla="*/ 178 h 387"/>
              <a:gd name="T88" fmla="*/ 148 w 943"/>
              <a:gd name="T89" fmla="*/ 165 h 387"/>
              <a:gd name="T90" fmla="*/ 175 w 943"/>
              <a:gd name="T91" fmla="*/ 147 h 387"/>
              <a:gd name="T92" fmla="*/ 199 w 943"/>
              <a:gd name="T93" fmla="*/ 152 h 387"/>
              <a:gd name="T94" fmla="*/ 235 w 943"/>
              <a:gd name="T95" fmla="*/ 147 h 387"/>
              <a:gd name="T96" fmla="*/ 257 w 943"/>
              <a:gd name="T97" fmla="*/ 125 h 387"/>
              <a:gd name="T98" fmla="*/ 295 w 943"/>
              <a:gd name="T99" fmla="*/ 86 h 387"/>
              <a:gd name="T100" fmla="*/ 344 w 943"/>
              <a:gd name="T101" fmla="*/ 60 h 387"/>
              <a:gd name="T102" fmla="*/ 355 w 943"/>
              <a:gd name="T103" fmla="*/ 48 h 387"/>
              <a:gd name="T104" fmla="*/ 426 w 943"/>
              <a:gd name="T105" fmla="*/ 33 h 387"/>
              <a:gd name="T106" fmla="*/ 441 w 943"/>
              <a:gd name="T107" fmla="*/ 25 h 387"/>
              <a:gd name="T108" fmla="*/ 509 w 943"/>
              <a:gd name="T109" fmla="*/ 21 h 387"/>
              <a:gd name="T110" fmla="*/ 510 w 943"/>
              <a:gd name="T111" fmla="*/ 0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43" h="387">
                <a:moveTo>
                  <a:pt x="536" y="3"/>
                </a:moveTo>
                <a:lnTo>
                  <a:pt x="536" y="3"/>
                </a:lnTo>
                <a:lnTo>
                  <a:pt x="557" y="4"/>
                </a:lnTo>
                <a:lnTo>
                  <a:pt x="567" y="6"/>
                </a:lnTo>
                <a:lnTo>
                  <a:pt x="578" y="9"/>
                </a:lnTo>
                <a:lnTo>
                  <a:pt x="578" y="9"/>
                </a:lnTo>
                <a:lnTo>
                  <a:pt x="586" y="11"/>
                </a:lnTo>
                <a:lnTo>
                  <a:pt x="596" y="16"/>
                </a:lnTo>
                <a:lnTo>
                  <a:pt x="603" y="19"/>
                </a:lnTo>
                <a:lnTo>
                  <a:pt x="608" y="21"/>
                </a:lnTo>
                <a:lnTo>
                  <a:pt x="608" y="21"/>
                </a:lnTo>
                <a:lnTo>
                  <a:pt x="612" y="19"/>
                </a:lnTo>
                <a:lnTo>
                  <a:pt x="614" y="16"/>
                </a:lnTo>
                <a:lnTo>
                  <a:pt x="621" y="5"/>
                </a:lnTo>
                <a:lnTo>
                  <a:pt x="616" y="0"/>
                </a:lnTo>
                <a:lnTo>
                  <a:pt x="616" y="0"/>
                </a:lnTo>
                <a:lnTo>
                  <a:pt x="619" y="0"/>
                </a:lnTo>
                <a:lnTo>
                  <a:pt x="621" y="2"/>
                </a:lnTo>
                <a:lnTo>
                  <a:pt x="627" y="4"/>
                </a:lnTo>
                <a:lnTo>
                  <a:pt x="627" y="4"/>
                </a:lnTo>
                <a:lnTo>
                  <a:pt x="634" y="5"/>
                </a:lnTo>
                <a:lnTo>
                  <a:pt x="643" y="6"/>
                </a:lnTo>
                <a:lnTo>
                  <a:pt x="661" y="9"/>
                </a:lnTo>
                <a:lnTo>
                  <a:pt x="661" y="9"/>
                </a:lnTo>
                <a:lnTo>
                  <a:pt x="672" y="12"/>
                </a:lnTo>
                <a:lnTo>
                  <a:pt x="684" y="17"/>
                </a:lnTo>
                <a:lnTo>
                  <a:pt x="710" y="28"/>
                </a:lnTo>
                <a:lnTo>
                  <a:pt x="710" y="28"/>
                </a:lnTo>
                <a:lnTo>
                  <a:pt x="712" y="30"/>
                </a:lnTo>
                <a:lnTo>
                  <a:pt x="714" y="34"/>
                </a:lnTo>
                <a:lnTo>
                  <a:pt x="719" y="40"/>
                </a:lnTo>
                <a:lnTo>
                  <a:pt x="719" y="40"/>
                </a:lnTo>
                <a:lnTo>
                  <a:pt x="721" y="37"/>
                </a:lnTo>
                <a:lnTo>
                  <a:pt x="724" y="34"/>
                </a:lnTo>
                <a:lnTo>
                  <a:pt x="726" y="30"/>
                </a:lnTo>
                <a:lnTo>
                  <a:pt x="726" y="28"/>
                </a:lnTo>
                <a:lnTo>
                  <a:pt x="726" y="27"/>
                </a:lnTo>
                <a:lnTo>
                  <a:pt x="726" y="27"/>
                </a:lnTo>
                <a:lnTo>
                  <a:pt x="732" y="30"/>
                </a:lnTo>
                <a:lnTo>
                  <a:pt x="741" y="33"/>
                </a:lnTo>
                <a:lnTo>
                  <a:pt x="741" y="33"/>
                </a:lnTo>
                <a:lnTo>
                  <a:pt x="748" y="34"/>
                </a:lnTo>
                <a:lnTo>
                  <a:pt x="755" y="35"/>
                </a:lnTo>
                <a:lnTo>
                  <a:pt x="763" y="36"/>
                </a:lnTo>
                <a:lnTo>
                  <a:pt x="771" y="40"/>
                </a:lnTo>
                <a:lnTo>
                  <a:pt x="771" y="40"/>
                </a:lnTo>
                <a:lnTo>
                  <a:pt x="775" y="43"/>
                </a:lnTo>
                <a:lnTo>
                  <a:pt x="779" y="48"/>
                </a:lnTo>
                <a:lnTo>
                  <a:pt x="785" y="59"/>
                </a:lnTo>
                <a:lnTo>
                  <a:pt x="791" y="70"/>
                </a:lnTo>
                <a:lnTo>
                  <a:pt x="796" y="79"/>
                </a:lnTo>
                <a:lnTo>
                  <a:pt x="796" y="79"/>
                </a:lnTo>
                <a:lnTo>
                  <a:pt x="799" y="76"/>
                </a:lnTo>
                <a:lnTo>
                  <a:pt x="800" y="74"/>
                </a:lnTo>
                <a:lnTo>
                  <a:pt x="803" y="74"/>
                </a:lnTo>
                <a:lnTo>
                  <a:pt x="803" y="74"/>
                </a:lnTo>
                <a:lnTo>
                  <a:pt x="811" y="76"/>
                </a:lnTo>
                <a:lnTo>
                  <a:pt x="817" y="78"/>
                </a:lnTo>
                <a:lnTo>
                  <a:pt x="822" y="82"/>
                </a:lnTo>
                <a:lnTo>
                  <a:pt x="822" y="82"/>
                </a:lnTo>
                <a:lnTo>
                  <a:pt x="828" y="89"/>
                </a:lnTo>
                <a:lnTo>
                  <a:pt x="833" y="97"/>
                </a:lnTo>
                <a:lnTo>
                  <a:pt x="840" y="115"/>
                </a:lnTo>
                <a:lnTo>
                  <a:pt x="840" y="115"/>
                </a:lnTo>
                <a:lnTo>
                  <a:pt x="853" y="143"/>
                </a:lnTo>
                <a:lnTo>
                  <a:pt x="859" y="157"/>
                </a:lnTo>
                <a:lnTo>
                  <a:pt x="861" y="164"/>
                </a:lnTo>
                <a:lnTo>
                  <a:pt x="863" y="173"/>
                </a:lnTo>
                <a:lnTo>
                  <a:pt x="863" y="173"/>
                </a:lnTo>
                <a:lnTo>
                  <a:pt x="864" y="180"/>
                </a:lnTo>
                <a:lnTo>
                  <a:pt x="864" y="187"/>
                </a:lnTo>
                <a:lnTo>
                  <a:pt x="863" y="202"/>
                </a:lnTo>
                <a:lnTo>
                  <a:pt x="863" y="202"/>
                </a:lnTo>
                <a:lnTo>
                  <a:pt x="863" y="202"/>
                </a:lnTo>
                <a:lnTo>
                  <a:pt x="865" y="204"/>
                </a:lnTo>
                <a:lnTo>
                  <a:pt x="865" y="204"/>
                </a:lnTo>
                <a:lnTo>
                  <a:pt x="943" y="220"/>
                </a:lnTo>
                <a:lnTo>
                  <a:pt x="943" y="220"/>
                </a:lnTo>
                <a:lnTo>
                  <a:pt x="940" y="225"/>
                </a:lnTo>
                <a:lnTo>
                  <a:pt x="939" y="228"/>
                </a:lnTo>
                <a:lnTo>
                  <a:pt x="938" y="228"/>
                </a:lnTo>
                <a:lnTo>
                  <a:pt x="933" y="229"/>
                </a:lnTo>
                <a:lnTo>
                  <a:pt x="928" y="229"/>
                </a:lnTo>
                <a:lnTo>
                  <a:pt x="928" y="229"/>
                </a:lnTo>
                <a:lnTo>
                  <a:pt x="918" y="228"/>
                </a:lnTo>
                <a:lnTo>
                  <a:pt x="907" y="226"/>
                </a:lnTo>
                <a:lnTo>
                  <a:pt x="885" y="220"/>
                </a:lnTo>
                <a:lnTo>
                  <a:pt x="885" y="220"/>
                </a:lnTo>
                <a:lnTo>
                  <a:pt x="873" y="217"/>
                </a:lnTo>
                <a:lnTo>
                  <a:pt x="863" y="213"/>
                </a:lnTo>
                <a:lnTo>
                  <a:pt x="863" y="213"/>
                </a:lnTo>
                <a:lnTo>
                  <a:pt x="858" y="220"/>
                </a:lnTo>
                <a:lnTo>
                  <a:pt x="853" y="228"/>
                </a:lnTo>
                <a:lnTo>
                  <a:pt x="847" y="244"/>
                </a:lnTo>
                <a:lnTo>
                  <a:pt x="842" y="260"/>
                </a:lnTo>
                <a:lnTo>
                  <a:pt x="836" y="275"/>
                </a:lnTo>
                <a:lnTo>
                  <a:pt x="836" y="275"/>
                </a:lnTo>
                <a:lnTo>
                  <a:pt x="835" y="279"/>
                </a:lnTo>
                <a:lnTo>
                  <a:pt x="834" y="283"/>
                </a:lnTo>
                <a:lnTo>
                  <a:pt x="833" y="285"/>
                </a:lnTo>
                <a:lnTo>
                  <a:pt x="833" y="285"/>
                </a:lnTo>
                <a:lnTo>
                  <a:pt x="827" y="288"/>
                </a:lnTo>
                <a:lnTo>
                  <a:pt x="822" y="292"/>
                </a:lnTo>
                <a:lnTo>
                  <a:pt x="822" y="292"/>
                </a:lnTo>
                <a:lnTo>
                  <a:pt x="809" y="302"/>
                </a:lnTo>
                <a:lnTo>
                  <a:pt x="804" y="305"/>
                </a:lnTo>
                <a:lnTo>
                  <a:pt x="798" y="308"/>
                </a:lnTo>
                <a:lnTo>
                  <a:pt x="798" y="308"/>
                </a:lnTo>
                <a:lnTo>
                  <a:pt x="787" y="310"/>
                </a:lnTo>
                <a:lnTo>
                  <a:pt x="781" y="312"/>
                </a:lnTo>
                <a:lnTo>
                  <a:pt x="776" y="315"/>
                </a:lnTo>
                <a:lnTo>
                  <a:pt x="776" y="315"/>
                </a:lnTo>
                <a:lnTo>
                  <a:pt x="772" y="317"/>
                </a:lnTo>
                <a:lnTo>
                  <a:pt x="768" y="321"/>
                </a:lnTo>
                <a:lnTo>
                  <a:pt x="760" y="328"/>
                </a:lnTo>
                <a:lnTo>
                  <a:pt x="753" y="336"/>
                </a:lnTo>
                <a:lnTo>
                  <a:pt x="745" y="342"/>
                </a:lnTo>
                <a:lnTo>
                  <a:pt x="745" y="342"/>
                </a:lnTo>
                <a:lnTo>
                  <a:pt x="735" y="347"/>
                </a:lnTo>
                <a:lnTo>
                  <a:pt x="725" y="349"/>
                </a:lnTo>
                <a:lnTo>
                  <a:pt x="718" y="349"/>
                </a:lnTo>
                <a:lnTo>
                  <a:pt x="718" y="349"/>
                </a:lnTo>
                <a:lnTo>
                  <a:pt x="717" y="340"/>
                </a:lnTo>
                <a:lnTo>
                  <a:pt x="716" y="336"/>
                </a:lnTo>
                <a:lnTo>
                  <a:pt x="714" y="335"/>
                </a:lnTo>
                <a:lnTo>
                  <a:pt x="713" y="334"/>
                </a:lnTo>
                <a:lnTo>
                  <a:pt x="713" y="334"/>
                </a:lnTo>
                <a:lnTo>
                  <a:pt x="708" y="335"/>
                </a:lnTo>
                <a:lnTo>
                  <a:pt x="702" y="336"/>
                </a:lnTo>
                <a:lnTo>
                  <a:pt x="702" y="336"/>
                </a:lnTo>
                <a:lnTo>
                  <a:pt x="696" y="334"/>
                </a:lnTo>
                <a:lnTo>
                  <a:pt x="690" y="332"/>
                </a:lnTo>
                <a:lnTo>
                  <a:pt x="690" y="332"/>
                </a:lnTo>
                <a:lnTo>
                  <a:pt x="687" y="333"/>
                </a:lnTo>
                <a:lnTo>
                  <a:pt x="684" y="335"/>
                </a:lnTo>
                <a:lnTo>
                  <a:pt x="682" y="338"/>
                </a:lnTo>
                <a:lnTo>
                  <a:pt x="681" y="341"/>
                </a:lnTo>
                <a:lnTo>
                  <a:pt x="681" y="341"/>
                </a:lnTo>
                <a:lnTo>
                  <a:pt x="683" y="343"/>
                </a:lnTo>
                <a:lnTo>
                  <a:pt x="686" y="347"/>
                </a:lnTo>
                <a:lnTo>
                  <a:pt x="689" y="351"/>
                </a:lnTo>
                <a:lnTo>
                  <a:pt x="690" y="353"/>
                </a:lnTo>
                <a:lnTo>
                  <a:pt x="690" y="353"/>
                </a:lnTo>
                <a:lnTo>
                  <a:pt x="689" y="358"/>
                </a:lnTo>
                <a:lnTo>
                  <a:pt x="686" y="361"/>
                </a:lnTo>
                <a:lnTo>
                  <a:pt x="681" y="364"/>
                </a:lnTo>
                <a:lnTo>
                  <a:pt x="675" y="366"/>
                </a:lnTo>
                <a:lnTo>
                  <a:pt x="664" y="369"/>
                </a:lnTo>
                <a:lnTo>
                  <a:pt x="657" y="370"/>
                </a:lnTo>
                <a:lnTo>
                  <a:pt x="657" y="370"/>
                </a:lnTo>
                <a:lnTo>
                  <a:pt x="641" y="366"/>
                </a:lnTo>
                <a:lnTo>
                  <a:pt x="626" y="364"/>
                </a:lnTo>
                <a:lnTo>
                  <a:pt x="626" y="364"/>
                </a:lnTo>
                <a:lnTo>
                  <a:pt x="622" y="365"/>
                </a:lnTo>
                <a:lnTo>
                  <a:pt x="615" y="369"/>
                </a:lnTo>
                <a:lnTo>
                  <a:pt x="608" y="373"/>
                </a:lnTo>
                <a:lnTo>
                  <a:pt x="601" y="377"/>
                </a:lnTo>
                <a:lnTo>
                  <a:pt x="601" y="377"/>
                </a:lnTo>
                <a:lnTo>
                  <a:pt x="591" y="381"/>
                </a:lnTo>
                <a:lnTo>
                  <a:pt x="579" y="383"/>
                </a:lnTo>
                <a:lnTo>
                  <a:pt x="569" y="385"/>
                </a:lnTo>
                <a:lnTo>
                  <a:pt x="557" y="387"/>
                </a:lnTo>
                <a:lnTo>
                  <a:pt x="557" y="387"/>
                </a:lnTo>
                <a:lnTo>
                  <a:pt x="549" y="387"/>
                </a:lnTo>
                <a:lnTo>
                  <a:pt x="547" y="385"/>
                </a:lnTo>
                <a:lnTo>
                  <a:pt x="545" y="385"/>
                </a:lnTo>
                <a:lnTo>
                  <a:pt x="542" y="383"/>
                </a:lnTo>
                <a:lnTo>
                  <a:pt x="541" y="381"/>
                </a:lnTo>
                <a:lnTo>
                  <a:pt x="540" y="376"/>
                </a:lnTo>
                <a:lnTo>
                  <a:pt x="540" y="370"/>
                </a:lnTo>
                <a:lnTo>
                  <a:pt x="540" y="370"/>
                </a:lnTo>
                <a:lnTo>
                  <a:pt x="523" y="376"/>
                </a:lnTo>
                <a:lnTo>
                  <a:pt x="515" y="377"/>
                </a:lnTo>
                <a:lnTo>
                  <a:pt x="508" y="378"/>
                </a:lnTo>
                <a:lnTo>
                  <a:pt x="508" y="378"/>
                </a:lnTo>
                <a:lnTo>
                  <a:pt x="499" y="378"/>
                </a:lnTo>
                <a:lnTo>
                  <a:pt x="490" y="376"/>
                </a:lnTo>
                <a:lnTo>
                  <a:pt x="482" y="373"/>
                </a:lnTo>
                <a:lnTo>
                  <a:pt x="474" y="370"/>
                </a:lnTo>
                <a:lnTo>
                  <a:pt x="474" y="370"/>
                </a:lnTo>
                <a:lnTo>
                  <a:pt x="469" y="367"/>
                </a:lnTo>
                <a:lnTo>
                  <a:pt x="465" y="364"/>
                </a:lnTo>
                <a:lnTo>
                  <a:pt x="461" y="360"/>
                </a:lnTo>
                <a:lnTo>
                  <a:pt x="457" y="359"/>
                </a:lnTo>
                <a:lnTo>
                  <a:pt x="457" y="359"/>
                </a:lnTo>
                <a:lnTo>
                  <a:pt x="455" y="360"/>
                </a:lnTo>
                <a:lnTo>
                  <a:pt x="451" y="361"/>
                </a:lnTo>
                <a:lnTo>
                  <a:pt x="445" y="364"/>
                </a:lnTo>
                <a:lnTo>
                  <a:pt x="445" y="364"/>
                </a:lnTo>
                <a:lnTo>
                  <a:pt x="433" y="366"/>
                </a:lnTo>
                <a:lnTo>
                  <a:pt x="424" y="367"/>
                </a:lnTo>
                <a:lnTo>
                  <a:pt x="424" y="367"/>
                </a:lnTo>
                <a:lnTo>
                  <a:pt x="412" y="366"/>
                </a:lnTo>
                <a:lnTo>
                  <a:pt x="401" y="364"/>
                </a:lnTo>
                <a:lnTo>
                  <a:pt x="390" y="361"/>
                </a:lnTo>
                <a:lnTo>
                  <a:pt x="377" y="360"/>
                </a:lnTo>
                <a:lnTo>
                  <a:pt x="377" y="360"/>
                </a:lnTo>
                <a:lnTo>
                  <a:pt x="381" y="359"/>
                </a:lnTo>
                <a:lnTo>
                  <a:pt x="387" y="357"/>
                </a:lnTo>
                <a:lnTo>
                  <a:pt x="387" y="357"/>
                </a:lnTo>
                <a:lnTo>
                  <a:pt x="378" y="345"/>
                </a:lnTo>
                <a:lnTo>
                  <a:pt x="378" y="345"/>
                </a:lnTo>
                <a:lnTo>
                  <a:pt x="375" y="346"/>
                </a:lnTo>
                <a:lnTo>
                  <a:pt x="371" y="347"/>
                </a:lnTo>
                <a:lnTo>
                  <a:pt x="371" y="347"/>
                </a:lnTo>
                <a:lnTo>
                  <a:pt x="358" y="345"/>
                </a:lnTo>
                <a:lnTo>
                  <a:pt x="339" y="340"/>
                </a:lnTo>
                <a:lnTo>
                  <a:pt x="322" y="334"/>
                </a:lnTo>
                <a:lnTo>
                  <a:pt x="316" y="332"/>
                </a:lnTo>
                <a:lnTo>
                  <a:pt x="314" y="329"/>
                </a:lnTo>
                <a:lnTo>
                  <a:pt x="314" y="329"/>
                </a:lnTo>
                <a:lnTo>
                  <a:pt x="315" y="322"/>
                </a:lnTo>
                <a:lnTo>
                  <a:pt x="315" y="322"/>
                </a:lnTo>
                <a:lnTo>
                  <a:pt x="301" y="320"/>
                </a:lnTo>
                <a:lnTo>
                  <a:pt x="292" y="317"/>
                </a:lnTo>
                <a:lnTo>
                  <a:pt x="285" y="316"/>
                </a:lnTo>
                <a:lnTo>
                  <a:pt x="285" y="316"/>
                </a:lnTo>
                <a:lnTo>
                  <a:pt x="278" y="314"/>
                </a:lnTo>
                <a:lnTo>
                  <a:pt x="270" y="310"/>
                </a:lnTo>
                <a:lnTo>
                  <a:pt x="263" y="306"/>
                </a:lnTo>
                <a:lnTo>
                  <a:pt x="254" y="304"/>
                </a:lnTo>
                <a:lnTo>
                  <a:pt x="254" y="304"/>
                </a:lnTo>
                <a:lnTo>
                  <a:pt x="263" y="298"/>
                </a:lnTo>
                <a:lnTo>
                  <a:pt x="265" y="296"/>
                </a:lnTo>
                <a:lnTo>
                  <a:pt x="267" y="293"/>
                </a:lnTo>
                <a:lnTo>
                  <a:pt x="267" y="293"/>
                </a:lnTo>
                <a:lnTo>
                  <a:pt x="266" y="290"/>
                </a:lnTo>
                <a:lnTo>
                  <a:pt x="266" y="288"/>
                </a:lnTo>
                <a:lnTo>
                  <a:pt x="264" y="286"/>
                </a:lnTo>
                <a:lnTo>
                  <a:pt x="264" y="286"/>
                </a:lnTo>
                <a:lnTo>
                  <a:pt x="255" y="285"/>
                </a:lnTo>
                <a:lnTo>
                  <a:pt x="248" y="284"/>
                </a:lnTo>
                <a:lnTo>
                  <a:pt x="240" y="284"/>
                </a:lnTo>
                <a:lnTo>
                  <a:pt x="233" y="283"/>
                </a:lnTo>
                <a:lnTo>
                  <a:pt x="233" y="283"/>
                </a:lnTo>
                <a:lnTo>
                  <a:pt x="227" y="280"/>
                </a:lnTo>
                <a:lnTo>
                  <a:pt x="217" y="277"/>
                </a:lnTo>
                <a:lnTo>
                  <a:pt x="209" y="272"/>
                </a:lnTo>
                <a:lnTo>
                  <a:pt x="204" y="271"/>
                </a:lnTo>
                <a:lnTo>
                  <a:pt x="200" y="271"/>
                </a:lnTo>
                <a:lnTo>
                  <a:pt x="200" y="271"/>
                </a:lnTo>
                <a:lnTo>
                  <a:pt x="193" y="272"/>
                </a:lnTo>
                <a:lnTo>
                  <a:pt x="185" y="274"/>
                </a:lnTo>
                <a:lnTo>
                  <a:pt x="185" y="274"/>
                </a:lnTo>
                <a:lnTo>
                  <a:pt x="187" y="271"/>
                </a:lnTo>
                <a:lnTo>
                  <a:pt x="188" y="269"/>
                </a:lnTo>
                <a:lnTo>
                  <a:pt x="190" y="267"/>
                </a:lnTo>
                <a:lnTo>
                  <a:pt x="190" y="267"/>
                </a:lnTo>
                <a:lnTo>
                  <a:pt x="187" y="262"/>
                </a:lnTo>
                <a:lnTo>
                  <a:pt x="185" y="257"/>
                </a:lnTo>
                <a:lnTo>
                  <a:pt x="185" y="257"/>
                </a:lnTo>
                <a:lnTo>
                  <a:pt x="179" y="257"/>
                </a:lnTo>
                <a:lnTo>
                  <a:pt x="172" y="256"/>
                </a:lnTo>
                <a:lnTo>
                  <a:pt x="172" y="256"/>
                </a:lnTo>
                <a:lnTo>
                  <a:pt x="154" y="253"/>
                </a:lnTo>
                <a:lnTo>
                  <a:pt x="142" y="250"/>
                </a:lnTo>
                <a:lnTo>
                  <a:pt x="142" y="250"/>
                </a:lnTo>
                <a:lnTo>
                  <a:pt x="138" y="251"/>
                </a:lnTo>
                <a:lnTo>
                  <a:pt x="135" y="253"/>
                </a:lnTo>
                <a:lnTo>
                  <a:pt x="131" y="255"/>
                </a:lnTo>
                <a:lnTo>
                  <a:pt x="129" y="256"/>
                </a:lnTo>
                <a:lnTo>
                  <a:pt x="129" y="256"/>
                </a:lnTo>
                <a:lnTo>
                  <a:pt x="126" y="255"/>
                </a:lnTo>
                <a:lnTo>
                  <a:pt x="123" y="251"/>
                </a:lnTo>
                <a:lnTo>
                  <a:pt x="119" y="248"/>
                </a:lnTo>
                <a:lnTo>
                  <a:pt x="117" y="247"/>
                </a:lnTo>
                <a:lnTo>
                  <a:pt x="117" y="247"/>
                </a:lnTo>
                <a:lnTo>
                  <a:pt x="110" y="245"/>
                </a:lnTo>
                <a:lnTo>
                  <a:pt x="102" y="247"/>
                </a:lnTo>
                <a:lnTo>
                  <a:pt x="95" y="247"/>
                </a:lnTo>
                <a:lnTo>
                  <a:pt x="92" y="247"/>
                </a:lnTo>
                <a:lnTo>
                  <a:pt x="88" y="245"/>
                </a:lnTo>
                <a:lnTo>
                  <a:pt x="88" y="245"/>
                </a:lnTo>
                <a:lnTo>
                  <a:pt x="75" y="239"/>
                </a:lnTo>
                <a:lnTo>
                  <a:pt x="63" y="235"/>
                </a:lnTo>
                <a:lnTo>
                  <a:pt x="52" y="230"/>
                </a:lnTo>
                <a:lnTo>
                  <a:pt x="40" y="224"/>
                </a:lnTo>
                <a:lnTo>
                  <a:pt x="40" y="224"/>
                </a:lnTo>
                <a:lnTo>
                  <a:pt x="34" y="222"/>
                </a:lnTo>
                <a:lnTo>
                  <a:pt x="29" y="219"/>
                </a:lnTo>
                <a:lnTo>
                  <a:pt x="20" y="218"/>
                </a:lnTo>
                <a:lnTo>
                  <a:pt x="9" y="217"/>
                </a:lnTo>
                <a:lnTo>
                  <a:pt x="0" y="214"/>
                </a:lnTo>
                <a:lnTo>
                  <a:pt x="0" y="214"/>
                </a:lnTo>
                <a:lnTo>
                  <a:pt x="7" y="214"/>
                </a:lnTo>
                <a:lnTo>
                  <a:pt x="15" y="213"/>
                </a:lnTo>
                <a:lnTo>
                  <a:pt x="23" y="212"/>
                </a:lnTo>
                <a:lnTo>
                  <a:pt x="33" y="208"/>
                </a:lnTo>
                <a:lnTo>
                  <a:pt x="51" y="201"/>
                </a:lnTo>
                <a:lnTo>
                  <a:pt x="69" y="190"/>
                </a:lnTo>
                <a:lnTo>
                  <a:pt x="69" y="190"/>
                </a:lnTo>
                <a:lnTo>
                  <a:pt x="73" y="189"/>
                </a:lnTo>
                <a:lnTo>
                  <a:pt x="77" y="187"/>
                </a:lnTo>
                <a:lnTo>
                  <a:pt x="88" y="184"/>
                </a:lnTo>
                <a:lnTo>
                  <a:pt x="102" y="183"/>
                </a:lnTo>
                <a:lnTo>
                  <a:pt x="102" y="183"/>
                </a:lnTo>
                <a:lnTo>
                  <a:pt x="105" y="183"/>
                </a:lnTo>
                <a:lnTo>
                  <a:pt x="107" y="184"/>
                </a:lnTo>
                <a:lnTo>
                  <a:pt x="110" y="186"/>
                </a:lnTo>
                <a:lnTo>
                  <a:pt x="110" y="186"/>
                </a:lnTo>
                <a:lnTo>
                  <a:pt x="119" y="184"/>
                </a:lnTo>
                <a:lnTo>
                  <a:pt x="130" y="181"/>
                </a:lnTo>
                <a:lnTo>
                  <a:pt x="130" y="181"/>
                </a:lnTo>
                <a:lnTo>
                  <a:pt x="139" y="180"/>
                </a:lnTo>
                <a:lnTo>
                  <a:pt x="149" y="180"/>
                </a:lnTo>
                <a:lnTo>
                  <a:pt x="149" y="180"/>
                </a:lnTo>
                <a:lnTo>
                  <a:pt x="150" y="180"/>
                </a:lnTo>
                <a:lnTo>
                  <a:pt x="153" y="178"/>
                </a:lnTo>
                <a:lnTo>
                  <a:pt x="155" y="175"/>
                </a:lnTo>
                <a:lnTo>
                  <a:pt x="155" y="171"/>
                </a:lnTo>
                <a:lnTo>
                  <a:pt x="155" y="171"/>
                </a:lnTo>
                <a:lnTo>
                  <a:pt x="153" y="170"/>
                </a:lnTo>
                <a:lnTo>
                  <a:pt x="148" y="170"/>
                </a:lnTo>
                <a:lnTo>
                  <a:pt x="148" y="165"/>
                </a:lnTo>
                <a:lnTo>
                  <a:pt x="148" y="165"/>
                </a:lnTo>
                <a:lnTo>
                  <a:pt x="149" y="163"/>
                </a:lnTo>
                <a:lnTo>
                  <a:pt x="153" y="161"/>
                </a:lnTo>
                <a:lnTo>
                  <a:pt x="160" y="156"/>
                </a:lnTo>
                <a:lnTo>
                  <a:pt x="168" y="152"/>
                </a:lnTo>
                <a:lnTo>
                  <a:pt x="173" y="150"/>
                </a:lnTo>
                <a:lnTo>
                  <a:pt x="175" y="147"/>
                </a:lnTo>
                <a:lnTo>
                  <a:pt x="175" y="147"/>
                </a:lnTo>
                <a:lnTo>
                  <a:pt x="176" y="152"/>
                </a:lnTo>
                <a:lnTo>
                  <a:pt x="179" y="155"/>
                </a:lnTo>
                <a:lnTo>
                  <a:pt x="181" y="156"/>
                </a:lnTo>
                <a:lnTo>
                  <a:pt x="181" y="156"/>
                </a:lnTo>
                <a:lnTo>
                  <a:pt x="190" y="153"/>
                </a:lnTo>
                <a:lnTo>
                  <a:pt x="199" y="152"/>
                </a:lnTo>
                <a:lnTo>
                  <a:pt x="199" y="152"/>
                </a:lnTo>
                <a:lnTo>
                  <a:pt x="211" y="153"/>
                </a:lnTo>
                <a:lnTo>
                  <a:pt x="224" y="156"/>
                </a:lnTo>
                <a:lnTo>
                  <a:pt x="224" y="156"/>
                </a:lnTo>
                <a:lnTo>
                  <a:pt x="228" y="156"/>
                </a:lnTo>
                <a:lnTo>
                  <a:pt x="231" y="155"/>
                </a:lnTo>
                <a:lnTo>
                  <a:pt x="235" y="151"/>
                </a:lnTo>
                <a:lnTo>
                  <a:pt x="235" y="147"/>
                </a:lnTo>
                <a:lnTo>
                  <a:pt x="235" y="147"/>
                </a:lnTo>
                <a:lnTo>
                  <a:pt x="235" y="144"/>
                </a:lnTo>
                <a:lnTo>
                  <a:pt x="233" y="141"/>
                </a:lnTo>
                <a:lnTo>
                  <a:pt x="224" y="134"/>
                </a:lnTo>
                <a:lnTo>
                  <a:pt x="224" y="134"/>
                </a:lnTo>
                <a:lnTo>
                  <a:pt x="240" y="129"/>
                </a:lnTo>
                <a:lnTo>
                  <a:pt x="257" y="125"/>
                </a:lnTo>
                <a:lnTo>
                  <a:pt x="289" y="113"/>
                </a:lnTo>
                <a:lnTo>
                  <a:pt x="289" y="95"/>
                </a:lnTo>
                <a:lnTo>
                  <a:pt x="289" y="95"/>
                </a:lnTo>
                <a:lnTo>
                  <a:pt x="284" y="95"/>
                </a:lnTo>
                <a:lnTo>
                  <a:pt x="280" y="94"/>
                </a:lnTo>
                <a:lnTo>
                  <a:pt x="280" y="94"/>
                </a:lnTo>
                <a:lnTo>
                  <a:pt x="295" y="86"/>
                </a:lnTo>
                <a:lnTo>
                  <a:pt x="309" y="82"/>
                </a:lnTo>
                <a:lnTo>
                  <a:pt x="323" y="79"/>
                </a:lnTo>
                <a:lnTo>
                  <a:pt x="338" y="79"/>
                </a:lnTo>
                <a:lnTo>
                  <a:pt x="338" y="79"/>
                </a:lnTo>
                <a:lnTo>
                  <a:pt x="340" y="74"/>
                </a:lnTo>
                <a:lnTo>
                  <a:pt x="341" y="68"/>
                </a:lnTo>
                <a:lnTo>
                  <a:pt x="344" y="60"/>
                </a:lnTo>
                <a:lnTo>
                  <a:pt x="344" y="60"/>
                </a:lnTo>
                <a:lnTo>
                  <a:pt x="343" y="58"/>
                </a:lnTo>
                <a:lnTo>
                  <a:pt x="341" y="58"/>
                </a:lnTo>
                <a:lnTo>
                  <a:pt x="338" y="57"/>
                </a:lnTo>
                <a:lnTo>
                  <a:pt x="338" y="57"/>
                </a:lnTo>
                <a:lnTo>
                  <a:pt x="345" y="52"/>
                </a:lnTo>
                <a:lnTo>
                  <a:pt x="355" y="48"/>
                </a:lnTo>
                <a:lnTo>
                  <a:pt x="376" y="43"/>
                </a:lnTo>
                <a:lnTo>
                  <a:pt x="414" y="52"/>
                </a:lnTo>
                <a:lnTo>
                  <a:pt x="414" y="52"/>
                </a:lnTo>
                <a:lnTo>
                  <a:pt x="418" y="48"/>
                </a:lnTo>
                <a:lnTo>
                  <a:pt x="422" y="42"/>
                </a:lnTo>
                <a:lnTo>
                  <a:pt x="425" y="36"/>
                </a:lnTo>
                <a:lnTo>
                  <a:pt x="426" y="33"/>
                </a:lnTo>
                <a:lnTo>
                  <a:pt x="426" y="33"/>
                </a:lnTo>
                <a:lnTo>
                  <a:pt x="425" y="30"/>
                </a:lnTo>
                <a:lnTo>
                  <a:pt x="424" y="29"/>
                </a:lnTo>
                <a:lnTo>
                  <a:pt x="418" y="23"/>
                </a:lnTo>
                <a:lnTo>
                  <a:pt x="418" y="23"/>
                </a:lnTo>
                <a:lnTo>
                  <a:pt x="441" y="25"/>
                </a:lnTo>
                <a:lnTo>
                  <a:pt x="441" y="25"/>
                </a:lnTo>
                <a:lnTo>
                  <a:pt x="472" y="21"/>
                </a:lnTo>
                <a:lnTo>
                  <a:pt x="472" y="21"/>
                </a:lnTo>
                <a:lnTo>
                  <a:pt x="502" y="27"/>
                </a:lnTo>
                <a:lnTo>
                  <a:pt x="502" y="27"/>
                </a:lnTo>
                <a:lnTo>
                  <a:pt x="504" y="25"/>
                </a:lnTo>
                <a:lnTo>
                  <a:pt x="505" y="24"/>
                </a:lnTo>
                <a:lnTo>
                  <a:pt x="509" y="21"/>
                </a:lnTo>
                <a:lnTo>
                  <a:pt x="511" y="17"/>
                </a:lnTo>
                <a:lnTo>
                  <a:pt x="512" y="13"/>
                </a:lnTo>
                <a:lnTo>
                  <a:pt x="512" y="13"/>
                </a:lnTo>
                <a:lnTo>
                  <a:pt x="511" y="9"/>
                </a:lnTo>
                <a:lnTo>
                  <a:pt x="509" y="2"/>
                </a:lnTo>
                <a:lnTo>
                  <a:pt x="509" y="2"/>
                </a:lnTo>
                <a:lnTo>
                  <a:pt x="510" y="0"/>
                </a:lnTo>
                <a:lnTo>
                  <a:pt x="514" y="0"/>
                </a:lnTo>
                <a:lnTo>
                  <a:pt x="514" y="0"/>
                </a:lnTo>
                <a:lnTo>
                  <a:pt x="523" y="2"/>
                </a:lnTo>
                <a:lnTo>
                  <a:pt x="536" y="3"/>
                </a:lnTo>
                <a:lnTo>
                  <a:pt x="536" y="3"/>
                </a:lnTo>
                <a:close/>
              </a:path>
            </a:pathLst>
          </a:custGeom>
          <a:gradFill flip="none" rotWithShape="1">
            <a:gsLst>
              <a:gs pos="100000">
                <a:srgbClr val="FFFF00"/>
              </a:gs>
              <a:gs pos="75000">
                <a:srgbClr val="FFC000"/>
              </a:gs>
              <a:gs pos="0">
                <a:srgbClr val="C00000"/>
              </a:gs>
              <a:gs pos="25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5">
            <a:extLst>
              <a:ext uri="{FF2B5EF4-FFF2-40B4-BE49-F238E27FC236}">
                <a16:creationId xmlns:a16="http://schemas.microsoft.com/office/drawing/2014/main" id="{11D887F6-558E-458F-8D22-FEDF417E6239}"/>
              </a:ext>
            </a:extLst>
          </p:cNvPr>
          <p:cNvSpPr>
            <a:spLocks/>
          </p:cNvSpPr>
          <p:nvPr/>
        </p:nvSpPr>
        <p:spPr bwMode="auto">
          <a:xfrm>
            <a:off x="7836712" y="5330397"/>
            <a:ext cx="1708303" cy="470352"/>
          </a:xfrm>
          <a:custGeom>
            <a:avLst/>
            <a:gdLst>
              <a:gd name="T0" fmla="*/ 597 w 977"/>
              <a:gd name="T1" fmla="*/ 27 h 269"/>
              <a:gd name="T2" fmla="*/ 607 w 977"/>
              <a:gd name="T3" fmla="*/ 38 h 269"/>
              <a:gd name="T4" fmla="*/ 666 w 977"/>
              <a:gd name="T5" fmla="*/ 44 h 269"/>
              <a:gd name="T6" fmla="*/ 716 w 977"/>
              <a:gd name="T7" fmla="*/ 52 h 269"/>
              <a:gd name="T8" fmla="*/ 746 w 977"/>
              <a:gd name="T9" fmla="*/ 57 h 269"/>
              <a:gd name="T10" fmla="*/ 765 w 977"/>
              <a:gd name="T11" fmla="*/ 69 h 269"/>
              <a:gd name="T12" fmla="*/ 795 w 977"/>
              <a:gd name="T13" fmla="*/ 70 h 269"/>
              <a:gd name="T14" fmla="*/ 809 w 977"/>
              <a:gd name="T15" fmla="*/ 80 h 269"/>
              <a:gd name="T16" fmla="*/ 820 w 977"/>
              <a:gd name="T17" fmla="*/ 89 h 269"/>
              <a:gd name="T18" fmla="*/ 852 w 977"/>
              <a:gd name="T19" fmla="*/ 88 h 269"/>
              <a:gd name="T20" fmla="*/ 904 w 977"/>
              <a:gd name="T21" fmla="*/ 98 h 269"/>
              <a:gd name="T22" fmla="*/ 905 w 977"/>
              <a:gd name="T23" fmla="*/ 101 h 269"/>
              <a:gd name="T24" fmla="*/ 968 w 977"/>
              <a:gd name="T25" fmla="*/ 103 h 269"/>
              <a:gd name="T26" fmla="*/ 977 w 977"/>
              <a:gd name="T27" fmla="*/ 113 h 269"/>
              <a:gd name="T28" fmla="*/ 938 w 977"/>
              <a:gd name="T29" fmla="*/ 128 h 269"/>
              <a:gd name="T30" fmla="*/ 913 w 977"/>
              <a:gd name="T31" fmla="*/ 134 h 269"/>
              <a:gd name="T32" fmla="*/ 881 w 977"/>
              <a:gd name="T33" fmla="*/ 138 h 269"/>
              <a:gd name="T34" fmla="*/ 868 w 977"/>
              <a:gd name="T35" fmla="*/ 147 h 269"/>
              <a:gd name="T36" fmla="*/ 838 w 977"/>
              <a:gd name="T37" fmla="*/ 154 h 269"/>
              <a:gd name="T38" fmla="*/ 820 w 977"/>
              <a:gd name="T39" fmla="*/ 167 h 269"/>
              <a:gd name="T40" fmla="*/ 796 w 977"/>
              <a:gd name="T41" fmla="*/ 172 h 269"/>
              <a:gd name="T42" fmla="*/ 783 w 977"/>
              <a:gd name="T43" fmla="*/ 179 h 269"/>
              <a:gd name="T44" fmla="*/ 761 w 977"/>
              <a:gd name="T45" fmla="*/ 190 h 269"/>
              <a:gd name="T46" fmla="*/ 740 w 977"/>
              <a:gd name="T47" fmla="*/ 192 h 269"/>
              <a:gd name="T48" fmla="*/ 724 w 977"/>
              <a:gd name="T49" fmla="*/ 202 h 269"/>
              <a:gd name="T50" fmla="*/ 698 w 977"/>
              <a:gd name="T51" fmla="*/ 210 h 269"/>
              <a:gd name="T52" fmla="*/ 678 w 977"/>
              <a:gd name="T53" fmla="*/ 221 h 269"/>
              <a:gd name="T54" fmla="*/ 646 w 977"/>
              <a:gd name="T55" fmla="*/ 228 h 269"/>
              <a:gd name="T56" fmla="*/ 630 w 977"/>
              <a:gd name="T57" fmla="*/ 237 h 269"/>
              <a:gd name="T58" fmla="*/ 597 w 977"/>
              <a:gd name="T59" fmla="*/ 246 h 269"/>
              <a:gd name="T60" fmla="*/ 586 w 977"/>
              <a:gd name="T61" fmla="*/ 246 h 269"/>
              <a:gd name="T62" fmla="*/ 520 w 977"/>
              <a:gd name="T63" fmla="*/ 258 h 269"/>
              <a:gd name="T64" fmla="*/ 508 w 977"/>
              <a:gd name="T65" fmla="*/ 264 h 269"/>
              <a:gd name="T66" fmla="*/ 465 w 977"/>
              <a:gd name="T67" fmla="*/ 262 h 269"/>
              <a:gd name="T68" fmla="*/ 395 w 977"/>
              <a:gd name="T69" fmla="*/ 259 h 269"/>
              <a:gd name="T70" fmla="*/ 374 w 977"/>
              <a:gd name="T71" fmla="*/ 260 h 269"/>
              <a:gd name="T72" fmla="*/ 338 w 977"/>
              <a:gd name="T73" fmla="*/ 248 h 269"/>
              <a:gd name="T74" fmla="*/ 280 w 977"/>
              <a:gd name="T75" fmla="*/ 234 h 269"/>
              <a:gd name="T76" fmla="*/ 261 w 977"/>
              <a:gd name="T77" fmla="*/ 241 h 269"/>
              <a:gd name="T78" fmla="*/ 249 w 977"/>
              <a:gd name="T79" fmla="*/ 235 h 269"/>
              <a:gd name="T80" fmla="*/ 214 w 977"/>
              <a:gd name="T81" fmla="*/ 228 h 269"/>
              <a:gd name="T82" fmla="*/ 178 w 977"/>
              <a:gd name="T83" fmla="*/ 216 h 269"/>
              <a:gd name="T84" fmla="*/ 164 w 977"/>
              <a:gd name="T85" fmla="*/ 199 h 269"/>
              <a:gd name="T86" fmla="*/ 142 w 977"/>
              <a:gd name="T87" fmla="*/ 191 h 269"/>
              <a:gd name="T88" fmla="*/ 112 w 977"/>
              <a:gd name="T89" fmla="*/ 154 h 269"/>
              <a:gd name="T90" fmla="*/ 83 w 977"/>
              <a:gd name="T91" fmla="*/ 137 h 269"/>
              <a:gd name="T92" fmla="*/ 0 w 977"/>
              <a:gd name="T93" fmla="*/ 105 h 269"/>
              <a:gd name="T94" fmla="*/ 32 w 977"/>
              <a:gd name="T95" fmla="*/ 110 h 269"/>
              <a:gd name="T96" fmla="*/ 73 w 977"/>
              <a:gd name="T97" fmla="*/ 125 h 269"/>
              <a:gd name="T98" fmla="*/ 127 w 977"/>
              <a:gd name="T99" fmla="*/ 103 h 269"/>
              <a:gd name="T100" fmla="*/ 152 w 977"/>
              <a:gd name="T101" fmla="*/ 73 h 269"/>
              <a:gd name="T102" fmla="*/ 196 w 977"/>
              <a:gd name="T103" fmla="*/ 56 h 269"/>
              <a:gd name="T104" fmla="*/ 224 w 977"/>
              <a:gd name="T105" fmla="*/ 48 h 269"/>
              <a:gd name="T106" fmla="*/ 274 w 977"/>
              <a:gd name="T107" fmla="*/ 38 h 269"/>
              <a:gd name="T108" fmla="*/ 362 w 977"/>
              <a:gd name="T109" fmla="*/ 13 h 269"/>
              <a:gd name="T110" fmla="*/ 399 w 977"/>
              <a:gd name="T111" fmla="*/ 9 h 269"/>
              <a:gd name="T112" fmla="*/ 469 w 977"/>
              <a:gd name="T113" fmla="*/ 5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77" h="269">
                <a:moveTo>
                  <a:pt x="507" y="11"/>
                </a:moveTo>
                <a:lnTo>
                  <a:pt x="507" y="11"/>
                </a:lnTo>
                <a:lnTo>
                  <a:pt x="551" y="19"/>
                </a:lnTo>
                <a:lnTo>
                  <a:pt x="597" y="27"/>
                </a:lnTo>
                <a:lnTo>
                  <a:pt x="597" y="27"/>
                </a:lnTo>
                <a:lnTo>
                  <a:pt x="599" y="30"/>
                </a:lnTo>
                <a:lnTo>
                  <a:pt x="601" y="33"/>
                </a:lnTo>
                <a:lnTo>
                  <a:pt x="604" y="37"/>
                </a:lnTo>
                <a:lnTo>
                  <a:pt x="607" y="38"/>
                </a:lnTo>
                <a:lnTo>
                  <a:pt x="607" y="38"/>
                </a:lnTo>
                <a:lnTo>
                  <a:pt x="619" y="42"/>
                </a:lnTo>
                <a:lnTo>
                  <a:pt x="632" y="45"/>
                </a:lnTo>
                <a:lnTo>
                  <a:pt x="652" y="48"/>
                </a:lnTo>
                <a:lnTo>
                  <a:pt x="652" y="48"/>
                </a:lnTo>
                <a:lnTo>
                  <a:pt x="666" y="44"/>
                </a:lnTo>
                <a:lnTo>
                  <a:pt x="680" y="40"/>
                </a:lnTo>
                <a:lnTo>
                  <a:pt x="680" y="40"/>
                </a:lnTo>
                <a:lnTo>
                  <a:pt x="686" y="42"/>
                </a:lnTo>
                <a:lnTo>
                  <a:pt x="696" y="45"/>
                </a:lnTo>
                <a:lnTo>
                  <a:pt x="716" y="52"/>
                </a:lnTo>
                <a:lnTo>
                  <a:pt x="716" y="52"/>
                </a:lnTo>
                <a:lnTo>
                  <a:pt x="723" y="54"/>
                </a:lnTo>
                <a:lnTo>
                  <a:pt x="730" y="55"/>
                </a:lnTo>
                <a:lnTo>
                  <a:pt x="746" y="57"/>
                </a:lnTo>
                <a:lnTo>
                  <a:pt x="746" y="57"/>
                </a:lnTo>
                <a:lnTo>
                  <a:pt x="751" y="60"/>
                </a:lnTo>
                <a:lnTo>
                  <a:pt x="755" y="63"/>
                </a:lnTo>
                <a:lnTo>
                  <a:pt x="760" y="66"/>
                </a:lnTo>
                <a:lnTo>
                  <a:pt x="765" y="69"/>
                </a:lnTo>
                <a:lnTo>
                  <a:pt x="765" y="69"/>
                </a:lnTo>
                <a:lnTo>
                  <a:pt x="770" y="69"/>
                </a:lnTo>
                <a:lnTo>
                  <a:pt x="775" y="70"/>
                </a:lnTo>
                <a:lnTo>
                  <a:pt x="784" y="69"/>
                </a:lnTo>
                <a:lnTo>
                  <a:pt x="790" y="69"/>
                </a:lnTo>
                <a:lnTo>
                  <a:pt x="795" y="70"/>
                </a:lnTo>
                <a:lnTo>
                  <a:pt x="801" y="72"/>
                </a:lnTo>
                <a:lnTo>
                  <a:pt x="806" y="75"/>
                </a:lnTo>
                <a:lnTo>
                  <a:pt x="806" y="75"/>
                </a:lnTo>
                <a:lnTo>
                  <a:pt x="809" y="79"/>
                </a:lnTo>
                <a:lnTo>
                  <a:pt x="809" y="80"/>
                </a:lnTo>
                <a:lnTo>
                  <a:pt x="808" y="82"/>
                </a:lnTo>
                <a:lnTo>
                  <a:pt x="808" y="83"/>
                </a:lnTo>
                <a:lnTo>
                  <a:pt x="808" y="83"/>
                </a:lnTo>
                <a:lnTo>
                  <a:pt x="814" y="87"/>
                </a:lnTo>
                <a:lnTo>
                  <a:pt x="820" y="89"/>
                </a:lnTo>
                <a:lnTo>
                  <a:pt x="820" y="89"/>
                </a:lnTo>
                <a:lnTo>
                  <a:pt x="842" y="88"/>
                </a:lnTo>
                <a:lnTo>
                  <a:pt x="850" y="88"/>
                </a:lnTo>
                <a:lnTo>
                  <a:pt x="850" y="88"/>
                </a:lnTo>
                <a:lnTo>
                  <a:pt x="852" y="88"/>
                </a:lnTo>
                <a:lnTo>
                  <a:pt x="854" y="89"/>
                </a:lnTo>
                <a:lnTo>
                  <a:pt x="856" y="92"/>
                </a:lnTo>
                <a:lnTo>
                  <a:pt x="856" y="92"/>
                </a:lnTo>
                <a:lnTo>
                  <a:pt x="880" y="95"/>
                </a:lnTo>
                <a:lnTo>
                  <a:pt x="904" y="98"/>
                </a:lnTo>
                <a:lnTo>
                  <a:pt x="904" y="98"/>
                </a:lnTo>
                <a:lnTo>
                  <a:pt x="905" y="99"/>
                </a:lnTo>
                <a:lnTo>
                  <a:pt x="906" y="100"/>
                </a:lnTo>
                <a:lnTo>
                  <a:pt x="906" y="100"/>
                </a:lnTo>
                <a:lnTo>
                  <a:pt x="905" y="101"/>
                </a:lnTo>
                <a:lnTo>
                  <a:pt x="903" y="105"/>
                </a:lnTo>
                <a:lnTo>
                  <a:pt x="953" y="105"/>
                </a:lnTo>
                <a:lnTo>
                  <a:pt x="953" y="105"/>
                </a:lnTo>
                <a:lnTo>
                  <a:pt x="961" y="104"/>
                </a:lnTo>
                <a:lnTo>
                  <a:pt x="968" y="103"/>
                </a:lnTo>
                <a:lnTo>
                  <a:pt x="968" y="103"/>
                </a:lnTo>
                <a:lnTo>
                  <a:pt x="969" y="103"/>
                </a:lnTo>
                <a:lnTo>
                  <a:pt x="972" y="105"/>
                </a:lnTo>
                <a:lnTo>
                  <a:pt x="977" y="113"/>
                </a:lnTo>
                <a:lnTo>
                  <a:pt x="977" y="113"/>
                </a:lnTo>
                <a:lnTo>
                  <a:pt x="971" y="117"/>
                </a:lnTo>
                <a:lnTo>
                  <a:pt x="965" y="121"/>
                </a:lnTo>
                <a:lnTo>
                  <a:pt x="957" y="123"/>
                </a:lnTo>
                <a:lnTo>
                  <a:pt x="952" y="125"/>
                </a:lnTo>
                <a:lnTo>
                  <a:pt x="938" y="128"/>
                </a:lnTo>
                <a:lnTo>
                  <a:pt x="926" y="129"/>
                </a:lnTo>
                <a:lnTo>
                  <a:pt x="926" y="129"/>
                </a:lnTo>
                <a:lnTo>
                  <a:pt x="922" y="130"/>
                </a:lnTo>
                <a:lnTo>
                  <a:pt x="918" y="131"/>
                </a:lnTo>
                <a:lnTo>
                  <a:pt x="913" y="134"/>
                </a:lnTo>
                <a:lnTo>
                  <a:pt x="910" y="134"/>
                </a:lnTo>
                <a:lnTo>
                  <a:pt x="910" y="134"/>
                </a:lnTo>
                <a:lnTo>
                  <a:pt x="895" y="135"/>
                </a:lnTo>
                <a:lnTo>
                  <a:pt x="888" y="136"/>
                </a:lnTo>
                <a:lnTo>
                  <a:pt x="881" y="138"/>
                </a:lnTo>
                <a:lnTo>
                  <a:pt x="881" y="138"/>
                </a:lnTo>
                <a:lnTo>
                  <a:pt x="877" y="140"/>
                </a:lnTo>
                <a:lnTo>
                  <a:pt x="874" y="142"/>
                </a:lnTo>
                <a:lnTo>
                  <a:pt x="871" y="146"/>
                </a:lnTo>
                <a:lnTo>
                  <a:pt x="868" y="147"/>
                </a:lnTo>
                <a:lnTo>
                  <a:pt x="868" y="147"/>
                </a:lnTo>
                <a:lnTo>
                  <a:pt x="861" y="149"/>
                </a:lnTo>
                <a:lnTo>
                  <a:pt x="854" y="152"/>
                </a:lnTo>
                <a:lnTo>
                  <a:pt x="838" y="154"/>
                </a:lnTo>
                <a:lnTo>
                  <a:pt x="838" y="154"/>
                </a:lnTo>
                <a:lnTo>
                  <a:pt x="834" y="156"/>
                </a:lnTo>
                <a:lnTo>
                  <a:pt x="832" y="159"/>
                </a:lnTo>
                <a:lnTo>
                  <a:pt x="826" y="165"/>
                </a:lnTo>
                <a:lnTo>
                  <a:pt x="826" y="165"/>
                </a:lnTo>
                <a:lnTo>
                  <a:pt x="820" y="167"/>
                </a:lnTo>
                <a:lnTo>
                  <a:pt x="814" y="170"/>
                </a:lnTo>
                <a:lnTo>
                  <a:pt x="803" y="172"/>
                </a:lnTo>
                <a:lnTo>
                  <a:pt x="803" y="172"/>
                </a:lnTo>
                <a:lnTo>
                  <a:pt x="800" y="172"/>
                </a:lnTo>
                <a:lnTo>
                  <a:pt x="796" y="172"/>
                </a:lnTo>
                <a:lnTo>
                  <a:pt x="794" y="172"/>
                </a:lnTo>
                <a:lnTo>
                  <a:pt x="790" y="173"/>
                </a:lnTo>
                <a:lnTo>
                  <a:pt x="790" y="173"/>
                </a:lnTo>
                <a:lnTo>
                  <a:pt x="787" y="176"/>
                </a:lnTo>
                <a:lnTo>
                  <a:pt x="783" y="179"/>
                </a:lnTo>
                <a:lnTo>
                  <a:pt x="779" y="182"/>
                </a:lnTo>
                <a:lnTo>
                  <a:pt x="776" y="185"/>
                </a:lnTo>
                <a:lnTo>
                  <a:pt x="776" y="185"/>
                </a:lnTo>
                <a:lnTo>
                  <a:pt x="769" y="188"/>
                </a:lnTo>
                <a:lnTo>
                  <a:pt x="761" y="190"/>
                </a:lnTo>
                <a:lnTo>
                  <a:pt x="754" y="191"/>
                </a:lnTo>
                <a:lnTo>
                  <a:pt x="748" y="192"/>
                </a:lnTo>
                <a:lnTo>
                  <a:pt x="748" y="192"/>
                </a:lnTo>
                <a:lnTo>
                  <a:pt x="744" y="192"/>
                </a:lnTo>
                <a:lnTo>
                  <a:pt x="740" y="192"/>
                </a:lnTo>
                <a:lnTo>
                  <a:pt x="738" y="193"/>
                </a:lnTo>
                <a:lnTo>
                  <a:pt x="738" y="193"/>
                </a:lnTo>
                <a:lnTo>
                  <a:pt x="734" y="196"/>
                </a:lnTo>
                <a:lnTo>
                  <a:pt x="729" y="199"/>
                </a:lnTo>
                <a:lnTo>
                  <a:pt x="724" y="202"/>
                </a:lnTo>
                <a:lnTo>
                  <a:pt x="721" y="204"/>
                </a:lnTo>
                <a:lnTo>
                  <a:pt x="721" y="204"/>
                </a:lnTo>
                <a:lnTo>
                  <a:pt x="714" y="207"/>
                </a:lnTo>
                <a:lnTo>
                  <a:pt x="706" y="209"/>
                </a:lnTo>
                <a:lnTo>
                  <a:pt x="698" y="210"/>
                </a:lnTo>
                <a:lnTo>
                  <a:pt x="691" y="213"/>
                </a:lnTo>
                <a:lnTo>
                  <a:pt x="691" y="213"/>
                </a:lnTo>
                <a:lnTo>
                  <a:pt x="686" y="215"/>
                </a:lnTo>
                <a:lnTo>
                  <a:pt x="681" y="217"/>
                </a:lnTo>
                <a:lnTo>
                  <a:pt x="678" y="221"/>
                </a:lnTo>
                <a:lnTo>
                  <a:pt x="673" y="223"/>
                </a:lnTo>
                <a:lnTo>
                  <a:pt x="673" y="223"/>
                </a:lnTo>
                <a:lnTo>
                  <a:pt x="659" y="227"/>
                </a:lnTo>
                <a:lnTo>
                  <a:pt x="646" y="228"/>
                </a:lnTo>
                <a:lnTo>
                  <a:pt x="646" y="228"/>
                </a:lnTo>
                <a:lnTo>
                  <a:pt x="641" y="231"/>
                </a:lnTo>
                <a:lnTo>
                  <a:pt x="637" y="232"/>
                </a:lnTo>
                <a:lnTo>
                  <a:pt x="634" y="234"/>
                </a:lnTo>
                <a:lnTo>
                  <a:pt x="630" y="237"/>
                </a:lnTo>
                <a:lnTo>
                  <a:pt x="630" y="237"/>
                </a:lnTo>
                <a:lnTo>
                  <a:pt x="622" y="240"/>
                </a:lnTo>
                <a:lnTo>
                  <a:pt x="612" y="244"/>
                </a:lnTo>
                <a:lnTo>
                  <a:pt x="612" y="244"/>
                </a:lnTo>
                <a:lnTo>
                  <a:pt x="604" y="245"/>
                </a:lnTo>
                <a:lnTo>
                  <a:pt x="597" y="246"/>
                </a:lnTo>
                <a:lnTo>
                  <a:pt x="597" y="246"/>
                </a:lnTo>
                <a:lnTo>
                  <a:pt x="591" y="246"/>
                </a:lnTo>
                <a:lnTo>
                  <a:pt x="588" y="246"/>
                </a:lnTo>
                <a:lnTo>
                  <a:pt x="586" y="246"/>
                </a:lnTo>
                <a:lnTo>
                  <a:pt x="586" y="246"/>
                </a:lnTo>
                <a:lnTo>
                  <a:pt x="579" y="251"/>
                </a:lnTo>
                <a:lnTo>
                  <a:pt x="575" y="253"/>
                </a:lnTo>
                <a:lnTo>
                  <a:pt x="573" y="253"/>
                </a:lnTo>
                <a:lnTo>
                  <a:pt x="550" y="253"/>
                </a:lnTo>
                <a:lnTo>
                  <a:pt x="520" y="258"/>
                </a:lnTo>
                <a:lnTo>
                  <a:pt x="520" y="258"/>
                </a:lnTo>
                <a:lnTo>
                  <a:pt x="516" y="260"/>
                </a:lnTo>
                <a:lnTo>
                  <a:pt x="514" y="262"/>
                </a:lnTo>
                <a:lnTo>
                  <a:pt x="514" y="262"/>
                </a:lnTo>
                <a:lnTo>
                  <a:pt x="508" y="264"/>
                </a:lnTo>
                <a:lnTo>
                  <a:pt x="502" y="265"/>
                </a:lnTo>
                <a:lnTo>
                  <a:pt x="502" y="265"/>
                </a:lnTo>
                <a:lnTo>
                  <a:pt x="469" y="260"/>
                </a:lnTo>
                <a:lnTo>
                  <a:pt x="469" y="260"/>
                </a:lnTo>
                <a:lnTo>
                  <a:pt x="465" y="262"/>
                </a:lnTo>
                <a:lnTo>
                  <a:pt x="459" y="264"/>
                </a:lnTo>
                <a:lnTo>
                  <a:pt x="453" y="268"/>
                </a:lnTo>
                <a:lnTo>
                  <a:pt x="450" y="269"/>
                </a:lnTo>
                <a:lnTo>
                  <a:pt x="450" y="269"/>
                </a:lnTo>
                <a:lnTo>
                  <a:pt x="395" y="259"/>
                </a:lnTo>
                <a:lnTo>
                  <a:pt x="395" y="259"/>
                </a:lnTo>
                <a:lnTo>
                  <a:pt x="386" y="260"/>
                </a:lnTo>
                <a:lnTo>
                  <a:pt x="379" y="262"/>
                </a:lnTo>
                <a:lnTo>
                  <a:pt x="379" y="262"/>
                </a:lnTo>
                <a:lnTo>
                  <a:pt x="374" y="260"/>
                </a:lnTo>
                <a:lnTo>
                  <a:pt x="367" y="257"/>
                </a:lnTo>
                <a:lnTo>
                  <a:pt x="353" y="251"/>
                </a:lnTo>
                <a:lnTo>
                  <a:pt x="353" y="251"/>
                </a:lnTo>
                <a:lnTo>
                  <a:pt x="346" y="250"/>
                </a:lnTo>
                <a:lnTo>
                  <a:pt x="338" y="248"/>
                </a:lnTo>
                <a:lnTo>
                  <a:pt x="331" y="247"/>
                </a:lnTo>
                <a:lnTo>
                  <a:pt x="325" y="246"/>
                </a:lnTo>
                <a:lnTo>
                  <a:pt x="325" y="246"/>
                </a:lnTo>
                <a:lnTo>
                  <a:pt x="298" y="239"/>
                </a:lnTo>
                <a:lnTo>
                  <a:pt x="280" y="234"/>
                </a:lnTo>
                <a:lnTo>
                  <a:pt x="280" y="234"/>
                </a:lnTo>
                <a:lnTo>
                  <a:pt x="275" y="235"/>
                </a:lnTo>
                <a:lnTo>
                  <a:pt x="270" y="238"/>
                </a:lnTo>
                <a:lnTo>
                  <a:pt x="264" y="240"/>
                </a:lnTo>
                <a:lnTo>
                  <a:pt x="261" y="241"/>
                </a:lnTo>
                <a:lnTo>
                  <a:pt x="261" y="241"/>
                </a:lnTo>
                <a:lnTo>
                  <a:pt x="258" y="240"/>
                </a:lnTo>
                <a:lnTo>
                  <a:pt x="255" y="239"/>
                </a:lnTo>
                <a:lnTo>
                  <a:pt x="249" y="235"/>
                </a:lnTo>
                <a:lnTo>
                  <a:pt x="249" y="235"/>
                </a:lnTo>
                <a:lnTo>
                  <a:pt x="238" y="234"/>
                </a:lnTo>
                <a:lnTo>
                  <a:pt x="228" y="234"/>
                </a:lnTo>
                <a:lnTo>
                  <a:pt x="228" y="234"/>
                </a:lnTo>
                <a:lnTo>
                  <a:pt x="221" y="231"/>
                </a:lnTo>
                <a:lnTo>
                  <a:pt x="214" y="228"/>
                </a:lnTo>
                <a:lnTo>
                  <a:pt x="208" y="225"/>
                </a:lnTo>
                <a:lnTo>
                  <a:pt x="202" y="222"/>
                </a:lnTo>
                <a:lnTo>
                  <a:pt x="202" y="222"/>
                </a:lnTo>
                <a:lnTo>
                  <a:pt x="190" y="220"/>
                </a:lnTo>
                <a:lnTo>
                  <a:pt x="178" y="216"/>
                </a:lnTo>
                <a:lnTo>
                  <a:pt x="173" y="214"/>
                </a:lnTo>
                <a:lnTo>
                  <a:pt x="169" y="210"/>
                </a:lnTo>
                <a:lnTo>
                  <a:pt x="166" y="205"/>
                </a:lnTo>
                <a:lnTo>
                  <a:pt x="164" y="199"/>
                </a:lnTo>
                <a:lnTo>
                  <a:pt x="164" y="199"/>
                </a:lnTo>
                <a:lnTo>
                  <a:pt x="157" y="199"/>
                </a:lnTo>
                <a:lnTo>
                  <a:pt x="153" y="198"/>
                </a:lnTo>
                <a:lnTo>
                  <a:pt x="151" y="197"/>
                </a:lnTo>
                <a:lnTo>
                  <a:pt x="151" y="197"/>
                </a:lnTo>
                <a:lnTo>
                  <a:pt x="142" y="191"/>
                </a:lnTo>
                <a:lnTo>
                  <a:pt x="134" y="185"/>
                </a:lnTo>
                <a:lnTo>
                  <a:pt x="127" y="178"/>
                </a:lnTo>
                <a:lnTo>
                  <a:pt x="121" y="170"/>
                </a:lnTo>
                <a:lnTo>
                  <a:pt x="116" y="161"/>
                </a:lnTo>
                <a:lnTo>
                  <a:pt x="112" y="154"/>
                </a:lnTo>
                <a:lnTo>
                  <a:pt x="110" y="146"/>
                </a:lnTo>
                <a:lnTo>
                  <a:pt x="110" y="140"/>
                </a:lnTo>
                <a:lnTo>
                  <a:pt x="110" y="140"/>
                </a:lnTo>
                <a:lnTo>
                  <a:pt x="97" y="140"/>
                </a:lnTo>
                <a:lnTo>
                  <a:pt x="83" y="137"/>
                </a:lnTo>
                <a:lnTo>
                  <a:pt x="68" y="135"/>
                </a:lnTo>
                <a:lnTo>
                  <a:pt x="54" y="130"/>
                </a:lnTo>
                <a:lnTo>
                  <a:pt x="40" y="125"/>
                </a:lnTo>
                <a:lnTo>
                  <a:pt x="26" y="119"/>
                </a:lnTo>
                <a:lnTo>
                  <a:pt x="0" y="105"/>
                </a:lnTo>
                <a:lnTo>
                  <a:pt x="0" y="105"/>
                </a:lnTo>
                <a:lnTo>
                  <a:pt x="6" y="94"/>
                </a:lnTo>
                <a:lnTo>
                  <a:pt x="6" y="94"/>
                </a:lnTo>
                <a:lnTo>
                  <a:pt x="19" y="101"/>
                </a:lnTo>
                <a:lnTo>
                  <a:pt x="32" y="110"/>
                </a:lnTo>
                <a:lnTo>
                  <a:pt x="47" y="118"/>
                </a:lnTo>
                <a:lnTo>
                  <a:pt x="54" y="121"/>
                </a:lnTo>
                <a:lnTo>
                  <a:pt x="61" y="123"/>
                </a:lnTo>
                <a:lnTo>
                  <a:pt x="61" y="123"/>
                </a:lnTo>
                <a:lnTo>
                  <a:pt x="73" y="125"/>
                </a:lnTo>
                <a:lnTo>
                  <a:pt x="85" y="127"/>
                </a:lnTo>
                <a:lnTo>
                  <a:pt x="110" y="129"/>
                </a:lnTo>
                <a:lnTo>
                  <a:pt x="110" y="129"/>
                </a:lnTo>
                <a:lnTo>
                  <a:pt x="120" y="116"/>
                </a:lnTo>
                <a:lnTo>
                  <a:pt x="127" y="103"/>
                </a:lnTo>
                <a:lnTo>
                  <a:pt x="134" y="91"/>
                </a:lnTo>
                <a:lnTo>
                  <a:pt x="142" y="80"/>
                </a:lnTo>
                <a:lnTo>
                  <a:pt x="142" y="80"/>
                </a:lnTo>
                <a:lnTo>
                  <a:pt x="147" y="76"/>
                </a:lnTo>
                <a:lnTo>
                  <a:pt x="152" y="73"/>
                </a:lnTo>
                <a:lnTo>
                  <a:pt x="164" y="67"/>
                </a:lnTo>
                <a:lnTo>
                  <a:pt x="188" y="57"/>
                </a:lnTo>
                <a:lnTo>
                  <a:pt x="188" y="57"/>
                </a:lnTo>
                <a:lnTo>
                  <a:pt x="191" y="56"/>
                </a:lnTo>
                <a:lnTo>
                  <a:pt x="196" y="56"/>
                </a:lnTo>
                <a:lnTo>
                  <a:pt x="201" y="55"/>
                </a:lnTo>
                <a:lnTo>
                  <a:pt x="206" y="54"/>
                </a:lnTo>
                <a:lnTo>
                  <a:pt x="206" y="54"/>
                </a:lnTo>
                <a:lnTo>
                  <a:pt x="214" y="51"/>
                </a:lnTo>
                <a:lnTo>
                  <a:pt x="224" y="48"/>
                </a:lnTo>
                <a:lnTo>
                  <a:pt x="233" y="44"/>
                </a:lnTo>
                <a:lnTo>
                  <a:pt x="238" y="43"/>
                </a:lnTo>
                <a:lnTo>
                  <a:pt x="264" y="43"/>
                </a:lnTo>
                <a:lnTo>
                  <a:pt x="264" y="43"/>
                </a:lnTo>
                <a:lnTo>
                  <a:pt x="274" y="38"/>
                </a:lnTo>
                <a:lnTo>
                  <a:pt x="283" y="33"/>
                </a:lnTo>
                <a:lnTo>
                  <a:pt x="303" y="27"/>
                </a:lnTo>
                <a:lnTo>
                  <a:pt x="342" y="19"/>
                </a:lnTo>
                <a:lnTo>
                  <a:pt x="342" y="19"/>
                </a:lnTo>
                <a:lnTo>
                  <a:pt x="362" y="13"/>
                </a:lnTo>
                <a:lnTo>
                  <a:pt x="375" y="8"/>
                </a:lnTo>
                <a:lnTo>
                  <a:pt x="386" y="7"/>
                </a:lnTo>
                <a:lnTo>
                  <a:pt x="386" y="7"/>
                </a:lnTo>
                <a:lnTo>
                  <a:pt x="392" y="8"/>
                </a:lnTo>
                <a:lnTo>
                  <a:pt x="399" y="9"/>
                </a:lnTo>
                <a:lnTo>
                  <a:pt x="399" y="9"/>
                </a:lnTo>
                <a:lnTo>
                  <a:pt x="421" y="5"/>
                </a:lnTo>
                <a:lnTo>
                  <a:pt x="442" y="0"/>
                </a:lnTo>
                <a:lnTo>
                  <a:pt x="442" y="0"/>
                </a:lnTo>
                <a:lnTo>
                  <a:pt x="469" y="5"/>
                </a:lnTo>
                <a:lnTo>
                  <a:pt x="489" y="8"/>
                </a:lnTo>
                <a:lnTo>
                  <a:pt x="507" y="11"/>
                </a:lnTo>
                <a:lnTo>
                  <a:pt x="507" y="11"/>
                </a:lnTo>
                <a:close/>
              </a:path>
            </a:pathLst>
          </a:custGeom>
          <a:gradFill flip="none" rotWithShape="1">
            <a:gsLst>
              <a:gs pos="100000">
                <a:srgbClr val="FFFF00"/>
              </a:gs>
              <a:gs pos="75000">
                <a:srgbClr val="FFC000"/>
              </a:gs>
              <a:gs pos="0">
                <a:srgbClr val="C00000"/>
              </a:gs>
              <a:gs pos="25000">
                <a:srgbClr val="FF0000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pptx792_落ち葉のシルエット（１）</dc:title>
  <dc:subject>pptx792_落ち葉のシルエット（１）</dc:subject>
  <dc:creator>Digipot.net</dc:creator>
  <cp:revision>1</cp:revision>
  <dcterms:created xsi:type="dcterms:W3CDTF">2018-05-20T00:31:01Z</dcterms:created>
  <dcterms:modified xsi:type="dcterms:W3CDTF">2018-06-22T01:05:31Z</dcterms:modified>
  <cp:version>1</cp:version>
</cp:coreProperties>
</file>