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">
            <a:extLst>
              <a:ext uri="{FF2B5EF4-FFF2-40B4-BE49-F238E27FC236}">
                <a16:creationId xmlns:a16="http://schemas.microsoft.com/office/drawing/2014/main" id="{FE70410A-3EDB-46E4-9175-9F41FB062D7F}"/>
              </a:ext>
            </a:extLst>
          </p:cNvPr>
          <p:cNvSpPr>
            <a:spLocks/>
          </p:cNvSpPr>
          <p:nvPr/>
        </p:nvSpPr>
        <p:spPr bwMode="auto">
          <a:xfrm>
            <a:off x="2522730" y="1223755"/>
            <a:ext cx="1056870" cy="1071970"/>
          </a:xfrm>
          <a:custGeom>
            <a:avLst/>
            <a:gdLst>
              <a:gd name="T0" fmla="*/ 112 w 350"/>
              <a:gd name="T1" fmla="*/ 9 h 355"/>
              <a:gd name="T2" fmla="*/ 77 w 350"/>
              <a:gd name="T3" fmla="*/ 0 h 355"/>
              <a:gd name="T4" fmla="*/ 39 w 350"/>
              <a:gd name="T5" fmla="*/ 4 h 355"/>
              <a:gd name="T6" fmla="*/ 24 w 350"/>
              <a:gd name="T7" fmla="*/ 14 h 355"/>
              <a:gd name="T8" fmla="*/ 2 w 350"/>
              <a:gd name="T9" fmla="*/ 55 h 355"/>
              <a:gd name="T10" fmla="*/ 0 w 350"/>
              <a:gd name="T11" fmla="*/ 97 h 355"/>
              <a:gd name="T12" fmla="*/ 8 w 350"/>
              <a:gd name="T13" fmla="*/ 116 h 355"/>
              <a:gd name="T14" fmla="*/ 56 w 350"/>
              <a:gd name="T15" fmla="*/ 137 h 355"/>
              <a:gd name="T16" fmla="*/ 65 w 350"/>
              <a:gd name="T17" fmla="*/ 167 h 355"/>
              <a:gd name="T18" fmla="*/ 48 w 350"/>
              <a:gd name="T19" fmla="*/ 214 h 355"/>
              <a:gd name="T20" fmla="*/ 44 w 350"/>
              <a:gd name="T21" fmla="*/ 254 h 355"/>
              <a:gd name="T22" fmla="*/ 60 w 350"/>
              <a:gd name="T23" fmla="*/ 270 h 355"/>
              <a:gd name="T24" fmla="*/ 66 w 350"/>
              <a:gd name="T25" fmla="*/ 265 h 355"/>
              <a:gd name="T26" fmla="*/ 70 w 350"/>
              <a:gd name="T27" fmla="*/ 260 h 355"/>
              <a:gd name="T28" fmla="*/ 78 w 350"/>
              <a:gd name="T29" fmla="*/ 255 h 355"/>
              <a:gd name="T30" fmla="*/ 90 w 350"/>
              <a:gd name="T31" fmla="*/ 242 h 355"/>
              <a:gd name="T32" fmla="*/ 102 w 350"/>
              <a:gd name="T33" fmla="*/ 243 h 355"/>
              <a:gd name="T34" fmla="*/ 99 w 350"/>
              <a:gd name="T35" fmla="*/ 252 h 355"/>
              <a:gd name="T36" fmla="*/ 96 w 350"/>
              <a:gd name="T37" fmla="*/ 267 h 355"/>
              <a:gd name="T38" fmla="*/ 111 w 350"/>
              <a:gd name="T39" fmla="*/ 292 h 355"/>
              <a:gd name="T40" fmla="*/ 94 w 350"/>
              <a:gd name="T41" fmla="*/ 310 h 355"/>
              <a:gd name="T42" fmla="*/ 82 w 350"/>
              <a:gd name="T43" fmla="*/ 319 h 355"/>
              <a:gd name="T44" fmla="*/ 88 w 350"/>
              <a:gd name="T45" fmla="*/ 327 h 355"/>
              <a:gd name="T46" fmla="*/ 118 w 350"/>
              <a:gd name="T47" fmla="*/ 332 h 355"/>
              <a:gd name="T48" fmla="*/ 181 w 350"/>
              <a:gd name="T49" fmla="*/ 331 h 355"/>
              <a:gd name="T50" fmla="*/ 185 w 350"/>
              <a:gd name="T51" fmla="*/ 315 h 355"/>
              <a:gd name="T52" fmla="*/ 178 w 350"/>
              <a:gd name="T53" fmla="*/ 277 h 355"/>
              <a:gd name="T54" fmla="*/ 164 w 350"/>
              <a:gd name="T55" fmla="*/ 263 h 355"/>
              <a:gd name="T56" fmla="*/ 186 w 350"/>
              <a:gd name="T57" fmla="*/ 270 h 355"/>
              <a:gd name="T58" fmla="*/ 208 w 350"/>
              <a:gd name="T59" fmla="*/ 273 h 355"/>
              <a:gd name="T60" fmla="*/ 223 w 350"/>
              <a:gd name="T61" fmla="*/ 280 h 355"/>
              <a:gd name="T62" fmla="*/ 244 w 350"/>
              <a:gd name="T63" fmla="*/ 319 h 355"/>
              <a:gd name="T64" fmla="*/ 219 w 350"/>
              <a:gd name="T65" fmla="*/ 337 h 355"/>
              <a:gd name="T66" fmla="*/ 222 w 350"/>
              <a:gd name="T67" fmla="*/ 349 h 355"/>
              <a:gd name="T68" fmla="*/ 254 w 350"/>
              <a:gd name="T69" fmla="*/ 355 h 355"/>
              <a:gd name="T70" fmla="*/ 296 w 350"/>
              <a:gd name="T71" fmla="*/ 349 h 355"/>
              <a:gd name="T72" fmla="*/ 302 w 350"/>
              <a:gd name="T73" fmla="*/ 323 h 355"/>
              <a:gd name="T74" fmla="*/ 306 w 350"/>
              <a:gd name="T75" fmla="*/ 293 h 355"/>
              <a:gd name="T76" fmla="*/ 309 w 350"/>
              <a:gd name="T77" fmla="*/ 288 h 355"/>
              <a:gd name="T78" fmla="*/ 326 w 350"/>
              <a:gd name="T79" fmla="*/ 294 h 355"/>
              <a:gd name="T80" fmla="*/ 344 w 350"/>
              <a:gd name="T81" fmla="*/ 287 h 355"/>
              <a:gd name="T82" fmla="*/ 350 w 350"/>
              <a:gd name="T83" fmla="*/ 277 h 355"/>
              <a:gd name="T84" fmla="*/ 346 w 350"/>
              <a:gd name="T85" fmla="*/ 239 h 355"/>
              <a:gd name="T86" fmla="*/ 340 w 350"/>
              <a:gd name="T87" fmla="*/ 210 h 355"/>
              <a:gd name="T88" fmla="*/ 345 w 350"/>
              <a:gd name="T89" fmla="*/ 162 h 355"/>
              <a:gd name="T90" fmla="*/ 335 w 350"/>
              <a:gd name="T91" fmla="*/ 136 h 355"/>
              <a:gd name="T92" fmla="*/ 290 w 350"/>
              <a:gd name="T93" fmla="*/ 88 h 355"/>
              <a:gd name="T94" fmla="*/ 262 w 350"/>
              <a:gd name="T95" fmla="*/ 61 h 355"/>
              <a:gd name="T96" fmla="*/ 239 w 350"/>
              <a:gd name="T97" fmla="*/ 50 h 355"/>
              <a:gd name="T98" fmla="*/ 181 w 350"/>
              <a:gd name="T99" fmla="*/ 35 h 355"/>
              <a:gd name="T100" fmla="*/ 179 w 350"/>
              <a:gd name="T101" fmla="*/ 22 h 355"/>
              <a:gd name="T102" fmla="*/ 169 w 350"/>
              <a:gd name="T103" fmla="*/ 14 h 355"/>
              <a:gd name="T104" fmla="*/ 132 w 350"/>
              <a:gd name="T105" fmla="*/ 1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0" h="355">
                <a:moveTo>
                  <a:pt x="128" y="19"/>
                </a:moveTo>
                <a:lnTo>
                  <a:pt x="128" y="19"/>
                </a:lnTo>
                <a:lnTo>
                  <a:pt x="123" y="15"/>
                </a:lnTo>
                <a:lnTo>
                  <a:pt x="112" y="9"/>
                </a:lnTo>
                <a:lnTo>
                  <a:pt x="104" y="5"/>
                </a:lnTo>
                <a:lnTo>
                  <a:pt x="95" y="2"/>
                </a:lnTo>
                <a:lnTo>
                  <a:pt x="86" y="1"/>
                </a:lnTo>
                <a:lnTo>
                  <a:pt x="77" y="0"/>
                </a:lnTo>
                <a:lnTo>
                  <a:pt x="77" y="0"/>
                </a:lnTo>
                <a:lnTo>
                  <a:pt x="60" y="1"/>
                </a:lnTo>
                <a:lnTo>
                  <a:pt x="46" y="2"/>
                </a:lnTo>
                <a:lnTo>
                  <a:pt x="39" y="4"/>
                </a:lnTo>
                <a:lnTo>
                  <a:pt x="33" y="6"/>
                </a:lnTo>
                <a:lnTo>
                  <a:pt x="29" y="10"/>
                </a:lnTo>
                <a:lnTo>
                  <a:pt x="24" y="14"/>
                </a:lnTo>
                <a:lnTo>
                  <a:pt x="24" y="14"/>
                </a:lnTo>
                <a:lnTo>
                  <a:pt x="15" y="23"/>
                </a:lnTo>
                <a:lnTo>
                  <a:pt x="10" y="32"/>
                </a:lnTo>
                <a:lnTo>
                  <a:pt x="5" y="42"/>
                </a:lnTo>
                <a:lnTo>
                  <a:pt x="2" y="55"/>
                </a:lnTo>
                <a:lnTo>
                  <a:pt x="2" y="55"/>
                </a:lnTo>
                <a:lnTo>
                  <a:pt x="1" y="70"/>
                </a:lnTo>
                <a:lnTo>
                  <a:pt x="0" y="85"/>
                </a:lnTo>
                <a:lnTo>
                  <a:pt x="0" y="97"/>
                </a:lnTo>
                <a:lnTo>
                  <a:pt x="2" y="109"/>
                </a:lnTo>
                <a:lnTo>
                  <a:pt x="2" y="109"/>
                </a:lnTo>
                <a:lnTo>
                  <a:pt x="4" y="112"/>
                </a:lnTo>
                <a:lnTo>
                  <a:pt x="8" y="116"/>
                </a:lnTo>
                <a:lnTo>
                  <a:pt x="14" y="123"/>
                </a:lnTo>
                <a:lnTo>
                  <a:pt x="24" y="130"/>
                </a:lnTo>
                <a:lnTo>
                  <a:pt x="46" y="137"/>
                </a:lnTo>
                <a:lnTo>
                  <a:pt x="56" y="137"/>
                </a:lnTo>
                <a:lnTo>
                  <a:pt x="67" y="142"/>
                </a:lnTo>
                <a:lnTo>
                  <a:pt x="67" y="142"/>
                </a:lnTo>
                <a:lnTo>
                  <a:pt x="66" y="156"/>
                </a:lnTo>
                <a:lnTo>
                  <a:pt x="65" y="167"/>
                </a:lnTo>
                <a:lnTo>
                  <a:pt x="63" y="174"/>
                </a:lnTo>
                <a:lnTo>
                  <a:pt x="63" y="174"/>
                </a:lnTo>
                <a:lnTo>
                  <a:pt x="56" y="193"/>
                </a:lnTo>
                <a:lnTo>
                  <a:pt x="48" y="214"/>
                </a:lnTo>
                <a:lnTo>
                  <a:pt x="48" y="214"/>
                </a:lnTo>
                <a:lnTo>
                  <a:pt x="44" y="231"/>
                </a:lnTo>
                <a:lnTo>
                  <a:pt x="44" y="254"/>
                </a:lnTo>
                <a:lnTo>
                  <a:pt x="44" y="254"/>
                </a:lnTo>
                <a:lnTo>
                  <a:pt x="49" y="261"/>
                </a:lnTo>
                <a:lnTo>
                  <a:pt x="55" y="268"/>
                </a:lnTo>
                <a:lnTo>
                  <a:pt x="58" y="269"/>
                </a:lnTo>
                <a:lnTo>
                  <a:pt x="60" y="270"/>
                </a:lnTo>
                <a:lnTo>
                  <a:pt x="60" y="270"/>
                </a:lnTo>
                <a:lnTo>
                  <a:pt x="63" y="269"/>
                </a:lnTo>
                <a:lnTo>
                  <a:pt x="64" y="268"/>
                </a:lnTo>
                <a:lnTo>
                  <a:pt x="66" y="265"/>
                </a:lnTo>
                <a:lnTo>
                  <a:pt x="66" y="261"/>
                </a:lnTo>
                <a:lnTo>
                  <a:pt x="67" y="260"/>
                </a:lnTo>
                <a:lnTo>
                  <a:pt x="67" y="260"/>
                </a:lnTo>
                <a:lnTo>
                  <a:pt x="70" y="260"/>
                </a:lnTo>
                <a:lnTo>
                  <a:pt x="73" y="260"/>
                </a:lnTo>
                <a:lnTo>
                  <a:pt x="75" y="258"/>
                </a:lnTo>
                <a:lnTo>
                  <a:pt x="75" y="258"/>
                </a:lnTo>
                <a:lnTo>
                  <a:pt x="78" y="255"/>
                </a:lnTo>
                <a:lnTo>
                  <a:pt x="84" y="250"/>
                </a:lnTo>
                <a:lnTo>
                  <a:pt x="84" y="250"/>
                </a:lnTo>
                <a:lnTo>
                  <a:pt x="87" y="247"/>
                </a:lnTo>
                <a:lnTo>
                  <a:pt x="90" y="242"/>
                </a:lnTo>
                <a:lnTo>
                  <a:pt x="92" y="236"/>
                </a:lnTo>
                <a:lnTo>
                  <a:pt x="92" y="236"/>
                </a:lnTo>
                <a:lnTo>
                  <a:pt x="97" y="240"/>
                </a:lnTo>
                <a:lnTo>
                  <a:pt x="102" y="243"/>
                </a:lnTo>
                <a:lnTo>
                  <a:pt x="104" y="246"/>
                </a:lnTo>
                <a:lnTo>
                  <a:pt x="104" y="246"/>
                </a:lnTo>
                <a:lnTo>
                  <a:pt x="102" y="248"/>
                </a:lnTo>
                <a:lnTo>
                  <a:pt x="99" y="252"/>
                </a:lnTo>
                <a:lnTo>
                  <a:pt x="97" y="256"/>
                </a:lnTo>
                <a:lnTo>
                  <a:pt x="96" y="259"/>
                </a:lnTo>
                <a:lnTo>
                  <a:pt x="95" y="264"/>
                </a:lnTo>
                <a:lnTo>
                  <a:pt x="96" y="267"/>
                </a:lnTo>
                <a:lnTo>
                  <a:pt x="96" y="267"/>
                </a:lnTo>
                <a:lnTo>
                  <a:pt x="101" y="276"/>
                </a:lnTo>
                <a:lnTo>
                  <a:pt x="105" y="284"/>
                </a:lnTo>
                <a:lnTo>
                  <a:pt x="111" y="292"/>
                </a:lnTo>
                <a:lnTo>
                  <a:pt x="109" y="306"/>
                </a:lnTo>
                <a:lnTo>
                  <a:pt x="109" y="306"/>
                </a:lnTo>
                <a:lnTo>
                  <a:pt x="104" y="307"/>
                </a:lnTo>
                <a:lnTo>
                  <a:pt x="94" y="310"/>
                </a:lnTo>
                <a:lnTo>
                  <a:pt x="88" y="312"/>
                </a:lnTo>
                <a:lnTo>
                  <a:pt x="84" y="314"/>
                </a:lnTo>
                <a:lnTo>
                  <a:pt x="82" y="318"/>
                </a:lnTo>
                <a:lnTo>
                  <a:pt x="82" y="319"/>
                </a:lnTo>
                <a:lnTo>
                  <a:pt x="82" y="321"/>
                </a:lnTo>
                <a:lnTo>
                  <a:pt x="82" y="321"/>
                </a:lnTo>
                <a:lnTo>
                  <a:pt x="84" y="323"/>
                </a:lnTo>
                <a:lnTo>
                  <a:pt x="88" y="327"/>
                </a:lnTo>
                <a:lnTo>
                  <a:pt x="94" y="329"/>
                </a:lnTo>
                <a:lnTo>
                  <a:pt x="100" y="330"/>
                </a:lnTo>
                <a:lnTo>
                  <a:pt x="111" y="332"/>
                </a:lnTo>
                <a:lnTo>
                  <a:pt x="118" y="332"/>
                </a:lnTo>
                <a:lnTo>
                  <a:pt x="118" y="332"/>
                </a:lnTo>
                <a:lnTo>
                  <a:pt x="153" y="332"/>
                </a:lnTo>
                <a:lnTo>
                  <a:pt x="173" y="332"/>
                </a:lnTo>
                <a:lnTo>
                  <a:pt x="181" y="331"/>
                </a:lnTo>
                <a:lnTo>
                  <a:pt x="184" y="330"/>
                </a:lnTo>
                <a:lnTo>
                  <a:pt x="184" y="330"/>
                </a:lnTo>
                <a:lnTo>
                  <a:pt x="185" y="324"/>
                </a:lnTo>
                <a:lnTo>
                  <a:pt x="185" y="315"/>
                </a:lnTo>
                <a:lnTo>
                  <a:pt x="186" y="304"/>
                </a:lnTo>
                <a:lnTo>
                  <a:pt x="188" y="301"/>
                </a:lnTo>
                <a:lnTo>
                  <a:pt x="178" y="277"/>
                </a:lnTo>
                <a:lnTo>
                  <a:pt x="178" y="277"/>
                </a:lnTo>
                <a:lnTo>
                  <a:pt x="169" y="270"/>
                </a:lnTo>
                <a:lnTo>
                  <a:pt x="164" y="265"/>
                </a:lnTo>
                <a:lnTo>
                  <a:pt x="163" y="264"/>
                </a:lnTo>
                <a:lnTo>
                  <a:pt x="164" y="263"/>
                </a:lnTo>
                <a:lnTo>
                  <a:pt x="164" y="263"/>
                </a:lnTo>
                <a:lnTo>
                  <a:pt x="170" y="264"/>
                </a:lnTo>
                <a:lnTo>
                  <a:pt x="178" y="267"/>
                </a:lnTo>
                <a:lnTo>
                  <a:pt x="186" y="270"/>
                </a:lnTo>
                <a:lnTo>
                  <a:pt x="193" y="273"/>
                </a:lnTo>
                <a:lnTo>
                  <a:pt x="193" y="273"/>
                </a:lnTo>
                <a:lnTo>
                  <a:pt x="200" y="273"/>
                </a:lnTo>
                <a:lnTo>
                  <a:pt x="208" y="273"/>
                </a:lnTo>
                <a:lnTo>
                  <a:pt x="218" y="273"/>
                </a:lnTo>
                <a:lnTo>
                  <a:pt x="218" y="273"/>
                </a:lnTo>
                <a:lnTo>
                  <a:pt x="220" y="275"/>
                </a:lnTo>
                <a:lnTo>
                  <a:pt x="223" y="280"/>
                </a:lnTo>
                <a:lnTo>
                  <a:pt x="229" y="292"/>
                </a:lnTo>
                <a:lnTo>
                  <a:pt x="229" y="292"/>
                </a:lnTo>
                <a:lnTo>
                  <a:pt x="238" y="306"/>
                </a:lnTo>
                <a:lnTo>
                  <a:pt x="244" y="319"/>
                </a:lnTo>
                <a:lnTo>
                  <a:pt x="244" y="319"/>
                </a:lnTo>
                <a:lnTo>
                  <a:pt x="230" y="327"/>
                </a:lnTo>
                <a:lnTo>
                  <a:pt x="221" y="334"/>
                </a:lnTo>
                <a:lnTo>
                  <a:pt x="219" y="337"/>
                </a:lnTo>
                <a:lnTo>
                  <a:pt x="218" y="340"/>
                </a:lnTo>
                <a:lnTo>
                  <a:pt x="218" y="340"/>
                </a:lnTo>
                <a:lnTo>
                  <a:pt x="219" y="345"/>
                </a:lnTo>
                <a:lnTo>
                  <a:pt x="222" y="349"/>
                </a:lnTo>
                <a:lnTo>
                  <a:pt x="229" y="352"/>
                </a:lnTo>
                <a:lnTo>
                  <a:pt x="239" y="355"/>
                </a:lnTo>
                <a:lnTo>
                  <a:pt x="239" y="355"/>
                </a:lnTo>
                <a:lnTo>
                  <a:pt x="254" y="355"/>
                </a:lnTo>
                <a:lnTo>
                  <a:pt x="271" y="352"/>
                </a:lnTo>
                <a:lnTo>
                  <a:pt x="295" y="349"/>
                </a:lnTo>
                <a:lnTo>
                  <a:pt x="295" y="349"/>
                </a:lnTo>
                <a:lnTo>
                  <a:pt x="296" y="349"/>
                </a:lnTo>
                <a:lnTo>
                  <a:pt x="297" y="346"/>
                </a:lnTo>
                <a:lnTo>
                  <a:pt x="300" y="339"/>
                </a:lnTo>
                <a:lnTo>
                  <a:pt x="302" y="330"/>
                </a:lnTo>
                <a:lnTo>
                  <a:pt x="302" y="323"/>
                </a:lnTo>
                <a:lnTo>
                  <a:pt x="302" y="306"/>
                </a:lnTo>
                <a:lnTo>
                  <a:pt x="302" y="306"/>
                </a:lnTo>
                <a:lnTo>
                  <a:pt x="304" y="298"/>
                </a:lnTo>
                <a:lnTo>
                  <a:pt x="306" y="293"/>
                </a:lnTo>
                <a:lnTo>
                  <a:pt x="306" y="289"/>
                </a:lnTo>
                <a:lnTo>
                  <a:pt x="306" y="289"/>
                </a:lnTo>
                <a:lnTo>
                  <a:pt x="308" y="288"/>
                </a:lnTo>
                <a:lnTo>
                  <a:pt x="309" y="288"/>
                </a:lnTo>
                <a:lnTo>
                  <a:pt x="314" y="291"/>
                </a:lnTo>
                <a:lnTo>
                  <a:pt x="321" y="294"/>
                </a:lnTo>
                <a:lnTo>
                  <a:pt x="324" y="294"/>
                </a:lnTo>
                <a:lnTo>
                  <a:pt x="326" y="294"/>
                </a:lnTo>
                <a:lnTo>
                  <a:pt x="326" y="294"/>
                </a:lnTo>
                <a:lnTo>
                  <a:pt x="332" y="292"/>
                </a:lnTo>
                <a:lnTo>
                  <a:pt x="340" y="289"/>
                </a:lnTo>
                <a:lnTo>
                  <a:pt x="344" y="287"/>
                </a:lnTo>
                <a:lnTo>
                  <a:pt x="347" y="284"/>
                </a:lnTo>
                <a:lnTo>
                  <a:pt x="349" y="282"/>
                </a:lnTo>
                <a:lnTo>
                  <a:pt x="350" y="277"/>
                </a:lnTo>
                <a:lnTo>
                  <a:pt x="350" y="277"/>
                </a:lnTo>
                <a:lnTo>
                  <a:pt x="349" y="256"/>
                </a:lnTo>
                <a:lnTo>
                  <a:pt x="348" y="246"/>
                </a:lnTo>
                <a:lnTo>
                  <a:pt x="346" y="239"/>
                </a:lnTo>
                <a:lnTo>
                  <a:pt x="346" y="239"/>
                </a:lnTo>
                <a:lnTo>
                  <a:pt x="342" y="232"/>
                </a:lnTo>
                <a:lnTo>
                  <a:pt x="341" y="227"/>
                </a:lnTo>
                <a:lnTo>
                  <a:pt x="340" y="219"/>
                </a:lnTo>
                <a:lnTo>
                  <a:pt x="340" y="210"/>
                </a:lnTo>
                <a:lnTo>
                  <a:pt x="340" y="210"/>
                </a:lnTo>
                <a:lnTo>
                  <a:pt x="345" y="186"/>
                </a:lnTo>
                <a:lnTo>
                  <a:pt x="345" y="171"/>
                </a:lnTo>
                <a:lnTo>
                  <a:pt x="345" y="162"/>
                </a:lnTo>
                <a:lnTo>
                  <a:pt x="344" y="153"/>
                </a:lnTo>
                <a:lnTo>
                  <a:pt x="344" y="153"/>
                </a:lnTo>
                <a:lnTo>
                  <a:pt x="340" y="145"/>
                </a:lnTo>
                <a:lnTo>
                  <a:pt x="335" y="136"/>
                </a:lnTo>
                <a:lnTo>
                  <a:pt x="328" y="128"/>
                </a:lnTo>
                <a:lnTo>
                  <a:pt x="320" y="119"/>
                </a:lnTo>
                <a:lnTo>
                  <a:pt x="304" y="103"/>
                </a:lnTo>
                <a:lnTo>
                  <a:pt x="290" y="88"/>
                </a:lnTo>
                <a:lnTo>
                  <a:pt x="290" y="88"/>
                </a:lnTo>
                <a:lnTo>
                  <a:pt x="278" y="76"/>
                </a:lnTo>
                <a:lnTo>
                  <a:pt x="267" y="66"/>
                </a:lnTo>
                <a:lnTo>
                  <a:pt x="262" y="61"/>
                </a:lnTo>
                <a:lnTo>
                  <a:pt x="255" y="57"/>
                </a:lnTo>
                <a:lnTo>
                  <a:pt x="247" y="53"/>
                </a:lnTo>
                <a:lnTo>
                  <a:pt x="239" y="50"/>
                </a:lnTo>
                <a:lnTo>
                  <a:pt x="239" y="50"/>
                </a:lnTo>
                <a:lnTo>
                  <a:pt x="221" y="46"/>
                </a:lnTo>
                <a:lnTo>
                  <a:pt x="203" y="41"/>
                </a:lnTo>
                <a:lnTo>
                  <a:pt x="186" y="38"/>
                </a:lnTo>
                <a:lnTo>
                  <a:pt x="181" y="35"/>
                </a:lnTo>
                <a:lnTo>
                  <a:pt x="181" y="35"/>
                </a:lnTo>
                <a:lnTo>
                  <a:pt x="182" y="33"/>
                </a:lnTo>
                <a:lnTo>
                  <a:pt x="181" y="26"/>
                </a:lnTo>
                <a:lnTo>
                  <a:pt x="179" y="22"/>
                </a:lnTo>
                <a:lnTo>
                  <a:pt x="177" y="19"/>
                </a:lnTo>
                <a:lnTo>
                  <a:pt x="174" y="16"/>
                </a:lnTo>
                <a:lnTo>
                  <a:pt x="169" y="14"/>
                </a:lnTo>
                <a:lnTo>
                  <a:pt x="169" y="14"/>
                </a:lnTo>
                <a:lnTo>
                  <a:pt x="163" y="13"/>
                </a:lnTo>
                <a:lnTo>
                  <a:pt x="156" y="13"/>
                </a:lnTo>
                <a:lnTo>
                  <a:pt x="142" y="15"/>
                </a:lnTo>
                <a:lnTo>
                  <a:pt x="132" y="18"/>
                </a:lnTo>
                <a:lnTo>
                  <a:pt x="128" y="19"/>
                </a:lnTo>
                <a:lnTo>
                  <a:pt x="128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4EF0CB78-F9FD-41BC-9206-36335BB57867}"/>
              </a:ext>
            </a:extLst>
          </p:cNvPr>
          <p:cNvSpPr>
            <a:spLocks/>
          </p:cNvSpPr>
          <p:nvPr/>
        </p:nvSpPr>
        <p:spPr bwMode="auto">
          <a:xfrm>
            <a:off x="821594" y="863715"/>
            <a:ext cx="860235" cy="1549465"/>
          </a:xfrm>
          <a:custGeom>
            <a:avLst/>
            <a:gdLst>
              <a:gd name="T0" fmla="*/ 229 w 825"/>
              <a:gd name="T1" fmla="*/ 8 h 1486"/>
              <a:gd name="T2" fmla="*/ 155 w 825"/>
              <a:gd name="T3" fmla="*/ 46 h 1486"/>
              <a:gd name="T4" fmla="*/ 120 w 825"/>
              <a:gd name="T5" fmla="*/ 155 h 1486"/>
              <a:gd name="T6" fmla="*/ 133 w 825"/>
              <a:gd name="T7" fmla="*/ 217 h 1486"/>
              <a:gd name="T8" fmla="*/ 158 w 825"/>
              <a:gd name="T9" fmla="*/ 272 h 1486"/>
              <a:gd name="T10" fmla="*/ 182 w 825"/>
              <a:gd name="T11" fmla="*/ 355 h 1486"/>
              <a:gd name="T12" fmla="*/ 111 w 825"/>
              <a:gd name="T13" fmla="*/ 435 h 1486"/>
              <a:gd name="T14" fmla="*/ 85 w 825"/>
              <a:gd name="T15" fmla="*/ 507 h 1486"/>
              <a:gd name="T16" fmla="*/ 74 w 825"/>
              <a:gd name="T17" fmla="*/ 554 h 1486"/>
              <a:gd name="T18" fmla="*/ 45 w 825"/>
              <a:gd name="T19" fmla="*/ 550 h 1486"/>
              <a:gd name="T20" fmla="*/ 9 w 825"/>
              <a:gd name="T21" fmla="*/ 590 h 1486"/>
              <a:gd name="T22" fmla="*/ 3 w 825"/>
              <a:gd name="T23" fmla="*/ 629 h 1486"/>
              <a:gd name="T24" fmla="*/ 23 w 825"/>
              <a:gd name="T25" fmla="*/ 647 h 1486"/>
              <a:gd name="T26" fmla="*/ 87 w 825"/>
              <a:gd name="T27" fmla="*/ 676 h 1486"/>
              <a:gd name="T28" fmla="*/ 158 w 825"/>
              <a:gd name="T29" fmla="*/ 652 h 1486"/>
              <a:gd name="T30" fmla="*/ 162 w 825"/>
              <a:gd name="T31" fmla="*/ 754 h 1486"/>
              <a:gd name="T32" fmla="*/ 193 w 825"/>
              <a:gd name="T33" fmla="*/ 800 h 1486"/>
              <a:gd name="T34" fmla="*/ 209 w 825"/>
              <a:gd name="T35" fmla="*/ 858 h 1486"/>
              <a:gd name="T36" fmla="*/ 215 w 825"/>
              <a:gd name="T37" fmla="*/ 905 h 1486"/>
              <a:gd name="T38" fmla="*/ 202 w 825"/>
              <a:gd name="T39" fmla="*/ 1046 h 1486"/>
              <a:gd name="T40" fmla="*/ 235 w 825"/>
              <a:gd name="T41" fmla="*/ 1219 h 1486"/>
              <a:gd name="T42" fmla="*/ 275 w 825"/>
              <a:gd name="T43" fmla="*/ 1377 h 1486"/>
              <a:gd name="T44" fmla="*/ 195 w 825"/>
              <a:gd name="T45" fmla="*/ 1474 h 1486"/>
              <a:gd name="T46" fmla="*/ 211 w 825"/>
              <a:gd name="T47" fmla="*/ 1485 h 1486"/>
              <a:gd name="T48" fmla="*/ 351 w 825"/>
              <a:gd name="T49" fmla="*/ 1455 h 1486"/>
              <a:gd name="T50" fmla="*/ 408 w 825"/>
              <a:gd name="T51" fmla="*/ 1379 h 1486"/>
              <a:gd name="T52" fmla="*/ 468 w 825"/>
              <a:gd name="T53" fmla="*/ 1379 h 1486"/>
              <a:gd name="T54" fmla="*/ 510 w 825"/>
              <a:gd name="T55" fmla="*/ 1299 h 1486"/>
              <a:gd name="T56" fmla="*/ 521 w 825"/>
              <a:gd name="T57" fmla="*/ 1235 h 1486"/>
              <a:gd name="T58" fmla="*/ 526 w 825"/>
              <a:gd name="T59" fmla="*/ 1206 h 1486"/>
              <a:gd name="T60" fmla="*/ 535 w 825"/>
              <a:gd name="T61" fmla="*/ 1040 h 1486"/>
              <a:gd name="T62" fmla="*/ 575 w 825"/>
              <a:gd name="T63" fmla="*/ 967 h 1486"/>
              <a:gd name="T64" fmla="*/ 588 w 825"/>
              <a:gd name="T65" fmla="*/ 825 h 1486"/>
              <a:gd name="T66" fmla="*/ 619 w 825"/>
              <a:gd name="T67" fmla="*/ 791 h 1486"/>
              <a:gd name="T68" fmla="*/ 592 w 825"/>
              <a:gd name="T69" fmla="*/ 743 h 1486"/>
              <a:gd name="T70" fmla="*/ 601 w 825"/>
              <a:gd name="T71" fmla="*/ 670 h 1486"/>
              <a:gd name="T72" fmla="*/ 663 w 825"/>
              <a:gd name="T73" fmla="*/ 752 h 1486"/>
              <a:gd name="T74" fmla="*/ 714 w 825"/>
              <a:gd name="T75" fmla="*/ 816 h 1486"/>
              <a:gd name="T76" fmla="*/ 769 w 825"/>
              <a:gd name="T77" fmla="*/ 823 h 1486"/>
              <a:gd name="T78" fmla="*/ 780 w 825"/>
              <a:gd name="T79" fmla="*/ 853 h 1486"/>
              <a:gd name="T80" fmla="*/ 794 w 825"/>
              <a:gd name="T81" fmla="*/ 862 h 1486"/>
              <a:gd name="T82" fmla="*/ 818 w 825"/>
              <a:gd name="T83" fmla="*/ 838 h 1486"/>
              <a:gd name="T84" fmla="*/ 821 w 825"/>
              <a:gd name="T85" fmla="*/ 803 h 1486"/>
              <a:gd name="T86" fmla="*/ 792 w 825"/>
              <a:gd name="T87" fmla="*/ 769 h 1486"/>
              <a:gd name="T88" fmla="*/ 778 w 825"/>
              <a:gd name="T89" fmla="*/ 716 h 1486"/>
              <a:gd name="T90" fmla="*/ 694 w 825"/>
              <a:gd name="T91" fmla="*/ 576 h 1486"/>
              <a:gd name="T92" fmla="*/ 623 w 825"/>
              <a:gd name="T93" fmla="*/ 457 h 1486"/>
              <a:gd name="T94" fmla="*/ 552 w 825"/>
              <a:gd name="T95" fmla="*/ 381 h 1486"/>
              <a:gd name="T96" fmla="*/ 441 w 825"/>
              <a:gd name="T97" fmla="*/ 246 h 1486"/>
              <a:gd name="T98" fmla="*/ 444 w 825"/>
              <a:gd name="T99" fmla="*/ 206 h 1486"/>
              <a:gd name="T100" fmla="*/ 450 w 825"/>
              <a:gd name="T101" fmla="*/ 164 h 1486"/>
              <a:gd name="T102" fmla="*/ 435 w 825"/>
              <a:gd name="T103" fmla="*/ 111 h 1486"/>
              <a:gd name="T104" fmla="*/ 426 w 825"/>
              <a:gd name="T105" fmla="*/ 60 h 1486"/>
              <a:gd name="T106" fmla="*/ 373 w 825"/>
              <a:gd name="T107" fmla="*/ 18 h 1486"/>
              <a:gd name="T108" fmla="*/ 322 w 825"/>
              <a:gd name="T109" fmla="*/ 0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5" h="1486">
                <a:moveTo>
                  <a:pt x="295" y="8"/>
                </a:moveTo>
                <a:lnTo>
                  <a:pt x="295" y="8"/>
                </a:lnTo>
                <a:lnTo>
                  <a:pt x="282" y="6"/>
                </a:lnTo>
                <a:lnTo>
                  <a:pt x="268" y="4"/>
                </a:lnTo>
                <a:lnTo>
                  <a:pt x="249" y="6"/>
                </a:lnTo>
                <a:lnTo>
                  <a:pt x="229" y="8"/>
                </a:lnTo>
                <a:lnTo>
                  <a:pt x="209" y="11"/>
                </a:lnTo>
                <a:lnTo>
                  <a:pt x="187" y="18"/>
                </a:lnTo>
                <a:lnTo>
                  <a:pt x="178" y="24"/>
                </a:lnTo>
                <a:lnTo>
                  <a:pt x="169" y="31"/>
                </a:lnTo>
                <a:lnTo>
                  <a:pt x="169" y="31"/>
                </a:lnTo>
                <a:lnTo>
                  <a:pt x="155" y="46"/>
                </a:lnTo>
                <a:lnTo>
                  <a:pt x="144" y="62"/>
                </a:lnTo>
                <a:lnTo>
                  <a:pt x="136" y="80"/>
                </a:lnTo>
                <a:lnTo>
                  <a:pt x="129" y="99"/>
                </a:lnTo>
                <a:lnTo>
                  <a:pt x="125" y="115"/>
                </a:lnTo>
                <a:lnTo>
                  <a:pt x="124" y="131"/>
                </a:lnTo>
                <a:lnTo>
                  <a:pt x="120" y="155"/>
                </a:lnTo>
                <a:lnTo>
                  <a:pt x="120" y="155"/>
                </a:lnTo>
                <a:lnTo>
                  <a:pt x="114" y="179"/>
                </a:lnTo>
                <a:lnTo>
                  <a:pt x="116" y="186"/>
                </a:lnTo>
                <a:lnTo>
                  <a:pt x="120" y="195"/>
                </a:lnTo>
                <a:lnTo>
                  <a:pt x="120" y="195"/>
                </a:lnTo>
                <a:lnTo>
                  <a:pt x="133" y="217"/>
                </a:lnTo>
                <a:lnTo>
                  <a:pt x="140" y="228"/>
                </a:lnTo>
                <a:lnTo>
                  <a:pt x="140" y="228"/>
                </a:lnTo>
                <a:lnTo>
                  <a:pt x="149" y="242"/>
                </a:lnTo>
                <a:lnTo>
                  <a:pt x="155" y="257"/>
                </a:lnTo>
                <a:lnTo>
                  <a:pt x="158" y="272"/>
                </a:lnTo>
                <a:lnTo>
                  <a:pt x="158" y="272"/>
                </a:lnTo>
                <a:lnTo>
                  <a:pt x="160" y="297"/>
                </a:lnTo>
                <a:lnTo>
                  <a:pt x="164" y="323"/>
                </a:lnTo>
                <a:lnTo>
                  <a:pt x="164" y="323"/>
                </a:lnTo>
                <a:lnTo>
                  <a:pt x="167" y="334"/>
                </a:lnTo>
                <a:lnTo>
                  <a:pt x="175" y="344"/>
                </a:lnTo>
                <a:lnTo>
                  <a:pt x="182" y="355"/>
                </a:lnTo>
                <a:lnTo>
                  <a:pt x="182" y="355"/>
                </a:lnTo>
                <a:lnTo>
                  <a:pt x="151" y="386"/>
                </a:lnTo>
                <a:lnTo>
                  <a:pt x="127" y="412"/>
                </a:lnTo>
                <a:lnTo>
                  <a:pt x="118" y="425"/>
                </a:lnTo>
                <a:lnTo>
                  <a:pt x="111" y="435"/>
                </a:lnTo>
                <a:lnTo>
                  <a:pt x="111" y="435"/>
                </a:lnTo>
                <a:lnTo>
                  <a:pt x="102" y="454"/>
                </a:lnTo>
                <a:lnTo>
                  <a:pt x="96" y="470"/>
                </a:lnTo>
                <a:lnTo>
                  <a:pt x="94" y="485"/>
                </a:lnTo>
                <a:lnTo>
                  <a:pt x="89" y="496"/>
                </a:lnTo>
                <a:lnTo>
                  <a:pt x="89" y="496"/>
                </a:lnTo>
                <a:lnTo>
                  <a:pt x="85" y="507"/>
                </a:lnTo>
                <a:lnTo>
                  <a:pt x="82" y="516"/>
                </a:lnTo>
                <a:lnTo>
                  <a:pt x="78" y="528"/>
                </a:lnTo>
                <a:lnTo>
                  <a:pt x="78" y="528"/>
                </a:lnTo>
                <a:lnTo>
                  <a:pt x="76" y="543"/>
                </a:lnTo>
                <a:lnTo>
                  <a:pt x="74" y="554"/>
                </a:lnTo>
                <a:lnTo>
                  <a:pt x="74" y="554"/>
                </a:lnTo>
                <a:lnTo>
                  <a:pt x="65" y="548"/>
                </a:lnTo>
                <a:lnTo>
                  <a:pt x="58" y="547"/>
                </a:lnTo>
                <a:lnTo>
                  <a:pt x="54" y="545"/>
                </a:lnTo>
                <a:lnTo>
                  <a:pt x="51" y="547"/>
                </a:lnTo>
                <a:lnTo>
                  <a:pt x="51" y="547"/>
                </a:lnTo>
                <a:lnTo>
                  <a:pt x="45" y="550"/>
                </a:lnTo>
                <a:lnTo>
                  <a:pt x="38" y="558"/>
                </a:lnTo>
                <a:lnTo>
                  <a:pt x="31" y="567"/>
                </a:lnTo>
                <a:lnTo>
                  <a:pt x="31" y="567"/>
                </a:lnTo>
                <a:lnTo>
                  <a:pt x="23" y="574"/>
                </a:lnTo>
                <a:lnTo>
                  <a:pt x="9" y="590"/>
                </a:lnTo>
                <a:lnTo>
                  <a:pt x="9" y="590"/>
                </a:lnTo>
                <a:lnTo>
                  <a:pt x="3" y="598"/>
                </a:lnTo>
                <a:lnTo>
                  <a:pt x="2" y="605"/>
                </a:lnTo>
                <a:lnTo>
                  <a:pt x="0" y="612"/>
                </a:lnTo>
                <a:lnTo>
                  <a:pt x="0" y="619"/>
                </a:lnTo>
                <a:lnTo>
                  <a:pt x="0" y="619"/>
                </a:lnTo>
                <a:lnTo>
                  <a:pt x="3" y="629"/>
                </a:lnTo>
                <a:lnTo>
                  <a:pt x="7" y="636"/>
                </a:lnTo>
                <a:lnTo>
                  <a:pt x="11" y="641"/>
                </a:lnTo>
                <a:lnTo>
                  <a:pt x="12" y="645"/>
                </a:lnTo>
                <a:lnTo>
                  <a:pt x="12" y="645"/>
                </a:lnTo>
                <a:lnTo>
                  <a:pt x="23" y="647"/>
                </a:lnTo>
                <a:lnTo>
                  <a:pt x="23" y="647"/>
                </a:lnTo>
                <a:lnTo>
                  <a:pt x="45" y="661"/>
                </a:lnTo>
                <a:lnTo>
                  <a:pt x="65" y="672"/>
                </a:lnTo>
                <a:lnTo>
                  <a:pt x="73" y="676"/>
                </a:lnTo>
                <a:lnTo>
                  <a:pt x="80" y="676"/>
                </a:lnTo>
                <a:lnTo>
                  <a:pt x="80" y="676"/>
                </a:lnTo>
                <a:lnTo>
                  <a:pt x="87" y="676"/>
                </a:lnTo>
                <a:lnTo>
                  <a:pt x="94" y="674"/>
                </a:lnTo>
                <a:lnTo>
                  <a:pt x="107" y="669"/>
                </a:lnTo>
                <a:lnTo>
                  <a:pt x="122" y="660"/>
                </a:lnTo>
                <a:lnTo>
                  <a:pt x="122" y="660"/>
                </a:lnTo>
                <a:lnTo>
                  <a:pt x="158" y="652"/>
                </a:lnTo>
                <a:lnTo>
                  <a:pt x="158" y="652"/>
                </a:lnTo>
                <a:lnTo>
                  <a:pt x="167" y="650"/>
                </a:lnTo>
                <a:lnTo>
                  <a:pt x="169" y="650"/>
                </a:lnTo>
                <a:lnTo>
                  <a:pt x="169" y="650"/>
                </a:lnTo>
                <a:lnTo>
                  <a:pt x="164" y="700"/>
                </a:lnTo>
                <a:lnTo>
                  <a:pt x="162" y="738"/>
                </a:lnTo>
                <a:lnTo>
                  <a:pt x="162" y="754"/>
                </a:lnTo>
                <a:lnTo>
                  <a:pt x="164" y="763"/>
                </a:lnTo>
                <a:lnTo>
                  <a:pt x="164" y="763"/>
                </a:lnTo>
                <a:lnTo>
                  <a:pt x="167" y="769"/>
                </a:lnTo>
                <a:lnTo>
                  <a:pt x="171" y="776"/>
                </a:lnTo>
                <a:lnTo>
                  <a:pt x="182" y="789"/>
                </a:lnTo>
                <a:lnTo>
                  <a:pt x="193" y="800"/>
                </a:lnTo>
                <a:lnTo>
                  <a:pt x="200" y="807"/>
                </a:lnTo>
                <a:lnTo>
                  <a:pt x="200" y="807"/>
                </a:lnTo>
                <a:lnTo>
                  <a:pt x="202" y="820"/>
                </a:lnTo>
                <a:lnTo>
                  <a:pt x="204" y="834"/>
                </a:lnTo>
                <a:lnTo>
                  <a:pt x="207" y="851"/>
                </a:lnTo>
                <a:lnTo>
                  <a:pt x="209" y="858"/>
                </a:lnTo>
                <a:lnTo>
                  <a:pt x="211" y="863"/>
                </a:lnTo>
                <a:lnTo>
                  <a:pt x="211" y="863"/>
                </a:lnTo>
                <a:lnTo>
                  <a:pt x="220" y="878"/>
                </a:lnTo>
                <a:lnTo>
                  <a:pt x="220" y="882"/>
                </a:lnTo>
                <a:lnTo>
                  <a:pt x="220" y="882"/>
                </a:lnTo>
                <a:lnTo>
                  <a:pt x="215" y="905"/>
                </a:lnTo>
                <a:lnTo>
                  <a:pt x="211" y="927"/>
                </a:lnTo>
                <a:lnTo>
                  <a:pt x="209" y="951"/>
                </a:lnTo>
                <a:lnTo>
                  <a:pt x="209" y="951"/>
                </a:lnTo>
                <a:lnTo>
                  <a:pt x="204" y="1006"/>
                </a:lnTo>
                <a:lnTo>
                  <a:pt x="202" y="1031"/>
                </a:lnTo>
                <a:lnTo>
                  <a:pt x="202" y="1046"/>
                </a:lnTo>
                <a:lnTo>
                  <a:pt x="202" y="1046"/>
                </a:lnTo>
                <a:lnTo>
                  <a:pt x="217" y="1126"/>
                </a:lnTo>
                <a:lnTo>
                  <a:pt x="226" y="1182"/>
                </a:lnTo>
                <a:lnTo>
                  <a:pt x="231" y="1204"/>
                </a:lnTo>
                <a:lnTo>
                  <a:pt x="235" y="1219"/>
                </a:lnTo>
                <a:lnTo>
                  <a:pt x="235" y="1219"/>
                </a:lnTo>
                <a:lnTo>
                  <a:pt x="246" y="1246"/>
                </a:lnTo>
                <a:lnTo>
                  <a:pt x="255" y="1282"/>
                </a:lnTo>
                <a:lnTo>
                  <a:pt x="268" y="1332"/>
                </a:lnTo>
                <a:lnTo>
                  <a:pt x="268" y="1332"/>
                </a:lnTo>
                <a:lnTo>
                  <a:pt x="275" y="1377"/>
                </a:lnTo>
                <a:lnTo>
                  <a:pt x="275" y="1377"/>
                </a:lnTo>
                <a:lnTo>
                  <a:pt x="227" y="1435"/>
                </a:lnTo>
                <a:lnTo>
                  <a:pt x="227" y="1435"/>
                </a:lnTo>
                <a:lnTo>
                  <a:pt x="217" y="1446"/>
                </a:lnTo>
                <a:lnTo>
                  <a:pt x="204" y="1461"/>
                </a:lnTo>
                <a:lnTo>
                  <a:pt x="198" y="1468"/>
                </a:lnTo>
                <a:lnTo>
                  <a:pt x="195" y="1474"/>
                </a:lnTo>
                <a:lnTo>
                  <a:pt x="195" y="1477"/>
                </a:lnTo>
                <a:lnTo>
                  <a:pt x="196" y="1479"/>
                </a:lnTo>
                <a:lnTo>
                  <a:pt x="198" y="1483"/>
                </a:lnTo>
                <a:lnTo>
                  <a:pt x="202" y="1483"/>
                </a:lnTo>
                <a:lnTo>
                  <a:pt x="202" y="1483"/>
                </a:lnTo>
                <a:lnTo>
                  <a:pt x="211" y="1485"/>
                </a:lnTo>
                <a:lnTo>
                  <a:pt x="220" y="1486"/>
                </a:lnTo>
                <a:lnTo>
                  <a:pt x="238" y="1485"/>
                </a:lnTo>
                <a:lnTo>
                  <a:pt x="257" y="1483"/>
                </a:lnTo>
                <a:lnTo>
                  <a:pt x="275" y="1477"/>
                </a:lnTo>
                <a:lnTo>
                  <a:pt x="275" y="1477"/>
                </a:lnTo>
                <a:lnTo>
                  <a:pt x="351" y="1455"/>
                </a:lnTo>
                <a:lnTo>
                  <a:pt x="393" y="1441"/>
                </a:lnTo>
                <a:lnTo>
                  <a:pt x="406" y="1435"/>
                </a:lnTo>
                <a:lnTo>
                  <a:pt x="411" y="1434"/>
                </a:lnTo>
                <a:lnTo>
                  <a:pt x="411" y="1434"/>
                </a:lnTo>
                <a:lnTo>
                  <a:pt x="410" y="1404"/>
                </a:lnTo>
                <a:lnTo>
                  <a:pt x="408" y="1379"/>
                </a:lnTo>
                <a:lnTo>
                  <a:pt x="408" y="1379"/>
                </a:lnTo>
                <a:lnTo>
                  <a:pt x="432" y="1383"/>
                </a:lnTo>
                <a:lnTo>
                  <a:pt x="450" y="1383"/>
                </a:lnTo>
                <a:lnTo>
                  <a:pt x="459" y="1381"/>
                </a:lnTo>
                <a:lnTo>
                  <a:pt x="468" y="1379"/>
                </a:lnTo>
                <a:lnTo>
                  <a:pt x="468" y="1379"/>
                </a:lnTo>
                <a:lnTo>
                  <a:pt x="475" y="1375"/>
                </a:lnTo>
                <a:lnTo>
                  <a:pt x="481" y="1368"/>
                </a:lnTo>
                <a:lnTo>
                  <a:pt x="488" y="1357"/>
                </a:lnTo>
                <a:lnTo>
                  <a:pt x="493" y="1346"/>
                </a:lnTo>
                <a:lnTo>
                  <a:pt x="503" y="1321"/>
                </a:lnTo>
                <a:lnTo>
                  <a:pt x="510" y="1299"/>
                </a:lnTo>
                <a:lnTo>
                  <a:pt x="510" y="1299"/>
                </a:lnTo>
                <a:lnTo>
                  <a:pt x="515" y="1281"/>
                </a:lnTo>
                <a:lnTo>
                  <a:pt x="521" y="1262"/>
                </a:lnTo>
                <a:lnTo>
                  <a:pt x="528" y="1246"/>
                </a:lnTo>
                <a:lnTo>
                  <a:pt x="528" y="1246"/>
                </a:lnTo>
                <a:lnTo>
                  <a:pt x="521" y="1235"/>
                </a:lnTo>
                <a:lnTo>
                  <a:pt x="519" y="1226"/>
                </a:lnTo>
                <a:lnTo>
                  <a:pt x="517" y="1222"/>
                </a:lnTo>
                <a:lnTo>
                  <a:pt x="519" y="1219"/>
                </a:lnTo>
                <a:lnTo>
                  <a:pt x="519" y="1219"/>
                </a:lnTo>
                <a:lnTo>
                  <a:pt x="523" y="1213"/>
                </a:lnTo>
                <a:lnTo>
                  <a:pt x="526" y="1206"/>
                </a:lnTo>
                <a:lnTo>
                  <a:pt x="532" y="1191"/>
                </a:lnTo>
                <a:lnTo>
                  <a:pt x="535" y="1166"/>
                </a:lnTo>
                <a:lnTo>
                  <a:pt x="535" y="1166"/>
                </a:lnTo>
                <a:lnTo>
                  <a:pt x="537" y="1126"/>
                </a:lnTo>
                <a:lnTo>
                  <a:pt x="537" y="1086"/>
                </a:lnTo>
                <a:lnTo>
                  <a:pt x="535" y="1040"/>
                </a:lnTo>
                <a:lnTo>
                  <a:pt x="535" y="1040"/>
                </a:lnTo>
                <a:lnTo>
                  <a:pt x="543" y="1031"/>
                </a:lnTo>
                <a:lnTo>
                  <a:pt x="557" y="1007"/>
                </a:lnTo>
                <a:lnTo>
                  <a:pt x="565" y="995"/>
                </a:lnTo>
                <a:lnTo>
                  <a:pt x="572" y="980"/>
                </a:lnTo>
                <a:lnTo>
                  <a:pt x="575" y="967"/>
                </a:lnTo>
                <a:lnTo>
                  <a:pt x="577" y="956"/>
                </a:lnTo>
                <a:lnTo>
                  <a:pt x="577" y="956"/>
                </a:lnTo>
                <a:lnTo>
                  <a:pt x="579" y="884"/>
                </a:lnTo>
                <a:lnTo>
                  <a:pt x="581" y="829"/>
                </a:lnTo>
                <a:lnTo>
                  <a:pt x="581" y="829"/>
                </a:lnTo>
                <a:lnTo>
                  <a:pt x="588" y="825"/>
                </a:lnTo>
                <a:lnTo>
                  <a:pt x="601" y="816"/>
                </a:lnTo>
                <a:lnTo>
                  <a:pt x="608" y="811"/>
                </a:lnTo>
                <a:lnTo>
                  <a:pt x="616" y="805"/>
                </a:lnTo>
                <a:lnTo>
                  <a:pt x="619" y="798"/>
                </a:lnTo>
                <a:lnTo>
                  <a:pt x="619" y="791"/>
                </a:lnTo>
                <a:lnTo>
                  <a:pt x="619" y="791"/>
                </a:lnTo>
                <a:lnTo>
                  <a:pt x="617" y="783"/>
                </a:lnTo>
                <a:lnTo>
                  <a:pt x="614" y="776"/>
                </a:lnTo>
                <a:lnTo>
                  <a:pt x="603" y="763"/>
                </a:lnTo>
                <a:lnTo>
                  <a:pt x="599" y="758"/>
                </a:lnTo>
                <a:lnTo>
                  <a:pt x="594" y="751"/>
                </a:lnTo>
                <a:lnTo>
                  <a:pt x="592" y="743"/>
                </a:lnTo>
                <a:lnTo>
                  <a:pt x="590" y="734"/>
                </a:lnTo>
                <a:lnTo>
                  <a:pt x="590" y="734"/>
                </a:lnTo>
                <a:lnTo>
                  <a:pt x="592" y="712"/>
                </a:lnTo>
                <a:lnTo>
                  <a:pt x="595" y="692"/>
                </a:lnTo>
                <a:lnTo>
                  <a:pt x="601" y="670"/>
                </a:lnTo>
                <a:lnTo>
                  <a:pt x="601" y="670"/>
                </a:lnTo>
                <a:lnTo>
                  <a:pt x="619" y="692"/>
                </a:lnTo>
                <a:lnTo>
                  <a:pt x="636" y="712"/>
                </a:lnTo>
                <a:lnTo>
                  <a:pt x="650" y="734"/>
                </a:lnTo>
                <a:lnTo>
                  <a:pt x="650" y="734"/>
                </a:lnTo>
                <a:lnTo>
                  <a:pt x="656" y="743"/>
                </a:lnTo>
                <a:lnTo>
                  <a:pt x="663" y="752"/>
                </a:lnTo>
                <a:lnTo>
                  <a:pt x="677" y="767"/>
                </a:lnTo>
                <a:lnTo>
                  <a:pt x="698" y="783"/>
                </a:lnTo>
                <a:lnTo>
                  <a:pt x="698" y="783"/>
                </a:lnTo>
                <a:lnTo>
                  <a:pt x="703" y="800"/>
                </a:lnTo>
                <a:lnTo>
                  <a:pt x="710" y="811"/>
                </a:lnTo>
                <a:lnTo>
                  <a:pt x="714" y="816"/>
                </a:lnTo>
                <a:lnTo>
                  <a:pt x="721" y="820"/>
                </a:lnTo>
                <a:lnTo>
                  <a:pt x="721" y="820"/>
                </a:lnTo>
                <a:lnTo>
                  <a:pt x="729" y="822"/>
                </a:lnTo>
                <a:lnTo>
                  <a:pt x="736" y="823"/>
                </a:lnTo>
                <a:lnTo>
                  <a:pt x="750" y="825"/>
                </a:lnTo>
                <a:lnTo>
                  <a:pt x="769" y="823"/>
                </a:lnTo>
                <a:lnTo>
                  <a:pt x="769" y="823"/>
                </a:lnTo>
                <a:lnTo>
                  <a:pt x="772" y="829"/>
                </a:lnTo>
                <a:lnTo>
                  <a:pt x="776" y="836"/>
                </a:lnTo>
                <a:lnTo>
                  <a:pt x="778" y="843"/>
                </a:lnTo>
                <a:lnTo>
                  <a:pt x="778" y="843"/>
                </a:lnTo>
                <a:lnTo>
                  <a:pt x="780" y="853"/>
                </a:lnTo>
                <a:lnTo>
                  <a:pt x="783" y="860"/>
                </a:lnTo>
                <a:lnTo>
                  <a:pt x="789" y="867"/>
                </a:lnTo>
                <a:lnTo>
                  <a:pt x="790" y="867"/>
                </a:lnTo>
                <a:lnTo>
                  <a:pt x="792" y="867"/>
                </a:lnTo>
                <a:lnTo>
                  <a:pt x="792" y="867"/>
                </a:lnTo>
                <a:lnTo>
                  <a:pt x="794" y="862"/>
                </a:lnTo>
                <a:lnTo>
                  <a:pt x="798" y="853"/>
                </a:lnTo>
                <a:lnTo>
                  <a:pt x="801" y="840"/>
                </a:lnTo>
                <a:lnTo>
                  <a:pt x="801" y="840"/>
                </a:lnTo>
                <a:lnTo>
                  <a:pt x="805" y="840"/>
                </a:lnTo>
                <a:lnTo>
                  <a:pt x="814" y="840"/>
                </a:lnTo>
                <a:lnTo>
                  <a:pt x="818" y="838"/>
                </a:lnTo>
                <a:lnTo>
                  <a:pt x="821" y="836"/>
                </a:lnTo>
                <a:lnTo>
                  <a:pt x="825" y="833"/>
                </a:lnTo>
                <a:lnTo>
                  <a:pt x="825" y="829"/>
                </a:lnTo>
                <a:lnTo>
                  <a:pt x="825" y="829"/>
                </a:lnTo>
                <a:lnTo>
                  <a:pt x="823" y="816"/>
                </a:lnTo>
                <a:lnTo>
                  <a:pt x="821" y="803"/>
                </a:lnTo>
                <a:lnTo>
                  <a:pt x="816" y="792"/>
                </a:lnTo>
                <a:lnTo>
                  <a:pt x="814" y="787"/>
                </a:lnTo>
                <a:lnTo>
                  <a:pt x="810" y="783"/>
                </a:lnTo>
                <a:lnTo>
                  <a:pt x="810" y="783"/>
                </a:lnTo>
                <a:lnTo>
                  <a:pt x="800" y="774"/>
                </a:lnTo>
                <a:lnTo>
                  <a:pt x="792" y="769"/>
                </a:lnTo>
                <a:lnTo>
                  <a:pt x="792" y="769"/>
                </a:lnTo>
                <a:lnTo>
                  <a:pt x="785" y="765"/>
                </a:lnTo>
                <a:lnTo>
                  <a:pt x="783" y="763"/>
                </a:lnTo>
                <a:lnTo>
                  <a:pt x="783" y="763"/>
                </a:lnTo>
                <a:lnTo>
                  <a:pt x="781" y="738"/>
                </a:lnTo>
                <a:lnTo>
                  <a:pt x="778" y="716"/>
                </a:lnTo>
                <a:lnTo>
                  <a:pt x="774" y="707"/>
                </a:lnTo>
                <a:lnTo>
                  <a:pt x="772" y="701"/>
                </a:lnTo>
                <a:lnTo>
                  <a:pt x="772" y="701"/>
                </a:lnTo>
                <a:lnTo>
                  <a:pt x="736" y="645"/>
                </a:lnTo>
                <a:lnTo>
                  <a:pt x="712" y="609"/>
                </a:lnTo>
                <a:lnTo>
                  <a:pt x="694" y="576"/>
                </a:lnTo>
                <a:lnTo>
                  <a:pt x="694" y="576"/>
                </a:lnTo>
                <a:lnTo>
                  <a:pt x="679" y="548"/>
                </a:lnTo>
                <a:lnTo>
                  <a:pt x="663" y="521"/>
                </a:lnTo>
                <a:lnTo>
                  <a:pt x="634" y="474"/>
                </a:lnTo>
                <a:lnTo>
                  <a:pt x="634" y="474"/>
                </a:lnTo>
                <a:lnTo>
                  <a:pt x="623" y="457"/>
                </a:lnTo>
                <a:lnTo>
                  <a:pt x="610" y="443"/>
                </a:lnTo>
                <a:lnTo>
                  <a:pt x="597" y="430"/>
                </a:lnTo>
                <a:lnTo>
                  <a:pt x="586" y="417"/>
                </a:lnTo>
                <a:lnTo>
                  <a:pt x="586" y="417"/>
                </a:lnTo>
                <a:lnTo>
                  <a:pt x="572" y="401"/>
                </a:lnTo>
                <a:lnTo>
                  <a:pt x="552" y="381"/>
                </a:lnTo>
                <a:lnTo>
                  <a:pt x="521" y="352"/>
                </a:lnTo>
                <a:lnTo>
                  <a:pt x="521" y="352"/>
                </a:lnTo>
                <a:lnTo>
                  <a:pt x="488" y="332"/>
                </a:lnTo>
                <a:lnTo>
                  <a:pt x="432" y="261"/>
                </a:lnTo>
                <a:lnTo>
                  <a:pt x="432" y="261"/>
                </a:lnTo>
                <a:lnTo>
                  <a:pt x="441" y="246"/>
                </a:lnTo>
                <a:lnTo>
                  <a:pt x="446" y="233"/>
                </a:lnTo>
                <a:lnTo>
                  <a:pt x="450" y="221"/>
                </a:lnTo>
                <a:lnTo>
                  <a:pt x="450" y="221"/>
                </a:lnTo>
                <a:lnTo>
                  <a:pt x="450" y="217"/>
                </a:lnTo>
                <a:lnTo>
                  <a:pt x="448" y="211"/>
                </a:lnTo>
                <a:lnTo>
                  <a:pt x="444" y="206"/>
                </a:lnTo>
                <a:lnTo>
                  <a:pt x="441" y="202"/>
                </a:lnTo>
                <a:lnTo>
                  <a:pt x="439" y="201"/>
                </a:lnTo>
                <a:lnTo>
                  <a:pt x="439" y="201"/>
                </a:lnTo>
                <a:lnTo>
                  <a:pt x="444" y="188"/>
                </a:lnTo>
                <a:lnTo>
                  <a:pt x="448" y="175"/>
                </a:lnTo>
                <a:lnTo>
                  <a:pt x="450" y="164"/>
                </a:lnTo>
                <a:lnTo>
                  <a:pt x="450" y="164"/>
                </a:lnTo>
                <a:lnTo>
                  <a:pt x="450" y="159"/>
                </a:lnTo>
                <a:lnTo>
                  <a:pt x="448" y="151"/>
                </a:lnTo>
                <a:lnTo>
                  <a:pt x="442" y="135"/>
                </a:lnTo>
                <a:lnTo>
                  <a:pt x="437" y="120"/>
                </a:lnTo>
                <a:lnTo>
                  <a:pt x="435" y="111"/>
                </a:lnTo>
                <a:lnTo>
                  <a:pt x="435" y="111"/>
                </a:lnTo>
                <a:lnTo>
                  <a:pt x="435" y="102"/>
                </a:lnTo>
                <a:lnTo>
                  <a:pt x="432" y="84"/>
                </a:lnTo>
                <a:lnTo>
                  <a:pt x="430" y="69"/>
                </a:lnTo>
                <a:lnTo>
                  <a:pt x="428" y="64"/>
                </a:lnTo>
                <a:lnTo>
                  <a:pt x="426" y="60"/>
                </a:lnTo>
                <a:lnTo>
                  <a:pt x="426" y="60"/>
                </a:lnTo>
                <a:lnTo>
                  <a:pt x="413" y="51"/>
                </a:lnTo>
                <a:lnTo>
                  <a:pt x="399" y="40"/>
                </a:lnTo>
                <a:lnTo>
                  <a:pt x="399" y="40"/>
                </a:lnTo>
                <a:lnTo>
                  <a:pt x="388" y="29"/>
                </a:lnTo>
                <a:lnTo>
                  <a:pt x="373" y="18"/>
                </a:lnTo>
                <a:lnTo>
                  <a:pt x="373" y="18"/>
                </a:lnTo>
                <a:lnTo>
                  <a:pt x="362" y="13"/>
                </a:lnTo>
                <a:lnTo>
                  <a:pt x="351" y="8"/>
                </a:lnTo>
                <a:lnTo>
                  <a:pt x="351" y="8"/>
                </a:lnTo>
                <a:lnTo>
                  <a:pt x="333" y="4"/>
                </a:lnTo>
                <a:lnTo>
                  <a:pt x="322" y="0"/>
                </a:lnTo>
                <a:lnTo>
                  <a:pt x="300" y="8"/>
                </a:lnTo>
                <a:lnTo>
                  <a:pt x="295" y="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48A6D7D9-2FB9-4590-89A0-A14D2673BDD2}"/>
              </a:ext>
            </a:extLst>
          </p:cNvPr>
          <p:cNvSpPr>
            <a:spLocks/>
          </p:cNvSpPr>
          <p:nvPr/>
        </p:nvSpPr>
        <p:spPr bwMode="auto">
          <a:xfrm>
            <a:off x="4232921" y="1112025"/>
            <a:ext cx="1479806" cy="963510"/>
          </a:xfrm>
          <a:custGeom>
            <a:avLst/>
            <a:gdLst>
              <a:gd name="T0" fmla="*/ 99 w 814"/>
              <a:gd name="T1" fmla="*/ 249 h 530"/>
              <a:gd name="T2" fmla="*/ 32 w 814"/>
              <a:gd name="T3" fmla="*/ 294 h 530"/>
              <a:gd name="T4" fmla="*/ 7 w 814"/>
              <a:gd name="T5" fmla="*/ 339 h 530"/>
              <a:gd name="T6" fmla="*/ 0 w 814"/>
              <a:gd name="T7" fmla="*/ 386 h 530"/>
              <a:gd name="T8" fmla="*/ 21 w 814"/>
              <a:gd name="T9" fmla="*/ 420 h 530"/>
              <a:gd name="T10" fmla="*/ 51 w 814"/>
              <a:gd name="T11" fmla="*/ 424 h 530"/>
              <a:gd name="T12" fmla="*/ 121 w 814"/>
              <a:gd name="T13" fmla="*/ 424 h 530"/>
              <a:gd name="T14" fmla="*/ 166 w 814"/>
              <a:gd name="T15" fmla="*/ 408 h 530"/>
              <a:gd name="T16" fmla="*/ 189 w 814"/>
              <a:gd name="T17" fmla="*/ 434 h 530"/>
              <a:gd name="T18" fmla="*/ 208 w 814"/>
              <a:gd name="T19" fmla="*/ 451 h 530"/>
              <a:gd name="T20" fmla="*/ 234 w 814"/>
              <a:gd name="T21" fmla="*/ 483 h 530"/>
              <a:gd name="T22" fmla="*/ 206 w 814"/>
              <a:gd name="T23" fmla="*/ 484 h 530"/>
              <a:gd name="T24" fmla="*/ 189 w 814"/>
              <a:gd name="T25" fmla="*/ 496 h 530"/>
              <a:gd name="T26" fmla="*/ 193 w 814"/>
              <a:gd name="T27" fmla="*/ 510 h 530"/>
              <a:gd name="T28" fmla="*/ 196 w 814"/>
              <a:gd name="T29" fmla="*/ 524 h 530"/>
              <a:gd name="T30" fmla="*/ 207 w 814"/>
              <a:gd name="T31" fmla="*/ 530 h 530"/>
              <a:gd name="T32" fmla="*/ 238 w 814"/>
              <a:gd name="T33" fmla="*/ 521 h 530"/>
              <a:gd name="T34" fmla="*/ 290 w 814"/>
              <a:gd name="T35" fmla="*/ 508 h 530"/>
              <a:gd name="T36" fmla="*/ 328 w 814"/>
              <a:gd name="T37" fmla="*/ 466 h 530"/>
              <a:gd name="T38" fmla="*/ 351 w 814"/>
              <a:gd name="T39" fmla="*/ 432 h 530"/>
              <a:gd name="T40" fmla="*/ 400 w 814"/>
              <a:gd name="T41" fmla="*/ 442 h 530"/>
              <a:gd name="T42" fmla="*/ 460 w 814"/>
              <a:gd name="T43" fmla="*/ 452 h 530"/>
              <a:gd name="T44" fmla="*/ 584 w 814"/>
              <a:gd name="T45" fmla="*/ 505 h 530"/>
              <a:gd name="T46" fmla="*/ 623 w 814"/>
              <a:gd name="T47" fmla="*/ 495 h 530"/>
              <a:gd name="T48" fmla="*/ 672 w 814"/>
              <a:gd name="T49" fmla="*/ 411 h 530"/>
              <a:gd name="T50" fmla="*/ 689 w 814"/>
              <a:gd name="T51" fmla="*/ 386 h 530"/>
              <a:gd name="T52" fmla="*/ 733 w 814"/>
              <a:gd name="T53" fmla="*/ 399 h 530"/>
              <a:gd name="T54" fmla="*/ 754 w 814"/>
              <a:gd name="T55" fmla="*/ 399 h 530"/>
              <a:gd name="T56" fmla="*/ 755 w 814"/>
              <a:gd name="T57" fmla="*/ 387 h 530"/>
              <a:gd name="T58" fmla="*/ 745 w 814"/>
              <a:gd name="T59" fmla="*/ 373 h 530"/>
              <a:gd name="T60" fmla="*/ 691 w 814"/>
              <a:gd name="T61" fmla="*/ 342 h 530"/>
              <a:gd name="T62" fmla="*/ 659 w 814"/>
              <a:gd name="T63" fmla="*/ 342 h 530"/>
              <a:gd name="T64" fmla="*/ 642 w 814"/>
              <a:gd name="T65" fmla="*/ 341 h 530"/>
              <a:gd name="T66" fmla="*/ 674 w 814"/>
              <a:gd name="T67" fmla="*/ 299 h 530"/>
              <a:gd name="T68" fmla="*/ 706 w 814"/>
              <a:gd name="T69" fmla="*/ 334 h 530"/>
              <a:gd name="T70" fmla="*/ 771 w 814"/>
              <a:gd name="T71" fmla="*/ 329 h 530"/>
              <a:gd name="T72" fmla="*/ 809 w 814"/>
              <a:gd name="T73" fmla="*/ 331 h 530"/>
              <a:gd name="T74" fmla="*/ 814 w 814"/>
              <a:gd name="T75" fmla="*/ 319 h 530"/>
              <a:gd name="T76" fmla="*/ 793 w 814"/>
              <a:gd name="T77" fmla="*/ 300 h 530"/>
              <a:gd name="T78" fmla="*/ 738 w 814"/>
              <a:gd name="T79" fmla="*/ 296 h 530"/>
              <a:gd name="T80" fmla="*/ 715 w 814"/>
              <a:gd name="T81" fmla="*/ 249 h 530"/>
              <a:gd name="T82" fmla="*/ 665 w 814"/>
              <a:gd name="T83" fmla="*/ 210 h 530"/>
              <a:gd name="T84" fmla="*/ 627 w 814"/>
              <a:gd name="T85" fmla="*/ 202 h 530"/>
              <a:gd name="T86" fmla="*/ 555 w 814"/>
              <a:gd name="T87" fmla="*/ 210 h 530"/>
              <a:gd name="T88" fmla="*/ 516 w 814"/>
              <a:gd name="T89" fmla="*/ 210 h 530"/>
              <a:gd name="T90" fmla="*/ 387 w 814"/>
              <a:gd name="T91" fmla="*/ 220 h 530"/>
              <a:gd name="T92" fmla="*/ 330 w 814"/>
              <a:gd name="T93" fmla="*/ 213 h 530"/>
              <a:gd name="T94" fmla="*/ 341 w 814"/>
              <a:gd name="T95" fmla="*/ 176 h 530"/>
              <a:gd name="T96" fmla="*/ 396 w 814"/>
              <a:gd name="T97" fmla="*/ 67 h 530"/>
              <a:gd name="T98" fmla="*/ 426 w 814"/>
              <a:gd name="T99" fmla="*/ 21 h 530"/>
              <a:gd name="T100" fmla="*/ 421 w 814"/>
              <a:gd name="T101" fmla="*/ 13 h 530"/>
              <a:gd name="T102" fmla="*/ 402 w 814"/>
              <a:gd name="T103" fmla="*/ 4 h 530"/>
              <a:gd name="T104" fmla="*/ 388 w 814"/>
              <a:gd name="T105" fmla="*/ 3 h 530"/>
              <a:gd name="T106" fmla="*/ 372 w 814"/>
              <a:gd name="T107" fmla="*/ 3 h 530"/>
              <a:gd name="T108" fmla="*/ 353 w 814"/>
              <a:gd name="T109" fmla="*/ 42 h 530"/>
              <a:gd name="T110" fmla="*/ 340 w 814"/>
              <a:gd name="T111" fmla="*/ 67 h 530"/>
              <a:gd name="T112" fmla="*/ 301 w 814"/>
              <a:gd name="T113" fmla="*/ 111 h 530"/>
              <a:gd name="T114" fmla="*/ 257 w 814"/>
              <a:gd name="T115" fmla="*/ 171 h 530"/>
              <a:gd name="T116" fmla="*/ 214 w 814"/>
              <a:gd name="T117" fmla="*/ 163 h 530"/>
              <a:gd name="T118" fmla="*/ 181 w 814"/>
              <a:gd name="T119" fmla="*/ 180 h 530"/>
              <a:gd name="T120" fmla="*/ 166 w 814"/>
              <a:gd name="T121" fmla="*/ 213 h 530"/>
              <a:gd name="T122" fmla="*/ 167 w 814"/>
              <a:gd name="T123" fmla="*/ 233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4" h="530">
                <a:moveTo>
                  <a:pt x="167" y="233"/>
                </a:moveTo>
                <a:lnTo>
                  <a:pt x="167" y="233"/>
                </a:lnTo>
                <a:lnTo>
                  <a:pt x="155" y="234"/>
                </a:lnTo>
                <a:lnTo>
                  <a:pt x="143" y="236"/>
                </a:lnTo>
                <a:lnTo>
                  <a:pt x="131" y="239"/>
                </a:lnTo>
                <a:lnTo>
                  <a:pt x="131" y="239"/>
                </a:lnTo>
                <a:lnTo>
                  <a:pt x="99" y="249"/>
                </a:lnTo>
                <a:lnTo>
                  <a:pt x="82" y="255"/>
                </a:lnTo>
                <a:lnTo>
                  <a:pt x="68" y="261"/>
                </a:lnTo>
                <a:lnTo>
                  <a:pt x="68" y="261"/>
                </a:lnTo>
                <a:lnTo>
                  <a:pt x="59" y="267"/>
                </a:lnTo>
                <a:lnTo>
                  <a:pt x="50" y="276"/>
                </a:lnTo>
                <a:lnTo>
                  <a:pt x="32" y="294"/>
                </a:lnTo>
                <a:lnTo>
                  <a:pt x="32" y="294"/>
                </a:lnTo>
                <a:lnTo>
                  <a:pt x="25" y="304"/>
                </a:lnTo>
                <a:lnTo>
                  <a:pt x="18" y="316"/>
                </a:lnTo>
                <a:lnTo>
                  <a:pt x="13" y="325"/>
                </a:lnTo>
                <a:lnTo>
                  <a:pt x="10" y="331"/>
                </a:lnTo>
                <a:lnTo>
                  <a:pt x="10" y="331"/>
                </a:lnTo>
                <a:lnTo>
                  <a:pt x="8" y="334"/>
                </a:lnTo>
                <a:lnTo>
                  <a:pt x="7" y="339"/>
                </a:lnTo>
                <a:lnTo>
                  <a:pt x="6" y="345"/>
                </a:lnTo>
                <a:lnTo>
                  <a:pt x="6" y="345"/>
                </a:lnTo>
                <a:lnTo>
                  <a:pt x="7" y="358"/>
                </a:lnTo>
                <a:lnTo>
                  <a:pt x="7" y="369"/>
                </a:lnTo>
                <a:lnTo>
                  <a:pt x="6" y="376"/>
                </a:lnTo>
                <a:lnTo>
                  <a:pt x="6" y="376"/>
                </a:lnTo>
                <a:lnTo>
                  <a:pt x="0" y="386"/>
                </a:lnTo>
                <a:lnTo>
                  <a:pt x="10" y="380"/>
                </a:lnTo>
                <a:lnTo>
                  <a:pt x="10" y="380"/>
                </a:lnTo>
                <a:lnTo>
                  <a:pt x="9" y="382"/>
                </a:lnTo>
                <a:lnTo>
                  <a:pt x="13" y="397"/>
                </a:lnTo>
                <a:lnTo>
                  <a:pt x="13" y="397"/>
                </a:lnTo>
                <a:lnTo>
                  <a:pt x="16" y="409"/>
                </a:lnTo>
                <a:lnTo>
                  <a:pt x="21" y="420"/>
                </a:lnTo>
                <a:lnTo>
                  <a:pt x="26" y="429"/>
                </a:lnTo>
                <a:lnTo>
                  <a:pt x="31" y="412"/>
                </a:lnTo>
                <a:lnTo>
                  <a:pt x="34" y="427"/>
                </a:lnTo>
                <a:lnTo>
                  <a:pt x="40" y="416"/>
                </a:lnTo>
                <a:lnTo>
                  <a:pt x="40" y="416"/>
                </a:lnTo>
                <a:lnTo>
                  <a:pt x="44" y="419"/>
                </a:lnTo>
                <a:lnTo>
                  <a:pt x="51" y="424"/>
                </a:lnTo>
                <a:lnTo>
                  <a:pt x="63" y="428"/>
                </a:lnTo>
                <a:lnTo>
                  <a:pt x="68" y="431"/>
                </a:lnTo>
                <a:lnTo>
                  <a:pt x="76" y="431"/>
                </a:lnTo>
                <a:lnTo>
                  <a:pt x="76" y="431"/>
                </a:lnTo>
                <a:lnTo>
                  <a:pt x="89" y="431"/>
                </a:lnTo>
                <a:lnTo>
                  <a:pt x="100" y="428"/>
                </a:lnTo>
                <a:lnTo>
                  <a:pt x="121" y="424"/>
                </a:lnTo>
                <a:lnTo>
                  <a:pt x="121" y="424"/>
                </a:lnTo>
                <a:lnTo>
                  <a:pt x="129" y="420"/>
                </a:lnTo>
                <a:lnTo>
                  <a:pt x="137" y="416"/>
                </a:lnTo>
                <a:lnTo>
                  <a:pt x="147" y="411"/>
                </a:lnTo>
                <a:lnTo>
                  <a:pt x="147" y="411"/>
                </a:lnTo>
                <a:lnTo>
                  <a:pt x="157" y="409"/>
                </a:lnTo>
                <a:lnTo>
                  <a:pt x="166" y="408"/>
                </a:lnTo>
                <a:lnTo>
                  <a:pt x="173" y="406"/>
                </a:lnTo>
                <a:lnTo>
                  <a:pt x="183" y="399"/>
                </a:lnTo>
                <a:lnTo>
                  <a:pt x="183" y="399"/>
                </a:lnTo>
                <a:lnTo>
                  <a:pt x="186" y="413"/>
                </a:lnTo>
                <a:lnTo>
                  <a:pt x="187" y="425"/>
                </a:lnTo>
                <a:lnTo>
                  <a:pt x="189" y="434"/>
                </a:lnTo>
                <a:lnTo>
                  <a:pt x="189" y="434"/>
                </a:lnTo>
                <a:lnTo>
                  <a:pt x="192" y="437"/>
                </a:lnTo>
                <a:lnTo>
                  <a:pt x="194" y="440"/>
                </a:lnTo>
                <a:lnTo>
                  <a:pt x="200" y="445"/>
                </a:lnTo>
                <a:lnTo>
                  <a:pt x="208" y="448"/>
                </a:lnTo>
                <a:lnTo>
                  <a:pt x="208" y="448"/>
                </a:lnTo>
                <a:lnTo>
                  <a:pt x="207" y="450"/>
                </a:lnTo>
                <a:lnTo>
                  <a:pt x="208" y="451"/>
                </a:lnTo>
                <a:lnTo>
                  <a:pt x="209" y="453"/>
                </a:lnTo>
                <a:lnTo>
                  <a:pt x="209" y="453"/>
                </a:lnTo>
                <a:lnTo>
                  <a:pt x="219" y="457"/>
                </a:lnTo>
                <a:lnTo>
                  <a:pt x="234" y="461"/>
                </a:lnTo>
                <a:lnTo>
                  <a:pt x="257" y="469"/>
                </a:lnTo>
                <a:lnTo>
                  <a:pt x="234" y="483"/>
                </a:lnTo>
                <a:lnTo>
                  <a:pt x="234" y="483"/>
                </a:lnTo>
                <a:lnTo>
                  <a:pt x="228" y="487"/>
                </a:lnTo>
                <a:lnTo>
                  <a:pt x="228" y="487"/>
                </a:lnTo>
                <a:lnTo>
                  <a:pt x="222" y="484"/>
                </a:lnTo>
                <a:lnTo>
                  <a:pt x="217" y="483"/>
                </a:lnTo>
                <a:lnTo>
                  <a:pt x="213" y="482"/>
                </a:lnTo>
                <a:lnTo>
                  <a:pt x="213" y="482"/>
                </a:lnTo>
                <a:lnTo>
                  <a:pt x="206" y="484"/>
                </a:lnTo>
                <a:lnTo>
                  <a:pt x="199" y="486"/>
                </a:lnTo>
                <a:lnTo>
                  <a:pt x="199" y="486"/>
                </a:lnTo>
                <a:lnTo>
                  <a:pt x="194" y="489"/>
                </a:lnTo>
                <a:lnTo>
                  <a:pt x="192" y="490"/>
                </a:lnTo>
                <a:lnTo>
                  <a:pt x="192" y="492"/>
                </a:lnTo>
                <a:lnTo>
                  <a:pt x="192" y="492"/>
                </a:lnTo>
                <a:lnTo>
                  <a:pt x="189" y="496"/>
                </a:lnTo>
                <a:lnTo>
                  <a:pt x="188" y="499"/>
                </a:lnTo>
                <a:lnTo>
                  <a:pt x="188" y="502"/>
                </a:lnTo>
                <a:lnTo>
                  <a:pt x="188" y="502"/>
                </a:lnTo>
                <a:lnTo>
                  <a:pt x="189" y="505"/>
                </a:lnTo>
                <a:lnTo>
                  <a:pt x="190" y="508"/>
                </a:lnTo>
                <a:lnTo>
                  <a:pt x="193" y="510"/>
                </a:lnTo>
                <a:lnTo>
                  <a:pt x="193" y="510"/>
                </a:lnTo>
                <a:lnTo>
                  <a:pt x="192" y="514"/>
                </a:lnTo>
                <a:lnTo>
                  <a:pt x="192" y="516"/>
                </a:lnTo>
                <a:lnTo>
                  <a:pt x="193" y="518"/>
                </a:lnTo>
                <a:lnTo>
                  <a:pt x="193" y="518"/>
                </a:lnTo>
                <a:lnTo>
                  <a:pt x="195" y="522"/>
                </a:lnTo>
                <a:lnTo>
                  <a:pt x="196" y="524"/>
                </a:lnTo>
                <a:lnTo>
                  <a:pt x="196" y="524"/>
                </a:lnTo>
                <a:lnTo>
                  <a:pt x="201" y="525"/>
                </a:lnTo>
                <a:lnTo>
                  <a:pt x="202" y="525"/>
                </a:lnTo>
                <a:lnTo>
                  <a:pt x="202" y="525"/>
                </a:lnTo>
                <a:lnTo>
                  <a:pt x="202" y="527"/>
                </a:lnTo>
                <a:lnTo>
                  <a:pt x="203" y="529"/>
                </a:lnTo>
                <a:lnTo>
                  <a:pt x="207" y="530"/>
                </a:lnTo>
                <a:lnTo>
                  <a:pt x="207" y="530"/>
                </a:lnTo>
                <a:lnTo>
                  <a:pt x="212" y="530"/>
                </a:lnTo>
                <a:lnTo>
                  <a:pt x="217" y="528"/>
                </a:lnTo>
                <a:lnTo>
                  <a:pt x="220" y="525"/>
                </a:lnTo>
                <a:lnTo>
                  <a:pt x="220" y="525"/>
                </a:lnTo>
                <a:lnTo>
                  <a:pt x="227" y="524"/>
                </a:lnTo>
                <a:lnTo>
                  <a:pt x="238" y="521"/>
                </a:lnTo>
                <a:lnTo>
                  <a:pt x="238" y="521"/>
                </a:lnTo>
                <a:lnTo>
                  <a:pt x="245" y="518"/>
                </a:lnTo>
                <a:lnTo>
                  <a:pt x="247" y="518"/>
                </a:lnTo>
                <a:lnTo>
                  <a:pt x="247" y="518"/>
                </a:lnTo>
                <a:lnTo>
                  <a:pt x="266" y="515"/>
                </a:lnTo>
                <a:lnTo>
                  <a:pt x="280" y="512"/>
                </a:lnTo>
                <a:lnTo>
                  <a:pt x="286" y="510"/>
                </a:lnTo>
                <a:lnTo>
                  <a:pt x="290" y="508"/>
                </a:lnTo>
                <a:lnTo>
                  <a:pt x="290" y="508"/>
                </a:lnTo>
                <a:lnTo>
                  <a:pt x="298" y="501"/>
                </a:lnTo>
                <a:lnTo>
                  <a:pt x="311" y="487"/>
                </a:lnTo>
                <a:lnTo>
                  <a:pt x="322" y="474"/>
                </a:lnTo>
                <a:lnTo>
                  <a:pt x="325" y="469"/>
                </a:lnTo>
                <a:lnTo>
                  <a:pt x="328" y="466"/>
                </a:lnTo>
                <a:lnTo>
                  <a:pt x="328" y="466"/>
                </a:lnTo>
                <a:lnTo>
                  <a:pt x="328" y="456"/>
                </a:lnTo>
                <a:lnTo>
                  <a:pt x="328" y="448"/>
                </a:lnTo>
                <a:lnTo>
                  <a:pt x="330" y="447"/>
                </a:lnTo>
                <a:lnTo>
                  <a:pt x="330" y="440"/>
                </a:lnTo>
                <a:lnTo>
                  <a:pt x="342" y="428"/>
                </a:lnTo>
                <a:lnTo>
                  <a:pt x="342" y="428"/>
                </a:lnTo>
                <a:lnTo>
                  <a:pt x="351" y="432"/>
                </a:lnTo>
                <a:lnTo>
                  <a:pt x="359" y="434"/>
                </a:lnTo>
                <a:lnTo>
                  <a:pt x="367" y="435"/>
                </a:lnTo>
                <a:lnTo>
                  <a:pt x="367" y="435"/>
                </a:lnTo>
                <a:lnTo>
                  <a:pt x="381" y="434"/>
                </a:lnTo>
                <a:lnTo>
                  <a:pt x="389" y="434"/>
                </a:lnTo>
                <a:lnTo>
                  <a:pt x="389" y="434"/>
                </a:lnTo>
                <a:lnTo>
                  <a:pt x="400" y="442"/>
                </a:lnTo>
                <a:lnTo>
                  <a:pt x="411" y="448"/>
                </a:lnTo>
                <a:lnTo>
                  <a:pt x="415" y="451"/>
                </a:lnTo>
                <a:lnTo>
                  <a:pt x="421" y="453"/>
                </a:lnTo>
                <a:lnTo>
                  <a:pt x="421" y="453"/>
                </a:lnTo>
                <a:lnTo>
                  <a:pt x="428" y="453"/>
                </a:lnTo>
                <a:lnTo>
                  <a:pt x="438" y="453"/>
                </a:lnTo>
                <a:lnTo>
                  <a:pt x="460" y="452"/>
                </a:lnTo>
                <a:lnTo>
                  <a:pt x="488" y="448"/>
                </a:lnTo>
                <a:lnTo>
                  <a:pt x="501" y="447"/>
                </a:lnTo>
                <a:lnTo>
                  <a:pt x="511" y="447"/>
                </a:lnTo>
                <a:lnTo>
                  <a:pt x="511" y="447"/>
                </a:lnTo>
                <a:lnTo>
                  <a:pt x="547" y="478"/>
                </a:lnTo>
                <a:lnTo>
                  <a:pt x="573" y="498"/>
                </a:lnTo>
                <a:lnTo>
                  <a:pt x="584" y="505"/>
                </a:lnTo>
                <a:lnTo>
                  <a:pt x="587" y="508"/>
                </a:lnTo>
                <a:lnTo>
                  <a:pt x="589" y="508"/>
                </a:lnTo>
                <a:lnTo>
                  <a:pt x="589" y="508"/>
                </a:lnTo>
                <a:lnTo>
                  <a:pt x="594" y="508"/>
                </a:lnTo>
                <a:lnTo>
                  <a:pt x="600" y="505"/>
                </a:lnTo>
                <a:lnTo>
                  <a:pt x="616" y="499"/>
                </a:lnTo>
                <a:lnTo>
                  <a:pt x="623" y="495"/>
                </a:lnTo>
                <a:lnTo>
                  <a:pt x="630" y="490"/>
                </a:lnTo>
                <a:lnTo>
                  <a:pt x="636" y="484"/>
                </a:lnTo>
                <a:lnTo>
                  <a:pt x="640" y="479"/>
                </a:lnTo>
                <a:lnTo>
                  <a:pt x="640" y="479"/>
                </a:lnTo>
                <a:lnTo>
                  <a:pt x="649" y="463"/>
                </a:lnTo>
                <a:lnTo>
                  <a:pt x="659" y="441"/>
                </a:lnTo>
                <a:lnTo>
                  <a:pt x="672" y="411"/>
                </a:lnTo>
                <a:lnTo>
                  <a:pt x="672" y="411"/>
                </a:lnTo>
                <a:lnTo>
                  <a:pt x="677" y="397"/>
                </a:lnTo>
                <a:lnTo>
                  <a:pt x="681" y="390"/>
                </a:lnTo>
                <a:lnTo>
                  <a:pt x="683" y="388"/>
                </a:lnTo>
                <a:lnTo>
                  <a:pt x="685" y="386"/>
                </a:lnTo>
                <a:lnTo>
                  <a:pt x="685" y="386"/>
                </a:lnTo>
                <a:lnTo>
                  <a:pt x="689" y="386"/>
                </a:lnTo>
                <a:lnTo>
                  <a:pt x="695" y="386"/>
                </a:lnTo>
                <a:lnTo>
                  <a:pt x="709" y="388"/>
                </a:lnTo>
                <a:lnTo>
                  <a:pt x="727" y="393"/>
                </a:lnTo>
                <a:lnTo>
                  <a:pt x="727" y="393"/>
                </a:lnTo>
                <a:lnTo>
                  <a:pt x="729" y="395"/>
                </a:lnTo>
                <a:lnTo>
                  <a:pt x="733" y="399"/>
                </a:lnTo>
                <a:lnTo>
                  <a:pt x="733" y="399"/>
                </a:lnTo>
                <a:lnTo>
                  <a:pt x="738" y="401"/>
                </a:lnTo>
                <a:lnTo>
                  <a:pt x="742" y="402"/>
                </a:lnTo>
                <a:lnTo>
                  <a:pt x="748" y="403"/>
                </a:lnTo>
                <a:lnTo>
                  <a:pt x="751" y="403"/>
                </a:lnTo>
                <a:lnTo>
                  <a:pt x="752" y="402"/>
                </a:lnTo>
                <a:lnTo>
                  <a:pt x="752" y="402"/>
                </a:lnTo>
                <a:lnTo>
                  <a:pt x="754" y="399"/>
                </a:lnTo>
                <a:lnTo>
                  <a:pt x="755" y="396"/>
                </a:lnTo>
                <a:lnTo>
                  <a:pt x="755" y="393"/>
                </a:lnTo>
                <a:lnTo>
                  <a:pt x="755" y="393"/>
                </a:lnTo>
                <a:lnTo>
                  <a:pt x="755" y="390"/>
                </a:lnTo>
                <a:lnTo>
                  <a:pt x="755" y="389"/>
                </a:lnTo>
                <a:lnTo>
                  <a:pt x="755" y="387"/>
                </a:lnTo>
                <a:lnTo>
                  <a:pt x="755" y="387"/>
                </a:lnTo>
                <a:lnTo>
                  <a:pt x="751" y="380"/>
                </a:lnTo>
                <a:lnTo>
                  <a:pt x="751" y="380"/>
                </a:lnTo>
                <a:lnTo>
                  <a:pt x="752" y="377"/>
                </a:lnTo>
                <a:lnTo>
                  <a:pt x="752" y="375"/>
                </a:lnTo>
                <a:lnTo>
                  <a:pt x="751" y="374"/>
                </a:lnTo>
                <a:lnTo>
                  <a:pt x="751" y="374"/>
                </a:lnTo>
                <a:lnTo>
                  <a:pt x="745" y="373"/>
                </a:lnTo>
                <a:lnTo>
                  <a:pt x="745" y="373"/>
                </a:lnTo>
                <a:lnTo>
                  <a:pt x="723" y="358"/>
                </a:lnTo>
                <a:lnTo>
                  <a:pt x="723" y="358"/>
                </a:lnTo>
                <a:lnTo>
                  <a:pt x="715" y="354"/>
                </a:lnTo>
                <a:lnTo>
                  <a:pt x="710" y="352"/>
                </a:lnTo>
                <a:lnTo>
                  <a:pt x="710" y="352"/>
                </a:lnTo>
                <a:lnTo>
                  <a:pt x="691" y="342"/>
                </a:lnTo>
                <a:lnTo>
                  <a:pt x="678" y="336"/>
                </a:lnTo>
                <a:lnTo>
                  <a:pt x="672" y="334"/>
                </a:lnTo>
                <a:lnTo>
                  <a:pt x="669" y="334"/>
                </a:lnTo>
                <a:lnTo>
                  <a:pt x="669" y="334"/>
                </a:lnTo>
                <a:lnTo>
                  <a:pt x="666" y="335"/>
                </a:lnTo>
                <a:lnTo>
                  <a:pt x="664" y="337"/>
                </a:lnTo>
                <a:lnTo>
                  <a:pt x="659" y="342"/>
                </a:lnTo>
                <a:lnTo>
                  <a:pt x="652" y="352"/>
                </a:lnTo>
                <a:lnTo>
                  <a:pt x="652" y="352"/>
                </a:lnTo>
                <a:lnTo>
                  <a:pt x="630" y="383"/>
                </a:lnTo>
                <a:lnTo>
                  <a:pt x="630" y="383"/>
                </a:lnTo>
                <a:lnTo>
                  <a:pt x="636" y="367"/>
                </a:lnTo>
                <a:lnTo>
                  <a:pt x="639" y="352"/>
                </a:lnTo>
                <a:lnTo>
                  <a:pt x="642" y="341"/>
                </a:lnTo>
                <a:lnTo>
                  <a:pt x="642" y="341"/>
                </a:lnTo>
                <a:lnTo>
                  <a:pt x="642" y="328"/>
                </a:lnTo>
                <a:lnTo>
                  <a:pt x="640" y="311"/>
                </a:lnTo>
                <a:lnTo>
                  <a:pt x="638" y="291"/>
                </a:lnTo>
                <a:lnTo>
                  <a:pt x="658" y="287"/>
                </a:lnTo>
                <a:lnTo>
                  <a:pt x="658" y="287"/>
                </a:lnTo>
                <a:lnTo>
                  <a:pt x="674" y="299"/>
                </a:lnTo>
                <a:lnTo>
                  <a:pt x="684" y="309"/>
                </a:lnTo>
                <a:lnTo>
                  <a:pt x="691" y="315"/>
                </a:lnTo>
                <a:lnTo>
                  <a:pt x="691" y="315"/>
                </a:lnTo>
                <a:lnTo>
                  <a:pt x="695" y="324"/>
                </a:lnTo>
                <a:lnTo>
                  <a:pt x="700" y="329"/>
                </a:lnTo>
                <a:lnTo>
                  <a:pt x="702" y="331"/>
                </a:lnTo>
                <a:lnTo>
                  <a:pt x="706" y="334"/>
                </a:lnTo>
                <a:lnTo>
                  <a:pt x="706" y="334"/>
                </a:lnTo>
                <a:lnTo>
                  <a:pt x="711" y="335"/>
                </a:lnTo>
                <a:lnTo>
                  <a:pt x="716" y="335"/>
                </a:lnTo>
                <a:lnTo>
                  <a:pt x="722" y="332"/>
                </a:lnTo>
                <a:lnTo>
                  <a:pt x="733" y="331"/>
                </a:lnTo>
                <a:lnTo>
                  <a:pt x="733" y="331"/>
                </a:lnTo>
                <a:lnTo>
                  <a:pt x="771" y="329"/>
                </a:lnTo>
                <a:lnTo>
                  <a:pt x="788" y="328"/>
                </a:lnTo>
                <a:lnTo>
                  <a:pt x="794" y="329"/>
                </a:lnTo>
                <a:lnTo>
                  <a:pt x="798" y="329"/>
                </a:lnTo>
                <a:lnTo>
                  <a:pt x="798" y="329"/>
                </a:lnTo>
                <a:lnTo>
                  <a:pt x="806" y="332"/>
                </a:lnTo>
                <a:lnTo>
                  <a:pt x="807" y="332"/>
                </a:lnTo>
                <a:lnTo>
                  <a:pt x="809" y="331"/>
                </a:lnTo>
                <a:lnTo>
                  <a:pt x="809" y="331"/>
                </a:lnTo>
                <a:lnTo>
                  <a:pt x="807" y="323"/>
                </a:lnTo>
                <a:lnTo>
                  <a:pt x="807" y="323"/>
                </a:lnTo>
                <a:lnTo>
                  <a:pt x="811" y="322"/>
                </a:lnTo>
                <a:lnTo>
                  <a:pt x="813" y="321"/>
                </a:lnTo>
                <a:lnTo>
                  <a:pt x="814" y="319"/>
                </a:lnTo>
                <a:lnTo>
                  <a:pt x="814" y="319"/>
                </a:lnTo>
                <a:lnTo>
                  <a:pt x="814" y="319"/>
                </a:lnTo>
                <a:lnTo>
                  <a:pt x="809" y="313"/>
                </a:lnTo>
                <a:lnTo>
                  <a:pt x="809" y="313"/>
                </a:lnTo>
                <a:lnTo>
                  <a:pt x="806" y="310"/>
                </a:lnTo>
                <a:lnTo>
                  <a:pt x="803" y="306"/>
                </a:lnTo>
                <a:lnTo>
                  <a:pt x="803" y="306"/>
                </a:lnTo>
                <a:lnTo>
                  <a:pt x="793" y="300"/>
                </a:lnTo>
                <a:lnTo>
                  <a:pt x="787" y="297"/>
                </a:lnTo>
                <a:lnTo>
                  <a:pt x="787" y="297"/>
                </a:lnTo>
                <a:lnTo>
                  <a:pt x="780" y="294"/>
                </a:lnTo>
                <a:lnTo>
                  <a:pt x="774" y="293"/>
                </a:lnTo>
                <a:lnTo>
                  <a:pt x="766" y="293"/>
                </a:lnTo>
                <a:lnTo>
                  <a:pt x="766" y="293"/>
                </a:lnTo>
                <a:lnTo>
                  <a:pt x="738" y="296"/>
                </a:lnTo>
                <a:lnTo>
                  <a:pt x="733" y="290"/>
                </a:lnTo>
                <a:lnTo>
                  <a:pt x="733" y="290"/>
                </a:lnTo>
                <a:lnTo>
                  <a:pt x="730" y="280"/>
                </a:lnTo>
                <a:lnTo>
                  <a:pt x="729" y="273"/>
                </a:lnTo>
                <a:lnTo>
                  <a:pt x="727" y="270"/>
                </a:lnTo>
                <a:lnTo>
                  <a:pt x="727" y="270"/>
                </a:lnTo>
                <a:lnTo>
                  <a:pt x="715" y="249"/>
                </a:lnTo>
                <a:lnTo>
                  <a:pt x="704" y="235"/>
                </a:lnTo>
                <a:lnTo>
                  <a:pt x="698" y="228"/>
                </a:lnTo>
                <a:lnTo>
                  <a:pt x="691" y="223"/>
                </a:lnTo>
                <a:lnTo>
                  <a:pt x="691" y="223"/>
                </a:lnTo>
                <a:lnTo>
                  <a:pt x="679" y="216"/>
                </a:lnTo>
                <a:lnTo>
                  <a:pt x="671" y="212"/>
                </a:lnTo>
                <a:lnTo>
                  <a:pt x="665" y="210"/>
                </a:lnTo>
                <a:lnTo>
                  <a:pt x="665" y="210"/>
                </a:lnTo>
                <a:lnTo>
                  <a:pt x="658" y="204"/>
                </a:lnTo>
                <a:lnTo>
                  <a:pt x="651" y="201"/>
                </a:lnTo>
                <a:lnTo>
                  <a:pt x="648" y="200"/>
                </a:lnTo>
                <a:lnTo>
                  <a:pt x="643" y="200"/>
                </a:lnTo>
                <a:lnTo>
                  <a:pt x="643" y="200"/>
                </a:lnTo>
                <a:lnTo>
                  <a:pt x="627" y="202"/>
                </a:lnTo>
                <a:lnTo>
                  <a:pt x="604" y="207"/>
                </a:lnTo>
                <a:lnTo>
                  <a:pt x="571" y="214"/>
                </a:lnTo>
                <a:lnTo>
                  <a:pt x="571" y="214"/>
                </a:lnTo>
                <a:lnTo>
                  <a:pt x="562" y="215"/>
                </a:lnTo>
                <a:lnTo>
                  <a:pt x="562" y="215"/>
                </a:lnTo>
                <a:lnTo>
                  <a:pt x="560" y="214"/>
                </a:lnTo>
                <a:lnTo>
                  <a:pt x="555" y="210"/>
                </a:lnTo>
                <a:lnTo>
                  <a:pt x="547" y="208"/>
                </a:lnTo>
                <a:lnTo>
                  <a:pt x="542" y="207"/>
                </a:lnTo>
                <a:lnTo>
                  <a:pt x="537" y="207"/>
                </a:lnTo>
                <a:lnTo>
                  <a:pt x="537" y="207"/>
                </a:lnTo>
                <a:lnTo>
                  <a:pt x="524" y="208"/>
                </a:lnTo>
                <a:lnTo>
                  <a:pt x="516" y="210"/>
                </a:lnTo>
                <a:lnTo>
                  <a:pt x="516" y="210"/>
                </a:lnTo>
                <a:lnTo>
                  <a:pt x="503" y="212"/>
                </a:lnTo>
                <a:lnTo>
                  <a:pt x="483" y="213"/>
                </a:lnTo>
                <a:lnTo>
                  <a:pt x="451" y="215"/>
                </a:lnTo>
                <a:lnTo>
                  <a:pt x="451" y="215"/>
                </a:lnTo>
                <a:lnTo>
                  <a:pt x="399" y="223"/>
                </a:lnTo>
                <a:lnTo>
                  <a:pt x="399" y="223"/>
                </a:lnTo>
                <a:lnTo>
                  <a:pt x="387" y="220"/>
                </a:lnTo>
                <a:lnTo>
                  <a:pt x="376" y="216"/>
                </a:lnTo>
                <a:lnTo>
                  <a:pt x="365" y="214"/>
                </a:lnTo>
                <a:lnTo>
                  <a:pt x="365" y="214"/>
                </a:lnTo>
                <a:lnTo>
                  <a:pt x="343" y="213"/>
                </a:lnTo>
                <a:lnTo>
                  <a:pt x="335" y="213"/>
                </a:lnTo>
                <a:lnTo>
                  <a:pt x="330" y="213"/>
                </a:lnTo>
                <a:lnTo>
                  <a:pt x="330" y="213"/>
                </a:lnTo>
                <a:lnTo>
                  <a:pt x="327" y="214"/>
                </a:lnTo>
                <a:lnTo>
                  <a:pt x="324" y="214"/>
                </a:lnTo>
                <a:lnTo>
                  <a:pt x="325" y="208"/>
                </a:lnTo>
                <a:lnTo>
                  <a:pt x="317" y="200"/>
                </a:lnTo>
                <a:lnTo>
                  <a:pt x="317" y="200"/>
                </a:lnTo>
                <a:lnTo>
                  <a:pt x="341" y="176"/>
                </a:lnTo>
                <a:lnTo>
                  <a:pt x="341" y="176"/>
                </a:lnTo>
                <a:lnTo>
                  <a:pt x="350" y="164"/>
                </a:lnTo>
                <a:lnTo>
                  <a:pt x="363" y="145"/>
                </a:lnTo>
                <a:lnTo>
                  <a:pt x="381" y="117"/>
                </a:lnTo>
                <a:lnTo>
                  <a:pt x="381" y="117"/>
                </a:lnTo>
                <a:lnTo>
                  <a:pt x="385" y="107"/>
                </a:lnTo>
                <a:lnTo>
                  <a:pt x="389" y="91"/>
                </a:lnTo>
                <a:lnTo>
                  <a:pt x="396" y="67"/>
                </a:lnTo>
                <a:lnTo>
                  <a:pt x="413" y="40"/>
                </a:lnTo>
                <a:lnTo>
                  <a:pt x="413" y="40"/>
                </a:lnTo>
                <a:lnTo>
                  <a:pt x="418" y="35"/>
                </a:lnTo>
                <a:lnTo>
                  <a:pt x="423" y="30"/>
                </a:lnTo>
                <a:lnTo>
                  <a:pt x="425" y="27"/>
                </a:lnTo>
                <a:lnTo>
                  <a:pt x="425" y="27"/>
                </a:lnTo>
                <a:lnTo>
                  <a:pt x="426" y="21"/>
                </a:lnTo>
                <a:lnTo>
                  <a:pt x="426" y="19"/>
                </a:lnTo>
                <a:lnTo>
                  <a:pt x="425" y="17"/>
                </a:lnTo>
                <a:lnTo>
                  <a:pt x="425" y="17"/>
                </a:lnTo>
                <a:lnTo>
                  <a:pt x="420" y="15"/>
                </a:lnTo>
                <a:lnTo>
                  <a:pt x="420" y="15"/>
                </a:lnTo>
                <a:lnTo>
                  <a:pt x="420" y="15"/>
                </a:lnTo>
                <a:lnTo>
                  <a:pt x="421" y="13"/>
                </a:lnTo>
                <a:lnTo>
                  <a:pt x="420" y="10"/>
                </a:lnTo>
                <a:lnTo>
                  <a:pt x="415" y="8"/>
                </a:lnTo>
                <a:lnTo>
                  <a:pt x="415" y="8"/>
                </a:lnTo>
                <a:lnTo>
                  <a:pt x="411" y="6"/>
                </a:lnTo>
                <a:lnTo>
                  <a:pt x="406" y="4"/>
                </a:lnTo>
                <a:lnTo>
                  <a:pt x="402" y="4"/>
                </a:lnTo>
                <a:lnTo>
                  <a:pt x="402" y="4"/>
                </a:lnTo>
                <a:lnTo>
                  <a:pt x="402" y="3"/>
                </a:lnTo>
                <a:lnTo>
                  <a:pt x="401" y="1"/>
                </a:lnTo>
                <a:lnTo>
                  <a:pt x="399" y="1"/>
                </a:lnTo>
                <a:lnTo>
                  <a:pt x="399" y="1"/>
                </a:lnTo>
                <a:lnTo>
                  <a:pt x="394" y="1"/>
                </a:lnTo>
                <a:lnTo>
                  <a:pt x="391" y="2"/>
                </a:lnTo>
                <a:lnTo>
                  <a:pt x="388" y="3"/>
                </a:lnTo>
                <a:lnTo>
                  <a:pt x="388" y="3"/>
                </a:lnTo>
                <a:lnTo>
                  <a:pt x="387" y="2"/>
                </a:lnTo>
                <a:lnTo>
                  <a:pt x="386" y="1"/>
                </a:lnTo>
                <a:lnTo>
                  <a:pt x="382" y="0"/>
                </a:lnTo>
                <a:lnTo>
                  <a:pt x="376" y="1"/>
                </a:lnTo>
                <a:lnTo>
                  <a:pt x="376" y="1"/>
                </a:lnTo>
                <a:lnTo>
                  <a:pt x="372" y="3"/>
                </a:lnTo>
                <a:lnTo>
                  <a:pt x="367" y="7"/>
                </a:lnTo>
                <a:lnTo>
                  <a:pt x="363" y="13"/>
                </a:lnTo>
                <a:lnTo>
                  <a:pt x="363" y="13"/>
                </a:lnTo>
                <a:lnTo>
                  <a:pt x="360" y="21"/>
                </a:lnTo>
                <a:lnTo>
                  <a:pt x="355" y="33"/>
                </a:lnTo>
                <a:lnTo>
                  <a:pt x="355" y="33"/>
                </a:lnTo>
                <a:lnTo>
                  <a:pt x="353" y="42"/>
                </a:lnTo>
                <a:lnTo>
                  <a:pt x="351" y="48"/>
                </a:lnTo>
                <a:lnTo>
                  <a:pt x="351" y="48"/>
                </a:lnTo>
                <a:lnTo>
                  <a:pt x="349" y="56"/>
                </a:lnTo>
                <a:lnTo>
                  <a:pt x="346" y="61"/>
                </a:lnTo>
                <a:lnTo>
                  <a:pt x="343" y="65"/>
                </a:lnTo>
                <a:lnTo>
                  <a:pt x="343" y="65"/>
                </a:lnTo>
                <a:lnTo>
                  <a:pt x="340" y="67"/>
                </a:lnTo>
                <a:lnTo>
                  <a:pt x="335" y="74"/>
                </a:lnTo>
                <a:lnTo>
                  <a:pt x="328" y="81"/>
                </a:lnTo>
                <a:lnTo>
                  <a:pt x="318" y="87"/>
                </a:lnTo>
                <a:lnTo>
                  <a:pt x="318" y="87"/>
                </a:lnTo>
                <a:lnTo>
                  <a:pt x="314" y="92"/>
                </a:lnTo>
                <a:lnTo>
                  <a:pt x="309" y="97"/>
                </a:lnTo>
                <a:lnTo>
                  <a:pt x="301" y="111"/>
                </a:lnTo>
                <a:lnTo>
                  <a:pt x="290" y="130"/>
                </a:lnTo>
                <a:lnTo>
                  <a:pt x="290" y="130"/>
                </a:lnTo>
                <a:lnTo>
                  <a:pt x="278" y="145"/>
                </a:lnTo>
                <a:lnTo>
                  <a:pt x="270" y="156"/>
                </a:lnTo>
                <a:lnTo>
                  <a:pt x="265" y="162"/>
                </a:lnTo>
                <a:lnTo>
                  <a:pt x="265" y="162"/>
                </a:lnTo>
                <a:lnTo>
                  <a:pt x="257" y="171"/>
                </a:lnTo>
                <a:lnTo>
                  <a:pt x="251" y="178"/>
                </a:lnTo>
                <a:lnTo>
                  <a:pt x="251" y="178"/>
                </a:lnTo>
                <a:lnTo>
                  <a:pt x="235" y="170"/>
                </a:lnTo>
                <a:lnTo>
                  <a:pt x="225" y="164"/>
                </a:lnTo>
                <a:lnTo>
                  <a:pt x="219" y="162"/>
                </a:lnTo>
                <a:lnTo>
                  <a:pt x="219" y="162"/>
                </a:lnTo>
                <a:lnTo>
                  <a:pt x="214" y="163"/>
                </a:lnTo>
                <a:lnTo>
                  <a:pt x="212" y="164"/>
                </a:lnTo>
                <a:lnTo>
                  <a:pt x="212" y="164"/>
                </a:lnTo>
                <a:lnTo>
                  <a:pt x="196" y="165"/>
                </a:lnTo>
                <a:lnTo>
                  <a:pt x="186" y="165"/>
                </a:lnTo>
                <a:lnTo>
                  <a:pt x="181" y="167"/>
                </a:lnTo>
                <a:lnTo>
                  <a:pt x="181" y="167"/>
                </a:lnTo>
                <a:lnTo>
                  <a:pt x="181" y="180"/>
                </a:lnTo>
                <a:lnTo>
                  <a:pt x="182" y="193"/>
                </a:lnTo>
                <a:lnTo>
                  <a:pt x="182" y="193"/>
                </a:lnTo>
                <a:lnTo>
                  <a:pt x="174" y="201"/>
                </a:lnTo>
                <a:lnTo>
                  <a:pt x="168" y="207"/>
                </a:lnTo>
                <a:lnTo>
                  <a:pt x="166" y="210"/>
                </a:lnTo>
                <a:lnTo>
                  <a:pt x="166" y="213"/>
                </a:lnTo>
                <a:lnTo>
                  <a:pt x="166" y="213"/>
                </a:lnTo>
                <a:lnTo>
                  <a:pt x="166" y="220"/>
                </a:lnTo>
                <a:lnTo>
                  <a:pt x="168" y="223"/>
                </a:lnTo>
                <a:lnTo>
                  <a:pt x="168" y="223"/>
                </a:lnTo>
                <a:lnTo>
                  <a:pt x="168" y="225"/>
                </a:lnTo>
                <a:lnTo>
                  <a:pt x="168" y="228"/>
                </a:lnTo>
                <a:lnTo>
                  <a:pt x="167" y="233"/>
                </a:lnTo>
                <a:lnTo>
                  <a:pt x="167" y="2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8C7CFACE-975A-4429-B8B7-EACFDA9C098F}"/>
              </a:ext>
            </a:extLst>
          </p:cNvPr>
          <p:cNvSpPr>
            <a:spLocks/>
          </p:cNvSpPr>
          <p:nvPr/>
        </p:nvSpPr>
        <p:spPr bwMode="auto">
          <a:xfrm>
            <a:off x="717743" y="2925452"/>
            <a:ext cx="947738" cy="1392238"/>
          </a:xfrm>
          <a:custGeom>
            <a:avLst/>
            <a:gdLst>
              <a:gd name="T0" fmla="*/ 203 w 597"/>
              <a:gd name="T1" fmla="*/ 99 h 877"/>
              <a:gd name="T2" fmla="*/ 219 w 597"/>
              <a:gd name="T3" fmla="*/ 55 h 877"/>
              <a:gd name="T4" fmla="*/ 277 w 597"/>
              <a:gd name="T5" fmla="*/ 3 h 877"/>
              <a:gd name="T6" fmla="*/ 368 w 597"/>
              <a:gd name="T7" fmla="*/ 5 h 877"/>
              <a:gd name="T8" fmla="*/ 417 w 597"/>
              <a:gd name="T9" fmla="*/ 48 h 877"/>
              <a:gd name="T10" fmla="*/ 444 w 597"/>
              <a:gd name="T11" fmla="*/ 129 h 877"/>
              <a:gd name="T12" fmla="*/ 451 w 597"/>
              <a:gd name="T13" fmla="*/ 152 h 877"/>
              <a:gd name="T14" fmla="*/ 451 w 597"/>
              <a:gd name="T15" fmla="*/ 194 h 877"/>
              <a:gd name="T16" fmla="*/ 429 w 597"/>
              <a:gd name="T17" fmla="*/ 225 h 877"/>
              <a:gd name="T18" fmla="*/ 492 w 597"/>
              <a:gd name="T19" fmla="*/ 271 h 877"/>
              <a:gd name="T20" fmla="*/ 553 w 597"/>
              <a:gd name="T21" fmla="*/ 374 h 877"/>
              <a:gd name="T22" fmla="*/ 589 w 597"/>
              <a:gd name="T23" fmla="*/ 443 h 877"/>
              <a:gd name="T24" fmla="*/ 597 w 597"/>
              <a:gd name="T25" fmla="*/ 498 h 877"/>
              <a:gd name="T26" fmla="*/ 577 w 597"/>
              <a:gd name="T27" fmla="*/ 525 h 877"/>
              <a:gd name="T28" fmla="*/ 506 w 597"/>
              <a:gd name="T29" fmla="*/ 674 h 877"/>
              <a:gd name="T30" fmla="*/ 525 w 597"/>
              <a:gd name="T31" fmla="*/ 726 h 877"/>
              <a:gd name="T32" fmla="*/ 522 w 597"/>
              <a:gd name="T33" fmla="*/ 759 h 877"/>
              <a:gd name="T34" fmla="*/ 488 w 597"/>
              <a:gd name="T35" fmla="*/ 790 h 877"/>
              <a:gd name="T36" fmla="*/ 432 w 597"/>
              <a:gd name="T37" fmla="*/ 788 h 877"/>
              <a:gd name="T38" fmla="*/ 416 w 597"/>
              <a:gd name="T39" fmla="*/ 750 h 877"/>
              <a:gd name="T40" fmla="*/ 399 w 597"/>
              <a:gd name="T41" fmla="*/ 694 h 877"/>
              <a:gd name="T42" fmla="*/ 308 w 597"/>
              <a:gd name="T43" fmla="*/ 705 h 877"/>
              <a:gd name="T44" fmla="*/ 255 w 597"/>
              <a:gd name="T45" fmla="*/ 796 h 877"/>
              <a:gd name="T46" fmla="*/ 283 w 597"/>
              <a:gd name="T47" fmla="*/ 821 h 877"/>
              <a:gd name="T48" fmla="*/ 286 w 597"/>
              <a:gd name="T49" fmla="*/ 852 h 877"/>
              <a:gd name="T50" fmla="*/ 269 w 597"/>
              <a:gd name="T51" fmla="*/ 840 h 877"/>
              <a:gd name="T52" fmla="*/ 254 w 597"/>
              <a:gd name="T53" fmla="*/ 836 h 877"/>
              <a:gd name="T54" fmla="*/ 247 w 597"/>
              <a:gd name="T55" fmla="*/ 866 h 877"/>
              <a:gd name="T56" fmla="*/ 226 w 597"/>
              <a:gd name="T57" fmla="*/ 843 h 877"/>
              <a:gd name="T58" fmla="*/ 202 w 597"/>
              <a:gd name="T59" fmla="*/ 869 h 877"/>
              <a:gd name="T60" fmla="*/ 179 w 597"/>
              <a:gd name="T61" fmla="*/ 869 h 877"/>
              <a:gd name="T62" fmla="*/ 167 w 597"/>
              <a:gd name="T63" fmla="*/ 869 h 877"/>
              <a:gd name="T64" fmla="*/ 170 w 597"/>
              <a:gd name="T65" fmla="*/ 849 h 877"/>
              <a:gd name="T66" fmla="*/ 138 w 597"/>
              <a:gd name="T67" fmla="*/ 861 h 877"/>
              <a:gd name="T68" fmla="*/ 142 w 597"/>
              <a:gd name="T69" fmla="*/ 848 h 877"/>
              <a:gd name="T70" fmla="*/ 187 w 597"/>
              <a:gd name="T71" fmla="*/ 742 h 877"/>
              <a:gd name="T72" fmla="*/ 145 w 597"/>
              <a:gd name="T73" fmla="*/ 733 h 877"/>
              <a:gd name="T74" fmla="*/ 110 w 597"/>
              <a:gd name="T75" fmla="*/ 756 h 877"/>
              <a:gd name="T76" fmla="*/ 67 w 597"/>
              <a:gd name="T77" fmla="*/ 778 h 877"/>
              <a:gd name="T78" fmla="*/ 23 w 597"/>
              <a:gd name="T79" fmla="*/ 770 h 877"/>
              <a:gd name="T80" fmla="*/ 0 w 597"/>
              <a:gd name="T81" fmla="*/ 744 h 877"/>
              <a:gd name="T82" fmla="*/ 19 w 597"/>
              <a:gd name="T83" fmla="*/ 705 h 877"/>
              <a:gd name="T84" fmla="*/ 65 w 597"/>
              <a:gd name="T85" fmla="*/ 668 h 877"/>
              <a:gd name="T86" fmla="*/ 90 w 597"/>
              <a:gd name="T87" fmla="*/ 626 h 877"/>
              <a:gd name="T88" fmla="*/ 51 w 597"/>
              <a:gd name="T89" fmla="*/ 550 h 877"/>
              <a:gd name="T90" fmla="*/ 43 w 597"/>
              <a:gd name="T91" fmla="*/ 488 h 877"/>
              <a:gd name="T92" fmla="*/ 65 w 597"/>
              <a:gd name="T93" fmla="*/ 446 h 877"/>
              <a:gd name="T94" fmla="*/ 108 w 597"/>
              <a:gd name="T95" fmla="*/ 418 h 877"/>
              <a:gd name="T96" fmla="*/ 149 w 597"/>
              <a:gd name="T97" fmla="*/ 424 h 877"/>
              <a:gd name="T98" fmla="*/ 162 w 597"/>
              <a:gd name="T99" fmla="*/ 382 h 877"/>
              <a:gd name="T100" fmla="*/ 170 w 597"/>
              <a:gd name="T101" fmla="*/ 329 h 877"/>
              <a:gd name="T102" fmla="*/ 238 w 597"/>
              <a:gd name="T103" fmla="*/ 235 h 877"/>
              <a:gd name="T104" fmla="*/ 211 w 597"/>
              <a:gd name="T105" fmla="*/ 222 h 877"/>
              <a:gd name="T106" fmla="*/ 191 w 597"/>
              <a:gd name="T107" fmla="*/ 166 h 877"/>
              <a:gd name="T108" fmla="*/ 205 w 597"/>
              <a:gd name="T109" fmla="*/ 161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7" h="877">
                <a:moveTo>
                  <a:pt x="212" y="155"/>
                </a:moveTo>
                <a:lnTo>
                  <a:pt x="212" y="155"/>
                </a:lnTo>
                <a:lnTo>
                  <a:pt x="210" y="147"/>
                </a:lnTo>
                <a:lnTo>
                  <a:pt x="205" y="125"/>
                </a:lnTo>
                <a:lnTo>
                  <a:pt x="204" y="112"/>
                </a:lnTo>
                <a:lnTo>
                  <a:pt x="203" y="99"/>
                </a:lnTo>
                <a:lnTo>
                  <a:pt x="204" y="87"/>
                </a:lnTo>
                <a:lnTo>
                  <a:pt x="205" y="81"/>
                </a:lnTo>
                <a:lnTo>
                  <a:pt x="206" y="77"/>
                </a:lnTo>
                <a:lnTo>
                  <a:pt x="206" y="77"/>
                </a:lnTo>
                <a:lnTo>
                  <a:pt x="212" y="67"/>
                </a:lnTo>
                <a:lnTo>
                  <a:pt x="219" y="55"/>
                </a:lnTo>
                <a:lnTo>
                  <a:pt x="230" y="43"/>
                </a:lnTo>
                <a:lnTo>
                  <a:pt x="241" y="30"/>
                </a:lnTo>
                <a:lnTo>
                  <a:pt x="252" y="18"/>
                </a:lnTo>
                <a:lnTo>
                  <a:pt x="264" y="9"/>
                </a:lnTo>
                <a:lnTo>
                  <a:pt x="271" y="5"/>
                </a:lnTo>
                <a:lnTo>
                  <a:pt x="277" y="3"/>
                </a:lnTo>
                <a:lnTo>
                  <a:pt x="283" y="1"/>
                </a:lnTo>
                <a:lnTo>
                  <a:pt x="288" y="0"/>
                </a:lnTo>
                <a:lnTo>
                  <a:pt x="288" y="0"/>
                </a:lnTo>
                <a:lnTo>
                  <a:pt x="314" y="0"/>
                </a:lnTo>
                <a:lnTo>
                  <a:pt x="344" y="1"/>
                </a:lnTo>
                <a:lnTo>
                  <a:pt x="368" y="5"/>
                </a:lnTo>
                <a:lnTo>
                  <a:pt x="378" y="6"/>
                </a:lnTo>
                <a:lnTo>
                  <a:pt x="384" y="9"/>
                </a:lnTo>
                <a:lnTo>
                  <a:pt x="384" y="9"/>
                </a:lnTo>
                <a:lnTo>
                  <a:pt x="390" y="13"/>
                </a:lnTo>
                <a:lnTo>
                  <a:pt x="398" y="23"/>
                </a:lnTo>
                <a:lnTo>
                  <a:pt x="417" y="48"/>
                </a:lnTo>
                <a:lnTo>
                  <a:pt x="435" y="75"/>
                </a:lnTo>
                <a:lnTo>
                  <a:pt x="441" y="86"/>
                </a:lnTo>
                <a:lnTo>
                  <a:pt x="443" y="94"/>
                </a:lnTo>
                <a:lnTo>
                  <a:pt x="443" y="94"/>
                </a:lnTo>
                <a:lnTo>
                  <a:pt x="444" y="109"/>
                </a:lnTo>
                <a:lnTo>
                  <a:pt x="444" y="129"/>
                </a:lnTo>
                <a:lnTo>
                  <a:pt x="443" y="153"/>
                </a:lnTo>
                <a:lnTo>
                  <a:pt x="443" y="153"/>
                </a:lnTo>
                <a:lnTo>
                  <a:pt x="445" y="152"/>
                </a:lnTo>
                <a:lnTo>
                  <a:pt x="447" y="151"/>
                </a:lnTo>
                <a:lnTo>
                  <a:pt x="449" y="151"/>
                </a:lnTo>
                <a:lnTo>
                  <a:pt x="451" y="152"/>
                </a:lnTo>
                <a:lnTo>
                  <a:pt x="453" y="153"/>
                </a:lnTo>
                <a:lnTo>
                  <a:pt x="454" y="158"/>
                </a:lnTo>
                <a:lnTo>
                  <a:pt x="455" y="165"/>
                </a:lnTo>
                <a:lnTo>
                  <a:pt x="455" y="165"/>
                </a:lnTo>
                <a:lnTo>
                  <a:pt x="455" y="180"/>
                </a:lnTo>
                <a:lnTo>
                  <a:pt x="451" y="194"/>
                </a:lnTo>
                <a:lnTo>
                  <a:pt x="448" y="206"/>
                </a:lnTo>
                <a:lnTo>
                  <a:pt x="443" y="216"/>
                </a:lnTo>
                <a:lnTo>
                  <a:pt x="443" y="216"/>
                </a:lnTo>
                <a:lnTo>
                  <a:pt x="441" y="218"/>
                </a:lnTo>
                <a:lnTo>
                  <a:pt x="437" y="222"/>
                </a:lnTo>
                <a:lnTo>
                  <a:pt x="429" y="225"/>
                </a:lnTo>
                <a:lnTo>
                  <a:pt x="418" y="230"/>
                </a:lnTo>
                <a:lnTo>
                  <a:pt x="435" y="235"/>
                </a:lnTo>
                <a:lnTo>
                  <a:pt x="435" y="235"/>
                </a:lnTo>
                <a:lnTo>
                  <a:pt x="466" y="254"/>
                </a:lnTo>
                <a:lnTo>
                  <a:pt x="485" y="267"/>
                </a:lnTo>
                <a:lnTo>
                  <a:pt x="492" y="271"/>
                </a:lnTo>
                <a:lnTo>
                  <a:pt x="494" y="275"/>
                </a:lnTo>
                <a:lnTo>
                  <a:pt x="494" y="275"/>
                </a:lnTo>
                <a:lnTo>
                  <a:pt x="503" y="292"/>
                </a:lnTo>
                <a:lnTo>
                  <a:pt x="522" y="322"/>
                </a:lnTo>
                <a:lnTo>
                  <a:pt x="553" y="374"/>
                </a:lnTo>
                <a:lnTo>
                  <a:pt x="553" y="374"/>
                </a:lnTo>
                <a:lnTo>
                  <a:pt x="577" y="408"/>
                </a:lnTo>
                <a:lnTo>
                  <a:pt x="589" y="427"/>
                </a:lnTo>
                <a:lnTo>
                  <a:pt x="592" y="433"/>
                </a:lnTo>
                <a:lnTo>
                  <a:pt x="593" y="436"/>
                </a:lnTo>
                <a:lnTo>
                  <a:pt x="593" y="436"/>
                </a:lnTo>
                <a:lnTo>
                  <a:pt x="589" y="443"/>
                </a:lnTo>
                <a:lnTo>
                  <a:pt x="588" y="448"/>
                </a:lnTo>
                <a:lnTo>
                  <a:pt x="588" y="448"/>
                </a:lnTo>
                <a:lnTo>
                  <a:pt x="590" y="454"/>
                </a:lnTo>
                <a:lnTo>
                  <a:pt x="593" y="469"/>
                </a:lnTo>
                <a:lnTo>
                  <a:pt x="597" y="488"/>
                </a:lnTo>
                <a:lnTo>
                  <a:pt x="597" y="498"/>
                </a:lnTo>
                <a:lnTo>
                  <a:pt x="596" y="504"/>
                </a:lnTo>
                <a:lnTo>
                  <a:pt x="596" y="504"/>
                </a:lnTo>
                <a:lnTo>
                  <a:pt x="593" y="509"/>
                </a:lnTo>
                <a:lnTo>
                  <a:pt x="589" y="515"/>
                </a:lnTo>
                <a:lnTo>
                  <a:pt x="583" y="520"/>
                </a:lnTo>
                <a:lnTo>
                  <a:pt x="577" y="525"/>
                </a:lnTo>
                <a:lnTo>
                  <a:pt x="566" y="531"/>
                </a:lnTo>
                <a:lnTo>
                  <a:pt x="563" y="532"/>
                </a:lnTo>
                <a:lnTo>
                  <a:pt x="492" y="658"/>
                </a:lnTo>
                <a:lnTo>
                  <a:pt x="492" y="658"/>
                </a:lnTo>
                <a:lnTo>
                  <a:pt x="496" y="662"/>
                </a:lnTo>
                <a:lnTo>
                  <a:pt x="506" y="674"/>
                </a:lnTo>
                <a:lnTo>
                  <a:pt x="512" y="682"/>
                </a:lnTo>
                <a:lnTo>
                  <a:pt x="516" y="691"/>
                </a:lnTo>
                <a:lnTo>
                  <a:pt x="521" y="701"/>
                </a:lnTo>
                <a:lnTo>
                  <a:pt x="522" y="711"/>
                </a:lnTo>
                <a:lnTo>
                  <a:pt x="522" y="711"/>
                </a:lnTo>
                <a:lnTo>
                  <a:pt x="525" y="726"/>
                </a:lnTo>
                <a:lnTo>
                  <a:pt x="527" y="737"/>
                </a:lnTo>
                <a:lnTo>
                  <a:pt x="527" y="742"/>
                </a:lnTo>
                <a:lnTo>
                  <a:pt x="527" y="746"/>
                </a:lnTo>
                <a:lnTo>
                  <a:pt x="526" y="752"/>
                </a:lnTo>
                <a:lnTo>
                  <a:pt x="522" y="759"/>
                </a:lnTo>
                <a:lnTo>
                  <a:pt x="522" y="759"/>
                </a:lnTo>
                <a:lnTo>
                  <a:pt x="519" y="766"/>
                </a:lnTo>
                <a:lnTo>
                  <a:pt x="514" y="772"/>
                </a:lnTo>
                <a:lnTo>
                  <a:pt x="508" y="778"/>
                </a:lnTo>
                <a:lnTo>
                  <a:pt x="502" y="784"/>
                </a:lnTo>
                <a:lnTo>
                  <a:pt x="496" y="788"/>
                </a:lnTo>
                <a:lnTo>
                  <a:pt x="488" y="790"/>
                </a:lnTo>
                <a:lnTo>
                  <a:pt x="481" y="793"/>
                </a:lnTo>
                <a:lnTo>
                  <a:pt x="471" y="793"/>
                </a:lnTo>
                <a:lnTo>
                  <a:pt x="471" y="793"/>
                </a:lnTo>
                <a:lnTo>
                  <a:pt x="455" y="793"/>
                </a:lnTo>
                <a:lnTo>
                  <a:pt x="438" y="790"/>
                </a:lnTo>
                <a:lnTo>
                  <a:pt x="432" y="788"/>
                </a:lnTo>
                <a:lnTo>
                  <a:pt x="426" y="785"/>
                </a:lnTo>
                <a:lnTo>
                  <a:pt x="423" y="783"/>
                </a:lnTo>
                <a:lnTo>
                  <a:pt x="421" y="778"/>
                </a:lnTo>
                <a:lnTo>
                  <a:pt x="421" y="778"/>
                </a:lnTo>
                <a:lnTo>
                  <a:pt x="416" y="750"/>
                </a:lnTo>
                <a:lnTo>
                  <a:pt x="416" y="750"/>
                </a:lnTo>
                <a:lnTo>
                  <a:pt x="412" y="721"/>
                </a:lnTo>
                <a:lnTo>
                  <a:pt x="409" y="700"/>
                </a:lnTo>
                <a:lnTo>
                  <a:pt x="406" y="691"/>
                </a:lnTo>
                <a:lnTo>
                  <a:pt x="406" y="691"/>
                </a:lnTo>
                <a:lnTo>
                  <a:pt x="405" y="692"/>
                </a:lnTo>
                <a:lnTo>
                  <a:pt x="399" y="694"/>
                </a:lnTo>
                <a:lnTo>
                  <a:pt x="387" y="698"/>
                </a:lnTo>
                <a:lnTo>
                  <a:pt x="367" y="703"/>
                </a:lnTo>
                <a:lnTo>
                  <a:pt x="367" y="703"/>
                </a:lnTo>
                <a:lnTo>
                  <a:pt x="354" y="704"/>
                </a:lnTo>
                <a:lnTo>
                  <a:pt x="339" y="705"/>
                </a:lnTo>
                <a:lnTo>
                  <a:pt x="308" y="705"/>
                </a:lnTo>
                <a:lnTo>
                  <a:pt x="284" y="703"/>
                </a:lnTo>
                <a:lnTo>
                  <a:pt x="275" y="703"/>
                </a:lnTo>
                <a:lnTo>
                  <a:pt x="243" y="697"/>
                </a:lnTo>
                <a:lnTo>
                  <a:pt x="243" y="697"/>
                </a:lnTo>
                <a:lnTo>
                  <a:pt x="249" y="745"/>
                </a:lnTo>
                <a:lnTo>
                  <a:pt x="255" y="796"/>
                </a:lnTo>
                <a:lnTo>
                  <a:pt x="255" y="796"/>
                </a:lnTo>
                <a:lnTo>
                  <a:pt x="258" y="798"/>
                </a:lnTo>
                <a:lnTo>
                  <a:pt x="267" y="803"/>
                </a:lnTo>
                <a:lnTo>
                  <a:pt x="276" y="811"/>
                </a:lnTo>
                <a:lnTo>
                  <a:pt x="280" y="816"/>
                </a:lnTo>
                <a:lnTo>
                  <a:pt x="283" y="821"/>
                </a:lnTo>
                <a:lnTo>
                  <a:pt x="283" y="821"/>
                </a:lnTo>
                <a:lnTo>
                  <a:pt x="286" y="832"/>
                </a:lnTo>
                <a:lnTo>
                  <a:pt x="288" y="841"/>
                </a:lnTo>
                <a:lnTo>
                  <a:pt x="288" y="847"/>
                </a:lnTo>
                <a:lnTo>
                  <a:pt x="286" y="852"/>
                </a:lnTo>
                <a:lnTo>
                  <a:pt x="286" y="852"/>
                </a:lnTo>
                <a:lnTo>
                  <a:pt x="283" y="854"/>
                </a:lnTo>
                <a:lnTo>
                  <a:pt x="280" y="854"/>
                </a:lnTo>
                <a:lnTo>
                  <a:pt x="277" y="852"/>
                </a:lnTo>
                <a:lnTo>
                  <a:pt x="275" y="849"/>
                </a:lnTo>
                <a:lnTo>
                  <a:pt x="275" y="849"/>
                </a:lnTo>
                <a:lnTo>
                  <a:pt x="269" y="840"/>
                </a:lnTo>
                <a:lnTo>
                  <a:pt x="265" y="835"/>
                </a:lnTo>
                <a:lnTo>
                  <a:pt x="263" y="833"/>
                </a:lnTo>
                <a:lnTo>
                  <a:pt x="263" y="833"/>
                </a:lnTo>
                <a:lnTo>
                  <a:pt x="261" y="833"/>
                </a:lnTo>
                <a:lnTo>
                  <a:pt x="257" y="834"/>
                </a:lnTo>
                <a:lnTo>
                  <a:pt x="254" y="836"/>
                </a:lnTo>
                <a:lnTo>
                  <a:pt x="251" y="841"/>
                </a:lnTo>
                <a:lnTo>
                  <a:pt x="251" y="841"/>
                </a:lnTo>
                <a:lnTo>
                  <a:pt x="250" y="855"/>
                </a:lnTo>
                <a:lnTo>
                  <a:pt x="249" y="862"/>
                </a:lnTo>
                <a:lnTo>
                  <a:pt x="247" y="866"/>
                </a:lnTo>
                <a:lnTo>
                  <a:pt x="247" y="866"/>
                </a:lnTo>
                <a:lnTo>
                  <a:pt x="243" y="868"/>
                </a:lnTo>
                <a:lnTo>
                  <a:pt x="238" y="869"/>
                </a:lnTo>
                <a:lnTo>
                  <a:pt x="235" y="868"/>
                </a:lnTo>
                <a:lnTo>
                  <a:pt x="232" y="867"/>
                </a:lnTo>
                <a:lnTo>
                  <a:pt x="232" y="866"/>
                </a:lnTo>
                <a:lnTo>
                  <a:pt x="226" y="843"/>
                </a:lnTo>
                <a:lnTo>
                  <a:pt x="226" y="843"/>
                </a:lnTo>
                <a:lnTo>
                  <a:pt x="217" y="855"/>
                </a:lnTo>
                <a:lnTo>
                  <a:pt x="209" y="864"/>
                </a:lnTo>
                <a:lnTo>
                  <a:pt x="205" y="867"/>
                </a:lnTo>
                <a:lnTo>
                  <a:pt x="202" y="869"/>
                </a:lnTo>
                <a:lnTo>
                  <a:pt x="202" y="869"/>
                </a:lnTo>
                <a:lnTo>
                  <a:pt x="188" y="875"/>
                </a:lnTo>
                <a:lnTo>
                  <a:pt x="184" y="877"/>
                </a:lnTo>
                <a:lnTo>
                  <a:pt x="183" y="877"/>
                </a:lnTo>
                <a:lnTo>
                  <a:pt x="181" y="875"/>
                </a:lnTo>
                <a:lnTo>
                  <a:pt x="181" y="875"/>
                </a:lnTo>
                <a:lnTo>
                  <a:pt x="179" y="869"/>
                </a:lnTo>
                <a:lnTo>
                  <a:pt x="178" y="866"/>
                </a:lnTo>
                <a:lnTo>
                  <a:pt x="178" y="866"/>
                </a:lnTo>
                <a:lnTo>
                  <a:pt x="177" y="868"/>
                </a:lnTo>
                <a:lnTo>
                  <a:pt x="173" y="869"/>
                </a:lnTo>
                <a:lnTo>
                  <a:pt x="167" y="869"/>
                </a:lnTo>
                <a:lnTo>
                  <a:pt x="167" y="869"/>
                </a:lnTo>
                <a:lnTo>
                  <a:pt x="165" y="868"/>
                </a:lnTo>
                <a:lnTo>
                  <a:pt x="164" y="866"/>
                </a:lnTo>
                <a:lnTo>
                  <a:pt x="164" y="862"/>
                </a:lnTo>
                <a:lnTo>
                  <a:pt x="165" y="859"/>
                </a:lnTo>
                <a:lnTo>
                  <a:pt x="168" y="853"/>
                </a:lnTo>
                <a:lnTo>
                  <a:pt x="170" y="849"/>
                </a:lnTo>
                <a:lnTo>
                  <a:pt x="170" y="849"/>
                </a:lnTo>
                <a:lnTo>
                  <a:pt x="159" y="855"/>
                </a:lnTo>
                <a:lnTo>
                  <a:pt x="149" y="859"/>
                </a:lnTo>
                <a:lnTo>
                  <a:pt x="145" y="861"/>
                </a:lnTo>
                <a:lnTo>
                  <a:pt x="145" y="861"/>
                </a:lnTo>
                <a:lnTo>
                  <a:pt x="138" y="861"/>
                </a:lnTo>
                <a:lnTo>
                  <a:pt x="135" y="860"/>
                </a:lnTo>
                <a:lnTo>
                  <a:pt x="135" y="859"/>
                </a:lnTo>
                <a:lnTo>
                  <a:pt x="135" y="858"/>
                </a:lnTo>
                <a:lnTo>
                  <a:pt x="136" y="855"/>
                </a:lnTo>
                <a:lnTo>
                  <a:pt x="136" y="855"/>
                </a:lnTo>
                <a:lnTo>
                  <a:pt x="142" y="848"/>
                </a:lnTo>
                <a:lnTo>
                  <a:pt x="151" y="841"/>
                </a:lnTo>
                <a:lnTo>
                  <a:pt x="161" y="833"/>
                </a:lnTo>
                <a:lnTo>
                  <a:pt x="173" y="824"/>
                </a:lnTo>
                <a:lnTo>
                  <a:pt x="192" y="807"/>
                </a:lnTo>
                <a:lnTo>
                  <a:pt x="192" y="807"/>
                </a:lnTo>
                <a:lnTo>
                  <a:pt x="187" y="742"/>
                </a:lnTo>
                <a:lnTo>
                  <a:pt x="187" y="742"/>
                </a:lnTo>
                <a:lnTo>
                  <a:pt x="181" y="694"/>
                </a:lnTo>
                <a:lnTo>
                  <a:pt x="181" y="694"/>
                </a:lnTo>
                <a:lnTo>
                  <a:pt x="167" y="710"/>
                </a:lnTo>
                <a:lnTo>
                  <a:pt x="145" y="733"/>
                </a:lnTo>
                <a:lnTo>
                  <a:pt x="145" y="733"/>
                </a:lnTo>
                <a:lnTo>
                  <a:pt x="140" y="737"/>
                </a:lnTo>
                <a:lnTo>
                  <a:pt x="136" y="740"/>
                </a:lnTo>
                <a:lnTo>
                  <a:pt x="126" y="745"/>
                </a:lnTo>
                <a:lnTo>
                  <a:pt x="117" y="750"/>
                </a:lnTo>
                <a:lnTo>
                  <a:pt x="114" y="752"/>
                </a:lnTo>
                <a:lnTo>
                  <a:pt x="110" y="756"/>
                </a:lnTo>
                <a:lnTo>
                  <a:pt x="110" y="756"/>
                </a:lnTo>
                <a:lnTo>
                  <a:pt x="107" y="761"/>
                </a:lnTo>
                <a:lnTo>
                  <a:pt x="102" y="764"/>
                </a:lnTo>
                <a:lnTo>
                  <a:pt x="89" y="771"/>
                </a:lnTo>
                <a:lnTo>
                  <a:pt x="74" y="777"/>
                </a:lnTo>
                <a:lnTo>
                  <a:pt x="67" y="778"/>
                </a:lnTo>
                <a:lnTo>
                  <a:pt x="59" y="778"/>
                </a:lnTo>
                <a:lnTo>
                  <a:pt x="59" y="778"/>
                </a:lnTo>
                <a:lnTo>
                  <a:pt x="52" y="778"/>
                </a:lnTo>
                <a:lnTo>
                  <a:pt x="44" y="776"/>
                </a:lnTo>
                <a:lnTo>
                  <a:pt x="33" y="774"/>
                </a:lnTo>
                <a:lnTo>
                  <a:pt x="23" y="770"/>
                </a:lnTo>
                <a:lnTo>
                  <a:pt x="13" y="764"/>
                </a:lnTo>
                <a:lnTo>
                  <a:pt x="9" y="761"/>
                </a:lnTo>
                <a:lnTo>
                  <a:pt x="5" y="757"/>
                </a:lnTo>
                <a:lnTo>
                  <a:pt x="3" y="753"/>
                </a:lnTo>
                <a:lnTo>
                  <a:pt x="1" y="749"/>
                </a:lnTo>
                <a:lnTo>
                  <a:pt x="0" y="744"/>
                </a:lnTo>
                <a:lnTo>
                  <a:pt x="0" y="739"/>
                </a:lnTo>
                <a:lnTo>
                  <a:pt x="0" y="739"/>
                </a:lnTo>
                <a:lnTo>
                  <a:pt x="4" y="729"/>
                </a:lnTo>
                <a:lnTo>
                  <a:pt x="7" y="720"/>
                </a:lnTo>
                <a:lnTo>
                  <a:pt x="13" y="712"/>
                </a:lnTo>
                <a:lnTo>
                  <a:pt x="19" y="705"/>
                </a:lnTo>
                <a:lnTo>
                  <a:pt x="25" y="699"/>
                </a:lnTo>
                <a:lnTo>
                  <a:pt x="31" y="694"/>
                </a:lnTo>
                <a:lnTo>
                  <a:pt x="43" y="685"/>
                </a:lnTo>
                <a:lnTo>
                  <a:pt x="43" y="685"/>
                </a:lnTo>
                <a:lnTo>
                  <a:pt x="57" y="675"/>
                </a:lnTo>
                <a:lnTo>
                  <a:pt x="65" y="668"/>
                </a:lnTo>
                <a:lnTo>
                  <a:pt x="65" y="668"/>
                </a:lnTo>
                <a:lnTo>
                  <a:pt x="74" y="660"/>
                </a:lnTo>
                <a:lnTo>
                  <a:pt x="84" y="649"/>
                </a:lnTo>
                <a:lnTo>
                  <a:pt x="96" y="634"/>
                </a:lnTo>
                <a:lnTo>
                  <a:pt x="96" y="634"/>
                </a:lnTo>
                <a:lnTo>
                  <a:pt x="90" y="626"/>
                </a:lnTo>
                <a:lnTo>
                  <a:pt x="76" y="604"/>
                </a:lnTo>
                <a:lnTo>
                  <a:pt x="68" y="591"/>
                </a:lnTo>
                <a:lnTo>
                  <a:pt x="61" y="577"/>
                </a:lnTo>
                <a:lnTo>
                  <a:pt x="55" y="563"/>
                </a:lnTo>
                <a:lnTo>
                  <a:pt x="51" y="550"/>
                </a:lnTo>
                <a:lnTo>
                  <a:pt x="51" y="550"/>
                </a:lnTo>
                <a:lnTo>
                  <a:pt x="49" y="526"/>
                </a:lnTo>
                <a:lnTo>
                  <a:pt x="46" y="508"/>
                </a:lnTo>
                <a:lnTo>
                  <a:pt x="45" y="493"/>
                </a:lnTo>
                <a:lnTo>
                  <a:pt x="45" y="493"/>
                </a:lnTo>
                <a:lnTo>
                  <a:pt x="44" y="491"/>
                </a:lnTo>
                <a:lnTo>
                  <a:pt x="43" y="488"/>
                </a:lnTo>
                <a:lnTo>
                  <a:pt x="43" y="485"/>
                </a:lnTo>
                <a:lnTo>
                  <a:pt x="43" y="485"/>
                </a:lnTo>
                <a:lnTo>
                  <a:pt x="45" y="476"/>
                </a:lnTo>
                <a:lnTo>
                  <a:pt x="53" y="462"/>
                </a:lnTo>
                <a:lnTo>
                  <a:pt x="59" y="454"/>
                </a:lnTo>
                <a:lnTo>
                  <a:pt x="65" y="446"/>
                </a:lnTo>
                <a:lnTo>
                  <a:pt x="74" y="437"/>
                </a:lnTo>
                <a:lnTo>
                  <a:pt x="82" y="430"/>
                </a:lnTo>
                <a:lnTo>
                  <a:pt x="82" y="430"/>
                </a:lnTo>
                <a:lnTo>
                  <a:pt x="91" y="425"/>
                </a:lnTo>
                <a:lnTo>
                  <a:pt x="100" y="421"/>
                </a:lnTo>
                <a:lnTo>
                  <a:pt x="108" y="418"/>
                </a:lnTo>
                <a:lnTo>
                  <a:pt x="115" y="417"/>
                </a:lnTo>
                <a:lnTo>
                  <a:pt x="121" y="416"/>
                </a:lnTo>
                <a:lnTo>
                  <a:pt x="128" y="417"/>
                </a:lnTo>
                <a:lnTo>
                  <a:pt x="139" y="419"/>
                </a:lnTo>
                <a:lnTo>
                  <a:pt x="139" y="419"/>
                </a:lnTo>
                <a:lnTo>
                  <a:pt x="149" y="424"/>
                </a:lnTo>
                <a:lnTo>
                  <a:pt x="160" y="431"/>
                </a:lnTo>
                <a:lnTo>
                  <a:pt x="170" y="440"/>
                </a:lnTo>
                <a:lnTo>
                  <a:pt x="170" y="440"/>
                </a:lnTo>
                <a:lnTo>
                  <a:pt x="168" y="427"/>
                </a:lnTo>
                <a:lnTo>
                  <a:pt x="165" y="398"/>
                </a:lnTo>
                <a:lnTo>
                  <a:pt x="162" y="382"/>
                </a:lnTo>
                <a:lnTo>
                  <a:pt x="162" y="365"/>
                </a:lnTo>
                <a:lnTo>
                  <a:pt x="162" y="351"/>
                </a:lnTo>
                <a:lnTo>
                  <a:pt x="165" y="340"/>
                </a:lnTo>
                <a:lnTo>
                  <a:pt x="165" y="340"/>
                </a:lnTo>
                <a:lnTo>
                  <a:pt x="166" y="335"/>
                </a:lnTo>
                <a:lnTo>
                  <a:pt x="170" y="329"/>
                </a:lnTo>
                <a:lnTo>
                  <a:pt x="179" y="315"/>
                </a:lnTo>
                <a:lnTo>
                  <a:pt x="192" y="301"/>
                </a:lnTo>
                <a:lnTo>
                  <a:pt x="205" y="286"/>
                </a:lnTo>
                <a:lnTo>
                  <a:pt x="230" y="261"/>
                </a:lnTo>
                <a:lnTo>
                  <a:pt x="241" y="249"/>
                </a:lnTo>
                <a:lnTo>
                  <a:pt x="238" y="235"/>
                </a:lnTo>
                <a:lnTo>
                  <a:pt x="238" y="235"/>
                </a:lnTo>
                <a:lnTo>
                  <a:pt x="230" y="234"/>
                </a:lnTo>
                <a:lnTo>
                  <a:pt x="222" y="231"/>
                </a:lnTo>
                <a:lnTo>
                  <a:pt x="215" y="226"/>
                </a:lnTo>
                <a:lnTo>
                  <a:pt x="215" y="226"/>
                </a:lnTo>
                <a:lnTo>
                  <a:pt x="211" y="222"/>
                </a:lnTo>
                <a:lnTo>
                  <a:pt x="207" y="215"/>
                </a:lnTo>
                <a:lnTo>
                  <a:pt x="198" y="197"/>
                </a:lnTo>
                <a:lnTo>
                  <a:pt x="194" y="186"/>
                </a:lnTo>
                <a:lnTo>
                  <a:pt x="192" y="177"/>
                </a:lnTo>
                <a:lnTo>
                  <a:pt x="191" y="170"/>
                </a:lnTo>
                <a:lnTo>
                  <a:pt x="191" y="166"/>
                </a:lnTo>
                <a:lnTo>
                  <a:pt x="192" y="165"/>
                </a:lnTo>
                <a:lnTo>
                  <a:pt x="192" y="165"/>
                </a:lnTo>
                <a:lnTo>
                  <a:pt x="196" y="161"/>
                </a:lnTo>
                <a:lnTo>
                  <a:pt x="199" y="160"/>
                </a:lnTo>
                <a:lnTo>
                  <a:pt x="202" y="160"/>
                </a:lnTo>
                <a:lnTo>
                  <a:pt x="205" y="161"/>
                </a:lnTo>
                <a:lnTo>
                  <a:pt x="210" y="164"/>
                </a:lnTo>
                <a:lnTo>
                  <a:pt x="212" y="165"/>
                </a:lnTo>
                <a:lnTo>
                  <a:pt x="212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1FB591FB-460E-49F0-A253-F2AD6481C79F}"/>
              </a:ext>
            </a:extLst>
          </p:cNvPr>
          <p:cNvSpPr>
            <a:spLocks/>
          </p:cNvSpPr>
          <p:nvPr/>
        </p:nvSpPr>
        <p:spPr bwMode="auto">
          <a:xfrm>
            <a:off x="8286350" y="901053"/>
            <a:ext cx="849313" cy="1474788"/>
          </a:xfrm>
          <a:custGeom>
            <a:avLst/>
            <a:gdLst>
              <a:gd name="T0" fmla="*/ 116 w 535"/>
              <a:gd name="T1" fmla="*/ 84 h 929"/>
              <a:gd name="T2" fmla="*/ 104 w 535"/>
              <a:gd name="T3" fmla="*/ 94 h 929"/>
              <a:gd name="T4" fmla="*/ 128 w 535"/>
              <a:gd name="T5" fmla="*/ 113 h 929"/>
              <a:gd name="T6" fmla="*/ 141 w 535"/>
              <a:gd name="T7" fmla="*/ 182 h 929"/>
              <a:gd name="T8" fmla="*/ 139 w 535"/>
              <a:gd name="T9" fmla="*/ 218 h 929"/>
              <a:gd name="T10" fmla="*/ 132 w 535"/>
              <a:gd name="T11" fmla="*/ 243 h 929"/>
              <a:gd name="T12" fmla="*/ 155 w 535"/>
              <a:gd name="T13" fmla="*/ 283 h 929"/>
              <a:gd name="T14" fmla="*/ 147 w 535"/>
              <a:gd name="T15" fmla="*/ 301 h 929"/>
              <a:gd name="T16" fmla="*/ 117 w 535"/>
              <a:gd name="T17" fmla="*/ 337 h 929"/>
              <a:gd name="T18" fmla="*/ 85 w 535"/>
              <a:gd name="T19" fmla="*/ 421 h 929"/>
              <a:gd name="T20" fmla="*/ 39 w 535"/>
              <a:gd name="T21" fmla="*/ 488 h 929"/>
              <a:gd name="T22" fmla="*/ 41 w 535"/>
              <a:gd name="T23" fmla="*/ 517 h 929"/>
              <a:gd name="T24" fmla="*/ 42 w 535"/>
              <a:gd name="T25" fmla="*/ 547 h 929"/>
              <a:gd name="T26" fmla="*/ 68 w 535"/>
              <a:gd name="T27" fmla="*/ 566 h 929"/>
              <a:gd name="T28" fmla="*/ 39 w 535"/>
              <a:gd name="T29" fmla="*/ 581 h 929"/>
              <a:gd name="T30" fmla="*/ 27 w 535"/>
              <a:gd name="T31" fmla="*/ 611 h 929"/>
              <a:gd name="T32" fmla="*/ 49 w 535"/>
              <a:gd name="T33" fmla="*/ 717 h 929"/>
              <a:gd name="T34" fmla="*/ 47 w 535"/>
              <a:gd name="T35" fmla="*/ 752 h 929"/>
              <a:gd name="T36" fmla="*/ 87 w 535"/>
              <a:gd name="T37" fmla="*/ 761 h 929"/>
              <a:gd name="T38" fmla="*/ 89 w 535"/>
              <a:gd name="T39" fmla="*/ 817 h 929"/>
              <a:gd name="T40" fmla="*/ 16 w 535"/>
              <a:gd name="T41" fmla="*/ 866 h 929"/>
              <a:gd name="T42" fmla="*/ 0 w 535"/>
              <a:gd name="T43" fmla="*/ 890 h 929"/>
              <a:gd name="T44" fmla="*/ 23 w 535"/>
              <a:gd name="T45" fmla="*/ 917 h 929"/>
              <a:gd name="T46" fmla="*/ 68 w 535"/>
              <a:gd name="T47" fmla="*/ 919 h 929"/>
              <a:gd name="T48" fmla="*/ 112 w 535"/>
              <a:gd name="T49" fmla="*/ 906 h 929"/>
              <a:gd name="T50" fmla="*/ 164 w 535"/>
              <a:gd name="T51" fmla="*/ 884 h 929"/>
              <a:gd name="T52" fmla="*/ 194 w 535"/>
              <a:gd name="T53" fmla="*/ 864 h 929"/>
              <a:gd name="T54" fmla="*/ 193 w 535"/>
              <a:gd name="T55" fmla="*/ 826 h 929"/>
              <a:gd name="T56" fmla="*/ 240 w 535"/>
              <a:gd name="T57" fmla="*/ 806 h 929"/>
              <a:gd name="T58" fmla="*/ 286 w 535"/>
              <a:gd name="T59" fmla="*/ 803 h 929"/>
              <a:gd name="T60" fmla="*/ 257 w 535"/>
              <a:gd name="T61" fmla="*/ 890 h 929"/>
              <a:gd name="T62" fmla="*/ 250 w 535"/>
              <a:gd name="T63" fmla="*/ 909 h 929"/>
              <a:gd name="T64" fmla="*/ 264 w 535"/>
              <a:gd name="T65" fmla="*/ 920 h 929"/>
              <a:gd name="T66" fmla="*/ 340 w 535"/>
              <a:gd name="T67" fmla="*/ 928 h 929"/>
              <a:gd name="T68" fmla="*/ 373 w 535"/>
              <a:gd name="T69" fmla="*/ 906 h 929"/>
              <a:gd name="T70" fmla="*/ 393 w 535"/>
              <a:gd name="T71" fmla="*/ 873 h 929"/>
              <a:gd name="T72" fmla="*/ 390 w 535"/>
              <a:gd name="T73" fmla="*/ 835 h 929"/>
              <a:gd name="T74" fmla="*/ 396 w 535"/>
              <a:gd name="T75" fmla="*/ 804 h 929"/>
              <a:gd name="T76" fmla="*/ 452 w 535"/>
              <a:gd name="T77" fmla="*/ 756 h 929"/>
              <a:gd name="T78" fmla="*/ 454 w 535"/>
              <a:gd name="T79" fmla="*/ 724 h 929"/>
              <a:gd name="T80" fmla="*/ 454 w 535"/>
              <a:gd name="T81" fmla="*/ 647 h 929"/>
              <a:gd name="T82" fmla="*/ 498 w 535"/>
              <a:gd name="T83" fmla="*/ 642 h 929"/>
              <a:gd name="T84" fmla="*/ 516 w 535"/>
              <a:gd name="T85" fmla="*/ 613 h 929"/>
              <a:gd name="T86" fmla="*/ 518 w 535"/>
              <a:gd name="T87" fmla="*/ 582 h 929"/>
              <a:gd name="T88" fmla="*/ 515 w 535"/>
              <a:gd name="T89" fmla="*/ 492 h 929"/>
              <a:gd name="T90" fmla="*/ 507 w 535"/>
              <a:gd name="T91" fmla="*/ 437 h 929"/>
              <a:gd name="T92" fmla="*/ 473 w 535"/>
              <a:gd name="T93" fmla="*/ 347 h 929"/>
              <a:gd name="T94" fmla="*/ 414 w 535"/>
              <a:gd name="T95" fmla="*/ 313 h 929"/>
              <a:gd name="T96" fmla="*/ 366 w 535"/>
              <a:gd name="T97" fmla="*/ 254 h 929"/>
              <a:gd name="T98" fmla="*/ 406 w 535"/>
              <a:gd name="T99" fmla="*/ 192 h 929"/>
              <a:gd name="T100" fmla="*/ 426 w 535"/>
              <a:gd name="T101" fmla="*/ 150 h 929"/>
              <a:gd name="T102" fmla="*/ 412 w 535"/>
              <a:gd name="T103" fmla="*/ 81 h 929"/>
              <a:gd name="T104" fmla="*/ 364 w 535"/>
              <a:gd name="T105" fmla="*/ 28 h 929"/>
              <a:gd name="T106" fmla="*/ 308 w 535"/>
              <a:gd name="T107" fmla="*/ 3 h 929"/>
              <a:gd name="T108" fmla="*/ 238 w 535"/>
              <a:gd name="T109" fmla="*/ 5 h 929"/>
              <a:gd name="T110" fmla="*/ 177 w 535"/>
              <a:gd name="T111" fmla="*/ 54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5" h="929">
                <a:moveTo>
                  <a:pt x="149" y="81"/>
                </a:moveTo>
                <a:lnTo>
                  <a:pt x="149" y="81"/>
                </a:lnTo>
                <a:lnTo>
                  <a:pt x="142" y="81"/>
                </a:lnTo>
                <a:lnTo>
                  <a:pt x="124" y="83"/>
                </a:lnTo>
                <a:lnTo>
                  <a:pt x="116" y="84"/>
                </a:lnTo>
                <a:lnTo>
                  <a:pt x="109" y="87"/>
                </a:lnTo>
                <a:lnTo>
                  <a:pt x="104" y="90"/>
                </a:lnTo>
                <a:lnTo>
                  <a:pt x="103" y="93"/>
                </a:lnTo>
                <a:lnTo>
                  <a:pt x="104" y="94"/>
                </a:lnTo>
                <a:lnTo>
                  <a:pt x="104" y="94"/>
                </a:lnTo>
                <a:lnTo>
                  <a:pt x="106" y="99"/>
                </a:lnTo>
                <a:lnTo>
                  <a:pt x="110" y="102"/>
                </a:lnTo>
                <a:lnTo>
                  <a:pt x="118" y="108"/>
                </a:lnTo>
                <a:lnTo>
                  <a:pt x="125" y="112"/>
                </a:lnTo>
                <a:lnTo>
                  <a:pt x="128" y="113"/>
                </a:lnTo>
                <a:lnTo>
                  <a:pt x="128" y="113"/>
                </a:lnTo>
                <a:lnTo>
                  <a:pt x="134" y="157"/>
                </a:lnTo>
                <a:lnTo>
                  <a:pt x="134" y="157"/>
                </a:lnTo>
                <a:lnTo>
                  <a:pt x="136" y="167"/>
                </a:lnTo>
                <a:lnTo>
                  <a:pt x="141" y="182"/>
                </a:lnTo>
                <a:lnTo>
                  <a:pt x="144" y="195"/>
                </a:lnTo>
                <a:lnTo>
                  <a:pt x="144" y="202"/>
                </a:lnTo>
                <a:lnTo>
                  <a:pt x="144" y="208"/>
                </a:lnTo>
                <a:lnTo>
                  <a:pt x="144" y="208"/>
                </a:lnTo>
                <a:lnTo>
                  <a:pt x="139" y="218"/>
                </a:lnTo>
                <a:lnTo>
                  <a:pt x="136" y="229"/>
                </a:lnTo>
                <a:lnTo>
                  <a:pt x="132" y="236"/>
                </a:lnTo>
                <a:lnTo>
                  <a:pt x="130" y="240"/>
                </a:lnTo>
                <a:lnTo>
                  <a:pt x="130" y="240"/>
                </a:lnTo>
                <a:lnTo>
                  <a:pt x="132" y="243"/>
                </a:lnTo>
                <a:lnTo>
                  <a:pt x="138" y="249"/>
                </a:lnTo>
                <a:lnTo>
                  <a:pt x="147" y="256"/>
                </a:lnTo>
                <a:lnTo>
                  <a:pt x="147" y="256"/>
                </a:lnTo>
                <a:lnTo>
                  <a:pt x="150" y="269"/>
                </a:lnTo>
                <a:lnTo>
                  <a:pt x="155" y="283"/>
                </a:lnTo>
                <a:lnTo>
                  <a:pt x="155" y="283"/>
                </a:lnTo>
                <a:lnTo>
                  <a:pt x="156" y="289"/>
                </a:lnTo>
                <a:lnTo>
                  <a:pt x="157" y="294"/>
                </a:lnTo>
                <a:lnTo>
                  <a:pt x="157" y="294"/>
                </a:lnTo>
                <a:lnTo>
                  <a:pt x="147" y="301"/>
                </a:lnTo>
                <a:lnTo>
                  <a:pt x="137" y="309"/>
                </a:lnTo>
                <a:lnTo>
                  <a:pt x="128" y="318"/>
                </a:lnTo>
                <a:lnTo>
                  <a:pt x="128" y="318"/>
                </a:lnTo>
                <a:lnTo>
                  <a:pt x="123" y="325"/>
                </a:lnTo>
                <a:lnTo>
                  <a:pt x="117" y="337"/>
                </a:lnTo>
                <a:lnTo>
                  <a:pt x="105" y="367"/>
                </a:lnTo>
                <a:lnTo>
                  <a:pt x="93" y="399"/>
                </a:lnTo>
                <a:lnTo>
                  <a:pt x="89" y="411"/>
                </a:lnTo>
                <a:lnTo>
                  <a:pt x="85" y="421"/>
                </a:lnTo>
                <a:lnTo>
                  <a:pt x="85" y="421"/>
                </a:lnTo>
                <a:lnTo>
                  <a:pt x="74" y="437"/>
                </a:lnTo>
                <a:lnTo>
                  <a:pt x="61" y="456"/>
                </a:lnTo>
                <a:lnTo>
                  <a:pt x="42" y="482"/>
                </a:lnTo>
                <a:lnTo>
                  <a:pt x="42" y="482"/>
                </a:lnTo>
                <a:lnTo>
                  <a:pt x="39" y="488"/>
                </a:lnTo>
                <a:lnTo>
                  <a:pt x="36" y="498"/>
                </a:lnTo>
                <a:lnTo>
                  <a:pt x="34" y="510"/>
                </a:lnTo>
                <a:lnTo>
                  <a:pt x="42" y="512"/>
                </a:lnTo>
                <a:lnTo>
                  <a:pt x="42" y="512"/>
                </a:lnTo>
                <a:lnTo>
                  <a:pt x="41" y="517"/>
                </a:lnTo>
                <a:lnTo>
                  <a:pt x="39" y="526"/>
                </a:lnTo>
                <a:lnTo>
                  <a:pt x="38" y="532"/>
                </a:lnTo>
                <a:lnTo>
                  <a:pt x="38" y="538"/>
                </a:lnTo>
                <a:lnTo>
                  <a:pt x="39" y="543"/>
                </a:lnTo>
                <a:lnTo>
                  <a:pt x="42" y="547"/>
                </a:lnTo>
                <a:lnTo>
                  <a:pt x="42" y="547"/>
                </a:lnTo>
                <a:lnTo>
                  <a:pt x="51" y="555"/>
                </a:lnTo>
                <a:lnTo>
                  <a:pt x="59" y="560"/>
                </a:lnTo>
                <a:lnTo>
                  <a:pt x="68" y="566"/>
                </a:lnTo>
                <a:lnTo>
                  <a:pt x="68" y="566"/>
                </a:lnTo>
                <a:lnTo>
                  <a:pt x="64" y="568"/>
                </a:lnTo>
                <a:lnTo>
                  <a:pt x="59" y="569"/>
                </a:lnTo>
                <a:lnTo>
                  <a:pt x="53" y="571"/>
                </a:lnTo>
                <a:lnTo>
                  <a:pt x="46" y="575"/>
                </a:lnTo>
                <a:lnTo>
                  <a:pt x="39" y="581"/>
                </a:lnTo>
                <a:lnTo>
                  <a:pt x="33" y="589"/>
                </a:lnTo>
                <a:lnTo>
                  <a:pt x="28" y="598"/>
                </a:lnTo>
                <a:lnTo>
                  <a:pt x="28" y="598"/>
                </a:lnTo>
                <a:lnTo>
                  <a:pt x="27" y="604"/>
                </a:lnTo>
                <a:lnTo>
                  <a:pt x="27" y="611"/>
                </a:lnTo>
                <a:lnTo>
                  <a:pt x="28" y="628"/>
                </a:lnTo>
                <a:lnTo>
                  <a:pt x="32" y="647"/>
                </a:lnTo>
                <a:lnTo>
                  <a:pt x="36" y="667"/>
                </a:lnTo>
                <a:lnTo>
                  <a:pt x="46" y="703"/>
                </a:lnTo>
                <a:lnTo>
                  <a:pt x="49" y="717"/>
                </a:lnTo>
                <a:lnTo>
                  <a:pt x="49" y="725"/>
                </a:lnTo>
                <a:lnTo>
                  <a:pt x="49" y="725"/>
                </a:lnTo>
                <a:lnTo>
                  <a:pt x="47" y="745"/>
                </a:lnTo>
                <a:lnTo>
                  <a:pt x="47" y="752"/>
                </a:lnTo>
                <a:lnTo>
                  <a:pt x="47" y="752"/>
                </a:lnTo>
                <a:lnTo>
                  <a:pt x="67" y="755"/>
                </a:lnTo>
                <a:lnTo>
                  <a:pt x="81" y="758"/>
                </a:lnTo>
                <a:lnTo>
                  <a:pt x="86" y="759"/>
                </a:lnTo>
                <a:lnTo>
                  <a:pt x="87" y="761"/>
                </a:lnTo>
                <a:lnTo>
                  <a:pt x="87" y="761"/>
                </a:lnTo>
                <a:lnTo>
                  <a:pt x="97" y="787"/>
                </a:lnTo>
                <a:lnTo>
                  <a:pt x="106" y="812"/>
                </a:lnTo>
                <a:lnTo>
                  <a:pt x="106" y="812"/>
                </a:lnTo>
                <a:lnTo>
                  <a:pt x="97" y="814"/>
                </a:lnTo>
                <a:lnTo>
                  <a:pt x="89" y="817"/>
                </a:lnTo>
                <a:lnTo>
                  <a:pt x="83" y="822"/>
                </a:lnTo>
                <a:lnTo>
                  <a:pt x="83" y="822"/>
                </a:lnTo>
                <a:lnTo>
                  <a:pt x="67" y="832"/>
                </a:lnTo>
                <a:lnTo>
                  <a:pt x="42" y="848"/>
                </a:lnTo>
                <a:lnTo>
                  <a:pt x="16" y="866"/>
                </a:lnTo>
                <a:lnTo>
                  <a:pt x="7" y="873"/>
                </a:lnTo>
                <a:lnTo>
                  <a:pt x="2" y="879"/>
                </a:lnTo>
                <a:lnTo>
                  <a:pt x="2" y="879"/>
                </a:lnTo>
                <a:lnTo>
                  <a:pt x="0" y="884"/>
                </a:lnTo>
                <a:lnTo>
                  <a:pt x="0" y="890"/>
                </a:lnTo>
                <a:lnTo>
                  <a:pt x="1" y="896"/>
                </a:lnTo>
                <a:lnTo>
                  <a:pt x="4" y="902"/>
                </a:lnTo>
                <a:lnTo>
                  <a:pt x="9" y="907"/>
                </a:lnTo>
                <a:lnTo>
                  <a:pt x="15" y="913"/>
                </a:lnTo>
                <a:lnTo>
                  <a:pt x="23" y="917"/>
                </a:lnTo>
                <a:lnTo>
                  <a:pt x="34" y="919"/>
                </a:lnTo>
                <a:lnTo>
                  <a:pt x="34" y="919"/>
                </a:lnTo>
                <a:lnTo>
                  <a:pt x="46" y="920"/>
                </a:lnTo>
                <a:lnTo>
                  <a:pt x="58" y="920"/>
                </a:lnTo>
                <a:lnTo>
                  <a:pt x="68" y="919"/>
                </a:lnTo>
                <a:lnTo>
                  <a:pt x="80" y="918"/>
                </a:lnTo>
                <a:lnTo>
                  <a:pt x="91" y="916"/>
                </a:lnTo>
                <a:lnTo>
                  <a:pt x="99" y="913"/>
                </a:lnTo>
                <a:lnTo>
                  <a:pt x="106" y="910"/>
                </a:lnTo>
                <a:lnTo>
                  <a:pt x="112" y="906"/>
                </a:lnTo>
                <a:lnTo>
                  <a:pt x="112" y="906"/>
                </a:lnTo>
                <a:lnTo>
                  <a:pt x="117" y="902"/>
                </a:lnTo>
                <a:lnTo>
                  <a:pt x="124" y="898"/>
                </a:lnTo>
                <a:lnTo>
                  <a:pt x="144" y="890"/>
                </a:lnTo>
                <a:lnTo>
                  <a:pt x="164" y="884"/>
                </a:lnTo>
                <a:lnTo>
                  <a:pt x="176" y="879"/>
                </a:lnTo>
                <a:lnTo>
                  <a:pt x="176" y="879"/>
                </a:lnTo>
                <a:lnTo>
                  <a:pt x="182" y="874"/>
                </a:lnTo>
                <a:lnTo>
                  <a:pt x="189" y="868"/>
                </a:lnTo>
                <a:lnTo>
                  <a:pt x="194" y="864"/>
                </a:lnTo>
                <a:lnTo>
                  <a:pt x="195" y="861"/>
                </a:lnTo>
                <a:lnTo>
                  <a:pt x="195" y="860"/>
                </a:lnTo>
                <a:lnTo>
                  <a:pt x="195" y="860"/>
                </a:lnTo>
                <a:lnTo>
                  <a:pt x="194" y="848"/>
                </a:lnTo>
                <a:lnTo>
                  <a:pt x="193" y="826"/>
                </a:lnTo>
                <a:lnTo>
                  <a:pt x="192" y="793"/>
                </a:lnTo>
                <a:lnTo>
                  <a:pt x="192" y="793"/>
                </a:lnTo>
                <a:lnTo>
                  <a:pt x="212" y="800"/>
                </a:lnTo>
                <a:lnTo>
                  <a:pt x="231" y="804"/>
                </a:lnTo>
                <a:lnTo>
                  <a:pt x="240" y="806"/>
                </a:lnTo>
                <a:lnTo>
                  <a:pt x="248" y="806"/>
                </a:lnTo>
                <a:lnTo>
                  <a:pt x="248" y="806"/>
                </a:lnTo>
                <a:lnTo>
                  <a:pt x="263" y="806"/>
                </a:lnTo>
                <a:lnTo>
                  <a:pt x="276" y="804"/>
                </a:lnTo>
                <a:lnTo>
                  <a:pt x="286" y="803"/>
                </a:lnTo>
                <a:lnTo>
                  <a:pt x="289" y="825"/>
                </a:lnTo>
                <a:lnTo>
                  <a:pt x="289" y="825"/>
                </a:lnTo>
                <a:lnTo>
                  <a:pt x="274" y="852"/>
                </a:lnTo>
                <a:lnTo>
                  <a:pt x="264" y="874"/>
                </a:lnTo>
                <a:lnTo>
                  <a:pt x="257" y="890"/>
                </a:lnTo>
                <a:lnTo>
                  <a:pt x="257" y="890"/>
                </a:lnTo>
                <a:lnTo>
                  <a:pt x="252" y="898"/>
                </a:lnTo>
                <a:lnTo>
                  <a:pt x="248" y="904"/>
                </a:lnTo>
                <a:lnTo>
                  <a:pt x="248" y="906"/>
                </a:lnTo>
                <a:lnTo>
                  <a:pt x="250" y="909"/>
                </a:lnTo>
                <a:lnTo>
                  <a:pt x="252" y="912"/>
                </a:lnTo>
                <a:lnTo>
                  <a:pt x="257" y="917"/>
                </a:lnTo>
                <a:lnTo>
                  <a:pt x="257" y="917"/>
                </a:lnTo>
                <a:lnTo>
                  <a:pt x="260" y="919"/>
                </a:lnTo>
                <a:lnTo>
                  <a:pt x="264" y="920"/>
                </a:lnTo>
                <a:lnTo>
                  <a:pt x="277" y="924"/>
                </a:lnTo>
                <a:lnTo>
                  <a:pt x="291" y="926"/>
                </a:lnTo>
                <a:lnTo>
                  <a:pt x="308" y="929"/>
                </a:lnTo>
                <a:lnTo>
                  <a:pt x="324" y="929"/>
                </a:lnTo>
                <a:lnTo>
                  <a:pt x="340" y="928"/>
                </a:lnTo>
                <a:lnTo>
                  <a:pt x="353" y="924"/>
                </a:lnTo>
                <a:lnTo>
                  <a:pt x="357" y="922"/>
                </a:lnTo>
                <a:lnTo>
                  <a:pt x="361" y="919"/>
                </a:lnTo>
                <a:lnTo>
                  <a:pt x="361" y="919"/>
                </a:lnTo>
                <a:lnTo>
                  <a:pt x="373" y="906"/>
                </a:lnTo>
                <a:lnTo>
                  <a:pt x="383" y="894"/>
                </a:lnTo>
                <a:lnTo>
                  <a:pt x="388" y="888"/>
                </a:lnTo>
                <a:lnTo>
                  <a:pt x="390" y="883"/>
                </a:lnTo>
                <a:lnTo>
                  <a:pt x="393" y="878"/>
                </a:lnTo>
                <a:lnTo>
                  <a:pt x="393" y="873"/>
                </a:lnTo>
                <a:lnTo>
                  <a:pt x="393" y="873"/>
                </a:lnTo>
                <a:lnTo>
                  <a:pt x="392" y="853"/>
                </a:lnTo>
                <a:lnTo>
                  <a:pt x="392" y="842"/>
                </a:lnTo>
                <a:lnTo>
                  <a:pt x="390" y="835"/>
                </a:lnTo>
                <a:lnTo>
                  <a:pt x="390" y="835"/>
                </a:lnTo>
                <a:lnTo>
                  <a:pt x="389" y="829"/>
                </a:lnTo>
                <a:lnTo>
                  <a:pt x="388" y="821"/>
                </a:lnTo>
                <a:lnTo>
                  <a:pt x="388" y="812"/>
                </a:lnTo>
                <a:lnTo>
                  <a:pt x="388" y="812"/>
                </a:lnTo>
                <a:lnTo>
                  <a:pt x="396" y="804"/>
                </a:lnTo>
                <a:lnTo>
                  <a:pt x="418" y="789"/>
                </a:lnTo>
                <a:lnTo>
                  <a:pt x="430" y="780"/>
                </a:lnTo>
                <a:lnTo>
                  <a:pt x="440" y="770"/>
                </a:lnTo>
                <a:lnTo>
                  <a:pt x="450" y="761"/>
                </a:lnTo>
                <a:lnTo>
                  <a:pt x="452" y="756"/>
                </a:lnTo>
                <a:lnTo>
                  <a:pt x="454" y="752"/>
                </a:lnTo>
                <a:lnTo>
                  <a:pt x="454" y="752"/>
                </a:lnTo>
                <a:lnTo>
                  <a:pt x="457" y="744"/>
                </a:lnTo>
                <a:lnTo>
                  <a:pt x="457" y="733"/>
                </a:lnTo>
                <a:lnTo>
                  <a:pt x="454" y="724"/>
                </a:lnTo>
                <a:lnTo>
                  <a:pt x="452" y="713"/>
                </a:lnTo>
                <a:lnTo>
                  <a:pt x="446" y="697"/>
                </a:lnTo>
                <a:lnTo>
                  <a:pt x="444" y="690"/>
                </a:lnTo>
                <a:lnTo>
                  <a:pt x="454" y="647"/>
                </a:lnTo>
                <a:lnTo>
                  <a:pt x="454" y="647"/>
                </a:lnTo>
                <a:lnTo>
                  <a:pt x="462" y="647"/>
                </a:lnTo>
                <a:lnTo>
                  <a:pt x="476" y="647"/>
                </a:lnTo>
                <a:lnTo>
                  <a:pt x="484" y="646"/>
                </a:lnTo>
                <a:lnTo>
                  <a:pt x="492" y="645"/>
                </a:lnTo>
                <a:lnTo>
                  <a:pt x="498" y="642"/>
                </a:lnTo>
                <a:lnTo>
                  <a:pt x="503" y="639"/>
                </a:lnTo>
                <a:lnTo>
                  <a:pt x="503" y="639"/>
                </a:lnTo>
                <a:lnTo>
                  <a:pt x="507" y="634"/>
                </a:lnTo>
                <a:lnTo>
                  <a:pt x="509" y="628"/>
                </a:lnTo>
                <a:lnTo>
                  <a:pt x="516" y="613"/>
                </a:lnTo>
                <a:lnTo>
                  <a:pt x="518" y="603"/>
                </a:lnTo>
                <a:lnTo>
                  <a:pt x="520" y="596"/>
                </a:lnTo>
                <a:lnTo>
                  <a:pt x="520" y="588"/>
                </a:lnTo>
                <a:lnTo>
                  <a:pt x="518" y="582"/>
                </a:lnTo>
                <a:lnTo>
                  <a:pt x="518" y="582"/>
                </a:lnTo>
                <a:lnTo>
                  <a:pt x="511" y="563"/>
                </a:lnTo>
                <a:lnTo>
                  <a:pt x="535" y="560"/>
                </a:lnTo>
                <a:lnTo>
                  <a:pt x="535" y="560"/>
                </a:lnTo>
                <a:lnTo>
                  <a:pt x="523" y="523"/>
                </a:lnTo>
                <a:lnTo>
                  <a:pt x="515" y="492"/>
                </a:lnTo>
                <a:lnTo>
                  <a:pt x="512" y="478"/>
                </a:lnTo>
                <a:lnTo>
                  <a:pt x="511" y="467"/>
                </a:lnTo>
                <a:lnTo>
                  <a:pt x="511" y="467"/>
                </a:lnTo>
                <a:lnTo>
                  <a:pt x="509" y="454"/>
                </a:lnTo>
                <a:lnTo>
                  <a:pt x="507" y="437"/>
                </a:lnTo>
                <a:lnTo>
                  <a:pt x="502" y="418"/>
                </a:lnTo>
                <a:lnTo>
                  <a:pt x="496" y="398"/>
                </a:lnTo>
                <a:lnTo>
                  <a:pt x="489" y="378"/>
                </a:lnTo>
                <a:lnTo>
                  <a:pt x="482" y="362"/>
                </a:lnTo>
                <a:lnTo>
                  <a:pt x="473" y="347"/>
                </a:lnTo>
                <a:lnTo>
                  <a:pt x="470" y="343"/>
                </a:lnTo>
                <a:lnTo>
                  <a:pt x="465" y="340"/>
                </a:lnTo>
                <a:lnTo>
                  <a:pt x="465" y="340"/>
                </a:lnTo>
                <a:lnTo>
                  <a:pt x="434" y="324"/>
                </a:lnTo>
                <a:lnTo>
                  <a:pt x="414" y="313"/>
                </a:lnTo>
                <a:lnTo>
                  <a:pt x="414" y="313"/>
                </a:lnTo>
                <a:lnTo>
                  <a:pt x="359" y="281"/>
                </a:lnTo>
                <a:lnTo>
                  <a:pt x="355" y="264"/>
                </a:lnTo>
                <a:lnTo>
                  <a:pt x="366" y="262"/>
                </a:lnTo>
                <a:lnTo>
                  <a:pt x="366" y="254"/>
                </a:lnTo>
                <a:lnTo>
                  <a:pt x="380" y="258"/>
                </a:lnTo>
                <a:lnTo>
                  <a:pt x="369" y="237"/>
                </a:lnTo>
                <a:lnTo>
                  <a:pt x="369" y="237"/>
                </a:lnTo>
                <a:lnTo>
                  <a:pt x="389" y="212"/>
                </a:lnTo>
                <a:lnTo>
                  <a:pt x="406" y="192"/>
                </a:lnTo>
                <a:lnTo>
                  <a:pt x="417" y="176"/>
                </a:lnTo>
                <a:lnTo>
                  <a:pt x="417" y="176"/>
                </a:lnTo>
                <a:lnTo>
                  <a:pt x="420" y="168"/>
                </a:lnTo>
                <a:lnTo>
                  <a:pt x="424" y="160"/>
                </a:lnTo>
                <a:lnTo>
                  <a:pt x="426" y="150"/>
                </a:lnTo>
                <a:lnTo>
                  <a:pt x="427" y="139"/>
                </a:lnTo>
                <a:lnTo>
                  <a:pt x="426" y="126"/>
                </a:lnTo>
                <a:lnTo>
                  <a:pt x="424" y="112"/>
                </a:lnTo>
                <a:lnTo>
                  <a:pt x="419" y="97"/>
                </a:lnTo>
                <a:lnTo>
                  <a:pt x="412" y="81"/>
                </a:lnTo>
                <a:lnTo>
                  <a:pt x="412" y="81"/>
                </a:lnTo>
                <a:lnTo>
                  <a:pt x="402" y="65"/>
                </a:lnTo>
                <a:lnTo>
                  <a:pt x="390" y="51"/>
                </a:lnTo>
                <a:lnTo>
                  <a:pt x="379" y="38"/>
                </a:lnTo>
                <a:lnTo>
                  <a:pt x="364" y="28"/>
                </a:lnTo>
                <a:lnTo>
                  <a:pt x="351" y="19"/>
                </a:lnTo>
                <a:lnTo>
                  <a:pt x="336" y="12"/>
                </a:lnTo>
                <a:lnTo>
                  <a:pt x="322" y="6"/>
                </a:lnTo>
                <a:lnTo>
                  <a:pt x="308" y="3"/>
                </a:lnTo>
                <a:lnTo>
                  <a:pt x="308" y="3"/>
                </a:lnTo>
                <a:lnTo>
                  <a:pt x="292" y="2"/>
                </a:lnTo>
                <a:lnTo>
                  <a:pt x="278" y="0"/>
                </a:lnTo>
                <a:lnTo>
                  <a:pt x="264" y="0"/>
                </a:lnTo>
                <a:lnTo>
                  <a:pt x="250" y="3"/>
                </a:lnTo>
                <a:lnTo>
                  <a:pt x="238" y="5"/>
                </a:lnTo>
                <a:lnTo>
                  <a:pt x="227" y="9"/>
                </a:lnTo>
                <a:lnTo>
                  <a:pt x="219" y="12"/>
                </a:lnTo>
                <a:lnTo>
                  <a:pt x="213" y="16"/>
                </a:lnTo>
                <a:lnTo>
                  <a:pt x="213" y="16"/>
                </a:lnTo>
                <a:lnTo>
                  <a:pt x="177" y="54"/>
                </a:lnTo>
                <a:lnTo>
                  <a:pt x="149" y="81"/>
                </a:lnTo>
                <a:lnTo>
                  <a:pt x="149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id="{A306B910-2CE4-4EB4-8F39-8E0E054EB731}"/>
              </a:ext>
            </a:extLst>
          </p:cNvPr>
          <p:cNvSpPr>
            <a:spLocks/>
          </p:cNvSpPr>
          <p:nvPr/>
        </p:nvSpPr>
        <p:spPr bwMode="auto">
          <a:xfrm>
            <a:off x="6366048" y="950292"/>
            <a:ext cx="984250" cy="1481138"/>
          </a:xfrm>
          <a:custGeom>
            <a:avLst/>
            <a:gdLst>
              <a:gd name="T0" fmla="*/ 214 w 620"/>
              <a:gd name="T1" fmla="*/ 1 h 933"/>
              <a:gd name="T2" fmla="*/ 148 w 620"/>
              <a:gd name="T3" fmla="*/ 19 h 933"/>
              <a:gd name="T4" fmla="*/ 83 w 620"/>
              <a:gd name="T5" fmla="*/ 90 h 933"/>
              <a:gd name="T6" fmla="*/ 71 w 620"/>
              <a:gd name="T7" fmla="*/ 141 h 933"/>
              <a:gd name="T8" fmla="*/ 88 w 620"/>
              <a:gd name="T9" fmla="*/ 239 h 933"/>
              <a:gd name="T10" fmla="*/ 103 w 620"/>
              <a:gd name="T11" fmla="*/ 257 h 933"/>
              <a:gd name="T12" fmla="*/ 116 w 620"/>
              <a:gd name="T13" fmla="*/ 258 h 933"/>
              <a:gd name="T14" fmla="*/ 149 w 620"/>
              <a:gd name="T15" fmla="*/ 311 h 933"/>
              <a:gd name="T16" fmla="*/ 121 w 620"/>
              <a:gd name="T17" fmla="*/ 343 h 933"/>
              <a:gd name="T18" fmla="*/ 79 w 620"/>
              <a:gd name="T19" fmla="*/ 380 h 933"/>
              <a:gd name="T20" fmla="*/ 33 w 620"/>
              <a:gd name="T21" fmla="*/ 435 h 933"/>
              <a:gd name="T22" fmla="*/ 13 w 620"/>
              <a:gd name="T23" fmla="*/ 612 h 933"/>
              <a:gd name="T24" fmla="*/ 12 w 620"/>
              <a:gd name="T25" fmla="*/ 748 h 933"/>
              <a:gd name="T26" fmla="*/ 34 w 620"/>
              <a:gd name="T27" fmla="*/ 789 h 933"/>
              <a:gd name="T28" fmla="*/ 26 w 620"/>
              <a:gd name="T29" fmla="*/ 824 h 933"/>
              <a:gd name="T30" fmla="*/ 0 w 620"/>
              <a:gd name="T31" fmla="*/ 879 h 933"/>
              <a:gd name="T32" fmla="*/ 21 w 620"/>
              <a:gd name="T33" fmla="*/ 900 h 933"/>
              <a:gd name="T34" fmla="*/ 44 w 620"/>
              <a:gd name="T35" fmla="*/ 916 h 933"/>
              <a:gd name="T36" fmla="*/ 64 w 620"/>
              <a:gd name="T37" fmla="*/ 901 h 933"/>
              <a:gd name="T38" fmla="*/ 78 w 620"/>
              <a:gd name="T39" fmla="*/ 907 h 933"/>
              <a:gd name="T40" fmla="*/ 93 w 620"/>
              <a:gd name="T41" fmla="*/ 916 h 933"/>
              <a:gd name="T42" fmla="*/ 99 w 620"/>
              <a:gd name="T43" fmla="*/ 922 h 933"/>
              <a:gd name="T44" fmla="*/ 117 w 620"/>
              <a:gd name="T45" fmla="*/ 926 h 933"/>
              <a:gd name="T46" fmla="*/ 138 w 620"/>
              <a:gd name="T47" fmla="*/ 932 h 933"/>
              <a:gd name="T48" fmla="*/ 143 w 620"/>
              <a:gd name="T49" fmla="*/ 919 h 933"/>
              <a:gd name="T50" fmla="*/ 137 w 620"/>
              <a:gd name="T51" fmla="*/ 883 h 933"/>
              <a:gd name="T52" fmla="*/ 147 w 620"/>
              <a:gd name="T53" fmla="*/ 861 h 933"/>
              <a:gd name="T54" fmla="*/ 288 w 620"/>
              <a:gd name="T55" fmla="*/ 819 h 933"/>
              <a:gd name="T56" fmla="*/ 329 w 620"/>
              <a:gd name="T57" fmla="*/ 807 h 933"/>
              <a:gd name="T58" fmla="*/ 371 w 620"/>
              <a:gd name="T59" fmla="*/ 818 h 933"/>
              <a:gd name="T60" fmla="*/ 417 w 620"/>
              <a:gd name="T61" fmla="*/ 825 h 933"/>
              <a:gd name="T62" fmla="*/ 462 w 620"/>
              <a:gd name="T63" fmla="*/ 837 h 933"/>
              <a:gd name="T64" fmla="*/ 497 w 620"/>
              <a:gd name="T65" fmla="*/ 849 h 933"/>
              <a:gd name="T66" fmla="*/ 575 w 620"/>
              <a:gd name="T67" fmla="*/ 858 h 933"/>
              <a:gd name="T68" fmla="*/ 612 w 620"/>
              <a:gd name="T69" fmla="*/ 847 h 933"/>
              <a:gd name="T70" fmla="*/ 620 w 620"/>
              <a:gd name="T71" fmla="*/ 831 h 933"/>
              <a:gd name="T72" fmla="*/ 618 w 620"/>
              <a:gd name="T73" fmla="*/ 817 h 933"/>
              <a:gd name="T74" fmla="*/ 619 w 620"/>
              <a:gd name="T75" fmla="*/ 808 h 933"/>
              <a:gd name="T76" fmla="*/ 609 w 620"/>
              <a:gd name="T77" fmla="*/ 794 h 933"/>
              <a:gd name="T78" fmla="*/ 574 w 620"/>
              <a:gd name="T79" fmla="*/ 788 h 933"/>
              <a:gd name="T80" fmla="*/ 516 w 620"/>
              <a:gd name="T81" fmla="*/ 776 h 933"/>
              <a:gd name="T82" fmla="*/ 519 w 620"/>
              <a:gd name="T83" fmla="*/ 739 h 933"/>
              <a:gd name="T84" fmla="*/ 475 w 620"/>
              <a:gd name="T85" fmla="*/ 691 h 933"/>
              <a:gd name="T86" fmla="*/ 450 w 620"/>
              <a:gd name="T87" fmla="*/ 666 h 933"/>
              <a:gd name="T88" fmla="*/ 457 w 620"/>
              <a:gd name="T89" fmla="*/ 651 h 933"/>
              <a:gd name="T90" fmla="*/ 468 w 620"/>
              <a:gd name="T91" fmla="*/ 626 h 933"/>
              <a:gd name="T92" fmla="*/ 475 w 620"/>
              <a:gd name="T93" fmla="*/ 569 h 933"/>
              <a:gd name="T94" fmla="*/ 477 w 620"/>
              <a:gd name="T95" fmla="*/ 538 h 933"/>
              <a:gd name="T96" fmla="*/ 456 w 620"/>
              <a:gd name="T97" fmla="*/ 498 h 933"/>
              <a:gd name="T98" fmla="*/ 419 w 620"/>
              <a:gd name="T99" fmla="*/ 429 h 933"/>
              <a:gd name="T100" fmla="*/ 394 w 620"/>
              <a:gd name="T101" fmla="*/ 377 h 933"/>
              <a:gd name="T102" fmla="*/ 342 w 620"/>
              <a:gd name="T103" fmla="*/ 343 h 933"/>
              <a:gd name="T104" fmla="*/ 288 w 620"/>
              <a:gd name="T105" fmla="*/ 303 h 933"/>
              <a:gd name="T106" fmla="*/ 305 w 620"/>
              <a:gd name="T107" fmla="*/ 306 h 933"/>
              <a:gd name="T108" fmla="*/ 326 w 620"/>
              <a:gd name="T109" fmla="*/ 280 h 933"/>
              <a:gd name="T110" fmla="*/ 363 w 620"/>
              <a:gd name="T111" fmla="*/ 213 h 933"/>
              <a:gd name="T112" fmla="*/ 363 w 620"/>
              <a:gd name="T113" fmla="*/ 97 h 933"/>
              <a:gd name="T114" fmla="*/ 322 w 620"/>
              <a:gd name="T115" fmla="*/ 33 h 933"/>
              <a:gd name="T116" fmla="*/ 265 w 620"/>
              <a:gd name="T117" fmla="*/ 13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0" h="933">
                <a:moveTo>
                  <a:pt x="265" y="13"/>
                </a:moveTo>
                <a:lnTo>
                  <a:pt x="265" y="13"/>
                </a:lnTo>
                <a:lnTo>
                  <a:pt x="258" y="10"/>
                </a:lnTo>
                <a:lnTo>
                  <a:pt x="239" y="6"/>
                </a:lnTo>
                <a:lnTo>
                  <a:pt x="227" y="3"/>
                </a:lnTo>
                <a:lnTo>
                  <a:pt x="214" y="1"/>
                </a:lnTo>
                <a:lnTo>
                  <a:pt x="202" y="0"/>
                </a:lnTo>
                <a:lnTo>
                  <a:pt x="191" y="0"/>
                </a:lnTo>
                <a:lnTo>
                  <a:pt x="191" y="0"/>
                </a:lnTo>
                <a:lnTo>
                  <a:pt x="179" y="3"/>
                </a:lnTo>
                <a:lnTo>
                  <a:pt x="163" y="9"/>
                </a:lnTo>
                <a:lnTo>
                  <a:pt x="148" y="19"/>
                </a:lnTo>
                <a:lnTo>
                  <a:pt x="131" y="30"/>
                </a:lnTo>
                <a:lnTo>
                  <a:pt x="116" y="45"/>
                </a:lnTo>
                <a:lnTo>
                  <a:pt x="101" y="61"/>
                </a:lnTo>
                <a:lnTo>
                  <a:pt x="95" y="71"/>
                </a:lnTo>
                <a:lnTo>
                  <a:pt x="89" y="79"/>
                </a:lnTo>
                <a:lnTo>
                  <a:pt x="83" y="90"/>
                </a:lnTo>
                <a:lnTo>
                  <a:pt x="79" y="99"/>
                </a:lnTo>
                <a:lnTo>
                  <a:pt x="79" y="99"/>
                </a:lnTo>
                <a:lnTo>
                  <a:pt x="76" y="110"/>
                </a:lnTo>
                <a:lnTo>
                  <a:pt x="73" y="119"/>
                </a:lnTo>
                <a:lnTo>
                  <a:pt x="71" y="130"/>
                </a:lnTo>
                <a:lnTo>
                  <a:pt x="71" y="141"/>
                </a:lnTo>
                <a:lnTo>
                  <a:pt x="71" y="162"/>
                </a:lnTo>
                <a:lnTo>
                  <a:pt x="73" y="181"/>
                </a:lnTo>
                <a:lnTo>
                  <a:pt x="76" y="197"/>
                </a:lnTo>
                <a:lnTo>
                  <a:pt x="79" y="212"/>
                </a:lnTo>
                <a:lnTo>
                  <a:pt x="83" y="223"/>
                </a:lnTo>
                <a:lnTo>
                  <a:pt x="88" y="239"/>
                </a:lnTo>
                <a:lnTo>
                  <a:pt x="89" y="246"/>
                </a:lnTo>
                <a:lnTo>
                  <a:pt x="97" y="239"/>
                </a:lnTo>
                <a:lnTo>
                  <a:pt x="97" y="239"/>
                </a:lnTo>
                <a:lnTo>
                  <a:pt x="99" y="247"/>
                </a:lnTo>
                <a:lnTo>
                  <a:pt x="102" y="254"/>
                </a:lnTo>
                <a:lnTo>
                  <a:pt x="103" y="257"/>
                </a:lnTo>
                <a:lnTo>
                  <a:pt x="105" y="258"/>
                </a:lnTo>
                <a:lnTo>
                  <a:pt x="105" y="258"/>
                </a:lnTo>
                <a:lnTo>
                  <a:pt x="110" y="259"/>
                </a:lnTo>
                <a:lnTo>
                  <a:pt x="114" y="259"/>
                </a:lnTo>
                <a:lnTo>
                  <a:pt x="116" y="258"/>
                </a:lnTo>
                <a:lnTo>
                  <a:pt x="116" y="258"/>
                </a:lnTo>
                <a:lnTo>
                  <a:pt x="121" y="271"/>
                </a:lnTo>
                <a:lnTo>
                  <a:pt x="127" y="283"/>
                </a:lnTo>
                <a:lnTo>
                  <a:pt x="133" y="293"/>
                </a:lnTo>
                <a:lnTo>
                  <a:pt x="133" y="293"/>
                </a:lnTo>
                <a:lnTo>
                  <a:pt x="144" y="306"/>
                </a:lnTo>
                <a:lnTo>
                  <a:pt x="149" y="311"/>
                </a:lnTo>
                <a:lnTo>
                  <a:pt x="147" y="322"/>
                </a:lnTo>
                <a:lnTo>
                  <a:pt x="129" y="343"/>
                </a:lnTo>
                <a:lnTo>
                  <a:pt x="129" y="343"/>
                </a:lnTo>
                <a:lnTo>
                  <a:pt x="128" y="342"/>
                </a:lnTo>
                <a:lnTo>
                  <a:pt x="125" y="342"/>
                </a:lnTo>
                <a:lnTo>
                  <a:pt x="121" y="343"/>
                </a:lnTo>
                <a:lnTo>
                  <a:pt x="112" y="349"/>
                </a:lnTo>
                <a:lnTo>
                  <a:pt x="112" y="349"/>
                </a:lnTo>
                <a:lnTo>
                  <a:pt x="102" y="357"/>
                </a:lnTo>
                <a:lnTo>
                  <a:pt x="91" y="367"/>
                </a:lnTo>
                <a:lnTo>
                  <a:pt x="79" y="380"/>
                </a:lnTo>
                <a:lnTo>
                  <a:pt x="79" y="380"/>
                </a:lnTo>
                <a:lnTo>
                  <a:pt x="71" y="386"/>
                </a:lnTo>
                <a:lnTo>
                  <a:pt x="57" y="396"/>
                </a:lnTo>
                <a:lnTo>
                  <a:pt x="50" y="405"/>
                </a:lnTo>
                <a:lnTo>
                  <a:pt x="43" y="413"/>
                </a:lnTo>
                <a:lnTo>
                  <a:pt x="37" y="424"/>
                </a:lnTo>
                <a:lnTo>
                  <a:pt x="33" y="435"/>
                </a:lnTo>
                <a:lnTo>
                  <a:pt x="33" y="435"/>
                </a:lnTo>
                <a:lnTo>
                  <a:pt x="28" y="466"/>
                </a:lnTo>
                <a:lnTo>
                  <a:pt x="24" y="505"/>
                </a:lnTo>
                <a:lnTo>
                  <a:pt x="17" y="575"/>
                </a:lnTo>
                <a:lnTo>
                  <a:pt x="17" y="575"/>
                </a:lnTo>
                <a:lnTo>
                  <a:pt x="13" y="612"/>
                </a:lnTo>
                <a:lnTo>
                  <a:pt x="11" y="660"/>
                </a:lnTo>
                <a:lnTo>
                  <a:pt x="9" y="708"/>
                </a:lnTo>
                <a:lnTo>
                  <a:pt x="9" y="726"/>
                </a:lnTo>
                <a:lnTo>
                  <a:pt x="11" y="739"/>
                </a:lnTo>
                <a:lnTo>
                  <a:pt x="11" y="739"/>
                </a:lnTo>
                <a:lnTo>
                  <a:pt x="12" y="748"/>
                </a:lnTo>
                <a:lnTo>
                  <a:pt x="14" y="756"/>
                </a:lnTo>
                <a:lnTo>
                  <a:pt x="21" y="769"/>
                </a:lnTo>
                <a:lnTo>
                  <a:pt x="27" y="780"/>
                </a:lnTo>
                <a:lnTo>
                  <a:pt x="31" y="786"/>
                </a:lnTo>
                <a:lnTo>
                  <a:pt x="31" y="786"/>
                </a:lnTo>
                <a:lnTo>
                  <a:pt x="34" y="789"/>
                </a:lnTo>
                <a:lnTo>
                  <a:pt x="38" y="791"/>
                </a:lnTo>
                <a:lnTo>
                  <a:pt x="41" y="792"/>
                </a:lnTo>
                <a:lnTo>
                  <a:pt x="46" y="805"/>
                </a:lnTo>
                <a:lnTo>
                  <a:pt x="46" y="805"/>
                </a:lnTo>
                <a:lnTo>
                  <a:pt x="34" y="814"/>
                </a:lnTo>
                <a:lnTo>
                  <a:pt x="26" y="824"/>
                </a:lnTo>
                <a:lnTo>
                  <a:pt x="19" y="833"/>
                </a:lnTo>
                <a:lnTo>
                  <a:pt x="19" y="833"/>
                </a:lnTo>
                <a:lnTo>
                  <a:pt x="7" y="857"/>
                </a:lnTo>
                <a:lnTo>
                  <a:pt x="2" y="869"/>
                </a:lnTo>
                <a:lnTo>
                  <a:pt x="0" y="875"/>
                </a:lnTo>
                <a:lnTo>
                  <a:pt x="0" y="879"/>
                </a:lnTo>
                <a:lnTo>
                  <a:pt x="0" y="879"/>
                </a:lnTo>
                <a:lnTo>
                  <a:pt x="0" y="882"/>
                </a:lnTo>
                <a:lnTo>
                  <a:pt x="2" y="885"/>
                </a:lnTo>
                <a:lnTo>
                  <a:pt x="7" y="890"/>
                </a:lnTo>
                <a:lnTo>
                  <a:pt x="13" y="894"/>
                </a:lnTo>
                <a:lnTo>
                  <a:pt x="21" y="900"/>
                </a:lnTo>
                <a:lnTo>
                  <a:pt x="21" y="900"/>
                </a:lnTo>
                <a:lnTo>
                  <a:pt x="31" y="908"/>
                </a:lnTo>
                <a:lnTo>
                  <a:pt x="33" y="910"/>
                </a:lnTo>
                <a:lnTo>
                  <a:pt x="39" y="910"/>
                </a:lnTo>
                <a:lnTo>
                  <a:pt x="39" y="910"/>
                </a:lnTo>
                <a:lnTo>
                  <a:pt x="44" y="916"/>
                </a:lnTo>
                <a:lnTo>
                  <a:pt x="48" y="920"/>
                </a:lnTo>
                <a:lnTo>
                  <a:pt x="54" y="922"/>
                </a:lnTo>
                <a:lnTo>
                  <a:pt x="56" y="896"/>
                </a:lnTo>
                <a:lnTo>
                  <a:pt x="64" y="900"/>
                </a:lnTo>
                <a:lnTo>
                  <a:pt x="64" y="900"/>
                </a:lnTo>
                <a:lnTo>
                  <a:pt x="64" y="901"/>
                </a:lnTo>
                <a:lnTo>
                  <a:pt x="65" y="902"/>
                </a:lnTo>
                <a:lnTo>
                  <a:pt x="69" y="903"/>
                </a:lnTo>
                <a:lnTo>
                  <a:pt x="69" y="903"/>
                </a:lnTo>
                <a:lnTo>
                  <a:pt x="79" y="906"/>
                </a:lnTo>
                <a:lnTo>
                  <a:pt x="79" y="906"/>
                </a:lnTo>
                <a:lnTo>
                  <a:pt x="78" y="907"/>
                </a:lnTo>
                <a:lnTo>
                  <a:pt x="78" y="909"/>
                </a:lnTo>
                <a:lnTo>
                  <a:pt x="80" y="911"/>
                </a:lnTo>
                <a:lnTo>
                  <a:pt x="80" y="911"/>
                </a:lnTo>
                <a:lnTo>
                  <a:pt x="85" y="915"/>
                </a:lnTo>
                <a:lnTo>
                  <a:pt x="89" y="916"/>
                </a:lnTo>
                <a:lnTo>
                  <a:pt x="93" y="916"/>
                </a:lnTo>
                <a:lnTo>
                  <a:pt x="93" y="916"/>
                </a:lnTo>
                <a:lnTo>
                  <a:pt x="93" y="916"/>
                </a:lnTo>
                <a:lnTo>
                  <a:pt x="93" y="919"/>
                </a:lnTo>
                <a:lnTo>
                  <a:pt x="95" y="920"/>
                </a:lnTo>
                <a:lnTo>
                  <a:pt x="99" y="922"/>
                </a:lnTo>
                <a:lnTo>
                  <a:pt x="99" y="922"/>
                </a:lnTo>
                <a:lnTo>
                  <a:pt x="105" y="923"/>
                </a:lnTo>
                <a:lnTo>
                  <a:pt x="110" y="922"/>
                </a:lnTo>
                <a:lnTo>
                  <a:pt x="114" y="920"/>
                </a:lnTo>
                <a:lnTo>
                  <a:pt x="114" y="920"/>
                </a:lnTo>
                <a:lnTo>
                  <a:pt x="115" y="922"/>
                </a:lnTo>
                <a:lnTo>
                  <a:pt x="117" y="926"/>
                </a:lnTo>
                <a:lnTo>
                  <a:pt x="123" y="930"/>
                </a:lnTo>
                <a:lnTo>
                  <a:pt x="127" y="932"/>
                </a:lnTo>
                <a:lnTo>
                  <a:pt x="130" y="933"/>
                </a:lnTo>
                <a:lnTo>
                  <a:pt x="130" y="933"/>
                </a:lnTo>
                <a:lnTo>
                  <a:pt x="135" y="933"/>
                </a:lnTo>
                <a:lnTo>
                  <a:pt x="138" y="932"/>
                </a:lnTo>
                <a:lnTo>
                  <a:pt x="141" y="930"/>
                </a:lnTo>
                <a:lnTo>
                  <a:pt x="142" y="928"/>
                </a:lnTo>
                <a:lnTo>
                  <a:pt x="143" y="924"/>
                </a:lnTo>
                <a:lnTo>
                  <a:pt x="143" y="922"/>
                </a:lnTo>
                <a:lnTo>
                  <a:pt x="143" y="922"/>
                </a:lnTo>
                <a:lnTo>
                  <a:pt x="143" y="919"/>
                </a:lnTo>
                <a:lnTo>
                  <a:pt x="143" y="908"/>
                </a:lnTo>
                <a:lnTo>
                  <a:pt x="143" y="908"/>
                </a:lnTo>
                <a:lnTo>
                  <a:pt x="142" y="900"/>
                </a:lnTo>
                <a:lnTo>
                  <a:pt x="140" y="891"/>
                </a:lnTo>
                <a:lnTo>
                  <a:pt x="138" y="885"/>
                </a:lnTo>
                <a:lnTo>
                  <a:pt x="137" y="883"/>
                </a:lnTo>
                <a:lnTo>
                  <a:pt x="137" y="883"/>
                </a:lnTo>
                <a:lnTo>
                  <a:pt x="136" y="881"/>
                </a:lnTo>
                <a:lnTo>
                  <a:pt x="135" y="876"/>
                </a:lnTo>
                <a:lnTo>
                  <a:pt x="133" y="869"/>
                </a:lnTo>
                <a:lnTo>
                  <a:pt x="133" y="869"/>
                </a:lnTo>
                <a:lnTo>
                  <a:pt x="147" y="861"/>
                </a:lnTo>
                <a:lnTo>
                  <a:pt x="159" y="855"/>
                </a:lnTo>
                <a:lnTo>
                  <a:pt x="170" y="850"/>
                </a:lnTo>
                <a:lnTo>
                  <a:pt x="170" y="850"/>
                </a:lnTo>
                <a:lnTo>
                  <a:pt x="231" y="834"/>
                </a:lnTo>
                <a:lnTo>
                  <a:pt x="268" y="825"/>
                </a:lnTo>
                <a:lnTo>
                  <a:pt x="288" y="819"/>
                </a:lnTo>
                <a:lnTo>
                  <a:pt x="288" y="819"/>
                </a:lnTo>
                <a:lnTo>
                  <a:pt x="297" y="816"/>
                </a:lnTo>
                <a:lnTo>
                  <a:pt x="309" y="813"/>
                </a:lnTo>
                <a:lnTo>
                  <a:pt x="320" y="810"/>
                </a:lnTo>
                <a:lnTo>
                  <a:pt x="329" y="807"/>
                </a:lnTo>
                <a:lnTo>
                  <a:pt x="329" y="807"/>
                </a:lnTo>
                <a:lnTo>
                  <a:pt x="361" y="792"/>
                </a:lnTo>
                <a:lnTo>
                  <a:pt x="361" y="792"/>
                </a:lnTo>
                <a:lnTo>
                  <a:pt x="362" y="797"/>
                </a:lnTo>
                <a:lnTo>
                  <a:pt x="366" y="807"/>
                </a:lnTo>
                <a:lnTo>
                  <a:pt x="368" y="813"/>
                </a:lnTo>
                <a:lnTo>
                  <a:pt x="371" y="818"/>
                </a:lnTo>
                <a:lnTo>
                  <a:pt x="375" y="823"/>
                </a:lnTo>
                <a:lnTo>
                  <a:pt x="380" y="825"/>
                </a:lnTo>
                <a:lnTo>
                  <a:pt x="380" y="825"/>
                </a:lnTo>
                <a:lnTo>
                  <a:pt x="386" y="826"/>
                </a:lnTo>
                <a:lnTo>
                  <a:pt x="395" y="827"/>
                </a:lnTo>
                <a:lnTo>
                  <a:pt x="417" y="825"/>
                </a:lnTo>
                <a:lnTo>
                  <a:pt x="444" y="821"/>
                </a:lnTo>
                <a:lnTo>
                  <a:pt x="444" y="821"/>
                </a:lnTo>
                <a:lnTo>
                  <a:pt x="461" y="833"/>
                </a:lnTo>
                <a:lnTo>
                  <a:pt x="461" y="833"/>
                </a:lnTo>
                <a:lnTo>
                  <a:pt x="462" y="836"/>
                </a:lnTo>
                <a:lnTo>
                  <a:pt x="462" y="837"/>
                </a:lnTo>
                <a:lnTo>
                  <a:pt x="459" y="838"/>
                </a:lnTo>
                <a:lnTo>
                  <a:pt x="459" y="839"/>
                </a:lnTo>
                <a:lnTo>
                  <a:pt x="461" y="840"/>
                </a:lnTo>
                <a:lnTo>
                  <a:pt x="475" y="844"/>
                </a:lnTo>
                <a:lnTo>
                  <a:pt x="475" y="844"/>
                </a:lnTo>
                <a:lnTo>
                  <a:pt x="497" y="849"/>
                </a:lnTo>
                <a:lnTo>
                  <a:pt x="519" y="850"/>
                </a:lnTo>
                <a:lnTo>
                  <a:pt x="538" y="852"/>
                </a:lnTo>
                <a:lnTo>
                  <a:pt x="552" y="855"/>
                </a:lnTo>
                <a:lnTo>
                  <a:pt x="552" y="855"/>
                </a:lnTo>
                <a:lnTo>
                  <a:pt x="564" y="857"/>
                </a:lnTo>
                <a:lnTo>
                  <a:pt x="575" y="858"/>
                </a:lnTo>
                <a:lnTo>
                  <a:pt x="596" y="858"/>
                </a:lnTo>
                <a:lnTo>
                  <a:pt x="596" y="858"/>
                </a:lnTo>
                <a:lnTo>
                  <a:pt x="603" y="857"/>
                </a:lnTo>
                <a:lnTo>
                  <a:pt x="607" y="853"/>
                </a:lnTo>
                <a:lnTo>
                  <a:pt x="611" y="851"/>
                </a:lnTo>
                <a:lnTo>
                  <a:pt x="612" y="847"/>
                </a:lnTo>
                <a:lnTo>
                  <a:pt x="612" y="847"/>
                </a:lnTo>
                <a:lnTo>
                  <a:pt x="613" y="845"/>
                </a:lnTo>
                <a:lnTo>
                  <a:pt x="616" y="840"/>
                </a:lnTo>
                <a:lnTo>
                  <a:pt x="619" y="834"/>
                </a:lnTo>
                <a:lnTo>
                  <a:pt x="620" y="833"/>
                </a:lnTo>
                <a:lnTo>
                  <a:pt x="620" y="831"/>
                </a:lnTo>
                <a:lnTo>
                  <a:pt x="620" y="831"/>
                </a:lnTo>
                <a:lnTo>
                  <a:pt x="619" y="826"/>
                </a:lnTo>
                <a:lnTo>
                  <a:pt x="618" y="824"/>
                </a:lnTo>
                <a:lnTo>
                  <a:pt x="618" y="824"/>
                </a:lnTo>
                <a:lnTo>
                  <a:pt x="617" y="821"/>
                </a:lnTo>
                <a:lnTo>
                  <a:pt x="618" y="817"/>
                </a:lnTo>
                <a:lnTo>
                  <a:pt x="618" y="817"/>
                </a:lnTo>
                <a:lnTo>
                  <a:pt x="620" y="811"/>
                </a:lnTo>
                <a:lnTo>
                  <a:pt x="620" y="810"/>
                </a:lnTo>
                <a:lnTo>
                  <a:pt x="620" y="808"/>
                </a:lnTo>
                <a:lnTo>
                  <a:pt x="620" y="808"/>
                </a:lnTo>
                <a:lnTo>
                  <a:pt x="619" y="808"/>
                </a:lnTo>
                <a:lnTo>
                  <a:pt x="618" y="807"/>
                </a:lnTo>
                <a:lnTo>
                  <a:pt x="616" y="805"/>
                </a:lnTo>
                <a:lnTo>
                  <a:pt x="616" y="805"/>
                </a:lnTo>
                <a:lnTo>
                  <a:pt x="616" y="802"/>
                </a:lnTo>
                <a:lnTo>
                  <a:pt x="613" y="799"/>
                </a:lnTo>
                <a:lnTo>
                  <a:pt x="609" y="794"/>
                </a:lnTo>
                <a:lnTo>
                  <a:pt x="605" y="792"/>
                </a:lnTo>
                <a:lnTo>
                  <a:pt x="601" y="791"/>
                </a:lnTo>
                <a:lnTo>
                  <a:pt x="601" y="791"/>
                </a:lnTo>
                <a:lnTo>
                  <a:pt x="594" y="788"/>
                </a:lnTo>
                <a:lnTo>
                  <a:pt x="590" y="788"/>
                </a:lnTo>
                <a:lnTo>
                  <a:pt x="574" y="788"/>
                </a:lnTo>
                <a:lnTo>
                  <a:pt x="574" y="788"/>
                </a:lnTo>
                <a:lnTo>
                  <a:pt x="558" y="787"/>
                </a:lnTo>
                <a:lnTo>
                  <a:pt x="538" y="785"/>
                </a:lnTo>
                <a:lnTo>
                  <a:pt x="514" y="782"/>
                </a:lnTo>
                <a:lnTo>
                  <a:pt x="514" y="782"/>
                </a:lnTo>
                <a:lnTo>
                  <a:pt x="516" y="776"/>
                </a:lnTo>
                <a:lnTo>
                  <a:pt x="519" y="765"/>
                </a:lnTo>
                <a:lnTo>
                  <a:pt x="520" y="757"/>
                </a:lnTo>
                <a:lnTo>
                  <a:pt x="521" y="750"/>
                </a:lnTo>
                <a:lnTo>
                  <a:pt x="520" y="743"/>
                </a:lnTo>
                <a:lnTo>
                  <a:pt x="519" y="739"/>
                </a:lnTo>
                <a:lnTo>
                  <a:pt x="519" y="739"/>
                </a:lnTo>
                <a:lnTo>
                  <a:pt x="511" y="728"/>
                </a:lnTo>
                <a:lnTo>
                  <a:pt x="502" y="715"/>
                </a:lnTo>
                <a:lnTo>
                  <a:pt x="489" y="702"/>
                </a:lnTo>
                <a:lnTo>
                  <a:pt x="482" y="696"/>
                </a:lnTo>
                <a:lnTo>
                  <a:pt x="475" y="691"/>
                </a:lnTo>
                <a:lnTo>
                  <a:pt x="475" y="691"/>
                </a:lnTo>
                <a:lnTo>
                  <a:pt x="452" y="679"/>
                </a:lnTo>
                <a:lnTo>
                  <a:pt x="452" y="679"/>
                </a:lnTo>
                <a:lnTo>
                  <a:pt x="452" y="673"/>
                </a:lnTo>
                <a:lnTo>
                  <a:pt x="452" y="670"/>
                </a:lnTo>
                <a:lnTo>
                  <a:pt x="450" y="666"/>
                </a:lnTo>
                <a:lnTo>
                  <a:pt x="450" y="666"/>
                </a:lnTo>
                <a:lnTo>
                  <a:pt x="445" y="663"/>
                </a:lnTo>
                <a:lnTo>
                  <a:pt x="444" y="660"/>
                </a:lnTo>
                <a:lnTo>
                  <a:pt x="452" y="652"/>
                </a:lnTo>
                <a:lnTo>
                  <a:pt x="452" y="652"/>
                </a:lnTo>
                <a:lnTo>
                  <a:pt x="455" y="652"/>
                </a:lnTo>
                <a:lnTo>
                  <a:pt x="457" y="651"/>
                </a:lnTo>
                <a:lnTo>
                  <a:pt x="458" y="647"/>
                </a:lnTo>
                <a:lnTo>
                  <a:pt x="458" y="647"/>
                </a:lnTo>
                <a:lnTo>
                  <a:pt x="461" y="644"/>
                </a:lnTo>
                <a:lnTo>
                  <a:pt x="464" y="639"/>
                </a:lnTo>
                <a:lnTo>
                  <a:pt x="466" y="632"/>
                </a:lnTo>
                <a:lnTo>
                  <a:pt x="468" y="626"/>
                </a:lnTo>
                <a:lnTo>
                  <a:pt x="469" y="619"/>
                </a:lnTo>
                <a:lnTo>
                  <a:pt x="469" y="619"/>
                </a:lnTo>
                <a:lnTo>
                  <a:pt x="470" y="594"/>
                </a:lnTo>
                <a:lnTo>
                  <a:pt x="472" y="574"/>
                </a:lnTo>
                <a:lnTo>
                  <a:pt x="472" y="574"/>
                </a:lnTo>
                <a:lnTo>
                  <a:pt x="475" y="569"/>
                </a:lnTo>
                <a:lnTo>
                  <a:pt x="476" y="566"/>
                </a:lnTo>
                <a:lnTo>
                  <a:pt x="480" y="561"/>
                </a:lnTo>
                <a:lnTo>
                  <a:pt x="481" y="557"/>
                </a:lnTo>
                <a:lnTo>
                  <a:pt x="481" y="554"/>
                </a:lnTo>
                <a:lnTo>
                  <a:pt x="480" y="548"/>
                </a:lnTo>
                <a:lnTo>
                  <a:pt x="477" y="538"/>
                </a:lnTo>
                <a:lnTo>
                  <a:pt x="477" y="538"/>
                </a:lnTo>
                <a:lnTo>
                  <a:pt x="465" y="510"/>
                </a:lnTo>
                <a:lnTo>
                  <a:pt x="462" y="504"/>
                </a:lnTo>
                <a:lnTo>
                  <a:pt x="458" y="502"/>
                </a:lnTo>
                <a:lnTo>
                  <a:pt x="458" y="502"/>
                </a:lnTo>
                <a:lnTo>
                  <a:pt x="456" y="498"/>
                </a:lnTo>
                <a:lnTo>
                  <a:pt x="451" y="491"/>
                </a:lnTo>
                <a:lnTo>
                  <a:pt x="438" y="470"/>
                </a:lnTo>
                <a:lnTo>
                  <a:pt x="426" y="447"/>
                </a:lnTo>
                <a:lnTo>
                  <a:pt x="421" y="437"/>
                </a:lnTo>
                <a:lnTo>
                  <a:pt x="419" y="429"/>
                </a:lnTo>
                <a:lnTo>
                  <a:pt x="419" y="429"/>
                </a:lnTo>
                <a:lnTo>
                  <a:pt x="416" y="418"/>
                </a:lnTo>
                <a:lnTo>
                  <a:pt x="412" y="405"/>
                </a:lnTo>
                <a:lnTo>
                  <a:pt x="408" y="399"/>
                </a:lnTo>
                <a:lnTo>
                  <a:pt x="405" y="392"/>
                </a:lnTo>
                <a:lnTo>
                  <a:pt x="400" y="384"/>
                </a:lnTo>
                <a:lnTo>
                  <a:pt x="394" y="377"/>
                </a:lnTo>
                <a:lnTo>
                  <a:pt x="394" y="377"/>
                </a:lnTo>
                <a:lnTo>
                  <a:pt x="380" y="364"/>
                </a:lnTo>
                <a:lnTo>
                  <a:pt x="366" y="355"/>
                </a:lnTo>
                <a:lnTo>
                  <a:pt x="353" y="347"/>
                </a:lnTo>
                <a:lnTo>
                  <a:pt x="342" y="343"/>
                </a:lnTo>
                <a:lnTo>
                  <a:pt x="342" y="343"/>
                </a:lnTo>
                <a:lnTo>
                  <a:pt x="298" y="330"/>
                </a:lnTo>
                <a:lnTo>
                  <a:pt x="271" y="319"/>
                </a:lnTo>
                <a:lnTo>
                  <a:pt x="273" y="312"/>
                </a:lnTo>
                <a:lnTo>
                  <a:pt x="273" y="307"/>
                </a:lnTo>
                <a:lnTo>
                  <a:pt x="288" y="303"/>
                </a:lnTo>
                <a:lnTo>
                  <a:pt x="288" y="303"/>
                </a:lnTo>
                <a:lnTo>
                  <a:pt x="282" y="313"/>
                </a:lnTo>
                <a:lnTo>
                  <a:pt x="282" y="313"/>
                </a:lnTo>
                <a:lnTo>
                  <a:pt x="301" y="303"/>
                </a:lnTo>
                <a:lnTo>
                  <a:pt x="304" y="316"/>
                </a:lnTo>
                <a:lnTo>
                  <a:pt x="304" y="316"/>
                </a:lnTo>
                <a:lnTo>
                  <a:pt x="305" y="306"/>
                </a:lnTo>
                <a:lnTo>
                  <a:pt x="308" y="298"/>
                </a:lnTo>
                <a:lnTo>
                  <a:pt x="309" y="296"/>
                </a:lnTo>
                <a:lnTo>
                  <a:pt x="311" y="293"/>
                </a:lnTo>
                <a:lnTo>
                  <a:pt x="311" y="293"/>
                </a:lnTo>
                <a:lnTo>
                  <a:pt x="320" y="286"/>
                </a:lnTo>
                <a:lnTo>
                  <a:pt x="326" y="280"/>
                </a:lnTo>
                <a:lnTo>
                  <a:pt x="333" y="272"/>
                </a:lnTo>
                <a:lnTo>
                  <a:pt x="340" y="261"/>
                </a:lnTo>
                <a:lnTo>
                  <a:pt x="348" y="248"/>
                </a:lnTo>
                <a:lnTo>
                  <a:pt x="356" y="232"/>
                </a:lnTo>
                <a:lnTo>
                  <a:pt x="363" y="213"/>
                </a:lnTo>
                <a:lnTo>
                  <a:pt x="363" y="213"/>
                </a:lnTo>
                <a:lnTo>
                  <a:pt x="368" y="191"/>
                </a:lnTo>
                <a:lnTo>
                  <a:pt x="372" y="171"/>
                </a:lnTo>
                <a:lnTo>
                  <a:pt x="373" y="151"/>
                </a:lnTo>
                <a:lnTo>
                  <a:pt x="372" y="132"/>
                </a:lnTo>
                <a:lnTo>
                  <a:pt x="368" y="113"/>
                </a:lnTo>
                <a:lnTo>
                  <a:pt x="363" y="97"/>
                </a:lnTo>
                <a:lnTo>
                  <a:pt x="358" y="80"/>
                </a:lnTo>
                <a:lnTo>
                  <a:pt x="348" y="66"/>
                </a:lnTo>
                <a:lnTo>
                  <a:pt x="348" y="66"/>
                </a:lnTo>
                <a:lnTo>
                  <a:pt x="333" y="45"/>
                </a:lnTo>
                <a:lnTo>
                  <a:pt x="327" y="37"/>
                </a:lnTo>
                <a:lnTo>
                  <a:pt x="322" y="33"/>
                </a:lnTo>
                <a:lnTo>
                  <a:pt x="317" y="29"/>
                </a:lnTo>
                <a:lnTo>
                  <a:pt x="313" y="27"/>
                </a:lnTo>
                <a:lnTo>
                  <a:pt x="301" y="23"/>
                </a:lnTo>
                <a:lnTo>
                  <a:pt x="301" y="23"/>
                </a:lnTo>
                <a:lnTo>
                  <a:pt x="276" y="15"/>
                </a:lnTo>
                <a:lnTo>
                  <a:pt x="265" y="13"/>
                </a:lnTo>
                <a:lnTo>
                  <a:pt x="265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0629023E-6049-4F7A-8D6B-A299D2B1F8CE}"/>
              </a:ext>
            </a:extLst>
          </p:cNvPr>
          <p:cNvSpPr>
            <a:spLocks noEditPoints="1"/>
          </p:cNvSpPr>
          <p:nvPr/>
        </p:nvSpPr>
        <p:spPr bwMode="auto">
          <a:xfrm>
            <a:off x="2415962" y="2925452"/>
            <a:ext cx="1163638" cy="1349375"/>
          </a:xfrm>
          <a:custGeom>
            <a:avLst/>
            <a:gdLst>
              <a:gd name="T0" fmla="*/ 446 w 733"/>
              <a:gd name="T1" fmla="*/ 334 h 850"/>
              <a:gd name="T2" fmla="*/ 421 w 733"/>
              <a:gd name="T3" fmla="*/ 380 h 850"/>
              <a:gd name="T4" fmla="*/ 403 w 733"/>
              <a:gd name="T5" fmla="*/ 428 h 850"/>
              <a:gd name="T6" fmla="*/ 385 w 733"/>
              <a:gd name="T7" fmla="*/ 459 h 850"/>
              <a:gd name="T8" fmla="*/ 341 w 733"/>
              <a:gd name="T9" fmla="*/ 446 h 850"/>
              <a:gd name="T10" fmla="*/ 262 w 733"/>
              <a:gd name="T11" fmla="*/ 494 h 850"/>
              <a:gd name="T12" fmla="*/ 158 w 733"/>
              <a:gd name="T13" fmla="*/ 568 h 850"/>
              <a:gd name="T14" fmla="*/ 57 w 733"/>
              <a:gd name="T15" fmla="*/ 590 h 850"/>
              <a:gd name="T16" fmla="*/ 1 w 733"/>
              <a:gd name="T17" fmla="*/ 596 h 850"/>
              <a:gd name="T18" fmla="*/ 13 w 733"/>
              <a:gd name="T19" fmla="*/ 612 h 850"/>
              <a:gd name="T20" fmla="*/ 14 w 733"/>
              <a:gd name="T21" fmla="*/ 623 h 850"/>
              <a:gd name="T22" fmla="*/ 17 w 733"/>
              <a:gd name="T23" fmla="*/ 640 h 850"/>
              <a:gd name="T24" fmla="*/ 50 w 733"/>
              <a:gd name="T25" fmla="*/ 653 h 850"/>
              <a:gd name="T26" fmla="*/ 70 w 733"/>
              <a:gd name="T27" fmla="*/ 665 h 850"/>
              <a:gd name="T28" fmla="*/ 92 w 733"/>
              <a:gd name="T29" fmla="*/ 683 h 850"/>
              <a:gd name="T30" fmla="*/ 101 w 733"/>
              <a:gd name="T31" fmla="*/ 687 h 850"/>
              <a:gd name="T32" fmla="*/ 125 w 733"/>
              <a:gd name="T33" fmla="*/ 687 h 850"/>
              <a:gd name="T34" fmla="*/ 194 w 733"/>
              <a:gd name="T35" fmla="*/ 717 h 850"/>
              <a:gd name="T36" fmla="*/ 258 w 733"/>
              <a:gd name="T37" fmla="*/ 802 h 850"/>
              <a:gd name="T38" fmla="*/ 394 w 733"/>
              <a:gd name="T39" fmla="*/ 833 h 850"/>
              <a:gd name="T40" fmla="*/ 459 w 733"/>
              <a:gd name="T41" fmla="*/ 848 h 850"/>
              <a:gd name="T42" fmla="*/ 546 w 733"/>
              <a:gd name="T43" fmla="*/ 840 h 850"/>
              <a:gd name="T44" fmla="*/ 603 w 733"/>
              <a:gd name="T45" fmla="*/ 829 h 850"/>
              <a:gd name="T46" fmla="*/ 633 w 733"/>
              <a:gd name="T47" fmla="*/ 749 h 850"/>
              <a:gd name="T48" fmla="*/ 658 w 733"/>
              <a:gd name="T49" fmla="*/ 699 h 850"/>
              <a:gd name="T50" fmla="*/ 699 w 733"/>
              <a:gd name="T51" fmla="*/ 626 h 850"/>
              <a:gd name="T52" fmla="*/ 706 w 733"/>
              <a:gd name="T53" fmla="*/ 547 h 850"/>
              <a:gd name="T54" fmla="*/ 718 w 733"/>
              <a:gd name="T55" fmla="*/ 472 h 850"/>
              <a:gd name="T56" fmla="*/ 674 w 733"/>
              <a:gd name="T57" fmla="*/ 395 h 850"/>
              <a:gd name="T58" fmla="*/ 646 w 733"/>
              <a:gd name="T59" fmla="*/ 332 h 850"/>
              <a:gd name="T60" fmla="*/ 671 w 733"/>
              <a:gd name="T61" fmla="*/ 285 h 850"/>
              <a:gd name="T62" fmla="*/ 693 w 733"/>
              <a:gd name="T63" fmla="*/ 256 h 850"/>
              <a:gd name="T64" fmla="*/ 733 w 733"/>
              <a:gd name="T65" fmla="*/ 210 h 850"/>
              <a:gd name="T66" fmla="*/ 690 w 733"/>
              <a:gd name="T67" fmla="*/ 78 h 850"/>
              <a:gd name="T68" fmla="*/ 655 w 733"/>
              <a:gd name="T69" fmla="*/ 33 h 850"/>
              <a:gd name="T70" fmla="*/ 613 w 733"/>
              <a:gd name="T71" fmla="*/ 7 h 850"/>
              <a:gd name="T72" fmla="*/ 584 w 733"/>
              <a:gd name="T73" fmla="*/ 1 h 850"/>
              <a:gd name="T74" fmla="*/ 534 w 733"/>
              <a:gd name="T75" fmla="*/ 5 h 850"/>
              <a:gd name="T76" fmla="*/ 484 w 733"/>
              <a:gd name="T77" fmla="*/ 33 h 850"/>
              <a:gd name="T78" fmla="*/ 453 w 733"/>
              <a:gd name="T79" fmla="*/ 60 h 850"/>
              <a:gd name="T80" fmla="*/ 440 w 733"/>
              <a:gd name="T81" fmla="*/ 110 h 850"/>
              <a:gd name="T82" fmla="*/ 438 w 733"/>
              <a:gd name="T83" fmla="*/ 141 h 850"/>
              <a:gd name="T84" fmla="*/ 422 w 733"/>
              <a:gd name="T85" fmla="*/ 245 h 850"/>
              <a:gd name="T86" fmla="*/ 440 w 733"/>
              <a:gd name="T87" fmla="*/ 294 h 850"/>
              <a:gd name="T88" fmla="*/ 269 w 733"/>
              <a:gd name="T89" fmla="*/ 634 h 850"/>
              <a:gd name="T90" fmla="*/ 275 w 733"/>
              <a:gd name="T91" fmla="*/ 669 h 850"/>
              <a:gd name="T92" fmla="*/ 288 w 733"/>
              <a:gd name="T93" fmla="*/ 671 h 850"/>
              <a:gd name="T94" fmla="*/ 287 w 733"/>
              <a:gd name="T95" fmla="*/ 635 h 850"/>
              <a:gd name="T96" fmla="*/ 298 w 733"/>
              <a:gd name="T97" fmla="*/ 615 h 850"/>
              <a:gd name="T98" fmla="*/ 312 w 733"/>
              <a:gd name="T99" fmla="*/ 621 h 850"/>
              <a:gd name="T100" fmla="*/ 297 w 733"/>
              <a:gd name="T101" fmla="*/ 673 h 850"/>
              <a:gd name="T102" fmla="*/ 253 w 733"/>
              <a:gd name="T103" fmla="*/ 687 h 850"/>
              <a:gd name="T104" fmla="*/ 245 w 733"/>
              <a:gd name="T105" fmla="*/ 653 h 850"/>
              <a:gd name="T106" fmla="*/ 189 w 733"/>
              <a:gd name="T107" fmla="*/ 648 h 850"/>
              <a:gd name="T108" fmla="*/ 182 w 733"/>
              <a:gd name="T109" fmla="*/ 625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3" h="850">
                <a:moveTo>
                  <a:pt x="459" y="319"/>
                </a:moveTo>
                <a:lnTo>
                  <a:pt x="459" y="319"/>
                </a:lnTo>
                <a:lnTo>
                  <a:pt x="457" y="320"/>
                </a:lnTo>
                <a:lnTo>
                  <a:pt x="453" y="322"/>
                </a:lnTo>
                <a:lnTo>
                  <a:pt x="450" y="327"/>
                </a:lnTo>
                <a:lnTo>
                  <a:pt x="447" y="331"/>
                </a:lnTo>
                <a:lnTo>
                  <a:pt x="446" y="334"/>
                </a:lnTo>
                <a:lnTo>
                  <a:pt x="446" y="334"/>
                </a:lnTo>
                <a:lnTo>
                  <a:pt x="446" y="340"/>
                </a:lnTo>
                <a:lnTo>
                  <a:pt x="445" y="344"/>
                </a:lnTo>
                <a:lnTo>
                  <a:pt x="434" y="360"/>
                </a:lnTo>
                <a:lnTo>
                  <a:pt x="434" y="360"/>
                </a:lnTo>
                <a:lnTo>
                  <a:pt x="426" y="372"/>
                </a:lnTo>
                <a:lnTo>
                  <a:pt x="421" y="380"/>
                </a:lnTo>
                <a:lnTo>
                  <a:pt x="412" y="399"/>
                </a:lnTo>
                <a:lnTo>
                  <a:pt x="412" y="399"/>
                </a:lnTo>
                <a:lnTo>
                  <a:pt x="409" y="410"/>
                </a:lnTo>
                <a:lnTo>
                  <a:pt x="409" y="416"/>
                </a:lnTo>
                <a:lnTo>
                  <a:pt x="408" y="422"/>
                </a:lnTo>
                <a:lnTo>
                  <a:pt x="403" y="428"/>
                </a:lnTo>
                <a:lnTo>
                  <a:pt x="403" y="428"/>
                </a:lnTo>
                <a:lnTo>
                  <a:pt x="397" y="434"/>
                </a:lnTo>
                <a:lnTo>
                  <a:pt x="393" y="439"/>
                </a:lnTo>
                <a:lnTo>
                  <a:pt x="391" y="446"/>
                </a:lnTo>
                <a:lnTo>
                  <a:pt x="391" y="446"/>
                </a:lnTo>
                <a:lnTo>
                  <a:pt x="387" y="454"/>
                </a:lnTo>
                <a:lnTo>
                  <a:pt x="385" y="459"/>
                </a:lnTo>
                <a:lnTo>
                  <a:pt x="385" y="459"/>
                </a:lnTo>
                <a:lnTo>
                  <a:pt x="382" y="456"/>
                </a:lnTo>
                <a:lnTo>
                  <a:pt x="380" y="454"/>
                </a:lnTo>
                <a:lnTo>
                  <a:pt x="376" y="451"/>
                </a:lnTo>
                <a:lnTo>
                  <a:pt x="370" y="449"/>
                </a:lnTo>
                <a:lnTo>
                  <a:pt x="363" y="446"/>
                </a:lnTo>
                <a:lnTo>
                  <a:pt x="352" y="446"/>
                </a:lnTo>
                <a:lnTo>
                  <a:pt x="341" y="446"/>
                </a:lnTo>
                <a:lnTo>
                  <a:pt x="341" y="446"/>
                </a:lnTo>
                <a:lnTo>
                  <a:pt x="334" y="448"/>
                </a:lnTo>
                <a:lnTo>
                  <a:pt x="328" y="450"/>
                </a:lnTo>
                <a:lnTo>
                  <a:pt x="313" y="456"/>
                </a:lnTo>
                <a:lnTo>
                  <a:pt x="300" y="463"/>
                </a:lnTo>
                <a:lnTo>
                  <a:pt x="287" y="473"/>
                </a:lnTo>
                <a:lnTo>
                  <a:pt x="262" y="494"/>
                </a:lnTo>
                <a:lnTo>
                  <a:pt x="250" y="503"/>
                </a:lnTo>
                <a:lnTo>
                  <a:pt x="237" y="512"/>
                </a:lnTo>
                <a:lnTo>
                  <a:pt x="237" y="512"/>
                </a:lnTo>
                <a:lnTo>
                  <a:pt x="213" y="530"/>
                </a:lnTo>
                <a:lnTo>
                  <a:pt x="186" y="551"/>
                </a:lnTo>
                <a:lnTo>
                  <a:pt x="171" y="560"/>
                </a:lnTo>
                <a:lnTo>
                  <a:pt x="158" y="568"/>
                </a:lnTo>
                <a:lnTo>
                  <a:pt x="145" y="574"/>
                </a:lnTo>
                <a:lnTo>
                  <a:pt x="133" y="578"/>
                </a:lnTo>
                <a:lnTo>
                  <a:pt x="133" y="578"/>
                </a:lnTo>
                <a:lnTo>
                  <a:pt x="110" y="582"/>
                </a:lnTo>
                <a:lnTo>
                  <a:pt x="89" y="585"/>
                </a:lnTo>
                <a:lnTo>
                  <a:pt x="69" y="589"/>
                </a:lnTo>
                <a:lnTo>
                  <a:pt x="57" y="590"/>
                </a:lnTo>
                <a:lnTo>
                  <a:pt x="44" y="590"/>
                </a:lnTo>
                <a:lnTo>
                  <a:pt x="44" y="590"/>
                </a:lnTo>
                <a:lnTo>
                  <a:pt x="23" y="590"/>
                </a:lnTo>
                <a:lnTo>
                  <a:pt x="14" y="590"/>
                </a:lnTo>
                <a:lnTo>
                  <a:pt x="8" y="591"/>
                </a:lnTo>
                <a:lnTo>
                  <a:pt x="3" y="594"/>
                </a:lnTo>
                <a:lnTo>
                  <a:pt x="1" y="596"/>
                </a:lnTo>
                <a:lnTo>
                  <a:pt x="0" y="599"/>
                </a:lnTo>
                <a:lnTo>
                  <a:pt x="1" y="602"/>
                </a:lnTo>
                <a:lnTo>
                  <a:pt x="1" y="602"/>
                </a:lnTo>
                <a:lnTo>
                  <a:pt x="6" y="608"/>
                </a:lnTo>
                <a:lnTo>
                  <a:pt x="9" y="611"/>
                </a:lnTo>
                <a:lnTo>
                  <a:pt x="13" y="612"/>
                </a:lnTo>
                <a:lnTo>
                  <a:pt x="13" y="612"/>
                </a:lnTo>
                <a:lnTo>
                  <a:pt x="13" y="612"/>
                </a:lnTo>
                <a:lnTo>
                  <a:pt x="12" y="613"/>
                </a:lnTo>
                <a:lnTo>
                  <a:pt x="11" y="615"/>
                </a:lnTo>
                <a:lnTo>
                  <a:pt x="11" y="618"/>
                </a:lnTo>
                <a:lnTo>
                  <a:pt x="11" y="618"/>
                </a:lnTo>
                <a:lnTo>
                  <a:pt x="12" y="620"/>
                </a:lnTo>
                <a:lnTo>
                  <a:pt x="14" y="623"/>
                </a:lnTo>
                <a:lnTo>
                  <a:pt x="14" y="625"/>
                </a:lnTo>
                <a:lnTo>
                  <a:pt x="13" y="627"/>
                </a:lnTo>
                <a:lnTo>
                  <a:pt x="13" y="627"/>
                </a:lnTo>
                <a:lnTo>
                  <a:pt x="12" y="630"/>
                </a:lnTo>
                <a:lnTo>
                  <a:pt x="13" y="634"/>
                </a:lnTo>
                <a:lnTo>
                  <a:pt x="17" y="640"/>
                </a:lnTo>
                <a:lnTo>
                  <a:pt x="17" y="640"/>
                </a:lnTo>
                <a:lnTo>
                  <a:pt x="19" y="643"/>
                </a:lnTo>
                <a:lnTo>
                  <a:pt x="22" y="647"/>
                </a:lnTo>
                <a:lnTo>
                  <a:pt x="25" y="650"/>
                </a:lnTo>
                <a:lnTo>
                  <a:pt x="29" y="653"/>
                </a:lnTo>
                <a:lnTo>
                  <a:pt x="29" y="653"/>
                </a:lnTo>
                <a:lnTo>
                  <a:pt x="37" y="653"/>
                </a:lnTo>
                <a:lnTo>
                  <a:pt x="50" y="653"/>
                </a:lnTo>
                <a:lnTo>
                  <a:pt x="61" y="652"/>
                </a:lnTo>
                <a:lnTo>
                  <a:pt x="66" y="653"/>
                </a:lnTo>
                <a:lnTo>
                  <a:pt x="66" y="653"/>
                </a:lnTo>
                <a:lnTo>
                  <a:pt x="67" y="658"/>
                </a:lnTo>
                <a:lnTo>
                  <a:pt x="67" y="662"/>
                </a:lnTo>
                <a:lnTo>
                  <a:pt x="70" y="665"/>
                </a:lnTo>
                <a:lnTo>
                  <a:pt x="70" y="665"/>
                </a:lnTo>
                <a:lnTo>
                  <a:pt x="71" y="667"/>
                </a:lnTo>
                <a:lnTo>
                  <a:pt x="73" y="670"/>
                </a:lnTo>
                <a:lnTo>
                  <a:pt x="75" y="672"/>
                </a:lnTo>
                <a:lnTo>
                  <a:pt x="76" y="675"/>
                </a:lnTo>
                <a:lnTo>
                  <a:pt x="76" y="675"/>
                </a:lnTo>
                <a:lnTo>
                  <a:pt x="85" y="679"/>
                </a:lnTo>
                <a:lnTo>
                  <a:pt x="92" y="683"/>
                </a:lnTo>
                <a:lnTo>
                  <a:pt x="92" y="683"/>
                </a:lnTo>
                <a:lnTo>
                  <a:pt x="92" y="684"/>
                </a:lnTo>
                <a:lnTo>
                  <a:pt x="92" y="684"/>
                </a:lnTo>
                <a:lnTo>
                  <a:pt x="93" y="685"/>
                </a:lnTo>
                <a:lnTo>
                  <a:pt x="98" y="687"/>
                </a:lnTo>
                <a:lnTo>
                  <a:pt x="98" y="687"/>
                </a:lnTo>
                <a:lnTo>
                  <a:pt x="101" y="687"/>
                </a:lnTo>
                <a:lnTo>
                  <a:pt x="104" y="685"/>
                </a:lnTo>
                <a:lnTo>
                  <a:pt x="110" y="684"/>
                </a:lnTo>
                <a:lnTo>
                  <a:pt x="113" y="683"/>
                </a:lnTo>
                <a:lnTo>
                  <a:pt x="117" y="683"/>
                </a:lnTo>
                <a:lnTo>
                  <a:pt x="120" y="684"/>
                </a:lnTo>
                <a:lnTo>
                  <a:pt x="125" y="687"/>
                </a:lnTo>
                <a:lnTo>
                  <a:pt x="125" y="687"/>
                </a:lnTo>
                <a:lnTo>
                  <a:pt x="133" y="689"/>
                </a:lnTo>
                <a:lnTo>
                  <a:pt x="141" y="693"/>
                </a:lnTo>
                <a:lnTo>
                  <a:pt x="161" y="699"/>
                </a:lnTo>
                <a:lnTo>
                  <a:pt x="172" y="702"/>
                </a:lnTo>
                <a:lnTo>
                  <a:pt x="182" y="707"/>
                </a:lnTo>
                <a:lnTo>
                  <a:pt x="190" y="713"/>
                </a:lnTo>
                <a:lnTo>
                  <a:pt x="194" y="717"/>
                </a:lnTo>
                <a:lnTo>
                  <a:pt x="198" y="720"/>
                </a:lnTo>
                <a:lnTo>
                  <a:pt x="198" y="720"/>
                </a:lnTo>
                <a:lnTo>
                  <a:pt x="211" y="743"/>
                </a:lnTo>
                <a:lnTo>
                  <a:pt x="230" y="769"/>
                </a:lnTo>
                <a:lnTo>
                  <a:pt x="240" y="782"/>
                </a:lnTo>
                <a:lnTo>
                  <a:pt x="250" y="793"/>
                </a:lnTo>
                <a:lnTo>
                  <a:pt x="258" y="802"/>
                </a:lnTo>
                <a:lnTo>
                  <a:pt x="266" y="808"/>
                </a:lnTo>
                <a:lnTo>
                  <a:pt x="266" y="808"/>
                </a:lnTo>
                <a:lnTo>
                  <a:pt x="277" y="812"/>
                </a:lnTo>
                <a:lnTo>
                  <a:pt x="294" y="816"/>
                </a:lnTo>
                <a:lnTo>
                  <a:pt x="338" y="824"/>
                </a:lnTo>
                <a:lnTo>
                  <a:pt x="376" y="830"/>
                </a:lnTo>
                <a:lnTo>
                  <a:pt x="394" y="833"/>
                </a:lnTo>
                <a:lnTo>
                  <a:pt x="394" y="833"/>
                </a:lnTo>
                <a:lnTo>
                  <a:pt x="400" y="836"/>
                </a:lnTo>
                <a:lnTo>
                  <a:pt x="416" y="843"/>
                </a:lnTo>
                <a:lnTo>
                  <a:pt x="427" y="846"/>
                </a:lnTo>
                <a:lnTo>
                  <a:pt x="438" y="848"/>
                </a:lnTo>
                <a:lnTo>
                  <a:pt x="449" y="850"/>
                </a:lnTo>
                <a:lnTo>
                  <a:pt x="459" y="848"/>
                </a:lnTo>
                <a:lnTo>
                  <a:pt x="459" y="848"/>
                </a:lnTo>
                <a:lnTo>
                  <a:pt x="491" y="842"/>
                </a:lnTo>
                <a:lnTo>
                  <a:pt x="505" y="840"/>
                </a:lnTo>
                <a:lnTo>
                  <a:pt x="525" y="839"/>
                </a:lnTo>
                <a:lnTo>
                  <a:pt x="525" y="839"/>
                </a:lnTo>
                <a:lnTo>
                  <a:pt x="535" y="840"/>
                </a:lnTo>
                <a:lnTo>
                  <a:pt x="546" y="840"/>
                </a:lnTo>
                <a:lnTo>
                  <a:pt x="567" y="841"/>
                </a:lnTo>
                <a:lnTo>
                  <a:pt x="575" y="841"/>
                </a:lnTo>
                <a:lnTo>
                  <a:pt x="585" y="840"/>
                </a:lnTo>
                <a:lnTo>
                  <a:pt x="592" y="837"/>
                </a:lnTo>
                <a:lnTo>
                  <a:pt x="599" y="833"/>
                </a:lnTo>
                <a:lnTo>
                  <a:pt x="599" y="833"/>
                </a:lnTo>
                <a:lnTo>
                  <a:pt x="603" y="829"/>
                </a:lnTo>
                <a:lnTo>
                  <a:pt x="605" y="825"/>
                </a:lnTo>
                <a:lnTo>
                  <a:pt x="613" y="813"/>
                </a:lnTo>
                <a:lnTo>
                  <a:pt x="617" y="800"/>
                </a:lnTo>
                <a:lnTo>
                  <a:pt x="623" y="786"/>
                </a:lnTo>
                <a:lnTo>
                  <a:pt x="631" y="760"/>
                </a:lnTo>
                <a:lnTo>
                  <a:pt x="633" y="749"/>
                </a:lnTo>
                <a:lnTo>
                  <a:pt x="633" y="749"/>
                </a:lnTo>
                <a:lnTo>
                  <a:pt x="632" y="746"/>
                </a:lnTo>
                <a:lnTo>
                  <a:pt x="631" y="741"/>
                </a:lnTo>
                <a:lnTo>
                  <a:pt x="632" y="735"/>
                </a:lnTo>
                <a:lnTo>
                  <a:pt x="633" y="728"/>
                </a:lnTo>
                <a:lnTo>
                  <a:pt x="638" y="719"/>
                </a:lnTo>
                <a:lnTo>
                  <a:pt x="646" y="710"/>
                </a:lnTo>
                <a:lnTo>
                  <a:pt x="658" y="699"/>
                </a:lnTo>
                <a:lnTo>
                  <a:pt x="658" y="699"/>
                </a:lnTo>
                <a:lnTo>
                  <a:pt x="672" y="688"/>
                </a:lnTo>
                <a:lnTo>
                  <a:pt x="681" y="676"/>
                </a:lnTo>
                <a:lnTo>
                  <a:pt x="689" y="662"/>
                </a:lnTo>
                <a:lnTo>
                  <a:pt x="695" y="650"/>
                </a:lnTo>
                <a:lnTo>
                  <a:pt x="697" y="637"/>
                </a:lnTo>
                <a:lnTo>
                  <a:pt x="699" y="626"/>
                </a:lnTo>
                <a:lnTo>
                  <a:pt x="699" y="615"/>
                </a:lnTo>
                <a:lnTo>
                  <a:pt x="699" y="606"/>
                </a:lnTo>
                <a:lnTo>
                  <a:pt x="699" y="606"/>
                </a:lnTo>
                <a:lnTo>
                  <a:pt x="698" y="589"/>
                </a:lnTo>
                <a:lnTo>
                  <a:pt x="698" y="576"/>
                </a:lnTo>
                <a:lnTo>
                  <a:pt x="701" y="561"/>
                </a:lnTo>
                <a:lnTo>
                  <a:pt x="706" y="547"/>
                </a:lnTo>
                <a:lnTo>
                  <a:pt x="706" y="547"/>
                </a:lnTo>
                <a:lnTo>
                  <a:pt x="710" y="529"/>
                </a:lnTo>
                <a:lnTo>
                  <a:pt x="716" y="509"/>
                </a:lnTo>
                <a:lnTo>
                  <a:pt x="718" y="498"/>
                </a:lnTo>
                <a:lnTo>
                  <a:pt x="719" y="489"/>
                </a:lnTo>
                <a:lnTo>
                  <a:pt x="719" y="480"/>
                </a:lnTo>
                <a:lnTo>
                  <a:pt x="718" y="472"/>
                </a:lnTo>
                <a:lnTo>
                  <a:pt x="718" y="472"/>
                </a:lnTo>
                <a:lnTo>
                  <a:pt x="715" y="463"/>
                </a:lnTo>
                <a:lnTo>
                  <a:pt x="710" y="453"/>
                </a:lnTo>
                <a:lnTo>
                  <a:pt x="697" y="431"/>
                </a:lnTo>
                <a:lnTo>
                  <a:pt x="678" y="399"/>
                </a:lnTo>
                <a:lnTo>
                  <a:pt x="678" y="399"/>
                </a:lnTo>
                <a:lnTo>
                  <a:pt x="674" y="395"/>
                </a:lnTo>
                <a:lnTo>
                  <a:pt x="669" y="390"/>
                </a:lnTo>
                <a:lnTo>
                  <a:pt x="664" y="385"/>
                </a:lnTo>
                <a:lnTo>
                  <a:pt x="652" y="344"/>
                </a:lnTo>
                <a:lnTo>
                  <a:pt x="652" y="344"/>
                </a:lnTo>
                <a:lnTo>
                  <a:pt x="650" y="338"/>
                </a:lnTo>
                <a:lnTo>
                  <a:pt x="648" y="334"/>
                </a:lnTo>
                <a:lnTo>
                  <a:pt x="646" y="332"/>
                </a:lnTo>
                <a:lnTo>
                  <a:pt x="646" y="303"/>
                </a:lnTo>
                <a:lnTo>
                  <a:pt x="646" y="303"/>
                </a:lnTo>
                <a:lnTo>
                  <a:pt x="654" y="299"/>
                </a:lnTo>
                <a:lnTo>
                  <a:pt x="660" y="296"/>
                </a:lnTo>
                <a:lnTo>
                  <a:pt x="664" y="291"/>
                </a:lnTo>
                <a:lnTo>
                  <a:pt x="664" y="291"/>
                </a:lnTo>
                <a:lnTo>
                  <a:pt x="671" y="285"/>
                </a:lnTo>
                <a:lnTo>
                  <a:pt x="679" y="278"/>
                </a:lnTo>
                <a:lnTo>
                  <a:pt x="686" y="272"/>
                </a:lnTo>
                <a:lnTo>
                  <a:pt x="689" y="268"/>
                </a:lnTo>
                <a:lnTo>
                  <a:pt x="690" y="265"/>
                </a:lnTo>
                <a:lnTo>
                  <a:pt x="690" y="265"/>
                </a:lnTo>
                <a:lnTo>
                  <a:pt x="691" y="261"/>
                </a:lnTo>
                <a:lnTo>
                  <a:pt x="693" y="256"/>
                </a:lnTo>
                <a:lnTo>
                  <a:pt x="696" y="250"/>
                </a:lnTo>
                <a:lnTo>
                  <a:pt x="699" y="259"/>
                </a:lnTo>
                <a:lnTo>
                  <a:pt x="706" y="238"/>
                </a:lnTo>
                <a:lnTo>
                  <a:pt x="715" y="222"/>
                </a:lnTo>
                <a:lnTo>
                  <a:pt x="718" y="228"/>
                </a:lnTo>
                <a:lnTo>
                  <a:pt x="721" y="206"/>
                </a:lnTo>
                <a:lnTo>
                  <a:pt x="733" y="210"/>
                </a:lnTo>
                <a:lnTo>
                  <a:pt x="721" y="157"/>
                </a:lnTo>
                <a:lnTo>
                  <a:pt x="721" y="157"/>
                </a:lnTo>
                <a:lnTo>
                  <a:pt x="704" y="118"/>
                </a:lnTo>
                <a:lnTo>
                  <a:pt x="693" y="91"/>
                </a:lnTo>
                <a:lnTo>
                  <a:pt x="690" y="82"/>
                </a:lnTo>
                <a:lnTo>
                  <a:pt x="690" y="78"/>
                </a:lnTo>
                <a:lnTo>
                  <a:pt x="690" y="78"/>
                </a:lnTo>
                <a:lnTo>
                  <a:pt x="689" y="77"/>
                </a:lnTo>
                <a:lnTo>
                  <a:pt x="685" y="72"/>
                </a:lnTo>
                <a:lnTo>
                  <a:pt x="673" y="57"/>
                </a:lnTo>
                <a:lnTo>
                  <a:pt x="660" y="41"/>
                </a:lnTo>
                <a:lnTo>
                  <a:pt x="656" y="35"/>
                </a:lnTo>
                <a:lnTo>
                  <a:pt x="655" y="33"/>
                </a:lnTo>
                <a:lnTo>
                  <a:pt x="655" y="33"/>
                </a:lnTo>
                <a:lnTo>
                  <a:pt x="656" y="30"/>
                </a:lnTo>
                <a:lnTo>
                  <a:pt x="654" y="29"/>
                </a:lnTo>
                <a:lnTo>
                  <a:pt x="648" y="23"/>
                </a:lnTo>
                <a:lnTo>
                  <a:pt x="639" y="17"/>
                </a:lnTo>
                <a:lnTo>
                  <a:pt x="631" y="13"/>
                </a:lnTo>
                <a:lnTo>
                  <a:pt x="631" y="13"/>
                </a:lnTo>
                <a:lnTo>
                  <a:pt x="613" y="7"/>
                </a:lnTo>
                <a:lnTo>
                  <a:pt x="605" y="4"/>
                </a:lnTo>
                <a:lnTo>
                  <a:pt x="603" y="1"/>
                </a:lnTo>
                <a:lnTo>
                  <a:pt x="603" y="1"/>
                </a:lnTo>
                <a:lnTo>
                  <a:pt x="601" y="1"/>
                </a:lnTo>
                <a:lnTo>
                  <a:pt x="598" y="1"/>
                </a:lnTo>
                <a:lnTo>
                  <a:pt x="592" y="1"/>
                </a:lnTo>
                <a:lnTo>
                  <a:pt x="584" y="1"/>
                </a:lnTo>
                <a:lnTo>
                  <a:pt x="584" y="1"/>
                </a:lnTo>
                <a:lnTo>
                  <a:pt x="573" y="0"/>
                </a:lnTo>
                <a:lnTo>
                  <a:pt x="558" y="0"/>
                </a:lnTo>
                <a:lnTo>
                  <a:pt x="545" y="1"/>
                </a:lnTo>
                <a:lnTo>
                  <a:pt x="539" y="2"/>
                </a:lnTo>
                <a:lnTo>
                  <a:pt x="534" y="5"/>
                </a:lnTo>
                <a:lnTo>
                  <a:pt x="534" y="5"/>
                </a:lnTo>
                <a:lnTo>
                  <a:pt x="525" y="7"/>
                </a:lnTo>
                <a:lnTo>
                  <a:pt x="516" y="7"/>
                </a:lnTo>
                <a:lnTo>
                  <a:pt x="509" y="10"/>
                </a:lnTo>
                <a:lnTo>
                  <a:pt x="505" y="11"/>
                </a:lnTo>
                <a:lnTo>
                  <a:pt x="503" y="13"/>
                </a:lnTo>
                <a:lnTo>
                  <a:pt x="503" y="13"/>
                </a:lnTo>
                <a:lnTo>
                  <a:pt x="484" y="33"/>
                </a:lnTo>
                <a:lnTo>
                  <a:pt x="474" y="43"/>
                </a:lnTo>
                <a:lnTo>
                  <a:pt x="468" y="51"/>
                </a:lnTo>
                <a:lnTo>
                  <a:pt x="468" y="51"/>
                </a:lnTo>
                <a:lnTo>
                  <a:pt x="467" y="53"/>
                </a:lnTo>
                <a:lnTo>
                  <a:pt x="464" y="56"/>
                </a:lnTo>
                <a:lnTo>
                  <a:pt x="457" y="58"/>
                </a:lnTo>
                <a:lnTo>
                  <a:pt x="453" y="60"/>
                </a:lnTo>
                <a:lnTo>
                  <a:pt x="450" y="64"/>
                </a:lnTo>
                <a:lnTo>
                  <a:pt x="446" y="69"/>
                </a:lnTo>
                <a:lnTo>
                  <a:pt x="444" y="76"/>
                </a:lnTo>
                <a:lnTo>
                  <a:pt x="444" y="76"/>
                </a:lnTo>
                <a:lnTo>
                  <a:pt x="441" y="84"/>
                </a:lnTo>
                <a:lnTo>
                  <a:pt x="440" y="93"/>
                </a:lnTo>
                <a:lnTo>
                  <a:pt x="440" y="110"/>
                </a:lnTo>
                <a:lnTo>
                  <a:pt x="440" y="129"/>
                </a:lnTo>
                <a:lnTo>
                  <a:pt x="440" y="129"/>
                </a:lnTo>
                <a:lnTo>
                  <a:pt x="440" y="129"/>
                </a:lnTo>
                <a:lnTo>
                  <a:pt x="438" y="132"/>
                </a:lnTo>
                <a:lnTo>
                  <a:pt x="437" y="135"/>
                </a:lnTo>
                <a:lnTo>
                  <a:pt x="438" y="141"/>
                </a:lnTo>
                <a:lnTo>
                  <a:pt x="438" y="141"/>
                </a:lnTo>
                <a:lnTo>
                  <a:pt x="439" y="154"/>
                </a:lnTo>
                <a:lnTo>
                  <a:pt x="440" y="163"/>
                </a:lnTo>
                <a:lnTo>
                  <a:pt x="440" y="163"/>
                </a:lnTo>
                <a:lnTo>
                  <a:pt x="438" y="176"/>
                </a:lnTo>
                <a:lnTo>
                  <a:pt x="430" y="204"/>
                </a:lnTo>
                <a:lnTo>
                  <a:pt x="423" y="233"/>
                </a:lnTo>
                <a:lnTo>
                  <a:pt x="422" y="245"/>
                </a:lnTo>
                <a:lnTo>
                  <a:pt x="422" y="253"/>
                </a:lnTo>
                <a:lnTo>
                  <a:pt x="422" y="253"/>
                </a:lnTo>
                <a:lnTo>
                  <a:pt x="423" y="259"/>
                </a:lnTo>
                <a:lnTo>
                  <a:pt x="424" y="265"/>
                </a:lnTo>
                <a:lnTo>
                  <a:pt x="429" y="276"/>
                </a:lnTo>
                <a:lnTo>
                  <a:pt x="440" y="294"/>
                </a:lnTo>
                <a:lnTo>
                  <a:pt x="440" y="294"/>
                </a:lnTo>
                <a:lnTo>
                  <a:pt x="452" y="310"/>
                </a:lnTo>
                <a:lnTo>
                  <a:pt x="459" y="319"/>
                </a:lnTo>
                <a:lnTo>
                  <a:pt x="459" y="319"/>
                </a:lnTo>
                <a:close/>
                <a:moveTo>
                  <a:pt x="266" y="602"/>
                </a:moveTo>
                <a:lnTo>
                  <a:pt x="266" y="602"/>
                </a:lnTo>
                <a:lnTo>
                  <a:pt x="269" y="634"/>
                </a:lnTo>
                <a:lnTo>
                  <a:pt x="269" y="634"/>
                </a:lnTo>
                <a:lnTo>
                  <a:pt x="269" y="650"/>
                </a:lnTo>
                <a:lnTo>
                  <a:pt x="270" y="661"/>
                </a:lnTo>
                <a:lnTo>
                  <a:pt x="271" y="665"/>
                </a:lnTo>
                <a:lnTo>
                  <a:pt x="272" y="667"/>
                </a:lnTo>
                <a:lnTo>
                  <a:pt x="272" y="667"/>
                </a:lnTo>
                <a:lnTo>
                  <a:pt x="274" y="669"/>
                </a:lnTo>
                <a:lnTo>
                  <a:pt x="275" y="669"/>
                </a:lnTo>
                <a:lnTo>
                  <a:pt x="277" y="666"/>
                </a:lnTo>
                <a:lnTo>
                  <a:pt x="278" y="661"/>
                </a:lnTo>
                <a:lnTo>
                  <a:pt x="278" y="661"/>
                </a:lnTo>
                <a:lnTo>
                  <a:pt x="281" y="666"/>
                </a:lnTo>
                <a:lnTo>
                  <a:pt x="283" y="670"/>
                </a:lnTo>
                <a:lnTo>
                  <a:pt x="288" y="671"/>
                </a:lnTo>
                <a:lnTo>
                  <a:pt x="288" y="671"/>
                </a:lnTo>
                <a:lnTo>
                  <a:pt x="289" y="671"/>
                </a:lnTo>
                <a:lnTo>
                  <a:pt x="291" y="669"/>
                </a:lnTo>
                <a:lnTo>
                  <a:pt x="292" y="664"/>
                </a:lnTo>
                <a:lnTo>
                  <a:pt x="291" y="653"/>
                </a:lnTo>
                <a:lnTo>
                  <a:pt x="291" y="653"/>
                </a:lnTo>
                <a:lnTo>
                  <a:pt x="288" y="642"/>
                </a:lnTo>
                <a:lnTo>
                  <a:pt x="287" y="635"/>
                </a:lnTo>
                <a:lnTo>
                  <a:pt x="287" y="632"/>
                </a:lnTo>
                <a:lnTo>
                  <a:pt x="288" y="630"/>
                </a:lnTo>
                <a:lnTo>
                  <a:pt x="288" y="630"/>
                </a:lnTo>
                <a:lnTo>
                  <a:pt x="289" y="627"/>
                </a:lnTo>
                <a:lnTo>
                  <a:pt x="292" y="623"/>
                </a:lnTo>
                <a:lnTo>
                  <a:pt x="295" y="618"/>
                </a:lnTo>
                <a:lnTo>
                  <a:pt x="298" y="615"/>
                </a:lnTo>
                <a:lnTo>
                  <a:pt x="300" y="615"/>
                </a:lnTo>
                <a:lnTo>
                  <a:pt x="300" y="615"/>
                </a:lnTo>
                <a:lnTo>
                  <a:pt x="305" y="614"/>
                </a:lnTo>
                <a:lnTo>
                  <a:pt x="309" y="614"/>
                </a:lnTo>
                <a:lnTo>
                  <a:pt x="311" y="617"/>
                </a:lnTo>
                <a:lnTo>
                  <a:pt x="312" y="621"/>
                </a:lnTo>
                <a:lnTo>
                  <a:pt x="312" y="621"/>
                </a:lnTo>
                <a:lnTo>
                  <a:pt x="317" y="641"/>
                </a:lnTo>
                <a:lnTo>
                  <a:pt x="319" y="655"/>
                </a:lnTo>
                <a:lnTo>
                  <a:pt x="319" y="655"/>
                </a:lnTo>
                <a:lnTo>
                  <a:pt x="315" y="659"/>
                </a:lnTo>
                <a:lnTo>
                  <a:pt x="304" y="667"/>
                </a:lnTo>
                <a:lnTo>
                  <a:pt x="304" y="667"/>
                </a:lnTo>
                <a:lnTo>
                  <a:pt x="297" y="673"/>
                </a:lnTo>
                <a:lnTo>
                  <a:pt x="291" y="679"/>
                </a:lnTo>
                <a:lnTo>
                  <a:pt x="286" y="684"/>
                </a:lnTo>
                <a:lnTo>
                  <a:pt x="285" y="687"/>
                </a:lnTo>
                <a:lnTo>
                  <a:pt x="285" y="687"/>
                </a:lnTo>
                <a:lnTo>
                  <a:pt x="280" y="688"/>
                </a:lnTo>
                <a:lnTo>
                  <a:pt x="269" y="687"/>
                </a:lnTo>
                <a:lnTo>
                  <a:pt x="253" y="687"/>
                </a:lnTo>
                <a:lnTo>
                  <a:pt x="253" y="687"/>
                </a:lnTo>
                <a:lnTo>
                  <a:pt x="257" y="681"/>
                </a:lnTo>
                <a:lnTo>
                  <a:pt x="257" y="681"/>
                </a:lnTo>
                <a:lnTo>
                  <a:pt x="257" y="676"/>
                </a:lnTo>
                <a:lnTo>
                  <a:pt x="254" y="669"/>
                </a:lnTo>
                <a:lnTo>
                  <a:pt x="250" y="660"/>
                </a:lnTo>
                <a:lnTo>
                  <a:pt x="245" y="653"/>
                </a:lnTo>
                <a:lnTo>
                  <a:pt x="245" y="653"/>
                </a:lnTo>
                <a:lnTo>
                  <a:pt x="240" y="650"/>
                </a:lnTo>
                <a:lnTo>
                  <a:pt x="236" y="648"/>
                </a:lnTo>
                <a:lnTo>
                  <a:pt x="224" y="648"/>
                </a:lnTo>
                <a:lnTo>
                  <a:pt x="200" y="649"/>
                </a:lnTo>
                <a:lnTo>
                  <a:pt x="200" y="649"/>
                </a:lnTo>
                <a:lnTo>
                  <a:pt x="189" y="648"/>
                </a:lnTo>
                <a:lnTo>
                  <a:pt x="180" y="646"/>
                </a:lnTo>
                <a:lnTo>
                  <a:pt x="170" y="643"/>
                </a:lnTo>
                <a:lnTo>
                  <a:pt x="170" y="643"/>
                </a:lnTo>
                <a:lnTo>
                  <a:pt x="171" y="641"/>
                </a:lnTo>
                <a:lnTo>
                  <a:pt x="175" y="635"/>
                </a:lnTo>
                <a:lnTo>
                  <a:pt x="180" y="627"/>
                </a:lnTo>
                <a:lnTo>
                  <a:pt x="182" y="625"/>
                </a:lnTo>
                <a:lnTo>
                  <a:pt x="184" y="624"/>
                </a:lnTo>
                <a:lnTo>
                  <a:pt x="184" y="624"/>
                </a:lnTo>
                <a:lnTo>
                  <a:pt x="228" y="613"/>
                </a:lnTo>
                <a:lnTo>
                  <a:pt x="266" y="602"/>
                </a:lnTo>
                <a:lnTo>
                  <a:pt x="266" y="6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A47FA14-31F8-437E-A7C5-EE3B56FAF340}"/>
              </a:ext>
            </a:extLst>
          </p:cNvPr>
          <p:cNvSpPr>
            <a:spLocks/>
          </p:cNvSpPr>
          <p:nvPr/>
        </p:nvSpPr>
        <p:spPr bwMode="auto">
          <a:xfrm>
            <a:off x="4232921" y="2988952"/>
            <a:ext cx="1252538" cy="1265238"/>
          </a:xfrm>
          <a:custGeom>
            <a:avLst/>
            <a:gdLst>
              <a:gd name="T0" fmla="*/ 419 w 789"/>
              <a:gd name="T1" fmla="*/ 316 h 797"/>
              <a:gd name="T2" fmla="*/ 395 w 789"/>
              <a:gd name="T3" fmla="*/ 346 h 797"/>
              <a:gd name="T4" fmla="*/ 375 w 789"/>
              <a:gd name="T5" fmla="*/ 407 h 797"/>
              <a:gd name="T6" fmla="*/ 343 w 789"/>
              <a:gd name="T7" fmla="*/ 393 h 797"/>
              <a:gd name="T8" fmla="*/ 309 w 789"/>
              <a:gd name="T9" fmla="*/ 418 h 797"/>
              <a:gd name="T10" fmla="*/ 284 w 789"/>
              <a:gd name="T11" fmla="*/ 410 h 797"/>
              <a:gd name="T12" fmla="*/ 266 w 789"/>
              <a:gd name="T13" fmla="*/ 407 h 797"/>
              <a:gd name="T14" fmla="*/ 244 w 789"/>
              <a:gd name="T15" fmla="*/ 418 h 797"/>
              <a:gd name="T16" fmla="*/ 220 w 789"/>
              <a:gd name="T17" fmla="*/ 420 h 797"/>
              <a:gd name="T18" fmla="*/ 215 w 789"/>
              <a:gd name="T19" fmla="*/ 438 h 797"/>
              <a:gd name="T20" fmla="*/ 223 w 789"/>
              <a:gd name="T21" fmla="*/ 460 h 797"/>
              <a:gd name="T22" fmla="*/ 250 w 789"/>
              <a:gd name="T23" fmla="*/ 482 h 797"/>
              <a:gd name="T24" fmla="*/ 284 w 789"/>
              <a:gd name="T25" fmla="*/ 505 h 797"/>
              <a:gd name="T26" fmla="*/ 358 w 789"/>
              <a:gd name="T27" fmla="*/ 536 h 797"/>
              <a:gd name="T28" fmla="*/ 375 w 789"/>
              <a:gd name="T29" fmla="*/ 546 h 797"/>
              <a:gd name="T30" fmla="*/ 330 w 789"/>
              <a:gd name="T31" fmla="*/ 565 h 797"/>
              <a:gd name="T32" fmla="*/ 320 w 789"/>
              <a:gd name="T33" fmla="*/ 575 h 797"/>
              <a:gd name="T34" fmla="*/ 298 w 789"/>
              <a:gd name="T35" fmla="*/ 591 h 797"/>
              <a:gd name="T36" fmla="*/ 267 w 789"/>
              <a:gd name="T37" fmla="*/ 627 h 797"/>
              <a:gd name="T38" fmla="*/ 244 w 789"/>
              <a:gd name="T39" fmla="*/ 651 h 797"/>
              <a:gd name="T40" fmla="*/ 239 w 789"/>
              <a:gd name="T41" fmla="*/ 678 h 797"/>
              <a:gd name="T42" fmla="*/ 102 w 789"/>
              <a:gd name="T43" fmla="*/ 714 h 797"/>
              <a:gd name="T44" fmla="*/ 43 w 789"/>
              <a:gd name="T45" fmla="*/ 715 h 797"/>
              <a:gd name="T46" fmla="*/ 3 w 789"/>
              <a:gd name="T47" fmla="*/ 746 h 797"/>
              <a:gd name="T48" fmla="*/ 4 w 789"/>
              <a:gd name="T49" fmla="*/ 770 h 797"/>
              <a:gd name="T50" fmla="*/ 32 w 789"/>
              <a:gd name="T51" fmla="*/ 787 h 797"/>
              <a:gd name="T52" fmla="*/ 86 w 789"/>
              <a:gd name="T53" fmla="*/ 797 h 797"/>
              <a:gd name="T54" fmla="*/ 189 w 789"/>
              <a:gd name="T55" fmla="*/ 781 h 797"/>
              <a:gd name="T56" fmla="*/ 255 w 789"/>
              <a:gd name="T57" fmla="*/ 775 h 797"/>
              <a:gd name="T58" fmla="*/ 320 w 789"/>
              <a:gd name="T59" fmla="*/ 770 h 797"/>
              <a:gd name="T60" fmla="*/ 406 w 789"/>
              <a:gd name="T61" fmla="*/ 755 h 797"/>
              <a:gd name="T62" fmla="*/ 439 w 789"/>
              <a:gd name="T63" fmla="*/ 757 h 797"/>
              <a:gd name="T64" fmla="*/ 508 w 789"/>
              <a:gd name="T65" fmla="*/ 783 h 797"/>
              <a:gd name="T66" fmla="*/ 641 w 789"/>
              <a:gd name="T67" fmla="*/ 786 h 797"/>
              <a:gd name="T68" fmla="*/ 698 w 789"/>
              <a:gd name="T69" fmla="*/ 771 h 797"/>
              <a:gd name="T70" fmla="*/ 715 w 789"/>
              <a:gd name="T71" fmla="*/ 759 h 797"/>
              <a:gd name="T72" fmla="*/ 734 w 789"/>
              <a:gd name="T73" fmla="*/ 748 h 797"/>
              <a:gd name="T74" fmla="*/ 715 w 789"/>
              <a:gd name="T75" fmla="*/ 717 h 797"/>
              <a:gd name="T76" fmla="*/ 715 w 789"/>
              <a:gd name="T77" fmla="*/ 707 h 797"/>
              <a:gd name="T78" fmla="*/ 728 w 789"/>
              <a:gd name="T79" fmla="*/ 683 h 797"/>
              <a:gd name="T80" fmla="*/ 729 w 789"/>
              <a:gd name="T81" fmla="*/ 629 h 797"/>
              <a:gd name="T82" fmla="*/ 750 w 789"/>
              <a:gd name="T83" fmla="*/ 558 h 797"/>
              <a:gd name="T84" fmla="*/ 782 w 789"/>
              <a:gd name="T85" fmla="*/ 477 h 797"/>
              <a:gd name="T86" fmla="*/ 786 w 789"/>
              <a:gd name="T87" fmla="*/ 415 h 797"/>
              <a:gd name="T88" fmla="*/ 772 w 789"/>
              <a:gd name="T89" fmla="*/ 366 h 797"/>
              <a:gd name="T90" fmla="*/ 739 w 789"/>
              <a:gd name="T91" fmla="*/ 339 h 797"/>
              <a:gd name="T92" fmla="*/ 686 w 789"/>
              <a:gd name="T93" fmla="*/ 287 h 797"/>
              <a:gd name="T94" fmla="*/ 658 w 789"/>
              <a:gd name="T95" fmla="*/ 209 h 797"/>
              <a:gd name="T96" fmla="*/ 669 w 789"/>
              <a:gd name="T97" fmla="*/ 131 h 797"/>
              <a:gd name="T98" fmla="*/ 651 w 789"/>
              <a:gd name="T99" fmla="*/ 60 h 797"/>
              <a:gd name="T100" fmla="*/ 613 w 789"/>
              <a:gd name="T101" fmla="*/ 18 h 797"/>
              <a:gd name="T102" fmla="*/ 565 w 789"/>
              <a:gd name="T103" fmla="*/ 0 h 797"/>
              <a:gd name="T104" fmla="*/ 504 w 789"/>
              <a:gd name="T105" fmla="*/ 8 h 797"/>
              <a:gd name="T106" fmla="*/ 436 w 789"/>
              <a:gd name="T107" fmla="*/ 54 h 797"/>
              <a:gd name="T108" fmla="*/ 416 w 789"/>
              <a:gd name="T109" fmla="*/ 69 h 797"/>
              <a:gd name="T110" fmla="*/ 418 w 789"/>
              <a:gd name="T111" fmla="*/ 74 h 797"/>
              <a:gd name="T112" fmla="*/ 401 w 789"/>
              <a:gd name="T113" fmla="*/ 102 h 797"/>
              <a:gd name="T114" fmla="*/ 379 w 789"/>
              <a:gd name="T115" fmla="*/ 156 h 797"/>
              <a:gd name="T116" fmla="*/ 387 w 789"/>
              <a:gd name="T117" fmla="*/ 206 h 797"/>
              <a:gd name="T118" fmla="*/ 412 w 789"/>
              <a:gd name="T119" fmla="*/ 249 h 797"/>
              <a:gd name="T120" fmla="*/ 414 w 789"/>
              <a:gd name="T121" fmla="*/ 26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9" h="797">
                <a:moveTo>
                  <a:pt x="434" y="309"/>
                </a:moveTo>
                <a:lnTo>
                  <a:pt x="434" y="309"/>
                </a:lnTo>
                <a:lnTo>
                  <a:pt x="431" y="310"/>
                </a:lnTo>
                <a:lnTo>
                  <a:pt x="424" y="313"/>
                </a:lnTo>
                <a:lnTo>
                  <a:pt x="419" y="316"/>
                </a:lnTo>
                <a:lnTo>
                  <a:pt x="414" y="321"/>
                </a:lnTo>
                <a:lnTo>
                  <a:pt x="408" y="328"/>
                </a:lnTo>
                <a:lnTo>
                  <a:pt x="401" y="336"/>
                </a:lnTo>
                <a:lnTo>
                  <a:pt x="401" y="336"/>
                </a:lnTo>
                <a:lnTo>
                  <a:pt x="395" y="346"/>
                </a:lnTo>
                <a:lnTo>
                  <a:pt x="390" y="358"/>
                </a:lnTo>
                <a:lnTo>
                  <a:pt x="382" y="381"/>
                </a:lnTo>
                <a:lnTo>
                  <a:pt x="376" y="399"/>
                </a:lnTo>
                <a:lnTo>
                  <a:pt x="375" y="407"/>
                </a:lnTo>
                <a:lnTo>
                  <a:pt x="375" y="407"/>
                </a:lnTo>
                <a:lnTo>
                  <a:pt x="371" y="404"/>
                </a:lnTo>
                <a:lnTo>
                  <a:pt x="362" y="398"/>
                </a:lnTo>
                <a:lnTo>
                  <a:pt x="356" y="396"/>
                </a:lnTo>
                <a:lnTo>
                  <a:pt x="350" y="393"/>
                </a:lnTo>
                <a:lnTo>
                  <a:pt x="343" y="393"/>
                </a:lnTo>
                <a:lnTo>
                  <a:pt x="337" y="396"/>
                </a:lnTo>
                <a:lnTo>
                  <a:pt x="337" y="396"/>
                </a:lnTo>
                <a:lnTo>
                  <a:pt x="325" y="403"/>
                </a:lnTo>
                <a:lnTo>
                  <a:pt x="316" y="409"/>
                </a:lnTo>
                <a:lnTo>
                  <a:pt x="309" y="418"/>
                </a:lnTo>
                <a:lnTo>
                  <a:pt x="287" y="418"/>
                </a:lnTo>
                <a:lnTo>
                  <a:pt x="287" y="418"/>
                </a:lnTo>
                <a:lnTo>
                  <a:pt x="287" y="416"/>
                </a:lnTo>
                <a:lnTo>
                  <a:pt x="285" y="413"/>
                </a:lnTo>
                <a:lnTo>
                  <a:pt x="284" y="410"/>
                </a:lnTo>
                <a:lnTo>
                  <a:pt x="280" y="409"/>
                </a:lnTo>
                <a:lnTo>
                  <a:pt x="276" y="408"/>
                </a:lnTo>
                <a:lnTo>
                  <a:pt x="272" y="407"/>
                </a:lnTo>
                <a:lnTo>
                  <a:pt x="272" y="407"/>
                </a:lnTo>
                <a:lnTo>
                  <a:pt x="266" y="407"/>
                </a:lnTo>
                <a:lnTo>
                  <a:pt x="260" y="408"/>
                </a:lnTo>
                <a:lnTo>
                  <a:pt x="251" y="412"/>
                </a:lnTo>
                <a:lnTo>
                  <a:pt x="246" y="415"/>
                </a:lnTo>
                <a:lnTo>
                  <a:pt x="244" y="418"/>
                </a:lnTo>
                <a:lnTo>
                  <a:pt x="244" y="418"/>
                </a:lnTo>
                <a:lnTo>
                  <a:pt x="240" y="416"/>
                </a:lnTo>
                <a:lnTo>
                  <a:pt x="233" y="416"/>
                </a:lnTo>
                <a:lnTo>
                  <a:pt x="228" y="416"/>
                </a:lnTo>
                <a:lnTo>
                  <a:pt x="223" y="418"/>
                </a:lnTo>
                <a:lnTo>
                  <a:pt x="220" y="420"/>
                </a:lnTo>
                <a:lnTo>
                  <a:pt x="217" y="422"/>
                </a:lnTo>
                <a:lnTo>
                  <a:pt x="217" y="422"/>
                </a:lnTo>
                <a:lnTo>
                  <a:pt x="215" y="427"/>
                </a:lnTo>
                <a:lnTo>
                  <a:pt x="215" y="431"/>
                </a:lnTo>
                <a:lnTo>
                  <a:pt x="215" y="438"/>
                </a:lnTo>
                <a:lnTo>
                  <a:pt x="215" y="445"/>
                </a:lnTo>
                <a:lnTo>
                  <a:pt x="217" y="450"/>
                </a:lnTo>
                <a:lnTo>
                  <a:pt x="217" y="450"/>
                </a:lnTo>
                <a:lnTo>
                  <a:pt x="218" y="455"/>
                </a:lnTo>
                <a:lnTo>
                  <a:pt x="223" y="460"/>
                </a:lnTo>
                <a:lnTo>
                  <a:pt x="233" y="472"/>
                </a:lnTo>
                <a:lnTo>
                  <a:pt x="233" y="472"/>
                </a:lnTo>
                <a:lnTo>
                  <a:pt x="239" y="476"/>
                </a:lnTo>
                <a:lnTo>
                  <a:pt x="244" y="479"/>
                </a:lnTo>
                <a:lnTo>
                  <a:pt x="250" y="482"/>
                </a:lnTo>
                <a:lnTo>
                  <a:pt x="255" y="482"/>
                </a:lnTo>
                <a:lnTo>
                  <a:pt x="283" y="482"/>
                </a:lnTo>
                <a:lnTo>
                  <a:pt x="283" y="482"/>
                </a:lnTo>
                <a:lnTo>
                  <a:pt x="283" y="495"/>
                </a:lnTo>
                <a:lnTo>
                  <a:pt x="284" y="505"/>
                </a:lnTo>
                <a:lnTo>
                  <a:pt x="286" y="508"/>
                </a:lnTo>
                <a:lnTo>
                  <a:pt x="287" y="510"/>
                </a:lnTo>
                <a:lnTo>
                  <a:pt x="287" y="510"/>
                </a:lnTo>
                <a:lnTo>
                  <a:pt x="322" y="523"/>
                </a:lnTo>
                <a:lnTo>
                  <a:pt x="358" y="536"/>
                </a:lnTo>
                <a:lnTo>
                  <a:pt x="358" y="536"/>
                </a:lnTo>
                <a:lnTo>
                  <a:pt x="372" y="540"/>
                </a:lnTo>
                <a:lnTo>
                  <a:pt x="379" y="542"/>
                </a:lnTo>
                <a:lnTo>
                  <a:pt x="379" y="542"/>
                </a:lnTo>
                <a:lnTo>
                  <a:pt x="375" y="546"/>
                </a:lnTo>
                <a:lnTo>
                  <a:pt x="366" y="552"/>
                </a:lnTo>
                <a:lnTo>
                  <a:pt x="353" y="558"/>
                </a:lnTo>
                <a:lnTo>
                  <a:pt x="353" y="558"/>
                </a:lnTo>
                <a:lnTo>
                  <a:pt x="339" y="563"/>
                </a:lnTo>
                <a:lnTo>
                  <a:pt x="330" y="565"/>
                </a:lnTo>
                <a:lnTo>
                  <a:pt x="326" y="566"/>
                </a:lnTo>
                <a:lnTo>
                  <a:pt x="324" y="568"/>
                </a:lnTo>
                <a:lnTo>
                  <a:pt x="321" y="570"/>
                </a:lnTo>
                <a:lnTo>
                  <a:pt x="320" y="575"/>
                </a:lnTo>
                <a:lnTo>
                  <a:pt x="320" y="575"/>
                </a:lnTo>
                <a:lnTo>
                  <a:pt x="318" y="581"/>
                </a:lnTo>
                <a:lnTo>
                  <a:pt x="316" y="583"/>
                </a:lnTo>
                <a:lnTo>
                  <a:pt x="310" y="585"/>
                </a:lnTo>
                <a:lnTo>
                  <a:pt x="298" y="591"/>
                </a:lnTo>
                <a:lnTo>
                  <a:pt x="298" y="591"/>
                </a:lnTo>
                <a:lnTo>
                  <a:pt x="291" y="596"/>
                </a:lnTo>
                <a:lnTo>
                  <a:pt x="285" y="600"/>
                </a:lnTo>
                <a:lnTo>
                  <a:pt x="280" y="606"/>
                </a:lnTo>
                <a:lnTo>
                  <a:pt x="276" y="614"/>
                </a:lnTo>
                <a:lnTo>
                  <a:pt x="267" y="627"/>
                </a:lnTo>
                <a:lnTo>
                  <a:pt x="262" y="633"/>
                </a:lnTo>
                <a:lnTo>
                  <a:pt x="255" y="639"/>
                </a:lnTo>
                <a:lnTo>
                  <a:pt x="255" y="639"/>
                </a:lnTo>
                <a:lnTo>
                  <a:pt x="249" y="645"/>
                </a:lnTo>
                <a:lnTo>
                  <a:pt x="244" y="651"/>
                </a:lnTo>
                <a:lnTo>
                  <a:pt x="240" y="659"/>
                </a:lnTo>
                <a:lnTo>
                  <a:pt x="239" y="665"/>
                </a:lnTo>
                <a:lnTo>
                  <a:pt x="238" y="673"/>
                </a:lnTo>
                <a:lnTo>
                  <a:pt x="239" y="678"/>
                </a:lnTo>
                <a:lnTo>
                  <a:pt x="239" y="678"/>
                </a:lnTo>
                <a:lnTo>
                  <a:pt x="152" y="715"/>
                </a:lnTo>
                <a:lnTo>
                  <a:pt x="152" y="715"/>
                </a:lnTo>
                <a:lnTo>
                  <a:pt x="143" y="717"/>
                </a:lnTo>
                <a:lnTo>
                  <a:pt x="131" y="717"/>
                </a:lnTo>
                <a:lnTo>
                  <a:pt x="102" y="714"/>
                </a:lnTo>
                <a:lnTo>
                  <a:pt x="85" y="713"/>
                </a:lnTo>
                <a:lnTo>
                  <a:pt x="69" y="712"/>
                </a:lnTo>
                <a:lnTo>
                  <a:pt x="55" y="713"/>
                </a:lnTo>
                <a:lnTo>
                  <a:pt x="43" y="715"/>
                </a:lnTo>
                <a:lnTo>
                  <a:pt x="43" y="715"/>
                </a:lnTo>
                <a:lnTo>
                  <a:pt x="32" y="719"/>
                </a:lnTo>
                <a:lnTo>
                  <a:pt x="22" y="725"/>
                </a:lnTo>
                <a:lnTo>
                  <a:pt x="14" y="731"/>
                </a:lnTo>
                <a:lnTo>
                  <a:pt x="8" y="738"/>
                </a:lnTo>
                <a:lnTo>
                  <a:pt x="3" y="746"/>
                </a:lnTo>
                <a:lnTo>
                  <a:pt x="0" y="754"/>
                </a:lnTo>
                <a:lnTo>
                  <a:pt x="0" y="758"/>
                </a:lnTo>
                <a:lnTo>
                  <a:pt x="0" y="761"/>
                </a:lnTo>
                <a:lnTo>
                  <a:pt x="3" y="765"/>
                </a:lnTo>
                <a:lnTo>
                  <a:pt x="4" y="770"/>
                </a:lnTo>
                <a:lnTo>
                  <a:pt x="4" y="770"/>
                </a:lnTo>
                <a:lnTo>
                  <a:pt x="8" y="774"/>
                </a:lnTo>
                <a:lnTo>
                  <a:pt x="11" y="776"/>
                </a:lnTo>
                <a:lnTo>
                  <a:pt x="21" y="782"/>
                </a:lnTo>
                <a:lnTo>
                  <a:pt x="32" y="787"/>
                </a:lnTo>
                <a:lnTo>
                  <a:pt x="44" y="790"/>
                </a:lnTo>
                <a:lnTo>
                  <a:pt x="56" y="793"/>
                </a:lnTo>
                <a:lnTo>
                  <a:pt x="68" y="794"/>
                </a:lnTo>
                <a:lnTo>
                  <a:pt x="86" y="797"/>
                </a:lnTo>
                <a:lnTo>
                  <a:pt x="86" y="797"/>
                </a:lnTo>
                <a:lnTo>
                  <a:pt x="94" y="797"/>
                </a:lnTo>
                <a:lnTo>
                  <a:pt x="105" y="795"/>
                </a:lnTo>
                <a:lnTo>
                  <a:pt x="131" y="790"/>
                </a:lnTo>
                <a:lnTo>
                  <a:pt x="189" y="781"/>
                </a:lnTo>
                <a:lnTo>
                  <a:pt x="189" y="781"/>
                </a:lnTo>
                <a:lnTo>
                  <a:pt x="211" y="777"/>
                </a:lnTo>
                <a:lnTo>
                  <a:pt x="228" y="776"/>
                </a:lnTo>
                <a:lnTo>
                  <a:pt x="241" y="776"/>
                </a:lnTo>
                <a:lnTo>
                  <a:pt x="255" y="775"/>
                </a:lnTo>
                <a:lnTo>
                  <a:pt x="255" y="775"/>
                </a:lnTo>
                <a:lnTo>
                  <a:pt x="266" y="772"/>
                </a:lnTo>
                <a:lnTo>
                  <a:pt x="276" y="771"/>
                </a:lnTo>
                <a:lnTo>
                  <a:pt x="292" y="770"/>
                </a:lnTo>
                <a:lnTo>
                  <a:pt x="320" y="770"/>
                </a:lnTo>
                <a:lnTo>
                  <a:pt x="320" y="770"/>
                </a:lnTo>
                <a:lnTo>
                  <a:pt x="338" y="769"/>
                </a:lnTo>
                <a:lnTo>
                  <a:pt x="354" y="767"/>
                </a:lnTo>
                <a:lnTo>
                  <a:pt x="368" y="765"/>
                </a:lnTo>
                <a:lnTo>
                  <a:pt x="383" y="761"/>
                </a:lnTo>
                <a:lnTo>
                  <a:pt x="406" y="755"/>
                </a:lnTo>
                <a:lnTo>
                  <a:pt x="416" y="753"/>
                </a:lnTo>
                <a:lnTo>
                  <a:pt x="423" y="753"/>
                </a:lnTo>
                <a:lnTo>
                  <a:pt x="423" y="753"/>
                </a:lnTo>
                <a:lnTo>
                  <a:pt x="431" y="754"/>
                </a:lnTo>
                <a:lnTo>
                  <a:pt x="439" y="757"/>
                </a:lnTo>
                <a:lnTo>
                  <a:pt x="454" y="763"/>
                </a:lnTo>
                <a:lnTo>
                  <a:pt x="473" y="771"/>
                </a:lnTo>
                <a:lnTo>
                  <a:pt x="494" y="781"/>
                </a:lnTo>
                <a:lnTo>
                  <a:pt x="494" y="781"/>
                </a:lnTo>
                <a:lnTo>
                  <a:pt x="508" y="783"/>
                </a:lnTo>
                <a:lnTo>
                  <a:pt x="523" y="786"/>
                </a:lnTo>
                <a:lnTo>
                  <a:pt x="540" y="788"/>
                </a:lnTo>
                <a:lnTo>
                  <a:pt x="559" y="788"/>
                </a:lnTo>
                <a:lnTo>
                  <a:pt x="600" y="788"/>
                </a:lnTo>
                <a:lnTo>
                  <a:pt x="641" y="786"/>
                </a:lnTo>
                <a:lnTo>
                  <a:pt x="641" y="786"/>
                </a:lnTo>
                <a:lnTo>
                  <a:pt x="660" y="783"/>
                </a:lnTo>
                <a:lnTo>
                  <a:pt x="676" y="781"/>
                </a:lnTo>
                <a:lnTo>
                  <a:pt x="688" y="776"/>
                </a:lnTo>
                <a:lnTo>
                  <a:pt x="698" y="771"/>
                </a:lnTo>
                <a:lnTo>
                  <a:pt x="704" y="766"/>
                </a:lnTo>
                <a:lnTo>
                  <a:pt x="709" y="763"/>
                </a:lnTo>
                <a:lnTo>
                  <a:pt x="712" y="759"/>
                </a:lnTo>
                <a:lnTo>
                  <a:pt x="712" y="759"/>
                </a:lnTo>
                <a:lnTo>
                  <a:pt x="715" y="759"/>
                </a:lnTo>
                <a:lnTo>
                  <a:pt x="722" y="758"/>
                </a:lnTo>
                <a:lnTo>
                  <a:pt x="726" y="757"/>
                </a:lnTo>
                <a:lnTo>
                  <a:pt x="729" y="755"/>
                </a:lnTo>
                <a:lnTo>
                  <a:pt x="733" y="752"/>
                </a:lnTo>
                <a:lnTo>
                  <a:pt x="734" y="748"/>
                </a:lnTo>
                <a:lnTo>
                  <a:pt x="734" y="748"/>
                </a:lnTo>
                <a:lnTo>
                  <a:pt x="733" y="742"/>
                </a:lnTo>
                <a:lnTo>
                  <a:pt x="730" y="737"/>
                </a:lnTo>
                <a:lnTo>
                  <a:pt x="723" y="726"/>
                </a:lnTo>
                <a:lnTo>
                  <a:pt x="715" y="717"/>
                </a:lnTo>
                <a:lnTo>
                  <a:pt x="712" y="713"/>
                </a:lnTo>
                <a:lnTo>
                  <a:pt x="712" y="709"/>
                </a:lnTo>
                <a:lnTo>
                  <a:pt x="712" y="709"/>
                </a:lnTo>
                <a:lnTo>
                  <a:pt x="713" y="708"/>
                </a:lnTo>
                <a:lnTo>
                  <a:pt x="715" y="707"/>
                </a:lnTo>
                <a:lnTo>
                  <a:pt x="721" y="703"/>
                </a:lnTo>
                <a:lnTo>
                  <a:pt x="724" y="701"/>
                </a:lnTo>
                <a:lnTo>
                  <a:pt x="727" y="697"/>
                </a:lnTo>
                <a:lnTo>
                  <a:pt x="728" y="691"/>
                </a:lnTo>
                <a:lnTo>
                  <a:pt x="728" y="683"/>
                </a:lnTo>
                <a:lnTo>
                  <a:pt x="728" y="683"/>
                </a:lnTo>
                <a:lnTo>
                  <a:pt x="728" y="661"/>
                </a:lnTo>
                <a:lnTo>
                  <a:pt x="728" y="639"/>
                </a:lnTo>
                <a:lnTo>
                  <a:pt x="728" y="639"/>
                </a:lnTo>
                <a:lnTo>
                  <a:pt x="729" y="629"/>
                </a:lnTo>
                <a:lnTo>
                  <a:pt x="730" y="619"/>
                </a:lnTo>
                <a:lnTo>
                  <a:pt x="736" y="594"/>
                </a:lnTo>
                <a:lnTo>
                  <a:pt x="744" y="573"/>
                </a:lnTo>
                <a:lnTo>
                  <a:pt x="750" y="558"/>
                </a:lnTo>
                <a:lnTo>
                  <a:pt x="750" y="558"/>
                </a:lnTo>
                <a:lnTo>
                  <a:pt x="756" y="542"/>
                </a:lnTo>
                <a:lnTo>
                  <a:pt x="764" y="520"/>
                </a:lnTo>
                <a:lnTo>
                  <a:pt x="774" y="496"/>
                </a:lnTo>
                <a:lnTo>
                  <a:pt x="782" y="477"/>
                </a:lnTo>
                <a:lnTo>
                  <a:pt x="782" y="477"/>
                </a:lnTo>
                <a:lnTo>
                  <a:pt x="786" y="468"/>
                </a:lnTo>
                <a:lnTo>
                  <a:pt x="787" y="456"/>
                </a:lnTo>
                <a:lnTo>
                  <a:pt x="789" y="443"/>
                </a:lnTo>
                <a:lnTo>
                  <a:pt x="789" y="430"/>
                </a:lnTo>
                <a:lnTo>
                  <a:pt x="786" y="415"/>
                </a:lnTo>
                <a:lnTo>
                  <a:pt x="784" y="402"/>
                </a:lnTo>
                <a:lnTo>
                  <a:pt x="781" y="390"/>
                </a:lnTo>
                <a:lnTo>
                  <a:pt x="778" y="379"/>
                </a:lnTo>
                <a:lnTo>
                  <a:pt x="778" y="379"/>
                </a:lnTo>
                <a:lnTo>
                  <a:pt x="772" y="366"/>
                </a:lnTo>
                <a:lnTo>
                  <a:pt x="767" y="359"/>
                </a:lnTo>
                <a:lnTo>
                  <a:pt x="761" y="355"/>
                </a:lnTo>
                <a:lnTo>
                  <a:pt x="750" y="347"/>
                </a:lnTo>
                <a:lnTo>
                  <a:pt x="750" y="347"/>
                </a:lnTo>
                <a:lnTo>
                  <a:pt x="739" y="339"/>
                </a:lnTo>
                <a:lnTo>
                  <a:pt x="732" y="332"/>
                </a:lnTo>
                <a:lnTo>
                  <a:pt x="717" y="319"/>
                </a:lnTo>
                <a:lnTo>
                  <a:pt x="717" y="319"/>
                </a:lnTo>
                <a:lnTo>
                  <a:pt x="704" y="306"/>
                </a:lnTo>
                <a:lnTo>
                  <a:pt x="686" y="287"/>
                </a:lnTo>
                <a:lnTo>
                  <a:pt x="663" y="260"/>
                </a:lnTo>
                <a:lnTo>
                  <a:pt x="647" y="255"/>
                </a:lnTo>
                <a:lnTo>
                  <a:pt x="647" y="255"/>
                </a:lnTo>
                <a:lnTo>
                  <a:pt x="651" y="242"/>
                </a:lnTo>
                <a:lnTo>
                  <a:pt x="658" y="209"/>
                </a:lnTo>
                <a:lnTo>
                  <a:pt x="661" y="190"/>
                </a:lnTo>
                <a:lnTo>
                  <a:pt x="665" y="169"/>
                </a:lnTo>
                <a:lnTo>
                  <a:pt x="667" y="149"/>
                </a:lnTo>
                <a:lnTo>
                  <a:pt x="669" y="131"/>
                </a:lnTo>
                <a:lnTo>
                  <a:pt x="669" y="131"/>
                </a:lnTo>
                <a:lnTo>
                  <a:pt x="667" y="111"/>
                </a:lnTo>
                <a:lnTo>
                  <a:pt x="663" y="92"/>
                </a:lnTo>
                <a:lnTo>
                  <a:pt x="659" y="81"/>
                </a:lnTo>
                <a:lnTo>
                  <a:pt x="655" y="71"/>
                </a:lnTo>
                <a:lnTo>
                  <a:pt x="651" y="60"/>
                </a:lnTo>
                <a:lnTo>
                  <a:pt x="644" y="51"/>
                </a:lnTo>
                <a:lnTo>
                  <a:pt x="638" y="41"/>
                </a:lnTo>
                <a:lnTo>
                  <a:pt x="630" y="33"/>
                </a:lnTo>
                <a:lnTo>
                  <a:pt x="623" y="25"/>
                </a:lnTo>
                <a:lnTo>
                  <a:pt x="613" y="18"/>
                </a:lnTo>
                <a:lnTo>
                  <a:pt x="602" y="11"/>
                </a:lnTo>
                <a:lnTo>
                  <a:pt x="591" y="6"/>
                </a:lnTo>
                <a:lnTo>
                  <a:pt x="578" y="2"/>
                </a:lnTo>
                <a:lnTo>
                  <a:pt x="565" y="0"/>
                </a:lnTo>
                <a:lnTo>
                  <a:pt x="565" y="0"/>
                </a:lnTo>
                <a:lnTo>
                  <a:pt x="551" y="0"/>
                </a:lnTo>
                <a:lnTo>
                  <a:pt x="538" y="0"/>
                </a:lnTo>
                <a:lnTo>
                  <a:pt x="526" y="2"/>
                </a:lnTo>
                <a:lnTo>
                  <a:pt x="515" y="5"/>
                </a:lnTo>
                <a:lnTo>
                  <a:pt x="504" y="8"/>
                </a:lnTo>
                <a:lnTo>
                  <a:pt x="493" y="13"/>
                </a:lnTo>
                <a:lnTo>
                  <a:pt x="475" y="24"/>
                </a:lnTo>
                <a:lnTo>
                  <a:pt x="459" y="35"/>
                </a:lnTo>
                <a:lnTo>
                  <a:pt x="446" y="46"/>
                </a:lnTo>
                <a:lnTo>
                  <a:pt x="436" y="54"/>
                </a:lnTo>
                <a:lnTo>
                  <a:pt x="429" y="59"/>
                </a:lnTo>
                <a:lnTo>
                  <a:pt x="429" y="59"/>
                </a:lnTo>
                <a:lnTo>
                  <a:pt x="421" y="65"/>
                </a:lnTo>
                <a:lnTo>
                  <a:pt x="417" y="68"/>
                </a:lnTo>
                <a:lnTo>
                  <a:pt x="416" y="69"/>
                </a:lnTo>
                <a:lnTo>
                  <a:pt x="416" y="70"/>
                </a:lnTo>
                <a:lnTo>
                  <a:pt x="418" y="70"/>
                </a:lnTo>
                <a:lnTo>
                  <a:pt x="418" y="70"/>
                </a:lnTo>
                <a:lnTo>
                  <a:pt x="418" y="71"/>
                </a:lnTo>
                <a:lnTo>
                  <a:pt x="418" y="74"/>
                </a:lnTo>
                <a:lnTo>
                  <a:pt x="417" y="80"/>
                </a:lnTo>
                <a:lnTo>
                  <a:pt x="412" y="87"/>
                </a:lnTo>
                <a:lnTo>
                  <a:pt x="412" y="87"/>
                </a:lnTo>
                <a:lnTo>
                  <a:pt x="407" y="93"/>
                </a:lnTo>
                <a:lnTo>
                  <a:pt x="401" y="102"/>
                </a:lnTo>
                <a:lnTo>
                  <a:pt x="394" y="112"/>
                </a:lnTo>
                <a:lnTo>
                  <a:pt x="388" y="125"/>
                </a:lnTo>
                <a:lnTo>
                  <a:pt x="383" y="139"/>
                </a:lnTo>
                <a:lnTo>
                  <a:pt x="381" y="148"/>
                </a:lnTo>
                <a:lnTo>
                  <a:pt x="379" y="156"/>
                </a:lnTo>
                <a:lnTo>
                  <a:pt x="379" y="165"/>
                </a:lnTo>
                <a:lnTo>
                  <a:pt x="379" y="173"/>
                </a:lnTo>
                <a:lnTo>
                  <a:pt x="379" y="173"/>
                </a:lnTo>
                <a:lnTo>
                  <a:pt x="383" y="191"/>
                </a:lnTo>
                <a:lnTo>
                  <a:pt x="387" y="206"/>
                </a:lnTo>
                <a:lnTo>
                  <a:pt x="391" y="218"/>
                </a:lnTo>
                <a:lnTo>
                  <a:pt x="396" y="227"/>
                </a:lnTo>
                <a:lnTo>
                  <a:pt x="401" y="236"/>
                </a:lnTo>
                <a:lnTo>
                  <a:pt x="406" y="242"/>
                </a:lnTo>
                <a:lnTo>
                  <a:pt x="412" y="249"/>
                </a:lnTo>
                <a:lnTo>
                  <a:pt x="412" y="249"/>
                </a:lnTo>
                <a:lnTo>
                  <a:pt x="414" y="252"/>
                </a:lnTo>
                <a:lnTo>
                  <a:pt x="414" y="254"/>
                </a:lnTo>
                <a:lnTo>
                  <a:pt x="414" y="260"/>
                </a:lnTo>
                <a:lnTo>
                  <a:pt x="414" y="267"/>
                </a:lnTo>
                <a:lnTo>
                  <a:pt x="416" y="271"/>
                </a:lnTo>
                <a:lnTo>
                  <a:pt x="418" y="276"/>
                </a:lnTo>
                <a:lnTo>
                  <a:pt x="434" y="3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65D9099-02C9-4DCC-97D6-2999A423AEB6}"/>
              </a:ext>
            </a:extLst>
          </p:cNvPr>
          <p:cNvSpPr>
            <a:spLocks/>
          </p:cNvSpPr>
          <p:nvPr/>
        </p:nvSpPr>
        <p:spPr bwMode="auto">
          <a:xfrm>
            <a:off x="868556" y="4697711"/>
            <a:ext cx="697126" cy="1688622"/>
          </a:xfrm>
          <a:custGeom>
            <a:avLst/>
            <a:gdLst>
              <a:gd name="T0" fmla="*/ 102 w 521"/>
              <a:gd name="T1" fmla="*/ 139 h 1262"/>
              <a:gd name="T2" fmla="*/ 134 w 521"/>
              <a:gd name="T3" fmla="*/ 108 h 1262"/>
              <a:gd name="T4" fmla="*/ 183 w 521"/>
              <a:gd name="T5" fmla="*/ 89 h 1262"/>
              <a:gd name="T6" fmla="*/ 226 w 521"/>
              <a:gd name="T7" fmla="*/ 38 h 1262"/>
              <a:gd name="T8" fmla="*/ 308 w 521"/>
              <a:gd name="T9" fmla="*/ 0 h 1262"/>
              <a:gd name="T10" fmla="*/ 377 w 521"/>
              <a:gd name="T11" fmla="*/ 28 h 1262"/>
              <a:gd name="T12" fmla="*/ 416 w 521"/>
              <a:gd name="T13" fmla="*/ 115 h 1262"/>
              <a:gd name="T14" fmla="*/ 417 w 521"/>
              <a:gd name="T15" fmla="*/ 186 h 1262"/>
              <a:gd name="T16" fmla="*/ 438 w 521"/>
              <a:gd name="T17" fmla="*/ 241 h 1262"/>
              <a:gd name="T18" fmla="*/ 445 w 521"/>
              <a:gd name="T19" fmla="*/ 266 h 1262"/>
              <a:gd name="T20" fmla="*/ 418 w 521"/>
              <a:gd name="T21" fmla="*/ 272 h 1262"/>
              <a:gd name="T22" fmla="*/ 354 w 521"/>
              <a:gd name="T23" fmla="*/ 254 h 1262"/>
              <a:gd name="T24" fmla="*/ 327 w 521"/>
              <a:gd name="T25" fmla="*/ 286 h 1262"/>
              <a:gd name="T26" fmla="*/ 406 w 521"/>
              <a:gd name="T27" fmla="*/ 323 h 1262"/>
              <a:gd name="T28" fmla="*/ 458 w 521"/>
              <a:gd name="T29" fmla="*/ 401 h 1262"/>
              <a:gd name="T30" fmla="*/ 492 w 521"/>
              <a:gd name="T31" fmla="*/ 445 h 1262"/>
              <a:gd name="T32" fmla="*/ 521 w 521"/>
              <a:gd name="T33" fmla="*/ 508 h 1262"/>
              <a:gd name="T34" fmla="*/ 489 w 521"/>
              <a:gd name="T35" fmla="*/ 540 h 1262"/>
              <a:gd name="T36" fmla="*/ 390 w 521"/>
              <a:gd name="T37" fmla="*/ 495 h 1262"/>
              <a:gd name="T38" fmla="*/ 366 w 521"/>
              <a:gd name="T39" fmla="*/ 523 h 1262"/>
              <a:gd name="T40" fmla="*/ 384 w 521"/>
              <a:gd name="T41" fmla="*/ 579 h 1262"/>
              <a:gd name="T42" fmla="*/ 372 w 521"/>
              <a:gd name="T43" fmla="*/ 702 h 1262"/>
              <a:gd name="T44" fmla="*/ 365 w 521"/>
              <a:gd name="T45" fmla="*/ 753 h 1262"/>
              <a:gd name="T46" fmla="*/ 400 w 521"/>
              <a:gd name="T47" fmla="*/ 932 h 1262"/>
              <a:gd name="T48" fmla="*/ 384 w 521"/>
              <a:gd name="T49" fmla="*/ 1000 h 1262"/>
              <a:gd name="T50" fmla="*/ 314 w 521"/>
              <a:gd name="T51" fmla="*/ 1163 h 1262"/>
              <a:gd name="T52" fmla="*/ 330 w 521"/>
              <a:gd name="T53" fmla="*/ 1220 h 1262"/>
              <a:gd name="T54" fmla="*/ 310 w 521"/>
              <a:gd name="T55" fmla="*/ 1247 h 1262"/>
              <a:gd name="T56" fmla="*/ 264 w 521"/>
              <a:gd name="T57" fmla="*/ 1238 h 1262"/>
              <a:gd name="T58" fmla="*/ 266 w 521"/>
              <a:gd name="T59" fmla="*/ 1186 h 1262"/>
              <a:gd name="T60" fmla="*/ 269 w 521"/>
              <a:gd name="T61" fmla="*/ 1149 h 1262"/>
              <a:gd name="T62" fmla="*/ 239 w 521"/>
              <a:gd name="T63" fmla="*/ 1012 h 1262"/>
              <a:gd name="T64" fmla="*/ 208 w 521"/>
              <a:gd name="T65" fmla="*/ 950 h 1262"/>
              <a:gd name="T66" fmla="*/ 177 w 521"/>
              <a:gd name="T67" fmla="*/ 957 h 1262"/>
              <a:gd name="T68" fmla="*/ 145 w 521"/>
              <a:gd name="T69" fmla="*/ 990 h 1262"/>
              <a:gd name="T70" fmla="*/ 168 w 521"/>
              <a:gd name="T71" fmla="*/ 1110 h 1262"/>
              <a:gd name="T72" fmla="*/ 175 w 521"/>
              <a:gd name="T73" fmla="*/ 1150 h 1262"/>
              <a:gd name="T74" fmla="*/ 181 w 521"/>
              <a:gd name="T75" fmla="*/ 1210 h 1262"/>
              <a:gd name="T76" fmla="*/ 139 w 521"/>
              <a:gd name="T77" fmla="*/ 1255 h 1262"/>
              <a:gd name="T78" fmla="*/ 79 w 521"/>
              <a:gd name="T79" fmla="*/ 1261 h 1262"/>
              <a:gd name="T80" fmla="*/ 65 w 521"/>
              <a:gd name="T81" fmla="*/ 1231 h 1262"/>
              <a:gd name="T82" fmla="*/ 105 w 521"/>
              <a:gd name="T83" fmla="*/ 1176 h 1262"/>
              <a:gd name="T84" fmla="*/ 90 w 521"/>
              <a:gd name="T85" fmla="*/ 1051 h 1262"/>
              <a:gd name="T86" fmla="*/ 56 w 521"/>
              <a:gd name="T87" fmla="*/ 952 h 1262"/>
              <a:gd name="T88" fmla="*/ 70 w 521"/>
              <a:gd name="T89" fmla="*/ 760 h 1262"/>
              <a:gd name="T90" fmla="*/ 94 w 521"/>
              <a:gd name="T91" fmla="*/ 677 h 1262"/>
              <a:gd name="T92" fmla="*/ 98 w 521"/>
              <a:gd name="T93" fmla="*/ 649 h 1262"/>
              <a:gd name="T94" fmla="*/ 137 w 521"/>
              <a:gd name="T95" fmla="*/ 489 h 1262"/>
              <a:gd name="T96" fmla="*/ 65 w 521"/>
              <a:gd name="T97" fmla="*/ 610 h 1262"/>
              <a:gd name="T98" fmla="*/ 59 w 521"/>
              <a:gd name="T99" fmla="*/ 664 h 1262"/>
              <a:gd name="T100" fmla="*/ 60 w 521"/>
              <a:gd name="T101" fmla="*/ 678 h 1262"/>
              <a:gd name="T102" fmla="*/ 53 w 521"/>
              <a:gd name="T103" fmla="*/ 707 h 1262"/>
              <a:gd name="T104" fmla="*/ 16 w 521"/>
              <a:gd name="T105" fmla="*/ 705 h 1262"/>
              <a:gd name="T106" fmla="*/ 0 w 521"/>
              <a:gd name="T107" fmla="*/ 659 h 1262"/>
              <a:gd name="T108" fmla="*/ 26 w 521"/>
              <a:gd name="T109" fmla="*/ 601 h 1262"/>
              <a:gd name="T110" fmla="*/ 67 w 521"/>
              <a:gd name="T111" fmla="*/ 439 h 1262"/>
              <a:gd name="T112" fmla="*/ 90 w 521"/>
              <a:gd name="T113" fmla="*/ 399 h 1262"/>
              <a:gd name="T114" fmla="*/ 142 w 521"/>
              <a:gd name="T115" fmla="*/ 303 h 1262"/>
              <a:gd name="T116" fmla="*/ 209 w 521"/>
              <a:gd name="T117" fmla="*/ 268 h 1262"/>
              <a:gd name="T118" fmla="*/ 179 w 521"/>
              <a:gd name="T119" fmla="*/ 234 h 1262"/>
              <a:gd name="T120" fmla="*/ 175 w 521"/>
              <a:gd name="T121" fmla="*/ 207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1" h="1262">
                <a:moveTo>
                  <a:pt x="175" y="207"/>
                </a:moveTo>
                <a:lnTo>
                  <a:pt x="175" y="207"/>
                </a:lnTo>
                <a:lnTo>
                  <a:pt x="169" y="203"/>
                </a:lnTo>
                <a:lnTo>
                  <a:pt x="157" y="195"/>
                </a:lnTo>
                <a:lnTo>
                  <a:pt x="128" y="167"/>
                </a:lnTo>
                <a:lnTo>
                  <a:pt x="113" y="152"/>
                </a:lnTo>
                <a:lnTo>
                  <a:pt x="102" y="139"/>
                </a:lnTo>
                <a:lnTo>
                  <a:pt x="94" y="130"/>
                </a:lnTo>
                <a:lnTo>
                  <a:pt x="93" y="127"/>
                </a:lnTo>
                <a:lnTo>
                  <a:pt x="94" y="126"/>
                </a:lnTo>
                <a:lnTo>
                  <a:pt x="94" y="126"/>
                </a:lnTo>
                <a:lnTo>
                  <a:pt x="105" y="122"/>
                </a:lnTo>
                <a:lnTo>
                  <a:pt x="120" y="115"/>
                </a:lnTo>
                <a:lnTo>
                  <a:pt x="134" y="108"/>
                </a:lnTo>
                <a:lnTo>
                  <a:pt x="141" y="103"/>
                </a:lnTo>
                <a:lnTo>
                  <a:pt x="141" y="103"/>
                </a:lnTo>
                <a:lnTo>
                  <a:pt x="144" y="101"/>
                </a:lnTo>
                <a:lnTo>
                  <a:pt x="148" y="100"/>
                </a:lnTo>
                <a:lnTo>
                  <a:pt x="161" y="96"/>
                </a:lnTo>
                <a:lnTo>
                  <a:pt x="174" y="93"/>
                </a:lnTo>
                <a:lnTo>
                  <a:pt x="183" y="89"/>
                </a:lnTo>
                <a:lnTo>
                  <a:pt x="183" y="89"/>
                </a:lnTo>
                <a:lnTo>
                  <a:pt x="187" y="87"/>
                </a:lnTo>
                <a:lnTo>
                  <a:pt x="192" y="82"/>
                </a:lnTo>
                <a:lnTo>
                  <a:pt x="202" y="68"/>
                </a:lnTo>
                <a:lnTo>
                  <a:pt x="215" y="49"/>
                </a:lnTo>
                <a:lnTo>
                  <a:pt x="215" y="49"/>
                </a:lnTo>
                <a:lnTo>
                  <a:pt x="226" y="38"/>
                </a:lnTo>
                <a:lnTo>
                  <a:pt x="238" y="29"/>
                </a:lnTo>
                <a:lnTo>
                  <a:pt x="254" y="18"/>
                </a:lnTo>
                <a:lnTo>
                  <a:pt x="264" y="12"/>
                </a:lnTo>
                <a:lnTo>
                  <a:pt x="273" y="9"/>
                </a:lnTo>
                <a:lnTo>
                  <a:pt x="285" y="5"/>
                </a:lnTo>
                <a:lnTo>
                  <a:pt x="296" y="2"/>
                </a:lnTo>
                <a:lnTo>
                  <a:pt x="308" y="0"/>
                </a:lnTo>
                <a:lnTo>
                  <a:pt x="320" y="0"/>
                </a:lnTo>
                <a:lnTo>
                  <a:pt x="332" y="3"/>
                </a:lnTo>
                <a:lnTo>
                  <a:pt x="345" y="6"/>
                </a:lnTo>
                <a:lnTo>
                  <a:pt x="345" y="6"/>
                </a:lnTo>
                <a:lnTo>
                  <a:pt x="356" y="12"/>
                </a:lnTo>
                <a:lnTo>
                  <a:pt x="367" y="19"/>
                </a:lnTo>
                <a:lnTo>
                  <a:pt x="377" y="28"/>
                </a:lnTo>
                <a:lnTo>
                  <a:pt x="385" y="36"/>
                </a:lnTo>
                <a:lnTo>
                  <a:pt x="392" y="47"/>
                </a:lnTo>
                <a:lnTo>
                  <a:pt x="398" y="56"/>
                </a:lnTo>
                <a:lnTo>
                  <a:pt x="403" y="67"/>
                </a:lnTo>
                <a:lnTo>
                  <a:pt x="406" y="77"/>
                </a:lnTo>
                <a:lnTo>
                  <a:pt x="412" y="98"/>
                </a:lnTo>
                <a:lnTo>
                  <a:pt x="416" y="115"/>
                </a:lnTo>
                <a:lnTo>
                  <a:pt x="418" y="131"/>
                </a:lnTo>
                <a:lnTo>
                  <a:pt x="418" y="139"/>
                </a:lnTo>
                <a:lnTo>
                  <a:pt x="418" y="139"/>
                </a:lnTo>
                <a:lnTo>
                  <a:pt x="418" y="153"/>
                </a:lnTo>
                <a:lnTo>
                  <a:pt x="417" y="169"/>
                </a:lnTo>
                <a:lnTo>
                  <a:pt x="417" y="178"/>
                </a:lnTo>
                <a:lnTo>
                  <a:pt x="417" y="186"/>
                </a:lnTo>
                <a:lnTo>
                  <a:pt x="419" y="195"/>
                </a:lnTo>
                <a:lnTo>
                  <a:pt x="423" y="202"/>
                </a:lnTo>
                <a:lnTo>
                  <a:pt x="423" y="202"/>
                </a:lnTo>
                <a:lnTo>
                  <a:pt x="430" y="215"/>
                </a:lnTo>
                <a:lnTo>
                  <a:pt x="433" y="223"/>
                </a:lnTo>
                <a:lnTo>
                  <a:pt x="438" y="241"/>
                </a:lnTo>
                <a:lnTo>
                  <a:pt x="438" y="241"/>
                </a:lnTo>
                <a:lnTo>
                  <a:pt x="441" y="246"/>
                </a:lnTo>
                <a:lnTo>
                  <a:pt x="443" y="250"/>
                </a:lnTo>
                <a:lnTo>
                  <a:pt x="448" y="256"/>
                </a:lnTo>
                <a:lnTo>
                  <a:pt x="449" y="259"/>
                </a:lnTo>
                <a:lnTo>
                  <a:pt x="450" y="261"/>
                </a:lnTo>
                <a:lnTo>
                  <a:pt x="449" y="264"/>
                </a:lnTo>
                <a:lnTo>
                  <a:pt x="445" y="266"/>
                </a:lnTo>
                <a:lnTo>
                  <a:pt x="445" y="266"/>
                </a:lnTo>
                <a:lnTo>
                  <a:pt x="438" y="269"/>
                </a:lnTo>
                <a:lnTo>
                  <a:pt x="433" y="273"/>
                </a:lnTo>
                <a:lnTo>
                  <a:pt x="431" y="274"/>
                </a:lnTo>
                <a:lnTo>
                  <a:pt x="428" y="274"/>
                </a:lnTo>
                <a:lnTo>
                  <a:pt x="418" y="272"/>
                </a:lnTo>
                <a:lnTo>
                  <a:pt x="418" y="272"/>
                </a:lnTo>
                <a:lnTo>
                  <a:pt x="409" y="269"/>
                </a:lnTo>
                <a:lnTo>
                  <a:pt x="403" y="267"/>
                </a:lnTo>
                <a:lnTo>
                  <a:pt x="390" y="261"/>
                </a:lnTo>
                <a:lnTo>
                  <a:pt x="390" y="261"/>
                </a:lnTo>
                <a:lnTo>
                  <a:pt x="378" y="258"/>
                </a:lnTo>
                <a:lnTo>
                  <a:pt x="366" y="256"/>
                </a:lnTo>
                <a:lnTo>
                  <a:pt x="354" y="254"/>
                </a:lnTo>
                <a:lnTo>
                  <a:pt x="354" y="254"/>
                </a:lnTo>
                <a:lnTo>
                  <a:pt x="334" y="266"/>
                </a:lnTo>
                <a:lnTo>
                  <a:pt x="334" y="266"/>
                </a:lnTo>
                <a:lnTo>
                  <a:pt x="332" y="267"/>
                </a:lnTo>
                <a:lnTo>
                  <a:pt x="330" y="269"/>
                </a:lnTo>
                <a:lnTo>
                  <a:pt x="328" y="277"/>
                </a:lnTo>
                <a:lnTo>
                  <a:pt x="327" y="286"/>
                </a:lnTo>
                <a:lnTo>
                  <a:pt x="334" y="301"/>
                </a:lnTo>
                <a:lnTo>
                  <a:pt x="334" y="301"/>
                </a:lnTo>
                <a:lnTo>
                  <a:pt x="345" y="303"/>
                </a:lnTo>
                <a:lnTo>
                  <a:pt x="368" y="307"/>
                </a:lnTo>
                <a:lnTo>
                  <a:pt x="382" y="311"/>
                </a:lnTo>
                <a:lnTo>
                  <a:pt x="396" y="317"/>
                </a:lnTo>
                <a:lnTo>
                  <a:pt x="406" y="323"/>
                </a:lnTo>
                <a:lnTo>
                  <a:pt x="411" y="326"/>
                </a:lnTo>
                <a:lnTo>
                  <a:pt x="413" y="331"/>
                </a:lnTo>
                <a:lnTo>
                  <a:pt x="413" y="331"/>
                </a:lnTo>
                <a:lnTo>
                  <a:pt x="425" y="349"/>
                </a:lnTo>
                <a:lnTo>
                  <a:pt x="438" y="368"/>
                </a:lnTo>
                <a:lnTo>
                  <a:pt x="450" y="386"/>
                </a:lnTo>
                <a:lnTo>
                  <a:pt x="458" y="401"/>
                </a:lnTo>
                <a:lnTo>
                  <a:pt x="458" y="401"/>
                </a:lnTo>
                <a:lnTo>
                  <a:pt x="462" y="407"/>
                </a:lnTo>
                <a:lnTo>
                  <a:pt x="467" y="412"/>
                </a:lnTo>
                <a:lnTo>
                  <a:pt x="476" y="422"/>
                </a:lnTo>
                <a:lnTo>
                  <a:pt x="481" y="428"/>
                </a:lnTo>
                <a:lnTo>
                  <a:pt x="487" y="437"/>
                </a:lnTo>
                <a:lnTo>
                  <a:pt x="492" y="445"/>
                </a:lnTo>
                <a:lnTo>
                  <a:pt x="496" y="457"/>
                </a:lnTo>
                <a:lnTo>
                  <a:pt x="496" y="457"/>
                </a:lnTo>
                <a:lnTo>
                  <a:pt x="502" y="469"/>
                </a:lnTo>
                <a:lnTo>
                  <a:pt x="507" y="478"/>
                </a:lnTo>
                <a:lnTo>
                  <a:pt x="516" y="495"/>
                </a:lnTo>
                <a:lnTo>
                  <a:pt x="520" y="502"/>
                </a:lnTo>
                <a:lnTo>
                  <a:pt x="521" y="508"/>
                </a:lnTo>
                <a:lnTo>
                  <a:pt x="520" y="515"/>
                </a:lnTo>
                <a:lnTo>
                  <a:pt x="516" y="522"/>
                </a:lnTo>
                <a:lnTo>
                  <a:pt x="516" y="522"/>
                </a:lnTo>
                <a:lnTo>
                  <a:pt x="512" y="529"/>
                </a:lnTo>
                <a:lnTo>
                  <a:pt x="505" y="534"/>
                </a:lnTo>
                <a:lnTo>
                  <a:pt x="497" y="537"/>
                </a:lnTo>
                <a:lnTo>
                  <a:pt x="489" y="540"/>
                </a:lnTo>
                <a:lnTo>
                  <a:pt x="480" y="540"/>
                </a:lnTo>
                <a:lnTo>
                  <a:pt x="471" y="539"/>
                </a:lnTo>
                <a:lnTo>
                  <a:pt x="463" y="535"/>
                </a:lnTo>
                <a:lnTo>
                  <a:pt x="454" y="531"/>
                </a:lnTo>
                <a:lnTo>
                  <a:pt x="454" y="531"/>
                </a:lnTo>
                <a:lnTo>
                  <a:pt x="413" y="508"/>
                </a:lnTo>
                <a:lnTo>
                  <a:pt x="390" y="495"/>
                </a:lnTo>
                <a:lnTo>
                  <a:pt x="372" y="495"/>
                </a:lnTo>
                <a:lnTo>
                  <a:pt x="372" y="495"/>
                </a:lnTo>
                <a:lnTo>
                  <a:pt x="368" y="504"/>
                </a:lnTo>
                <a:lnTo>
                  <a:pt x="366" y="511"/>
                </a:lnTo>
                <a:lnTo>
                  <a:pt x="365" y="517"/>
                </a:lnTo>
                <a:lnTo>
                  <a:pt x="365" y="517"/>
                </a:lnTo>
                <a:lnTo>
                  <a:pt x="366" y="523"/>
                </a:lnTo>
                <a:lnTo>
                  <a:pt x="368" y="531"/>
                </a:lnTo>
                <a:lnTo>
                  <a:pt x="375" y="552"/>
                </a:lnTo>
                <a:lnTo>
                  <a:pt x="375" y="552"/>
                </a:lnTo>
                <a:lnTo>
                  <a:pt x="379" y="560"/>
                </a:lnTo>
                <a:lnTo>
                  <a:pt x="382" y="569"/>
                </a:lnTo>
                <a:lnTo>
                  <a:pt x="382" y="574"/>
                </a:lnTo>
                <a:lnTo>
                  <a:pt x="384" y="579"/>
                </a:lnTo>
                <a:lnTo>
                  <a:pt x="382" y="585"/>
                </a:lnTo>
                <a:lnTo>
                  <a:pt x="380" y="592"/>
                </a:lnTo>
                <a:lnTo>
                  <a:pt x="380" y="592"/>
                </a:lnTo>
                <a:lnTo>
                  <a:pt x="373" y="614"/>
                </a:lnTo>
                <a:lnTo>
                  <a:pt x="372" y="623"/>
                </a:lnTo>
                <a:lnTo>
                  <a:pt x="372" y="630"/>
                </a:lnTo>
                <a:lnTo>
                  <a:pt x="372" y="702"/>
                </a:lnTo>
                <a:lnTo>
                  <a:pt x="372" y="702"/>
                </a:lnTo>
                <a:lnTo>
                  <a:pt x="369" y="710"/>
                </a:lnTo>
                <a:lnTo>
                  <a:pt x="367" y="721"/>
                </a:lnTo>
                <a:lnTo>
                  <a:pt x="364" y="732"/>
                </a:lnTo>
                <a:lnTo>
                  <a:pt x="362" y="742"/>
                </a:lnTo>
                <a:lnTo>
                  <a:pt x="362" y="742"/>
                </a:lnTo>
                <a:lnTo>
                  <a:pt x="365" y="753"/>
                </a:lnTo>
                <a:lnTo>
                  <a:pt x="368" y="774"/>
                </a:lnTo>
                <a:lnTo>
                  <a:pt x="382" y="833"/>
                </a:lnTo>
                <a:lnTo>
                  <a:pt x="396" y="893"/>
                </a:lnTo>
                <a:lnTo>
                  <a:pt x="399" y="917"/>
                </a:lnTo>
                <a:lnTo>
                  <a:pt x="400" y="925"/>
                </a:lnTo>
                <a:lnTo>
                  <a:pt x="400" y="932"/>
                </a:lnTo>
                <a:lnTo>
                  <a:pt x="400" y="932"/>
                </a:lnTo>
                <a:lnTo>
                  <a:pt x="399" y="949"/>
                </a:lnTo>
                <a:lnTo>
                  <a:pt x="399" y="964"/>
                </a:lnTo>
                <a:lnTo>
                  <a:pt x="399" y="975"/>
                </a:lnTo>
                <a:lnTo>
                  <a:pt x="398" y="981"/>
                </a:lnTo>
                <a:lnTo>
                  <a:pt x="398" y="981"/>
                </a:lnTo>
                <a:lnTo>
                  <a:pt x="393" y="988"/>
                </a:lnTo>
                <a:lnTo>
                  <a:pt x="384" y="1000"/>
                </a:lnTo>
                <a:lnTo>
                  <a:pt x="378" y="1006"/>
                </a:lnTo>
                <a:lnTo>
                  <a:pt x="372" y="1010"/>
                </a:lnTo>
                <a:lnTo>
                  <a:pt x="366" y="1014"/>
                </a:lnTo>
                <a:lnTo>
                  <a:pt x="360" y="1015"/>
                </a:lnTo>
                <a:lnTo>
                  <a:pt x="337" y="1015"/>
                </a:lnTo>
                <a:lnTo>
                  <a:pt x="314" y="1163"/>
                </a:lnTo>
                <a:lnTo>
                  <a:pt x="314" y="1163"/>
                </a:lnTo>
                <a:lnTo>
                  <a:pt x="316" y="1168"/>
                </a:lnTo>
                <a:lnTo>
                  <a:pt x="322" y="1180"/>
                </a:lnTo>
                <a:lnTo>
                  <a:pt x="329" y="1195"/>
                </a:lnTo>
                <a:lnTo>
                  <a:pt x="330" y="1202"/>
                </a:lnTo>
                <a:lnTo>
                  <a:pt x="332" y="1208"/>
                </a:lnTo>
                <a:lnTo>
                  <a:pt x="332" y="1208"/>
                </a:lnTo>
                <a:lnTo>
                  <a:pt x="330" y="1220"/>
                </a:lnTo>
                <a:lnTo>
                  <a:pt x="329" y="1230"/>
                </a:lnTo>
                <a:lnTo>
                  <a:pt x="327" y="1238"/>
                </a:lnTo>
                <a:lnTo>
                  <a:pt x="326" y="1242"/>
                </a:lnTo>
                <a:lnTo>
                  <a:pt x="322" y="1245"/>
                </a:lnTo>
                <a:lnTo>
                  <a:pt x="322" y="1245"/>
                </a:lnTo>
                <a:lnTo>
                  <a:pt x="317" y="1246"/>
                </a:lnTo>
                <a:lnTo>
                  <a:pt x="310" y="1247"/>
                </a:lnTo>
                <a:lnTo>
                  <a:pt x="294" y="1249"/>
                </a:lnTo>
                <a:lnTo>
                  <a:pt x="284" y="1249"/>
                </a:lnTo>
                <a:lnTo>
                  <a:pt x="277" y="1247"/>
                </a:lnTo>
                <a:lnTo>
                  <a:pt x="270" y="1245"/>
                </a:lnTo>
                <a:lnTo>
                  <a:pt x="266" y="1243"/>
                </a:lnTo>
                <a:lnTo>
                  <a:pt x="266" y="1243"/>
                </a:lnTo>
                <a:lnTo>
                  <a:pt x="264" y="1238"/>
                </a:lnTo>
                <a:lnTo>
                  <a:pt x="263" y="1234"/>
                </a:lnTo>
                <a:lnTo>
                  <a:pt x="260" y="1225"/>
                </a:lnTo>
                <a:lnTo>
                  <a:pt x="260" y="1217"/>
                </a:lnTo>
                <a:lnTo>
                  <a:pt x="262" y="1211"/>
                </a:lnTo>
                <a:lnTo>
                  <a:pt x="262" y="1211"/>
                </a:lnTo>
                <a:lnTo>
                  <a:pt x="264" y="1201"/>
                </a:lnTo>
                <a:lnTo>
                  <a:pt x="266" y="1186"/>
                </a:lnTo>
                <a:lnTo>
                  <a:pt x="269" y="1166"/>
                </a:lnTo>
                <a:lnTo>
                  <a:pt x="269" y="1166"/>
                </a:lnTo>
                <a:lnTo>
                  <a:pt x="267" y="1163"/>
                </a:lnTo>
                <a:lnTo>
                  <a:pt x="267" y="1160"/>
                </a:lnTo>
                <a:lnTo>
                  <a:pt x="269" y="1156"/>
                </a:lnTo>
                <a:lnTo>
                  <a:pt x="269" y="1156"/>
                </a:lnTo>
                <a:lnTo>
                  <a:pt x="269" y="1149"/>
                </a:lnTo>
                <a:lnTo>
                  <a:pt x="269" y="1133"/>
                </a:lnTo>
                <a:lnTo>
                  <a:pt x="267" y="1084"/>
                </a:lnTo>
                <a:lnTo>
                  <a:pt x="264" y="1015"/>
                </a:lnTo>
                <a:lnTo>
                  <a:pt x="264" y="1015"/>
                </a:lnTo>
                <a:lnTo>
                  <a:pt x="252" y="1015"/>
                </a:lnTo>
                <a:lnTo>
                  <a:pt x="244" y="1014"/>
                </a:lnTo>
                <a:lnTo>
                  <a:pt x="239" y="1012"/>
                </a:lnTo>
                <a:lnTo>
                  <a:pt x="237" y="1010"/>
                </a:lnTo>
                <a:lnTo>
                  <a:pt x="237" y="1010"/>
                </a:lnTo>
                <a:lnTo>
                  <a:pt x="226" y="995"/>
                </a:lnTo>
                <a:lnTo>
                  <a:pt x="219" y="984"/>
                </a:lnTo>
                <a:lnTo>
                  <a:pt x="215" y="977"/>
                </a:lnTo>
                <a:lnTo>
                  <a:pt x="215" y="977"/>
                </a:lnTo>
                <a:lnTo>
                  <a:pt x="208" y="950"/>
                </a:lnTo>
                <a:lnTo>
                  <a:pt x="203" y="930"/>
                </a:lnTo>
                <a:lnTo>
                  <a:pt x="203" y="930"/>
                </a:lnTo>
                <a:lnTo>
                  <a:pt x="201" y="933"/>
                </a:lnTo>
                <a:lnTo>
                  <a:pt x="195" y="943"/>
                </a:lnTo>
                <a:lnTo>
                  <a:pt x="190" y="948"/>
                </a:lnTo>
                <a:lnTo>
                  <a:pt x="185" y="952"/>
                </a:lnTo>
                <a:lnTo>
                  <a:pt x="177" y="957"/>
                </a:lnTo>
                <a:lnTo>
                  <a:pt x="170" y="961"/>
                </a:lnTo>
                <a:lnTo>
                  <a:pt x="170" y="961"/>
                </a:lnTo>
                <a:lnTo>
                  <a:pt x="156" y="965"/>
                </a:lnTo>
                <a:lnTo>
                  <a:pt x="148" y="968"/>
                </a:lnTo>
                <a:lnTo>
                  <a:pt x="141" y="968"/>
                </a:lnTo>
                <a:lnTo>
                  <a:pt x="141" y="968"/>
                </a:lnTo>
                <a:lnTo>
                  <a:pt x="145" y="990"/>
                </a:lnTo>
                <a:lnTo>
                  <a:pt x="155" y="1038"/>
                </a:lnTo>
                <a:lnTo>
                  <a:pt x="155" y="1038"/>
                </a:lnTo>
                <a:lnTo>
                  <a:pt x="158" y="1060"/>
                </a:lnTo>
                <a:lnTo>
                  <a:pt x="163" y="1079"/>
                </a:lnTo>
                <a:lnTo>
                  <a:pt x="167" y="1096"/>
                </a:lnTo>
                <a:lnTo>
                  <a:pt x="168" y="1110"/>
                </a:lnTo>
                <a:lnTo>
                  <a:pt x="168" y="1110"/>
                </a:lnTo>
                <a:lnTo>
                  <a:pt x="169" y="1130"/>
                </a:lnTo>
                <a:lnTo>
                  <a:pt x="170" y="1143"/>
                </a:lnTo>
                <a:lnTo>
                  <a:pt x="170" y="1143"/>
                </a:lnTo>
                <a:lnTo>
                  <a:pt x="170" y="1146"/>
                </a:lnTo>
                <a:lnTo>
                  <a:pt x="171" y="1146"/>
                </a:lnTo>
                <a:lnTo>
                  <a:pt x="174" y="1148"/>
                </a:lnTo>
                <a:lnTo>
                  <a:pt x="175" y="1150"/>
                </a:lnTo>
                <a:lnTo>
                  <a:pt x="176" y="1154"/>
                </a:lnTo>
                <a:lnTo>
                  <a:pt x="177" y="1168"/>
                </a:lnTo>
                <a:lnTo>
                  <a:pt x="177" y="1168"/>
                </a:lnTo>
                <a:lnTo>
                  <a:pt x="177" y="1178"/>
                </a:lnTo>
                <a:lnTo>
                  <a:pt x="179" y="1185"/>
                </a:lnTo>
                <a:lnTo>
                  <a:pt x="181" y="1199"/>
                </a:lnTo>
                <a:lnTo>
                  <a:pt x="181" y="1210"/>
                </a:lnTo>
                <a:lnTo>
                  <a:pt x="181" y="1213"/>
                </a:lnTo>
                <a:lnTo>
                  <a:pt x="179" y="1218"/>
                </a:lnTo>
                <a:lnTo>
                  <a:pt x="179" y="1218"/>
                </a:lnTo>
                <a:lnTo>
                  <a:pt x="170" y="1229"/>
                </a:lnTo>
                <a:lnTo>
                  <a:pt x="156" y="1243"/>
                </a:lnTo>
                <a:lnTo>
                  <a:pt x="148" y="1250"/>
                </a:lnTo>
                <a:lnTo>
                  <a:pt x="139" y="1255"/>
                </a:lnTo>
                <a:lnTo>
                  <a:pt x="131" y="1259"/>
                </a:lnTo>
                <a:lnTo>
                  <a:pt x="123" y="1261"/>
                </a:lnTo>
                <a:lnTo>
                  <a:pt x="123" y="1261"/>
                </a:lnTo>
                <a:lnTo>
                  <a:pt x="107" y="1261"/>
                </a:lnTo>
                <a:lnTo>
                  <a:pt x="92" y="1262"/>
                </a:lnTo>
                <a:lnTo>
                  <a:pt x="85" y="1262"/>
                </a:lnTo>
                <a:lnTo>
                  <a:pt x="79" y="1261"/>
                </a:lnTo>
                <a:lnTo>
                  <a:pt x="74" y="1257"/>
                </a:lnTo>
                <a:lnTo>
                  <a:pt x="72" y="1253"/>
                </a:lnTo>
                <a:lnTo>
                  <a:pt x="72" y="1253"/>
                </a:lnTo>
                <a:lnTo>
                  <a:pt x="67" y="1245"/>
                </a:lnTo>
                <a:lnTo>
                  <a:pt x="64" y="1238"/>
                </a:lnTo>
                <a:lnTo>
                  <a:pt x="64" y="1234"/>
                </a:lnTo>
                <a:lnTo>
                  <a:pt x="65" y="1231"/>
                </a:lnTo>
                <a:lnTo>
                  <a:pt x="68" y="1227"/>
                </a:lnTo>
                <a:lnTo>
                  <a:pt x="74" y="1223"/>
                </a:lnTo>
                <a:lnTo>
                  <a:pt x="74" y="1223"/>
                </a:lnTo>
                <a:lnTo>
                  <a:pt x="81" y="1214"/>
                </a:lnTo>
                <a:lnTo>
                  <a:pt x="90" y="1204"/>
                </a:lnTo>
                <a:lnTo>
                  <a:pt x="97" y="1191"/>
                </a:lnTo>
                <a:lnTo>
                  <a:pt x="105" y="1176"/>
                </a:lnTo>
                <a:lnTo>
                  <a:pt x="116" y="1151"/>
                </a:lnTo>
                <a:lnTo>
                  <a:pt x="120" y="1141"/>
                </a:lnTo>
                <a:lnTo>
                  <a:pt x="120" y="1141"/>
                </a:lnTo>
                <a:lnTo>
                  <a:pt x="107" y="1109"/>
                </a:lnTo>
                <a:lnTo>
                  <a:pt x="98" y="1079"/>
                </a:lnTo>
                <a:lnTo>
                  <a:pt x="93" y="1065"/>
                </a:lnTo>
                <a:lnTo>
                  <a:pt x="90" y="1051"/>
                </a:lnTo>
                <a:lnTo>
                  <a:pt x="90" y="1051"/>
                </a:lnTo>
                <a:lnTo>
                  <a:pt x="78" y="990"/>
                </a:lnTo>
                <a:lnTo>
                  <a:pt x="72" y="956"/>
                </a:lnTo>
                <a:lnTo>
                  <a:pt x="72" y="956"/>
                </a:lnTo>
                <a:lnTo>
                  <a:pt x="68" y="956"/>
                </a:lnTo>
                <a:lnTo>
                  <a:pt x="60" y="953"/>
                </a:lnTo>
                <a:lnTo>
                  <a:pt x="56" y="952"/>
                </a:lnTo>
                <a:lnTo>
                  <a:pt x="53" y="950"/>
                </a:lnTo>
                <a:lnTo>
                  <a:pt x="51" y="946"/>
                </a:lnTo>
                <a:lnTo>
                  <a:pt x="49" y="943"/>
                </a:lnTo>
                <a:lnTo>
                  <a:pt x="49" y="943"/>
                </a:lnTo>
                <a:lnTo>
                  <a:pt x="67" y="778"/>
                </a:lnTo>
                <a:lnTo>
                  <a:pt x="67" y="778"/>
                </a:lnTo>
                <a:lnTo>
                  <a:pt x="70" y="760"/>
                </a:lnTo>
                <a:lnTo>
                  <a:pt x="74" y="738"/>
                </a:lnTo>
                <a:lnTo>
                  <a:pt x="79" y="716"/>
                </a:lnTo>
                <a:lnTo>
                  <a:pt x="83" y="705"/>
                </a:lnTo>
                <a:lnTo>
                  <a:pt x="83" y="705"/>
                </a:lnTo>
                <a:lnTo>
                  <a:pt x="90" y="688"/>
                </a:lnTo>
                <a:lnTo>
                  <a:pt x="94" y="677"/>
                </a:lnTo>
                <a:lnTo>
                  <a:pt x="94" y="677"/>
                </a:lnTo>
                <a:lnTo>
                  <a:pt x="93" y="677"/>
                </a:lnTo>
                <a:lnTo>
                  <a:pt x="92" y="675"/>
                </a:lnTo>
                <a:lnTo>
                  <a:pt x="91" y="671"/>
                </a:lnTo>
                <a:lnTo>
                  <a:pt x="92" y="667"/>
                </a:lnTo>
                <a:lnTo>
                  <a:pt x="92" y="667"/>
                </a:lnTo>
                <a:lnTo>
                  <a:pt x="96" y="654"/>
                </a:lnTo>
                <a:lnTo>
                  <a:pt x="98" y="649"/>
                </a:lnTo>
                <a:lnTo>
                  <a:pt x="100" y="645"/>
                </a:lnTo>
                <a:lnTo>
                  <a:pt x="100" y="645"/>
                </a:lnTo>
                <a:lnTo>
                  <a:pt x="104" y="643"/>
                </a:lnTo>
                <a:lnTo>
                  <a:pt x="107" y="638"/>
                </a:lnTo>
                <a:lnTo>
                  <a:pt x="112" y="632"/>
                </a:lnTo>
                <a:lnTo>
                  <a:pt x="145" y="534"/>
                </a:lnTo>
                <a:lnTo>
                  <a:pt x="137" y="489"/>
                </a:lnTo>
                <a:lnTo>
                  <a:pt x="137" y="489"/>
                </a:lnTo>
                <a:lnTo>
                  <a:pt x="120" y="517"/>
                </a:lnTo>
                <a:lnTo>
                  <a:pt x="98" y="556"/>
                </a:lnTo>
                <a:lnTo>
                  <a:pt x="98" y="556"/>
                </a:lnTo>
                <a:lnTo>
                  <a:pt x="80" y="585"/>
                </a:lnTo>
                <a:lnTo>
                  <a:pt x="71" y="600"/>
                </a:lnTo>
                <a:lnTo>
                  <a:pt x="65" y="610"/>
                </a:lnTo>
                <a:lnTo>
                  <a:pt x="65" y="610"/>
                </a:lnTo>
                <a:lnTo>
                  <a:pt x="58" y="625"/>
                </a:lnTo>
                <a:lnTo>
                  <a:pt x="55" y="632"/>
                </a:lnTo>
                <a:lnTo>
                  <a:pt x="54" y="637"/>
                </a:lnTo>
                <a:lnTo>
                  <a:pt x="54" y="637"/>
                </a:lnTo>
                <a:lnTo>
                  <a:pt x="55" y="648"/>
                </a:lnTo>
                <a:lnTo>
                  <a:pt x="59" y="664"/>
                </a:lnTo>
                <a:lnTo>
                  <a:pt x="59" y="664"/>
                </a:lnTo>
                <a:lnTo>
                  <a:pt x="60" y="670"/>
                </a:lnTo>
                <a:lnTo>
                  <a:pt x="61" y="673"/>
                </a:lnTo>
                <a:lnTo>
                  <a:pt x="62" y="675"/>
                </a:lnTo>
                <a:lnTo>
                  <a:pt x="60" y="677"/>
                </a:lnTo>
                <a:lnTo>
                  <a:pt x="60" y="677"/>
                </a:lnTo>
                <a:lnTo>
                  <a:pt x="60" y="678"/>
                </a:lnTo>
                <a:lnTo>
                  <a:pt x="59" y="681"/>
                </a:lnTo>
                <a:lnTo>
                  <a:pt x="59" y="686"/>
                </a:lnTo>
                <a:lnTo>
                  <a:pt x="59" y="691"/>
                </a:lnTo>
                <a:lnTo>
                  <a:pt x="59" y="697"/>
                </a:lnTo>
                <a:lnTo>
                  <a:pt x="59" y="697"/>
                </a:lnTo>
                <a:lnTo>
                  <a:pt x="55" y="703"/>
                </a:lnTo>
                <a:lnTo>
                  <a:pt x="53" y="707"/>
                </a:lnTo>
                <a:lnTo>
                  <a:pt x="47" y="709"/>
                </a:lnTo>
                <a:lnTo>
                  <a:pt x="40" y="712"/>
                </a:lnTo>
                <a:lnTo>
                  <a:pt x="40" y="712"/>
                </a:lnTo>
                <a:lnTo>
                  <a:pt x="33" y="710"/>
                </a:lnTo>
                <a:lnTo>
                  <a:pt x="24" y="709"/>
                </a:lnTo>
                <a:lnTo>
                  <a:pt x="20" y="707"/>
                </a:lnTo>
                <a:lnTo>
                  <a:pt x="16" y="705"/>
                </a:lnTo>
                <a:lnTo>
                  <a:pt x="16" y="705"/>
                </a:lnTo>
                <a:lnTo>
                  <a:pt x="11" y="697"/>
                </a:lnTo>
                <a:lnTo>
                  <a:pt x="5" y="686"/>
                </a:lnTo>
                <a:lnTo>
                  <a:pt x="3" y="678"/>
                </a:lnTo>
                <a:lnTo>
                  <a:pt x="1" y="671"/>
                </a:lnTo>
                <a:lnTo>
                  <a:pt x="0" y="665"/>
                </a:lnTo>
                <a:lnTo>
                  <a:pt x="0" y="659"/>
                </a:lnTo>
                <a:lnTo>
                  <a:pt x="0" y="659"/>
                </a:lnTo>
                <a:lnTo>
                  <a:pt x="4" y="646"/>
                </a:lnTo>
                <a:lnTo>
                  <a:pt x="11" y="632"/>
                </a:lnTo>
                <a:lnTo>
                  <a:pt x="17" y="618"/>
                </a:lnTo>
                <a:lnTo>
                  <a:pt x="22" y="610"/>
                </a:lnTo>
                <a:lnTo>
                  <a:pt x="22" y="610"/>
                </a:lnTo>
                <a:lnTo>
                  <a:pt x="26" y="601"/>
                </a:lnTo>
                <a:lnTo>
                  <a:pt x="33" y="584"/>
                </a:lnTo>
                <a:lnTo>
                  <a:pt x="51" y="531"/>
                </a:lnTo>
                <a:lnTo>
                  <a:pt x="77" y="457"/>
                </a:lnTo>
                <a:lnTo>
                  <a:pt x="77" y="457"/>
                </a:lnTo>
                <a:lnTo>
                  <a:pt x="72" y="450"/>
                </a:lnTo>
                <a:lnTo>
                  <a:pt x="70" y="444"/>
                </a:lnTo>
                <a:lnTo>
                  <a:pt x="67" y="439"/>
                </a:lnTo>
                <a:lnTo>
                  <a:pt x="67" y="439"/>
                </a:lnTo>
                <a:lnTo>
                  <a:pt x="68" y="435"/>
                </a:lnTo>
                <a:lnTo>
                  <a:pt x="70" y="431"/>
                </a:lnTo>
                <a:lnTo>
                  <a:pt x="77" y="419"/>
                </a:lnTo>
                <a:lnTo>
                  <a:pt x="84" y="406"/>
                </a:lnTo>
                <a:lnTo>
                  <a:pt x="90" y="399"/>
                </a:lnTo>
                <a:lnTo>
                  <a:pt x="90" y="399"/>
                </a:lnTo>
                <a:lnTo>
                  <a:pt x="93" y="393"/>
                </a:lnTo>
                <a:lnTo>
                  <a:pt x="98" y="383"/>
                </a:lnTo>
                <a:lnTo>
                  <a:pt x="112" y="356"/>
                </a:lnTo>
                <a:lnTo>
                  <a:pt x="132" y="312"/>
                </a:lnTo>
                <a:lnTo>
                  <a:pt x="132" y="312"/>
                </a:lnTo>
                <a:lnTo>
                  <a:pt x="136" y="307"/>
                </a:lnTo>
                <a:lnTo>
                  <a:pt x="142" y="303"/>
                </a:lnTo>
                <a:lnTo>
                  <a:pt x="149" y="299"/>
                </a:lnTo>
                <a:lnTo>
                  <a:pt x="157" y="297"/>
                </a:lnTo>
                <a:lnTo>
                  <a:pt x="157" y="297"/>
                </a:lnTo>
                <a:lnTo>
                  <a:pt x="219" y="284"/>
                </a:lnTo>
                <a:lnTo>
                  <a:pt x="224" y="272"/>
                </a:lnTo>
                <a:lnTo>
                  <a:pt x="224" y="272"/>
                </a:lnTo>
                <a:lnTo>
                  <a:pt x="209" y="268"/>
                </a:lnTo>
                <a:lnTo>
                  <a:pt x="199" y="265"/>
                </a:lnTo>
                <a:lnTo>
                  <a:pt x="194" y="262"/>
                </a:lnTo>
                <a:lnTo>
                  <a:pt x="190" y="259"/>
                </a:lnTo>
                <a:lnTo>
                  <a:pt x="190" y="259"/>
                </a:lnTo>
                <a:lnTo>
                  <a:pt x="186" y="252"/>
                </a:lnTo>
                <a:lnTo>
                  <a:pt x="182" y="243"/>
                </a:lnTo>
                <a:lnTo>
                  <a:pt x="179" y="234"/>
                </a:lnTo>
                <a:lnTo>
                  <a:pt x="179" y="234"/>
                </a:lnTo>
                <a:lnTo>
                  <a:pt x="181" y="223"/>
                </a:lnTo>
                <a:lnTo>
                  <a:pt x="181" y="209"/>
                </a:lnTo>
                <a:lnTo>
                  <a:pt x="181" y="209"/>
                </a:lnTo>
                <a:lnTo>
                  <a:pt x="181" y="208"/>
                </a:lnTo>
                <a:lnTo>
                  <a:pt x="179" y="208"/>
                </a:lnTo>
                <a:lnTo>
                  <a:pt x="175" y="207"/>
                </a:lnTo>
                <a:lnTo>
                  <a:pt x="175" y="2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4B1A82E4-2F1D-4C90-820E-0B6A3DC9096A}"/>
              </a:ext>
            </a:extLst>
          </p:cNvPr>
          <p:cNvSpPr>
            <a:spLocks/>
          </p:cNvSpPr>
          <p:nvPr/>
        </p:nvSpPr>
        <p:spPr bwMode="auto">
          <a:xfrm>
            <a:off x="2640521" y="4733681"/>
            <a:ext cx="714520" cy="1549465"/>
          </a:xfrm>
          <a:custGeom>
            <a:avLst/>
            <a:gdLst>
              <a:gd name="T0" fmla="*/ 147 w 534"/>
              <a:gd name="T1" fmla="*/ 115 h 1158"/>
              <a:gd name="T2" fmla="*/ 109 w 534"/>
              <a:gd name="T3" fmla="*/ 89 h 1158"/>
              <a:gd name="T4" fmla="*/ 127 w 534"/>
              <a:gd name="T5" fmla="*/ 51 h 1158"/>
              <a:gd name="T6" fmla="*/ 157 w 534"/>
              <a:gd name="T7" fmla="*/ 57 h 1158"/>
              <a:gd name="T8" fmla="*/ 197 w 534"/>
              <a:gd name="T9" fmla="*/ 59 h 1158"/>
              <a:gd name="T10" fmla="*/ 247 w 534"/>
              <a:gd name="T11" fmla="*/ 28 h 1158"/>
              <a:gd name="T12" fmla="*/ 308 w 534"/>
              <a:gd name="T13" fmla="*/ 3 h 1158"/>
              <a:gd name="T14" fmla="*/ 396 w 534"/>
              <a:gd name="T15" fmla="*/ 10 h 1158"/>
              <a:gd name="T16" fmla="*/ 438 w 534"/>
              <a:gd name="T17" fmla="*/ 61 h 1158"/>
              <a:gd name="T18" fmla="*/ 450 w 534"/>
              <a:gd name="T19" fmla="*/ 111 h 1158"/>
              <a:gd name="T20" fmla="*/ 447 w 534"/>
              <a:gd name="T21" fmla="*/ 185 h 1158"/>
              <a:gd name="T22" fmla="*/ 459 w 534"/>
              <a:gd name="T23" fmla="*/ 228 h 1158"/>
              <a:gd name="T24" fmla="*/ 487 w 534"/>
              <a:gd name="T25" fmla="*/ 264 h 1158"/>
              <a:gd name="T26" fmla="*/ 447 w 534"/>
              <a:gd name="T27" fmla="*/ 293 h 1158"/>
              <a:gd name="T28" fmla="*/ 458 w 534"/>
              <a:gd name="T29" fmla="*/ 330 h 1158"/>
              <a:gd name="T30" fmla="*/ 519 w 534"/>
              <a:gd name="T31" fmla="*/ 406 h 1158"/>
              <a:gd name="T32" fmla="*/ 512 w 534"/>
              <a:gd name="T33" fmla="*/ 463 h 1158"/>
              <a:gd name="T34" fmla="*/ 487 w 534"/>
              <a:gd name="T35" fmla="*/ 485 h 1158"/>
              <a:gd name="T36" fmla="*/ 467 w 534"/>
              <a:gd name="T37" fmla="*/ 596 h 1158"/>
              <a:gd name="T38" fmla="*/ 480 w 534"/>
              <a:gd name="T39" fmla="*/ 641 h 1158"/>
              <a:gd name="T40" fmla="*/ 480 w 534"/>
              <a:gd name="T41" fmla="*/ 681 h 1158"/>
              <a:gd name="T42" fmla="*/ 503 w 534"/>
              <a:gd name="T43" fmla="*/ 764 h 1158"/>
              <a:gd name="T44" fmla="*/ 522 w 534"/>
              <a:gd name="T45" fmla="*/ 1001 h 1158"/>
              <a:gd name="T46" fmla="*/ 521 w 534"/>
              <a:gd name="T47" fmla="*/ 1050 h 1158"/>
              <a:gd name="T48" fmla="*/ 529 w 534"/>
              <a:gd name="T49" fmla="*/ 1099 h 1158"/>
              <a:gd name="T50" fmla="*/ 477 w 534"/>
              <a:gd name="T51" fmla="*/ 1149 h 1158"/>
              <a:gd name="T52" fmla="*/ 436 w 534"/>
              <a:gd name="T53" fmla="*/ 1147 h 1158"/>
              <a:gd name="T54" fmla="*/ 454 w 534"/>
              <a:gd name="T55" fmla="*/ 1094 h 1158"/>
              <a:gd name="T56" fmla="*/ 452 w 534"/>
              <a:gd name="T57" fmla="*/ 1061 h 1158"/>
              <a:gd name="T58" fmla="*/ 440 w 534"/>
              <a:gd name="T59" fmla="*/ 935 h 1158"/>
              <a:gd name="T60" fmla="*/ 305 w 534"/>
              <a:gd name="T61" fmla="*/ 918 h 1158"/>
              <a:gd name="T62" fmla="*/ 230 w 534"/>
              <a:gd name="T63" fmla="*/ 862 h 1158"/>
              <a:gd name="T64" fmla="*/ 249 w 534"/>
              <a:gd name="T65" fmla="*/ 945 h 1158"/>
              <a:gd name="T66" fmla="*/ 241 w 534"/>
              <a:gd name="T67" fmla="*/ 1086 h 1158"/>
              <a:gd name="T68" fmla="*/ 235 w 534"/>
              <a:gd name="T69" fmla="*/ 1143 h 1158"/>
              <a:gd name="T70" fmla="*/ 203 w 534"/>
              <a:gd name="T71" fmla="*/ 1158 h 1158"/>
              <a:gd name="T72" fmla="*/ 107 w 534"/>
              <a:gd name="T73" fmla="*/ 1140 h 1158"/>
              <a:gd name="T74" fmla="*/ 95 w 534"/>
              <a:gd name="T75" fmla="*/ 1120 h 1158"/>
              <a:gd name="T76" fmla="*/ 137 w 534"/>
              <a:gd name="T77" fmla="*/ 1094 h 1158"/>
              <a:gd name="T78" fmla="*/ 185 w 534"/>
              <a:gd name="T79" fmla="*/ 1053 h 1158"/>
              <a:gd name="T80" fmla="*/ 156 w 534"/>
              <a:gd name="T81" fmla="*/ 937 h 1158"/>
              <a:gd name="T82" fmla="*/ 137 w 534"/>
              <a:gd name="T83" fmla="*/ 799 h 1158"/>
              <a:gd name="T84" fmla="*/ 178 w 534"/>
              <a:gd name="T85" fmla="*/ 613 h 1158"/>
              <a:gd name="T86" fmla="*/ 176 w 534"/>
              <a:gd name="T87" fmla="*/ 590 h 1158"/>
              <a:gd name="T88" fmla="*/ 196 w 534"/>
              <a:gd name="T89" fmla="*/ 542 h 1158"/>
              <a:gd name="T90" fmla="*/ 196 w 534"/>
              <a:gd name="T91" fmla="*/ 514 h 1158"/>
              <a:gd name="T92" fmla="*/ 81 w 534"/>
              <a:gd name="T93" fmla="*/ 584 h 1158"/>
              <a:gd name="T94" fmla="*/ 46 w 534"/>
              <a:gd name="T95" fmla="*/ 606 h 1158"/>
              <a:gd name="T96" fmla="*/ 6 w 534"/>
              <a:gd name="T97" fmla="*/ 572 h 1158"/>
              <a:gd name="T98" fmla="*/ 88 w 534"/>
              <a:gd name="T99" fmla="*/ 528 h 1158"/>
              <a:gd name="T100" fmla="*/ 189 w 534"/>
              <a:gd name="T101" fmla="*/ 334 h 1158"/>
              <a:gd name="T102" fmla="*/ 201 w 534"/>
              <a:gd name="T103" fmla="*/ 297 h 1158"/>
              <a:gd name="T104" fmla="*/ 239 w 534"/>
              <a:gd name="T105" fmla="*/ 261 h 1158"/>
              <a:gd name="T106" fmla="*/ 215 w 534"/>
              <a:gd name="T107" fmla="*/ 207 h 1158"/>
              <a:gd name="T108" fmla="*/ 189 w 534"/>
              <a:gd name="T109" fmla="*/ 18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4" h="1158">
                <a:moveTo>
                  <a:pt x="178" y="159"/>
                </a:moveTo>
                <a:lnTo>
                  <a:pt x="178" y="159"/>
                </a:lnTo>
                <a:lnTo>
                  <a:pt x="176" y="157"/>
                </a:lnTo>
                <a:lnTo>
                  <a:pt x="172" y="152"/>
                </a:lnTo>
                <a:lnTo>
                  <a:pt x="161" y="134"/>
                </a:lnTo>
                <a:lnTo>
                  <a:pt x="154" y="125"/>
                </a:lnTo>
                <a:lnTo>
                  <a:pt x="147" y="115"/>
                </a:lnTo>
                <a:lnTo>
                  <a:pt x="140" y="108"/>
                </a:lnTo>
                <a:lnTo>
                  <a:pt x="133" y="102"/>
                </a:lnTo>
                <a:lnTo>
                  <a:pt x="133" y="102"/>
                </a:lnTo>
                <a:lnTo>
                  <a:pt x="121" y="98"/>
                </a:lnTo>
                <a:lnTo>
                  <a:pt x="113" y="94"/>
                </a:lnTo>
                <a:lnTo>
                  <a:pt x="110" y="93"/>
                </a:lnTo>
                <a:lnTo>
                  <a:pt x="109" y="89"/>
                </a:lnTo>
                <a:lnTo>
                  <a:pt x="109" y="86"/>
                </a:lnTo>
                <a:lnTo>
                  <a:pt x="110" y="81"/>
                </a:lnTo>
                <a:lnTo>
                  <a:pt x="110" y="81"/>
                </a:lnTo>
                <a:lnTo>
                  <a:pt x="115" y="68"/>
                </a:lnTo>
                <a:lnTo>
                  <a:pt x="119" y="62"/>
                </a:lnTo>
                <a:lnTo>
                  <a:pt x="122" y="56"/>
                </a:lnTo>
                <a:lnTo>
                  <a:pt x="127" y="51"/>
                </a:lnTo>
                <a:lnTo>
                  <a:pt x="131" y="49"/>
                </a:lnTo>
                <a:lnTo>
                  <a:pt x="135" y="47"/>
                </a:lnTo>
                <a:lnTo>
                  <a:pt x="140" y="47"/>
                </a:lnTo>
                <a:lnTo>
                  <a:pt x="140" y="47"/>
                </a:lnTo>
                <a:lnTo>
                  <a:pt x="145" y="49"/>
                </a:lnTo>
                <a:lnTo>
                  <a:pt x="148" y="51"/>
                </a:lnTo>
                <a:lnTo>
                  <a:pt x="157" y="57"/>
                </a:lnTo>
                <a:lnTo>
                  <a:pt x="160" y="60"/>
                </a:lnTo>
                <a:lnTo>
                  <a:pt x="166" y="61"/>
                </a:lnTo>
                <a:lnTo>
                  <a:pt x="173" y="62"/>
                </a:lnTo>
                <a:lnTo>
                  <a:pt x="182" y="62"/>
                </a:lnTo>
                <a:lnTo>
                  <a:pt x="182" y="62"/>
                </a:lnTo>
                <a:lnTo>
                  <a:pt x="190" y="61"/>
                </a:lnTo>
                <a:lnTo>
                  <a:pt x="197" y="59"/>
                </a:lnTo>
                <a:lnTo>
                  <a:pt x="209" y="54"/>
                </a:lnTo>
                <a:lnTo>
                  <a:pt x="217" y="49"/>
                </a:lnTo>
                <a:lnTo>
                  <a:pt x="227" y="43"/>
                </a:lnTo>
                <a:lnTo>
                  <a:pt x="227" y="43"/>
                </a:lnTo>
                <a:lnTo>
                  <a:pt x="231" y="40"/>
                </a:lnTo>
                <a:lnTo>
                  <a:pt x="239" y="35"/>
                </a:lnTo>
                <a:lnTo>
                  <a:pt x="247" y="28"/>
                </a:lnTo>
                <a:lnTo>
                  <a:pt x="255" y="21"/>
                </a:lnTo>
                <a:lnTo>
                  <a:pt x="267" y="14"/>
                </a:lnTo>
                <a:lnTo>
                  <a:pt x="279" y="8"/>
                </a:lnTo>
                <a:lnTo>
                  <a:pt x="293" y="4"/>
                </a:lnTo>
                <a:lnTo>
                  <a:pt x="300" y="3"/>
                </a:lnTo>
                <a:lnTo>
                  <a:pt x="308" y="3"/>
                </a:lnTo>
                <a:lnTo>
                  <a:pt x="308" y="3"/>
                </a:lnTo>
                <a:lnTo>
                  <a:pt x="324" y="2"/>
                </a:lnTo>
                <a:lnTo>
                  <a:pt x="339" y="2"/>
                </a:lnTo>
                <a:lnTo>
                  <a:pt x="352" y="0"/>
                </a:lnTo>
                <a:lnTo>
                  <a:pt x="365" y="0"/>
                </a:lnTo>
                <a:lnTo>
                  <a:pt x="378" y="3"/>
                </a:lnTo>
                <a:lnTo>
                  <a:pt x="390" y="6"/>
                </a:lnTo>
                <a:lnTo>
                  <a:pt x="396" y="10"/>
                </a:lnTo>
                <a:lnTo>
                  <a:pt x="402" y="14"/>
                </a:lnTo>
                <a:lnTo>
                  <a:pt x="407" y="18"/>
                </a:lnTo>
                <a:lnTo>
                  <a:pt x="413" y="25"/>
                </a:lnTo>
                <a:lnTo>
                  <a:pt x="413" y="25"/>
                </a:lnTo>
                <a:lnTo>
                  <a:pt x="423" y="37"/>
                </a:lnTo>
                <a:lnTo>
                  <a:pt x="432" y="49"/>
                </a:lnTo>
                <a:lnTo>
                  <a:pt x="438" y="61"/>
                </a:lnTo>
                <a:lnTo>
                  <a:pt x="442" y="70"/>
                </a:lnTo>
                <a:lnTo>
                  <a:pt x="446" y="80"/>
                </a:lnTo>
                <a:lnTo>
                  <a:pt x="448" y="87"/>
                </a:lnTo>
                <a:lnTo>
                  <a:pt x="450" y="94"/>
                </a:lnTo>
                <a:lnTo>
                  <a:pt x="451" y="99"/>
                </a:lnTo>
                <a:lnTo>
                  <a:pt x="451" y="99"/>
                </a:lnTo>
                <a:lnTo>
                  <a:pt x="450" y="111"/>
                </a:lnTo>
                <a:lnTo>
                  <a:pt x="448" y="125"/>
                </a:lnTo>
                <a:lnTo>
                  <a:pt x="442" y="151"/>
                </a:lnTo>
                <a:lnTo>
                  <a:pt x="442" y="151"/>
                </a:lnTo>
                <a:lnTo>
                  <a:pt x="441" y="161"/>
                </a:lnTo>
                <a:lnTo>
                  <a:pt x="441" y="166"/>
                </a:lnTo>
                <a:lnTo>
                  <a:pt x="447" y="185"/>
                </a:lnTo>
                <a:lnTo>
                  <a:pt x="447" y="185"/>
                </a:lnTo>
                <a:lnTo>
                  <a:pt x="448" y="197"/>
                </a:lnTo>
                <a:lnTo>
                  <a:pt x="448" y="206"/>
                </a:lnTo>
                <a:lnTo>
                  <a:pt x="448" y="211"/>
                </a:lnTo>
                <a:lnTo>
                  <a:pt x="451" y="219"/>
                </a:lnTo>
                <a:lnTo>
                  <a:pt x="451" y="219"/>
                </a:lnTo>
                <a:lnTo>
                  <a:pt x="454" y="223"/>
                </a:lnTo>
                <a:lnTo>
                  <a:pt x="459" y="228"/>
                </a:lnTo>
                <a:lnTo>
                  <a:pt x="473" y="238"/>
                </a:lnTo>
                <a:lnTo>
                  <a:pt x="480" y="243"/>
                </a:lnTo>
                <a:lnTo>
                  <a:pt x="486" y="249"/>
                </a:lnTo>
                <a:lnTo>
                  <a:pt x="487" y="253"/>
                </a:lnTo>
                <a:lnTo>
                  <a:pt x="489" y="257"/>
                </a:lnTo>
                <a:lnTo>
                  <a:pt x="489" y="260"/>
                </a:lnTo>
                <a:lnTo>
                  <a:pt x="487" y="264"/>
                </a:lnTo>
                <a:lnTo>
                  <a:pt x="487" y="264"/>
                </a:lnTo>
                <a:lnTo>
                  <a:pt x="484" y="270"/>
                </a:lnTo>
                <a:lnTo>
                  <a:pt x="478" y="276"/>
                </a:lnTo>
                <a:lnTo>
                  <a:pt x="471" y="280"/>
                </a:lnTo>
                <a:lnTo>
                  <a:pt x="465" y="285"/>
                </a:lnTo>
                <a:lnTo>
                  <a:pt x="452" y="291"/>
                </a:lnTo>
                <a:lnTo>
                  <a:pt x="447" y="293"/>
                </a:lnTo>
                <a:lnTo>
                  <a:pt x="447" y="293"/>
                </a:lnTo>
                <a:lnTo>
                  <a:pt x="447" y="298"/>
                </a:lnTo>
                <a:lnTo>
                  <a:pt x="450" y="309"/>
                </a:lnTo>
                <a:lnTo>
                  <a:pt x="452" y="322"/>
                </a:lnTo>
                <a:lnTo>
                  <a:pt x="455" y="326"/>
                </a:lnTo>
                <a:lnTo>
                  <a:pt x="458" y="330"/>
                </a:lnTo>
                <a:lnTo>
                  <a:pt x="458" y="330"/>
                </a:lnTo>
                <a:lnTo>
                  <a:pt x="471" y="342"/>
                </a:lnTo>
                <a:lnTo>
                  <a:pt x="489" y="361"/>
                </a:lnTo>
                <a:lnTo>
                  <a:pt x="506" y="380"/>
                </a:lnTo>
                <a:lnTo>
                  <a:pt x="514" y="389"/>
                </a:lnTo>
                <a:lnTo>
                  <a:pt x="514" y="389"/>
                </a:lnTo>
                <a:lnTo>
                  <a:pt x="516" y="395"/>
                </a:lnTo>
                <a:lnTo>
                  <a:pt x="519" y="406"/>
                </a:lnTo>
                <a:lnTo>
                  <a:pt x="522" y="413"/>
                </a:lnTo>
                <a:lnTo>
                  <a:pt x="523" y="420"/>
                </a:lnTo>
                <a:lnTo>
                  <a:pt x="523" y="427"/>
                </a:lnTo>
                <a:lnTo>
                  <a:pt x="522" y="434"/>
                </a:lnTo>
                <a:lnTo>
                  <a:pt x="522" y="434"/>
                </a:lnTo>
                <a:lnTo>
                  <a:pt x="517" y="449"/>
                </a:lnTo>
                <a:lnTo>
                  <a:pt x="512" y="463"/>
                </a:lnTo>
                <a:lnTo>
                  <a:pt x="510" y="470"/>
                </a:lnTo>
                <a:lnTo>
                  <a:pt x="506" y="476"/>
                </a:lnTo>
                <a:lnTo>
                  <a:pt x="503" y="479"/>
                </a:lnTo>
                <a:lnTo>
                  <a:pt x="499" y="483"/>
                </a:lnTo>
                <a:lnTo>
                  <a:pt x="499" y="483"/>
                </a:lnTo>
                <a:lnTo>
                  <a:pt x="493" y="484"/>
                </a:lnTo>
                <a:lnTo>
                  <a:pt x="487" y="485"/>
                </a:lnTo>
                <a:lnTo>
                  <a:pt x="476" y="485"/>
                </a:lnTo>
                <a:lnTo>
                  <a:pt x="466" y="484"/>
                </a:lnTo>
                <a:lnTo>
                  <a:pt x="461" y="483"/>
                </a:lnTo>
                <a:lnTo>
                  <a:pt x="461" y="483"/>
                </a:lnTo>
                <a:lnTo>
                  <a:pt x="464" y="540"/>
                </a:lnTo>
                <a:lnTo>
                  <a:pt x="466" y="581"/>
                </a:lnTo>
                <a:lnTo>
                  <a:pt x="467" y="596"/>
                </a:lnTo>
                <a:lnTo>
                  <a:pt x="468" y="602"/>
                </a:lnTo>
                <a:lnTo>
                  <a:pt x="468" y="602"/>
                </a:lnTo>
                <a:lnTo>
                  <a:pt x="474" y="610"/>
                </a:lnTo>
                <a:lnTo>
                  <a:pt x="480" y="623"/>
                </a:lnTo>
                <a:lnTo>
                  <a:pt x="482" y="630"/>
                </a:lnTo>
                <a:lnTo>
                  <a:pt x="482" y="636"/>
                </a:lnTo>
                <a:lnTo>
                  <a:pt x="480" y="641"/>
                </a:lnTo>
                <a:lnTo>
                  <a:pt x="479" y="642"/>
                </a:lnTo>
                <a:lnTo>
                  <a:pt x="477" y="643"/>
                </a:lnTo>
                <a:lnTo>
                  <a:pt x="477" y="643"/>
                </a:lnTo>
                <a:lnTo>
                  <a:pt x="458" y="650"/>
                </a:lnTo>
                <a:lnTo>
                  <a:pt x="458" y="650"/>
                </a:lnTo>
                <a:lnTo>
                  <a:pt x="465" y="660"/>
                </a:lnTo>
                <a:lnTo>
                  <a:pt x="480" y="681"/>
                </a:lnTo>
                <a:lnTo>
                  <a:pt x="489" y="694"/>
                </a:lnTo>
                <a:lnTo>
                  <a:pt x="496" y="708"/>
                </a:lnTo>
                <a:lnTo>
                  <a:pt x="502" y="721"/>
                </a:lnTo>
                <a:lnTo>
                  <a:pt x="503" y="727"/>
                </a:lnTo>
                <a:lnTo>
                  <a:pt x="503" y="732"/>
                </a:lnTo>
                <a:lnTo>
                  <a:pt x="503" y="732"/>
                </a:lnTo>
                <a:lnTo>
                  <a:pt x="503" y="764"/>
                </a:lnTo>
                <a:lnTo>
                  <a:pt x="506" y="807"/>
                </a:lnTo>
                <a:lnTo>
                  <a:pt x="510" y="859"/>
                </a:lnTo>
                <a:lnTo>
                  <a:pt x="506" y="871"/>
                </a:lnTo>
                <a:lnTo>
                  <a:pt x="506" y="871"/>
                </a:lnTo>
                <a:lnTo>
                  <a:pt x="514" y="923"/>
                </a:lnTo>
                <a:lnTo>
                  <a:pt x="518" y="967"/>
                </a:lnTo>
                <a:lnTo>
                  <a:pt x="522" y="1001"/>
                </a:lnTo>
                <a:lnTo>
                  <a:pt x="522" y="1001"/>
                </a:lnTo>
                <a:lnTo>
                  <a:pt x="521" y="1021"/>
                </a:lnTo>
                <a:lnTo>
                  <a:pt x="519" y="1034"/>
                </a:lnTo>
                <a:lnTo>
                  <a:pt x="518" y="1043"/>
                </a:lnTo>
                <a:lnTo>
                  <a:pt x="517" y="1045"/>
                </a:lnTo>
                <a:lnTo>
                  <a:pt x="517" y="1045"/>
                </a:lnTo>
                <a:lnTo>
                  <a:pt x="521" y="1050"/>
                </a:lnTo>
                <a:lnTo>
                  <a:pt x="528" y="1059"/>
                </a:lnTo>
                <a:lnTo>
                  <a:pt x="530" y="1065"/>
                </a:lnTo>
                <a:lnTo>
                  <a:pt x="533" y="1072"/>
                </a:lnTo>
                <a:lnTo>
                  <a:pt x="534" y="1080"/>
                </a:lnTo>
                <a:lnTo>
                  <a:pt x="533" y="1090"/>
                </a:lnTo>
                <a:lnTo>
                  <a:pt x="533" y="1090"/>
                </a:lnTo>
                <a:lnTo>
                  <a:pt x="529" y="1099"/>
                </a:lnTo>
                <a:lnTo>
                  <a:pt x="524" y="1110"/>
                </a:lnTo>
                <a:lnTo>
                  <a:pt x="517" y="1120"/>
                </a:lnTo>
                <a:lnTo>
                  <a:pt x="510" y="1128"/>
                </a:lnTo>
                <a:lnTo>
                  <a:pt x="502" y="1135"/>
                </a:lnTo>
                <a:lnTo>
                  <a:pt x="492" y="1142"/>
                </a:lnTo>
                <a:lnTo>
                  <a:pt x="484" y="1147"/>
                </a:lnTo>
                <a:lnTo>
                  <a:pt x="477" y="1149"/>
                </a:lnTo>
                <a:lnTo>
                  <a:pt x="477" y="1149"/>
                </a:lnTo>
                <a:lnTo>
                  <a:pt x="470" y="1150"/>
                </a:lnTo>
                <a:lnTo>
                  <a:pt x="461" y="1152"/>
                </a:lnTo>
                <a:lnTo>
                  <a:pt x="454" y="1152"/>
                </a:lnTo>
                <a:lnTo>
                  <a:pt x="447" y="1150"/>
                </a:lnTo>
                <a:lnTo>
                  <a:pt x="441" y="1148"/>
                </a:lnTo>
                <a:lnTo>
                  <a:pt x="436" y="1147"/>
                </a:lnTo>
                <a:lnTo>
                  <a:pt x="433" y="1144"/>
                </a:lnTo>
                <a:lnTo>
                  <a:pt x="432" y="1142"/>
                </a:lnTo>
                <a:lnTo>
                  <a:pt x="432" y="1142"/>
                </a:lnTo>
                <a:lnTo>
                  <a:pt x="433" y="1139"/>
                </a:lnTo>
                <a:lnTo>
                  <a:pt x="435" y="1131"/>
                </a:lnTo>
                <a:lnTo>
                  <a:pt x="442" y="1116"/>
                </a:lnTo>
                <a:lnTo>
                  <a:pt x="454" y="1094"/>
                </a:lnTo>
                <a:lnTo>
                  <a:pt x="454" y="1094"/>
                </a:lnTo>
                <a:lnTo>
                  <a:pt x="451" y="1086"/>
                </a:lnTo>
                <a:lnTo>
                  <a:pt x="448" y="1080"/>
                </a:lnTo>
                <a:lnTo>
                  <a:pt x="447" y="1075"/>
                </a:lnTo>
                <a:lnTo>
                  <a:pt x="447" y="1075"/>
                </a:lnTo>
                <a:lnTo>
                  <a:pt x="448" y="1070"/>
                </a:lnTo>
                <a:lnTo>
                  <a:pt x="452" y="1061"/>
                </a:lnTo>
                <a:lnTo>
                  <a:pt x="457" y="1054"/>
                </a:lnTo>
                <a:lnTo>
                  <a:pt x="458" y="1048"/>
                </a:lnTo>
                <a:lnTo>
                  <a:pt x="458" y="1048"/>
                </a:lnTo>
                <a:lnTo>
                  <a:pt x="447" y="960"/>
                </a:lnTo>
                <a:lnTo>
                  <a:pt x="447" y="960"/>
                </a:lnTo>
                <a:lnTo>
                  <a:pt x="445" y="949"/>
                </a:lnTo>
                <a:lnTo>
                  <a:pt x="440" y="935"/>
                </a:lnTo>
                <a:lnTo>
                  <a:pt x="435" y="919"/>
                </a:lnTo>
                <a:lnTo>
                  <a:pt x="319" y="923"/>
                </a:lnTo>
                <a:lnTo>
                  <a:pt x="319" y="923"/>
                </a:lnTo>
                <a:lnTo>
                  <a:pt x="317" y="923"/>
                </a:lnTo>
                <a:lnTo>
                  <a:pt x="311" y="920"/>
                </a:lnTo>
                <a:lnTo>
                  <a:pt x="308" y="919"/>
                </a:lnTo>
                <a:lnTo>
                  <a:pt x="305" y="918"/>
                </a:lnTo>
                <a:lnTo>
                  <a:pt x="303" y="914"/>
                </a:lnTo>
                <a:lnTo>
                  <a:pt x="301" y="911"/>
                </a:lnTo>
                <a:lnTo>
                  <a:pt x="301" y="911"/>
                </a:lnTo>
                <a:lnTo>
                  <a:pt x="286" y="855"/>
                </a:lnTo>
                <a:lnTo>
                  <a:pt x="253" y="855"/>
                </a:lnTo>
                <a:lnTo>
                  <a:pt x="230" y="862"/>
                </a:lnTo>
                <a:lnTo>
                  <a:pt x="230" y="862"/>
                </a:lnTo>
                <a:lnTo>
                  <a:pt x="233" y="868"/>
                </a:lnTo>
                <a:lnTo>
                  <a:pt x="240" y="886"/>
                </a:lnTo>
                <a:lnTo>
                  <a:pt x="243" y="898"/>
                </a:lnTo>
                <a:lnTo>
                  <a:pt x="247" y="911"/>
                </a:lnTo>
                <a:lnTo>
                  <a:pt x="248" y="928"/>
                </a:lnTo>
                <a:lnTo>
                  <a:pt x="249" y="945"/>
                </a:lnTo>
                <a:lnTo>
                  <a:pt x="249" y="945"/>
                </a:lnTo>
                <a:lnTo>
                  <a:pt x="247" y="983"/>
                </a:lnTo>
                <a:lnTo>
                  <a:pt x="244" y="1021"/>
                </a:lnTo>
                <a:lnTo>
                  <a:pt x="241" y="1064"/>
                </a:lnTo>
                <a:lnTo>
                  <a:pt x="241" y="1064"/>
                </a:lnTo>
                <a:lnTo>
                  <a:pt x="241" y="1069"/>
                </a:lnTo>
                <a:lnTo>
                  <a:pt x="241" y="1086"/>
                </a:lnTo>
                <a:lnTo>
                  <a:pt x="241" y="1086"/>
                </a:lnTo>
                <a:lnTo>
                  <a:pt x="242" y="1102"/>
                </a:lnTo>
                <a:lnTo>
                  <a:pt x="242" y="1115"/>
                </a:lnTo>
                <a:lnTo>
                  <a:pt x="241" y="1128"/>
                </a:lnTo>
                <a:lnTo>
                  <a:pt x="240" y="1133"/>
                </a:lnTo>
                <a:lnTo>
                  <a:pt x="237" y="1139"/>
                </a:lnTo>
                <a:lnTo>
                  <a:pt x="237" y="1139"/>
                </a:lnTo>
                <a:lnTo>
                  <a:pt x="235" y="1143"/>
                </a:lnTo>
                <a:lnTo>
                  <a:pt x="235" y="1147"/>
                </a:lnTo>
                <a:lnTo>
                  <a:pt x="234" y="1150"/>
                </a:lnTo>
                <a:lnTo>
                  <a:pt x="233" y="1153"/>
                </a:lnTo>
                <a:lnTo>
                  <a:pt x="229" y="1154"/>
                </a:lnTo>
                <a:lnTo>
                  <a:pt x="215" y="1158"/>
                </a:lnTo>
                <a:lnTo>
                  <a:pt x="215" y="1158"/>
                </a:lnTo>
                <a:lnTo>
                  <a:pt x="203" y="1158"/>
                </a:lnTo>
                <a:lnTo>
                  <a:pt x="190" y="1158"/>
                </a:lnTo>
                <a:lnTo>
                  <a:pt x="176" y="1155"/>
                </a:lnTo>
                <a:lnTo>
                  <a:pt x="161" y="1153"/>
                </a:lnTo>
                <a:lnTo>
                  <a:pt x="135" y="1146"/>
                </a:lnTo>
                <a:lnTo>
                  <a:pt x="118" y="1142"/>
                </a:lnTo>
                <a:lnTo>
                  <a:pt x="118" y="1142"/>
                </a:lnTo>
                <a:lnTo>
                  <a:pt x="107" y="1140"/>
                </a:lnTo>
                <a:lnTo>
                  <a:pt x="102" y="1137"/>
                </a:lnTo>
                <a:lnTo>
                  <a:pt x="97" y="1135"/>
                </a:lnTo>
                <a:lnTo>
                  <a:pt x="95" y="1131"/>
                </a:lnTo>
                <a:lnTo>
                  <a:pt x="93" y="1128"/>
                </a:lnTo>
                <a:lnTo>
                  <a:pt x="94" y="1124"/>
                </a:lnTo>
                <a:lnTo>
                  <a:pt x="95" y="1120"/>
                </a:lnTo>
                <a:lnTo>
                  <a:pt x="95" y="1120"/>
                </a:lnTo>
                <a:lnTo>
                  <a:pt x="100" y="1115"/>
                </a:lnTo>
                <a:lnTo>
                  <a:pt x="105" y="1110"/>
                </a:lnTo>
                <a:lnTo>
                  <a:pt x="115" y="1102"/>
                </a:lnTo>
                <a:lnTo>
                  <a:pt x="127" y="1096"/>
                </a:lnTo>
                <a:lnTo>
                  <a:pt x="132" y="1095"/>
                </a:lnTo>
                <a:lnTo>
                  <a:pt x="137" y="1094"/>
                </a:lnTo>
                <a:lnTo>
                  <a:pt x="137" y="1094"/>
                </a:lnTo>
                <a:lnTo>
                  <a:pt x="141" y="1092"/>
                </a:lnTo>
                <a:lnTo>
                  <a:pt x="146" y="1091"/>
                </a:lnTo>
                <a:lnTo>
                  <a:pt x="154" y="1084"/>
                </a:lnTo>
                <a:lnTo>
                  <a:pt x="166" y="1071"/>
                </a:lnTo>
                <a:lnTo>
                  <a:pt x="166" y="1071"/>
                </a:lnTo>
                <a:lnTo>
                  <a:pt x="182" y="1060"/>
                </a:lnTo>
                <a:lnTo>
                  <a:pt x="185" y="1053"/>
                </a:lnTo>
                <a:lnTo>
                  <a:pt x="185" y="1053"/>
                </a:lnTo>
                <a:lnTo>
                  <a:pt x="177" y="1011"/>
                </a:lnTo>
                <a:lnTo>
                  <a:pt x="167" y="976"/>
                </a:lnTo>
                <a:lnTo>
                  <a:pt x="164" y="961"/>
                </a:lnTo>
                <a:lnTo>
                  <a:pt x="159" y="949"/>
                </a:lnTo>
                <a:lnTo>
                  <a:pt x="159" y="949"/>
                </a:lnTo>
                <a:lnTo>
                  <a:pt x="156" y="937"/>
                </a:lnTo>
                <a:lnTo>
                  <a:pt x="152" y="924"/>
                </a:lnTo>
                <a:lnTo>
                  <a:pt x="147" y="896"/>
                </a:lnTo>
                <a:lnTo>
                  <a:pt x="145" y="872"/>
                </a:lnTo>
                <a:lnTo>
                  <a:pt x="144" y="862"/>
                </a:lnTo>
                <a:lnTo>
                  <a:pt x="133" y="855"/>
                </a:lnTo>
                <a:lnTo>
                  <a:pt x="133" y="855"/>
                </a:lnTo>
                <a:lnTo>
                  <a:pt x="137" y="799"/>
                </a:lnTo>
                <a:lnTo>
                  <a:pt x="140" y="757"/>
                </a:lnTo>
                <a:lnTo>
                  <a:pt x="142" y="740"/>
                </a:lnTo>
                <a:lnTo>
                  <a:pt x="144" y="728"/>
                </a:lnTo>
                <a:lnTo>
                  <a:pt x="144" y="728"/>
                </a:lnTo>
                <a:lnTo>
                  <a:pt x="163" y="664"/>
                </a:lnTo>
                <a:lnTo>
                  <a:pt x="173" y="630"/>
                </a:lnTo>
                <a:lnTo>
                  <a:pt x="178" y="613"/>
                </a:lnTo>
                <a:lnTo>
                  <a:pt x="178" y="613"/>
                </a:lnTo>
                <a:lnTo>
                  <a:pt x="176" y="607"/>
                </a:lnTo>
                <a:lnTo>
                  <a:pt x="174" y="602"/>
                </a:lnTo>
                <a:lnTo>
                  <a:pt x="174" y="602"/>
                </a:lnTo>
                <a:lnTo>
                  <a:pt x="173" y="600"/>
                </a:lnTo>
                <a:lnTo>
                  <a:pt x="173" y="597"/>
                </a:lnTo>
                <a:lnTo>
                  <a:pt x="176" y="590"/>
                </a:lnTo>
                <a:lnTo>
                  <a:pt x="182" y="580"/>
                </a:lnTo>
                <a:lnTo>
                  <a:pt x="182" y="580"/>
                </a:lnTo>
                <a:lnTo>
                  <a:pt x="188" y="568"/>
                </a:lnTo>
                <a:lnTo>
                  <a:pt x="191" y="559"/>
                </a:lnTo>
                <a:lnTo>
                  <a:pt x="193" y="551"/>
                </a:lnTo>
                <a:lnTo>
                  <a:pt x="196" y="542"/>
                </a:lnTo>
                <a:lnTo>
                  <a:pt x="196" y="542"/>
                </a:lnTo>
                <a:lnTo>
                  <a:pt x="199" y="534"/>
                </a:lnTo>
                <a:lnTo>
                  <a:pt x="201" y="524"/>
                </a:lnTo>
                <a:lnTo>
                  <a:pt x="202" y="516"/>
                </a:lnTo>
                <a:lnTo>
                  <a:pt x="201" y="514"/>
                </a:lnTo>
                <a:lnTo>
                  <a:pt x="201" y="513"/>
                </a:lnTo>
                <a:lnTo>
                  <a:pt x="201" y="513"/>
                </a:lnTo>
                <a:lnTo>
                  <a:pt x="196" y="514"/>
                </a:lnTo>
                <a:lnTo>
                  <a:pt x="188" y="517"/>
                </a:lnTo>
                <a:lnTo>
                  <a:pt x="161" y="530"/>
                </a:lnTo>
                <a:lnTo>
                  <a:pt x="133" y="546"/>
                </a:lnTo>
                <a:lnTo>
                  <a:pt x="114" y="558"/>
                </a:lnTo>
                <a:lnTo>
                  <a:pt x="114" y="558"/>
                </a:lnTo>
                <a:lnTo>
                  <a:pt x="81" y="584"/>
                </a:lnTo>
                <a:lnTo>
                  <a:pt x="81" y="584"/>
                </a:lnTo>
                <a:lnTo>
                  <a:pt x="77" y="587"/>
                </a:lnTo>
                <a:lnTo>
                  <a:pt x="69" y="596"/>
                </a:lnTo>
                <a:lnTo>
                  <a:pt x="64" y="599"/>
                </a:lnTo>
                <a:lnTo>
                  <a:pt x="59" y="603"/>
                </a:lnTo>
                <a:lnTo>
                  <a:pt x="54" y="605"/>
                </a:lnTo>
                <a:lnTo>
                  <a:pt x="46" y="606"/>
                </a:lnTo>
                <a:lnTo>
                  <a:pt x="46" y="606"/>
                </a:lnTo>
                <a:lnTo>
                  <a:pt x="41" y="605"/>
                </a:lnTo>
                <a:lnTo>
                  <a:pt x="33" y="602"/>
                </a:lnTo>
                <a:lnTo>
                  <a:pt x="27" y="597"/>
                </a:lnTo>
                <a:lnTo>
                  <a:pt x="20" y="591"/>
                </a:lnTo>
                <a:lnTo>
                  <a:pt x="11" y="580"/>
                </a:lnTo>
                <a:lnTo>
                  <a:pt x="6" y="572"/>
                </a:lnTo>
                <a:lnTo>
                  <a:pt x="6" y="572"/>
                </a:lnTo>
                <a:lnTo>
                  <a:pt x="1" y="566"/>
                </a:lnTo>
                <a:lnTo>
                  <a:pt x="0" y="564"/>
                </a:lnTo>
                <a:lnTo>
                  <a:pt x="0" y="562"/>
                </a:lnTo>
                <a:lnTo>
                  <a:pt x="3" y="561"/>
                </a:lnTo>
                <a:lnTo>
                  <a:pt x="3" y="561"/>
                </a:lnTo>
                <a:lnTo>
                  <a:pt x="55" y="539"/>
                </a:lnTo>
                <a:lnTo>
                  <a:pt x="88" y="528"/>
                </a:lnTo>
                <a:lnTo>
                  <a:pt x="182" y="427"/>
                </a:lnTo>
                <a:lnTo>
                  <a:pt x="182" y="427"/>
                </a:lnTo>
                <a:lnTo>
                  <a:pt x="183" y="412"/>
                </a:lnTo>
                <a:lnTo>
                  <a:pt x="185" y="394"/>
                </a:lnTo>
                <a:lnTo>
                  <a:pt x="185" y="394"/>
                </a:lnTo>
                <a:lnTo>
                  <a:pt x="188" y="366"/>
                </a:lnTo>
                <a:lnTo>
                  <a:pt x="189" y="334"/>
                </a:lnTo>
                <a:lnTo>
                  <a:pt x="189" y="334"/>
                </a:lnTo>
                <a:lnTo>
                  <a:pt x="189" y="325"/>
                </a:lnTo>
                <a:lnTo>
                  <a:pt x="191" y="313"/>
                </a:lnTo>
                <a:lnTo>
                  <a:pt x="192" y="309"/>
                </a:lnTo>
                <a:lnTo>
                  <a:pt x="195" y="304"/>
                </a:lnTo>
                <a:lnTo>
                  <a:pt x="197" y="299"/>
                </a:lnTo>
                <a:lnTo>
                  <a:pt x="201" y="297"/>
                </a:lnTo>
                <a:lnTo>
                  <a:pt x="201" y="297"/>
                </a:lnTo>
                <a:lnTo>
                  <a:pt x="209" y="291"/>
                </a:lnTo>
                <a:lnTo>
                  <a:pt x="220" y="283"/>
                </a:lnTo>
                <a:lnTo>
                  <a:pt x="234" y="271"/>
                </a:lnTo>
                <a:lnTo>
                  <a:pt x="234" y="271"/>
                </a:lnTo>
                <a:lnTo>
                  <a:pt x="236" y="267"/>
                </a:lnTo>
                <a:lnTo>
                  <a:pt x="239" y="261"/>
                </a:lnTo>
                <a:lnTo>
                  <a:pt x="241" y="252"/>
                </a:lnTo>
                <a:lnTo>
                  <a:pt x="227" y="241"/>
                </a:lnTo>
                <a:lnTo>
                  <a:pt x="227" y="241"/>
                </a:lnTo>
                <a:lnTo>
                  <a:pt x="223" y="235"/>
                </a:lnTo>
                <a:lnTo>
                  <a:pt x="221" y="230"/>
                </a:lnTo>
                <a:lnTo>
                  <a:pt x="218" y="226"/>
                </a:lnTo>
                <a:lnTo>
                  <a:pt x="215" y="207"/>
                </a:lnTo>
                <a:lnTo>
                  <a:pt x="215" y="207"/>
                </a:lnTo>
                <a:lnTo>
                  <a:pt x="214" y="206"/>
                </a:lnTo>
                <a:lnTo>
                  <a:pt x="212" y="203"/>
                </a:lnTo>
                <a:lnTo>
                  <a:pt x="208" y="200"/>
                </a:lnTo>
                <a:lnTo>
                  <a:pt x="208" y="200"/>
                </a:lnTo>
                <a:lnTo>
                  <a:pt x="196" y="190"/>
                </a:lnTo>
                <a:lnTo>
                  <a:pt x="189" y="185"/>
                </a:lnTo>
                <a:lnTo>
                  <a:pt x="185" y="163"/>
                </a:lnTo>
                <a:lnTo>
                  <a:pt x="185" y="163"/>
                </a:lnTo>
                <a:lnTo>
                  <a:pt x="183" y="161"/>
                </a:lnTo>
                <a:lnTo>
                  <a:pt x="180" y="159"/>
                </a:lnTo>
                <a:lnTo>
                  <a:pt x="178" y="159"/>
                </a:lnTo>
                <a:lnTo>
                  <a:pt x="178" y="1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C01FC364-8504-4D7C-AE81-2858FF6F9D85}"/>
              </a:ext>
            </a:extLst>
          </p:cNvPr>
          <p:cNvSpPr>
            <a:spLocks noEditPoints="1"/>
          </p:cNvSpPr>
          <p:nvPr/>
        </p:nvSpPr>
        <p:spPr bwMode="auto">
          <a:xfrm>
            <a:off x="6550962" y="4717961"/>
            <a:ext cx="644598" cy="1615944"/>
          </a:xfrm>
          <a:custGeom>
            <a:avLst/>
            <a:gdLst>
              <a:gd name="T0" fmla="*/ 59 w 507"/>
              <a:gd name="T1" fmla="*/ 226 h 1271"/>
              <a:gd name="T2" fmla="*/ 95 w 507"/>
              <a:gd name="T3" fmla="*/ 237 h 1271"/>
              <a:gd name="T4" fmla="*/ 134 w 507"/>
              <a:gd name="T5" fmla="*/ 229 h 1271"/>
              <a:gd name="T6" fmla="*/ 153 w 507"/>
              <a:gd name="T7" fmla="*/ 243 h 1271"/>
              <a:gd name="T8" fmla="*/ 175 w 507"/>
              <a:gd name="T9" fmla="*/ 226 h 1271"/>
              <a:gd name="T10" fmla="*/ 192 w 507"/>
              <a:gd name="T11" fmla="*/ 264 h 1271"/>
              <a:gd name="T12" fmla="*/ 143 w 507"/>
              <a:gd name="T13" fmla="*/ 292 h 1271"/>
              <a:gd name="T14" fmla="*/ 78 w 507"/>
              <a:gd name="T15" fmla="*/ 319 h 1271"/>
              <a:gd name="T16" fmla="*/ 11 w 507"/>
              <a:gd name="T17" fmla="*/ 458 h 1271"/>
              <a:gd name="T18" fmla="*/ 24 w 507"/>
              <a:gd name="T19" fmla="*/ 484 h 1271"/>
              <a:gd name="T20" fmla="*/ 2 w 507"/>
              <a:gd name="T21" fmla="*/ 606 h 1271"/>
              <a:gd name="T22" fmla="*/ 6 w 507"/>
              <a:gd name="T23" fmla="*/ 689 h 1271"/>
              <a:gd name="T24" fmla="*/ 28 w 507"/>
              <a:gd name="T25" fmla="*/ 720 h 1271"/>
              <a:gd name="T26" fmla="*/ 28 w 507"/>
              <a:gd name="T27" fmla="*/ 825 h 1271"/>
              <a:gd name="T28" fmla="*/ 5 w 507"/>
              <a:gd name="T29" fmla="*/ 954 h 1271"/>
              <a:gd name="T30" fmla="*/ 43 w 507"/>
              <a:gd name="T31" fmla="*/ 988 h 1271"/>
              <a:gd name="T32" fmla="*/ 107 w 507"/>
              <a:gd name="T33" fmla="*/ 994 h 1271"/>
              <a:gd name="T34" fmla="*/ 159 w 507"/>
              <a:gd name="T35" fmla="*/ 1090 h 1271"/>
              <a:gd name="T36" fmla="*/ 141 w 507"/>
              <a:gd name="T37" fmla="*/ 1122 h 1271"/>
              <a:gd name="T38" fmla="*/ 149 w 507"/>
              <a:gd name="T39" fmla="*/ 1125 h 1271"/>
              <a:gd name="T40" fmla="*/ 122 w 507"/>
              <a:gd name="T41" fmla="*/ 1158 h 1271"/>
              <a:gd name="T42" fmla="*/ 130 w 507"/>
              <a:gd name="T43" fmla="*/ 1200 h 1271"/>
              <a:gd name="T44" fmla="*/ 181 w 507"/>
              <a:gd name="T45" fmla="*/ 1208 h 1271"/>
              <a:gd name="T46" fmla="*/ 186 w 507"/>
              <a:gd name="T47" fmla="*/ 1240 h 1271"/>
              <a:gd name="T48" fmla="*/ 197 w 507"/>
              <a:gd name="T49" fmla="*/ 1269 h 1271"/>
              <a:gd name="T50" fmla="*/ 280 w 507"/>
              <a:gd name="T51" fmla="*/ 1258 h 1271"/>
              <a:gd name="T52" fmla="*/ 303 w 507"/>
              <a:gd name="T53" fmla="*/ 1227 h 1271"/>
              <a:gd name="T54" fmla="*/ 307 w 507"/>
              <a:gd name="T55" fmla="*/ 1207 h 1271"/>
              <a:gd name="T56" fmla="*/ 297 w 507"/>
              <a:gd name="T57" fmla="*/ 1157 h 1271"/>
              <a:gd name="T58" fmla="*/ 325 w 507"/>
              <a:gd name="T59" fmla="*/ 1066 h 1271"/>
              <a:gd name="T60" fmla="*/ 383 w 507"/>
              <a:gd name="T61" fmla="*/ 951 h 1271"/>
              <a:gd name="T62" fmla="*/ 390 w 507"/>
              <a:gd name="T63" fmla="*/ 858 h 1271"/>
              <a:gd name="T64" fmla="*/ 404 w 507"/>
              <a:gd name="T65" fmla="*/ 683 h 1271"/>
              <a:gd name="T66" fmla="*/ 402 w 507"/>
              <a:gd name="T67" fmla="*/ 561 h 1271"/>
              <a:gd name="T68" fmla="*/ 393 w 507"/>
              <a:gd name="T69" fmla="*/ 513 h 1271"/>
              <a:gd name="T70" fmla="*/ 429 w 507"/>
              <a:gd name="T71" fmla="*/ 438 h 1271"/>
              <a:gd name="T72" fmla="*/ 481 w 507"/>
              <a:gd name="T73" fmla="*/ 458 h 1271"/>
              <a:gd name="T74" fmla="*/ 507 w 507"/>
              <a:gd name="T75" fmla="*/ 413 h 1271"/>
              <a:gd name="T76" fmla="*/ 482 w 507"/>
              <a:gd name="T77" fmla="*/ 373 h 1271"/>
              <a:gd name="T78" fmla="*/ 443 w 507"/>
              <a:gd name="T79" fmla="*/ 345 h 1271"/>
              <a:gd name="T80" fmla="*/ 418 w 507"/>
              <a:gd name="T81" fmla="*/ 286 h 1271"/>
              <a:gd name="T82" fmla="*/ 365 w 507"/>
              <a:gd name="T83" fmla="*/ 261 h 1271"/>
              <a:gd name="T84" fmla="*/ 301 w 507"/>
              <a:gd name="T85" fmla="*/ 257 h 1271"/>
              <a:gd name="T86" fmla="*/ 323 w 507"/>
              <a:gd name="T87" fmla="*/ 237 h 1271"/>
              <a:gd name="T88" fmla="*/ 346 w 507"/>
              <a:gd name="T89" fmla="*/ 208 h 1271"/>
              <a:gd name="T90" fmla="*/ 380 w 507"/>
              <a:gd name="T91" fmla="*/ 157 h 1271"/>
              <a:gd name="T92" fmla="*/ 408 w 507"/>
              <a:gd name="T93" fmla="*/ 133 h 1271"/>
              <a:gd name="T94" fmla="*/ 386 w 507"/>
              <a:gd name="T95" fmla="*/ 101 h 1271"/>
              <a:gd name="T96" fmla="*/ 348 w 507"/>
              <a:gd name="T97" fmla="*/ 84 h 1271"/>
              <a:gd name="T98" fmla="*/ 320 w 507"/>
              <a:gd name="T99" fmla="*/ 25 h 1271"/>
              <a:gd name="T100" fmla="*/ 251 w 507"/>
              <a:gd name="T101" fmla="*/ 0 h 1271"/>
              <a:gd name="T102" fmla="*/ 184 w 507"/>
              <a:gd name="T103" fmla="*/ 15 h 1271"/>
              <a:gd name="T104" fmla="*/ 133 w 507"/>
              <a:gd name="T105" fmla="*/ 58 h 1271"/>
              <a:gd name="T106" fmla="*/ 112 w 507"/>
              <a:gd name="T107" fmla="*/ 120 h 1271"/>
              <a:gd name="T108" fmla="*/ 109 w 507"/>
              <a:gd name="T109" fmla="*/ 148 h 1271"/>
              <a:gd name="T110" fmla="*/ 105 w 507"/>
              <a:gd name="T111" fmla="*/ 171 h 1271"/>
              <a:gd name="T112" fmla="*/ 217 w 507"/>
              <a:gd name="T113" fmla="*/ 1076 h 1271"/>
              <a:gd name="T114" fmla="*/ 235 w 507"/>
              <a:gd name="T115" fmla="*/ 973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7" h="1271">
                <a:moveTo>
                  <a:pt x="105" y="171"/>
                </a:moveTo>
                <a:lnTo>
                  <a:pt x="105" y="171"/>
                </a:lnTo>
                <a:lnTo>
                  <a:pt x="98" y="179"/>
                </a:lnTo>
                <a:lnTo>
                  <a:pt x="80" y="198"/>
                </a:lnTo>
                <a:lnTo>
                  <a:pt x="71" y="209"/>
                </a:lnTo>
                <a:lnTo>
                  <a:pt x="64" y="219"/>
                </a:lnTo>
                <a:lnTo>
                  <a:pt x="59" y="226"/>
                </a:lnTo>
                <a:lnTo>
                  <a:pt x="58" y="230"/>
                </a:lnTo>
                <a:lnTo>
                  <a:pt x="58" y="231"/>
                </a:lnTo>
                <a:lnTo>
                  <a:pt x="58" y="231"/>
                </a:lnTo>
                <a:lnTo>
                  <a:pt x="61" y="234"/>
                </a:lnTo>
                <a:lnTo>
                  <a:pt x="67" y="236"/>
                </a:lnTo>
                <a:lnTo>
                  <a:pt x="82" y="237"/>
                </a:lnTo>
                <a:lnTo>
                  <a:pt x="95" y="237"/>
                </a:lnTo>
                <a:lnTo>
                  <a:pt x="103" y="237"/>
                </a:lnTo>
                <a:lnTo>
                  <a:pt x="103" y="237"/>
                </a:lnTo>
                <a:lnTo>
                  <a:pt x="112" y="236"/>
                </a:lnTo>
                <a:lnTo>
                  <a:pt x="117" y="236"/>
                </a:lnTo>
                <a:lnTo>
                  <a:pt x="122" y="235"/>
                </a:lnTo>
                <a:lnTo>
                  <a:pt x="122" y="235"/>
                </a:lnTo>
                <a:lnTo>
                  <a:pt x="134" y="229"/>
                </a:lnTo>
                <a:lnTo>
                  <a:pt x="139" y="226"/>
                </a:lnTo>
                <a:lnTo>
                  <a:pt x="142" y="226"/>
                </a:lnTo>
                <a:lnTo>
                  <a:pt x="142" y="226"/>
                </a:lnTo>
                <a:lnTo>
                  <a:pt x="144" y="228"/>
                </a:lnTo>
                <a:lnTo>
                  <a:pt x="147" y="231"/>
                </a:lnTo>
                <a:lnTo>
                  <a:pt x="153" y="243"/>
                </a:lnTo>
                <a:lnTo>
                  <a:pt x="153" y="243"/>
                </a:lnTo>
                <a:lnTo>
                  <a:pt x="159" y="248"/>
                </a:lnTo>
                <a:lnTo>
                  <a:pt x="163" y="253"/>
                </a:lnTo>
                <a:lnTo>
                  <a:pt x="169" y="256"/>
                </a:lnTo>
                <a:lnTo>
                  <a:pt x="169" y="256"/>
                </a:lnTo>
                <a:lnTo>
                  <a:pt x="169" y="254"/>
                </a:lnTo>
                <a:lnTo>
                  <a:pt x="169" y="248"/>
                </a:lnTo>
                <a:lnTo>
                  <a:pt x="175" y="226"/>
                </a:lnTo>
                <a:lnTo>
                  <a:pt x="175" y="226"/>
                </a:lnTo>
                <a:lnTo>
                  <a:pt x="182" y="235"/>
                </a:lnTo>
                <a:lnTo>
                  <a:pt x="187" y="242"/>
                </a:lnTo>
                <a:lnTo>
                  <a:pt x="190" y="248"/>
                </a:lnTo>
                <a:lnTo>
                  <a:pt x="190" y="248"/>
                </a:lnTo>
                <a:lnTo>
                  <a:pt x="192" y="258"/>
                </a:lnTo>
                <a:lnTo>
                  <a:pt x="192" y="264"/>
                </a:lnTo>
                <a:lnTo>
                  <a:pt x="192" y="268"/>
                </a:lnTo>
                <a:lnTo>
                  <a:pt x="190" y="270"/>
                </a:lnTo>
                <a:lnTo>
                  <a:pt x="190" y="270"/>
                </a:lnTo>
                <a:lnTo>
                  <a:pt x="181" y="280"/>
                </a:lnTo>
                <a:lnTo>
                  <a:pt x="175" y="285"/>
                </a:lnTo>
                <a:lnTo>
                  <a:pt x="175" y="285"/>
                </a:lnTo>
                <a:lnTo>
                  <a:pt x="143" y="292"/>
                </a:lnTo>
                <a:lnTo>
                  <a:pt x="122" y="298"/>
                </a:lnTo>
                <a:lnTo>
                  <a:pt x="109" y="301"/>
                </a:lnTo>
                <a:lnTo>
                  <a:pt x="109" y="301"/>
                </a:lnTo>
                <a:lnTo>
                  <a:pt x="101" y="305"/>
                </a:lnTo>
                <a:lnTo>
                  <a:pt x="89" y="311"/>
                </a:lnTo>
                <a:lnTo>
                  <a:pt x="83" y="314"/>
                </a:lnTo>
                <a:lnTo>
                  <a:pt x="78" y="319"/>
                </a:lnTo>
                <a:lnTo>
                  <a:pt x="73" y="324"/>
                </a:lnTo>
                <a:lnTo>
                  <a:pt x="70" y="330"/>
                </a:lnTo>
                <a:lnTo>
                  <a:pt x="70" y="330"/>
                </a:lnTo>
                <a:lnTo>
                  <a:pt x="38" y="397"/>
                </a:lnTo>
                <a:lnTo>
                  <a:pt x="19" y="436"/>
                </a:lnTo>
                <a:lnTo>
                  <a:pt x="13" y="451"/>
                </a:lnTo>
                <a:lnTo>
                  <a:pt x="11" y="458"/>
                </a:lnTo>
                <a:lnTo>
                  <a:pt x="11" y="458"/>
                </a:lnTo>
                <a:lnTo>
                  <a:pt x="12" y="460"/>
                </a:lnTo>
                <a:lnTo>
                  <a:pt x="14" y="462"/>
                </a:lnTo>
                <a:lnTo>
                  <a:pt x="20" y="467"/>
                </a:lnTo>
                <a:lnTo>
                  <a:pt x="28" y="471"/>
                </a:lnTo>
                <a:lnTo>
                  <a:pt x="28" y="471"/>
                </a:lnTo>
                <a:lnTo>
                  <a:pt x="24" y="484"/>
                </a:lnTo>
                <a:lnTo>
                  <a:pt x="13" y="513"/>
                </a:lnTo>
                <a:lnTo>
                  <a:pt x="8" y="531"/>
                </a:lnTo>
                <a:lnTo>
                  <a:pt x="3" y="549"/>
                </a:lnTo>
                <a:lnTo>
                  <a:pt x="1" y="566"/>
                </a:lnTo>
                <a:lnTo>
                  <a:pt x="0" y="580"/>
                </a:lnTo>
                <a:lnTo>
                  <a:pt x="0" y="580"/>
                </a:lnTo>
                <a:lnTo>
                  <a:pt x="2" y="606"/>
                </a:lnTo>
                <a:lnTo>
                  <a:pt x="6" y="630"/>
                </a:lnTo>
                <a:lnTo>
                  <a:pt x="11" y="658"/>
                </a:lnTo>
                <a:lnTo>
                  <a:pt x="11" y="658"/>
                </a:lnTo>
                <a:lnTo>
                  <a:pt x="11" y="663"/>
                </a:lnTo>
                <a:lnTo>
                  <a:pt x="9" y="670"/>
                </a:lnTo>
                <a:lnTo>
                  <a:pt x="7" y="679"/>
                </a:lnTo>
                <a:lnTo>
                  <a:pt x="6" y="689"/>
                </a:lnTo>
                <a:lnTo>
                  <a:pt x="6" y="689"/>
                </a:lnTo>
                <a:lnTo>
                  <a:pt x="3" y="702"/>
                </a:lnTo>
                <a:lnTo>
                  <a:pt x="5" y="705"/>
                </a:lnTo>
                <a:lnTo>
                  <a:pt x="8" y="708"/>
                </a:lnTo>
                <a:lnTo>
                  <a:pt x="8" y="708"/>
                </a:lnTo>
                <a:lnTo>
                  <a:pt x="28" y="720"/>
                </a:lnTo>
                <a:lnTo>
                  <a:pt x="28" y="720"/>
                </a:lnTo>
                <a:lnTo>
                  <a:pt x="34" y="720"/>
                </a:lnTo>
                <a:lnTo>
                  <a:pt x="45" y="720"/>
                </a:lnTo>
                <a:lnTo>
                  <a:pt x="58" y="720"/>
                </a:lnTo>
                <a:lnTo>
                  <a:pt x="58" y="720"/>
                </a:lnTo>
                <a:lnTo>
                  <a:pt x="47" y="761"/>
                </a:lnTo>
                <a:lnTo>
                  <a:pt x="37" y="797"/>
                </a:lnTo>
                <a:lnTo>
                  <a:pt x="28" y="825"/>
                </a:lnTo>
                <a:lnTo>
                  <a:pt x="28" y="825"/>
                </a:lnTo>
                <a:lnTo>
                  <a:pt x="24" y="839"/>
                </a:lnTo>
                <a:lnTo>
                  <a:pt x="19" y="858"/>
                </a:lnTo>
                <a:lnTo>
                  <a:pt x="11" y="901"/>
                </a:lnTo>
                <a:lnTo>
                  <a:pt x="7" y="922"/>
                </a:lnTo>
                <a:lnTo>
                  <a:pt x="5" y="941"/>
                </a:lnTo>
                <a:lnTo>
                  <a:pt x="5" y="954"/>
                </a:lnTo>
                <a:lnTo>
                  <a:pt x="5" y="959"/>
                </a:lnTo>
                <a:lnTo>
                  <a:pt x="6" y="962"/>
                </a:lnTo>
                <a:lnTo>
                  <a:pt x="6" y="962"/>
                </a:lnTo>
                <a:lnTo>
                  <a:pt x="13" y="970"/>
                </a:lnTo>
                <a:lnTo>
                  <a:pt x="24" y="978"/>
                </a:lnTo>
                <a:lnTo>
                  <a:pt x="37" y="985"/>
                </a:lnTo>
                <a:lnTo>
                  <a:pt x="43" y="988"/>
                </a:lnTo>
                <a:lnTo>
                  <a:pt x="47" y="990"/>
                </a:lnTo>
                <a:lnTo>
                  <a:pt x="47" y="990"/>
                </a:lnTo>
                <a:lnTo>
                  <a:pt x="60" y="991"/>
                </a:lnTo>
                <a:lnTo>
                  <a:pt x="78" y="992"/>
                </a:lnTo>
                <a:lnTo>
                  <a:pt x="103" y="992"/>
                </a:lnTo>
                <a:lnTo>
                  <a:pt x="103" y="992"/>
                </a:lnTo>
                <a:lnTo>
                  <a:pt x="107" y="994"/>
                </a:lnTo>
                <a:lnTo>
                  <a:pt x="111" y="996"/>
                </a:lnTo>
                <a:lnTo>
                  <a:pt x="115" y="997"/>
                </a:lnTo>
                <a:lnTo>
                  <a:pt x="120" y="998"/>
                </a:lnTo>
                <a:lnTo>
                  <a:pt x="120" y="998"/>
                </a:lnTo>
                <a:lnTo>
                  <a:pt x="128" y="998"/>
                </a:lnTo>
                <a:lnTo>
                  <a:pt x="131" y="998"/>
                </a:lnTo>
                <a:lnTo>
                  <a:pt x="159" y="1090"/>
                </a:lnTo>
                <a:lnTo>
                  <a:pt x="159" y="1090"/>
                </a:lnTo>
                <a:lnTo>
                  <a:pt x="152" y="1099"/>
                </a:lnTo>
                <a:lnTo>
                  <a:pt x="146" y="1106"/>
                </a:lnTo>
                <a:lnTo>
                  <a:pt x="142" y="1112"/>
                </a:lnTo>
                <a:lnTo>
                  <a:pt x="142" y="1112"/>
                </a:lnTo>
                <a:lnTo>
                  <a:pt x="140" y="1119"/>
                </a:lnTo>
                <a:lnTo>
                  <a:pt x="141" y="1122"/>
                </a:lnTo>
                <a:lnTo>
                  <a:pt x="142" y="1124"/>
                </a:lnTo>
                <a:lnTo>
                  <a:pt x="142" y="1124"/>
                </a:lnTo>
                <a:lnTo>
                  <a:pt x="143" y="1124"/>
                </a:lnTo>
                <a:lnTo>
                  <a:pt x="144" y="1124"/>
                </a:lnTo>
                <a:lnTo>
                  <a:pt x="148" y="1124"/>
                </a:lnTo>
                <a:lnTo>
                  <a:pt x="149" y="1124"/>
                </a:lnTo>
                <a:lnTo>
                  <a:pt x="149" y="1125"/>
                </a:lnTo>
                <a:lnTo>
                  <a:pt x="144" y="1132"/>
                </a:lnTo>
                <a:lnTo>
                  <a:pt x="144" y="1132"/>
                </a:lnTo>
                <a:lnTo>
                  <a:pt x="141" y="1137"/>
                </a:lnTo>
                <a:lnTo>
                  <a:pt x="137" y="1141"/>
                </a:lnTo>
                <a:lnTo>
                  <a:pt x="129" y="1148"/>
                </a:lnTo>
                <a:lnTo>
                  <a:pt x="126" y="1152"/>
                </a:lnTo>
                <a:lnTo>
                  <a:pt x="122" y="1158"/>
                </a:lnTo>
                <a:lnTo>
                  <a:pt x="121" y="1164"/>
                </a:lnTo>
                <a:lnTo>
                  <a:pt x="120" y="1174"/>
                </a:lnTo>
                <a:lnTo>
                  <a:pt x="120" y="1174"/>
                </a:lnTo>
                <a:lnTo>
                  <a:pt x="121" y="1183"/>
                </a:lnTo>
                <a:lnTo>
                  <a:pt x="123" y="1190"/>
                </a:lnTo>
                <a:lnTo>
                  <a:pt x="127" y="1196"/>
                </a:lnTo>
                <a:lnTo>
                  <a:pt x="130" y="1200"/>
                </a:lnTo>
                <a:lnTo>
                  <a:pt x="136" y="1203"/>
                </a:lnTo>
                <a:lnTo>
                  <a:pt x="141" y="1206"/>
                </a:lnTo>
                <a:lnTo>
                  <a:pt x="153" y="1210"/>
                </a:lnTo>
                <a:lnTo>
                  <a:pt x="153" y="1210"/>
                </a:lnTo>
                <a:lnTo>
                  <a:pt x="160" y="1210"/>
                </a:lnTo>
                <a:lnTo>
                  <a:pt x="167" y="1210"/>
                </a:lnTo>
                <a:lnTo>
                  <a:pt x="181" y="1208"/>
                </a:lnTo>
                <a:lnTo>
                  <a:pt x="193" y="1205"/>
                </a:lnTo>
                <a:lnTo>
                  <a:pt x="198" y="1205"/>
                </a:lnTo>
                <a:lnTo>
                  <a:pt x="198" y="1205"/>
                </a:lnTo>
                <a:lnTo>
                  <a:pt x="194" y="1213"/>
                </a:lnTo>
                <a:lnTo>
                  <a:pt x="191" y="1221"/>
                </a:lnTo>
                <a:lnTo>
                  <a:pt x="187" y="1231"/>
                </a:lnTo>
                <a:lnTo>
                  <a:pt x="186" y="1240"/>
                </a:lnTo>
                <a:lnTo>
                  <a:pt x="185" y="1250"/>
                </a:lnTo>
                <a:lnTo>
                  <a:pt x="186" y="1254"/>
                </a:lnTo>
                <a:lnTo>
                  <a:pt x="187" y="1259"/>
                </a:lnTo>
                <a:lnTo>
                  <a:pt x="190" y="1263"/>
                </a:lnTo>
                <a:lnTo>
                  <a:pt x="192" y="1266"/>
                </a:lnTo>
                <a:lnTo>
                  <a:pt x="192" y="1266"/>
                </a:lnTo>
                <a:lnTo>
                  <a:pt x="197" y="1269"/>
                </a:lnTo>
                <a:lnTo>
                  <a:pt x="201" y="1270"/>
                </a:lnTo>
                <a:lnTo>
                  <a:pt x="208" y="1271"/>
                </a:lnTo>
                <a:lnTo>
                  <a:pt x="216" y="1271"/>
                </a:lnTo>
                <a:lnTo>
                  <a:pt x="232" y="1270"/>
                </a:lnTo>
                <a:lnTo>
                  <a:pt x="249" y="1267"/>
                </a:lnTo>
                <a:lnTo>
                  <a:pt x="265" y="1263"/>
                </a:lnTo>
                <a:lnTo>
                  <a:pt x="280" y="1258"/>
                </a:lnTo>
                <a:lnTo>
                  <a:pt x="290" y="1253"/>
                </a:lnTo>
                <a:lnTo>
                  <a:pt x="294" y="1251"/>
                </a:lnTo>
                <a:lnTo>
                  <a:pt x="295" y="1248"/>
                </a:lnTo>
                <a:lnTo>
                  <a:pt x="295" y="1248"/>
                </a:lnTo>
                <a:lnTo>
                  <a:pt x="300" y="1241"/>
                </a:lnTo>
                <a:lnTo>
                  <a:pt x="302" y="1234"/>
                </a:lnTo>
                <a:lnTo>
                  <a:pt x="303" y="1227"/>
                </a:lnTo>
                <a:lnTo>
                  <a:pt x="303" y="1227"/>
                </a:lnTo>
                <a:lnTo>
                  <a:pt x="305" y="1226"/>
                </a:lnTo>
                <a:lnTo>
                  <a:pt x="307" y="1222"/>
                </a:lnTo>
                <a:lnTo>
                  <a:pt x="308" y="1215"/>
                </a:lnTo>
                <a:lnTo>
                  <a:pt x="307" y="1212"/>
                </a:lnTo>
                <a:lnTo>
                  <a:pt x="307" y="1207"/>
                </a:lnTo>
                <a:lnTo>
                  <a:pt x="307" y="1207"/>
                </a:lnTo>
                <a:lnTo>
                  <a:pt x="303" y="1197"/>
                </a:lnTo>
                <a:lnTo>
                  <a:pt x="300" y="1190"/>
                </a:lnTo>
                <a:lnTo>
                  <a:pt x="295" y="1182"/>
                </a:lnTo>
                <a:lnTo>
                  <a:pt x="295" y="1182"/>
                </a:lnTo>
                <a:lnTo>
                  <a:pt x="295" y="1180"/>
                </a:lnTo>
                <a:lnTo>
                  <a:pt x="295" y="1174"/>
                </a:lnTo>
                <a:lnTo>
                  <a:pt x="297" y="1157"/>
                </a:lnTo>
                <a:lnTo>
                  <a:pt x="302" y="1136"/>
                </a:lnTo>
                <a:lnTo>
                  <a:pt x="307" y="1118"/>
                </a:lnTo>
                <a:lnTo>
                  <a:pt x="307" y="1118"/>
                </a:lnTo>
                <a:lnTo>
                  <a:pt x="312" y="1104"/>
                </a:lnTo>
                <a:lnTo>
                  <a:pt x="318" y="1090"/>
                </a:lnTo>
                <a:lnTo>
                  <a:pt x="323" y="1074"/>
                </a:lnTo>
                <a:lnTo>
                  <a:pt x="325" y="1066"/>
                </a:lnTo>
                <a:lnTo>
                  <a:pt x="326" y="1056"/>
                </a:lnTo>
                <a:lnTo>
                  <a:pt x="326" y="1056"/>
                </a:lnTo>
                <a:lnTo>
                  <a:pt x="332" y="986"/>
                </a:lnTo>
                <a:lnTo>
                  <a:pt x="332" y="986"/>
                </a:lnTo>
                <a:lnTo>
                  <a:pt x="359" y="969"/>
                </a:lnTo>
                <a:lnTo>
                  <a:pt x="377" y="956"/>
                </a:lnTo>
                <a:lnTo>
                  <a:pt x="383" y="951"/>
                </a:lnTo>
                <a:lnTo>
                  <a:pt x="384" y="950"/>
                </a:lnTo>
                <a:lnTo>
                  <a:pt x="384" y="948"/>
                </a:lnTo>
                <a:lnTo>
                  <a:pt x="384" y="948"/>
                </a:lnTo>
                <a:lnTo>
                  <a:pt x="384" y="943"/>
                </a:lnTo>
                <a:lnTo>
                  <a:pt x="385" y="929"/>
                </a:lnTo>
                <a:lnTo>
                  <a:pt x="386" y="895"/>
                </a:lnTo>
                <a:lnTo>
                  <a:pt x="390" y="858"/>
                </a:lnTo>
                <a:lnTo>
                  <a:pt x="390" y="839"/>
                </a:lnTo>
                <a:lnTo>
                  <a:pt x="373" y="705"/>
                </a:lnTo>
                <a:lnTo>
                  <a:pt x="373" y="705"/>
                </a:lnTo>
                <a:lnTo>
                  <a:pt x="389" y="695"/>
                </a:lnTo>
                <a:lnTo>
                  <a:pt x="399" y="688"/>
                </a:lnTo>
                <a:lnTo>
                  <a:pt x="403" y="685"/>
                </a:lnTo>
                <a:lnTo>
                  <a:pt x="404" y="683"/>
                </a:lnTo>
                <a:lnTo>
                  <a:pt x="404" y="683"/>
                </a:lnTo>
                <a:lnTo>
                  <a:pt x="402" y="663"/>
                </a:lnTo>
                <a:lnTo>
                  <a:pt x="401" y="646"/>
                </a:lnTo>
                <a:lnTo>
                  <a:pt x="402" y="631"/>
                </a:lnTo>
                <a:lnTo>
                  <a:pt x="402" y="631"/>
                </a:lnTo>
                <a:lnTo>
                  <a:pt x="402" y="590"/>
                </a:lnTo>
                <a:lnTo>
                  <a:pt x="402" y="561"/>
                </a:lnTo>
                <a:lnTo>
                  <a:pt x="402" y="561"/>
                </a:lnTo>
                <a:lnTo>
                  <a:pt x="403" y="557"/>
                </a:lnTo>
                <a:lnTo>
                  <a:pt x="403" y="553"/>
                </a:lnTo>
                <a:lnTo>
                  <a:pt x="403" y="545"/>
                </a:lnTo>
                <a:lnTo>
                  <a:pt x="398" y="530"/>
                </a:lnTo>
                <a:lnTo>
                  <a:pt x="398" y="530"/>
                </a:lnTo>
                <a:lnTo>
                  <a:pt x="393" y="513"/>
                </a:lnTo>
                <a:lnTo>
                  <a:pt x="389" y="502"/>
                </a:lnTo>
                <a:lnTo>
                  <a:pt x="386" y="493"/>
                </a:lnTo>
                <a:lnTo>
                  <a:pt x="384" y="485"/>
                </a:lnTo>
                <a:lnTo>
                  <a:pt x="384" y="485"/>
                </a:lnTo>
                <a:lnTo>
                  <a:pt x="382" y="454"/>
                </a:lnTo>
                <a:lnTo>
                  <a:pt x="429" y="438"/>
                </a:lnTo>
                <a:lnTo>
                  <a:pt x="429" y="438"/>
                </a:lnTo>
                <a:lnTo>
                  <a:pt x="433" y="441"/>
                </a:lnTo>
                <a:lnTo>
                  <a:pt x="443" y="447"/>
                </a:lnTo>
                <a:lnTo>
                  <a:pt x="459" y="453"/>
                </a:lnTo>
                <a:lnTo>
                  <a:pt x="466" y="455"/>
                </a:lnTo>
                <a:lnTo>
                  <a:pt x="474" y="458"/>
                </a:lnTo>
                <a:lnTo>
                  <a:pt x="474" y="458"/>
                </a:lnTo>
                <a:lnTo>
                  <a:pt x="481" y="458"/>
                </a:lnTo>
                <a:lnTo>
                  <a:pt x="488" y="454"/>
                </a:lnTo>
                <a:lnTo>
                  <a:pt x="494" y="451"/>
                </a:lnTo>
                <a:lnTo>
                  <a:pt x="499" y="445"/>
                </a:lnTo>
                <a:lnTo>
                  <a:pt x="502" y="438"/>
                </a:lnTo>
                <a:lnTo>
                  <a:pt x="506" y="429"/>
                </a:lnTo>
                <a:lnTo>
                  <a:pt x="507" y="421"/>
                </a:lnTo>
                <a:lnTo>
                  <a:pt x="507" y="413"/>
                </a:lnTo>
                <a:lnTo>
                  <a:pt x="507" y="413"/>
                </a:lnTo>
                <a:lnTo>
                  <a:pt x="506" y="405"/>
                </a:lnTo>
                <a:lnTo>
                  <a:pt x="504" y="398"/>
                </a:lnTo>
                <a:lnTo>
                  <a:pt x="500" y="392"/>
                </a:lnTo>
                <a:lnTo>
                  <a:pt x="495" y="388"/>
                </a:lnTo>
                <a:lnTo>
                  <a:pt x="488" y="379"/>
                </a:lnTo>
                <a:lnTo>
                  <a:pt x="482" y="373"/>
                </a:lnTo>
                <a:lnTo>
                  <a:pt x="482" y="373"/>
                </a:lnTo>
                <a:lnTo>
                  <a:pt x="479" y="371"/>
                </a:lnTo>
                <a:lnTo>
                  <a:pt x="474" y="368"/>
                </a:lnTo>
                <a:lnTo>
                  <a:pt x="460" y="359"/>
                </a:lnTo>
                <a:lnTo>
                  <a:pt x="454" y="355"/>
                </a:lnTo>
                <a:lnTo>
                  <a:pt x="448" y="350"/>
                </a:lnTo>
                <a:lnTo>
                  <a:pt x="443" y="345"/>
                </a:lnTo>
                <a:lnTo>
                  <a:pt x="440" y="340"/>
                </a:lnTo>
                <a:lnTo>
                  <a:pt x="440" y="340"/>
                </a:lnTo>
                <a:lnTo>
                  <a:pt x="436" y="326"/>
                </a:lnTo>
                <a:lnTo>
                  <a:pt x="429" y="309"/>
                </a:lnTo>
                <a:lnTo>
                  <a:pt x="421" y="291"/>
                </a:lnTo>
                <a:lnTo>
                  <a:pt x="421" y="291"/>
                </a:lnTo>
                <a:lnTo>
                  <a:pt x="418" y="286"/>
                </a:lnTo>
                <a:lnTo>
                  <a:pt x="411" y="276"/>
                </a:lnTo>
                <a:lnTo>
                  <a:pt x="408" y="272"/>
                </a:lnTo>
                <a:lnTo>
                  <a:pt x="403" y="267"/>
                </a:lnTo>
                <a:lnTo>
                  <a:pt x="398" y="263"/>
                </a:lnTo>
                <a:lnTo>
                  <a:pt x="392" y="262"/>
                </a:lnTo>
                <a:lnTo>
                  <a:pt x="392" y="262"/>
                </a:lnTo>
                <a:lnTo>
                  <a:pt x="365" y="261"/>
                </a:lnTo>
                <a:lnTo>
                  <a:pt x="342" y="260"/>
                </a:lnTo>
                <a:lnTo>
                  <a:pt x="342" y="260"/>
                </a:lnTo>
                <a:lnTo>
                  <a:pt x="322" y="258"/>
                </a:lnTo>
                <a:lnTo>
                  <a:pt x="303" y="260"/>
                </a:lnTo>
                <a:lnTo>
                  <a:pt x="303" y="260"/>
                </a:lnTo>
                <a:lnTo>
                  <a:pt x="302" y="260"/>
                </a:lnTo>
                <a:lnTo>
                  <a:pt x="301" y="257"/>
                </a:lnTo>
                <a:lnTo>
                  <a:pt x="300" y="253"/>
                </a:lnTo>
                <a:lnTo>
                  <a:pt x="299" y="245"/>
                </a:lnTo>
                <a:lnTo>
                  <a:pt x="299" y="245"/>
                </a:lnTo>
                <a:lnTo>
                  <a:pt x="308" y="244"/>
                </a:lnTo>
                <a:lnTo>
                  <a:pt x="316" y="241"/>
                </a:lnTo>
                <a:lnTo>
                  <a:pt x="320" y="240"/>
                </a:lnTo>
                <a:lnTo>
                  <a:pt x="323" y="237"/>
                </a:lnTo>
                <a:lnTo>
                  <a:pt x="323" y="237"/>
                </a:lnTo>
                <a:lnTo>
                  <a:pt x="328" y="234"/>
                </a:lnTo>
                <a:lnTo>
                  <a:pt x="331" y="232"/>
                </a:lnTo>
                <a:lnTo>
                  <a:pt x="334" y="231"/>
                </a:lnTo>
                <a:lnTo>
                  <a:pt x="337" y="226"/>
                </a:lnTo>
                <a:lnTo>
                  <a:pt x="337" y="226"/>
                </a:lnTo>
                <a:lnTo>
                  <a:pt x="346" y="208"/>
                </a:lnTo>
                <a:lnTo>
                  <a:pt x="350" y="198"/>
                </a:lnTo>
                <a:lnTo>
                  <a:pt x="351" y="190"/>
                </a:lnTo>
                <a:lnTo>
                  <a:pt x="351" y="153"/>
                </a:lnTo>
                <a:lnTo>
                  <a:pt x="351" y="153"/>
                </a:lnTo>
                <a:lnTo>
                  <a:pt x="358" y="154"/>
                </a:lnTo>
                <a:lnTo>
                  <a:pt x="372" y="155"/>
                </a:lnTo>
                <a:lnTo>
                  <a:pt x="380" y="157"/>
                </a:lnTo>
                <a:lnTo>
                  <a:pt x="389" y="155"/>
                </a:lnTo>
                <a:lnTo>
                  <a:pt x="395" y="154"/>
                </a:lnTo>
                <a:lnTo>
                  <a:pt x="397" y="153"/>
                </a:lnTo>
                <a:lnTo>
                  <a:pt x="398" y="151"/>
                </a:lnTo>
                <a:lnTo>
                  <a:pt x="398" y="151"/>
                </a:lnTo>
                <a:lnTo>
                  <a:pt x="403" y="142"/>
                </a:lnTo>
                <a:lnTo>
                  <a:pt x="408" y="133"/>
                </a:lnTo>
                <a:lnTo>
                  <a:pt x="409" y="128"/>
                </a:lnTo>
                <a:lnTo>
                  <a:pt x="409" y="123"/>
                </a:lnTo>
                <a:lnTo>
                  <a:pt x="408" y="119"/>
                </a:lnTo>
                <a:lnTo>
                  <a:pt x="404" y="115"/>
                </a:lnTo>
                <a:lnTo>
                  <a:pt x="404" y="115"/>
                </a:lnTo>
                <a:lnTo>
                  <a:pt x="395" y="107"/>
                </a:lnTo>
                <a:lnTo>
                  <a:pt x="386" y="101"/>
                </a:lnTo>
                <a:lnTo>
                  <a:pt x="367" y="93"/>
                </a:lnTo>
                <a:lnTo>
                  <a:pt x="367" y="93"/>
                </a:lnTo>
                <a:lnTo>
                  <a:pt x="359" y="89"/>
                </a:lnTo>
                <a:lnTo>
                  <a:pt x="353" y="87"/>
                </a:lnTo>
                <a:lnTo>
                  <a:pt x="350" y="85"/>
                </a:lnTo>
                <a:lnTo>
                  <a:pt x="348" y="84"/>
                </a:lnTo>
                <a:lnTo>
                  <a:pt x="348" y="84"/>
                </a:lnTo>
                <a:lnTo>
                  <a:pt x="346" y="75"/>
                </a:lnTo>
                <a:lnTo>
                  <a:pt x="341" y="57"/>
                </a:lnTo>
                <a:lnTo>
                  <a:pt x="337" y="47"/>
                </a:lnTo>
                <a:lnTo>
                  <a:pt x="332" y="38"/>
                </a:lnTo>
                <a:lnTo>
                  <a:pt x="327" y="31"/>
                </a:lnTo>
                <a:lnTo>
                  <a:pt x="320" y="25"/>
                </a:lnTo>
                <a:lnTo>
                  <a:pt x="320" y="25"/>
                </a:lnTo>
                <a:lnTo>
                  <a:pt x="305" y="17"/>
                </a:lnTo>
                <a:lnTo>
                  <a:pt x="286" y="8"/>
                </a:lnTo>
                <a:lnTo>
                  <a:pt x="276" y="5"/>
                </a:lnTo>
                <a:lnTo>
                  <a:pt x="267" y="2"/>
                </a:lnTo>
                <a:lnTo>
                  <a:pt x="258" y="0"/>
                </a:lnTo>
                <a:lnTo>
                  <a:pt x="251" y="0"/>
                </a:lnTo>
                <a:lnTo>
                  <a:pt x="251" y="0"/>
                </a:lnTo>
                <a:lnTo>
                  <a:pt x="217" y="4"/>
                </a:lnTo>
                <a:lnTo>
                  <a:pt x="200" y="6"/>
                </a:lnTo>
                <a:lnTo>
                  <a:pt x="194" y="8"/>
                </a:lnTo>
                <a:lnTo>
                  <a:pt x="190" y="12"/>
                </a:lnTo>
                <a:lnTo>
                  <a:pt x="190" y="12"/>
                </a:lnTo>
                <a:lnTo>
                  <a:pt x="186" y="13"/>
                </a:lnTo>
                <a:lnTo>
                  <a:pt x="184" y="15"/>
                </a:lnTo>
                <a:lnTo>
                  <a:pt x="178" y="17"/>
                </a:lnTo>
                <a:lnTo>
                  <a:pt x="173" y="19"/>
                </a:lnTo>
                <a:lnTo>
                  <a:pt x="167" y="23"/>
                </a:lnTo>
                <a:lnTo>
                  <a:pt x="160" y="30"/>
                </a:lnTo>
                <a:lnTo>
                  <a:pt x="150" y="39"/>
                </a:lnTo>
                <a:lnTo>
                  <a:pt x="150" y="39"/>
                </a:lnTo>
                <a:lnTo>
                  <a:pt x="133" y="58"/>
                </a:lnTo>
                <a:lnTo>
                  <a:pt x="122" y="70"/>
                </a:lnTo>
                <a:lnTo>
                  <a:pt x="118" y="75"/>
                </a:lnTo>
                <a:lnTo>
                  <a:pt x="116" y="79"/>
                </a:lnTo>
                <a:lnTo>
                  <a:pt x="115" y="85"/>
                </a:lnTo>
                <a:lnTo>
                  <a:pt x="114" y="93"/>
                </a:lnTo>
                <a:lnTo>
                  <a:pt x="114" y="93"/>
                </a:lnTo>
                <a:lnTo>
                  <a:pt x="112" y="120"/>
                </a:lnTo>
                <a:lnTo>
                  <a:pt x="111" y="134"/>
                </a:lnTo>
                <a:lnTo>
                  <a:pt x="111" y="134"/>
                </a:lnTo>
                <a:lnTo>
                  <a:pt x="111" y="138"/>
                </a:lnTo>
                <a:lnTo>
                  <a:pt x="111" y="141"/>
                </a:lnTo>
                <a:lnTo>
                  <a:pt x="111" y="145"/>
                </a:lnTo>
                <a:lnTo>
                  <a:pt x="109" y="148"/>
                </a:lnTo>
                <a:lnTo>
                  <a:pt x="109" y="148"/>
                </a:lnTo>
                <a:lnTo>
                  <a:pt x="104" y="152"/>
                </a:lnTo>
                <a:lnTo>
                  <a:pt x="103" y="157"/>
                </a:lnTo>
                <a:lnTo>
                  <a:pt x="103" y="157"/>
                </a:lnTo>
                <a:lnTo>
                  <a:pt x="103" y="161"/>
                </a:lnTo>
                <a:lnTo>
                  <a:pt x="104" y="166"/>
                </a:lnTo>
                <a:lnTo>
                  <a:pt x="105" y="171"/>
                </a:lnTo>
                <a:lnTo>
                  <a:pt x="105" y="171"/>
                </a:lnTo>
                <a:close/>
                <a:moveTo>
                  <a:pt x="235" y="973"/>
                </a:moveTo>
                <a:lnTo>
                  <a:pt x="231" y="1079"/>
                </a:lnTo>
                <a:lnTo>
                  <a:pt x="231" y="1079"/>
                </a:lnTo>
                <a:lnTo>
                  <a:pt x="224" y="1079"/>
                </a:lnTo>
                <a:lnTo>
                  <a:pt x="219" y="1078"/>
                </a:lnTo>
                <a:lnTo>
                  <a:pt x="218" y="1078"/>
                </a:lnTo>
                <a:lnTo>
                  <a:pt x="217" y="1076"/>
                </a:lnTo>
                <a:lnTo>
                  <a:pt x="217" y="1076"/>
                </a:lnTo>
                <a:lnTo>
                  <a:pt x="218" y="1046"/>
                </a:lnTo>
                <a:lnTo>
                  <a:pt x="217" y="1007"/>
                </a:lnTo>
                <a:lnTo>
                  <a:pt x="217" y="1007"/>
                </a:lnTo>
                <a:lnTo>
                  <a:pt x="219" y="980"/>
                </a:lnTo>
                <a:lnTo>
                  <a:pt x="220" y="965"/>
                </a:lnTo>
                <a:lnTo>
                  <a:pt x="235" y="9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93B122DC-14AD-47F9-88B7-49FB40D2C4BF}"/>
              </a:ext>
            </a:extLst>
          </p:cNvPr>
          <p:cNvSpPr>
            <a:spLocks noEditPoints="1"/>
          </p:cNvSpPr>
          <p:nvPr/>
        </p:nvSpPr>
        <p:spPr bwMode="auto">
          <a:xfrm>
            <a:off x="4570032" y="4688409"/>
            <a:ext cx="937504" cy="1594737"/>
          </a:xfrm>
          <a:custGeom>
            <a:avLst/>
            <a:gdLst>
              <a:gd name="T0" fmla="*/ 151 w 669"/>
              <a:gd name="T1" fmla="*/ 215 h 1138"/>
              <a:gd name="T2" fmla="*/ 151 w 669"/>
              <a:gd name="T3" fmla="*/ 248 h 1138"/>
              <a:gd name="T4" fmla="*/ 211 w 669"/>
              <a:gd name="T5" fmla="*/ 248 h 1138"/>
              <a:gd name="T6" fmla="*/ 151 w 669"/>
              <a:gd name="T7" fmla="*/ 330 h 1138"/>
              <a:gd name="T8" fmla="*/ 145 w 669"/>
              <a:gd name="T9" fmla="*/ 402 h 1138"/>
              <a:gd name="T10" fmla="*/ 116 w 669"/>
              <a:gd name="T11" fmla="*/ 485 h 1138"/>
              <a:gd name="T12" fmla="*/ 103 w 669"/>
              <a:gd name="T13" fmla="*/ 520 h 1138"/>
              <a:gd name="T14" fmla="*/ 85 w 669"/>
              <a:gd name="T15" fmla="*/ 577 h 1138"/>
              <a:gd name="T16" fmla="*/ 82 w 669"/>
              <a:gd name="T17" fmla="*/ 604 h 1138"/>
              <a:gd name="T18" fmla="*/ 84 w 669"/>
              <a:gd name="T19" fmla="*/ 647 h 1138"/>
              <a:gd name="T20" fmla="*/ 84 w 669"/>
              <a:gd name="T21" fmla="*/ 700 h 1138"/>
              <a:gd name="T22" fmla="*/ 183 w 669"/>
              <a:gd name="T23" fmla="*/ 800 h 1138"/>
              <a:gd name="T24" fmla="*/ 139 w 669"/>
              <a:gd name="T25" fmla="*/ 858 h 1138"/>
              <a:gd name="T26" fmla="*/ 88 w 669"/>
              <a:gd name="T27" fmla="*/ 920 h 1138"/>
              <a:gd name="T28" fmla="*/ 24 w 669"/>
              <a:gd name="T29" fmla="*/ 964 h 1138"/>
              <a:gd name="T30" fmla="*/ 0 w 669"/>
              <a:gd name="T31" fmla="*/ 981 h 1138"/>
              <a:gd name="T32" fmla="*/ 21 w 669"/>
              <a:gd name="T33" fmla="*/ 1012 h 1138"/>
              <a:gd name="T34" fmla="*/ 122 w 669"/>
              <a:gd name="T35" fmla="*/ 1105 h 1138"/>
              <a:gd name="T36" fmla="*/ 134 w 669"/>
              <a:gd name="T37" fmla="*/ 1116 h 1138"/>
              <a:gd name="T38" fmla="*/ 164 w 669"/>
              <a:gd name="T39" fmla="*/ 1133 h 1138"/>
              <a:gd name="T40" fmla="*/ 277 w 669"/>
              <a:gd name="T41" fmla="*/ 1131 h 1138"/>
              <a:gd name="T42" fmla="*/ 347 w 669"/>
              <a:gd name="T43" fmla="*/ 1107 h 1138"/>
              <a:gd name="T44" fmla="*/ 343 w 669"/>
              <a:gd name="T45" fmla="*/ 1090 h 1138"/>
              <a:gd name="T46" fmla="*/ 292 w 669"/>
              <a:gd name="T47" fmla="*/ 1074 h 1138"/>
              <a:gd name="T48" fmla="*/ 256 w 669"/>
              <a:gd name="T49" fmla="*/ 1025 h 1138"/>
              <a:gd name="T50" fmla="*/ 311 w 669"/>
              <a:gd name="T51" fmla="*/ 905 h 1138"/>
              <a:gd name="T52" fmla="*/ 326 w 669"/>
              <a:gd name="T53" fmla="*/ 864 h 1138"/>
              <a:gd name="T54" fmla="*/ 343 w 669"/>
              <a:gd name="T55" fmla="*/ 706 h 1138"/>
              <a:gd name="T56" fmla="*/ 339 w 669"/>
              <a:gd name="T57" fmla="*/ 620 h 1138"/>
              <a:gd name="T58" fmla="*/ 386 w 669"/>
              <a:gd name="T59" fmla="*/ 441 h 1138"/>
              <a:gd name="T60" fmla="*/ 429 w 669"/>
              <a:gd name="T61" fmla="*/ 482 h 1138"/>
              <a:gd name="T62" fmla="*/ 592 w 669"/>
              <a:gd name="T63" fmla="*/ 520 h 1138"/>
              <a:gd name="T64" fmla="*/ 639 w 669"/>
              <a:gd name="T65" fmla="*/ 542 h 1138"/>
              <a:gd name="T66" fmla="*/ 648 w 669"/>
              <a:gd name="T67" fmla="*/ 540 h 1138"/>
              <a:gd name="T68" fmla="*/ 664 w 669"/>
              <a:gd name="T69" fmla="*/ 507 h 1138"/>
              <a:gd name="T70" fmla="*/ 665 w 669"/>
              <a:gd name="T71" fmla="*/ 485 h 1138"/>
              <a:gd name="T72" fmla="*/ 656 w 669"/>
              <a:gd name="T73" fmla="*/ 473 h 1138"/>
              <a:gd name="T74" fmla="*/ 612 w 669"/>
              <a:gd name="T75" fmla="*/ 454 h 1138"/>
              <a:gd name="T76" fmla="*/ 573 w 669"/>
              <a:gd name="T77" fmla="*/ 460 h 1138"/>
              <a:gd name="T78" fmla="*/ 435 w 669"/>
              <a:gd name="T79" fmla="*/ 373 h 1138"/>
              <a:gd name="T80" fmla="*/ 376 w 669"/>
              <a:gd name="T81" fmla="*/ 289 h 1138"/>
              <a:gd name="T82" fmla="*/ 336 w 669"/>
              <a:gd name="T83" fmla="*/ 244 h 1138"/>
              <a:gd name="T84" fmla="*/ 377 w 669"/>
              <a:gd name="T85" fmla="*/ 234 h 1138"/>
              <a:gd name="T86" fmla="*/ 397 w 669"/>
              <a:gd name="T87" fmla="*/ 199 h 1138"/>
              <a:gd name="T88" fmla="*/ 407 w 669"/>
              <a:gd name="T89" fmla="*/ 161 h 1138"/>
              <a:gd name="T90" fmla="*/ 442 w 669"/>
              <a:gd name="T91" fmla="*/ 90 h 1138"/>
              <a:gd name="T92" fmla="*/ 437 w 669"/>
              <a:gd name="T93" fmla="*/ 40 h 1138"/>
              <a:gd name="T94" fmla="*/ 402 w 669"/>
              <a:gd name="T95" fmla="*/ 23 h 1138"/>
              <a:gd name="T96" fmla="*/ 334 w 669"/>
              <a:gd name="T97" fmla="*/ 27 h 1138"/>
              <a:gd name="T98" fmla="*/ 258 w 669"/>
              <a:gd name="T99" fmla="*/ 2 h 1138"/>
              <a:gd name="T100" fmla="*/ 202 w 669"/>
              <a:gd name="T101" fmla="*/ 22 h 1138"/>
              <a:gd name="T102" fmla="*/ 154 w 669"/>
              <a:gd name="T103" fmla="*/ 76 h 1138"/>
              <a:gd name="T104" fmla="*/ 151 w 669"/>
              <a:gd name="T105" fmla="*/ 122 h 1138"/>
              <a:gd name="T106" fmla="*/ 211 w 669"/>
              <a:gd name="T107" fmla="*/ 900 h 1138"/>
              <a:gd name="T108" fmla="*/ 192 w 669"/>
              <a:gd name="T109" fmla="*/ 1017 h 1138"/>
              <a:gd name="T110" fmla="*/ 167 w 669"/>
              <a:gd name="T111" fmla="*/ 1051 h 1138"/>
              <a:gd name="T112" fmla="*/ 145 w 669"/>
              <a:gd name="T113" fmla="*/ 1022 h 1138"/>
              <a:gd name="T114" fmla="*/ 143 w 669"/>
              <a:gd name="T115" fmla="*/ 974 h 1138"/>
              <a:gd name="T116" fmla="*/ 211 w 669"/>
              <a:gd name="T117" fmla="*/ 90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9" h="1138">
                <a:moveTo>
                  <a:pt x="177" y="161"/>
                </a:moveTo>
                <a:lnTo>
                  <a:pt x="177" y="161"/>
                </a:lnTo>
                <a:lnTo>
                  <a:pt x="170" y="173"/>
                </a:lnTo>
                <a:lnTo>
                  <a:pt x="164" y="185"/>
                </a:lnTo>
                <a:lnTo>
                  <a:pt x="156" y="200"/>
                </a:lnTo>
                <a:lnTo>
                  <a:pt x="151" y="215"/>
                </a:lnTo>
                <a:lnTo>
                  <a:pt x="147" y="230"/>
                </a:lnTo>
                <a:lnTo>
                  <a:pt x="146" y="236"/>
                </a:lnTo>
                <a:lnTo>
                  <a:pt x="147" y="240"/>
                </a:lnTo>
                <a:lnTo>
                  <a:pt x="148" y="244"/>
                </a:lnTo>
                <a:lnTo>
                  <a:pt x="151" y="248"/>
                </a:lnTo>
                <a:lnTo>
                  <a:pt x="151" y="248"/>
                </a:lnTo>
                <a:lnTo>
                  <a:pt x="159" y="250"/>
                </a:lnTo>
                <a:lnTo>
                  <a:pt x="168" y="252"/>
                </a:lnTo>
                <a:lnTo>
                  <a:pt x="179" y="252"/>
                </a:lnTo>
                <a:lnTo>
                  <a:pt x="189" y="251"/>
                </a:lnTo>
                <a:lnTo>
                  <a:pt x="205" y="249"/>
                </a:lnTo>
                <a:lnTo>
                  <a:pt x="211" y="248"/>
                </a:lnTo>
                <a:lnTo>
                  <a:pt x="211" y="248"/>
                </a:lnTo>
                <a:lnTo>
                  <a:pt x="184" y="282"/>
                </a:lnTo>
                <a:lnTo>
                  <a:pt x="164" y="310"/>
                </a:lnTo>
                <a:lnTo>
                  <a:pt x="155" y="322"/>
                </a:lnTo>
                <a:lnTo>
                  <a:pt x="151" y="330"/>
                </a:lnTo>
                <a:lnTo>
                  <a:pt x="151" y="330"/>
                </a:lnTo>
                <a:lnTo>
                  <a:pt x="142" y="358"/>
                </a:lnTo>
                <a:lnTo>
                  <a:pt x="139" y="368"/>
                </a:lnTo>
                <a:lnTo>
                  <a:pt x="139" y="376"/>
                </a:lnTo>
                <a:lnTo>
                  <a:pt x="139" y="376"/>
                </a:lnTo>
                <a:lnTo>
                  <a:pt x="142" y="390"/>
                </a:lnTo>
                <a:lnTo>
                  <a:pt x="145" y="402"/>
                </a:lnTo>
                <a:lnTo>
                  <a:pt x="145" y="402"/>
                </a:lnTo>
                <a:lnTo>
                  <a:pt x="141" y="412"/>
                </a:lnTo>
                <a:lnTo>
                  <a:pt x="133" y="434"/>
                </a:lnTo>
                <a:lnTo>
                  <a:pt x="122" y="461"/>
                </a:lnTo>
                <a:lnTo>
                  <a:pt x="119" y="474"/>
                </a:lnTo>
                <a:lnTo>
                  <a:pt x="116" y="485"/>
                </a:lnTo>
                <a:lnTo>
                  <a:pt x="116" y="485"/>
                </a:lnTo>
                <a:lnTo>
                  <a:pt x="111" y="502"/>
                </a:lnTo>
                <a:lnTo>
                  <a:pt x="108" y="513"/>
                </a:lnTo>
                <a:lnTo>
                  <a:pt x="104" y="519"/>
                </a:lnTo>
                <a:lnTo>
                  <a:pt x="103" y="520"/>
                </a:lnTo>
                <a:lnTo>
                  <a:pt x="103" y="520"/>
                </a:lnTo>
                <a:lnTo>
                  <a:pt x="103" y="532"/>
                </a:lnTo>
                <a:lnTo>
                  <a:pt x="103" y="543"/>
                </a:lnTo>
                <a:lnTo>
                  <a:pt x="100" y="552"/>
                </a:lnTo>
                <a:lnTo>
                  <a:pt x="100" y="552"/>
                </a:lnTo>
                <a:lnTo>
                  <a:pt x="94" y="564"/>
                </a:lnTo>
                <a:lnTo>
                  <a:pt x="85" y="577"/>
                </a:lnTo>
                <a:lnTo>
                  <a:pt x="79" y="589"/>
                </a:lnTo>
                <a:lnTo>
                  <a:pt x="77" y="594"/>
                </a:lnTo>
                <a:lnTo>
                  <a:pt x="77" y="597"/>
                </a:lnTo>
                <a:lnTo>
                  <a:pt x="77" y="597"/>
                </a:lnTo>
                <a:lnTo>
                  <a:pt x="79" y="601"/>
                </a:lnTo>
                <a:lnTo>
                  <a:pt x="82" y="604"/>
                </a:lnTo>
                <a:lnTo>
                  <a:pt x="88" y="610"/>
                </a:lnTo>
                <a:lnTo>
                  <a:pt x="97" y="617"/>
                </a:lnTo>
                <a:lnTo>
                  <a:pt x="97" y="617"/>
                </a:lnTo>
                <a:lnTo>
                  <a:pt x="92" y="626"/>
                </a:lnTo>
                <a:lnTo>
                  <a:pt x="89" y="635"/>
                </a:lnTo>
                <a:lnTo>
                  <a:pt x="84" y="647"/>
                </a:lnTo>
                <a:lnTo>
                  <a:pt x="82" y="660"/>
                </a:lnTo>
                <a:lnTo>
                  <a:pt x="79" y="674"/>
                </a:lnTo>
                <a:lnTo>
                  <a:pt x="79" y="681"/>
                </a:lnTo>
                <a:lnTo>
                  <a:pt x="81" y="687"/>
                </a:lnTo>
                <a:lnTo>
                  <a:pt x="82" y="694"/>
                </a:lnTo>
                <a:lnTo>
                  <a:pt x="84" y="700"/>
                </a:lnTo>
                <a:lnTo>
                  <a:pt x="84" y="700"/>
                </a:lnTo>
                <a:lnTo>
                  <a:pt x="97" y="725"/>
                </a:lnTo>
                <a:lnTo>
                  <a:pt x="111" y="749"/>
                </a:lnTo>
                <a:lnTo>
                  <a:pt x="128" y="774"/>
                </a:lnTo>
                <a:lnTo>
                  <a:pt x="167" y="790"/>
                </a:lnTo>
                <a:lnTo>
                  <a:pt x="183" y="800"/>
                </a:lnTo>
                <a:lnTo>
                  <a:pt x="183" y="800"/>
                </a:lnTo>
                <a:lnTo>
                  <a:pt x="165" y="820"/>
                </a:lnTo>
                <a:lnTo>
                  <a:pt x="151" y="839"/>
                </a:lnTo>
                <a:lnTo>
                  <a:pt x="143" y="849"/>
                </a:lnTo>
                <a:lnTo>
                  <a:pt x="139" y="858"/>
                </a:lnTo>
                <a:lnTo>
                  <a:pt x="139" y="858"/>
                </a:lnTo>
                <a:lnTo>
                  <a:pt x="127" y="878"/>
                </a:lnTo>
                <a:lnTo>
                  <a:pt x="114" y="897"/>
                </a:lnTo>
                <a:lnTo>
                  <a:pt x="100" y="918"/>
                </a:lnTo>
                <a:lnTo>
                  <a:pt x="100" y="918"/>
                </a:lnTo>
                <a:lnTo>
                  <a:pt x="92" y="920"/>
                </a:lnTo>
                <a:lnTo>
                  <a:pt x="88" y="920"/>
                </a:lnTo>
                <a:lnTo>
                  <a:pt x="84" y="918"/>
                </a:lnTo>
                <a:lnTo>
                  <a:pt x="84" y="918"/>
                </a:lnTo>
                <a:lnTo>
                  <a:pt x="81" y="921"/>
                </a:lnTo>
                <a:lnTo>
                  <a:pt x="74" y="926"/>
                </a:lnTo>
                <a:lnTo>
                  <a:pt x="53" y="941"/>
                </a:lnTo>
                <a:lnTo>
                  <a:pt x="24" y="964"/>
                </a:lnTo>
                <a:lnTo>
                  <a:pt x="24" y="964"/>
                </a:lnTo>
                <a:lnTo>
                  <a:pt x="19" y="965"/>
                </a:lnTo>
                <a:lnTo>
                  <a:pt x="9" y="969"/>
                </a:lnTo>
                <a:lnTo>
                  <a:pt x="5" y="972"/>
                </a:lnTo>
                <a:lnTo>
                  <a:pt x="1" y="977"/>
                </a:lnTo>
                <a:lnTo>
                  <a:pt x="0" y="981"/>
                </a:lnTo>
                <a:lnTo>
                  <a:pt x="0" y="984"/>
                </a:lnTo>
                <a:lnTo>
                  <a:pt x="1" y="986"/>
                </a:lnTo>
                <a:lnTo>
                  <a:pt x="1" y="986"/>
                </a:lnTo>
                <a:lnTo>
                  <a:pt x="4" y="991"/>
                </a:lnTo>
                <a:lnTo>
                  <a:pt x="8" y="997"/>
                </a:lnTo>
                <a:lnTo>
                  <a:pt x="21" y="1012"/>
                </a:lnTo>
                <a:lnTo>
                  <a:pt x="40" y="1031"/>
                </a:lnTo>
                <a:lnTo>
                  <a:pt x="62" y="1052"/>
                </a:lnTo>
                <a:lnTo>
                  <a:pt x="83" y="1073"/>
                </a:lnTo>
                <a:lnTo>
                  <a:pt x="103" y="1089"/>
                </a:lnTo>
                <a:lnTo>
                  <a:pt x="117" y="1101"/>
                </a:lnTo>
                <a:lnTo>
                  <a:pt x="122" y="1105"/>
                </a:lnTo>
                <a:lnTo>
                  <a:pt x="126" y="1106"/>
                </a:lnTo>
                <a:lnTo>
                  <a:pt x="135" y="1106"/>
                </a:lnTo>
                <a:lnTo>
                  <a:pt x="135" y="1106"/>
                </a:lnTo>
                <a:lnTo>
                  <a:pt x="134" y="1108"/>
                </a:lnTo>
                <a:lnTo>
                  <a:pt x="134" y="1113"/>
                </a:lnTo>
                <a:lnTo>
                  <a:pt x="134" y="1116"/>
                </a:lnTo>
                <a:lnTo>
                  <a:pt x="136" y="1121"/>
                </a:lnTo>
                <a:lnTo>
                  <a:pt x="140" y="1125"/>
                </a:lnTo>
                <a:lnTo>
                  <a:pt x="145" y="1128"/>
                </a:lnTo>
                <a:lnTo>
                  <a:pt x="145" y="1128"/>
                </a:lnTo>
                <a:lnTo>
                  <a:pt x="153" y="1131"/>
                </a:lnTo>
                <a:lnTo>
                  <a:pt x="164" y="1133"/>
                </a:lnTo>
                <a:lnTo>
                  <a:pt x="190" y="1137"/>
                </a:lnTo>
                <a:lnTo>
                  <a:pt x="217" y="1138"/>
                </a:lnTo>
                <a:lnTo>
                  <a:pt x="237" y="1138"/>
                </a:lnTo>
                <a:lnTo>
                  <a:pt x="237" y="1138"/>
                </a:lnTo>
                <a:lnTo>
                  <a:pt x="256" y="1135"/>
                </a:lnTo>
                <a:lnTo>
                  <a:pt x="277" y="1131"/>
                </a:lnTo>
                <a:lnTo>
                  <a:pt x="305" y="1125"/>
                </a:lnTo>
                <a:lnTo>
                  <a:pt x="305" y="1125"/>
                </a:lnTo>
                <a:lnTo>
                  <a:pt x="313" y="1122"/>
                </a:lnTo>
                <a:lnTo>
                  <a:pt x="332" y="1116"/>
                </a:lnTo>
                <a:lnTo>
                  <a:pt x="340" y="1113"/>
                </a:lnTo>
                <a:lnTo>
                  <a:pt x="347" y="1107"/>
                </a:lnTo>
                <a:lnTo>
                  <a:pt x="350" y="1105"/>
                </a:lnTo>
                <a:lnTo>
                  <a:pt x="351" y="1102"/>
                </a:lnTo>
                <a:lnTo>
                  <a:pt x="351" y="1099"/>
                </a:lnTo>
                <a:lnTo>
                  <a:pt x="349" y="1096"/>
                </a:lnTo>
                <a:lnTo>
                  <a:pt x="349" y="1096"/>
                </a:lnTo>
                <a:lnTo>
                  <a:pt x="343" y="1090"/>
                </a:lnTo>
                <a:lnTo>
                  <a:pt x="336" y="1087"/>
                </a:lnTo>
                <a:lnTo>
                  <a:pt x="328" y="1083"/>
                </a:lnTo>
                <a:lnTo>
                  <a:pt x="320" y="1082"/>
                </a:lnTo>
                <a:lnTo>
                  <a:pt x="303" y="1079"/>
                </a:lnTo>
                <a:lnTo>
                  <a:pt x="296" y="1076"/>
                </a:lnTo>
                <a:lnTo>
                  <a:pt x="292" y="1074"/>
                </a:lnTo>
                <a:lnTo>
                  <a:pt x="292" y="1074"/>
                </a:lnTo>
                <a:lnTo>
                  <a:pt x="286" y="1068"/>
                </a:lnTo>
                <a:lnTo>
                  <a:pt x="281" y="1062"/>
                </a:lnTo>
                <a:lnTo>
                  <a:pt x="269" y="1045"/>
                </a:lnTo>
                <a:lnTo>
                  <a:pt x="256" y="1025"/>
                </a:lnTo>
                <a:lnTo>
                  <a:pt x="256" y="1025"/>
                </a:lnTo>
                <a:lnTo>
                  <a:pt x="279" y="968"/>
                </a:lnTo>
                <a:lnTo>
                  <a:pt x="295" y="929"/>
                </a:lnTo>
                <a:lnTo>
                  <a:pt x="305" y="909"/>
                </a:lnTo>
                <a:lnTo>
                  <a:pt x="305" y="909"/>
                </a:lnTo>
                <a:lnTo>
                  <a:pt x="307" y="908"/>
                </a:lnTo>
                <a:lnTo>
                  <a:pt x="311" y="905"/>
                </a:lnTo>
                <a:lnTo>
                  <a:pt x="314" y="903"/>
                </a:lnTo>
                <a:lnTo>
                  <a:pt x="317" y="900"/>
                </a:lnTo>
                <a:lnTo>
                  <a:pt x="317" y="900"/>
                </a:lnTo>
                <a:lnTo>
                  <a:pt x="320" y="891"/>
                </a:lnTo>
                <a:lnTo>
                  <a:pt x="322" y="879"/>
                </a:lnTo>
                <a:lnTo>
                  <a:pt x="326" y="864"/>
                </a:lnTo>
                <a:lnTo>
                  <a:pt x="343" y="839"/>
                </a:lnTo>
                <a:lnTo>
                  <a:pt x="343" y="839"/>
                </a:lnTo>
                <a:lnTo>
                  <a:pt x="344" y="776"/>
                </a:lnTo>
                <a:lnTo>
                  <a:pt x="344" y="732"/>
                </a:lnTo>
                <a:lnTo>
                  <a:pt x="343" y="706"/>
                </a:lnTo>
                <a:lnTo>
                  <a:pt x="343" y="706"/>
                </a:lnTo>
                <a:lnTo>
                  <a:pt x="330" y="640"/>
                </a:lnTo>
                <a:lnTo>
                  <a:pt x="330" y="640"/>
                </a:lnTo>
                <a:lnTo>
                  <a:pt x="334" y="634"/>
                </a:lnTo>
                <a:lnTo>
                  <a:pt x="338" y="628"/>
                </a:lnTo>
                <a:lnTo>
                  <a:pt x="339" y="620"/>
                </a:lnTo>
                <a:lnTo>
                  <a:pt x="339" y="620"/>
                </a:lnTo>
                <a:lnTo>
                  <a:pt x="354" y="527"/>
                </a:lnTo>
                <a:lnTo>
                  <a:pt x="368" y="443"/>
                </a:lnTo>
                <a:lnTo>
                  <a:pt x="371" y="417"/>
                </a:lnTo>
                <a:lnTo>
                  <a:pt x="371" y="417"/>
                </a:lnTo>
                <a:lnTo>
                  <a:pt x="376" y="424"/>
                </a:lnTo>
                <a:lnTo>
                  <a:pt x="386" y="441"/>
                </a:lnTo>
                <a:lnTo>
                  <a:pt x="401" y="460"/>
                </a:lnTo>
                <a:lnTo>
                  <a:pt x="408" y="468"/>
                </a:lnTo>
                <a:lnTo>
                  <a:pt x="416" y="475"/>
                </a:lnTo>
                <a:lnTo>
                  <a:pt x="416" y="475"/>
                </a:lnTo>
                <a:lnTo>
                  <a:pt x="421" y="479"/>
                </a:lnTo>
                <a:lnTo>
                  <a:pt x="429" y="482"/>
                </a:lnTo>
                <a:lnTo>
                  <a:pt x="452" y="489"/>
                </a:lnTo>
                <a:lnTo>
                  <a:pt x="480" y="496"/>
                </a:lnTo>
                <a:lnTo>
                  <a:pt x="511" y="504"/>
                </a:lnTo>
                <a:lnTo>
                  <a:pt x="567" y="515"/>
                </a:lnTo>
                <a:lnTo>
                  <a:pt x="592" y="520"/>
                </a:lnTo>
                <a:lnTo>
                  <a:pt x="592" y="520"/>
                </a:lnTo>
                <a:lnTo>
                  <a:pt x="612" y="526"/>
                </a:lnTo>
                <a:lnTo>
                  <a:pt x="626" y="531"/>
                </a:lnTo>
                <a:lnTo>
                  <a:pt x="632" y="534"/>
                </a:lnTo>
                <a:lnTo>
                  <a:pt x="637" y="537"/>
                </a:lnTo>
                <a:lnTo>
                  <a:pt x="637" y="537"/>
                </a:lnTo>
                <a:lnTo>
                  <a:pt x="639" y="542"/>
                </a:lnTo>
                <a:lnTo>
                  <a:pt x="640" y="545"/>
                </a:lnTo>
                <a:lnTo>
                  <a:pt x="640" y="545"/>
                </a:lnTo>
                <a:lnTo>
                  <a:pt x="641" y="545"/>
                </a:lnTo>
                <a:lnTo>
                  <a:pt x="646" y="543"/>
                </a:lnTo>
                <a:lnTo>
                  <a:pt x="646" y="543"/>
                </a:lnTo>
                <a:lnTo>
                  <a:pt x="648" y="540"/>
                </a:lnTo>
                <a:lnTo>
                  <a:pt x="651" y="537"/>
                </a:lnTo>
                <a:lnTo>
                  <a:pt x="653" y="531"/>
                </a:lnTo>
                <a:lnTo>
                  <a:pt x="656" y="524"/>
                </a:lnTo>
                <a:lnTo>
                  <a:pt x="662" y="511"/>
                </a:lnTo>
                <a:lnTo>
                  <a:pt x="662" y="511"/>
                </a:lnTo>
                <a:lnTo>
                  <a:pt x="664" y="507"/>
                </a:lnTo>
                <a:lnTo>
                  <a:pt x="666" y="504"/>
                </a:lnTo>
                <a:lnTo>
                  <a:pt x="669" y="498"/>
                </a:lnTo>
                <a:lnTo>
                  <a:pt x="669" y="498"/>
                </a:lnTo>
                <a:lnTo>
                  <a:pt x="669" y="494"/>
                </a:lnTo>
                <a:lnTo>
                  <a:pt x="669" y="492"/>
                </a:lnTo>
                <a:lnTo>
                  <a:pt x="665" y="485"/>
                </a:lnTo>
                <a:lnTo>
                  <a:pt x="665" y="485"/>
                </a:lnTo>
                <a:lnTo>
                  <a:pt x="663" y="481"/>
                </a:lnTo>
                <a:lnTo>
                  <a:pt x="662" y="477"/>
                </a:lnTo>
                <a:lnTo>
                  <a:pt x="660" y="475"/>
                </a:lnTo>
                <a:lnTo>
                  <a:pt x="656" y="473"/>
                </a:lnTo>
                <a:lnTo>
                  <a:pt x="656" y="473"/>
                </a:lnTo>
                <a:lnTo>
                  <a:pt x="647" y="468"/>
                </a:lnTo>
                <a:lnTo>
                  <a:pt x="639" y="466"/>
                </a:lnTo>
                <a:lnTo>
                  <a:pt x="630" y="462"/>
                </a:lnTo>
                <a:lnTo>
                  <a:pt x="630" y="462"/>
                </a:lnTo>
                <a:lnTo>
                  <a:pt x="620" y="457"/>
                </a:lnTo>
                <a:lnTo>
                  <a:pt x="612" y="454"/>
                </a:lnTo>
                <a:lnTo>
                  <a:pt x="608" y="453"/>
                </a:lnTo>
                <a:lnTo>
                  <a:pt x="605" y="453"/>
                </a:lnTo>
                <a:lnTo>
                  <a:pt x="605" y="453"/>
                </a:lnTo>
                <a:lnTo>
                  <a:pt x="587" y="456"/>
                </a:lnTo>
                <a:lnTo>
                  <a:pt x="573" y="460"/>
                </a:lnTo>
                <a:lnTo>
                  <a:pt x="573" y="460"/>
                </a:lnTo>
                <a:lnTo>
                  <a:pt x="565" y="459"/>
                </a:lnTo>
                <a:lnTo>
                  <a:pt x="551" y="454"/>
                </a:lnTo>
                <a:lnTo>
                  <a:pt x="512" y="441"/>
                </a:lnTo>
                <a:lnTo>
                  <a:pt x="458" y="421"/>
                </a:lnTo>
                <a:lnTo>
                  <a:pt x="435" y="383"/>
                </a:lnTo>
                <a:lnTo>
                  <a:pt x="435" y="373"/>
                </a:lnTo>
                <a:lnTo>
                  <a:pt x="435" y="373"/>
                </a:lnTo>
                <a:lnTo>
                  <a:pt x="409" y="334"/>
                </a:lnTo>
                <a:lnTo>
                  <a:pt x="381" y="293"/>
                </a:lnTo>
                <a:lnTo>
                  <a:pt x="381" y="293"/>
                </a:lnTo>
                <a:lnTo>
                  <a:pt x="379" y="290"/>
                </a:lnTo>
                <a:lnTo>
                  <a:pt x="376" y="289"/>
                </a:lnTo>
                <a:lnTo>
                  <a:pt x="369" y="285"/>
                </a:lnTo>
                <a:lnTo>
                  <a:pt x="358" y="283"/>
                </a:lnTo>
                <a:lnTo>
                  <a:pt x="326" y="276"/>
                </a:lnTo>
                <a:lnTo>
                  <a:pt x="330" y="244"/>
                </a:lnTo>
                <a:lnTo>
                  <a:pt x="330" y="244"/>
                </a:lnTo>
                <a:lnTo>
                  <a:pt x="336" y="244"/>
                </a:lnTo>
                <a:lnTo>
                  <a:pt x="349" y="243"/>
                </a:lnTo>
                <a:lnTo>
                  <a:pt x="357" y="242"/>
                </a:lnTo>
                <a:lnTo>
                  <a:pt x="364" y="240"/>
                </a:lnTo>
                <a:lnTo>
                  <a:pt x="371" y="238"/>
                </a:lnTo>
                <a:lnTo>
                  <a:pt x="377" y="234"/>
                </a:lnTo>
                <a:lnTo>
                  <a:pt x="377" y="234"/>
                </a:lnTo>
                <a:lnTo>
                  <a:pt x="383" y="230"/>
                </a:lnTo>
                <a:lnTo>
                  <a:pt x="386" y="224"/>
                </a:lnTo>
                <a:lnTo>
                  <a:pt x="392" y="213"/>
                </a:lnTo>
                <a:lnTo>
                  <a:pt x="396" y="202"/>
                </a:lnTo>
                <a:lnTo>
                  <a:pt x="397" y="199"/>
                </a:lnTo>
                <a:lnTo>
                  <a:pt x="397" y="199"/>
                </a:lnTo>
                <a:lnTo>
                  <a:pt x="400" y="195"/>
                </a:lnTo>
                <a:lnTo>
                  <a:pt x="402" y="192"/>
                </a:lnTo>
                <a:lnTo>
                  <a:pt x="403" y="186"/>
                </a:lnTo>
                <a:lnTo>
                  <a:pt x="403" y="186"/>
                </a:lnTo>
                <a:lnTo>
                  <a:pt x="404" y="170"/>
                </a:lnTo>
                <a:lnTo>
                  <a:pt x="407" y="161"/>
                </a:lnTo>
                <a:lnTo>
                  <a:pt x="407" y="161"/>
                </a:lnTo>
                <a:lnTo>
                  <a:pt x="413" y="151"/>
                </a:lnTo>
                <a:lnTo>
                  <a:pt x="426" y="129"/>
                </a:lnTo>
                <a:lnTo>
                  <a:pt x="432" y="116"/>
                </a:lnTo>
                <a:lnTo>
                  <a:pt x="439" y="102"/>
                </a:lnTo>
                <a:lnTo>
                  <a:pt x="442" y="90"/>
                </a:lnTo>
                <a:lnTo>
                  <a:pt x="445" y="80"/>
                </a:lnTo>
                <a:lnTo>
                  <a:pt x="445" y="80"/>
                </a:lnTo>
                <a:lnTo>
                  <a:pt x="445" y="63"/>
                </a:lnTo>
                <a:lnTo>
                  <a:pt x="442" y="54"/>
                </a:lnTo>
                <a:lnTo>
                  <a:pt x="441" y="47"/>
                </a:lnTo>
                <a:lnTo>
                  <a:pt x="437" y="40"/>
                </a:lnTo>
                <a:lnTo>
                  <a:pt x="434" y="34"/>
                </a:lnTo>
                <a:lnTo>
                  <a:pt x="428" y="28"/>
                </a:lnTo>
                <a:lnTo>
                  <a:pt x="422" y="26"/>
                </a:lnTo>
                <a:lnTo>
                  <a:pt x="422" y="26"/>
                </a:lnTo>
                <a:lnTo>
                  <a:pt x="414" y="23"/>
                </a:lnTo>
                <a:lnTo>
                  <a:pt x="402" y="23"/>
                </a:lnTo>
                <a:lnTo>
                  <a:pt x="389" y="25"/>
                </a:lnTo>
                <a:lnTo>
                  <a:pt x="376" y="26"/>
                </a:lnTo>
                <a:lnTo>
                  <a:pt x="352" y="31"/>
                </a:lnTo>
                <a:lnTo>
                  <a:pt x="343" y="32"/>
                </a:lnTo>
                <a:lnTo>
                  <a:pt x="343" y="32"/>
                </a:lnTo>
                <a:lnTo>
                  <a:pt x="334" y="27"/>
                </a:lnTo>
                <a:lnTo>
                  <a:pt x="315" y="16"/>
                </a:lnTo>
                <a:lnTo>
                  <a:pt x="293" y="4"/>
                </a:lnTo>
                <a:lnTo>
                  <a:pt x="283" y="1"/>
                </a:lnTo>
                <a:lnTo>
                  <a:pt x="275" y="0"/>
                </a:lnTo>
                <a:lnTo>
                  <a:pt x="275" y="0"/>
                </a:lnTo>
                <a:lnTo>
                  <a:pt x="258" y="2"/>
                </a:lnTo>
                <a:lnTo>
                  <a:pt x="236" y="7"/>
                </a:lnTo>
                <a:lnTo>
                  <a:pt x="225" y="10"/>
                </a:lnTo>
                <a:lnTo>
                  <a:pt x="215" y="14"/>
                </a:lnTo>
                <a:lnTo>
                  <a:pt x="207" y="18"/>
                </a:lnTo>
                <a:lnTo>
                  <a:pt x="202" y="22"/>
                </a:lnTo>
                <a:lnTo>
                  <a:pt x="202" y="22"/>
                </a:lnTo>
                <a:lnTo>
                  <a:pt x="192" y="33"/>
                </a:lnTo>
                <a:lnTo>
                  <a:pt x="178" y="46"/>
                </a:lnTo>
                <a:lnTo>
                  <a:pt x="165" y="59"/>
                </a:lnTo>
                <a:lnTo>
                  <a:pt x="158" y="67"/>
                </a:lnTo>
                <a:lnTo>
                  <a:pt x="158" y="67"/>
                </a:lnTo>
                <a:lnTo>
                  <a:pt x="154" y="76"/>
                </a:lnTo>
                <a:lnTo>
                  <a:pt x="151" y="86"/>
                </a:lnTo>
                <a:lnTo>
                  <a:pt x="148" y="103"/>
                </a:lnTo>
                <a:lnTo>
                  <a:pt x="148" y="103"/>
                </a:lnTo>
                <a:lnTo>
                  <a:pt x="148" y="106"/>
                </a:lnTo>
                <a:lnTo>
                  <a:pt x="148" y="112"/>
                </a:lnTo>
                <a:lnTo>
                  <a:pt x="151" y="122"/>
                </a:lnTo>
                <a:lnTo>
                  <a:pt x="151" y="122"/>
                </a:lnTo>
                <a:lnTo>
                  <a:pt x="155" y="130"/>
                </a:lnTo>
                <a:lnTo>
                  <a:pt x="164" y="143"/>
                </a:lnTo>
                <a:lnTo>
                  <a:pt x="177" y="161"/>
                </a:lnTo>
                <a:lnTo>
                  <a:pt x="177" y="161"/>
                </a:lnTo>
                <a:close/>
                <a:moveTo>
                  <a:pt x="211" y="900"/>
                </a:moveTo>
                <a:lnTo>
                  <a:pt x="211" y="900"/>
                </a:lnTo>
                <a:lnTo>
                  <a:pt x="209" y="913"/>
                </a:lnTo>
                <a:lnTo>
                  <a:pt x="202" y="961"/>
                </a:lnTo>
                <a:lnTo>
                  <a:pt x="202" y="961"/>
                </a:lnTo>
                <a:lnTo>
                  <a:pt x="197" y="993"/>
                </a:lnTo>
                <a:lnTo>
                  <a:pt x="192" y="1017"/>
                </a:lnTo>
                <a:lnTo>
                  <a:pt x="186" y="1038"/>
                </a:lnTo>
                <a:lnTo>
                  <a:pt x="186" y="1038"/>
                </a:lnTo>
                <a:lnTo>
                  <a:pt x="181" y="1042"/>
                </a:lnTo>
                <a:lnTo>
                  <a:pt x="173" y="1048"/>
                </a:lnTo>
                <a:lnTo>
                  <a:pt x="173" y="1048"/>
                </a:lnTo>
                <a:lnTo>
                  <a:pt x="167" y="1051"/>
                </a:lnTo>
                <a:lnTo>
                  <a:pt x="158" y="1060"/>
                </a:lnTo>
                <a:lnTo>
                  <a:pt x="145" y="1070"/>
                </a:lnTo>
                <a:lnTo>
                  <a:pt x="145" y="1070"/>
                </a:lnTo>
                <a:lnTo>
                  <a:pt x="143" y="1054"/>
                </a:lnTo>
                <a:lnTo>
                  <a:pt x="143" y="1037"/>
                </a:lnTo>
                <a:lnTo>
                  <a:pt x="145" y="1022"/>
                </a:lnTo>
                <a:lnTo>
                  <a:pt x="145" y="1022"/>
                </a:lnTo>
                <a:lnTo>
                  <a:pt x="148" y="997"/>
                </a:lnTo>
                <a:lnTo>
                  <a:pt x="148" y="988"/>
                </a:lnTo>
                <a:lnTo>
                  <a:pt x="148" y="984"/>
                </a:lnTo>
                <a:lnTo>
                  <a:pt x="148" y="984"/>
                </a:lnTo>
                <a:lnTo>
                  <a:pt x="143" y="974"/>
                </a:lnTo>
                <a:lnTo>
                  <a:pt x="142" y="968"/>
                </a:lnTo>
                <a:lnTo>
                  <a:pt x="141" y="964"/>
                </a:lnTo>
                <a:lnTo>
                  <a:pt x="141" y="964"/>
                </a:lnTo>
                <a:lnTo>
                  <a:pt x="143" y="954"/>
                </a:lnTo>
                <a:lnTo>
                  <a:pt x="145" y="948"/>
                </a:lnTo>
                <a:lnTo>
                  <a:pt x="211" y="9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AEA3EBD6-BE23-40F6-8688-1403E9F35212}"/>
              </a:ext>
            </a:extLst>
          </p:cNvPr>
          <p:cNvSpPr>
            <a:spLocks/>
          </p:cNvSpPr>
          <p:nvPr/>
        </p:nvSpPr>
        <p:spPr bwMode="auto">
          <a:xfrm>
            <a:off x="6544265" y="2763483"/>
            <a:ext cx="571500" cy="1622425"/>
          </a:xfrm>
          <a:custGeom>
            <a:avLst/>
            <a:gdLst>
              <a:gd name="T0" fmla="*/ 120 w 360"/>
              <a:gd name="T1" fmla="*/ 262 h 1022"/>
              <a:gd name="T2" fmla="*/ 79 w 360"/>
              <a:gd name="T3" fmla="*/ 287 h 1022"/>
              <a:gd name="T4" fmla="*/ 60 w 360"/>
              <a:gd name="T5" fmla="*/ 321 h 1022"/>
              <a:gd name="T6" fmla="*/ 23 w 360"/>
              <a:gd name="T7" fmla="*/ 369 h 1022"/>
              <a:gd name="T8" fmla="*/ 19 w 360"/>
              <a:gd name="T9" fmla="*/ 396 h 1022"/>
              <a:gd name="T10" fmla="*/ 0 w 360"/>
              <a:gd name="T11" fmla="*/ 463 h 1022"/>
              <a:gd name="T12" fmla="*/ 11 w 360"/>
              <a:gd name="T13" fmla="*/ 584 h 1022"/>
              <a:gd name="T14" fmla="*/ 3 w 360"/>
              <a:gd name="T15" fmla="*/ 616 h 1022"/>
              <a:gd name="T16" fmla="*/ 6 w 360"/>
              <a:gd name="T17" fmla="*/ 647 h 1022"/>
              <a:gd name="T18" fmla="*/ 17 w 360"/>
              <a:gd name="T19" fmla="*/ 657 h 1022"/>
              <a:gd name="T20" fmla="*/ 31 w 360"/>
              <a:gd name="T21" fmla="*/ 671 h 1022"/>
              <a:gd name="T22" fmla="*/ 70 w 360"/>
              <a:gd name="T23" fmla="*/ 715 h 1022"/>
              <a:gd name="T24" fmla="*/ 87 w 360"/>
              <a:gd name="T25" fmla="*/ 748 h 1022"/>
              <a:gd name="T26" fmla="*/ 105 w 360"/>
              <a:gd name="T27" fmla="*/ 781 h 1022"/>
              <a:gd name="T28" fmla="*/ 108 w 360"/>
              <a:gd name="T29" fmla="*/ 792 h 1022"/>
              <a:gd name="T30" fmla="*/ 100 w 360"/>
              <a:gd name="T31" fmla="*/ 868 h 1022"/>
              <a:gd name="T32" fmla="*/ 83 w 360"/>
              <a:gd name="T33" fmla="*/ 938 h 1022"/>
              <a:gd name="T34" fmla="*/ 77 w 360"/>
              <a:gd name="T35" fmla="*/ 1012 h 1022"/>
              <a:gd name="T36" fmla="*/ 100 w 360"/>
              <a:gd name="T37" fmla="*/ 1019 h 1022"/>
              <a:gd name="T38" fmla="*/ 198 w 360"/>
              <a:gd name="T39" fmla="*/ 1018 h 1022"/>
              <a:gd name="T40" fmla="*/ 247 w 360"/>
              <a:gd name="T41" fmla="*/ 1004 h 1022"/>
              <a:gd name="T42" fmla="*/ 255 w 360"/>
              <a:gd name="T43" fmla="*/ 985 h 1022"/>
              <a:gd name="T44" fmla="*/ 280 w 360"/>
              <a:gd name="T45" fmla="*/ 976 h 1022"/>
              <a:gd name="T46" fmla="*/ 318 w 360"/>
              <a:gd name="T47" fmla="*/ 962 h 1022"/>
              <a:gd name="T48" fmla="*/ 343 w 360"/>
              <a:gd name="T49" fmla="*/ 929 h 1022"/>
              <a:gd name="T50" fmla="*/ 254 w 360"/>
              <a:gd name="T51" fmla="*/ 910 h 1022"/>
              <a:gd name="T52" fmla="*/ 255 w 360"/>
              <a:gd name="T53" fmla="*/ 869 h 1022"/>
              <a:gd name="T54" fmla="*/ 284 w 360"/>
              <a:gd name="T55" fmla="*/ 722 h 1022"/>
              <a:gd name="T56" fmla="*/ 246 w 360"/>
              <a:gd name="T57" fmla="*/ 633 h 1022"/>
              <a:gd name="T58" fmla="*/ 259 w 360"/>
              <a:gd name="T59" fmla="*/ 614 h 1022"/>
              <a:gd name="T60" fmla="*/ 273 w 360"/>
              <a:gd name="T61" fmla="*/ 512 h 1022"/>
              <a:gd name="T62" fmla="*/ 294 w 360"/>
              <a:gd name="T63" fmla="*/ 499 h 1022"/>
              <a:gd name="T64" fmla="*/ 300 w 360"/>
              <a:gd name="T65" fmla="*/ 518 h 1022"/>
              <a:gd name="T66" fmla="*/ 324 w 360"/>
              <a:gd name="T67" fmla="*/ 529 h 1022"/>
              <a:gd name="T68" fmla="*/ 348 w 360"/>
              <a:gd name="T69" fmla="*/ 527 h 1022"/>
              <a:gd name="T70" fmla="*/ 360 w 360"/>
              <a:gd name="T71" fmla="*/ 491 h 1022"/>
              <a:gd name="T72" fmla="*/ 294 w 360"/>
              <a:gd name="T73" fmla="*/ 404 h 1022"/>
              <a:gd name="T74" fmla="*/ 309 w 360"/>
              <a:gd name="T75" fmla="*/ 374 h 1022"/>
              <a:gd name="T76" fmla="*/ 316 w 360"/>
              <a:gd name="T77" fmla="*/ 350 h 1022"/>
              <a:gd name="T78" fmla="*/ 299 w 360"/>
              <a:gd name="T79" fmla="*/ 299 h 1022"/>
              <a:gd name="T80" fmla="*/ 285 w 360"/>
              <a:gd name="T81" fmla="*/ 263 h 1022"/>
              <a:gd name="T82" fmla="*/ 251 w 360"/>
              <a:gd name="T83" fmla="*/ 248 h 1022"/>
              <a:gd name="T84" fmla="*/ 292 w 360"/>
              <a:gd name="T85" fmla="*/ 233 h 1022"/>
              <a:gd name="T86" fmla="*/ 307 w 360"/>
              <a:gd name="T87" fmla="*/ 207 h 1022"/>
              <a:gd name="T88" fmla="*/ 316 w 360"/>
              <a:gd name="T89" fmla="*/ 148 h 1022"/>
              <a:gd name="T90" fmla="*/ 326 w 360"/>
              <a:gd name="T91" fmla="*/ 118 h 1022"/>
              <a:gd name="T92" fmla="*/ 337 w 360"/>
              <a:gd name="T93" fmla="*/ 94 h 1022"/>
              <a:gd name="T94" fmla="*/ 319 w 360"/>
              <a:gd name="T95" fmla="*/ 37 h 1022"/>
              <a:gd name="T96" fmla="*/ 292 w 360"/>
              <a:gd name="T97" fmla="*/ 13 h 1022"/>
              <a:gd name="T98" fmla="*/ 235 w 360"/>
              <a:gd name="T99" fmla="*/ 0 h 1022"/>
              <a:gd name="T100" fmla="*/ 144 w 360"/>
              <a:gd name="T101" fmla="*/ 14 h 1022"/>
              <a:gd name="T102" fmla="*/ 124 w 360"/>
              <a:gd name="T103" fmla="*/ 31 h 1022"/>
              <a:gd name="T104" fmla="*/ 114 w 360"/>
              <a:gd name="T105" fmla="*/ 85 h 1022"/>
              <a:gd name="T106" fmla="*/ 114 w 360"/>
              <a:gd name="T107" fmla="*/ 123 h 1022"/>
              <a:gd name="T108" fmla="*/ 126 w 360"/>
              <a:gd name="T109" fmla="*/ 162 h 1022"/>
              <a:gd name="T110" fmla="*/ 144 w 360"/>
              <a:gd name="T111" fmla="*/ 185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0" h="1022">
                <a:moveTo>
                  <a:pt x="168" y="210"/>
                </a:moveTo>
                <a:lnTo>
                  <a:pt x="159" y="237"/>
                </a:lnTo>
                <a:lnTo>
                  <a:pt x="159" y="237"/>
                </a:lnTo>
                <a:lnTo>
                  <a:pt x="138" y="251"/>
                </a:lnTo>
                <a:lnTo>
                  <a:pt x="120" y="262"/>
                </a:lnTo>
                <a:lnTo>
                  <a:pt x="106" y="269"/>
                </a:lnTo>
                <a:lnTo>
                  <a:pt x="106" y="269"/>
                </a:lnTo>
                <a:lnTo>
                  <a:pt x="95" y="274"/>
                </a:lnTo>
                <a:lnTo>
                  <a:pt x="87" y="280"/>
                </a:lnTo>
                <a:lnTo>
                  <a:pt x="79" y="287"/>
                </a:lnTo>
                <a:lnTo>
                  <a:pt x="73" y="294"/>
                </a:lnTo>
                <a:lnTo>
                  <a:pt x="73" y="294"/>
                </a:lnTo>
                <a:lnTo>
                  <a:pt x="69" y="301"/>
                </a:lnTo>
                <a:lnTo>
                  <a:pt x="64" y="310"/>
                </a:lnTo>
                <a:lnTo>
                  <a:pt x="60" y="321"/>
                </a:lnTo>
                <a:lnTo>
                  <a:pt x="51" y="334"/>
                </a:lnTo>
                <a:lnTo>
                  <a:pt x="51" y="334"/>
                </a:lnTo>
                <a:lnTo>
                  <a:pt x="41" y="346"/>
                </a:lnTo>
                <a:lnTo>
                  <a:pt x="31" y="358"/>
                </a:lnTo>
                <a:lnTo>
                  <a:pt x="23" y="369"/>
                </a:lnTo>
                <a:lnTo>
                  <a:pt x="21" y="373"/>
                </a:lnTo>
                <a:lnTo>
                  <a:pt x="19" y="377"/>
                </a:lnTo>
                <a:lnTo>
                  <a:pt x="19" y="377"/>
                </a:lnTo>
                <a:lnTo>
                  <a:pt x="18" y="389"/>
                </a:lnTo>
                <a:lnTo>
                  <a:pt x="19" y="396"/>
                </a:lnTo>
                <a:lnTo>
                  <a:pt x="19" y="396"/>
                </a:lnTo>
                <a:lnTo>
                  <a:pt x="10" y="423"/>
                </a:lnTo>
                <a:lnTo>
                  <a:pt x="3" y="446"/>
                </a:lnTo>
                <a:lnTo>
                  <a:pt x="2" y="455"/>
                </a:lnTo>
                <a:lnTo>
                  <a:pt x="0" y="463"/>
                </a:lnTo>
                <a:lnTo>
                  <a:pt x="0" y="463"/>
                </a:lnTo>
                <a:lnTo>
                  <a:pt x="2" y="491"/>
                </a:lnTo>
                <a:lnTo>
                  <a:pt x="6" y="531"/>
                </a:lnTo>
                <a:lnTo>
                  <a:pt x="11" y="584"/>
                </a:lnTo>
                <a:lnTo>
                  <a:pt x="11" y="584"/>
                </a:lnTo>
                <a:lnTo>
                  <a:pt x="10" y="585"/>
                </a:lnTo>
                <a:lnTo>
                  <a:pt x="9" y="589"/>
                </a:lnTo>
                <a:lnTo>
                  <a:pt x="5" y="599"/>
                </a:lnTo>
                <a:lnTo>
                  <a:pt x="3" y="616"/>
                </a:lnTo>
                <a:lnTo>
                  <a:pt x="3" y="616"/>
                </a:lnTo>
                <a:lnTo>
                  <a:pt x="3" y="627"/>
                </a:lnTo>
                <a:lnTo>
                  <a:pt x="3" y="635"/>
                </a:lnTo>
                <a:lnTo>
                  <a:pt x="4" y="641"/>
                </a:lnTo>
                <a:lnTo>
                  <a:pt x="5" y="645"/>
                </a:lnTo>
                <a:lnTo>
                  <a:pt x="6" y="647"/>
                </a:lnTo>
                <a:lnTo>
                  <a:pt x="7" y="648"/>
                </a:lnTo>
                <a:lnTo>
                  <a:pt x="11" y="652"/>
                </a:lnTo>
                <a:lnTo>
                  <a:pt x="11" y="652"/>
                </a:lnTo>
                <a:lnTo>
                  <a:pt x="15" y="655"/>
                </a:lnTo>
                <a:lnTo>
                  <a:pt x="17" y="657"/>
                </a:lnTo>
                <a:lnTo>
                  <a:pt x="22" y="658"/>
                </a:lnTo>
                <a:lnTo>
                  <a:pt x="22" y="658"/>
                </a:lnTo>
                <a:lnTo>
                  <a:pt x="23" y="658"/>
                </a:lnTo>
                <a:lnTo>
                  <a:pt x="25" y="661"/>
                </a:lnTo>
                <a:lnTo>
                  <a:pt x="31" y="671"/>
                </a:lnTo>
                <a:lnTo>
                  <a:pt x="37" y="680"/>
                </a:lnTo>
                <a:lnTo>
                  <a:pt x="41" y="687"/>
                </a:lnTo>
                <a:lnTo>
                  <a:pt x="41" y="687"/>
                </a:lnTo>
                <a:lnTo>
                  <a:pt x="58" y="703"/>
                </a:lnTo>
                <a:lnTo>
                  <a:pt x="70" y="715"/>
                </a:lnTo>
                <a:lnTo>
                  <a:pt x="74" y="719"/>
                </a:lnTo>
                <a:lnTo>
                  <a:pt x="76" y="724"/>
                </a:lnTo>
                <a:lnTo>
                  <a:pt x="76" y="724"/>
                </a:lnTo>
                <a:lnTo>
                  <a:pt x="80" y="735"/>
                </a:lnTo>
                <a:lnTo>
                  <a:pt x="87" y="748"/>
                </a:lnTo>
                <a:lnTo>
                  <a:pt x="94" y="761"/>
                </a:lnTo>
                <a:lnTo>
                  <a:pt x="100" y="773"/>
                </a:lnTo>
                <a:lnTo>
                  <a:pt x="100" y="773"/>
                </a:lnTo>
                <a:lnTo>
                  <a:pt x="102" y="779"/>
                </a:lnTo>
                <a:lnTo>
                  <a:pt x="105" y="781"/>
                </a:lnTo>
                <a:lnTo>
                  <a:pt x="108" y="785"/>
                </a:lnTo>
                <a:lnTo>
                  <a:pt x="109" y="785"/>
                </a:lnTo>
                <a:lnTo>
                  <a:pt x="111" y="786"/>
                </a:lnTo>
                <a:lnTo>
                  <a:pt x="108" y="792"/>
                </a:lnTo>
                <a:lnTo>
                  <a:pt x="108" y="792"/>
                </a:lnTo>
                <a:lnTo>
                  <a:pt x="106" y="798"/>
                </a:lnTo>
                <a:lnTo>
                  <a:pt x="105" y="807"/>
                </a:lnTo>
                <a:lnTo>
                  <a:pt x="104" y="831"/>
                </a:lnTo>
                <a:lnTo>
                  <a:pt x="101" y="856"/>
                </a:lnTo>
                <a:lnTo>
                  <a:pt x="100" y="868"/>
                </a:lnTo>
                <a:lnTo>
                  <a:pt x="98" y="878"/>
                </a:lnTo>
                <a:lnTo>
                  <a:pt x="98" y="878"/>
                </a:lnTo>
                <a:lnTo>
                  <a:pt x="89" y="909"/>
                </a:lnTo>
                <a:lnTo>
                  <a:pt x="83" y="938"/>
                </a:lnTo>
                <a:lnTo>
                  <a:pt x="83" y="938"/>
                </a:lnTo>
                <a:lnTo>
                  <a:pt x="80" y="958"/>
                </a:lnTo>
                <a:lnTo>
                  <a:pt x="76" y="983"/>
                </a:lnTo>
                <a:lnTo>
                  <a:pt x="75" y="994"/>
                </a:lnTo>
                <a:lnTo>
                  <a:pt x="75" y="1004"/>
                </a:lnTo>
                <a:lnTo>
                  <a:pt x="77" y="1012"/>
                </a:lnTo>
                <a:lnTo>
                  <a:pt x="79" y="1015"/>
                </a:lnTo>
                <a:lnTo>
                  <a:pt x="81" y="1016"/>
                </a:lnTo>
                <a:lnTo>
                  <a:pt x="81" y="1016"/>
                </a:lnTo>
                <a:lnTo>
                  <a:pt x="89" y="1018"/>
                </a:lnTo>
                <a:lnTo>
                  <a:pt x="100" y="1019"/>
                </a:lnTo>
                <a:lnTo>
                  <a:pt x="130" y="1021"/>
                </a:lnTo>
                <a:lnTo>
                  <a:pt x="170" y="1022"/>
                </a:lnTo>
                <a:lnTo>
                  <a:pt x="170" y="1022"/>
                </a:lnTo>
                <a:lnTo>
                  <a:pt x="179" y="1021"/>
                </a:lnTo>
                <a:lnTo>
                  <a:pt x="198" y="1018"/>
                </a:lnTo>
                <a:lnTo>
                  <a:pt x="221" y="1015"/>
                </a:lnTo>
                <a:lnTo>
                  <a:pt x="232" y="1011"/>
                </a:lnTo>
                <a:lnTo>
                  <a:pt x="240" y="1008"/>
                </a:lnTo>
                <a:lnTo>
                  <a:pt x="240" y="1008"/>
                </a:lnTo>
                <a:lnTo>
                  <a:pt x="247" y="1004"/>
                </a:lnTo>
                <a:lnTo>
                  <a:pt x="252" y="999"/>
                </a:lnTo>
                <a:lnTo>
                  <a:pt x="254" y="996"/>
                </a:lnTo>
                <a:lnTo>
                  <a:pt x="255" y="991"/>
                </a:lnTo>
                <a:lnTo>
                  <a:pt x="256" y="987"/>
                </a:lnTo>
                <a:lnTo>
                  <a:pt x="255" y="985"/>
                </a:lnTo>
                <a:lnTo>
                  <a:pt x="254" y="980"/>
                </a:lnTo>
                <a:lnTo>
                  <a:pt x="254" y="980"/>
                </a:lnTo>
                <a:lnTo>
                  <a:pt x="255" y="980"/>
                </a:lnTo>
                <a:lnTo>
                  <a:pt x="261" y="978"/>
                </a:lnTo>
                <a:lnTo>
                  <a:pt x="280" y="976"/>
                </a:lnTo>
                <a:lnTo>
                  <a:pt x="292" y="972"/>
                </a:lnTo>
                <a:lnTo>
                  <a:pt x="303" y="970"/>
                </a:lnTo>
                <a:lnTo>
                  <a:pt x="312" y="966"/>
                </a:lnTo>
                <a:lnTo>
                  <a:pt x="318" y="962"/>
                </a:lnTo>
                <a:lnTo>
                  <a:pt x="318" y="962"/>
                </a:lnTo>
                <a:lnTo>
                  <a:pt x="338" y="944"/>
                </a:lnTo>
                <a:lnTo>
                  <a:pt x="342" y="940"/>
                </a:lnTo>
                <a:lnTo>
                  <a:pt x="344" y="935"/>
                </a:lnTo>
                <a:lnTo>
                  <a:pt x="344" y="933"/>
                </a:lnTo>
                <a:lnTo>
                  <a:pt x="343" y="929"/>
                </a:lnTo>
                <a:lnTo>
                  <a:pt x="343" y="929"/>
                </a:lnTo>
                <a:lnTo>
                  <a:pt x="337" y="927"/>
                </a:lnTo>
                <a:lnTo>
                  <a:pt x="325" y="923"/>
                </a:lnTo>
                <a:lnTo>
                  <a:pt x="296" y="917"/>
                </a:lnTo>
                <a:lnTo>
                  <a:pt x="254" y="910"/>
                </a:lnTo>
                <a:lnTo>
                  <a:pt x="251" y="878"/>
                </a:lnTo>
                <a:lnTo>
                  <a:pt x="251" y="878"/>
                </a:lnTo>
                <a:lnTo>
                  <a:pt x="252" y="878"/>
                </a:lnTo>
                <a:lnTo>
                  <a:pt x="253" y="876"/>
                </a:lnTo>
                <a:lnTo>
                  <a:pt x="255" y="869"/>
                </a:lnTo>
                <a:lnTo>
                  <a:pt x="259" y="851"/>
                </a:lnTo>
                <a:lnTo>
                  <a:pt x="259" y="851"/>
                </a:lnTo>
                <a:lnTo>
                  <a:pt x="274" y="776"/>
                </a:lnTo>
                <a:lnTo>
                  <a:pt x="281" y="740"/>
                </a:lnTo>
                <a:lnTo>
                  <a:pt x="284" y="722"/>
                </a:lnTo>
                <a:lnTo>
                  <a:pt x="284" y="722"/>
                </a:lnTo>
                <a:lnTo>
                  <a:pt x="265" y="680"/>
                </a:lnTo>
                <a:lnTo>
                  <a:pt x="246" y="635"/>
                </a:lnTo>
                <a:lnTo>
                  <a:pt x="246" y="635"/>
                </a:lnTo>
                <a:lnTo>
                  <a:pt x="246" y="633"/>
                </a:lnTo>
                <a:lnTo>
                  <a:pt x="247" y="631"/>
                </a:lnTo>
                <a:lnTo>
                  <a:pt x="252" y="625"/>
                </a:lnTo>
                <a:lnTo>
                  <a:pt x="258" y="620"/>
                </a:lnTo>
                <a:lnTo>
                  <a:pt x="259" y="618"/>
                </a:lnTo>
                <a:lnTo>
                  <a:pt x="259" y="614"/>
                </a:lnTo>
                <a:lnTo>
                  <a:pt x="259" y="614"/>
                </a:lnTo>
                <a:lnTo>
                  <a:pt x="259" y="607"/>
                </a:lnTo>
                <a:lnTo>
                  <a:pt x="261" y="595"/>
                </a:lnTo>
                <a:lnTo>
                  <a:pt x="266" y="559"/>
                </a:lnTo>
                <a:lnTo>
                  <a:pt x="273" y="512"/>
                </a:lnTo>
                <a:lnTo>
                  <a:pt x="286" y="453"/>
                </a:lnTo>
                <a:lnTo>
                  <a:pt x="297" y="485"/>
                </a:lnTo>
                <a:lnTo>
                  <a:pt x="297" y="485"/>
                </a:lnTo>
                <a:lnTo>
                  <a:pt x="296" y="492"/>
                </a:lnTo>
                <a:lnTo>
                  <a:pt x="294" y="499"/>
                </a:lnTo>
                <a:lnTo>
                  <a:pt x="294" y="506"/>
                </a:lnTo>
                <a:lnTo>
                  <a:pt x="294" y="506"/>
                </a:lnTo>
                <a:lnTo>
                  <a:pt x="296" y="511"/>
                </a:lnTo>
                <a:lnTo>
                  <a:pt x="297" y="514"/>
                </a:lnTo>
                <a:lnTo>
                  <a:pt x="300" y="518"/>
                </a:lnTo>
                <a:lnTo>
                  <a:pt x="304" y="521"/>
                </a:lnTo>
                <a:lnTo>
                  <a:pt x="312" y="526"/>
                </a:lnTo>
                <a:lnTo>
                  <a:pt x="318" y="527"/>
                </a:lnTo>
                <a:lnTo>
                  <a:pt x="318" y="527"/>
                </a:lnTo>
                <a:lnTo>
                  <a:pt x="324" y="529"/>
                </a:lnTo>
                <a:lnTo>
                  <a:pt x="332" y="531"/>
                </a:lnTo>
                <a:lnTo>
                  <a:pt x="337" y="531"/>
                </a:lnTo>
                <a:lnTo>
                  <a:pt x="342" y="531"/>
                </a:lnTo>
                <a:lnTo>
                  <a:pt x="345" y="530"/>
                </a:lnTo>
                <a:lnTo>
                  <a:pt x="348" y="527"/>
                </a:lnTo>
                <a:lnTo>
                  <a:pt x="348" y="527"/>
                </a:lnTo>
                <a:lnTo>
                  <a:pt x="350" y="524"/>
                </a:lnTo>
                <a:lnTo>
                  <a:pt x="354" y="518"/>
                </a:lnTo>
                <a:lnTo>
                  <a:pt x="357" y="505"/>
                </a:lnTo>
                <a:lnTo>
                  <a:pt x="360" y="491"/>
                </a:lnTo>
                <a:lnTo>
                  <a:pt x="360" y="486"/>
                </a:lnTo>
                <a:lnTo>
                  <a:pt x="358" y="482"/>
                </a:lnTo>
                <a:lnTo>
                  <a:pt x="358" y="482"/>
                </a:lnTo>
                <a:lnTo>
                  <a:pt x="329" y="438"/>
                </a:lnTo>
                <a:lnTo>
                  <a:pt x="294" y="404"/>
                </a:lnTo>
                <a:lnTo>
                  <a:pt x="294" y="383"/>
                </a:lnTo>
                <a:lnTo>
                  <a:pt x="294" y="383"/>
                </a:lnTo>
                <a:lnTo>
                  <a:pt x="298" y="382"/>
                </a:lnTo>
                <a:lnTo>
                  <a:pt x="305" y="377"/>
                </a:lnTo>
                <a:lnTo>
                  <a:pt x="309" y="374"/>
                </a:lnTo>
                <a:lnTo>
                  <a:pt x="312" y="371"/>
                </a:lnTo>
                <a:lnTo>
                  <a:pt x="315" y="367"/>
                </a:lnTo>
                <a:lnTo>
                  <a:pt x="316" y="364"/>
                </a:lnTo>
                <a:lnTo>
                  <a:pt x="316" y="364"/>
                </a:lnTo>
                <a:lnTo>
                  <a:pt x="316" y="350"/>
                </a:lnTo>
                <a:lnTo>
                  <a:pt x="316" y="342"/>
                </a:lnTo>
                <a:lnTo>
                  <a:pt x="313" y="334"/>
                </a:lnTo>
                <a:lnTo>
                  <a:pt x="313" y="334"/>
                </a:lnTo>
                <a:lnTo>
                  <a:pt x="307" y="319"/>
                </a:lnTo>
                <a:lnTo>
                  <a:pt x="299" y="299"/>
                </a:lnTo>
                <a:lnTo>
                  <a:pt x="292" y="281"/>
                </a:lnTo>
                <a:lnTo>
                  <a:pt x="288" y="271"/>
                </a:lnTo>
                <a:lnTo>
                  <a:pt x="288" y="271"/>
                </a:lnTo>
                <a:lnTo>
                  <a:pt x="287" y="268"/>
                </a:lnTo>
                <a:lnTo>
                  <a:pt x="285" y="263"/>
                </a:lnTo>
                <a:lnTo>
                  <a:pt x="278" y="256"/>
                </a:lnTo>
                <a:lnTo>
                  <a:pt x="278" y="256"/>
                </a:lnTo>
                <a:lnTo>
                  <a:pt x="272" y="252"/>
                </a:lnTo>
                <a:lnTo>
                  <a:pt x="264" y="250"/>
                </a:lnTo>
                <a:lnTo>
                  <a:pt x="251" y="248"/>
                </a:lnTo>
                <a:lnTo>
                  <a:pt x="251" y="248"/>
                </a:lnTo>
                <a:lnTo>
                  <a:pt x="256" y="246"/>
                </a:lnTo>
                <a:lnTo>
                  <a:pt x="271" y="243"/>
                </a:lnTo>
                <a:lnTo>
                  <a:pt x="286" y="237"/>
                </a:lnTo>
                <a:lnTo>
                  <a:pt x="292" y="233"/>
                </a:lnTo>
                <a:lnTo>
                  <a:pt x="297" y="229"/>
                </a:lnTo>
                <a:lnTo>
                  <a:pt x="297" y="229"/>
                </a:lnTo>
                <a:lnTo>
                  <a:pt x="303" y="220"/>
                </a:lnTo>
                <a:lnTo>
                  <a:pt x="306" y="214"/>
                </a:lnTo>
                <a:lnTo>
                  <a:pt x="307" y="207"/>
                </a:lnTo>
                <a:lnTo>
                  <a:pt x="307" y="199"/>
                </a:lnTo>
                <a:lnTo>
                  <a:pt x="307" y="199"/>
                </a:lnTo>
                <a:lnTo>
                  <a:pt x="309" y="186"/>
                </a:lnTo>
                <a:lnTo>
                  <a:pt x="311" y="172"/>
                </a:lnTo>
                <a:lnTo>
                  <a:pt x="316" y="148"/>
                </a:lnTo>
                <a:lnTo>
                  <a:pt x="316" y="148"/>
                </a:lnTo>
                <a:lnTo>
                  <a:pt x="318" y="140"/>
                </a:lnTo>
                <a:lnTo>
                  <a:pt x="322" y="130"/>
                </a:lnTo>
                <a:lnTo>
                  <a:pt x="326" y="118"/>
                </a:lnTo>
                <a:lnTo>
                  <a:pt x="326" y="118"/>
                </a:lnTo>
                <a:lnTo>
                  <a:pt x="331" y="112"/>
                </a:lnTo>
                <a:lnTo>
                  <a:pt x="335" y="107"/>
                </a:lnTo>
                <a:lnTo>
                  <a:pt x="337" y="99"/>
                </a:lnTo>
                <a:lnTo>
                  <a:pt x="337" y="99"/>
                </a:lnTo>
                <a:lnTo>
                  <a:pt x="337" y="94"/>
                </a:lnTo>
                <a:lnTo>
                  <a:pt x="336" y="85"/>
                </a:lnTo>
                <a:lnTo>
                  <a:pt x="333" y="73"/>
                </a:lnTo>
                <a:lnTo>
                  <a:pt x="330" y="61"/>
                </a:lnTo>
                <a:lnTo>
                  <a:pt x="325" y="48"/>
                </a:lnTo>
                <a:lnTo>
                  <a:pt x="319" y="37"/>
                </a:lnTo>
                <a:lnTo>
                  <a:pt x="311" y="26"/>
                </a:lnTo>
                <a:lnTo>
                  <a:pt x="307" y="21"/>
                </a:lnTo>
                <a:lnTo>
                  <a:pt x="303" y="19"/>
                </a:lnTo>
                <a:lnTo>
                  <a:pt x="303" y="19"/>
                </a:lnTo>
                <a:lnTo>
                  <a:pt x="292" y="13"/>
                </a:lnTo>
                <a:lnTo>
                  <a:pt x="281" y="8"/>
                </a:lnTo>
                <a:lnTo>
                  <a:pt x="269" y="5"/>
                </a:lnTo>
                <a:lnTo>
                  <a:pt x="259" y="2"/>
                </a:lnTo>
                <a:lnTo>
                  <a:pt x="242" y="0"/>
                </a:lnTo>
                <a:lnTo>
                  <a:pt x="235" y="0"/>
                </a:lnTo>
                <a:lnTo>
                  <a:pt x="208" y="0"/>
                </a:lnTo>
                <a:lnTo>
                  <a:pt x="208" y="0"/>
                </a:lnTo>
                <a:lnTo>
                  <a:pt x="178" y="5"/>
                </a:lnTo>
                <a:lnTo>
                  <a:pt x="154" y="11"/>
                </a:lnTo>
                <a:lnTo>
                  <a:pt x="144" y="14"/>
                </a:lnTo>
                <a:lnTo>
                  <a:pt x="136" y="19"/>
                </a:lnTo>
                <a:lnTo>
                  <a:pt x="136" y="19"/>
                </a:lnTo>
                <a:lnTo>
                  <a:pt x="132" y="21"/>
                </a:lnTo>
                <a:lnTo>
                  <a:pt x="128" y="24"/>
                </a:lnTo>
                <a:lnTo>
                  <a:pt x="124" y="31"/>
                </a:lnTo>
                <a:lnTo>
                  <a:pt x="121" y="40"/>
                </a:lnTo>
                <a:lnTo>
                  <a:pt x="118" y="51"/>
                </a:lnTo>
                <a:lnTo>
                  <a:pt x="115" y="71"/>
                </a:lnTo>
                <a:lnTo>
                  <a:pt x="114" y="85"/>
                </a:lnTo>
                <a:lnTo>
                  <a:pt x="114" y="85"/>
                </a:lnTo>
                <a:lnTo>
                  <a:pt x="112" y="97"/>
                </a:lnTo>
                <a:lnTo>
                  <a:pt x="111" y="108"/>
                </a:lnTo>
                <a:lnTo>
                  <a:pt x="112" y="117"/>
                </a:lnTo>
                <a:lnTo>
                  <a:pt x="114" y="123"/>
                </a:lnTo>
                <a:lnTo>
                  <a:pt x="114" y="123"/>
                </a:lnTo>
                <a:lnTo>
                  <a:pt x="132" y="153"/>
                </a:lnTo>
                <a:lnTo>
                  <a:pt x="132" y="153"/>
                </a:lnTo>
                <a:lnTo>
                  <a:pt x="131" y="155"/>
                </a:lnTo>
                <a:lnTo>
                  <a:pt x="127" y="159"/>
                </a:lnTo>
                <a:lnTo>
                  <a:pt x="126" y="162"/>
                </a:lnTo>
                <a:lnTo>
                  <a:pt x="126" y="165"/>
                </a:lnTo>
                <a:lnTo>
                  <a:pt x="127" y="168"/>
                </a:lnTo>
                <a:lnTo>
                  <a:pt x="130" y="172"/>
                </a:lnTo>
                <a:lnTo>
                  <a:pt x="130" y="172"/>
                </a:lnTo>
                <a:lnTo>
                  <a:pt x="144" y="185"/>
                </a:lnTo>
                <a:lnTo>
                  <a:pt x="151" y="191"/>
                </a:lnTo>
                <a:lnTo>
                  <a:pt x="168" y="2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AB40F6E-33CC-468E-97EF-6EFE9F4F1607}"/>
              </a:ext>
            </a:extLst>
          </p:cNvPr>
          <p:cNvSpPr>
            <a:spLocks/>
          </p:cNvSpPr>
          <p:nvPr/>
        </p:nvSpPr>
        <p:spPr bwMode="auto">
          <a:xfrm>
            <a:off x="8163926" y="2763482"/>
            <a:ext cx="872072" cy="1622425"/>
          </a:xfrm>
          <a:custGeom>
            <a:avLst/>
            <a:gdLst>
              <a:gd name="T0" fmla="*/ 534 w 609"/>
              <a:gd name="T1" fmla="*/ 240 h 1133"/>
              <a:gd name="T2" fmla="*/ 571 w 609"/>
              <a:gd name="T3" fmla="*/ 189 h 1133"/>
              <a:gd name="T4" fmla="*/ 587 w 609"/>
              <a:gd name="T5" fmla="*/ 154 h 1133"/>
              <a:gd name="T6" fmla="*/ 597 w 609"/>
              <a:gd name="T7" fmla="*/ 92 h 1133"/>
              <a:gd name="T8" fmla="*/ 563 w 609"/>
              <a:gd name="T9" fmla="*/ 33 h 1133"/>
              <a:gd name="T10" fmla="*/ 523 w 609"/>
              <a:gd name="T11" fmla="*/ 3 h 1133"/>
              <a:gd name="T12" fmla="*/ 466 w 609"/>
              <a:gd name="T13" fmla="*/ 4 h 1133"/>
              <a:gd name="T14" fmla="*/ 393 w 609"/>
              <a:gd name="T15" fmla="*/ 36 h 1133"/>
              <a:gd name="T16" fmla="*/ 370 w 609"/>
              <a:gd name="T17" fmla="*/ 87 h 1133"/>
              <a:gd name="T18" fmla="*/ 374 w 609"/>
              <a:gd name="T19" fmla="*/ 143 h 1133"/>
              <a:gd name="T20" fmla="*/ 256 w 609"/>
              <a:gd name="T21" fmla="*/ 182 h 1133"/>
              <a:gd name="T22" fmla="*/ 216 w 609"/>
              <a:gd name="T23" fmla="*/ 221 h 1133"/>
              <a:gd name="T24" fmla="*/ 105 w 609"/>
              <a:gd name="T25" fmla="*/ 282 h 1133"/>
              <a:gd name="T26" fmla="*/ 41 w 609"/>
              <a:gd name="T27" fmla="*/ 383 h 1133"/>
              <a:gd name="T28" fmla="*/ 0 w 609"/>
              <a:gd name="T29" fmla="*/ 492 h 1133"/>
              <a:gd name="T30" fmla="*/ 15 w 609"/>
              <a:gd name="T31" fmla="*/ 508 h 1133"/>
              <a:gd name="T32" fmla="*/ 40 w 609"/>
              <a:gd name="T33" fmla="*/ 507 h 1133"/>
              <a:gd name="T34" fmla="*/ 53 w 609"/>
              <a:gd name="T35" fmla="*/ 499 h 1133"/>
              <a:gd name="T36" fmla="*/ 67 w 609"/>
              <a:gd name="T37" fmla="*/ 467 h 1133"/>
              <a:gd name="T38" fmla="*/ 65 w 609"/>
              <a:gd name="T39" fmla="*/ 440 h 1133"/>
              <a:gd name="T40" fmla="*/ 157 w 609"/>
              <a:gd name="T41" fmla="*/ 354 h 1133"/>
              <a:gd name="T42" fmla="*/ 187 w 609"/>
              <a:gd name="T43" fmla="*/ 370 h 1133"/>
              <a:gd name="T44" fmla="*/ 141 w 609"/>
              <a:gd name="T45" fmla="*/ 521 h 1133"/>
              <a:gd name="T46" fmla="*/ 156 w 609"/>
              <a:gd name="T47" fmla="*/ 591 h 1133"/>
              <a:gd name="T48" fmla="*/ 217 w 609"/>
              <a:gd name="T49" fmla="*/ 741 h 1133"/>
              <a:gd name="T50" fmla="*/ 226 w 609"/>
              <a:gd name="T51" fmla="*/ 758 h 1133"/>
              <a:gd name="T52" fmla="*/ 178 w 609"/>
              <a:gd name="T53" fmla="*/ 822 h 1133"/>
              <a:gd name="T54" fmla="*/ 118 w 609"/>
              <a:gd name="T55" fmla="*/ 915 h 1133"/>
              <a:gd name="T56" fmla="*/ 57 w 609"/>
              <a:gd name="T57" fmla="*/ 953 h 1133"/>
              <a:gd name="T58" fmla="*/ 15 w 609"/>
              <a:gd name="T59" fmla="*/ 972 h 1133"/>
              <a:gd name="T60" fmla="*/ 25 w 609"/>
              <a:gd name="T61" fmla="*/ 1007 h 1133"/>
              <a:gd name="T62" fmla="*/ 116 w 609"/>
              <a:gd name="T63" fmla="*/ 1068 h 1133"/>
              <a:gd name="T64" fmla="*/ 172 w 609"/>
              <a:gd name="T65" fmla="*/ 1080 h 1133"/>
              <a:gd name="T66" fmla="*/ 182 w 609"/>
              <a:gd name="T67" fmla="*/ 1060 h 1133"/>
              <a:gd name="T68" fmla="*/ 165 w 609"/>
              <a:gd name="T69" fmla="*/ 998 h 1133"/>
              <a:gd name="T70" fmla="*/ 161 w 609"/>
              <a:gd name="T71" fmla="*/ 983 h 1133"/>
              <a:gd name="T72" fmla="*/ 276 w 609"/>
              <a:gd name="T73" fmla="*/ 904 h 1133"/>
              <a:gd name="T74" fmla="*/ 302 w 609"/>
              <a:gd name="T75" fmla="*/ 990 h 1133"/>
              <a:gd name="T76" fmla="*/ 302 w 609"/>
              <a:gd name="T77" fmla="*/ 1057 h 1133"/>
              <a:gd name="T78" fmla="*/ 310 w 609"/>
              <a:gd name="T79" fmla="*/ 1105 h 1133"/>
              <a:gd name="T80" fmla="*/ 345 w 609"/>
              <a:gd name="T81" fmla="*/ 1132 h 1133"/>
              <a:gd name="T82" fmla="*/ 390 w 609"/>
              <a:gd name="T83" fmla="*/ 1118 h 1133"/>
              <a:gd name="T84" fmla="*/ 456 w 609"/>
              <a:gd name="T85" fmla="*/ 1061 h 1133"/>
              <a:gd name="T86" fmla="*/ 450 w 609"/>
              <a:gd name="T87" fmla="*/ 1043 h 1133"/>
              <a:gd name="T88" fmla="*/ 367 w 609"/>
              <a:gd name="T89" fmla="*/ 983 h 1133"/>
              <a:gd name="T90" fmla="*/ 355 w 609"/>
              <a:gd name="T91" fmla="*/ 882 h 1133"/>
              <a:gd name="T92" fmla="*/ 366 w 609"/>
              <a:gd name="T93" fmla="*/ 747 h 1133"/>
              <a:gd name="T94" fmla="*/ 365 w 609"/>
              <a:gd name="T95" fmla="*/ 655 h 1133"/>
              <a:gd name="T96" fmla="*/ 402 w 609"/>
              <a:gd name="T97" fmla="*/ 530 h 1133"/>
              <a:gd name="T98" fmla="*/ 431 w 609"/>
              <a:gd name="T99" fmla="*/ 427 h 1133"/>
              <a:gd name="T100" fmla="*/ 448 w 609"/>
              <a:gd name="T101" fmla="*/ 357 h 1133"/>
              <a:gd name="T102" fmla="*/ 492 w 609"/>
              <a:gd name="T103" fmla="*/ 395 h 1133"/>
              <a:gd name="T104" fmla="*/ 547 w 609"/>
              <a:gd name="T105" fmla="*/ 462 h 1133"/>
              <a:gd name="T106" fmla="*/ 560 w 609"/>
              <a:gd name="T107" fmla="*/ 481 h 1133"/>
              <a:gd name="T108" fmla="*/ 590 w 609"/>
              <a:gd name="T109" fmla="*/ 481 h 1133"/>
              <a:gd name="T110" fmla="*/ 607 w 609"/>
              <a:gd name="T111" fmla="*/ 445 h 1133"/>
              <a:gd name="T112" fmla="*/ 607 w 609"/>
              <a:gd name="T113" fmla="*/ 427 h 1133"/>
              <a:gd name="T114" fmla="*/ 560 w 609"/>
              <a:gd name="T115" fmla="*/ 403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9" h="1133">
                <a:moveTo>
                  <a:pt x="495" y="276"/>
                </a:moveTo>
                <a:lnTo>
                  <a:pt x="495" y="276"/>
                </a:lnTo>
                <a:lnTo>
                  <a:pt x="506" y="266"/>
                </a:lnTo>
                <a:lnTo>
                  <a:pt x="525" y="249"/>
                </a:lnTo>
                <a:lnTo>
                  <a:pt x="525" y="249"/>
                </a:lnTo>
                <a:lnTo>
                  <a:pt x="534" y="240"/>
                </a:lnTo>
                <a:lnTo>
                  <a:pt x="543" y="232"/>
                </a:lnTo>
                <a:lnTo>
                  <a:pt x="555" y="217"/>
                </a:lnTo>
                <a:lnTo>
                  <a:pt x="555" y="217"/>
                </a:lnTo>
                <a:lnTo>
                  <a:pt x="565" y="201"/>
                </a:lnTo>
                <a:lnTo>
                  <a:pt x="570" y="194"/>
                </a:lnTo>
                <a:lnTo>
                  <a:pt x="571" y="189"/>
                </a:lnTo>
                <a:lnTo>
                  <a:pt x="571" y="189"/>
                </a:lnTo>
                <a:lnTo>
                  <a:pt x="572" y="182"/>
                </a:lnTo>
                <a:lnTo>
                  <a:pt x="577" y="173"/>
                </a:lnTo>
                <a:lnTo>
                  <a:pt x="582" y="160"/>
                </a:lnTo>
                <a:lnTo>
                  <a:pt x="582" y="160"/>
                </a:lnTo>
                <a:lnTo>
                  <a:pt x="587" y="154"/>
                </a:lnTo>
                <a:lnTo>
                  <a:pt x="590" y="149"/>
                </a:lnTo>
                <a:lnTo>
                  <a:pt x="592" y="143"/>
                </a:lnTo>
                <a:lnTo>
                  <a:pt x="592" y="143"/>
                </a:lnTo>
                <a:lnTo>
                  <a:pt x="595" y="131"/>
                </a:lnTo>
                <a:lnTo>
                  <a:pt x="597" y="111"/>
                </a:lnTo>
                <a:lnTo>
                  <a:pt x="597" y="92"/>
                </a:lnTo>
                <a:lnTo>
                  <a:pt x="596" y="85"/>
                </a:lnTo>
                <a:lnTo>
                  <a:pt x="596" y="82"/>
                </a:lnTo>
                <a:lnTo>
                  <a:pt x="596" y="82"/>
                </a:lnTo>
                <a:lnTo>
                  <a:pt x="589" y="72"/>
                </a:lnTo>
                <a:lnTo>
                  <a:pt x="578" y="54"/>
                </a:lnTo>
                <a:lnTo>
                  <a:pt x="563" y="33"/>
                </a:lnTo>
                <a:lnTo>
                  <a:pt x="555" y="25"/>
                </a:lnTo>
                <a:lnTo>
                  <a:pt x="547" y="16"/>
                </a:lnTo>
                <a:lnTo>
                  <a:pt x="547" y="16"/>
                </a:lnTo>
                <a:lnTo>
                  <a:pt x="539" y="12"/>
                </a:lnTo>
                <a:lnTo>
                  <a:pt x="531" y="7"/>
                </a:lnTo>
                <a:lnTo>
                  <a:pt x="523" y="3"/>
                </a:lnTo>
                <a:lnTo>
                  <a:pt x="513" y="2"/>
                </a:lnTo>
                <a:lnTo>
                  <a:pt x="505" y="0"/>
                </a:lnTo>
                <a:lnTo>
                  <a:pt x="498" y="0"/>
                </a:lnTo>
                <a:lnTo>
                  <a:pt x="482" y="1"/>
                </a:lnTo>
                <a:lnTo>
                  <a:pt x="482" y="1"/>
                </a:lnTo>
                <a:lnTo>
                  <a:pt x="466" y="4"/>
                </a:lnTo>
                <a:lnTo>
                  <a:pt x="448" y="10"/>
                </a:lnTo>
                <a:lnTo>
                  <a:pt x="417" y="22"/>
                </a:lnTo>
                <a:lnTo>
                  <a:pt x="417" y="22"/>
                </a:lnTo>
                <a:lnTo>
                  <a:pt x="406" y="27"/>
                </a:lnTo>
                <a:lnTo>
                  <a:pt x="400" y="32"/>
                </a:lnTo>
                <a:lnTo>
                  <a:pt x="393" y="36"/>
                </a:lnTo>
                <a:lnTo>
                  <a:pt x="386" y="42"/>
                </a:lnTo>
                <a:lnTo>
                  <a:pt x="380" y="51"/>
                </a:lnTo>
                <a:lnTo>
                  <a:pt x="376" y="61"/>
                </a:lnTo>
                <a:lnTo>
                  <a:pt x="372" y="73"/>
                </a:lnTo>
                <a:lnTo>
                  <a:pt x="372" y="73"/>
                </a:lnTo>
                <a:lnTo>
                  <a:pt x="370" y="87"/>
                </a:lnTo>
                <a:lnTo>
                  <a:pt x="368" y="99"/>
                </a:lnTo>
                <a:lnTo>
                  <a:pt x="368" y="111"/>
                </a:lnTo>
                <a:lnTo>
                  <a:pt x="370" y="122"/>
                </a:lnTo>
                <a:lnTo>
                  <a:pt x="373" y="137"/>
                </a:lnTo>
                <a:lnTo>
                  <a:pt x="374" y="143"/>
                </a:lnTo>
                <a:lnTo>
                  <a:pt x="374" y="143"/>
                </a:lnTo>
                <a:lnTo>
                  <a:pt x="323" y="159"/>
                </a:lnTo>
                <a:lnTo>
                  <a:pt x="285" y="169"/>
                </a:lnTo>
                <a:lnTo>
                  <a:pt x="271" y="175"/>
                </a:lnTo>
                <a:lnTo>
                  <a:pt x="262" y="179"/>
                </a:lnTo>
                <a:lnTo>
                  <a:pt x="262" y="179"/>
                </a:lnTo>
                <a:lnTo>
                  <a:pt x="256" y="182"/>
                </a:lnTo>
                <a:lnTo>
                  <a:pt x="250" y="188"/>
                </a:lnTo>
                <a:lnTo>
                  <a:pt x="239" y="201"/>
                </a:lnTo>
                <a:lnTo>
                  <a:pt x="233" y="208"/>
                </a:lnTo>
                <a:lnTo>
                  <a:pt x="227" y="214"/>
                </a:lnTo>
                <a:lnTo>
                  <a:pt x="221" y="219"/>
                </a:lnTo>
                <a:lnTo>
                  <a:pt x="216" y="221"/>
                </a:lnTo>
                <a:lnTo>
                  <a:pt x="216" y="221"/>
                </a:lnTo>
                <a:lnTo>
                  <a:pt x="195" y="230"/>
                </a:lnTo>
                <a:lnTo>
                  <a:pt x="167" y="243"/>
                </a:lnTo>
                <a:lnTo>
                  <a:pt x="131" y="259"/>
                </a:lnTo>
                <a:lnTo>
                  <a:pt x="131" y="259"/>
                </a:lnTo>
                <a:lnTo>
                  <a:pt x="105" y="282"/>
                </a:lnTo>
                <a:lnTo>
                  <a:pt x="85" y="300"/>
                </a:lnTo>
                <a:lnTo>
                  <a:pt x="77" y="308"/>
                </a:lnTo>
                <a:lnTo>
                  <a:pt x="72" y="314"/>
                </a:lnTo>
                <a:lnTo>
                  <a:pt x="72" y="314"/>
                </a:lnTo>
                <a:lnTo>
                  <a:pt x="60" y="339"/>
                </a:lnTo>
                <a:lnTo>
                  <a:pt x="41" y="383"/>
                </a:lnTo>
                <a:lnTo>
                  <a:pt x="13" y="448"/>
                </a:lnTo>
                <a:lnTo>
                  <a:pt x="13" y="448"/>
                </a:lnTo>
                <a:lnTo>
                  <a:pt x="9" y="459"/>
                </a:lnTo>
                <a:lnTo>
                  <a:pt x="3" y="475"/>
                </a:lnTo>
                <a:lnTo>
                  <a:pt x="2" y="485"/>
                </a:lnTo>
                <a:lnTo>
                  <a:pt x="0" y="492"/>
                </a:lnTo>
                <a:lnTo>
                  <a:pt x="1" y="499"/>
                </a:lnTo>
                <a:lnTo>
                  <a:pt x="1" y="500"/>
                </a:lnTo>
                <a:lnTo>
                  <a:pt x="2" y="502"/>
                </a:lnTo>
                <a:lnTo>
                  <a:pt x="2" y="502"/>
                </a:lnTo>
                <a:lnTo>
                  <a:pt x="9" y="506"/>
                </a:lnTo>
                <a:lnTo>
                  <a:pt x="15" y="508"/>
                </a:lnTo>
                <a:lnTo>
                  <a:pt x="23" y="511"/>
                </a:lnTo>
                <a:lnTo>
                  <a:pt x="23" y="511"/>
                </a:lnTo>
                <a:lnTo>
                  <a:pt x="28" y="509"/>
                </a:lnTo>
                <a:lnTo>
                  <a:pt x="33" y="508"/>
                </a:lnTo>
                <a:lnTo>
                  <a:pt x="36" y="507"/>
                </a:lnTo>
                <a:lnTo>
                  <a:pt x="40" y="507"/>
                </a:lnTo>
                <a:lnTo>
                  <a:pt x="40" y="507"/>
                </a:lnTo>
                <a:lnTo>
                  <a:pt x="42" y="507"/>
                </a:lnTo>
                <a:lnTo>
                  <a:pt x="46" y="505"/>
                </a:lnTo>
                <a:lnTo>
                  <a:pt x="51" y="502"/>
                </a:lnTo>
                <a:lnTo>
                  <a:pt x="51" y="502"/>
                </a:lnTo>
                <a:lnTo>
                  <a:pt x="53" y="499"/>
                </a:lnTo>
                <a:lnTo>
                  <a:pt x="59" y="492"/>
                </a:lnTo>
                <a:lnTo>
                  <a:pt x="59" y="492"/>
                </a:lnTo>
                <a:lnTo>
                  <a:pt x="65" y="480"/>
                </a:lnTo>
                <a:lnTo>
                  <a:pt x="67" y="474"/>
                </a:lnTo>
                <a:lnTo>
                  <a:pt x="67" y="470"/>
                </a:lnTo>
                <a:lnTo>
                  <a:pt x="67" y="467"/>
                </a:lnTo>
                <a:lnTo>
                  <a:pt x="67" y="467"/>
                </a:lnTo>
                <a:lnTo>
                  <a:pt x="65" y="460"/>
                </a:lnTo>
                <a:lnTo>
                  <a:pt x="64" y="453"/>
                </a:lnTo>
                <a:lnTo>
                  <a:pt x="64" y="445"/>
                </a:lnTo>
                <a:lnTo>
                  <a:pt x="65" y="440"/>
                </a:lnTo>
                <a:lnTo>
                  <a:pt x="65" y="440"/>
                </a:lnTo>
                <a:lnTo>
                  <a:pt x="76" y="422"/>
                </a:lnTo>
                <a:lnTo>
                  <a:pt x="99" y="389"/>
                </a:lnTo>
                <a:lnTo>
                  <a:pt x="131" y="340"/>
                </a:lnTo>
                <a:lnTo>
                  <a:pt x="131" y="340"/>
                </a:lnTo>
                <a:lnTo>
                  <a:pt x="147" y="349"/>
                </a:lnTo>
                <a:lnTo>
                  <a:pt x="157" y="354"/>
                </a:lnTo>
                <a:lnTo>
                  <a:pt x="162" y="357"/>
                </a:lnTo>
                <a:lnTo>
                  <a:pt x="165" y="357"/>
                </a:lnTo>
                <a:lnTo>
                  <a:pt x="165" y="357"/>
                </a:lnTo>
                <a:lnTo>
                  <a:pt x="197" y="340"/>
                </a:lnTo>
                <a:lnTo>
                  <a:pt x="197" y="340"/>
                </a:lnTo>
                <a:lnTo>
                  <a:pt x="187" y="370"/>
                </a:lnTo>
                <a:lnTo>
                  <a:pt x="173" y="422"/>
                </a:lnTo>
                <a:lnTo>
                  <a:pt x="173" y="422"/>
                </a:lnTo>
                <a:lnTo>
                  <a:pt x="163" y="449"/>
                </a:lnTo>
                <a:lnTo>
                  <a:pt x="150" y="485"/>
                </a:lnTo>
                <a:lnTo>
                  <a:pt x="144" y="504"/>
                </a:lnTo>
                <a:lnTo>
                  <a:pt x="141" y="521"/>
                </a:lnTo>
                <a:lnTo>
                  <a:pt x="138" y="537"/>
                </a:lnTo>
                <a:lnTo>
                  <a:pt x="138" y="544"/>
                </a:lnTo>
                <a:lnTo>
                  <a:pt x="140" y="551"/>
                </a:lnTo>
                <a:lnTo>
                  <a:pt x="140" y="551"/>
                </a:lnTo>
                <a:lnTo>
                  <a:pt x="146" y="568"/>
                </a:lnTo>
                <a:lnTo>
                  <a:pt x="156" y="591"/>
                </a:lnTo>
                <a:lnTo>
                  <a:pt x="183" y="648"/>
                </a:lnTo>
                <a:lnTo>
                  <a:pt x="210" y="700"/>
                </a:lnTo>
                <a:lnTo>
                  <a:pt x="218" y="718"/>
                </a:lnTo>
                <a:lnTo>
                  <a:pt x="220" y="726"/>
                </a:lnTo>
                <a:lnTo>
                  <a:pt x="220" y="726"/>
                </a:lnTo>
                <a:lnTo>
                  <a:pt x="217" y="741"/>
                </a:lnTo>
                <a:lnTo>
                  <a:pt x="216" y="749"/>
                </a:lnTo>
                <a:lnTo>
                  <a:pt x="216" y="753"/>
                </a:lnTo>
                <a:lnTo>
                  <a:pt x="216" y="753"/>
                </a:lnTo>
                <a:lnTo>
                  <a:pt x="221" y="756"/>
                </a:lnTo>
                <a:lnTo>
                  <a:pt x="226" y="758"/>
                </a:lnTo>
                <a:lnTo>
                  <a:pt x="226" y="758"/>
                </a:lnTo>
                <a:lnTo>
                  <a:pt x="224" y="768"/>
                </a:lnTo>
                <a:lnTo>
                  <a:pt x="220" y="780"/>
                </a:lnTo>
                <a:lnTo>
                  <a:pt x="220" y="780"/>
                </a:lnTo>
                <a:lnTo>
                  <a:pt x="213" y="788"/>
                </a:lnTo>
                <a:lnTo>
                  <a:pt x="195" y="804"/>
                </a:lnTo>
                <a:lnTo>
                  <a:pt x="178" y="822"/>
                </a:lnTo>
                <a:lnTo>
                  <a:pt x="169" y="831"/>
                </a:lnTo>
                <a:lnTo>
                  <a:pt x="165" y="839"/>
                </a:lnTo>
                <a:lnTo>
                  <a:pt x="165" y="839"/>
                </a:lnTo>
                <a:lnTo>
                  <a:pt x="142" y="877"/>
                </a:lnTo>
                <a:lnTo>
                  <a:pt x="118" y="915"/>
                </a:lnTo>
                <a:lnTo>
                  <a:pt x="118" y="915"/>
                </a:lnTo>
                <a:lnTo>
                  <a:pt x="112" y="922"/>
                </a:lnTo>
                <a:lnTo>
                  <a:pt x="105" y="928"/>
                </a:lnTo>
                <a:lnTo>
                  <a:pt x="96" y="934"/>
                </a:lnTo>
                <a:lnTo>
                  <a:pt x="85" y="940"/>
                </a:lnTo>
                <a:lnTo>
                  <a:pt x="67" y="948"/>
                </a:lnTo>
                <a:lnTo>
                  <a:pt x="57" y="953"/>
                </a:lnTo>
                <a:lnTo>
                  <a:pt x="57" y="953"/>
                </a:lnTo>
                <a:lnTo>
                  <a:pt x="47" y="955"/>
                </a:lnTo>
                <a:lnTo>
                  <a:pt x="33" y="961"/>
                </a:lnTo>
                <a:lnTo>
                  <a:pt x="26" y="964"/>
                </a:lnTo>
                <a:lnTo>
                  <a:pt x="20" y="968"/>
                </a:lnTo>
                <a:lnTo>
                  <a:pt x="15" y="972"/>
                </a:lnTo>
                <a:lnTo>
                  <a:pt x="14" y="974"/>
                </a:lnTo>
                <a:lnTo>
                  <a:pt x="13" y="977"/>
                </a:lnTo>
                <a:lnTo>
                  <a:pt x="13" y="977"/>
                </a:lnTo>
                <a:lnTo>
                  <a:pt x="14" y="983"/>
                </a:lnTo>
                <a:lnTo>
                  <a:pt x="16" y="991"/>
                </a:lnTo>
                <a:lnTo>
                  <a:pt x="25" y="1007"/>
                </a:lnTo>
                <a:lnTo>
                  <a:pt x="34" y="1023"/>
                </a:lnTo>
                <a:lnTo>
                  <a:pt x="40" y="1031"/>
                </a:lnTo>
                <a:lnTo>
                  <a:pt x="40" y="1031"/>
                </a:lnTo>
                <a:lnTo>
                  <a:pt x="58" y="1041"/>
                </a:lnTo>
                <a:lnTo>
                  <a:pt x="96" y="1058"/>
                </a:lnTo>
                <a:lnTo>
                  <a:pt x="116" y="1068"/>
                </a:lnTo>
                <a:lnTo>
                  <a:pt x="136" y="1076"/>
                </a:lnTo>
                <a:lnTo>
                  <a:pt x="151" y="1081"/>
                </a:lnTo>
                <a:lnTo>
                  <a:pt x="157" y="1082"/>
                </a:lnTo>
                <a:lnTo>
                  <a:pt x="161" y="1082"/>
                </a:lnTo>
                <a:lnTo>
                  <a:pt x="161" y="1082"/>
                </a:lnTo>
                <a:lnTo>
                  <a:pt x="172" y="1080"/>
                </a:lnTo>
                <a:lnTo>
                  <a:pt x="179" y="1077"/>
                </a:lnTo>
                <a:lnTo>
                  <a:pt x="180" y="1076"/>
                </a:lnTo>
                <a:lnTo>
                  <a:pt x="181" y="1074"/>
                </a:lnTo>
                <a:lnTo>
                  <a:pt x="183" y="1066"/>
                </a:lnTo>
                <a:lnTo>
                  <a:pt x="183" y="1066"/>
                </a:lnTo>
                <a:lnTo>
                  <a:pt x="182" y="1060"/>
                </a:lnTo>
                <a:lnTo>
                  <a:pt x="181" y="1050"/>
                </a:lnTo>
                <a:lnTo>
                  <a:pt x="176" y="1030"/>
                </a:lnTo>
                <a:lnTo>
                  <a:pt x="170" y="1011"/>
                </a:lnTo>
                <a:lnTo>
                  <a:pt x="167" y="1001"/>
                </a:lnTo>
                <a:lnTo>
                  <a:pt x="167" y="1001"/>
                </a:lnTo>
                <a:lnTo>
                  <a:pt x="165" y="998"/>
                </a:lnTo>
                <a:lnTo>
                  <a:pt x="161" y="996"/>
                </a:lnTo>
                <a:lnTo>
                  <a:pt x="160" y="993"/>
                </a:lnTo>
                <a:lnTo>
                  <a:pt x="160" y="990"/>
                </a:lnTo>
                <a:lnTo>
                  <a:pt x="160" y="986"/>
                </a:lnTo>
                <a:lnTo>
                  <a:pt x="161" y="983"/>
                </a:lnTo>
                <a:lnTo>
                  <a:pt x="161" y="983"/>
                </a:lnTo>
                <a:lnTo>
                  <a:pt x="167" y="973"/>
                </a:lnTo>
                <a:lnTo>
                  <a:pt x="179" y="958"/>
                </a:lnTo>
                <a:lnTo>
                  <a:pt x="212" y="917"/>
                </a:lnTo>
                <a:lnTo>
                  <a:pt x="258" y="864"/>
                </a:lnTo>
                <a:lnTo>
                  <a:pt x="258" y="864"/>
                </a:lnTo>
                <a:lnTo>
                  <a:pt x="276" y="904"/>
                </a:lnTo>
                <a:lnTo>
                  <a:pt x="289" y="935"/>
                </a:lnTo>
                <a:lnTo>
                  <a:pt x="294" y="947"/>
                </a:lnTo>
                <a:lnTo>
                  <a:pt x="296" y="955"/>
                </a:lnTo>
                <a:lnTo>
                  <a:pt x="296" y="955"/>
                </a:lnTo>
                <a:lnTo>
                  <a:pt x="302" y="990"/>
                </a:lnTo>
                <a:lnTo>
                  <a:pt x="302" y="990"/>
                </a:lnTo>
                <a:lnTo>
                  <a:pt x="298" y="999"/>
                </a:lnTo>
                <a:lnTo>
                  <a:pt x="296" y="1007"/>
                </a:lnTo>
                <a:lnTo>
                  <a:pt x="296" y="1015"/>
                </a:lnTo>
                <a:lnTo>
                  <a:pt x="296" y="1015"/>
                </a:lnTo>
                <a:lnTo>
                  <a:pt x="300" y="1036"/>
                </a:lnTo>
                <a:lnTo>
                  <a:pt x="302" y="1057"/>
                </a:lnTo>
                <a:lnTo>
                  <a:pt x="302" y="1057"/>
                </a:lnTo>
                <a:lnTo>
                  <a:pt x="302" y="1074"/>
                </a:lnTo>
                <a:lnTo>
                  <a:pt x="303" y="1086"/>
                </a:lnTo>
                <a:lnTo>
                  <a:pt x="307" y="1098"/>
                </a:lnTo>
                <a:lnTo>
                  <a:pt x="307" y="1098"/>
                </a:lnTo>
                <a:lnTo>
                  <a:pt x="310" y="1105"/>
                </a:lnTo>
                <a:lnTo>
                  <a:pt x="314" y="1111"/>
                </a:lnTo>
                <a:lnTo>
                  <a:pt x="319" y="1116"/>
                </a:lnTo>
                <a:lnTo>
                  <a:pt x="323" y="1122"/>
                </a:lnTo>
                <a:lnTo>
                  <a:pt x="329" y="1126"/>
                </a:lnTo>
                <a:lnTo>
                  <a:pt x="336" y="1130"/>
                </a:lnTo>
                <a:lnTo>
                  <a:pt x="345" y="1132"/>
                </a:lnTo>
                <a:lnTo>
                  <a:pt x="353" y="1133"/>
                </a:lnTo>
                <a:lnTo>
                  <a:pt x="353" y="1133"/>
                </a:lnTo>
                <a:lnTo>
                  <a:pt x="358" y="1133"/>
                </a:lnTo>
                <a:lnTo>
                  <a:pt x="363" y="1131"/>
                </a:lnTo>
                <a:lnTo>
                  <a:pt x="376" y="1126"/>
                </a:lnTo>
                <a:lnTo>
                  <a:pt x="390" y="1118"/>
                </a:lnTo>
                <a:lnTo>
                  <a:pt x="403" y="1108"/>
                </a:lnTo>
                <a:lnTo>
                  <a:pt x="429" y="1089"/>
                </a:lnTo>
                <a:lnTo>
                  <a:pt x="444" y="1076"/>
                </a:lnTo>
                <a:lnTo>
                  <a:pt x="444" y="1076"/>
                </a:lnTo>
                <a:lnTo>
                  <a:pt x="451" y="1069"/>
                </a:lnTo>
                <a:lnTo>
                  <a:pt x="456" y="1061"/>
                </a:lnTo>
                <a:lnTo>
                  <a:pt x="457" y="1057"/>
                </a:lnTo>
                <a:lnTo>
                  <a:pt x="457" y="1054"/>
                </a:lnTo>
                <a:lnTo>
                  <a:pt x="457" y="1050"/>
                </a:lnTo>
                <a:lnTo>
                  <a:pt x="455" y="1047"/>
                </a:lnTo>
                <a:lnTo>
                  <a:pt x="455" y="1047"/>
                </a:lnTo>
                <a:lnTo>
                  <a:pt x="450" y="1043"/>
                </a:lnTo>
                <a:lnTo>
                  <a:pt x="441" y="1039"/>
                </a:lnTo>
                <a:lnTo>
                  <a:pt x="417" y="1031"/>
                </a:lnTo>
                <a:lnTo>
                  <a:pt x="383" y="1019"/>
                </a:lnTo>
                <a:lnTo>
                  <a:pt x="383" y="1019"/>
                </a:lnTo>
                <a:lnTo>
                  <a:pt x="373" y="999"/>
                </a:lnTo>
                <a:lnTo>
                  <a:pt x="367" y="983"/>
                </a:lnTo>
                <a:lnTo>
                  <a:pt x="365" y="975"/>
                </a:lnTo>
                <a:lnTo>
                  <a:pt x="364" y="968"/>
                </a:lnTo>
                <a:lnTo>
                  <a:pt x="364" y="968"/>
                </a:lnTo>
                <a:lnTo>
                  <a:pt x="359" y="927"/>
                </a:lnTo>
                <a:lnTo>
                  <a:pt x="357" y="901"/>
                </a:lnTo>
                <a:lnTo>
                  <a:pt x="355" y="882"/>
                </a:lnTo>
                <a:lnTo>
                  <a:pt x="355" y="882"/>
                </a:lnTo>
                <a:lnTo>
                  <a:pt x="357" y="857"/>
                </a:lnTo>
                <a:lnTo>
                  <a:pt x="360" y="815"/>
                </a:lnTo>
                <a:lnTo>
                  <a:pt x="366" y="753"/>
                </a:lnTo>
                <a:lnTo>
                  <a:pt x="366" y="753"/>
                </a:lnTo>
                <a:lnTo>
                  <a:pt x="366" y="747"/>
                </a:lnTo>
                <a:lnTo>
                  <a:pt x="366" y="739"/>
                </a:lnTo>
                <a:lnTo>
                  <a:pt x="363" y="723"/>
                </a:lnTo>
                <a:lnTo>
                  <a:pt x="358" y="702"/>
                </a:lnTo>
                <a:lnTo>
                  <a:pt x="353" y="685"/>
                </a:lnTo>
                <a:lnTo>
                  <a:pt x="353" y="685"/>
                </a:lnTo>
                <a:lnTo>
                  <a:pt x="365" y="655"/>
                </a:lnTo>
                <a:lnTo>
                  <a:pt x="373" y="629"/>
                </a:lnTo>
                <a:lnTo>
                  <a:pt x="380" y="610"/>
                </a:lnTo>
                <a:lnTo>
                  <a:pt x="380" y="610"/>
                </a:lnTo>
                <a:lnTo>
                  <a:pt x="392" y="569"/>
                </a:lnTo>
                <a:lnTo>
                  <a:pt x="398" y="546"/>
                </a:lnTo>
                <a:lnTo>
                  <a:pt x="402" y="530"/>
                </a:lnTo>
                <a:lnTo>
                  <a:pt x="402" y="530"/>
                </a:lnTo>
                <a:lnTo>
                  <a:pt x="403" y="520"/>
                </a:lnTo>
                <a:lnTo>
                  <a:pt x="406" y="507"/>
                </a:lnTo>
                <a:lnTo>
                  <a:pt x="416" y="474"/>
                </a:lnTo>
                <a:lnTo>
                  <a:pt x="431" y="427"/>
                </a:lnTo>
                <a:lnTo>
                  <a:pt x="431" y="427"/>
                </a:lnTo>
                <a:lnTo>
                  <a:pt x="434" y="413"/>
                </a:lnTo>
                <a:lnTo>
                  <a:pt x="436" y="392"/>
                </a:lnTo>
                <a:lnTo>
                  <a:pt x="440" y="365"/>
                </a:lnTo>
                <a:lnTo>
                  <a:pt x="440" y="365"/>
                </a:lnTo>
                <a:lnTo>
                  <a:pt x="443" y="360"/>
                </a:lnTo>
                <a:lnTo>
                  <a:pt x="448" y="357"/>
                </a:lnTo>
                <a:lnTo>
                  <a:pt x="450" y="357"/>
                </a:lnTo>
                <a:lnTo>
                  <a:pt x="453" y="357"/>
                </a:lnTo>
                <a:lnTo>
                  <a:pt x="453" y="357"/>
                </a:lnTo>
                <a:lnTo>
                  <a:pt x="457" y="360"/>
                </a:lnTo>
                <a:lnTo>
                  <a:pt x="467" y="368"/>
                </a:lnTo>
                <a:lnTo>
                  <a:pt x="492" y="395"/>
                </a:lnTo>
                <a:lnTo>
                  <a:pt x="517" y="421"/>
                </a:lnTo>
                <a:lnTo>
                  <a:pt x="528" y="432"/>
                </a:lnTo>
                <a:lnTo>
                  <a:pt x="528" y="432"/>
                </a:lnTo>
                <a:lnTo>
                  <a:pt x="532" y="437"/>
                </a:lnTo>
                <a:lnTo>
                  <a:pt x="538" y="447"/>
                </a:lnTo>
                <a:lnTo>
                  <a:pt x="547" y="462"/>
                </a:lnTo>
                <a:lnTo>
                  <a:pt x="547" y="462"/>
                </a:lnTo>
                <a:lnTo>
                  <a:pt x="547" y="464"/>
                </a:lnTo>
                <a:lnTo>
                  <a:pt x="550" y="469"/>
                </a:lnTo>
                <a:lnTo>
                  <a:pt x="553" y="476"/>
                </a:lnTo>
                <a:lnTo>
                  <a:pt x="557" y="479"/>
                </a:lnTo>
                <a:lnTo>
                  <a:pt x="560" y="481"/>
                </a:lnTo>
                <a:lnTo>
                  <a:pt x="560" y="481"/>
                </a:lnTo>
                <a:lnTo>
                  <a:pt x="569" y="483"/>
                </a:lnTo>
                <a:lnTo>
                  <a:pt x="576" y="485"/>
                </a:lnTo>
                <a:lnTo>
                  <a:pt x="583" y="485"/>
                </a:lnTo>
                <a:lnTo>
                  <a:pt x="587" y="483"/>
                </a:lnTo>
                <a:lnTo>
                  <a:pt x="590" y="481"/>
                </a:lnTo>
                <a:lnTo>
                  <a:pt x="590" y="481"/>
                </a:lnTo>
                <a:lnTo>
                  <a:pt x="594" y="477"/>
                </a:lnTo>
                <a:lnTo>
                  <a:pt x="596" y="473"/>
                </a:lnTo>
                <a:lnTo>
                  <a:pt x="601" y="463"/>
                </a:lnTo>
                <a:lnTo>
                  <a:pt x="604" y="453"/>
                </a:lnTo>
                <a:lnTo>
                  <a:pt x="607" y="445"/>
                </a:lnTo>
                <a:lnTo>
                  <a:pt x="607" y="445"/>
                </a:lnTo>
                <a:lnTo>
                  <a:pt x="609" y="435"/>
                </a:lnTo>
                <a:lnTo>
                  <a:pt x="609" y="430"/>
                </a:lnTo>
                <a:lnTo>
                  <a:pt x="608" y="429"/>
                </a:lnTo>
                <a:lnTo>
                  <a:pt x="607" y="427"/>
                </a:lnTo>
                <a:lnTo>
                  <a:pt x="607" y="427"/>
                </a:lnTo>
                <a:lnTo>
                  <a:pt x="597" y="419"/>
                </a:lnTo>
                <a:lnTo>
                  <a:pt x="591" y="416"/>
                </a:lnTo>
                <a:lnTo>
                  <a:pt x="588" y="413"/>
                </a:lnTo>
                <a:lnTo>
                  <a:pt x="588" y="413"/>
                </a:lnTo>
                <a:lnTo>
                  <a:pt x="560" y="403"/>
                </a:lnTo>
                <a:lnTo>
                  <a:pt x="560" y="403"/>
                </a:lnTo>
                <a:lnTo>
                  <a:pt x="544" y="378"/>
                </a:lnTo>
                <a:lnTo>
                  <a:pt x="544" y="378"/>
                </a:lnTo>
                <a:lnTo>
                  <a:pt x="493" y="297"/>
                </a:lnTo>
                <a:lnTo>
                  <a:pt x="482" y="281"/>
                </a:lnTo>
                <a:lnTo>
                  <a:pt x="495" y="2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A32ECD0C-985F-4D87-B8F5-C327568971CA}"/>
              </a:ext>
            </a:extLst>
          </p:cNvPr>
          <p:cNvSpPr>
            <a:spLocks/>
          </p:cNvSpPr>
          <p:nvPr/>
        </p:nvSpPr>
        <p:spPr bwMode="auto">
          <a:xfrm>
            <a:off x="8427423" y="4696662"/>
            <a:ext cx="552068" cy="1625073"/>
          </a:xfrm>
          <a:custGeom>
            <a:avLst/>
            <a:gdLst>
              <a:gd name="T0" fmla="*/ 191 w 266"/>
              <a:gd name="T1" fmla="*/ 63 h 783"/>
              <a:gd name="T2" fmla="*/ 186 w 266"/>
              <a:gd name="T3" fmla="*/ 36 h 783"/>
              <a:gd name="T4" fmla="*/ 123 w 266"/>
              <a:gd name="T5" fmla="*/ 11 h 783"/>
              <a:gd name="T6" fmla="*/ 97 w 266"/>
              <a:gd name="T7" fmla="*/ 2 h 783"/>
              <a:gd name="T8" fmla="*/ 55 w 266"/>
              <a:gd name="T9" fmla="*/ 9 h 783"/>
              <a:gd name="T10" fmla="*/ 31 w 266"/>
              <a:gd name="T11" fmla="*/ 35 h 783"/>
              <a:gd name="T12" fmla="*/ 20 w 266"/>
              <a:gd name="T13" fmla="*/ 101 h 783"/>
              <a:gd name="T14" fmla="*/ 19 w 266"/>
              <a:gd name="T15" fmla="*/ 137 h 783"/>
              <a:gd name="T16" fmla="*/ 0 w 266"/>
              <a:gd name="T17" fmla="*/ 149 h 783"/>
              <a:gd name="T18" fmla="*/ 28 w 266"/>
              <a:gd name="T19" fmla="*/ 171 h 783"/>
              <a:gd name="T20" fmla="*/ 27 w 266"/>
              <a:gd name="T21" fmla="*/ 190 h 783"/>
              <a:gd name="T22" fmla="*/ 47 w 266"/>
              <a:gd name="T23" fmla="*/ 204 h 783"/>
              <a:gd name="T24" fmla="*/ 44 w 266"/>
              <a:gd name="T25" fmla="*/ 317 h 783"/>
              <a:gd name="T26" fmla="*/ 62 w 266"/>
              <a:gd name="T27" fmla="*/ 361 h 783"/>
              <a:gd name="T28" fmla="*/ 55 w 266"/>
              <a:gd name="T29" fmla="*/ 392 h 783"/>
              <a:gd name="T30" fmla="*/ 44 w 266"/>
              <a:gd name="T31" fmla="*/ 419 h 783"/>
              <a:gd name="T32" fmla="*/ 47 w 266"/>
              <a:gd name="T33" fmla="*/ 444 h 783"/>
              <a:gd name="T34" fmla="*/ 62 w 266"/>
              <a:gd name="T35" fmla="*/ 491 h 783"/>
              <a:gd name="T36" fmla="*/ 96 w 266"/>
              <a:gd name="T37" fmla="*/ 569 h 783"/>
              <a:gd name="T38" fmla="*/ 82 w 266"/>
              <a:gd name="T39" fmla="*/ 649 h 783"/>
              <a:gd name="T40" fmla="*/ 102 w 266"/>
              <a:gd name="T41" fmla="*/ 716 h 783"/>
              <a:gd name="T42" fmla="*/ 96 w 266"/>
              <a:gd name="T43" fmla="*/ 738 h 783"/>
              <a:gd name="T44" fmla="*/ 100 w 266"/>
              <a:gd name="T45" fmla="*/ 772 h 783"/>
              <a:gd name="T46" fmla="*/ 231 w 266"/>
              <a:gd name="T47" fmla="*/ 783 h 783"/>
              <a:gd name="T48" fmla="*/ 241 w 266"/>
              <a:gd name="T49" fmla="*/ 769 h 783"/>
              <a:gd name="T50" fmla="*/ 242 w 266"/>
              <a:gd name="T51" fmla="*/ 757 h 783"/>
              <a:gd name="T52" fmla="*/ 245 w 266"/>
              <a:gd name="T53" fmla="*/ 745 h 783"/>
              <a:gd name="T54" fmla="*/ 205 w 266"/>
              <a:gd name="T55" fmla="*/ 727 h 783"/>
              <a:gd name="T56" fmla="*/ 180 w 266"/>
              <a:gd name="T57" fmla="*/ 720 h 783"/>
              <a:gd name="T58" fmla="*/ 154 w 266"/>
              <a:gd name="T59" fmla="*/ 673 h 783"/>
              <a:gd name="T60" fmla="*/ 158 w 266"/>
              <a:gd name="T61" fmla="*/ 642 h 783"/>
              <a:gd name="T62" fmla="*/ 173 w 266"/>
              <a:gd name="T63" fmla="*/ 584 h 783"/>
              <a:gd name="T64" fmla="*/ 193 w 266"/>
              <a:gd name="T65" fmla="*/ 496 h 783"/>
              <a:gd name="T66" fmla="*/ 205 w 266"/>
              <a:gd name="T67" fmla="*/ 445 h 783"/>
              <a:gd name="T68" fmla="*/ 205 w 266"/>
              <a:gd name="T69" fmla="*/ 426 h 783"/>
              <a:gd name="T70" fmla="*/ 219 w 266"/>
              <a:gd name="T71" fmla="*/ 415 h 783"/>
              <a:gd name="T72" fmla="*/ 232 w 266"/>
              <a:gd name="T73" fmla="*/ 419 h 783"/>
              <a:gd name="T74" fmla="*/ 232 w 266"/>
              <a:gd name="T75" fmla="*/ 433 h 783"/>
              <a:gd name="T76" fmla="*/ 243 w 266"/>
              <a:gd name="T77" fmla="*/ 426 h 783"/>
              <a:gd name="T78" fmla="*/ 261 w 266"/>
              <a:gd name="T79" fmla="*/ 411 h 783"/>
              <a:gd name="T80" fmla="*/ 263 w 266"/>
              <a:gd name="T81" fmla="*/ 392 h 783"/>
              <a:gd name="T82" fmla="*/ 250 w 266"/>
              <a:gd name="T83" fmla="*/ 368 h 783"/>
              <a:gd name="T84" fmla="*/ 221 w 266"/>
              <a:gd name="T85" fmla="*/ 351 h 783"/>
              <a:gd name="T86" fmla="*/ 205 w 266"/>
              <a:gd name="T87" fmla="*/ 324 h 783"/>
              <a:gd name="T88" fmla="*/ 199 w 266"/>
              <a:gd name="T89" fmla="*/ 298 h 783"/>
              <a:gd name="T90" fmla="*/ 200 w 266"/>
              <a:gd name="T91" fmla="*/ 281 h 783"/>
              <a:gd name="T92" fmla="*/ 189 w 266"/>
              <a:gd name="T93" fmla="*/ 241 h 783"/>
              <a:gd name="T94" fmla="*/ 170 w 266"/>
              <a:gd name="T95" fmla="*/ 205 h 783"/>
              <a:gd name="T96" fmla="*/ 136 w 266"/>
              <a:gd name="T97" fmla="*/ 190 h 783"/>
              <a:gd name="T98" fmla="*/ 148 w 266"/>
              <a:gd name="T99" fmla="*/ 172 h 783"/>
              <a:gd name="T100" fmla="*/ 171 w 266"/>
              <a:gd name="T101" fmla="*/ 156 h 783"/>
              <a:gd name="T102" fmla="*/ 186 w 266"/>
              <a:gd name="T103" fmla="*/ 138 h 783"/>
              <a:gd name="T104" fmla="*/ 185 w 266"/>
              <a:gd name="T105" fmla="*/ 126 h 783"/>
              <a:gd name="T106" fmla="*/ 178 w 266"/>
              <a:gd name="T107" fmla="*/ 101 h 783"/>
              <a:gd name="T108" fmla="*/ 184 w 266"/>
              <a:gd name="T109" fmla="*/ 98 h 783"/>
              <a:gd name="T110" fmla="*/ 185 w 266"/>
              <a:gd name="T111" fmla="*/ 87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6" h="783">
                <a:moveTo>
                  <a:pt x="185" y="87"/>
                </a:moveTo>
                <a:lnTo>
                  <a:pt x="185" y="87"/>
                </a:lnTo>
                <a:lnTo>
                  <a:pt x="186" y="82"/>
                </a:lnTo>
                <a:lnTo>
                  <a:pt x="190" y="70"/>
                </a:lnTo>
                <a:lnTo>
                  <a:pt x="191" y="63"/>
                </a:lnTo>
                <a:lnTo>
                  <a:pt x="192" y="55"/>
                </a:lnTo>
                <a:lnTo>
                  <a:pt x="191" y="47"/>
                </a:lnTo>
                <a:lnTo>
                  <a:pt x="189" y="39"/>
                </a:lnTo>
                <a:lnTo>
                  <a:pt x="189" y="39"/>
                </a:lnTo>
                <a:lnTo>
                  <a:pt x="186" y="36"/>
                </a:lnTo>
                <a:lnTo>
                  <a:pt x="183" y="32"/>
                </a:lnTo>
                <a:lnTo>
                  <a:pt x="172" y="26"/>
                </a:lnTo>
                <a:lnTo>
                  <a:pt x="160" y="22"/>
                </a:lnTo>
                <a:lnTo>
                  <a:pt x="147" y="17"/>
                </a:lnTo>
                <a:lnTo>
                  <a:pt x="123" y="11"/>
                </a:lnTo>
                <a:lnTo>
                  <a:pt x="113" y="9"/>
                </a:lnTo>
                <a:lnTo>
                  <a:pt x="113" y="9"/>
                </a:lnTo>
                <a:lnTo>
                  <a:pt x="109" y="6"/>
                </a:lnTo>
                <a:lnTo>
                  <a:pt x="104" y="4"/>
                </a:lnTo>
                <a:lnTo>
                  <a:pt x="97" y="2"/>
                </a:lnTo>
                <a:lnTo>
                  <a:pt x="89" y="0"/>
                </a:lnTo>
                <a:lnTo>
                  <a:pt x="79" y="0"/>
                </a:lnTo>
                <a:lnTo>
                  <a:pt x="68" y="3"/>
                </a:lnTo>
                <a:lnTo>
                  <a:pt x="55" y="9"/>
                </a:lnTo>
                <a:lnTo>
                  <a:pt x="55" y="9"/>
                </a:lnTo>
                <a:lnTo>
                  <a:pt x="49" y="12"/>
                </a:lnTo>
                <a:lnTo>
                  <a:pt x="43" y="17"/>
                </a:lnTo>
                <a:lnTo>
                  <a:pt x="38" y="23"/>
                </a:lnTo>
                <a:lnTo>
                  <a:pt x="33" y="28"/>
                </a:lnTo>
                <a:lnTo>
                  <a:pt x="31" y="35"/>
                </a:lnTo>
                <a:lnTo>
                  <a:pt x="27" y="41"/>
                </a:lnTo>
                <a:lnTo>
                  <a:pt x="24" y="54"/>
                </a:lnTo>
                <a:lnTo>
                  <a:pt x="21" y="68"/>
                </a:lnTo>
                <a:lnTo>
                  <a:pt x="20" y="81"/>
                </a:lnTo>
                <a:lnTo>
                  <a:pt x="20" y="101"/>
                </a:lnTo>
                <a:lnTo>
                  <a:pt x="20" y="101"/>
                </a:lnTo>
                <a:lnTo>
                  <a:pt x="20" y="115"/>
                </a:lnTo>
                <a:lnTo>
                  <a:pt x="20" y="127"/>
                </a:lnTo>
                <a:lnTo>
                  <a:pt x="20" y="133"/>
                </a:lnTo>
                <a:lnTo>
                  <a:pt x="19" y="137"/>
                </a:lnTo>
                <a:lnTo>
                  <a:pt x="17" y="140"/>
                </a:lnTo>
                <a:lnTo>
                  <a:pt x="13" y="143"/>
                </a:lnTo>
                <a:lnTo>
                  <a:pt x="13" y="143"/>
                </a:lnTo>
                <a:lnTo>
                  <a:pt x="2" y="147"/>
                </a:lnTo>
                <a:lnTo>
                  <a:pt x="0" y="149"/>
                </a:lnTo>
                <a:lnTo>
                  <a:pt x="24" y="152"/>
                </a:lnTo>
                <a:lnTo>
                  <a:pt x="17" y="176"/>
                </a:lnTo>
                <a:lnTo>
                  <a:pt x="27" y="170"/>
                </a:lnTo>
                <a:lnTo>
                  <a:pt x="27" y="170"/>
                </a:lnTo>
                <a:lnTo>
                  <a:pt x="28" y="171"/>
                </a:lnTo>
                <a:lnTo>
                  <a:pt x="31" y="175"/>
                </a:lnTo>
                <a:lnTo>
                  <a:pt x="31" y="177"/>
                </a:lnTo>
                <a:lnTo>
                  <a:pt x="31" y="181"/>
                </a:lnTo>
                <a:lnTo>
                  <a:pt x="30" y="185"/>
                </a:lnTo>
                <a:lnTo>
                  <a:pt x="27" y="190"/>
                </a:lnTo>
                <a:lnTo>
                  <a:pt x="27" y="190"/>
                </a:lnTo>
                <a:lnTo>
                  <a:pt x="21" y="198"/>
                </a:lnTo>
                <a:lnTo>
                  <a:pt x="19" y="202"/>
                </a:lnTo>
                <a:lnTo>
                  <a:pt x="17" y="204"/>
                </a:lnTo>
                <a:lnTo>
                  <a:pt x="47" y="204"/>
                </a:lnTo>
                <a:lnTo>
                  <a:pt x="47" y="204"/>
                </a:lnTo>
                <a:lnTo>
                  <a:pt x="40" y="303"/>
                </a:lnTo>
                <a:lnTo>
                  <a:pt x="40" y="303"/>
                </a:lnTo>
                <a:lnTo>
                  <a:pt x="42" y="310"/>
                </a:lnTo>
                <a:lnTo>
                  <a:pt x="44" y="317"/>
                </a:lnTo>
                <a:lnTo>
                  <a:pt x="51" y="333"/>
                </a:lnTo>
                <a:lnTo>
                  <a:pt x="58" y="346"/>
                </a:lnTo>
                <a:lnTo>
                  <a:pt x="62" y="354"/>
                </a:lnTo>
                <a:lnTo>
                  <a:pt x="62" y="354"/>
                </a:lnTo>
                <a:lnTo>
                  <a:pt x="62" y="361"/>
                </a:lnTo>
                <a:lnTo>
                  <a:pt x="61" y="371"/>
                </a:lnTo>
                <a:lnTo>
                  <a:pt x="59" y="382"/>
                </a:lnTo>
                <a:lnTo>
                  <a:pt x="57" y="388"/>
                </a:lnTo>
                <a:lnTo>
                  <a:pt x="55" y="392"/>
                </a:lnTo>
                <a:lnTo>
                  <a:pt x="55" y="392"/>
                </a:lnTo>
                <a:lnTo>
                  <a:pt x="50" y="400"/>
                </a:lnTo>
                <a:lnTo>
                  <a:pt x="46" y="408"/>
                </a:lnTo>
                <a:lnTo>
                  <a:pt x="45" y="415"/>
                </a:lnTo>
                <a:lnTo>
                  <a:pt x="44" y="419"/>
                </a:lnTo>
                <a:lnTo>
                  <a:pt x="44" y="419"/>
                </a:lnTo>
                <a:lnTo>
                  <a:pt x="44" y="425"/>
                </a:lnTo>
                <a:lnTo>
                  <a:pt x="44" y="429"/>
                </a:lnTo>
                <a:lnTo>
                  <a:pt x="44" y="429"/>
                </a:lnTo>
                <a:lnTo>
                  <a:pt x="46" y="435"/>
                </a:lnTo>
                <a:lnTo>
                  <a:pt x="47" y="444"/>
                </a:lnTo>
                <a:lnTo>
                  <a:pt x="47" y="444"/>
                </a:lnTo>
                <a:lnTo>
                  <a:pt x="53" y="459"/>
                </a:lnTo>
                <a:lnTo>
                  <a:pt x="57" y="475"/>
                </a:lnTo>
                <a:lnTo>
                  <a:pt x="62" y="491"/>
                </a:lnTo>
                <a:lnTo>
                  <a:pt x="62" y="491"/>
                </a:lnTo>
                <a:lnTo>
                  <a:pt x="64" y="501"/>
                </a:lnTo>
                <a:lnTo>
                  <a:pt x="69" y="512"/>
                </a:lnTo>
                <a:lnTo>
                  <a:pt x="79" y="536"/>
                </a:lnTo>
                <a:lnTo>
                  <a:pt x="90" y="558"/>
                </a:lnTo>
                <a:lnTo>
                  <a:pt x="96" y="569"/>
                </a:lnTo>
                <a:lnTo>
                  <a:pt x="96" y="569"/>
                </a:lnTo>
                <a:lnTo>
                  <a:pt x="96" y="575"/>
                </a:lnTo>
                <a:lnTo>
                  <a:pt x="94" y="585"/>
                </a:lnTo>
                <a:lnTo>
                  <a:pt x="89" y="612"/>
                </a:lnTo>
                <a:lnTo>
                  <a:pt x="82" y="649"/>
                </a:lnTo>
                <a:lnTo>
                  <a:pt x="93" y="655"/>
                </a:lnTo>
                <a:lnTo>
                  <a:pt x="93" y="655"/>
                </a:lnTo>
                <a:lnTo>
                  <a:pt x="98" y="686"/>
                </a:lnTo>
                <a:lnTo>
                  <a:pt x="102" y="708"/>
                </a:lnTo>
                <a:lnTo>
                  <a:pt x="102" y="716"/>
                </a:lnTo>
                <a:lnTo>
                  <a:pt x="102" y="720"/>
                </a:lnTo>
                <a:lnTo>
                  <a:pt x="102" y="720"/>
                </a:lnTo>
                <a:lnTo>
                  <a:pt x="98" y="728"/>
                </a:lnTo>
                <a:lnTo>
                  <a:pt x="96" y="733"/>
                </a:lnTo>
                <a:lnTo>
                  <a:pt x="96" y="738"/>
                </a:lnTo>
                <a:lnTo>
                  <a:pt x="96" y="738"/>
                </a:lnTo>
                <a:lnTo>
                  <a:pt x="96" y="755"/>
                </a:lnTo>
                <a:lnTo>
                  <a:pt x="97" y="766"/>
                </a:lnTo>
                <a:lnTo>
                  <a:pt x="100" y="772"/>
                </a:lnTo>
                <a:lnTo>
                  <a:pt x="100" y="772"/>
                </a:lnTo>
                <a:lnTo>
                  <a:pt x="106" y="773"/>
                </a:lnTo>
                <a:lnTo>
                  <a:pt x="121" y="774"/>
                </a:lnTo>
                <a:lnTo>
                  <a:pt x="167" y="779"/>
                </a:lnTo>
                <a:lnTo>
                  <a:pt x="215" y="783"/>
                </a:lnTo>
                <a:lnTo>
                  <a:pt x="231" y="783"/>
                </a:lnTo>
                <a:lnTo>
                  <a:pt x="240" y="782"/>
                </a:lnTo>
                <a:lnTo>
                  <a:pt x="240" y="782"/>
                </a:lnTo>
                <a:lnTo>
                  <a:pt x="242" y="779"/>
                </a:lnTo>
                <a:lnTo>
                  <a:pt x="242" y="777"/>
                </a:lnTo>
                <a:lnTo>
                  <a:pt x="241" y="769"/>
                </a:lnTo>
                <a:lnTo>
                  <a:pt x="237" y="761"/>
                </a:lnTo>
                <a:lnTo>
                  <a:pt x="236" y="758"/>
                </a:lnTo>
                <a:lnTo>
                  <a:pt x="236" y="758"/>
                </a:lnTo>
                <a:lnTo>
                  <a:pt x="238" y="758"/>
                </a:lnTo>
                <a:lnTo>
                  <a:pt x="242" y="757"/>
                </a:lnTo>
                <a:lnTo>
                  <a:pt x="245" y="753"/>
                </a:lnTo>
                <a:lnTo>
                  <a:pt x="247" y="751"/>
                </a:lnTo>
                <a:lnTo>
                  <a:pt x="247" y="747"/>
                </a:lnTo>
                <a:lnTo>
                  <a:pt x="247" y="747"/>
                </a:lnTo>
                <a:lnTo>
                  <a:pt x="245" y="745"/>
                </a:lnTo>
                <a:lnTo>
                  <a:pt x="242" y="741"/>
                </a:lnTo>
                <a:lnTo>
                  <a:pt x="231" y="738"/>
                </a:lnTo>
                <a:lnTo>
                  <a:pt x="218" y="733"/>
                </a:lnTo>
                <a:lnTo>
                  <a:pt x="205" y="727"/>
                </a:lnTo>
                <a:lnTo>
                  <a:pt x="205" y="727"/>
                </a:lnTo>
                <a:lnTo>
                  <a:pt x="200" y="725"/>
                </a:lnTo>
                <a:lnTo>
                  <a:pt x="196" y="723"/>
                </a:lnTo>
                <a:lnTo>
                  <a:pt x="189" y="723"/>
                </a:lnTo>
                <a:lnTo>
                  <a:pt x="185" y="722"/>
                </a:lnTo>
                <a:lnTo>
                  <a:pt x="180" y="720"/>
                </a:lnTo>
                <a:lnTo>
                  <a:pt x="177" y="715"/>
                </a:lnTo>
                <a:lnTo>
                  <a:pt x="171" y="707"/>
                </a:lnTo>
                <a:lnTo>
                  <a:pt x="171" y="707"/>
                </a:lnTo>
                <a:lnTo>
                  <a:pt x="157" y="680"/>
                </a:lnTo>
                <a:lnTo>
                  <a:pt x="154" y="673"/>
                </a:lnTo>
                <a:lnTo>
                  <a:pt x="154" y="669"/>
                </a:lnTo>
                <a:lnTo>
                  <a:pt x="154" y="669"/>
                </a:lnTo>
                <a:lnTo>
                  <a:pt x="154" y="659"/>
                </a:lnTo>
                <a:lnTo>
                  <a:pt x="158" y="642"/>
                </a:lnTo>
                <a:lnTo>
                  <a:pt x="158" y="642"/>
                </a:lnTo>
                <a:lnTo>
                  <a:pt x="162" y="620"/>
                </a:lnTo>
                <a:lnTo>
                  <a:pt x="164" y="607"/>
                </a:lnTo>
                <a:lnTo>
                  <a:pt x="164" y="607"/>
                </a:lnTo>
                <a:lnTo>
                  <a:pt x="167" y="598"/>
                </a:lnTo>
                <a:lnTo>
                  <a:pt x="173" y="584"/>
                </a:lnTo>
                <a:lnTo>
                  <a:pt x="180" y="566"/>
                </a:lnTo>
                <a:lnTo>
                  <a:pt x="185" y="553"/>
                </a:lnTo>
                <a:lnTo>
                  <a:pt x="185" y="553"/>
                </a:lnTo>
                <a:lnTo>
                  <a:pt x="189" y="530"/>
                </a:lnTo>
                <a:lnTo>
                  <a:pt x="193" y="496"/>
                </a:lnTo>
                <a:lnTo>
                  <a:pt x="198" y="450"/>
                </a:lnTo>
                <a:lnTo>
                  <a:pt x="198" y="450"/>
                </a:lnTo>
                <a:lnTo>
                  <a:pt x="203" y="448"/>
                </a:lnTo>
                <a:lnTo>
                  <a:pt x="205" y="446"/>
                </a:lnTo>
                <a:lnTo>
                  <a:pt x="205" y="445"/>
                </a:lnTo>
                <a:lnTo>
                  <a:pt x="205" y="444"/>
                </a:lnTo>
                <a:lnTo>
                  <a:pt x="205" y="444"/>
                </a:lnTo>
                <a:lnTo>
                  <a:pt x="205" y="435"/>
                </a:lnTo>
                <a:lnTo>
                  <a:pt x="205" y="426"/>
                </a:lnTo>
                <a:lnTo>
                  <a:pt x="205" y="426"/>
                </a:lnTo>
                <a:lnTo>
                  <a:pt x="209" y="395"/>
                </a:lnTo>
                <a:lnTo>
                  <a:pt x="209" y="395"/>
                </a:lnTo>
                <a:lnTo>
                  <a:pt x="216" y="406"/>
                </a:lnTo>
                <a:lnTo>
                  <a:pt x="216" y="406"/>
                </a:lnTo>
                <a:lnTo>
                  <a:pt x="219" y="415"/>
                </a:lnTo>
                <a:lnTo>
                  <a:pt x="219" y="415"/>
                </a:lnTo>
                <a:lnTo>
                  <a:pt x="221" y="418"/>
                </a:lnTo>
                <a:lnTo>
                  <a:pt x="222" y="419"/>
                </a:lnTo>
                <a:lnTo>
                  <a:pt x="226" y="419"/>
                </a:lnTo>
                <a:lnTo>
                  <a:pt x="232" y="419"/>
                </a:lnTo>
                <a:lnTo>
                  <a:pt x="232" y="419"/>
                </a:lnTo>
                <a:lnTo>
                  <a:pt x="231" y="426"/>
                </a:lnTo>
                <a:lnTo>
                  <a:pt x="231" y="431"/>
                </a:lnTo>
                <a:lnTo>
                  <a:pt x="231" y="432"/>
                </a:lnTo>
                <a:lnTo>
                  <a:pt x="232" y="433"/>
                </a:lnTo>
                <a:lnTo>
                  <a:pt x="232" y="433"/>
                </a:lnTo>
                <a:lnTo>
                  <a:pt x="235" y="433"/>
                </a:lnTo>
                <a:lnTo>
                  <a:pt x="236" y="432"/>
                </a:lnTo>
                <a:lnTo>
                  <a:pt x="238" y="429"/>
                </a:lnTo>
                <a:lnTo>
                  <a:pt x="243" y="426"/>
                </a:lnTo>
                <a:lnTo>
                  <a:pt x="243" y="426"/>
                </a:lnTo>
                <a:lnTo>
                  <a:pt x="251" y="421"/>
                </a:lnTo>
                <a:lnTo>
                  <a:pt x="256" y="415"/>
                </a:lnTo>
                <a:lnTo>
                  <a:pt x="256" y="415"/>
                </a:lnTo>
                <a:lnTo>
                  <a:pt x="261" y="411"/>
                </a:lnTo>
                <a:lnTo>
                  <a:pt x="263" y="406"/>
                </a:lnTo>
                <a:lnTo>
                  <a:pt x="266" y="399"/>
                </a:lnTo>
                <a:lnTo>
                  <a:pt x="264" y="395"/>
                </a:lnTo>
                <a:lnTo>
                  <a:pt x="263" y="392"/>
                </a:lnTo>
                <a:lnTo>
                  <a:pt x="263" y="392"/>
                </a:lnTo>
                <a:lnTo>
                  <a:pt x="257" y="377"/>
                </a:lnTo>
                <a:lnTo>
                  <a:pt x="254" y="371"/>
                </a:lnTo>
                <a:lnTo>
                  <a:pt x="253" y="369"/>
                </a:lnTo>
                <a:lnTo>
                  <a:pt x="250" y="368"/>
                </a:lnTo>
                <a:lnTo>
                  <a:pt x="250" y="368"/>
                </a:lnTo>
                <a:lnTo>
                  <a:pt x="243" y="365"/>
                </a:lnTo>
                <a:lnTo>
                  <a:pt x="236" y="361"/>
                </a:lnTo>
                <a:lnTo>
                  <a:pt x="225" y="354"/>
                </a:lnTo>
                <a:lnTo>
                  <a:pt x="225" y="354"/>
                </a:lnTo>
                <a:lnTo>
                  <a:pt x="221" y="351"/>
                </a:lnTo>
                <a:lnTo>
                  <a:pt x="218" y="349"/>
                </a:lnTo>
                <a:lnTo>
                  <a:pt x="216" y="348"/>
                </a:lnTo>
                <a:lnTo>
                  <a:pt x="216" y="348"/>
                </a:lnTo>
                <a:lnTo>
                  <a:pt x="205" y="324"/>
                </a:lnTo>
                <a:lnTo>
                  <a:pt x="205" y="324"/>
                </a:lnTo>
                <a:lnTo>
                  <a:pt x="203" y="311"/>
                </a:lnTo>
                <a:lnTo>
                  <a:pt x="200" y="303"/>
                </a:lnTo>
                <a:lnTo>
                  <a:pt x="198" y="299"/>
                </a:lnTo>
                <a:lnTo>
                  <a:pt x="198" y="299"/>
                </a:lnTo>
                <a:lnTo>
                  <a:pt x="199" y="298"/>
                </a:lnTo>
                <a:lnTo>
                  <a:pt x="202" y="297"/>
                </a:lnTo>
                <a:lnTo>
                  <a:pt x="204" y="294"/>
                </a:lnTo>
                <a:lnTo>
                  <a:pt x="205" y="293"/>
                </a:lnTo>
                <a:lnTo>
                  <a:pt x="205" y="293"/>
                </a:lnTo>
                <a:lnTo>
                  <a:pt x="200" y="281"/>
                </a:lnTo>
                <a:lnTo>
                  <a:pt x="197" y="273"/>
                </a:lnTo>
                <a:lnTo>
                  <a:pt x="194" y="265"/>
                </a:lnTo>
                <a:lnTo>
                  <a:pt x="194" y="265"/>
                </a:lnTo>
                <a:lnTo>
                  <a:pt x="192" y="255"/>
                </a:lnTo>
                <a:lnTo>
                  <a:pt x="189" y="241"/>
                </a:lnTo>
                <a:lnTo>
                  <a:pt x="181" y="217"/>
                </a:lnTo>
                <a:lnTo>
                  <a:pt x="181" y="217"/>
                </a:lnTo>
                <a:lnTo>
                  <a:pt x="180" y="214"/>
                </a:lnTo>
                <a:lnTo>
                  <a:pt x="177" y="211"/>
                </a:lnTo>
                <a:lnTo>
                  <a:pt x="170" y="205"/>
                </a:lnTo>
                <a:lnTo>
                  <a:pt x="158" y="201"/>
                </a:lnTo>
                <a:lnTo>
                  <a:pt x="158" y="201"/>
                </a:lnTo>
                <a:lnTo>
                  <a:pt x="147" y="195"/>
                </a:lnTo>
                <a:lnTo>
                  <a:pt x="140" y="192"/>
                </a:lnTo>
                <a:lnTo>
                  <a:pt x="136" y="190"/>
                </a:lnTo>
                <a:lnTo>
                  <a:pt x="136" y="190"/>
                </a:lnTo>
                <a:lnTo>
                  <a:pt x="134" y="183"/>
                </a:lnTo>
                <a:lnTo>
                  <a:pt x="133" y="176"/>
                </a:lnTo>
                <a:lnTo>
                  <a:pt x="133" y="176"/>
                </a:lnTo>
                <a:lnTo>
                  <a:pt x="148" y="172"/>
                </a:lnTo>
                <a:lnTo>
                  <a:pt x="160" y="169"/>
                </a:lnTo>
                <a:lnTo>
                  <a:pt x="165" y="165"/>
                </a:lnTo>
                <a:lnTo>
                  <a:pt x="167" y="163"/>
                </a:lnTo>
                <a:lnTo>
                  <a:pt x="167" y="163"/>
                </a:lnTo>
                <a:lnTo>
                  <a:pt x="171" y="156"/>
                </a:lnTo>
                <a:lnTo>
                  <a:pt x="173" y="147"/>
                </a:lnTo>
                <a:lnTo>
                  <a:pt x="174" y="139"/>
                </a:lnTo>
                <a:lnTo>
                  <a:pt x="174" y="139"/>
                </a:lnTo>
                <a:lnTo>
                  <a:pt x="181" y="139"/>
                </a:lnTo>
                <a:lnTo>
                  <a:pt x="186" y="138"/>
                </a:lnTo>
                <a:lnTo>
                  <a:pt x="187" y="137"/>
                </a:lnTo>
                <a:lnTo>
                  <a:pt x="189" y="135"/>
                </a:lnTo>
                <a:lnTo>
                  <a:pt x="189" y="135"/>
                </a:lnTo>
                <a:lnTo>
                  <a:pt x="187" y="131"/>
                </a:lnTo>
                <a:lnTo>
                  <a:pt x="185" y="126"/>
                </a:lnTo>
                <a:lnTo>
                  <a:pt x="181" y="114"/>
                </a:lnTo>
                <a:lnTo>
                  <a:pt x="181" y="114"/>
                </a:lnTo>
                <a:lnTo>
                  <a:pt x="179" y="106"/>
                </a:lnTo>
                <a:lnTo>
                  <a:pt x="178" y="101"/>
                </a:lnTo>
                <a:lnTo>
                  <a:pt x="178" y="101"/>
                </a:lnTo>
                <a:lnTo>
                  <a:pt x="178" y="98"/>
                </a:lnTo>
                <a:lnTo>
                  <a:pt x="178" y="94"/>
                </a:lnTo>
                <a:lnTo>
                  <a:pt x="178" y="94"/>
                </a:lnTo>
                <a:lnTo>
                  <a:pt x="181" y="96"/>
                </a:lnTo>
                <a:lnTo>
                  <a:pt x="184" y="98"/>
                </a:lnTo>
                <a:lnTo>
                  <a:pt x="185" y="98"/>
                </a:lnTo>
                <a:lnTo>
                  <a:pt x="185" y="98"/>
                </a:lnTo>
                <a:lnTo>
                  <a:pt x="185" y="92"/>
                </a:lnTo>
                <a:lnTo>
                  <a:pt x="185" y="87"/>
                </a:lnTo>
                <a:lnTo>
                  <a:pt x="185" y="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1">
            <a:extLst>
              <a:ext uri="{FF2B5EF4-FFF2-40B4-BE49-F238E27FC236}">
                <a16:creationId xmlns:a16="http://schemas.microsoft.com/office/drawing/2014/main" id="{0452572A-A7DC-45A1-B0E3-BB5B458B939C}"/>
              </a:ext>
            </a:extLst>
          </p:cNvPr>
          <p:cNvSpPr>
            <a:spLocks/>
          </p:cNvSpPr>
          <p:nvPr/>
        </p:nvSpPr>
        <p:spPr bwMode="auto">
          <a:xfrm>
            <a:off x="2522730" y="1223755"/>
            <a:ext cx="1056870" cy="1071970"/>
          </a:xfrm>
          <a:custGeom>
            <a:avLst/>
            <a:gdLst>
              <a:gd name="T0" fmla="*/ 112 w 350"/>
              <a:gd name="T1" fmla="*/ 9 h 355"/>
              <a:gd name="T2" fmla="*/ 77 w 350"/>
              <a:gd name="T3" fmla="*/ 0 h 355"/>
              <a:gd name="T4" fmla="*/ 39 w 350"/>
              <a:gd name="T5" fmla="*/ 4 h 355"/>
              <a:gd name="T6" fmla="*/ 24 w 350"/>
              <a:gd name="T7" fmla="*/ 14 h 355"/>
              <a:gd name="T8" fmla="*/ 2 w 350"/>
              <a:gd name="T9" fmla="*/ 55 h 355"/>
              <a:gd name="T10" fmla="*/ 0 w 350"/>
              <a:gd name="T11" fmla="*/ 97 h 355"/>
              <a:gd name="T12" fmla="*/ 8 w 350"/>
              <a:gd name="T13" fmla="*/ 116 h 355"/>
              <a:gd name="T14" fmla="*/ 56 w 350"/>
              <a:gd name="T15" fmla="*/ 137 h 355"/>
              <a:gd name="T16" fmla="*/ 65 w 350"/>
              <a:gd name="T17" fmla="*/ 167 h 355"/>
              <a:gd name="T18" fmla="*/ 48 w 350"/>
              <a:gd name="T19" fmla="*/ 214 h 355"/>
              <a:gd name="T20" fmla="*/ 44 w 350"/>
              <a:gd name="T21" fmla="*/ 254 h 355"/>
              <a:gd name="T22" fmla="*/ 60 w 350"/>
              <a:gd name="T23" fmla="*/ 270 h 355"/>
              <a:gd name="T24" fmla="*/ 66 w 350"/>
              <a:gd name="T25" fmla="*/ 265 h 355"/>
              <a:gd name="T26" fmla="*/ 70 w 350"/>
              <a:gd name="T27" fmla="*/ 260 h 355"/>
              <a:gd name="T28" fmla="*/ 78 w 350"/>
              <a:gd name="T29" fmla="*/ 255 h 355"/>
              <a:gd name="T30" fmla="*/ 90 w 350"/>
              <a:gd name="T31" fmla="*/ 242 h 355"/>
              <a:gd name="T32" fmla="*/ 102 w 350"/>
              <a:gd name="T33" fmla="*/ 243 h 355"/>
              <a:gd name="T34" fmla="*/ 99 w 350"/>
              <a:gd name="T35" fmla="*/ 252 h 355"/>
              <a:gd name="T36" fmla="*/ 96 w 350"/>
              <a:gd name="T37" fmla="*/ 267 h 355"/>
              <a:gd name="T38" fmla="*/ 111 w 350"/>
              <a:gd name="T39" fmla="*/ 292 h 355"/>
              <a:gd name="T40" fmla="*/ 94 w 350"/>
              <a:gd name="T41" fmla="*/ 310 h 355"/>
              <a:gd name="T42" fmla="*/ 82 w 350"/>
              <a:gd name="T43" fmla="*/ 319 h 355"/>
              <a:gd name="T44" fmla="*/ 88 w 350"/>
              <a:gd name="T45" fmla="*/ 327 h 355"/>
              <a:gd name="T46" fmla="*/ 118 w 350"/>
              <a:gd name="T47" fmla="*/ 332 h 355"/>
              <a:gd name="T48" fmla="*/ 181 w 350"/>
              <a:gd name="T49" fmla="*/ 331 h 355"/>
              <a:gd name="T50" fmla="*/ 185 w 350"/>
              <a:gd name="T51" fmla="*/ 315 h 355"/>
              <a:gd name="T52" fmla="*/ 178 w 350"/>
              <a:gd name="T53" fmla="*/ 277 h 355"/>
              <a:gd name="T54" fmla="*/ 164 w 350"/>
              <a:gd name="T55" fmla="*/ 263 h 355"/>
              <a:gd name="T56" fmla="*/ 186 w 350"/>
              <a:gd name="T57" fmla="*/ 270 h 355"/>
              <a:gd name="T58" fmla="*/ 208 w 350"/>
              <a:gd name="T59" fmla="*/ 273 h 355"/>
              <a:gd name="T60" fmla="*/ 223 w 350"/>
              <a:gd name="T61" fmla="*/ 280 h 355"/>
              <a:gd name="T62" fmla="*/ 244 w 350"/>
              <a:gd name="T63" fmla="*/ 319 h 355"/>
              <a:gd name="T64" fmla="*/ 219 w 350"/>
              <a:gd name="T65" fmla="*/ 337 h 355"/>
              <a:gd name="T66" fmla="*/ 222 w 350"/>
              <a:gd name="T67" fmla="*/ 349 h 355"/>
              <a:gd name="T68" fmla="*/ 254 w 350"/>
              <a:gd name="T69" fmla="*/ 355 h 355"/>
              <a:gd name="T70" fmla="*/ 296 w 350"/>
              <a:gd name="T71" fmla="*/ 349 h 355"/>
              <a:gd name="T72" fmla="*/ 302 w 350"/>
              <a:gd name="T73" fmla="*/ 323 h 355"/>
              <a:gd name="T74" fmla="*/ 306 w 350"/>
              <a:gd name="T75" fmla="*/ 293 h 355"/>
              <a:gd name="T76" fmla="*/ 309 w 350"/>
              <a:gd name="T77" fmla="*/ 288 h 355"/>
              <a:gd name="T78" fmla="*/ 326 w 350"/>
              <a:gd name="T79" fmla="*/ 294 h 355"/>
              <a:gd name="T80" fmla="*/ 344 w 350"/>
              <a:gd name="T81" fmla="*/ 287 h 355"/>
              <a:gd name="T82" fmla="*/ 350 w 350"/>
              <a:gd name="T83" fmla="*/ 277 h 355"/>
              <a:gd name="T84" fmla="*/ 346 w 350"/>
              <a:gd name="T85" fmla="*/ 239 h 355"/>
              <a:gd name="T86" fmla="*/ 340 w 350"/>
              <a:gd name="T87" fmla="*/ 210 h 355"/>
              <a:gd name="T88" fmla="*/ 345 w 350"/>
              <a:gd name="T89" fmla="*/ 162 h 355"/>
              <a:gd name="T90" fmla="*/ 335 w 350"/>
              <a:gd name="T91" fmla="*/ 136 h 355"/>
              <a:gd name="T92" fmla="*/ 290 w 350"/>
              <a:gd name="T93" fmla="*/ 88 h 355"/>
              <a:gd name="T94" fmla="*/ 262 w 350"/>
              <a:gd name="T95" fmla="*/ 61 h 355"/>
              <a:gd name="T96" fmla="*/ 239 w 350"/>
              <a:gd name="T97" fmla="*/ 50 h 355"/>
              <a:gd name="T98" fmla="*/ 181 w 350"/>
              <a:gd name="T99" fmla="*/ 35 h 355"/>
              <a:gd name="T100" fmla="*/ 179 w 350"/>
              <a:gd name="T101" fmla="*/ 22 h 355"/>
              <a:gd name="T102" fmla="*/ 169 w 350"/>
              <a:gd name="T103" fmla="*/ 14 h 355"/>
              <a:gd name="T104" fmla="*/ 132 w 350"/>
              <a:gd name="T105" fmla="*/ 1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0" h="355">
                <a:moveTo>
                  <a:pt x="128" y="19"/>
                </a:moveTo>
                <a:lnTo>
                  <a:pt x="128" y="19"/>
                </a:lnTo>
                <a:lnTo>
                  <a:pt x="123" y="15"/>
                </a:lnTo>
                <a:lnTo>
                  <a:pt x="112" y="9"/>
                </a:lnTo>
                <a:lnTo>
                  <a:pt x="104" y="5"/>
                </a:lnTo>
                <a:lnTo>
                  <a:pt x="95" y="2"/>
                </a:lnTo>
                <a:lnTo>
                  <a:pt x="86" y="1"/>
                </a:lnTo>
                <a:lnTo>
                  <a:pt x="77" y="0"/>
                </a:lnTo>
                <a:lnTo>
                  <a:pt x="77" y="0"/>
                </a:lnTo>
                <a:lnTo>
                  <a:pt x="60" y="1"/>
                </a:lnTo>
                <a:lnTo>
                  <a:pt x="46" y="2"/>
                </a:lnTo>
                <a:lnTo>
                  <a:pt x="39" y="4"/>
                </a:lnTo>
                <a:lnTo>
                  <a:pt x="33" y="6"/>
                </a:lnTo>
                <a:lnTo>
                  <a:pt x="29" y="10"/>
                </a:lnTo>
                <a:lnTo>
                  <a:pt x="24" y="14"/>
                </a:lnTo>
                <a:lnTo>
                  <a:pt x="24" y="14"/>
                </a:lnTo>
                <a:lnTo>
                  <a:pt x="15" y="23"/>
                </a:lnTo>
                <a:lnTo>
                  <a:pt x="10" y="32"/>
                </a:lnTo>
                <a:lnTo>
                  <a:pt x="5" y="42"/>
                </a:lnTo>
                <a:lnTo>
                  <a:pt x="2" y="55"/>
                </a:lnTo>
                <a:lnTo>
                  <a:pt x="2" y="55"/>
                </a:lnTo>
                <a:lnTo>
                  <a:pt x="1" y="70"/>
                </a:lnTo>
                <a:lnTo>
                  <a:pt x="0" y="85"/>
                </a:lnTo>
                <a:lnTo>
                  <a:pt x="0" y="97"/>
                </a:lnTo>
                <a:lnTo>
                  <a:pt x="2" y="109"/>
                </a:lnTo>
                <a:lnTo>
                  <a:pt x="2" y="109"/>
                </a:lnTo>
                <a:lnTo>
                  <a:pt x="4" y="112"/>
                </a:lnTo>
                <a:lnTo>
                  <a:pt x="8" y="116"/>
                </a:lnTo>
                <a:lnTo>
                  <a:pt x="14" y="123"/>
                </a:lnTo>
                <a:lnTo>
                  <a:pt x="24" y="130"/>
                </a:lnTo>
                <a:lnTo>
                  <a:pt x="46" y="137"/>
                </a:lnTo>
                <a:lnTo>
                  <a:pt x="56" y="137"/>
                </a:lnTo>
                <a:lnTo>
                  <a:pt x="67" y="142"/>
                </a:lnTo>
                <a:lnTo>
                  <a:pt x="67" y="142"/>
                </a:lnTo>
                <a:lnTo>
                  <a:pt x="66" y="156"/>
                </a:lnTo>
                <a:lnTo>
                  <a:pt x="65" y="167"/>
                </a:lnTo>
                <a:lnTo>
                  <a:pt x="63" y="174"/>
                </a:lnTo>
                <a:lnTo>
                  <a:pt x="63" y="174"/>
                </a:lnTo>
                <a:lnTo>
                  <a:pt x="56" y="193"/>
                </a:lnTo>
                <a:lnTo>
                  <a:pt x="48" y="214"/>
                </a:lnTo>
                <a:lnTo>
                  <a:pt x="48" y="214"/>
                </a:lnTo>
                <a:lnTo>
                  <a:pt x="44" y="231"/>
                </a:lnTo>
                <a:lnTo>
                  <a:pt x="44" y="254"/>
                </a:lnTo>
                <a:lnTo>
                  <a:pt x="44" y="254"/>
                </a:lnTo>
                <a:lnTo>
                  <a:pt x="49" y="261"/>
                </a:lnTo>
                <a:lnTo>
                  <a:pt x="55" y="268"/>
                </a:lnTo>
                <a:lnTo>
                  <a:pt x="58" y="269"/>
                </a:lnTo>
                <a:lnTo>
                  <a:pt x="60" y="270"/>
                </a:lnTo>
                <a:lnTo>
                  <a:pt x="60" y="270"/>
                </a:lnTo>
                <a:lnTo>
                  <a:pt x="63" y="269"/>
                </a:lnTo>
                <a:lnTo>
                  <a:pt x="64" y="268"/>
                </a:lnTo>
                <a:lnTo>
                  <a:pt x="66" y="265"/>
                </a:lnTo>
                <a:lnTo>
                  <a:pt x="66" y="261"/>
                </a:lnTo>
                <a:lnTo>
                  <a:pt x="67" y="260"/>
                </a:lnTo>
                <a:lnTo>
                  <a:pt x="67" y="260"/>
                </a:lnTo>
                <a:lnTo>
                  <a:pt x="70" y="260"/>
                </a:lnTo>
                <a:lnTo>
                  <a:pt x="73" y="260"/>
                </a:lnTo>
                <a:lnTo>
                  <a:pt x="75" y="258"/>
                </a:lnTo>
                <a:lnTo>
                  <a:pt x="75" y="258"/>
                </a:lnTo>
                <a:lnTo>
                  <a:pt x="78" y="255"/>
                </a:lnTo>
                <a:lnTo>
                  <a:pt x="84" y="250"/>
                </a:lnTo>
                <a:lnTo>
                  <a:pt x="84" y="250"/>
                </a:lnTo>
                <a:lnTo>
                  <a:pt x="87" y="247"/>
                </a:lnTo>
                <a:lnTo>
                  <a:pt x="90" y="242"/>
                </a:lnTo>
                <a:lnTo>
                  <a:pt x="92" y="236"/>
                </a:lnTo>
                <a:lnTo>
                  <a:pt x="92" y="236"/>
                </a:lnTo>
                <a:lnTo>
                  <a:pt x="97" y="240"/>
                </a:lnTo>
                <a:lnTo>
                  <a:pt x="102" y="243"/>
                </a:lnTo>
                <a:lnTo>
                  <a:pt x="104" y="246"/>
                </a:lnTo>
                <a:lnTo>
                  <a:pt x="104" y="246"/>
                </a:lnTo>
                <a:lnTo>
                  <a:pt x="102" y="248"/>
                </a:lnTo>
                <a:lnTo>
                  <a:pt x="99" y="252"/>
                </a:lnTo>
                <a:lnTo>
                  <a:pt x="97" y="256"/>
                </a:lnTo>
                <a:lnTo>
                  <a:pt x="96" y="259"/>
                </a:lnTo>
                <a:lnTo>
                  <a:pt x="95" y="264"/>
                </a:lnTo>
                <a:lnTo>
                  <a:pt x="96" y="267"/>
                </a:lnTo>
                <a:lnTo>
                  <a:pt x="96" y="267"/>
                </a:lnTo>
                <a:lnTo>
                  <a:pt x="101" y="276"/>
                </a:lnTo>
                <a:lnTo>
                  <a:pt x="105" y="284"/>
                </a:lnTo>
                <a:lnTo>
                  <a:pt x="111" y="292"/>
                </a:lnTo>
                <a:lnTo>
                  <a:pt x="109" y="306"/>
                </a:lnTo>
                <a:lnTo>
                  <a:pt x="109" y="306"/>
                </a:lnTo>
                <a:lnTo>
                  <a:pt x="104" y="307"/>
                </a:lnTo>
                <a:lnTo>
                  <a:pt x="94" y="310"/>
                </a:lnTo>
                <a:lnTo>
                  <a:pt x="88" y="312"/>
                </a:lnTo>
                <a:lnTo>
                  <a:pt x="84" y="314"/>
                </a:lnTo>
                <a:lnTo>
                  <a:pt x="82" y="318"/>
                </a:lnTo>
                <a:lnTo>
                  <a:pt x="82" y="319"/>
                </a:lnTo>
                <a:lnTo>
                  <a:pt x="82" y="321"/>
                </a:lnTo>
                <a:lnTo>
                  <a:pt x="82" y="321"/>
                </a:lnTo>
                <a:lnTo>
                  <a:pt x="84" y="323"/>
                </a:lnTo>
                <a:lnTo>
                  <a:pt x="88" y="327"/>
                </a:lnTo>
                <a:lnTo>
                  <a:pt x="94" y="329"/>
                </a:lnTo>
                <a:lnTo>
                  <a:pt x="100" y="330"/>
                </a:lnTo>
                <a:lnTo>
                  <a:pt x="111" y="332"/>
                </a:lnTo>
                <a:lnTo>
                  <a:pt x="118" y="332"/>
                </a:lnTo>
                <a:lnTo>
                  <a:pt x="118" y="332"/>
                </a:lnTo>
                <a:lnTo>
                  <a:pt x="153" y="332"/>
                </a:lnTo>
                <a:lnTo>
                  <a:pt x="173" y="332"/>
                </a:lnTo>
                <a:lnTo>
                  <a:pt x="181" y="331"/>
                </a:lnTo>
                <a:lnTo>
                  <a:pt x="184" y="330"/>
                </a:lnTo>
                <a:lnTo>
                  <a:pt x="184" y="330"/>
                </a:lnTo>
                <a:lnTo>
                  <a:pt x="185" y="324"/>
                </a:lnTo>
                <a:lnTo>
                  <a:pt x="185" y="315"/>
                </a:lnTo>
                <a:lnTo>
                  <a:pt x="186" y="304"/>
                </a:lnTo>
                <a:lnTo>
                  <a:pt x="188" y="301"/>
                </a:lnTo>
                <a:lnTo>
                  <a:pt x="178" y="277"/>
                </a:lnTo>
                <a:lnTo>
                  <a:pt x="178" y="277"/>
                </a:lnTo>
                <a:lnTo>
                  <a:pt x="169" y="270"/>
                </a:lnTo>
                <a:lnTo>
                  <a:pt x="164" y="265"/>
                </a:lnTo>
                <a:lnTo>
                  <a:pt x="163" y="264"/>
                </a:lnTo>
                <a:lnTo>
                  <a:pt x="164" y="263"/>
                </a:lnTo>
                <a:lnTo>
                  <a:pt x="164" y="263"/>
                </a:lnTo>
                <a:lnTo>
                  <a:pt x="170" y="264"/>
                </a:lnTo>
                <a:lnTo>
                  <a:pt x="178" y="267"/>
                </a:lnTo>
                <a:lnTo>
                  <a:pt x="186" y="270"/>
                </a:lnTo>
                <a:lnTo>
                  <a:pt x="193" y="273"/>
                </a:lnTo>
                <a:lnTo>
                  <a:pt x="193" y="273"/>
                </a:lnTo>
                <a:lnTo>
                  <a:pt x="200" y="273"/>
                </a:lnTo>
                <a:lnTo>
                  <a:pt x="208" y="273"/>
                </a:lnTo>
                <a:lnTo>
                  <a:pt x="218" y="273"/>
                </a:lnTo>
                <a:lnTo>
                  <a:pt x="218" y="273"/>
                </a:lnTo>
                <a:lnTo>
                  <a:pt x="220" y="275"/>
                </a:lnTo>
                <a:lnTo>
                  <a:pt x="223" y="280"/>
                </a:lnTo>
                <a:lnTo>
                  <a:pt x="229" y="292"/>
                </a:lnTo>
                <a:lnTo>
                  <a:pt x="229" y="292"/>
                </a:lnTo>
                <a:lnTo>
                  <a:pt x="238" y="306"/>
                </a:lnTo>
                <a:lnTo>
                  <a:pt x="244" y="319"/>
                </a:lnTo>
                <a:lnTo>
                  <a:pt x="244" y="319"/>
                </a:lnTo>
                <a:lnTo>
                  <a:pt x="230" y="327"/>
                </a:lnTo>
                <a:lnTo>
                  <a:pt x="221" y="334"/>
                </a:lnTo>
                <a:lnTo>
                  <a:pt x="219" y="337"/>
                </a:lnTo>
                <a:lnTo>
                  <a:pt x="218" y="340"/>
                </a:lnTo>
                <a:lnTo>
                  <a:pt x="218" y="340"/>
                </a:lnTo>
                <a:lnTo>
                  <a:pt x="219" y="345"/>
                </a:lnTo>
                <a:lnTo>
                  <a:pt x="222" y="349"/>
                </a:lnTo>
                <a:lnTo>
                  <a:pt x="229" y="352"/>
                </a:lnTo>
                <a:lnTo>
                  <a:pt x="239" y="355"/>
                </a:lnTo>
                <a:lnTo>
                  <a:pt x="239" y="355"/>
                </a:lnTo>
                <a:lnTo>
                  <a:pt x="254" y="355"/>
                </a:lnTo>
                <a:lnTo>
                  <a:pt x="271" y="352"/>
                </a:lnTo>
                <a:lnTo>
                  <a:pt x="295" y="349"/>
                </a:lnTo>
                <a:lnTo>
                  <a:pt x="295" y="349"/>
                </a:lnTo>
                <a:lnTo>
                  <a:pt x="296" y="349"/>
                </a:lnTo>
                <a:lnTo>
                  <a:pt x="297" y="346"/>
                </a:lnTo>
                <a:lnTo>
                  <a:pt x="300" y="339"/>
                </a:lnTo>
                <a:lnTo>
                  <a:pt x="302" y="330"/>
                </a:lnTo>
                <a:lnTo>
                  <a:pt x="302" y="323"/>
                </a:lnTo>
                <a:lnTo>
                  <a:pt x="302" y="306"/>
                </a:lnTo>
                <a:lnTo>
                  <a:pt x="302" y="306"/>
                </a:lnTo>
                <a:lnTo>
                  <a:pt x="304" y="298"/>
                </a:lnTo>
                <a:lnTo>
                  <a:pt x="306" y="293"/>
                </a:lnTo>
                <a:lnTo>
                  <a:pt x="306" y="289"/>
                </a:lnTo>
                <a:lnTo>
                  <a:pt x="306" y="289"/>
                </a:lnTo>
                <a:lnTo>
                  <a:pt x="308" y="288"/>
                </a:lnTo>
                <a:lnTo>
                  <a:pt x="309" y="288"/>
                </a:lnTo>
                <a:lnTo>
                  <a:pt x="314" y="291"/>
                </a:lnTo>
                <a:lnTo>
                  <a:pt x="321" y="294"/>
                </a:lnTo>
                <a:lnTo>
                  <a:pt x="324" y="294"/>
                </a:lnTo>
                <a:lnTo>
                  <a:pt x="326" y="294"/>
                </a:lnTo>
                <a:lnTo>
                  <a:pt x="326" y="294"/>
                </a:lnTo>
                <a:lnTo>
                  <a:pt x="332" y="292"/>
                </a:lnTo>
                <a:lnTo>
                  <a:pt x="340" y="289"/>
                </a:lnTo>
                <a:lnTo>
                  <a:pt x="344" y="287"/>
                </a:lnTo>
                <a:lnTo>
                  <a:pt x="347" y="284"/>
                </a:lnTo>
                <a:lnTo>
                  <a:pt x="349" y="282"/>
                </a:lnTo>
                <a:lnTo>
                  <a:pt x="350" y="277"/>
                </a:lnTo>
                <a:lnTo>
                  <a:pt x="350" y="277"/>
                </a:lnTo>
                <a:lnTo>
                  <a:pt x="349" y="256"/>
                </a:lnTo>
                <a:lnTo>
                  <a:pt x="348" y="246"/>
                </a:lnTo>
                <a:lnTo>
                  <a:pt x="346" y="239"/>
                </a:lnTo>
                <a:lnTo>
                  <a:pt x="346" y="239"/>
                </a:lnTo>
                <a:lnTo>
                  <a:pt x="342" y="232"/>
                </a:lnTo>
                <a:lnTo>
                  <a:pt x="341" y="227"/>
                </a:lnTo>
                <a:lnTo>
                  <a:pt x="340" y="219"/>
                </a:lnTo>
                <a:lnTo>
                  <a:pt x="340" y="210"/>
                </a:lnTo>
                <a:lnTo>
                  <a:pt x="340" y="210"/>
                </a:lnTo>
                <a:lnTo>
                  <a:pt x="345" y="186"/>
                </a:lnTo>
                <a:lnTo>
                  <a:pt x="345" y="171"/>
                </a:lnTo>
                <a:lnTo>
                  <a:pt x="345" y="162"/>
                </a:lnTo>
                <a:lnTo>
                  <a:pt x="344" y="153"/>
                </a:lnTo>
                <a:lnTo>
                  <a:pt x="344" y="153"/>
                </a:lnTo>
                <a:lnTo>
                  <a:pt x="340" y="145"/>
                </a:lnTo>
                <a:lnTo>
                  <a:pt x="335" y="136"/>
                </a:lnTo>
                <a:lnTo>
                  <a:pt x="328" y="128"/>
                </a:lnTo>
                <a:lnTo>
                  <a:pt x="320" y="119"/>
                </a:lnTo>
                <a:lnTo>
                  <a:pt x="304" y="103"/>
                </a:lnTo>
                <a:lnTo>
                  <a:pt x="290" y="88"/>
                </a:lnTo>
                <a:lnTo>
                  <a:pt x="290" y="88"/>
                </a:lnTo>
                <a:lnTo>
                  <a:pt x="278" y="76"/>
                </a:lnTo>
                <a:lnTo>
                  <a:pt x="267" y="66"/>
                </a:lnTo>
                <a:lnTo>
                  <a:pt x="262" y="61"/>
                </a:lnTo>
                <a:lnTo>
                  <a:pt x="255" y="57"/>
                </a:lnTo>
                <a:lnTo>
                  <a:pt x="247" y="53"/>
                </a:lnTo>
                <a:lnTo>
                  <a:pt x="239" y="50"/>
                </a:lnTo>
                <a:lnTo>
                  <a:pt x="239" y="50"/>
                </a:lnTo>
                <a:lnTo>
                  <a:pt x="221" y="46"/>
                </a:lnTo>
                <a:lnTo>
                  <a:pt x="203" y="41"/>
                </a:lnTo>
                <a:lnTo>
                  <a:pt x="186" y="38"/>
                </a:lnTo>
                <a:lnTo>
                  <a:pt x="181" y="35"/>
                </a:lnTo>
                <a:lnTo>
                  <a:pt x="181" y="35"/>
                </a:lnTo>
                <a:lnTo>
                  <a:pt x="182" y="33"/>
                </a:lnTo>
                <a:lnTo>
                  <a:pt x="181" y="26"/>
                </a:lnTo>
                <a:lnTo>
                  <a:pt x="179" y="22"/>
                </a:lnTo>
                <a:lnTo>
                  <a:pt x="177" y="19"/>
                </a:lnTo>
                <a:lnTo>
                  <a:pt x="174" y="16"/>
                </a:lnTo>
                <a:lnTo>
                  <a:pt x="169" y="14"/>
                </a:lnTo>
                <a:lnTo>
                  <a:pt x="169" y="14"/>
                </a:lnTo>
                <a:lnTo>
                  <a:pt x="163" y="13"/>
                </a:lnTo>
                <a:lnTo>
                  <a:pt x="156" y="13"/>
                </a:lnTo>
                <a:lnTo>
                  <a:pt x="142" y="15"/>
                </a:lnTo>
                <a:lnTo>
                  <a:pt x="132" y="18"/>
                </a:lnTo>
                <a:lnTo>
                  <a:pt x="128" y="19"/>
                </a:lnTo>
                <a:lnTo>
                  <a:pt x="128" y="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E69D3814-E616-4CB8-BBBC-41FDD808A5AE}"/>
              </a:ext>
            </a:extLst>
          </p:cNvPr>
          <p:cNvSpPr>
            <a:spLocks/>
          </p:cNvSpPr>
          <p:nvPr/>
        </p:nvSpPr>
        <p:spPr bwMode="auto">
          <a:xfrm>
            <a:off x="821594" y="863715"/>
            <a:ext cx="860235" cy="1549465"/>
          </a:xfrm>
          <a:custGeom>
            <a:avLst/>
            <a:gdLst>
              <a:gd name="T0" fmla="*/ 229 w 825"/>
              <a:gd name="T1" fmla="*/ 8 h 1486"/>
              <a:gd name="T2" fmla="*/ 155 w 825"/>
              <a:gd name="T3" fmla="*/ 46 h 1486"/>
              <a:gd name="T4" fmla="*/ 120 w 825"/>
              <a:gd name="T5" fmla="*/ 155 h 1486"/>
              <a:gd name="T6" fmla="*/ 133 w 825"/>
              <a:gd name="T7" fmla="*/ 217 h 1486"/>
              <a:gd name="T8" fmla="*/ 158 w 825"/>
              <a:gd name="T9" fmla="*/ 272 h 1486"/>
              <a:gd name="T10" fmla="*/ 182 w 825"/>
              <a:gd name="T11" fmla="*/ 355 h 1486"/>
              <a:gd name="T12" fmla="*/ 111 w 825"/>
              <a:gd name="T13" fmla="*/ 435 h 1486"/>
              <a:gd name="T14" fmla="*/ 85 w 825"/>
              <a:gd name="T15" fmla="*/ 507 h 1486"/>
              <a:gd name="T16" fmla="*/ 74 w 825"/>
              <a:gd name="T17" fmla="*/ 554 h 1486"/>
              <a:gd name="T18" fmla="*/ 45 w 825"/>
              <a:gd name="T19" fmla="*/ 550 h 1486"/>
              <a:gd name="T20" fmla="*/ 9 w 825"/>
              <a:gd name="T21" fmla="*/ 590 h 1486"/>
              <a:gd name="T22" fmla="*/ 3 w 825"/>
              <a:gd name="T23" fmla="*/ 629 h 1486"/>
              <a:gd name="T24" fmla="*/ 23 w 825"/>
              <a:gd name="T25" fmla="*/ 647 h 1486"/>
              <a:gd name="T26" fmla="*/ 87 w 825"/>
              <a:gd name="T27" fmla="*/ 676 h 1486"/>
              <a:gd name="T28" fmla="*/ 158 w 825"/>
              <a:gd name="T29" fmla="*/ 652 h 1486"/>
              <a:gd name="T30" fmla="*/ 162 w 825"/>
              <a:gd name="T31" fmla="*/ 754 h 1486"/>
              <a:gd name="T32" fmla="*/ 193 w 825"/>
              <a:gd name="T33" fmla="*/ 800 h 1486"/>
              <a:gd name="T34" fmla="*/ 209 w 825"/>
              <a:gd name="T35" fmla="*/ 858 h 1486"/>
              <a:gd name="T36" fmla="*/ 215 w 825"/>
              <a:gd name="T37" fmla="*/ 905 h 1486"/>
              <a:gd name="T38" fmla="*/ 202 w 825"/>
              <a:gd name="T39" fmla="*/ 1046 h 1486"/>
              <a:gd name="T40" fmla="*/ 235 w 825"/>
              <a:gd name="T41" fmla="*/ 1219 h 1486"/>
              <a:gd name="T42" fmla="*/ 275 w 825"/>
              <a:gd name="T43" fmla="*/ 1377 h 1486"/>
              <a:gd name="T44" fmla="*/ 195 w 825"/>
              <a:gd name="T45" fmla="*/ 1474 h 1486"/>
              <a:gd name="T46" fmla="*/ 211 w 825"/>
              <a:gd name="T47" fmla="*/ 1485 h 1486"/>
              <a:gd name="T48" fmla="*/ 351 w 825"/>
              <a:gd name="T49" fmla="*/ 1455 h 1486"/>
              <a:gd name="T50" fmla="*/ 408 w 825"/>
              <a:gd name="T51" fmla="*/ 1379 h 1486"/>
              <a:gd name="T52" fmla="*/ 468 w 825"/>
              <a:gd name="T53" fmla="*/ 1379 h 1486"/>
              <a:gd name="T54" fmla="*/ 510 w 825"/>
              <a:gd name="T55" fmla="*/ 1299 h 1486"/>
              <a:gd name="T56" fmla="*/ 521 w 825"/>
              <a:gd name="T57" fmla="*/ 1235 h 1486"/>
              <a:gd name="T58" fmla="*/ 526 w 825"/>
              <a:gd name="T59" fmla="*/ 1206 h 1486"/>
              <a:gd name="T60" fmla="*/ 535 w 825"/>
              <a:gd name="T61" fmla="*/ 1040 h 1486"/>
              <a:gd name="T62" fmla="*/ 575 w 825"/>
              <a:gd name="T63" fmla="*/ 967 h 1486"/>
              <a:gd name="T64" fmla="*/ 588 w 825"/>
              <a:gd name="T65" fmla="*/ 825 h 1486"/>
              <a:gd name="T66" fmla="*/ 619 w 825"/>
              <a:gd name="T67" fmla="*/ 791 h 1486"/>
              <a:gd name="T68" fmla="*/ 592 w 825"/>
              <a:gd name="T69" fmla="*/ 743 h 1486"/>
              <a:gd name="T70" fmla="*/ 601 w 825"/>
              <a:gd name="T71" fmla="*/ 670 h 1486"/>
              <a:gd name="T72" fmla="*/ 663 w 825"/>
              <a:gd name="T73" fmla="*/ 752 h 1486"/>
              <a:gd name="T74" fmla="*/ 714 w 825"/>
              <a:gd name="T75" fmla="*/ 816 h 1486"/>
              <a:gd name="T76" fmla="*/ 769 w 825"/>
              <a:gd name="T77" fmla="*/ 823 h 1486"/>
              <a:gd name="T78" fmla="*/ 780 w 825"/>
              <a:gd name="T79" fmla="*/ 853 h 1486"/>
              <a:gd name="T80" fmla="*/ 794 w 825"/>
              <a:gd name="T81" fmla="*/ 862 h 1486"/>
              <a:gd name="T82" fmla="*/ 818 w 825"/>
              <a:gd name="T83" fmla="*/ 838 h 1486"/>
              <a:gd name="T84" fmla="*/ 821 w 825"/>
              <a:gd name="T85" fmla="*/ 803 h 1486"/>
              <a:gd name="T86" fmla="*/ 792 w 825"/>
              <a:gd name="T87" fmla="*/ 769 h 1486"/>
              <a:gd name="T88" fmla="*/ 778 w 825"/>
              <a:gd name="T89" fmla="*/ 716 h 1486"/>
              <a:gd name="T90" fmla="*/ 694 w 825"/>
              <a:gd name="T91" fmla="*/ 576 h 1486"/>
              <a:gd name="T92" fmla="*/ 623 w 825"/>
              <a:gd name="T93" fmla="*/ 457 h 1486"/>
              <a:gd name="T94" fmla="*/ 552 w 825"/>
              <a:gd name="T95" fmla="*/ 381 h 1486"/>
              <a:gd name="T96" fmla="*/ 441 w 825"/>
              <a:gd name="T97" fmla="*/ 246 h 1486"/>
              <a:gd name="T98" fmla="*/ 444 w 825"/>
              <a:gd name="T99" fmla="*/ 206 h 1486"/>
              <a:gd name="T100" fmla="*/ 450 w 825"/>
              <a:gd name="T101" fmla="*/ 164 h 1486"/>
              <a:gd name="T102" fmla="*/ 435 w 825"/>
              <a:gd name="T103" fmla="*/ 111 h 1486"/>
              <a:gd name="T104" fmla="*/ 426 w 825"/>
              <a:gd name="T105" fmla="*/ 60 h 1486"/>
              <a:gd name="T106" fmla="*/ 373 w 825"/>
              <a:gd name="T107" fmla="*/ 18 h 1486"/>
              <a:gd name="T108" fmla="*/ 322 w 825"/>
              <a:gd name="T109" fmla="*/ 0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5" h="1486">
                <a:moveTo>
                  <a:pt x="295" y="8"/>
                </a:moveTo>
                <a:lnTo>
                  <a:pt x="295" y="8"/>
                </a:lnTo>
                <a:lnTo>
                  <a:pt x="282" y="6"/>
                </a:lnTo>
                <a:lnTo>
                  <a:pt x="268" y="4"/>
                </a:lnTo>
                <a:lnTo>
                  <a:pt x="249" y="6"/>
                </a:lnTo>
                <a:lnTo>
                  <a:pt x="229" y="8"/>
                </a:lnTo>
                <a:lnTo>
                  <a:pt x="209" y="11"/>
                </a:lnTo>
                <a:lnTo>
                  <a:pt x="187" y="18"/>
                </a:lnTo>
                <a:lnTo>
                  <a:pt x="178" y="24"/>
                </a:lnTo>
                <a:lnTo>
                  <a:pt x="169" y="31"/>
                </a:lnTo>
                <a:lnTo>
                  <a:pt x="169" y="31"/>
                </a:lnTo>
                <a:lnTo>
                  <a:pt x="155" y="46"/>
                </a:lnTo>
                <a:lnTo>
                  <a:pt x="144" y="62"/>
                </a:lnTo>
                <a:lnTo>
                  <a:pt x="136" y="80"/>
                </a:lnTo>
                <a:lnTo>
                  <a:pt x="129" y="99"/>
                </a:lnTo>
                <a:lnTo>
                  <a:pt x="125" y="115"/>
                </a:lnTo>
                <a:lnTo>
                  <a:pt x="124" y="131"/>
                </a:lnTo>
                <a:lnTo>
                  <a:pt x="120" y="155"/>
                </a:lnTo>
                <a:lnTo>
                  <a:pt x="120" y="155"/>
                </a:lnTo>
                <a:lnTo>
                  <a:pt x="114" y="179"/>
                </a:lnTo>
                <a:lnTo>
                  <a:pt x="116" y="186"/>
                </a:lnTo>
                <a:lnTo>
                  <a:pt x="120" y="195"/>
                </a:lnTo>
                <a:lnTo>
                  <a:pt x="120" y="195"/>
                </a:lnTo>
                <a:lnTo>
                  <a:pt x="133" y="217"/>
                </a:lnTo>
                <a:lnTo>
                  <a:pt x="140" y="228"/>
                </a:lnTo>
                <a:lnTo>
                  <a:pt x="140" y="228"/>
                </a:lnTo>
                <a:lnTo>
                  <a:pt x="149" y="242"/>
                </a:lnTo>
                <a:lnTo>
                  <a:pt x="155" y="257"/>
                </a:lnTo>
                <a:lnTo>
                  <a:pt x="158" y="272"/>
                </a:lnTo>
                <a:lnTo>
                  <a:pt x="158" y="272"/>
                </a:lnTo>
                <a:lnTo>
                  <a:pt x="160" y="297"/>
                </a:lnTo>
                <a:lnTo>
                  <a:pt x="164" y="323"/>
                </a:lnTo>
                <a:lnTo>
                  <a:pt x="164" y="323"/>
                </a:lnTo>
                <a:lnTo>
                  <a:pt x="167" y="334"/>
                </a:lnTo>
                <a:lnTo>
                  <a:pt x="175" y="344"/>
                </a:lnTo>
                <a:lnTo>
                  <a:pt x="182" y="355"/>
                </a:lnTo>
                <a:lnTo>
                  <a:pt x="182" y="355"/>
                </a:lnTo>
                <a:lnTo>
                  <a:pt x="151" y="386"/>
                </a:lnTo>
                <a:lnTo>
                  <a:pt x="127" y="412"/>
                </a:lnTo>
                <a:lnTo>
                  <a:pt x="118" y="425"/>
                </a:lnTo>
                <a:lnTo>
                  <a:pt x="111" y="435"/>
                </a:lnTo>
                <a:lnTo>
                  <a:pt x="111" y="435"/>
                </a:lnTo>
                <a:lnTo>
                  <a:pt x="102" y="454"/>
                </a:lnTo>
                <a:lnTo>
                  <a:pt x="96" y="470"/>
                </a:lnTo>
                <a:lnTo>
                  <a:pt x="94" y="485"/>
                </a:lnTo>
                <a:lnTo>
                  <a:pt x="89" y="496"/>
                </a:lnTo>
                <a:lnTo>
                  <a:pt x="89" y="496"/>
                </a:lnTo>
                <a:lnTo>
                  <a:pt x="85" y="507"/>
                </a:lnTo>
                <a:lnTo>
                  <a:pt x="82" y="516"/>
                </a:lnTo>
                <a:lnTo>
                  <a:pt x="78" y="528"/>
                </a:lnTo>
                <a:lnTo>
                  <a:pt x="78" y="528"/>
                </a:lnTo>
                <a:lnTo>
                  <a:pt x="76" y="543"/>
                </a:lnTo>
                <a:lnTo>
                  <a:pt x="74" y="554"/>
                </a:lnTo>
                <a:lnTo>
                  <a:pt x="74" y="554"/>
                </a:lnTo>
                <a:lnTo>
                  <a:pt x="65" y="548"/>
                </a:lnTo>
                <a:lnTo>
                  <a:pt x="58" y="547"/>
                </a:lnTo>
                <a:lnTo>
                  <a:pt x="54" y="545"/>
                </a:lnTo>
                <a:lnTo>
                  <a:pt x="51" y="547"/>
                </a:lnTo>
                <a:lnTo>
                  <a:pt x="51" y="547"/>
                </a:lnTo>
                <a:lnTo>
                  <a:pt x="45" y="550"/>
                </a:lnTo>
                <a:lnTo>
                  <a:pt x="38" y="558"/>
                </a:lnTo>
                <a:lnTo>
                  <a:pt x="31" y="567"/>
                </a:lnTo>
                <a:lnTo>
                  <a:pt x="31" y="567"/>
                </a:lnTo>
                <a:lnTo>
                  <a:pt x="23" y="574"/>
                </a:lnTo>
                <a:lnTo>
                  <a:pt x="9" y="590"/>
                </a:lnTo>
                <a:lnTo>
                  <a:pt x="9" y="590"/>
                </a:lnTo>
                <a:lnTo>
                  <a:pt x="3" y="598"/>
                </a:lnTo>
                <a:lnTo>
                  <a:pt x="2" y="605"/>
                </a:lnTo>
                <a:lnTo>
                  <a:pt x="0" y="612"/>
                </a:lnTo>
                <a:lnTo>
                  <a:pt x="0" y="619"/>
                </a:lnTo>
                <a:lnTo>
                  <a:pt x="0" y="619"/>
                </a:lnTo>
                <a:lnTo>
                  <a:pt x="3" y="629"/>
                </a:lnTo>
                <a:lnTo>
                  <a:pt x="7" y="636"/>
                </a:lnTo>
                <a:lnTo>
                  <a:pt x="11" y="641"/>
                </a:lnTo>
                <a:lnTo>
                  <a:pt x="12" y="645"/>
                </a:lnTo>
                <a:lnTo>
                  <a:pt x="12" y="645"/>
                </a:lnTo>
                <a:lnTo>
                  <a:pt x="23" y="647"/>
                </a:lnTo>
                <a:lnTo>
                  <a:pt x="23" y="647"/>
                </a:lnTo>
                <a:lnTo>
                  <a:pt x="45" y="661"/>
                </a:lnTo>
                <a:lnTo>
                  <a:pt x="65" y="672"/>
                </a:lnTo>
                <a:lnTo>
                  <a:pt x="73" y="676"/>
                </a:lnTo>
                <a:lnTo>
                  <a:pt x="80" y="676"/>
                </a:lnTo>
                <a:lnTo>
                  <a:pt x="80" y="676"/>
                </a:lnTo>
                <a:lnTo>
                  <a:pt x="87" y="676"/>
                </a:lnTo>
                <a:lnTo>
                  <a:pt x="94" y="674"/>
                </a:lnTo>
                <a:lnTo>
                  <a:pt x="107" y="669"/>
                </a:lnTo>
                <a:lnTo>
                  <a:pt x="122" y="660"/>
                </a:lnTo>
                <a:lnTo>
                  <a:pt x="122" y="660"/>
                </a:lnTo>
                <a:lnTo>
                  <a:pt x="158" y="652"/>
                </a:lnTo>
                <a:lnTo>
                  <a:pt x="158" y="652"/>
                </a:lnTo>
                <a:lnTo>
                  <a:pt x="167" y="650"/>
                </a:lnTo>
                <a:lnTo>
                  <a:pt x="169" y="650"/>
                </a:lnTo>
                <a:lnTo>
                  <a:pt x="169" y="650"/>
                </a:lnTo>
                <a:lnTo>
                  <a:pt x="164" y="700"/>
                </a:lnTo>
                <a:lnTo>
                  <a:pt x="162" y="738"/>
                </a:lnTo>
                <a:lnTo>
                  <a:pt x="162" y="754"/>
                </a:lnTo>
                <a:lnTo>
                  <a:pt x="164" y="763"/>
                </a:lnTo>
                <a:lnTo>
                  <a:pt x="164" y="763"/>
                </a:lnTo>
                <a:lnTo>
                  <a:pt x="167" y="769"/>
                </a:lnTo>
                <a:lnTo>
                  <a:pt x="171" y="776"/>
                </a:lnTo>
                <a:lnTo>
                  <a:pt x="182" y="789"/>
                </a:lnTo>
                <a:lnTo>
                  <a:pt x="193" y="800"/>
                </a:lnTo>
                <a:lnTo>
                  <a:pt x="200" y="807"/>
                </a:lnTo>
                <a:lnTo>
                  <a:pt x="200" y="807"/>
                </a:lnTo>
                <a:lnTo>
                  <a:pt x="202" y="820"/>
                </a:lnTo>
                <a:lnTo>
                  <a:pt x="204" y="834"/>
                </a:lnTo>
                <a:lnTo>
                  <a:pt x="207" y="851"/>
                </a:lnTo>
                <a:lnTo>
                  <a:pt x="209" y="858"/>
                </a:lnTo>
                <a:lnTo>
                  <a:pt x="211" y="863"/>
                </a:lnTo>
                <a:lnTo>
                  <a:pt x="211" y="863"/>
                </a:lnTo>
                <a:lnTo>
                  <a:pt x="220" y="878"/>
                </a:lnTo>
                <a:lnTo>
                  <a:pt x="220" y="882"/>
                </a:lnTo>
                <a:lnTo>
                  <a:pt x="220" y="882"/>
                </a:lnTo>
                <a:lnTo>
                  <a:pt x="215" y="905"/>
                </a:lnTo>
                <a:lnTo>
                  <a:pt x="211" y="927"/>
                </a:lnTo>
                <a:lnTo>
                  <a:pt x="209" y="951"/>
                </a:lnTo>
                <a:lnTo>
                  <a:pt x="209" y="951"/>
                </a:lnTo>
                <a:lnTo>
                  <a:pt x="204" y="1006"/>
                </a:lnTo>
                <a:lnTo>
                  <a:pt x="202" y="1031"/>
                </a:lnTo>
                <a:lnTo>
                  <a:pt x="202" y="1046"/>
                </a:lnTo>
                <a:lnTo>
                  <a:pt x="202" y="1046"/>
                </a:lnTo>
                <a:lnTo>
                  <a:pt x="217" y="1126"/>
                </a:lnTo>
                <a:lnTo>
                  <a:pt x="226" y="1182"/>
                </a:lnTo>
                <a:lnTo>
                  <a:pt x="231" y="1204"/>
                </a:lnTo>
                <a:lnTo>
                  <a:pt x="235" y="1219"/>
                </a:lnTo>
                <a:lnTo>
                  <a:pt x="235" y="1219"/>
                </a:lnTo>
                <a:lnTo>
                  <a:pt x="246" y="1246"/>
                </a:lnTo>
                <a:lnTo>
                  <a:pt x="255" y="1282"/>
                </a:lnTo>
                <a:lnTo>
                  <a:pt x="268" y="1332"/>
                </a:lnTo>
                <a:lnTo>
                  <a:pt x="268" y="1332"/>
                </a:lnTo>
                <a:lnTo>
                  <a:pt x="275" y="1377"/>
                </a:lnTo>
                <a:lnTo>
                  <a:pt x="275" y="1377"/>
                </a:lnTo>
                <a:lnTo>
                  <a:pt x="227" y="1435"/>
                </a:lnTo>
                <a:lnTo>
                  <a:pt x="227" y="1435"/>
                </a:lnTo>
                <a:lnTo>
                  <a:pt x="217" y="1446"/>
                </a:lnTo>
                <a:lnTo>
                  <a:pt x="204" y="1461"/>
                </a:lnTo>
                <a:lnTo>
                  <a:pt x="198" y="1468"/>
                </a:lnTo>
                <a:lnTo>
                  <a:pt x="195" y="1474"/>
                </a:lnTo>
                <a:lnTo>
                  <a:pt x="195" y="1477"/>
                </a:lnTo>
                <a:lnTo>
                  <a:pt x="196" y="1479"/>
                </a:lnTo>
                <a:lnTo>
                  <a:pt x="198" y="1483"/>
                </a:lnTo>
                <a:lnTo>
                  <a:pt x="202" y="1483"/>
                </a:lnTo>
                <a:lnTo>
                  <a:pt x="202" y="1483"/>
                </a:lnTo>
                <a:lnTo>
                  <a:pt x="211" y="1485"/>
                </a:lnTo>
                <a:lnTo>
                  <a:pt x="220" y="1486"/>
                </a:lnTo>
                <a:lnTo>
                  <a:pt x="238" y="1485"/>
                </a:lnTo>
                <a:lnTo>
                  <a:pt x="257" y="1483"/>
                </a:lnTo>
                <a:lnTo>
                  <a:pt x="275" y="1477"/>
                </a:lnTo>
                <a:lnTo>
                  <a:pt x="275" y="1477"/>
                </a:lnTo>
                <a:lnTo>
                  <a:pt x="351" y="1455"/>
                </a:lnTo>
                <a:lnTo>
                  <a:pt x="393" y="1441"/>
                </a:lnTo>
                <a:lnTo>
                  <a:pt x="406" y="1435"/>
                </a:lnTo>
                <a:lnTo>
                  <a:pt x="411" y="1434"/>
                </a:lnTo>
                <a:lnTo>
                  <a:pt x="411" y="1434"/>
                </a:lnTo>
                <a:lnTo>
                  <a:pt x="410" y="1404"/>
                </a:lnTo>
                <a:lnTo>
                  <a:pt x="408" y="1379"/>
                </a:lnTo>
                <a:lnTo>
                  <a:pt x="408" y="1379"/>
                </a:lnTo>
                <a:lnTo>
                  <a:pt x="432" y="1383"/>
                </a:lnTo>
                <a:lnTo>
                  <a:pt x="450" y="1383"/>
                </a:lnTo>
                <a:lnTo>
                  <a:pt x="459" y="1381"/>
                </a:lnTo>
                <a:lnTo>
                  <a:pt x="468" y="1379"/>
                </a:lnTo>
                <a:lnTo>
                  <a:pt x="468" y="1379"/>
                </a:lnTo>
                <a:lnTo>
                  <a:pt x="475" y="1375"/>
                </a:lnTo>
                <a:lnTo>
                  <a:pt x="481" y="1368"/>
                </a:lnTo>
                <a:lnTo>
                  <a:pt x="488" y="1357"/>
                </a:lnTo>
                <a:lnTo>
                  <a:pt x="493" y="1346"/>
                </a:lnTo>
                <a:lnTo>
                  <a:pt x="503" y="1321"/>
                </a:lnTo>
                <a:lnTo>
                  <a:pt x="510" y="1299"/>
                </a:lnTo>
                <a:lnTo>
                  <a:pt x="510" y="1299"/>
                </a:lnTo>
                <a:lnTo>
                  <a:pt x="515" y="1281"/>
                </a:lnTo>
                <a:lnTo>
                  <a:pt x="521" y="1262"/>
                </a:lnTo>
                <a:lnTo>
                  <a:pt x="528" y="1246"/>
                </a:lnTo>
                <a:lnTo>
                  <a:pt x="528" y="1246"/>
                </a:lnTo>
                <a:lnTo>
                  <a:pt x="521" y="1235"/>
                </a:lnTo>
                <a:lnTo>
                  <a:pt x="519" y="1226"/>
                </a:lnTo>
                <a:lnTo>
                  <a:pt x="517" y="1222"/>
                </a:lnTo>
                <a:lnTo>
                  <a:pt x="519" y="1219"/>
                </a:lnTo>
                <a:lnTo>
                  <a:pt x="519" y="1219"/>
                </a:lnTo>
                <a:lnTo>
                  <a:pt x="523" y="1213"/>
                </a:lnTo>
                <a:lnTo>
                  <a:pt x="526" y="1206"/>
                </a:lnTo>
                <a:lnTo>
                  <a:pt x="532" y="1191"/>
                </a:lnTo>
                <a:lnTo>
                  <a:pt x="535" y="1166"/>
                </a:lnTo>
                <a:lnTo>
                  <a:pt x="535" y="1166"/>
                </a:lnTo>
                <a:lnTo>
                  <a:pt x="537" y="1126"/>
                </a:lnTo>
                <a:lnTo>
                  <a:pt x="537" y="1086"/>
                </a:lnTo>
                <a:lnTo>
                  <a:pt x="535" y="1040"/>
                </a:lnTo>
                <a:lnTo>
                  <a:pt x="535" y="1040"/>
                </a:lnTo>
                <a:lnTo>
                  <a:pt x="543" y="1031"/>
                </a:lnTo>
                <a:lnTo>
                  <a:pt x="557" y="1007"/>
                </a:lnTo>
                <a:lnTo>
                  <a:pt x="565" y="995"/>
                </a:lnTo>
                <a:lnTo>
                  <a:pt x="572" y="980"/>
                </a:lnTo>
                <a:lnTo>
                  <a:pt x="575" y="967"/>
                </a:lnTo>
                <a:lnTo>
                  <a:pt x="577" y="956"/>
                </a:lnTo>
                <a:lnTo>
                  <a:pt x="577" y="956"/>
                </a:lnTo>
                <a:lnTo>
                  <a:pt x="579" y="884"/>
                </a:lnTo>
                <a:lnTo>
                  <a:pt x="581" y="829"/>
                </a:lnTo>
                <a:lnTo>
                  <a:pt x="581" y="829"/>
                </a:lnTo>
                <a:lnTo>
                  <a:pt x="588" y="825"/>
                </a:lnTo>
                <a:lnTo>
                  <a:pt x="601" y="816"/>
                </a:lnTo>
                <a:lnTo>
                  <a:pt x="608" y="811"/>
                </a:lnTo>
                <a:lnTo>
                  <a:pt x="616" y="805"/>
                </a:lnTo>
                <a:lnTo>
                  <a:pt x="619" y="798"/>
                </a:lnTo>
                <a:lnTo>
                  <a:pt x="619" y="791"/>
                </a:lnTo>
                <a:lnTo>
                  <a:pt x="619" y="791"/>
                </a:lnTo>
                <a:lnTo>
                  <a:pt x="617" y="783"/>
                </a:lnTo>
                <a:lnTo>
                  <a:pt x="614" y="776"/>
                </a:lnTo>
                <a:lnTo>
                  <a:pt x="603" y="763"/>
                </a:lnTo>
                <a:lnTo>
                  <a:pt x="599" y="758"/>
                </a:lnTo>
                <a:lnTo>
                  <a:pt x="594" y="751"/>
                </a:lnTo>
                <a:lnTo>
                  <a:pt x="592" y="743"/>
                </a:lnTo>
                <a:lnTo>
                  <a:pt x="590" y="734"/>
                </a:lnTo>
                <a:lnTo>
                  <a:pt x="590" y="734"/>
                </a:lnTo>
                <a:lnTo>
                  <a:pt x="592" y="712"/>
                </a:lnTo>
                <a:lnTo>
                  <a:pt x="595" y="692"/>
                </a:lnTo>
                <a:lnTo>
                  <a:pt x="601" y="670"/>
                </a:lnTo>
                <a:lnTo>
                  <a:pt x="601" y="670"/>
                </a:lnTo>
                <a:lnTo>
                  <a:pt x="619" y="692"/>
                </a:lnTo>
                <a:lnTo>
                  <a:pt x="636" y="712"/>
                </a:lnTo>
                <a:lnTo>
                  <a:pt x="650" y="734"/>
                </a:lnTo>
                <a:lnTo>
                  <a:pt x="650" y="734"/>
                </a:lnTo>
                <a:lnTo>
                  <a:pt x="656" y="743"/>
                </a:lnTo>
                <a:lnTo>
                  <a:pt x="663" y="752"/>
                </a:lnTo>
                <a:lnTo>
                  <a:pt x="677" y="767"/>
                </a:lnTo>
                <a:lnTo>
                  <a:pt x="698" y="783"/>
                </a:lnTo>
                <a:lnTo>
                  <a:pt x="698" y="783"/>
                </a:lnTo>
                <a:lnTo>
                  <a:pt x="703" y="800"/>
                </a:lnTo>
                <a:lnTo>
                  <a:pt x="710" y="811"/>
                </a:lnTo>
                <a:lnTo>
                  <a:pt x="714" y="816"/>
                </a:lnTo>
                <a:lnTo>
                  <a:pt x="721" y="820"/>
                </a:lnTo>
                <a:lnTo>
                  <a:pt x="721" y="820"/>
                </a:lnTo>
                <a:lnTo>
                  <a:pt x="729" y="822"/>
                </a:lnTo>
                <a:lnTo>
                  <a:pt x="736" y="823"/>
                </a:lnTo>
                <a:lnTo>
                  <a:pt x="750" y="825"/>
                </a:lnTo>
                <a:lnTo>
                  <a:pt x="769" y="823"/>
                </a:lnTo>
                <a:lnTo>
                  <a:pt x="769" y="823"/>
                </a:lnTo>
                <a:lnTo>
                  <a:pt x="772" y="829"/>
                </a:lnTo>
                <a:lnTo>
                  <a:pt x="776" y="836"/>
                </a:lnTo>
                <a:lnTo>
                  <a:pt x="778" y="843"/>
                </a:lnTo>
                <a:lnTo>
                  <a:pt x="778" y="843"/>
                </a:lnTo>
                <a:lnTo>
                  <a:pt x="780" y="853"/>
                </a:lnTo>
                <a:lnTo>
                  <a:pt x="783" y="860"/>
                </a:lnTo>
                <a:lnTo>
                  <a:pt x="789" y="867"/>
                </a:lnTo>
                <a:lnTo>
                  <a:pt x="790" y="867"/>
                </a:lnTo>
                <a:lnTo>
                  <a:pt x="792" y="867"/>
                </a:lnTo>
                <a:lnTo>
                  <a:pt x="792" y="867"/>
                </a:lnTo>
                <a:lnTo>
                  <a:pt x="794" y="862"/>
                </a:lnTo>
                <a:lnTo>
                  <a:pt x="798" y="853"/>
                </a:lnTo>
                <a:lnTo>
                  <a:pt x="801" y="840"/>
                </a:lnTo>
                <a:lnTo>
                  <a:pt x="801" y="840"/>
                </a:lnTo>
                <a:lnTo>
                  <a:pt x="805" y="840"/>
                </a:lnTo>
                <a:lnTo>
                  <a:pt x="814" y="840"/>
                </a:lnTo>
                <a:lnTo>
                  <a:pt x="818" y="838"/>
                </a:lnTo>
                <a:lnTo>
                  <a:pt x="821" y="836"/>
                </a:lnTo>
                <a:lnTo>
                  <a:pt x="825" y="833"/>
                </a:lnTo>
                <a:lnTo>
                  <a:pt x="825" y="829"/>
                </a:lnTo>
                <a:lnTo>
                  <a:pt x="825" y="829"/>
                </a:lnTo>
                <a:lnTo>
                  <a:pt x="823" y="816"/>
                </a:lnTo>
                <a:lnTo>
                  <a:pt x="821" y="803"/>
                </a:lnTo>
                <a:lnTo>
                  <a:pt x="816" y="792"/>
                </a:lnTo>
                <a:lnTo>
                  <a:pt x="814" y="787"/>
                </a:lnTo>
                <a:lnTo>
                  <a:pt x="810" y="783"/>
                </a:lnTo>
                <a:lnTo>
                  <a:pt x="810" y="783"/>
                </a:lnTo>
                <a:lnTo>
                  <a:pt x="800" y="774"/>
                </a:lnTo>
                <a:lnTo>
                  <a:pt x="792" y="769"/>
                </a:lnTo>
                <a:lnTo>
                  <a:pt x="792" y="769"/>
                </a:lnTo>
                <a:lnTo>
                  <a:pt x="785" y="765"/>
                </a:lnTo>
                <a:lnTo>
                  <a:pt x="783" y="763"/>
                </a:lnTo>
                <a:lnTo>
                  <a:pt x="783" y="763"/>
                </a:lnTo>
                <a:lnTo>
                  <a:pt x="781" y="738"/>
                </a:lnTo>
                <a:lnTo>
                  <a:pt x="778" y="716"/>
                </a:lnTo>
                <a:lnTo>
                  <a:pt x="774" y="707"/>
                </a:lnTo>
                <a:lnTo>
                  <a:pt x="772" y="701"/>
                </a:lnTo>
                <a:lnTo>
                  <a:pt x="772" y="701"/>
                </a:lnTo>
                <a:lnTo>
                  <a:pt x="736" y="645"/>
                </a:lnTo>
                <a:lnTo>
                  <a:pt x="712" y="609"/>
                </a:lnTo>
                <a:lnTo>
                  <a:pt x="694" y="576"/>
                </a:lnTo>
                <a:lnTo>
                  <a:pt x="694" y="576"/>
                </a:lnTo>
                <a:lnTo>
                  <a:pt x="679" y="548"/>
                </a:lnTo>
                <a:lnTo>
                  <a:pt x="663" y="521"/>
                </a:lnTo>
                <a:lnTo>
                  <a:pt x="634" y="474"/>
                </a:lnTo>
                <a:lnTo>
                  <a:pt x="634" y="474"/>
                </a:lnTo>
                <a:lnTo>
                  <a:pt x="623" y="457"/>
                </a:lnTo>
                <a:lnTo>
                  <a:pt x="610" y="443"/>
                </a:lnTo>
                <a:lnTo>
                  <a:pt x="597" y="430"/>
                </a:lnTo>
                <a:lnTo>
                  <a:pt x="586" y="417"/>
                </a:lnTo>
                <a:lnTo>
                  <a:pt x="586" y="417"/>
                </a:lnTo>
                <a:lnTo>
                  <a:pt x="572" y="401"/>
                </a:lnTo>
                <a:lnTo>
                  <a:pt x="552" y="381"/>
                </a:lnTo>
                <a:lnTo>
                  <a:pt x="521" y="352"/>
                </a:lnTo>
                <a:lnTo>
                  <a:pt x="521" y="352"/>
                </a:lnTo>
                <a:lnTo>
                  <a:pt x="488" y="332"/>
                </a:lnTo>
                <a:lnTo>
                  <a:pt x="432" y="261"/>
                </a:lnTo>
                <a:lnTo>
                  <a:pt x="432" y="261"/>
                </a:lnTo>
                <a:lnTo>
                  <a:pt x="441" y="246"/>
                </a:lnTo>
                <a:lnTo>
                  <a:pt x="446" y="233"/>
                </a:lnTo>
                <a:lnTo>
                  <a:pt x="450" y="221"/>
                </a:lnTo>
                <a:lnTo>
                  <a:pt x="450" y="221"/>
                </a:lnTo>
                <a:lnTo>
                  <a:pt x="450" y="217"/>
                </a:lnTo>
                <a:lnTo>
                  <a:pt x="448" y="211"/>
                </a:lnTo>
                <a:lnTo>
                  <a:pt x="444" y="206"/>
                </a:lnTo>
                <a:lnTo>
                  <a:pt x="441" y="202"/>
                </a:lnTo>
                <a:lnTo>
                  <a:pt x="439" y="201"/>
                </a:lnTo>
                <a:lnTo>
                  <a:pt x="439" y="201"/>
                </a:lnTo>
                <a:lnTo>
                  <a:pt x="444" y="188"/>
                </a:lnTo>
                <a:lnTo>
                  <a:pt x="448" y="175"/>
                </a:lnTo>
                <a:lnTo>
                  <a:pt x="450" y="164"/>
                </a:lnTo>
                <a:lnTo>
                  <a:pt x="450" y="164"/>
                </a:lnTo>
                <a:lnTo>
                  <a:pt x="450" y="159"/>
                </a:lnTo>
                <a:lnTo>
                  <a:pt x="448" y="151"/>
                </a:lnTo>
                <a:lnTo>
                  <a:pt x="442" y="135"/>
                </a:lnTo>
                <a:lnTo>
                  <a:pt x="437" y="120"/>
                </a:lnTo>
                <a:lnTo>
                  <a:pt x="435" y="111"/>
                </a:lnTo>
                <a:lnTo>
                  <a:pt x="435" y="111"/>
                </a:lnTo>
                <a:lnTo>
                  <a:pt x="435" y="102"/>
                </a:lnTo>
                <a:lnTo>
                  <a:pt x="432" y="84"/>
                </a:lnTo>
                <a:lnTo>
                  <a:pt x="430" y="69"/>
                </a:lnTo>
                <a:lnTo>
                  <a:pt x="428" y="64"/>
                </a:lnTo>
                <a:lnTo>
                  <a:pt x="426" y="60"/>
                </a:lnTo>
                <a:lnTo>
                  <a:pt x="426" y="60"/>
                </a:lnTo>
                <a:lnTo>
                  <a:pt x="413" y="51"/>
                </a:lnTo>
                <a:lnTo>
                  <a:pt x="399" y="40"/>
                </a:lnTo>
                <a:lnTo>
                  <a:pt x="399" y="40"/>
                </a:lnTo>
                <a:lnTo>
                  <a:pt x="388" y="29"/>
                </a:lnTo>
                <a:lnTo>
                  <a:pt x="373" y="18"/>
                </a:lnTo>
                <a:lnTo>
                  <a:pt x="373" y="18"/>
                </a:lnTo>
                <a:lnTo>
                  <a:pt x="362" y="13"/>
                </a:lnTo>
                <a:lnTo>
                  <a:pt x="351" y="8"/>
                </a:lnTo>
                <a:lnTo>
                  <a:pt x="351" y="8"/>
                </a:lnTo>
                <a:lnTo>
                  <a:pt x="333" y="4"/>
                </a:lnTo>
                <a:lnTo>
                  <a:pt x="322" y="0"/>
                </a:lnTo>
                <a:lnTo>
                  <a:pt x="300" y="8"/>
                </a:lnTo>
                <a:lnTo>
                  <a:pt x="295" y="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9431D847-978E-458F-9D17-5A0348D6B7BA}"/>
              </a:ext>
            </a:extLst>
          </p:cNvPr>
          <p:cNvSpPr>
            <a:spLocks/>
          </p:cNvSpPr>
          <p:nvPr/>
        </p:nvSpPr>
        <p:spPr bwMode="auto">
          <a:xfrm>
            <a:off x="4232921" y="1112025"/>
            <a:ext cx="1479806" cy="963510"/>
          </a:xfrm>
          <a:custGeom>
            <a:avLst/>
            <a:gdLst>
              <a:gd name="T0" fmla="*/ 99 w 814"/>
              <a:gd name="T1" fmla="*/ 249 h 530"/>
              <a:gd name="T2" fmla="*/ 32 w 814"/>
              <a:gd name="T3" fmla="*/ 294 h 530"/>
              <a:gd name="T4" fmla="*/ 7 w 814"/>
              <a:gd name="T5" fmla="*/ 339 h 530"/>
              <a:gd name="T6" fmla="*/ 0 w 814"/>
              <a:gd name="T7" fmla="*/ 386 h 530"/>
              <a:gd name="T8" fmla="*/ 21 w 814"/>
              <a:gd name="T9" fmla="*/ 420 h 530"/>
              <a:gd name="T10" fmla="*/ 51 w 814"/>
              <a:gd name="T11" fmla="*/ 424 h 530"/>
              <a:gd name="T12" fmla="*/ 121 w 814"/>
              <a:gd name="T13" fmla="*/ 424 h 530"/>
              <a:gd name="T14" fmla="*/ 166 w 814"/>
              <a:gd name="T15" fmla="*/ 408 h 530"/>
              <a:gd name="T16" fmla="*/ 189 w 814"/>
              <a:gd name="T17" fmla="*/ 434 h 530"/>
              <a:gd name="T18" fmla="*/ 208 w 814"/>
              <a:gd name="T19" fmla="*/ 451 h 530"/>
              <a:gd name="T20" fmla="*/ 234 w 814"/>
              <a:gd name="T21" fmla="*/ 483 h 530"/>
              <a:gd name="T22" fmla="*/ 206 w 814"/>
              <a:gd name="T23" fmla="*/ 484 h 530"/>
              <a:gd name="T24" fmla="*/ 189 w 814"/>
              <a:gd name="T25" fmla="*/ 496 h 530"/>
              <a:gd name="T26" fmla="*/ 193 w 814"/>
              <a:gd name="T27" fmla="*/ 510 h 530"/>
              <a:gd name="T28" fmla="*/ 196 w 814"/>
              <a:gd name="T29" fmla="*/ 524 h 530"/>
              <a:gd name="T30" fmla="*/ 207 w 814"/>
              <a:gd name="T31" fmla="*/ 530 h 530"/>
              <a:gd name="T32" fmla="*/ 238 w 814"/>
              <a:gd name="T33" fmla="*/ 521 h 530"/>
              <a:gd name="T34" fmla="*/ 290 w 814"/>
              <a:gd name="T35" fmla="*/ 508 h 530"/>
              <a:gd name="T36" fmla="*/ 328 w 814"/>
              <a:gd name="T37" fmla="*/ 466 h 530"/>
              <a:gd name="T38" fmla="*/ 351 w 814"/>
              <a:gd name="T39" fmla="*/ 432 h 530"/>
              <a:gd name="T40" fmla="*/ 400 w 814"/>
              <a:gd name="T41" fmla="*/ 442 h 530"/>
              <a:gd name="T42" fmla="*/ 460 w 814"/>
              <a:gd name="T43" fmla="*/ 452 h 530"/>
              <a:gd name="T44" fmla="*/ 584 w 814"/>
              <a:gd name="T45" fmla="*/ 505 h 530"/>
              <a:gd name="T46" fmla="*/ 623 w 814"/>
              <a:gd name="T47" fmla="*/ 495 h 530"/>
              <a:gd name="T48" fmla="*/ 672 w 814"/>
              <a:gd name="T49" fmla="*/ 411 h 530"/>
              <a:gd name="T50" fmla="*/ 689 w 814"/>
              <a:gd name="T51" fmla="*/ 386 h 530"/>
              <a:gd name="T52" fmla="*/ 733 w 814"/>
              <a:gd name="T53" fmla="*/ 399 h 530"/>
              <a:gd name="T54" fmla="*/ 754 w 814"/>
              <a:gd name="T55" fmla="*/ 399 h 530"/>
              <a:gd name="T56" fmla="*/ 755 w 814"/>
              <a:gd name="T57" fmla="*/ 387 h 530"/>
              <a:gd name="T58" fmla="*/ 745 w 814"/>
              <a:gd name="T59" fmla="*/ 373 h 530"/>
              <a:gd name="T60" fmla="*/ 691 w 814"/>
              <a:gd name="T61" fmla="*/ 342 h 530"/>
              <a:gd name="T62" fmla="*/ 659 w 814"/>
              <a:gd name="T63" fmla="*/ 342 h 530"/>
              <a:gd name="T64" fmla="*/ 642 w 814"/>
              <a:gd name="T65" fmla="*/ 341 h 530"/>
              <a:gd name="T66" fmla="*/ 674 w 814"/>
              <a:gd name="T67" fmla="*/ 299 h 530"/>
              <a:gd name="T68" fmla="*/ 706 w 814"/>
              <a:gd name="T69" fmla="*/ 334 h 530"/>
              <a:gd name="T70" fmla="*/ 771 w 814"/>
              <a:gd name="T71" fmla="*/ 329 h 530"/>
              <a:gd name="T72" fmla="*/ 809 w 814"/>
              <a:gd name="T73" fmla="*/ 331 h 530"/>
              <a:gd name="T74" fmla="*/ 814 w 814"/>
              <a:gd name="T75" fmla="*/ 319 h 530"/>
              <a:gd name="T76" fmla="*/ 793 w 814"/>
              <a:gd name="T77" fmla="*/ 300 h 530"/>
              <a:gd name="T78" fmla="*/ 738 w 814"/>
              <a:gd name="T79" fmla="*/ 296 h 530"/>
              <a:gd name="T80" fmla="*/ 715 w 814"/>
              <a:gd name="T81" fmla="*/ 249 h 530"/>
              <a:gd name="T82" fmla="*/ 665 w 814"/>
              <a:gd name="T83" fmla="*/ 210 h 530"/>
              <a:gd name="T84" fmla="*/ 627 w 814"/>
              <a:gd name="T85" fmla="*/ 202 h 530"/>
              <a:gd name="T86" fmla="*/ 555 w 814"/>
              <a:gd name="T87" fmla="*/ 210 h 530"/>
              <a:gd name="T88" fmla="*/ 516 w 814"/>
              <a:gd name="T89" fmla="*/ 210 h 530"/>
              <a:gd name="T90" fmla="*/ 387 w 814"/>
              <a:gd name="T91" fmla="*/ 220 h 530"/>
              <a:gd name="T92" fmla="*/ 330 w 814"/>
              <a:gd name="T93" fmla="*/ 213 h 530"/>
              <a:gd name="T94" fmla="*/ 341 w 814"/>
              <a:gd name="T95" fmla="*/ 176 h 530"/>
              <a:gd name="T96" fmla="*/ 396 w 814"/>
              <a:gd name="T97" fmla="*/ 67 h 530"/>
              <a:gd name="T98" fmla="*/ 426 w 814"/>
              <a:gd name="T99" fmla="*/ 21 h 530"/>
              <a:gd name="T100" fmla="*/ 421 w 814"/>
              <a:gd name="T101" fmla="*/ 13 h 530"/>
              <a:gd name="T102" fmla="*/ 402 w 814"/>
              <a:gd name="T103" fmla="*/ 4 h 530"/>
              <a:gd name="T104" fmla="*/ 388 w 814"/>
              <a:gd name="T105" fmla="*/ 3 h 530"/>
              <a:gd name="T106" fmla="*/ 372 w 814"/>
              <a:gd name="T107" fmla="*/ 3 h 530"/>
              <a:gd name="T108" fmla="*/ 353 w 814"/>
              <a:gd name="T109" fmla="*/ 42 h 530"/>
              <a:gd name="T110" fmla="*/ 340 w 814"/>
              <a:gd name="T111" fmla="*/ 67 h 530"/>
              <a:gd name="T112" fmla="*/ 301 w 814"/>
              <a:gd name="T113" fmla="*/ 111 h 530"/>
              <a:gd name="T114" fmla="*/ 257 w 814"/>
              <a:gd name="T115" fmla="*/ 171 h 530"/>
              <a:gd name="T116" fmla="*/ 214 w 814"/>
              <a:gd name="T117" fmla="*/ 163 h 530"/>
              <a:gd name="T118" fmla="*/ 181 w 814"/>
              <a:gd name="T119" fmla="*/ 180 h 530"/>
              <a:gd name="T120" fmla="*/ 166 w 814"/>
              <a:gd name="T121" fmla="*/ 213 h 530"/>
              <a:gd name="T122" fmla="*/ 167 w 814"/>
              <a:gd name="T123" fmla="*/ 233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4" h="530">
                <a:moveTo>
                  <a:pt x="167" y="233"/>
                </a:moveTo>
                <a:lnTo>
                  <a:pt x="167" y="233"/>
                </a:lnTo>
                <a:lnTo>
                  <a:pt x="155" y="234"/>
                </a:lnTo>
                <a:lnTo>
                  <a:pt x="143" y="236"/>
                </a:lnTo>
                <a:lnTo>
                  <a:pt x="131" y="239"/>
                </a:lnTo>
                <a:lnTo>
                  <a:pt x="131" y="239"/>
                </a:lnTo>
                <a:lnTo>
                  <a:pt x="99" y="249"/>
                </a:lnTo>
                <a:lnTo>
                  <a:pt x="82" y="255"/>
                </a:lnTo>
                <a:lnTo>
                  <a:pt x="68" y="261"/>
                </a:lnTo>
                <a:lnTo>
                  <a:pt x="68" y="261"/>
                </a:lnTo>
                <a:lnTo>
                  <a:pt x="59" y="267"/>
                </a:lnTo>
                <a:lnTo>
                  <a:pt x="50" y="276"/>
                </a:lnTo>
                <a:lnTo>
                  <a:pt x="32" y="294"/>
                </a:lnTo>
                <a:lnTo>
                  <a:pt x="32" y="294"/>
                </a:lnTo>
                <a:lnTo>
                  <a:pt x="25" y="304"/>
                </a:lnTo>
                <a:lnTo>
                  <a:pt x="18" y="316"/>
                </a:lnTo>
                <a:lnTo>
                  <a:pt x="13" y="325"/>
                </a:lnTo>
                <a:lnTo>
                  <a:pt x="10" y="331"/>
                </a:lnTo>
                <a:lnTo>
                  <a:pt x="10" y="331"/>
                </a:lnTo>
                <a:lnTo>
                  <a:pt x="8" y="334"/>
                </a:lnTo>
                <a:lnTo>
                  <a:pt x="7" y="339"/>
                </a:lnTo>
                <a:lnTo>
                  <a:pt x="6" y="345"/>
                </a:lnTo>
                <a:lnTo>
                  <a:pt x="6" y="345"/>
                </a:lnTo>
                <a:lnTo>
                  <a:pt x="7" y="358"/>
                </a:lnTo>
                <a:lnTo>
                  <a:pt x="7" y="369"/>
                </a:lnTo>
                <a:lnTo>
                  <a:pt x="6" y="376"/>
                </a:lnTo>
                <a:lnTo>
                  <a:pt x="6" y="376"/>
                </a:lnTo>
                <a:lnTo>
                  <a:pt x="0" y="386"/>
                </a:lnTo>
                <a:lnTo>
                  <a:pt x="10" y="380"/>
                </a:lnTo>
                <a:lnTo>
                  <a:pt x="10" y="380"/>
                </a:lnTo>
                <a:lnTo>
                  <a:pt x="9" y="382"/>
                </a:lnTo>
                <a:lnTo>
                  <a:pt x="13" y="397"/>
                </a:lnTo>
                <a:lnTo>
                  <a:pt x="13" y="397"/>
                </a:lnTo>
                <a:lnTo>
                  <a:pt x="16" y="409"/>
                </a:lnTo>
                <a:lnTo>
                  <a:pt x="21" y="420"/>
                </a:lnTo>
                <a:lnTo>
                  <a:pt x="26" y="429"/>
                </a:lnTo>
                <a:lnTo>
                  <a:pt x="31" y="412"/>
                </a:lnTo>
                <a:lnTo>
                  <a:pt x="34" y="427"/>
                </a:lnTo>
                <a:lnTo>
                  <a:pt x="40" y="416"/>
                </a:lnTo>
                <a:lnTo>
                  <a:pt x="40" y="416"/>
                </a:lnTo>
                <a:lnTo>
                  <a:pt x="44" y="419"/>
                </a:lnTo>
                <a:lnTo>
                  <a:pt x="51" y="424"/>
                </a:lnTo>
                <a:lnTo>
                  <a:pt x="63" y="428"/>
                </a:lnTo>
                <a:lnTo>
                  <a:pt x="68" y="431"/>
                </a:lnTo>
                <a:lnTo>
                  <a:pt x="76" y="431"/>
                </a:lnTo>
                <a:lnTo>
                  <a:pt x="76" y="431"/>
                </a:lnTo>
                <a:lnTo>
                  <a:pt x="89" y="431"/>
                </a:lnTo>
                <a:lnTo>
                  <a:pt x="100" y="428"/>
                </a:lnTo>
                <a:lnTo>
                  <a:pt x="121" y="424"/>
                </a:lnTo>
                <a:lnTo>
                  <a:pt x="121" y="424"/>
                </a:lnTo>
                <a:lnTo>
                  <a:pt x="129" y="420"/>
                </a:lnTo>
                <a:lnTo>
                  <a:pt x="137" y="416"/>
                </a:lnTo>
                <a:lnTo>
                  <a:pt x="147" y="411"/>
                </a:lnTo>
                <a:lnTo>
                  <a:pt x="147" y="411"/>
                </a:lnTo>
                <a:lnTo>
                  <a:pt x="157" y="409"/>
                </a:lnTo>
                <a:lnTo>
                  <a:pt x="166" y="408"/>
                </a:lnTo>
                <a:lnTo>
                  <a:pt x="173" y="406"/>
                </a:lnTo>
                <a:lnTo>
                  <a:pt x="183" y="399"/>
                </a:lnTo>
                <a:lnTo>
                  <a:pt x="183" y="399"/>
                </a:lnTo>
                <a:lnTo>
                  <a:pt x="186" y="413"/>
                </a:lnTo>
                <a:lnTo>
                  <a:pt x="187" y="425"/>
                </a:lnTo>
                <a:lnTo>
                  <a:pt x="189" y="434"/>
                </a:lnTo>
                <a:lnTo>
                  <a:pt x="189" y="434"/>
                </a:lnTo>
                <a:lnTo>
                  <a:pt x="192" y="437"/>
                </a:lnTo>
                <a:lnTo>
                  <a:pt x="194" y="440"/>
                </a:lnTo>
                <a:lnTo>
                  <a:pt x="200" y="445"/>
                </a:lnTo>
                <a:lnTo>
                  <a:pt x="208" y="448"/>
                </a:lnTo>
                <a:lnTo>
                  <a:pt x="208" y="448"/>
                </a:lnTo>
                <a:lnTo>
                  <a:pt x="207" y="450"/>
                </a:lnTo>
                <a:lnTo>
                  <a:pt x="208" y="451"/>
                </a:lnTo>
                <a:lnTo>
                  <a:pt x="209" y="453"/>
                </a:lnTo>
                <a:lnTo>
                  <a:pt x="209" y="453"/>
                </a:lnTo>
                <a:lnTo>
                  <a:pt x="219" y="457"/>
                </a:lnTo>
                <a:lnTo>
                  <a:pt x="234" y="461"/>
                </a:lnTo>
                <a:lnTo>
                  <a:pt x="257" y="469"/>
                </a:lnTo>
                <a:lnTo>
                  <a:pt x="234" y="483"/>
                </a:lnTo>
                <a:lnTo>
                  <a:pt x="234" y="483"/>
                </a:lnTo>
                <a:lnTo>
                  <a:pt x="228" y="487"/>
                </a:lnTo>
                <a:lnTo>
                  <a:pt x="228" y="487"/>
                </a:lnTo>
                <a:lnTo>
                  <a:pt x="222" y="484"/>
                </a:lnTo>
                <a:lnTo>
                  <a:pt x="217" y="483"/>
                </a:lnTo>
                <a:lnTo>
                  <a:pt x="213" y="482"/>
                </a:lnTo>
                <a:lnTo>
                  <a:pt x="213" y="482"/>
                </a:lnTo>
                <a:lnTo>
                  <a:pt x="206" y="484"/>
                </a:lnTo>
                <a:lnTo>
                  <a:pt x="199" y="486"/>
                </a:lnTo>
                <a:lnTo>
                  <a:pt x="199" y="486"/>
                </a:lnTo>
                <a:lnTo>
                  <a:pt x="194" y="489"/>
                </a:lnTo>
                <a:lnTo>
                  <a:pt x="192" y="490"/>
                </a:lnTo>
                <a:lnTo>
                  <a:pt x="192" y="492"/>
                </a:lnTo>
                <a:lnTo>
                  <a:pt x="192" y="492"/>
                </a:lnTo>
                <a:lnTo>
                  <a:pt x="189" y="496"/>
                </a:lnTo>
                <a:lnTo>
                  <a:pt x="188" y="499"/>
                </a:lnTo>
                <a:lnTo>
                  <a:pt x="188" y="502"/>
                </a:lnTo>
                <a:lnTo>
                  <a:pt x="188" y="502"/>
                </a:lnTo>
                <a:lnTo>
                  <a:pt x="189" y="505"/>
                </a:lnTo>
                <a:lnTo>
                  <a:pt x="190" y="508"/>
                </a:lnTo>
                <a:lnTo>
                  <a:pt x="193" y="510"/>
                </a:lnTo>
                <a:lnTo>
                  <a:pt x="193" y="510"/>
                </a:lnTo>
                <a:lnTo>
                  <a:pt x="192" y="514"/>
                </a:lnTo>
                <a:lnTo>
                  <a:pt x="192" y="516"/>
                </a:lnTo>
                <a:lnTo>
                  <a:pt x="193" y="518"/>
                </a:lnTo>
                <a:lnTo>
                  <a:pt x="193" y="518"/>
                </a:lnTo>
                <a:lnTo>
                  <a:pt x="195" y="522"/>
                </a:lnTo>
                <a:lnTo>
                  <a:pt x="196" y="524"/>
                </a:lnTo>
                <a:lnTo>
                  <a:pt x="196" y="524"/>
                </a:lnTo>
                <a:lnTo>
                  <a:pt x="201" y="525"/>
                </a:lnTo>
                <a:lnTo>
                  <a:pt x="202" y="525"/>
                </a:lnTo>
                <a:lnTo>
                  <a:pt x="202" y="525"/>
                </a:lnTo>
                <a:lnTo>
                  <a:pt x="202" y="527"/>
                </a:lnTo>
                <a:lnTo>
                  <a:pt x="203" y="529"/>
                </a:lnTo>
                <a:lnTo>
                  <a:pt x="207" y="530"/>
                </a:lnTo>
                <a:lnTo>
                  <a:pt x="207" y="530"/>
                </a:lnTo>
                <a:lnTo>
                  <a:pt x="212" y="530"/>
                </a:lnTo>
                <a:lnTo>
                  <a:pt x="217" y="528"/>
                </a:lnTo>
                <a:lnTo>
                  <a:pt x="220" y="525"/>
                </a:lnTo>
                <a:lnTo>
                  <a:pt x="220" y="525"/>
                </a:lnTo>
                <a:lnTo>
                  <a:pt x="227" y="524"/>
                </a:lnTo>
                <a:lnTo>
                  <a:pt x="238" y="521"/>
                </a:lnTo>
                <a:lnTo>
                  <a:pt x="238" y="521"/>
                </a:lnTo>
                <a:lnTo>
                  <a:pt x="245" y="518"/>
                </a:lnTo>
                <a:lnTo>
                  <a:pt x="247" y="518"/>
                </a:lnTo>
                <a:lnTo>
                  <a:pt x="247" y="518"/>
                </a:lnTo>
                <a:lnTo>
                  <a:pt x="266" y="515"/>
                </a:lnTo>
                <a:lnTo>
                  <a:pt x="280" y="512"/>
                </a:lnTo>
                <a:lnTo>
                  <a:pt x="286" y="510"/>
                </a:lnTo>
                <a:lnTo>
                  <a:pt x="290" y="508"/>
                </a:lnTo>
                <a:lnTo>
                  <a:pt x="290" y="508"/>
                </a:lnTo>
                <a:lnTo>
                  <a:pt x="298" y="501"/>
                </a:lnTo>
                <a:lnTo>
                  <a:pt x="311" y="487"/>
                </a:lnTo>
                <a:lnTo>
                  <a:pt x="322" y="474"/>
                </a:lnTo>
                <a:lnTo>
                  <a:pt x="325" y="469"/>
                </a:lnTo>
                <a:lnTo>
                  <a:pt x="328" y="466"/>
                </a:lnTo>
                <a:lnTo>
                  <a:pt x="328" y="466"/>
                </a:lnTo>
                <a:lnTo>
                  <a:pt x="328" y="456"/>
                </a:lnTo>
                <a:lnTo>
                  <a:pt x="328" y="448"/>
                </a:lnTo>
                <a:lnTo>
                  <a:pt x="330" y="447"/>
                </a:lnTo>
                <a:lnTo>
                  <a:pt x="330" y="440"/>
                </a:lnTo>
                <a:lnTo>
                  <a:pt x="342" y="428"/>
                </a:lnTo>
                <a:lnTo>
                  <a:pt x="342" y="428"/>
                </a:lnTo>
                <a:lnTo>
                  <a:pt x="351" y="432"/>
                </a:lnTo>
                <a:lnTo>
                  <a:pt x="359" y="434"/>
                </a:lnTo>
                <a:lnTo>
                  <a:pt x="367" y="435"/>
                </a:lnTo>
                <a:lnTo>
                  <a:pt x="367" y="435"/>
                </a:lnTo>
                <a:lnTo>
                  <a:pt x="381" y="434"/>
                </a:lnTo>
                <a:lnTo>
                  <a:pt x="389" y="434"/>
                </a:lnTo>
                <a:lnTo>
                  <a:pt x="389" y="434"/>
                </a:lnTo>
                <a:lnTo>
                  <a:pt x="400" y="442"/>
                </a:lnTo>
                <a:lnTo>
                  <a:pt x="411" y="448"/>
                </a:lnTo>
                <a:lnTo>
                  <a:pt x="415" y="451"/>
                </a:lnTo>
                <a:lnTo>
                  <a:pt x="421" y="453"/>
                </a:lnTo>
                <a:lnTo>
                  <a:pt x="421" y="453"/>
                </a:lnTo>
                <a:lnTo>
                  <a:pt x="428" y="453"/>
                </a:lnTo>
                <a:lnTo>
                  <a:pt x="438" y="453"/>
                </a:lnTo>
                <a:lnTo>
                  <a:pt x="460" y="452"/>
                </a:lnTo>
                <a:lnTo>
                  <a:pt x="488" y="448"/>
                </a:lnTo>
                <a:lnTo>
                  <a:pt x="501" y="447"/>
                </a:lnTo>
                <a:lnTo>
                  <a:pt x="511" y="447"/>
                </a:lnTo>
                <a:lnTo>
                  <a:pt x="511" y="447"/>
                </a:lnTo>
                <a:lnTo>
                  <a:pt x="547" y="478"/>
                </a:lnTo>
                <a:lnTo>
                  <a:pt x="573" y="498"/>
                </a:lnTo>
                <a:lnTo>
                  <a:pt x="584" y="505"/>
                </a:lnTo>
                <a:lnTo>
                  <a:pt x="587" y="508"/>
                </a:lnTo>
                <a:lnTo>
                  <a:pt x="589" y="508"/>
                </a:lnTo>
                <a:lnTo>
                  <a:pt x="589" y="508"/>
                </a:lnTo>
                <a:lnTo>
                  <a:pt x="594" y="508"/>
                </a:lnTo>
                <a:lnTo>
                  <a:pt x="600" y="505"/>
                </a:lnTo>
                <a:lnTo>
                  <a:pt x="616" y="499"/>
                </a:lnTo>
                <a:lnTo>
                  <a:pt x="623" y="495"/>
                </a:lnTo>
                <a:lnTo>
                  <a:pt x="630" y="490"/>
                </a:lnTo>
                <a:lnTo>
                  <a:pt x="636" y="484"/>
                </a:lnTo>
                <a:lnTo>
                  <a:pt x="640" y="479"/>
                </a:lnTo>
                <a:lnTo>
                  <a:pt x="640" y="479"/>
                </a:lnTo>
                <a:lnTo>
                  <a:pt x="649" y="463"/>
                </a:lnTo>
                <a:lnTo>
                  <a:pt x="659" y="441"/>
                </a:lnTo>
                <a:lnTo>
                  <a:pt x="672" y="411"/>
                </a:lnTo>
                <a:lnTo>
                  <a:pt x="672" y="411"/>
                </a:lnTo>
                <a:lnTo>
                  <a:pt x="677" y="397"/>
                </a:lnTo>
                <a:lnTo>
                  <a:pt x="681" y="390"/>
                </a:lnTo>
                <a:lnTo>
                  <a:pt x="683" y="388"/>
                </a:lnTo>
                <a:lnTo>
                  <a:pt x="685" y="386"/>
                </a:lnTo>
                <a:lnTo>
                  <a:pt x="685" y="386"/>
                </a:lnTo>
                <a:lnTo>
                  <a:pt x="689" y="386"/>
                </a:lnTo>
                <a:lnTo>
                  <a:pt x="695" y="386"/>
                </a:lnTo>
                <a:lnTo>
                  <a:pt x="709" y="388"/>
                </a:lnTo>
                <a:lnTo>
                  <a:pt x="727" y="393"/>
                </a:lnTo>
                <a:lnTo>
                  <a:pt x="727" y="393"/>
                </a:lnTo>
                <a:lnTo>
                  <a:pt x="729" y="395"/>
                </a:lnTo>
                <a:lnTo>
                  <a:pt x="733" y="399"/>
                </a:lnTo>
                <a:lnTo>
                  <a:pt x="733" y="399"/>
                </a:lnTo>
                <a:lnTo>
                  <a:pt x="738" y="401"/>
                </a:lnTo>
                <a:lnTo>
                  <a:pt x="742" y="402"/>
                </a:lnTo>
                <a:lnTo>
                  <a:pt x="748" y="403"/>
                </a:lnTo>
                <a:lnTo>
                  <a:pt x="751" y="403"/>
                </a:lnTo>
                <a:lnTo>
                  <a:pt x="752" y="402"/>
                </a:lnTo>
                <a:lnTo>
                  <a:pt x="752" y="402"/>
                </a:lnTo>
                <a:lnTo>
                  <a:pt x="754" y="399"/>
                </a:lnTo>
                <a:lnTo>
                  <a:pt x="755" y="396"/>
                </a:lnTo>
                <a:lnTo>
                  <a:pt x="755" y="393"/>
                </a:lnTo>
                <a:lnTo>
                  <a:pt x="755" y="393"/>
                </a:lnTo>
                <a:lnTo>
                  <a:pt x="755" y="390"/>
                </a:lnTo>
                <a:lnTo>
                  <a:pt x="755" y="389"/>
                </a:lnTo>
                <a:lnTo>
                  <a:pt x="755" y="387"/>
                </a:lnTo>
                <a:lnTo>
                  <a:pt x="755" y="387"/>
                </a:lnTo>
                <a:lnTo>
                  <a:pt x="751" y="380"/>
                </a:lnTo>
                <a:lnTo>
                  <a:pt x="751" y="380"/>
                </a:lnTo>
                <a:lnTo>
                  <a:pt x="752" y="377"/>
                </a:lnTo>
                <a:lnTo>
                  <a:pt x="752" y="375"/>
                </a:lnTo>
                <a:lnTo>
                  <a:pt x="751" y="374"/>
                </a:lnTo>
                <a:lnTo>
                  <a:pt x="751" y="374"/>
                </a:lnTo>
                <a:lnTo>
                  <a:pt x="745" y="373"/>
                </a:lnTo>
                <a:lnTo>
                  <a:pt x="745" y="373"/>
                </a:lnTo>
                <a:lnTo>
                  <a:pt x="723" y="358"/>
                </a:lnTo>
                <a:lnTo>
                  <a:pt x="723" y="358"/>
                </a:lnTo>
                <a:lnTo>
                  <a:pt x="715" y="354"/>
                </a:lnTo>
                <a:lnTo>
                  <a:pt x="710" y="352"/>
                </a:lnTo>
                <a:lnTo>
                  <a:pt x="710" y="352"/>
                </a:lnTo>
                <a:lnTo>
                  <a:pt x="691" y="342"/>
                </a:lnTo>
                <a:lnTo>
                  <a:pt x="678" y="336"/>
                </a:lnTo>
                <a:lnTo>
                  <a:pt x="672" y="334"/>
                </a:lnTo>
                <a:lnTo>
                  <a:pt x="669" y="334"/>
                </a:lnTo>
                <a:lnTo>
                  <a:pt x="669" y="334"/>
                </a:lnTo>
                <a:lnTo>
                  <a:pt x="666" y="335"/>
                </a:lnTo>
                <a:lnTo>
                  <a:pt x="664" y="337"/>
                </a:lnTo>
                <a:lnTo>
                  <a:pt x="659" y="342"/>
                </a:lnTo>
                <a:lnTo>
                  <a:pt x="652" y="352"/>
                </a:lnTo>
                <a:lnTo>
                  <a:pt x="652" y="352"/>
                </a:lnTo>
                <a:lnTo>
                  <a:pt x="630" y="383"/>
                </a:lnTo>
                <a:lnTo>
                  <a:pt x="630" y="383"/>
                </a:lnTo>
                <a:lnTo>
                  <a:pt x="636" y="367"/>
                </a:lnTo>
                <a:lnTo>
                  <a:pt x="639" y="352"/>
                </a:lnTo>
                <a:lnTo>
                  <a:pt x="642" y="341"/>
                </a:lnTo>
                <a:lnTo>
                  <a:pt x="642" y="341"/>
                </a:lnTo>
                <a:lnTo>
                  <a:pt x="642" y="328"/>
                </a:lnTo>
                <a:lnTo>
                  <a:pt x="640" y="311"/>
                </a:lnTo>
                <a:lnTo>
                  <a:pt x="638" y="291"/>
                </a:lnTo>
                <a:lnTo>
                  <a:pt x="658" y="287"/>
                </a:lnTo>
                <a:lnTo>
                  <a:pt x="658" y="287"/>
                </a:lnTo>
                <a:lnTo>
                  <a:pt x="674" y="299"/>
                </a:lnTo>
                <a:lnTo>
                  <a:pt x="684" y="309"/>
                </a:lnTo>
                <a:lnTo>
                  <a:pt x="691" y="315"/>
                </a:lnTo>
                <a:lnTo>
                  <a:pt x="691" y="315"/>
                </a:lnTo>
                <a:lnTo>
                  <a:pt x="695" y="324"/>
                </a:lnTo>
                <a:lnTo>
                  <a:pt x="700" y="329"/>
                </a:lnTo>
                <a:lnTo>
                  <a:pt x="702" y="331"/>
                </a:lnTo>
                <a:lnTo>
                  <a:pt x="706" y="334"/>
                </a:lnTo>
                <a:lnTo>
                  <a:pt x="706" y="334"/>
                </a:lnTo>
                <a:lnTo>
                  <a:pt x="711" y="335"/>
                </a:lnTo>
                <a:lnTo>
                  <a:pt x="716" y="335"/>
                </a:lnTo>
                <a:lnTo>
                  <a:pt x="722" y="332"/>
                </a:lnTo>
                <a:lnTo>
                  <a:pt x="733" y="331"/>
                </a:lnTo>
                <a:lnTo>
                  <a:pt x="733" y="331"/>
                </a:lnTo>
                <a:lnTo>
                  <a:pt x="771" y="329"/>
                </a:lnTo>
                <a:lnTo>
                  <a:pt x="788" y="328"/>
                </a:lnTo>
                <a:lnTo>
                  <a:pt x="794" y="329"/>
                </a:lnTo>
                <a:lnTo>
                  <a:pt x="798" y="329"/>
                </a:lnTo>
                <a:lnTo>
                  <a:pt x="798" y="329"/>
                </a:lnTo>
                <a:lnTo>
                  <a:pt x="806" y="332"/>
                </a:lnTo>
                <a:lnTo>
                  <a:pt x="807" y="332"/>
                </a:lnTo>
                <a:lnTo>
                  <a:pt x="809" y="331"/>
                </a:lnTo>
                <a:lnTo>
                  <a:pt x="809" y="331"/>
                </a:lnTo>
                <a:lnTo>
                  <a:pt x="807" y="323"/>
                </a:lnTo>
                <a:lnTo>
                  <a:pt x="807" y="323"/>
                </a:lnTo>
                <a:lnTo>
                  <a:pt x="811" y="322"/>
                </a:lnTo>
                <a:lnTo>
                  <a:pt x="813" y="321"/>
                </a:lnTo>
                <a:lnTo>
                  <a:pt x="814" y="319"/>
                </a:lnTo>
                <a:lnTo>
                  <a:pt x="814" y="319"/>
                </a:lnTo>
                <a:lnTo>
                  <a:pt x="814" y="319"/>
                </a:lnTo>
                <a:lnTo>
                  <a:pt x="809" y="313"/>
                </a:lnTo>
                <a:lnTo>
                  <a:pt x="809" y="313"/>
                </a:lnTo>
                <a:lnTo>
                  <a:pt x="806" y="310"/>
                </a:lnTo>
                <a:lnTo>
                  <a:pt x="803" y="306"/>
                </a:lnTo>
                <a:lnTo>
                  <a:pt x="803" y="306"/>
                </a:lnTo>
                <a:lnTo>
                  <a:pt x="793" y="300"/>
                </a:lnTo>
                <a:lnTo>
                  <a:pt x="787" y="297"/>
                </a:lnTo>
                <a:lnTo>
                  <a:pt x="787" y="297"/>
                </a:lnTo>
                <a:lnTo>
                  <a:pt x="780" y="294"/>
                </a:lnTo>
                <a:lnTo>
                  <a:pt x="774" y="293"/>
                </a:lnTo>
                <a:lnTo>
                  <a:pt x="766" y="293"/>
                </a:lnTo>
                <a:lnTo>
                  <a:pt x="766" y="293"/>
                </a:lnTo>
                <a:lnTo>
                  <a:pt x="738" y="296"/>
                </a:lnTo>
                <a:lnTo>
                  <a:pt x="733" y="290"/>
                </a:lnTo>
                <a:lnTo>
                  <a:pt x="733" y="290"/>
                </a:lnTo>
                <a:lnTo>
                  <a:pt x="730" y="280"/>
                </a:lnTo>
                <a:lnTo>
                  <a:pt x="729" y="273"/>
                </a:lnTo>
                <a:lnTo>
                  <a:pt x="727" y="270"/>
                </a:lnTo>
                <a:lnTo>
                  <a:pt x="727" y="270"/>
                </a:lnTo>
                <a:lnTo>
                  <a:pt x="715" y="249"/>
                </a:lnTo>
                <a:lnTo>
                  <a:pt x="704" y="235"/>
                </a:lnTo>
                <a:lnTo>
                  <a:pt x="698" y="228"/>
                </a:lnTo>
                <a:lnTo>
                  <a:pt x="691" y="223"/>
                </a:lnTo>
                <a:lnTo>
                  <a:pt x="691" y="223"/>
                </a:lnTo>
                <a:lnTo>
                  <a:pt x="679" y="216"/>
                </a:lnTo>
                <a:lnTo>
                  <a:pt x="671" y="212"/>
                </a:lnTo>
                <a:lnTo>
                  <a:pt x="665" y="210"/>
                </a:lnTo>
                <a:lnTo>
                  <a:pt x="665" y="210"/>
                </a:lnTo>
                <a:lnTo>
                  <a:pt x="658" y="204"/>
                </a:lnTo>
                <a:lnTo>
                  <a:pt x="651" y="201"/>
                </a:lnTo>
                <a:lnTo>
                  <a:pt x="648" y="200"/>
                </a:lnTo>
                <a:lnTo>
                  <a:pt x="643" y="200"/>
                </a:lnTo>
                <a:lnTo>
                  <a:pt x="643" y="200"/>
                </a:lnTo>
                <a:lnTo>
                  <a:pt x="627" y="202"/>
                </a:lnTo>
                <a:lnTo>
                  <a:pt x="604" y="207"/>
                </a:lnTo>
                <a:lnTo>
                  <a:pt x="571" y="214"/>
                </a:lnTo>
                <a:lnTo>
                  <a:pt x="571" y="214"/>
                </a:lnTo>
                <a:lnTo>
                  <a:pt x="562" y="215"/>
                </a:lnTo>
                <a:lnTo>
                  <a:pt x="562" y="215"/>
                </a:lnTo>
                <a:lnTo>
                  <a:pt x="560" y="214"/>
                </a:lnTo>
                <a:lnTo>
                  <a:pt x="555" y="210"/>
                </a:lnTo>
                <a:lnTo>
                  <a:pt x="547" y="208"/>
                </a:lnTo>
                <a:lnTo>
                  <a:pt x="542" y="207"/>
                </a:lnTo>
                <a:lnTo>
                  <a:pt x="537" y="207"/>
                </a:lnTo>
                <a:lnTo>
                  <a:pt x="537" y="207"/>
                </a:lnTo>
                <a:lnTo>
                  <a:pt x="524" y="208"/>
                </a:lnTo>
                <a:lnTo>
                  <a:pt x="516" y="210"/>
                </a:lnTo>
                <a:lnTo>
                  <a:pt x="516" y="210"/>
                </a:lnTo>
                <a:lnTo>
                  <a:pt x="503" y="212"/>
                </a:lnTo>
                <a:lnTo>
                  <a:pt x="483" y="213"/>
                </a:lnTo>
                <a:lnTo>
                  <a:pt x="451" y="215"/>
                </a:lnTo>
                <a:lnTo>
                  <a:pt x="451" y="215"/>
                </a:lnTo>
                <a:lnTo>
                  <a:pt x="399" y="223"/>
                </a:lnTo>
                <a:lnTo>
                  <a:pt x="399" y="223"/>
                </a:lnTo>
                <a:lnTo>
                  <a:pt x="387" y="220"/>
                </a:lnTo>
                <a:lnTo>
                  <a:pt x="376" y="216"/>
                </a:lnTo>
                <a:lnTo>
                  <a:pt x="365" y="214"/>
                </a:lnTo>
                <a:lnTo>
                  <a:pt x="365" y="214"/>
                </a:lnTo>
                <a:lnTo>
                  <a:pt x="343" y="213"/>
                </a:lnTo>
                <a:lnTo>
                  <a:pt x="335" y="213"/>
                </a:lnTo>
                <a:lnTo>
                  <a:pt x="330" y="213"/>
                </a:lnTo>
                <a:lnTo>
                  <a:pt x="330" y="213"/>
                </a:lnTo>
                <a:lnTo>
                  <a:pt x="327" y="214"/>
                </a:lnTo>
                <a:lnTo>
                  <a:pt x="324" y="214"/>
                </a:lnTo>
                <a:lnTo>
                  <a:pt x="325" y="208"/>
                </a:lnTo>
                <a:lnTo>
                  <a:pt x="317" y="200"/>
                </a:lnTo>
                <a:lnTo>
                  <a:pt x="317" y="200"/>
                </a:lnTo>
                <a:lnTo>
                  <a:pt x="341" y="176"/>
                </a:lnTo>
                <a:lnTo>
                  <a:pt x="341" y="176"/>
                </a:lnTo>
                <a:lnTo>
                  <a:pt x="350" y="164"/>
                </a:lnTo>
                <a:lnTo>
                  <a:pt x="363" y="145"/>
                </a:lnTo>
                <a:lnTo>
                  <a:pt x="381" y="117"/>
                </a:lnTo>
                <a:lnTo>
                  <a:pt x="381" y="117"/>
                </a:lnTo>
                <a:lnTo>
                  <a:pt x="385" y="107"/>
                </a:lnTo>
                <a:lnTo>
                  <a:pt x="389" y="91"/>
                </a:lnTo>
                <a:lnTo>
                  <a:pt x="396" y="67"/>
                </a:lnTo>
                <a:lnTo>
                  <a:pt x="413" y="40"/>
                </a:lnTo>
                <a:lnTo>
                  <a:pt x="413" y="40"/>
                </a:lnTo>
                <a:lnTo>
                  <a:pt x="418" y="35"/>
                </a:lnTo>
                <a:lnTo>
                  <a:pt x="423" y="30"/>
                </a:lnTo>
                <a:lnTo>
                  <a:pt x="425" y="27"/>
                </a:lnTo>
                <a:lnTo>
                  <a:pt x="425" y="27"/>
                </a:lnTo>
                <a:lnTo>
                  <a:pt x="426" y="21"/>
                </a:lnTo>
                <a:lnTo>
                  <a:pt x="426" y="19"/>
                </a:lnTo>
                <a:lnTo>
                  <a:pt x="425" y="17"/>
                </a:lnTo>
                <a:lnTo>
                  <a:pt x="425" y="17"/>
                </a:lnTo>
                <a:lnTo>
                  <a:pt x="420" y="15"/>
                </a:lnTo>
                <a:lnTo>
                  <a:pt x="420" y="15"/>
                </a:lnTo>
                <a:lnTo>
                  <a:pt x="420" y="15"/>
                </a:lnTo>
                <a:lnTo>
                  <a:pt x="421" y="13"/>
                </a:lnTo>
                <a:lnTo>
                  <a:pt x="420" y="10"/>
                </a:lnTo>
                <a:lnTo>
                  <a:pt x="415" y="8"/>
                </a:lnTo>
                <a:lnTo>
                  <a:pt x="415" y="8"/>
                </a:lnTo>
                <a:lnTo>
                  <a:pt x="411" y="6"/>
                </a:lnTo>
                <a:lnTo>
                  <a:pt x="406" y="4"/>
                </a:lnTo>
                <a:lnTo>
                  <a:pt x="402" y="4"/>
                </a:lnTo>
                <a:lnTo>
                  <a:pt x="402" y="4"/>
                </a:lnTo>
                <a:lnTo>
                  <a:pt x="402" y="3"/>
                </a:lnTo>
                <a:lnTo>
                  <a:pt x="401" y="1"/>
                </a:lnTo>
                <a:lnTo>
                  <a:pt x="399" y="1"/>
                </a:lnTo>
                <a:lnTo>
                  <a:pt x="399" y="1"/>
                </a:lnTo>
                <a:lnTo>
                  <a:pt x="394" y="1"/>
                </a:lnTo>
                <a:lnTo>
                  <a:pt x="391" y="2"/>
                </a:lnTo>
                <a:lnTo>
                  <a:pt x="388" y="3"/>
                </a:lnTo>
                <a:lnTo>
                  <a:pt x="388" y="3"/>
                </a:lnTo>
                <a:lnTo>
                  <a:pt x="387" y="2"/>
                </a:lnTo>
                <a:lnTo>
                  <a:pt x="386" y="1"/>
                </a:lnTo>
                <a:lnTo>
                  <a:pt x="382" y="0"/>
                </a:lnTo>
                <a:lnTo>
                  <a:pt x="376" y="1"/>
                </a:lnTo>
                <a:lnTo>
                  <a:pt x="376" y="1"/>
                </a:lnTo>
                <a:lnTo>
                  <a:pt x="372" y="3"/>
                </a:lnTo>
                <a:lnTo>
                  <a:pt x="367" y="7"/>
                </a:lnTo>
                <a:lnTo>
                  <a:pt x="363" y="13"/>
                </a:lnTo>
                <a:lnTo>
                  <a:pt x="363" y="13"/>
                </a:lnTo>
                <a:lnTo>
                  <a:pt x="360" y="21"/>
                </a:lnTo>
                <a:lnTo>
                  <a:pt x="355" y="33"/>
                </a:lnTo>
                <a:lnTo>
                  <a:pt x="355" y="33"/>
                </a:lnTo>
                <a:lnTo>
                  <a:pt x="353" y="42"/>
                </a:lnTo>
                <a:lnTo>
                  <a:pt x="351" y="48"/>
                </a:lnTo>
                <a:lnTo>
                  <a:pt x="351" y="48"/>
                </a:lnTo>
                <a:lnTo>
                  <a:pt x="349" y="56"/>
                </a:lnTo>
                <a:lnTo>
                  <a:pt x="346" y="61"/>
                </a:lnTo>
                <a:lnTo>
                  <a:pt x="343" y="65"/>
                </a:lnTo>
                <a:lnTo>
                  <a:pt x="343" y="65"/>
                </a:lnTo>
                <a:lnTo>
                  <a:pt x="340" y="67"/>
                </a:lnTo>
                <a:lnTo>
                  <a:pt x="335" y="74"/>
                </a:lnTo>
                <a:lnTo>
                  <a:pt x="328" y="81"/>
                </a:lnTo>
                <a:lnTo>
                  <a:pt x="318" y="87"/>
                </a:lnTo>
                <a:lnTo>
                  <a:pt x="318" y="87"/>
                </a:lnTo>
                <a:lnTo>
                  <a:pt x="314" y="92"/>
                </a:lnTo>
                <a:lnTo>
                  <a:pt x="309" y="97"/>
                </a:lnTo>
                <a:lnTo>
                  <a:pt x="301" y="111"/>
                </a:lnTo>
                <a:lnTo>
                  <a:pt x="290" y="130"/>
                </a:lnTo>
                <a:lnTo>
                  <a:pt x="290" y="130"/>
                </a:lnTo>
                <a:lnTo>
                  <a:pt x="278" y="145"/>
                </a:lnTo>
                <a:lnTo>
                  <a:pt x="270" y="156"/>
                </a:lnTo>
                <a:lnTo>
                  <a:pt x="265" y="162"/>
                </a:lnTo>
                <a:lnTo>
                  <a:pt x="265" y="162"/>
                </a:lnTo>
                <a:lnTo>
                  <a:pt x="257" y="171"/>
                </a:lnTo>
                <a:lnTo>
                  <a:pt x="251" y="178"/>
                </a:lnTo>
                <a:lnTo>
                  <a:pt x="251" y="178"/>
                </a:lnTo>
                <a:lnTo>
                  <a:pt x="235" y="170"/>
                </a:lnTo>
                <a:lnTo>
                  <a:pt x="225" y="164"/>
                </a:lnTo>
                <a:lnTo>
                  <a:pt x="219" y="162"/>
                </a:lnTo>
                <a:lnTo>
                  <a:pt x="219" y="162"/>
                </a:lnTo>
                <a:lnTo>
                  <a:pt x="214" y="163"/>
                </a:lnTo>
                <a:lnTo>
                  <a:pt x="212" y="164"/>
                </a:lnTo>
                <a:lnTo>
                  <a:pt x="212" y="164"/>
                </a:lnTo>
                <a:lnTo>
                  <a:pt x="196" y="165"/>
                </a:lnTo>
                <a:lnTo>
                  <a:pt x="186" y="165"/>
                </a:lnTo>
                <a:lnTo>
                  <a:pt x="181" y="167"/>
                </a:lnTo>
                <a:lnTo>
                  <a:pt x="181" y="167"/>
                </a:lnTo>
                <a:lnTo>
                  <a:pt x="181" y="180"/>
                </a:lnTo>
                <a:lnTo>
                  <a:pt x="182" y="193"/>
                </a:lnTo>
                <a:lnTo>
                  <a:pt x="182" y="193"/>
                </a:lnTo>
                <a:lnTo>
                  <a:pt x="174" y="201"/>
                </a:lnTo>
                <a:lnTo>
                  <a:pt x="168" y="207"/>
                </a:lnTo>
                <a:lnTo>
                  <a:pt x="166" y="210"/>
                </a:lnTo>
                <a:lnTo>
                  <a:pt x="166" y="213"/>
                </a:lnTo>
                <a:lnTo>
                  <a:pt x="166" y="213"/>
                </a:lnTo>
                <a:lnTo>
                  <a:pt x="166" y="220"/>
                </a:lnTo>
                <a:lnTo>
                  <a:pt x="168" y="223"/>
                </a:lnTo>
                <a:lnTo>
                  <a:pt x="168" y="223"/>
                </a:lnTo>
                <a:lnTo>
                  <a:pt x="168" y="225"/>
                </a:lnTo>
                <a:lnTo>
                  <a:pt x="168" y="228"/>
                </a:lnTo>
                <a:lnTo>
                  <a:pt x="167" y="233"/>
                </a:lnTo>
                <a:lnTo>
                  <a:pt x="167" y="2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>
            <a:extLst>
              <a:ext uri="{FF2B5EF4-FFF2-40B4-BE49-F238E27FC236}">
                <a16:creationId xmlns:a16="http://schemas.microsoft.com/office/drawing/2014/main" id="{5F37D116-C511-41C5-885E-7F8FF5F80873}"/>
              </a:ext>
            </a:extLst>
          </p:cNvPr>
          <p:cNvSpPr>
            <a:spLocks/>
          </p:cNvSpPr>
          <p:nvPr/>
        </p:nvSpPr>
        <p:spPr bwMode="auto">
          <a:xfrm>
            <a:off x="8286350" y="901053"/>
            <a:ext cx="849313" cy="1474788"/>
          </a:xfrm>
          <a:custGeom>
            <a:avLst/>
            <a:gdLst>
              <a:gd name="T0" fmla="*/ 116 w 535"/>
              <a:gd name="T1" fmla="*/ 84 h 929"/>
              <a:gd name="T2" fmla="*/ 104 w 535"/>
              <a:gd name="T3" fmla="*/ 94 h 929"/>
              <a:gd name="T4" fmla="*/ 128 w 535"/>
              <a:gd name="T5" fmla="*/ 113 h 929"/>
              <a:gd name="T6" fmla="*/ 141 w 535"/>
              <a:gd name="T7" fmla="*/ 182 h 929"/>
              <a:gd name="T8" fmla="*/ 139 w 535"/>
              <a:gd name="T9" fmla="*/ 218 h 929"/>
              <a:gd name="T10" fmla="*/ 132 w 535"/>
              <a:gd name="T11" fmla="*/ 243 h 929"/>
              <a:gd name="T12" fmla="*/ 155 w 535"/>
              <a:gd name="T13" fmla="*/ 283 h 929"/>
              <a:gd name="T14" fmla="*/ 147 w 535"/>
              <a:gd name="T15" fmla="*/ 301 h 929"/>
              <a:gd name="T16" fmla="*/ 117 w 535"/>
              <a:gd name="T17" fmla="*/ 337 h 929"/>
              <a:gd name="T18" fmla="*/ 85 w 535"/>
              <a:gd name="T19" fmla="*/ 421 h 929"/>
              <a:gd name="T20" fmla="*/ 39 w 535"/>
              <a:gd name="T21" fmla="*/ 488 h 929"/>
              <a:gd name="T22" fmla="*/ 41 w 535"/>
              <a:gd name="T23" fmla="*/ 517 h 929"/>
              <a:gd name="T24" fmla="*/ 42 w 535"/>
              <a:gd name="T25" fmla="*/ 547 h 929"/>
              <a:gd name="T26" fmla="*/ 68 w 535"/>
              <a:gd name="T27" fmla="*/ 566 h 929"/>
              <a:gd name="T28" fmla="*/ 39 w 535"/>
              <a:gd name="T29" fmla="*/ 581 h 929"/>
              <a:gd name="T30" fmla="*/ 27 w 535"/>
              <a:gd name="T31" fmla="*/ 611 h 929"/>
              <a:gd name="T32" fmla="*/ 49 w 535"/>
              <a:gd name="T33" fmla="*/ 717 h 929"/>
              <a:gd name="T34" fmla="*/ 47 w 535"/>
              <a:gd name="T35" fmla="*/ 752 h 929"/>
              <a:gd name="T36" fmla="*/ 87 w 535"/>
              <a:gd name="T37" fmla="*/ 761 h 929"/>
              <a:gd name="T38" fmla="*/ 89 w 535"/>
              <a:gd name="T39" fmla="*/ 817 h 929"/>
              <a:gd name="T40" fmla="*/ 16 w 535"/>
              <a:gd name="T41" fmla="*/ 866 h 929"/>
              <a:gd name="T42" fmla="*/ 0 w 535"/>
              <a:gd name="T43" fmla="*/ 890 h 929"/>
              <a:gd name="T44" fmla="*/ 23 w 535"/>
              <a:gd name="T45" fmla="*/ 917 h 929"/>
              <a:gd name="T46" fmla="*/ 68 w 535"/>
              <a:gd name="T47" fmla="*/ 919 h 929"/>
              <a:gd name="T48" fmla="*/ 112 w 535"/>
              <a:gd name="T49" fmla="*/ 906 h 929"/>
              <a:gd name="T50" fmla="*/ 164 w 535"/>
              <a:gd name="T51" fmla="*/ 884 h 929"/>
              <a:gd name="T52" fmla="*/ 194 w 535"/>
              <a:gd name="T53" fmla="*/ 864 h 929"/>
              <a:gd name="T54" fmla="*/ 193 w 535"/>
              <a:gd name="T55" fmla="*/ 826 h 929"/>
              <a:gd name="T56" fmla="*/ 240 w 535"/>
              <a:gd name="T57" fmla="*/ 806 h 929"/>
              <a:gd name="T58" fmla="*/ 286 w 535"/>
              <a:gd name="T59" fmla="*/ 803 h 929"/>
              <a:gd name="T60" fmla="*/ 257 w 535"/>
              <a:gd name="T61" fmla="*/ 890 h 929"/>
              <a:gd name="T62" fmla="*/ 250 w 535"/>
              <a:gd name="T63" fmla="*/ 909 h 929"/>
              <a:gd name="T64" fmla="*/ 264 w 535"/>
              <a:gd name="T65" fmla="*/ 920 h 929"/>
              <a:gd name="T66" fmla="*/ 340 w 535"/>
              <a:gd name="T67" fmla="*/ 928 h 929"/>
              <a:gd name="T68" fmla="*/ 373 w 535"/>
              <a:gd name="T69" fmla="*/ 906 h 929"/>
              <a:gd name="T70" fmla="*/ 393 w 535"/>
              <a:gd name="T71" fmla="*/ 873 h 929"/>
              <a:gd name="T72" fmla="*/ 390 w 535"/>
              <a:gd name="T73" fmla="*/ 835 h 929"/>
              <a:gd name="T74" fmla="*/ 396 w 535"/>
              <a:gd name="T75" fmla="*/ 804 h 929"/>
              <a:gd name="T76" fmla="*/ 452 w 535"/>
              <a:gd name="T77" fmla="*/ 756 h 929"/>
              <a:gd name="T78" fmla="*/ 454 w 535"/>
              <a:gd name="T79" fmla="*/ 724 h 929"/>
              <a:gd name="T80" fmla="*/ 454 w 535"/>
              <a:gd name="T81" fmla="*/ 647 h 929"/>
              <a:gd name="T82" fmla="*/ 498 w 535"/>
              <a:gd name="T83" fmla="*/ 642 h 929"/>
              <a:gd name="T84" fmla="*/ 516 w 535"/>
              <a:gd name="T85" fmla="*/ 613 h 929"/>
              <a:gd name="T86" fmla="*/ 518 w 535"/>
              <a:gd name="T87" fmla="*/ 582 h 929"/>
              <a:gd name="T88" fmla="*/ 515 w 535"/>
              <a:gd name="T89" fmla="*/ 492 h 929"/>
              <a:gd name="T90" fmla="*/ 507 w 535"/>
              <a:gd name="T91" fmla="*/ 437 h 929"/>
              <a:gd name="T92" fmla="*/ 473 w 535"/>
              <a:gd name="T93" fmla="*/ 347 h 929"/>
              <a:gd name="T94" fmla="*/ 414 w 535"/>
              <a:gd name="T95" fmla="*/ 313 h 929"/>
              <a:gd name="T96" fmla="*/ 366 w 535"/>
              <a:gd name="T97" fmla="*/ 254 h 929"/>
              <a:gd name="T98" fmla="*/ 406 w 535"/>
              <a:gd name="T99" fmla="*/ 192 h 929"/>
              <a:gd name="T100" fmla="*/ 426 w 535"/>
              <a:gd name="T101" fmla="*/ 150 h 929"/>
              <a:gd name="T102" fmla="*/ 412 w 535"/>
              <a:gd name="T103" fmla="*/ 81 h 929"/>
              <a:gd name="T104" fmla="*/ 364 w 535"/>
              <a:gd name="T105" fmla="*/ 28 h 929"/>
              <a:gd name="T106" fmla="*/ 308 w 535"/>
              <a:gd name="T107" fmla="*/ 3 h 929"/>
              <a:gd name="T108" fmla="*/ 238 w 535"/>
              <a:gd name="T109" fmla="*/ 5 h 929"/>
              <a:gd name="T110" fmla="*/ 177 w 535"/>
              <a:gd name="T111" fmla="*/ 54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5" h="929">
                <a:moveTo>
                  <a:pt x="149" y="81"/>
                </a:moveTo>
                <a:lnTo>
                  <a:pt x="149" y="81"/>
                </a:lnTo>
                <a:lnTo>
                  <a:pt x="142" y="81"/>
                </a:lnTo>
                <a:lnTo>
                  <a:pt x="124" y="83"/>
                </a:lnTo>
                <a:lnTo>
                  <a:pt x="116" y="84"/>
                </a:lnTo>
                <a:lnTo>
                  <a:pt x="109" y="87"/>
                </a:lnTo>
                <a:lnTo>
                  <a:pt x="104" y="90"/>
                </a:lnTo>
                <a:lnTo>
                  <a:pt x="103" y="93"/>
                </a:lnTo>
                <a:lnTo>
                  <a:pt x="104" y="94"/>
                </a:lnTo>
                <a:lnTo>
                  <a:pt x="104" y="94"/>
                </a:lnTo>
                <a:lnTo>
                  <a:pt x="106" y="99"/>
                </a:lnTo>
                <a:lnTo>
                  <a:pt x="110" y="102"/>
                </a:lnTo>
                <a:lnTo>
                  <a:pt x="118" y="108"/>
                </a:lnTo>
                <a:lnTo>
                  <a:pt x="125" y="112"/>
                </a:lnTo>
                <a:lnTo>
                  <a:pt x="128" y="113"/>
                </a:lnTo>
                <a:lnTo>
                  <a:pt x="128" y="113"/>
                </a:lnTo>
                <a:lnTo>
                  <a:pt x="134" y="157"/>
                </a:lnTo>
                <a:lnTo>
                  <a:pt x="134" y="157"/>
                </a:lnTo>
                <a:lnTo>
                  <a:pt x="136" y="167"/>
                </a:lnTo>
                <a:lnTo>
                  <a:pt x="141" y="182"/>
                </a:lnTo>
                <a:lnTo>
                  <a:pt x="144" y="195"/>
                </a:lnTo>
                <a:lnTo>
                  <a:pt x="144" y="202"/>
                </a:lnTo>
                <a:lnTo>
                  <a:pt x="144" y="208"/>
                </a:lnTo>
                <a:lnTo>
                  <a:pt x="144" y="208"/>
                </a:lnTo>
                <a:lnTo>
                  <a:pt x="139" y="218"/>
                </a:lnTo>
                <a:lnTo>
                  <a:pt x="136" y="229"/>
                </a:lnTo>
                <a:lnTo>
                  <a:pt x="132" y="236"/>
                </a:lnTo>
                <a:lnTo>
                  <a:pt x="130" y="240"/>
                </a:lnTo>
                <a:lnTo>
                  <a:pt x="130" y="240"/>
                </a:lnTo>
                <a:lnTo>
                  <a:pt x="132" y="243"/>
                </a:lnTo>
                <a:lnTo>
                  <a:pt x="138" y="249"/>
                </a:lnTo>
                <a:lnTo>
                  <a:pt x="147" y="256"/>
                </a:lnTo>
                <a:lnTo>
                  <a:pt x="147" y="256"/>
                </a:lnTo>
                <a:lnTo>
                  <a:pt x="150" y="269"/>
                </a:lnTo>
                <a:lnTo>
                  <a:pt x="155" y="283"/>
                </a:lnTo>
                <a:lnTo>
                  <a:pt x="155" y="283"/>
                </a:lnTo>
                <a:lnTo>
                  <a:pt x="156" y="289"/>
                </a:lnTo>
                <a:lnTo>
                  <a:pt x="157" y="294"/>
                </a:lnTo>
                <a:lnTo>
                  <a:pt x="157" y="294"/>
                </a:lnTo>
                <a:lnTo>
                  <a:pt x="147" y="301"/>
                </a:lnTo>
                <a:lnTo>
                  <a:pt x="137" y="309"/>
                </a:lnTo>
                <a:lnTo>
                  <a:pt x="128" y="318"/>
                </a:lnTo>
                <a:lnTo>
                  <a:pt x="128" y="318"/>
                </a:lnTo>
                <a:lnTo>
                  <a:pt x="123" y="325"/>
                </a:lnTo>
                <a:lnTo>
                  <a:pt x="117" y="337"/>
                </a:lnTo>
                <a:lnTo>
                  <a:pt x="105" y="367"/>
                </a:lnTo>
                <a:lnTo>
                  <a:pt x="93" y="399"/>
                </a:lnTo>
                <a:lnTo>
                  <a:pt x="89" y="411"/>
                </a:lnTo>
                <a:lnTo>
                  <a:pt x="85" y="421"/>
                </a:lnTo>
                <a:lnTo>
                  <a:pt x="85" y="421"/>
                </a:lnTo>
                <a:lnTo>
                  <a:pt x="74" y="437"/>
                </a:lnTo>
                <a:lnTo>
                  <a:pt x="61" y="456"/>
                </a:lnTo>
                <a:lnTo>
                  <a:pt x="42" y="482"/>
                </a:lnTo>
                <a:lnTo>
                  <a:pt x="42" y="482"/>
                </a:lnTo>
                <a:lnTo>
                  <a:pt x="39" y="488"/>
                </a:lnTo>
                <a:lnTo>
                  <a:pt x="36" y="498"/>
                </a:lnTo>
                <a:lnTo>
                  <a:pt x="34" y="510"/>
                </a:lnTo>
                <a:lnTo>
                  <a:pt x="42" y="512"/>
                </a:lnTo>
                <a:lnTo>
                  <a:pt x="42" y="512"/>
                </a:lnTo>
                <a:lnTo>
                  <a:pt x="41" y="517"/>
                </a:lnTo>
                <a:lnTo>
                  <a:pt x="39" y="526"/>
                </a:lnTo>
                <a:lnTo>
                  <a:pt x="38" y="532"/>
                </a:lnTo>
                <a:lnTo>
                  <a:pt x="38" y="538"/>
                </a:lnTo>
                <a:lnTo>
                  <a:pt x="39" y="543"/>
                </a:lnTo>
                <a:lnTo>
                  <a:pt x="42" y="547"/>
                </a:lnTo>
                <a:lnTo>
                  <a:pt x="42" y="547"/>
                </a:lnTo>
                <a:lnTo>
                  <a:pt x="51" y="555"/>
                </a:lnTo>
                <a:lnTo>
                  <a:pt x="59" y="560"/>
                </a:lnTo>
                <a:lnTo>
                  <a:pt x="68" y="566"/>
                </a:lnTo>
                <a:lnTo>
                  <a:pt x="68" y="566"/>
                </a:lnTo>
                <a:lnTo>
                  <a:pt x="64" y="568"/>
                </a:lnTo>
                <a:lnTo>
                  <a:pt x="59" y="569"/>
                </a:lnTo>
                <a:lnTo>
                  <a:pt x="53" y="571"/>
                </a:lnTo>
                <a:lnTo>
                  <a:pt x="46" y="575"/>
                </a:lnTo>
                <a:lnTo>
                  <a:pt x="39" y="581"/>
                </a:lnTo>
                <a:lnTo>
                  <a:pt x="33" y="589"/>
                </a:lnTo>
                <a:lnTo>
                  <a:pt x="28" y="598"/>
                </a:lnTo>
                <a:lnTo>
                  <a:pt x="28" y="598"/>
                </a:lnTo>
                <a:lnTo>
                  <a:pt x="27" y="604"/>
                </a:lnTo>
                <a:lnTo>
                  <a:pt x="27" y="611"/>
                </a:lnTo>
                <a:lnTo>
                  <a:pt x="28" y="628"/>
                </a:lnTo>
                <a:lnTo>
                  <a:pt x="32" y="647"/>
                </a:lnTo>
                <a:lnTo>
                  <a:pt x="36" y="667"/>
                </a:lnTo>
                <a:lnTo>
                  <a:pt x="46" y="703"/>
                </a:lnTo>
                <a:lnTo>
                  <a:pt x="49" y="717"/>
                </a:lnTo>
                <a:lnTo>
                  <a:pt x="49" y="725"/>
                </a:lnTo>
                <a:lnTo>
                  <a:pt x="49" y="725"/>
                </a:lnTo>
                <a:lnTo>
                  <a:pt x="47" y="745"/>
                </a:lnTo>
                <a:lnTo>
                  <a:pt x="47" y="752"/>
                </a:lnTo>
                <a:lnTo>
                  <a:pt x="47" y="752"/>
                </a:lnTo>
                <a:lnTo>
                  <a:pt x="67" y="755"/>
                </a:lnTo>
                <a:lnTo>
                  <a:pt x="81" y="758"/>
                </a:lnTo>
                <a:lnTo>
                  <a:pt x="86" y="759"/>
                </a:lnTo>
                <a:lnTo>
                  <a:pt x="87" y="761"/>
                </a:lnTo>
                <a:lnTo>
                  <a:pt x="87" y="761"/>
                </a:lnTo>
                <a:lnTo>
                  <a:pt x="97" y="787"/>
                </a:lnTo>
                <a:lnTo>
                  <a:pt x="106" y="812"/>
                </a:lnTo>
                <a:lnTo>
                  <a:pt x="106" y="812"/>
                </a:lnTo>
                <a:lnTo>
                  <a:pt x="97" y="814"/>
                </a:lnTo>
                <a:lnTo>
                  <a:pt x="89" y="817"/>
                </a:lnTo>
                <a:lnTo>
                  <a:pt x="83" y="822"/>
                </a:lnTo>
                <a:lnTo>
                  <a:pt x="83" y="822"/>
                </a:lnTo>
                <a:lnTo>
                  <a:pt x="67" y="832"/>
                </a:lnTo>
                <a:lnTo>
                  <a:pt x="42" y="848"/>
                </a:lnTo>
                <a:lnTo>
                  <a:pt x="16" y="866"/>
                </a:lnTo>
                <a:lnTo>
                  <a:pt x="7" y="873"/>
                </a:lnTo>
                <a:lnTo>
                  <a:pt x="2" y="879"/>
                </a:lnTo>
                <a:lnTo>
                  <a:pt x="2" y="879"/>
                </a:lnTo>
                <a:lnTo>
                  <a:pt x="0" y="884"/>
                </a:lnTo>
                <a:lnTo>
                  <a:pt x="0" y="890"/>
                </a:lnTo>
                <a:lnTo>
                  <a:pt x="1" y="896"/>
                </a:lnTo>
                <a:lnTo>
                  <a:pt x="4" y="902"/>
                </a:lnTo>
                <a:lnTo>
                  <a:pt x="9" y="907"/>
                </a:lnTo>
                <a:lnTo>
                  <a:pt x="15" y="913"/>
                </a:lnTo>
                <a:lnTo>
                  <a:pt x="23" y="917"/>
                </a:lnTo>
                <a:lnTo>
                  <a:pt x="34" y="919"/>
                </a:lnTo>
                <a:lnTo>
                  <a:pt x="34" y="919"/>
                </a:lnTo>
                <a:lnTo>
                  <a:pt x="46" y="920"/>
                </a:lnTo>
                <a:lnTo>
                  <a:pt x="58" y="920"/>
                </a:lnTo>
                <a:lnTo>
                  <a:pt x="68" y="919"/>
                </a:lnTo>
                <a:lnTo>
                  <a:pt x="80" y="918"/>
                </a:lnTo>
                <a:lnTo>
                  <a:pt x="91" y="916"/>
                </a:lnTo>
                <a:lnTo>
                  <a:pt x="99" y="913"/>
                </a:lnTo>
                <a:lnTo>
                  <a:pt x="106" y="910"/>
                </a:lnTo>
                <a:lnTo>
                  <a:pt x="112" y="906"/>
                </a:lnTo>
                <a:lnTo>
                  <a:pt x="112" y="906"/>
                </a:lnTo>
                <a:lnTo>
                  <a:pt x="117" y="902"/>
                </a:lnTo>
                <a:lnTo>
                  <a:pt x="124" y="898"/>
                </a:lnTo>
                <a:lnTo>
                  <a:pt x="144" y="890"/>
                </a:lnTo>
                <a:lnTo>
                  <a:pt x="164" y="884"/>
                </a:lnTo>
                <a:lnTo>
                  <a:pt x="176" y="879"/>
                </a:lnTo>
                <a:lnTo>
                  <a:pt x="176" y="879"/>
                </a:lnTo>
                <a:lnTo>
                  <a:pt x="182" y="874"/>
                </a:lnTo>
                <a:lnTo>
                  <a:pt x="189" y="868"/>
                </a:lnTo>
                <a:lnTo>
                  <a:pt x="194" y="864"/>
                </a:lnTo>
                <a:lnTo>
                  <a:pt x="195" y="861"/>
                </a:lnTo>
                <a:lnTo>
                  <a:pt x="195" y="860"/>
                </a:lnTo>
                <a:lnTo>
                  <a:pt x="195" y="860"/>
                </a:lnTo>
                <a:lnTo>
                  <a:pt x="194" y="848"/>
                </a:lnTo>
                <a:lnTo>
                  <a:pt x="193" y="826"/>
                </a:lnTo>
                <a:lnTo>
                  <a:pt x="192" y="793"/>
                </a:lnTo>
                <a:lnTo>
                  <a:pt x="192" y="793"/>
                </a:lnTo>
                <a:lnTo>
                  <a:pt x="212" y="800"/>
                </a:lnTo>
                <a:lnTo>
                  <a:pt x="231" y="804"/>
                </a:lnTo>
                <a:lnTo>
                  <a:pt x="240" y="806"/>
                </a:lnTo>
                <a:lnTo>
                  <a:pt x="248" y="806"/>
                </a:lnTo>
                <a:lnTo>
                  <a:pt x="248" y="806"/>
                </a:lnTo>
                <a:lnTo>
                  <a:pt x="263" y="806"/>
                </a:lnTo>
                <a:lnTo>
                  <a:pt x="276" y="804"/>
                </a:lnTo>
                <a:lnTo>
                  <a:pt x="286" y="803"/>
                </a:lnTo>
                <a:lnTo>
                  <a:pt x="289" y="825"/>
                </a:lnTo>
                <a:lnTo>
                  <a:pt x="289" y="825"/>
                </a:lnTo>
                <a:lnTo>
                  <a:pt x="274" y="852"/>
                </a:lnTo>
                <a:lnTo>
                  <a:pt x="264" y="874"/>
                </a:lnTo>
                <a:lnTo>
                  <a:pt x="257" y="890"/>
                </a:lnTo>
                <a:lnTo>
                  <a:pt x="257" y="890"/>
                </a:lnTo>
                <a:lnTo>
                  <a:pt x="252" y="898"/>
                </a:lnTo>
                <a:lnTo>
                  <a:pt x="248" y="904"/>
                </a:lnTo>
                <a:lnTo>
                  <a:pt x="248" y="906"/>
                </a:lnTo>
                <a:lnTo>
                  <a:pt x="250" y="909"/>
                </a:lnTo>
                <a:lnTo>
                  <a:pt x="252" y="912"/>
                </a:lnTo>
                <a:lnTo>
                  <a:pt x="257" y="917"/>
                </a:lnTo>
                <a:lnTo>
                  <a:pt x="257" y="917"/>
                </a:lnTo>
                <a:lnTo>
                  <a:pt x="260" y="919"/>
                </a:lnTo>
                <a:lnTo>
                  <a:pt x="264" y="920"/>
                </a:lnTo>
                <a:lnTo>
                  <a:pt x="277" y="924"/>
                </a:lnTo>
                <a:lnTo>
                  <a:pt x="291" y="926"/>
                </a:lnTo>
                <a:lnTo>
                  <a:pt x="308" y="929"/>
                </a:lnTo>
                <a:lnTo>
                  <a:pt x="324" y="929"/>
                </a:lnTo>
                <a:lnTo>
                  <a:pt x="340" y="928"/>
                </a:lnTo>
                <a:lnTo>
                  <a:pt x="353" y="924"/>
                </a:lnTo>
                <a:lnTo>
                  <a:pt x="357" y="922"/>
                </a:lnTo>
                <a:lnTo>
                  <a:pt x="361" y="919"/>
                </a:lnTo>
                <a:lnTo>
                  <a:pt x="361" y="919"/>
                </a:lnTo>
                <a:lnTo>
                  <a:pt x="373" y="906"/>
                </a:lnTo>
                <a:lnTo>
                  <a:pt x="383" y="894"/>
                </a:lnTo>
                <a:lnTo>
                  <a:pt x="388" y="888"/>
                </a:lnTo>
                <a:lnTo>
                  <a:pt x="390" y="883"/>
                </a:lnTo>
                <a:lnTo>
                  <a:pt x="393" y="878"/>
                </a:lnTo>
                <a:lnTo>
                  <a:pt x="393" y="873"/>
                </a:lnTo>
                <a:lnTo>
                  <a:pt x="393" y="873"/>
                </a:lnTo>
                <a:lnTo>
                  <a:pt x="392" y="853"/>
                </a:lnTo>
                <a:lnTo>
                  <a:pt x="392" y="842"/>
                </a:lnTo>
                <a:lnTo>
                  <a:pt x="390" y="835"/>
                </a:lnTo>
                <a:lnTo>
                  <a:pt x="390" y="835"/>
                </a:lnTo>
                <a:lnTo>
                  <a:pt x="389" y="829"/>
                </a:lnTo>
                <a:lnTo>
                  <a:pt x="388" y="821"/>
                </a:lnTo>
                <a:lnTo>
                  <a:pt x="388" y="812"/>
                </a:lnTo>
                <a:lnTo>
                  <a:pt x="388" y="812"/>
                </a:lnTo>
                <a:lnTo>
                  <a:pt x="396" y="804"/>
                </a:lnTo>
                <a:lnTo>
                  <a:pt x="418" y="789"/>
                </a:lnTo>
                <a:lnTo>
                  <a:pt x="430" y="780"/>
                </a:lnTo>
                <a:lnTo>
                  <a:pt x="440" y="770"/>
                </a:lnTo>
                <a:lnTo>
                  <a:pt x="450" y="761"/>
                </a:lnTo>
                <a:lnTo>
                  <a:pt x="452" y="756"/>
                </a:lnTo>
                <a:lnTo>
                  <a:pt x="454" y="752"/>
                </a:lnTo>
                <a:lnTo>
                  <a:pt x="454" y="752"/>
                </a:lnTo>
                <a:lnTo>
                  <a:pt x="457" y="744"/>
                </a:lnTo>
                <a:lnTo>
                  <a:pt x="457" y="733"/>
                </a:lnTo>
                <a:lnTo>
                  <a:pt x="454" y="724"/>
                </a:lnTo>
                <a:lnTo>
                  <a:pt x="452" y="713"/>
                </a:lnTo>
                <a:lnTo>
                  <a:pt x="446" y="697"/>
                </a:lnTo>
                <a:lnTo>
                  <a:pt x="444" y="690"/>
                </a:lnTo>
                <a:lnTo>
                  <a:pt x="454" y="647"/>
                </a:lnTo>
                <a:lnTo>
                  <a:pt x="454" y="647"/>
                </a:lnTo>
                <a:lnTo>
                  <a:pt x="462" y="647"/>
                </a:lnTo>
                <a:lnTo>
                  <a:pt x="476" y="647"/>
                </a:lnTo>
                <a:lnTo>
                  <a:pt x="484" y="646"/>
                </a:lnTo>
                <a:lnTo>
                  <a:pt x="492" y="645"/>
                </a:lnTo>
                <a:lnTo>
                  <a:pt x="498" y="642"/>
                </a:lnTo>
                <a:lnTo>
                  <a:pt x="503" y="639"/>
                </a:lnTo>
                <a:lnTo>
                  <a:pt x="503" y="639"/>
                </a:lnTo>
                <a:lnTo>
                  <a:pt x="507" y="634"/>
                </a:lnTo>
                <a:lnTo>
                  <a:pt x="509" y="628"/>
                </a:lnTo>
                <a:lnTo>
                  <a:pt x="516" y="613"/>
                </a:lnTo>
                <a:lnTo>
                  <a:pt x="518" y="603"/>
                </a:lnTo>
                <a:lnTo>
                  <a:pt x="520" y="596"/>
                </a:lnTo>
                <a:lnTo>
                  <a:pt x="520" y="588"/>
                </a:lnTo>
                <a:lnTo>
                  <a:pt x="518" y="582"/>
                </a:lnTo>
                <a:lnTo>
                  <a:pt x="518" y="582"/>
                </a:lnTo>
                <a:lnTo>
                  <a:pt x="511" y="563"/>
                </a:lnTo>
                <a:lnTo>
                  <a:pt x="535" y="560"/>
                </a:lnTo>
                <a:lnTo>
                  <a:pt x="535" y="560"/>
                </a:lnTo>
                <a:lnTo>
                  <a:pt x="523" y="523"/>
                </a:lnTo>
                <a:lnTo>
                  <a:pt x="515" y="492"/>
                </a:lnTo>
                <a:lnTo>
                  <a:pt x="512" y="478"/>
                </a:lnTo>
                <a:lnTo>
                  <a:pt x="511" y="467"/>
                </a:lnTo>
                <a:lnTo>
                  <a:pt x="511" y="467"/>
                </a:lnTo>
                <a:lnTo>
                  <a:pt x="509" y="454"/>
                </a:lnTo>
                <a:lnTo>
                  <a:pt x="507" y="437"/>
                </a:lnTo>
                <a:lnTo>
                  <a:pt x="502" y="418"/>
                </a:lnTo>
                <a:lnTo>
                  <a:pt x="496" y="398"/>
                </a:lnTo>
                <a:lnTo>
                  <a:pt x="489" y="378"/>
                </a:lnTo>
                <a:lnTo>
                  <a:pt x="482" y="362"/>
                </a:lnTo>
                <a:lnTo>
                  <a:pt x="473" y="347"/>
                </a:lnTo>
                <a:lnTo>
                  <a:pt x="470" y="343"/>
                </a:lnTo>
                <a:lnTo>
                  <a:pt x="465" y="340"/>
                </a:lnTo>
                <a:lnTo>
                  <a:pt x="465" y="340"/>
                </a:lnTo>
                <a:lnTo>
                  <a:pt x="434" y="324"/>
                </a:lnTo>
                <a:lnTo>
                  <a:pt x="414" y="313"/>
                </a:lnTo>
                <a:lnTo>
                  <a:pt x="414" y="313"/>
                </a:lnTo>
                <a:lnTo>
                  <a:pt x="359" y="281"/>
                </a:lnTo>
                <a:lnTo>
                  <a:pt x="355" y="264"/>
                </a:lnTo>
                <a:lnTo>
                  <a:pt x="366" y="262"/>
                </a:lnTo>
                <a:lnTo>
                  <a:pt x="366" y="254"/>
                </a:lnTo>
                <a:lnTo>
                  <a:pt x="380" y="258"/>
                </a:lnTo>
                <a:lnTo>
                  <a:pt x="369" y="237"/>
                </a:lnTo>
                <a:lnTo>
                  <a:pt x="369" y="237"/>
                </a:lnTo>
                <a:lnTo>
                  <a:pt x="389" y="212"/>
                </a:lnTo>
                <a:lnTo>
                  <a:pt x="406" y="192"/>
                </a:lnTo>
                <a:lnTo>
                  <a:pt x="417" y="176"/>
                </a:lnTo>
                <a:lnTo>
                  <a:pt x="417" y="176"/>
                </a:lnTo>
                <a:lnTo>
                  <a:pt x="420" y="168"/>
                </a:lnTo>
                <a:lnTo>
                  <a:pt x="424" y="160"/>
                </a:lnTo>
                <a:lnTo>
                  <a:pt x="426" y="150"/>
                </a:lnTo>
                <a:lnTo>
                  <a:pt x="427" y="139"/>
                </a:lnTo>
                <a:lnTo>
                  <a:pt x="426" y="126"/>
                </a:lnTo>
                <a:lnTo>
                  <a:pt x="424" y="112"/>
                </a:lnTo>
                <a:lnTo>
                  <a:pt x="419" y="97"/>
                </a:lnTo>
                <a:lnTo>
                  <a:pt x="412" y="81"/>
                </a:lnTo>
                <a:lnTo>
                  <a:pt x="412" y="81"/>
                </a:lnTo>
                <a:lnTo>
                  <a:pt x="402" y="65"/>
                </a:lnTo>
                <a:lnTo>
                  <a:pt x="390" y="51"/>
                </a:lnTo>
                <a:lnTo>
                  <a:pt x="379" y="38"/>
                </a:lnTo>
                <a:lnTo>
                  <a:pt x="364" y="28"/>
                </a:lnTo>
                <a:lnTo>
                  <a:pt x="351" y="19"/>
                </a:lnTo>
                <a:lnTo>
                  <a:pt x="336" y="12"/>
                </a:lnTo>
                <a:lnTo>
                  <a:pt x="322" y="6"/>
                </a:lnTo>
                <a:lnTo>
                  <a:pt x="308" y="3"/>
                </a:lnTo>
                <a:lnTo>
                  <a:pt x="308" y="3"/>
                </a:lnTo>
                <a:lnTo>
                  <a:pt x="292" y="2"/>
                </a:lnTo>
                <a:lnTo>
                  <a:pt x="278" y="0"/>
                </a:lnTo>
                <a:lnTo>
                  <a:pt x="264" y="0"/>
                </a:lnTo>
                <a:lnTo>
                  <a:pt x="250" y="3"/>
                </a:lnTo>
                <a:lnTo>
                  <a:pt x="238" y="5"/>
                </a:lnTo>
                <a:lnTo>
                  <a:pt x="227" y="9"/>
                </a:lnTo>
                <a:lnTo>
                  <a:pt x="219" y="12"/>
                </a:lnTo>
                <a:lnTo>
                  <a:pt x="213" y="16"/>
                </a:lnTo>
                <a:lnTo>
                  <a:pt x="213" y="16"/>
                </a:lnTo>
                <a:lnTo>
                  <a:pt x="177" y="54"/>
                </a:lnTo>
                <a:lnTo>
                  <a:pt x="149" y="81"/>
                </a:lnTo>
                <a:lnTo>
                  <a:pt x="149" y="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748DA863-9DD2-4567-8564-78411FA2C9D7}"/>
              </a:ext>
            </a:extLst>
          </p:cNvPr>
          <p:cNvSpPr>
            <a:spLocks/>
          </p:cNvSpPr>
          <p:nvPr/>
        </p:nvSpPr>
        <p:spPr bwMode="auto">
          <a:xfrm>
            <a:off x="6366048" y="950292"/>
            <a:ext cx="984250" cy="1481138"/>
          </a:xfrm>
          <a:custGeom>
            <a:avLst/>
            <a:gdLst>
              <a:gd name="T0" fmla="*/ 214 w 620"/>
              <a:gd name="T1" fmla="*/ 1 h 933"/>
              <a:gd name="T2" fmla="*/ 148 w 620"/>
              <a:gd name="T3" fmla="*/ 19 h 933"/>
              <a:gd name="T4" fmla="*/ 83 w 620"/>
              <a:gd name="T5" fmla="*/ 90 h 933"/>
              <a:gd name="T6" fmla="*/ 71 w 620"/>
              <a:gd name="T7" fmla="*/ 141 h 933"/>
              <a:gd name="T8" fmla="*/ 88 w 620"/>
              <a:gd name="T9" fmla="*/ 239 h 933"/>
              <a:gd name="T10" fmla="*/ 103 w 620"/>
              <a:gd name="T11" fmla="*/ 257 h 933"/>
              <a:gd name="T12" fmla="*/ 116 w 620"/>
              <a:gd name="T13" fmla="*/ 258 h 933"/>
              <a:gd name="T14" fmla="*/ 149 w 620"/>
              <a:gd name="T15" fmla="*/ 311 h 933"/>
              <a:gd name="T16" fmla="*/ 121 w 620"/>
              <a:gd name="T17" fmla="*/ 343 h 933"/>
              <a:gd name="T18" fmla="*/ 79 w 620"/>
              <a:gd name="T19" fmla="*/ 380 h 933"/>
              <a:gd name="T20" fmla="*/ 33 w 620"/>
              <a:gd name="T21" fmla="*/ 435 h 933"/>
              <a:gd name="T22" fmla="*/ 13 w 620"/>
              <a:gd name="T23" fmla="*/ 612 h 933"/>
              <a:gd name="T24" fmla="*/ 12 w 620"/>
              <a:gd name="T25" fmla="*/ 748 h 933"/>
              <a:gd name="T26" fmla="*/ 34 w 620"/>
              <a:gd name="T27" fmla="*/ 789 h 933"/>
              <a:gd name="T28" fmla="*/ 26 w 620"/>
              <a:gd name="T29" fmla="*/ 824 h 933"/>
              <a:gd name="T30" fmla="*/ 0 w 620"/>
              <a:gd name="T31" fmla="*/ 879 h 933"/>
              <a:gd name="T32" fmla="*/ 21 w 620"/>
              <a:gd name="T33" fmla="*/ 900 h 933"/>
              <a:gd name="T34" fmla="*/ 44 w 620"/>
              <a:gd name="T35" fmla="*/ 916 h 933"/>
              <a:gd name="T36" fmla="*/ 64 w 620"/>
              <a:gd name="T37" fmla="*/ 901 h 933"/>
              <a:gd name="T38" fmla="*/ 78 w 620"/>
              <a:gd name="T39" fmla="*/ 907 h 933"/>
              <a:gd name="T40" fmla="*/ 93 w 620"/>
              <a:gd name="T41" fmla="*/ 916 h 933"/>
              <a:gd name="T42" fmla="*/ 99 w 620"/>
              <a:gd name="T43" fmla="*/ 922 h 933"/>
              <a:gd name="T44" fmla="*/ 117 w 620"/>
              <a:gd name="T45" fmla="*/ 926 h 933"/>
              <a:gd name="T46" fmla="*/ 138 w 620"/>
              <a:gd name="T47" fmla="*/ 932 h 933"/>
              <a:gd name="T48" fmla="*/ 143 w 620"/>
              <a:gd name="T49" fmla="*/ 919 h 933"/>
              <a:gd name="T50" fmla="*/ 137 w 620"/>
              <a:gd name="T51" fmla="*/ 883 h 933"/>
              <a:gd name="T52" fmla="*/ 147 w 620"/>
              <a:gd name="T53" fmla="*/ 861 h 933"/>
              <a:gd name="T54" fmla="*/ 288 w 620"/>
              <a:gd name="T55" fmla="*/ 819 h 933"/>
              <a:gd name="T56" fmla="*/ 329 w 620"/>
              <a:gd name="T57" fmla="*/ 807 h 933"/>
              <a:gd name="T58" fmla="*/ 371 w 620"/>
              <a:gd name="T59" fmla="*/ 818 h 933"/>
              <a:gd name="T60" fmla="*/ 417 w 620"/>
              <a:gd name="T61" fmla="*/ 825 h 933"/>
              <a:gd name="T62" fmla="*/ 462 w 620"/>
              <a:gd name="T63" fmla="*/ 837 h 933"/>
              <a:gd name="T64" fmla="*/ 497 w 620"/>
              <a:gd name="T65" fmla="*/ 849 h 933"/>
              <a:gd name="T66" fmla="*/ 575 w 620"/>
              <a:gd name="T67" fmla="*/ 858 h 933"/>
              <a:gd name="T68" fmla="*/ 612 w 620"/>
              <a:gd name="T69" fmla="*/ 847 h 933"/>
              <a:gd name="T70" fmla="*/ 620 w 620"/>
              <a:gd name="T71" fmla="*/ 831 h 933"/>
              <a:gd name="T72" fmla="*/ 618 w 620"/>
              <a:gd name="T73" fmla="*/ 817 h 933"/>
              <a:gd name="T74" fmla="*/ 619 w 620"/>
              <a:gd name="T75" fmla="*/ 808 h 933"/>
              <a:gd name="T76" fmla="*/ 609 w 620"/>
              <a:gd name="T77" fmla="*/ 794 h 933"/>
              <a:gd name="T78" fmla="*/ 574 w 620"/>
              <a:gd name="T79" fmla="*/ 788 h 933"/>
              <a:gd name="T80" fmla="*/ 516 w 620"/>
              <a:gd name="T81" fmla="*/ 776 h 933"/>
              <a:gd name="T82" fmla="*/ 519 w 620"/>
              <a:gd name="T83" fmla="*/ 739 h 933"/>
              <a:gd name="T84" fmla="*/ 475 w 620"/>
              <a:gd name="T85" fmla="*/ 691 h 933"/>
              <a:gd name="T86" fmla="*/ 450 w 620"/>
              <a:gd name="T87" fmla="*/ 666 h 933"/>
              <a:gd name="T88" fmla="*/ 457 w 620"/>
              <a:gd name="T89" fmla="*/ 651 h 933"/>
              <a:gd name="T90" fmla="*/ 468 w 620"/>
              <a:gd name="T91" fmla="*/ 626 h 933"/>
              <a:gd name="T92" fmla="*/ 475 w 620"/>
              <a:gd name="T93" fmla="*/ 569 h 933"/>
              <a:gd name="T94" fmla="*/ 477 w 620"/>
              <a:gd name="T95" fmla="*/ 538 h 933"/>
              <a:gd name="T96" fmla="*/ 456 w 620"/>
              <a:gd name="T97" fmla="*/ 498 h 933"/>
              <a:gd name="T98" fmla="*/ 419 w 620"/>
              <a:gd name="T99" fmla="*/ 429 h 933"/>
              <a:gd name="T100" fmla="*/ 394 w 620"/>
              <a:gd name="T101" fmla="*/ 377 h 933"/>
              <a:gd name="T102" fmla="*/ 342 w 620"/>
              <a:gd name="T103" fmla="*/ 343 h 933"/>
              <a:gd name="T104" fmla="*/ 288 w 620"/>
              <a:gd name="T105" fmla="*/ 303 h 933"/>
              <a:gd name="T106" fmla="*/ 305 w 620"/>
              <a:gd name="T107" fmla="*/ 306 h 933"/>
              <a:gd name="T108" fmla="*/ 326 w 620"/>
              <a:gd name="T109" fmla="*/ 280 h 933"/>
              <a:gd name="T110" fmla="*/ 363 w 620"/>
              <a:gd name="T111" fmla="*/ 213 h 933"/>
              <a:gd name="T112" fmla="*/ 363 w 620"/>
              <a:gd name="T113" fmla="*/ 97 h 933"/>
              <a:gd name="T114" fmla="*/ 322 w 620"/>
              <a:gd name="T115" fmla="*/ 33 h 933"/>
              <a:gd name="T116" fmla="*/ 265 w 620"/>
              <a:gd name="T117" fmla="*/ 13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0" h="933">
                <a:moveTo>
                  <a:pt x="265" y="13"/>
                </a:moveTo>
                <a:lnTo>
                  <a:pt x="265" y="13"/>
                </a:lnTo>
                <a:lnTo>
                  <a:pt x="258" y="10"/>
                </a:lnTo>
                <a:lnTo>
                  <a:pt x="239" y="6"/>
                </a:lnTo>
                <a:lnTo>
                  <a:pt x="227" y="3"/>
                </a:lnTo>
                <a:lnTo>
                  <a:pt x="214" y="1"/>
                </a:lnTo>
                <a:lnTo>
                  <a:pt x="202" y="0"/>
                </a:lnTo>
                <a:lnTo>
                  <a:pt x="191" y="0"/>
                </a:lnTo>
                <a:lnTo>
                  <a:pt x="191" y="0"/>
                </a:lnTo>
                <a:lnTo>
                  <a:pt x="179" y="3"/>
                </a:lnTo>
                <a:lnTo>
                  <a:pt x="163" y="9"/>
                </a:lnTo>
                <a:lnTo>
                  <a:pt x="148" y="19"/>
                </a:lnTo>
                <a:lnTo>
                  <a:pt x="131" y="30"/>
                </a:lnTo>
                <a:lnTo>
                  <a:pt x="116" y="45"/>
                </a:lnTo>
                <a:lnTo>
                  <a:pt x="101" y="61"/>
                </a:lnTo>
                <a:lnTo>
                  <a:pt x="95" y="71"/>
                </a:lnTo>
                <a:lnTo>
                  <a:pt x="89" y="79"/>
                </a:lnTo>
                <a:lnTo>
                  <a:pt x="83" y="90"/>
                </a:lnTo>
                <a:lnTo>
                  <a:pt x="79" y="99"/>
                </a:lnTo>
                <a:lnTo>
                  <a:pt x="79" y="99"/>
                </a:lnTo>
                <a:lnTo>
                  <a:pt x="76" y="110"/>
                </a:lnTo>
                <a:lnTo>
                  <a:pt x="73" y="119"/>
                </a:lnTo>
                <a:lnTo>
                  <a:pt x="71" y="130"/>
                </a:lnTo>
                <a:lnTo>
                  <a:pt x="71" y="141"/>
                </a:lnTo>
                <a:lnTo>
                  <a:pt x="71" y="162"/>
                </a:lnTo>
                <a:lnTo>
                  <a:pt x="73" y="181"/>
                </a:lnTo>
                <a:lnTo>
                  <a:pt x="76" y="197"/>
                </a:lnTo>
                <a:lnTo>
                  <a:pt x="79" y="212"/>
                </a:lnTo>
                <a:lnTo>
                  <a:pt x="83" y="223"/>
                </a:lnTo>
                <a:lnTo>
                  <a:pt x="88" y="239"/>
                </a:lnTo>
                <a:lnTo>
                  <a:pt x="89" y="246"/>
                </a:lnTo>
                <a:lnTo>
                  <a:pt x="97" y="239"/>
                </a:lnTo>
                <a:lnTo>
                  <a:pt x="97" y="239"/>
                </a:lnTo>
                <a:lnTo>
                  <a:pt x="99" y="247"/>
                </a:lnTo>
                <a:lnTo>
                  <a:pt x="102" y="254"/>
                </a:lnTo>
                <a:lnTo>
                  <a:pt x="103" y="257"/>
                </a:lnTo>
                <a:lnTo>
                  <a:pt x="105" y="258"/>
                </a:lnTo>
                <a:lnTo>
                  <a:pt x="105" y="258"/>
                </a:lnTo>
                <a:lnTo>
                  <a:pt x="110" y="259"/>
                </a:lnTo>
                <a:lnTo>
                  <a:pt x="114" y="259"/>
                </a:lnTo>
                <a:lnTo>
                  <a:pt x="116" y="258"/>
                </a:lnTo>
                <a:lnTo>
                  <a:pt x="116" y="258"/>
                </a:lnTo>
                <a:lnTo>
                  <a:pt x="121" y="271"/>
                </a:lnTo>
                <a:lnTo>
                  <a:pt x="127" y="283"/>
                </a:lnTo>
                <a:lnTo>
                  <a:pt x="133" y="293"/>
                </a:lnTo>
                <a:lnTo>
                  <a:pt x="133" y="293"/>
                </a:lnTo>
                <a:lnTo>
                  <a:pt x="144" y="306"/>
                </a:lnTo>
                <a:lnTo>
                  <a:pt x="149" y="311"/>
                </a:lnTo>
                <a:lnTo>
                  <a:pt x="147" y="322"/>
                </a:lnTo>
                <a:lnTo>
                  <a:pt x="129" y="343"/>
                </a:lnTo>
                <a:lnTo>
                  <a:pt x="129" y="343"/>
                </a:lnTo>
                <a:lnTo>
                  <a:pt x="128" y="342"/>
                </a:lnTo>
                <a:lnTo>
                  <a:pt x="125" y="342"/>
                </a:lnTo>
                <a:lnTo>
                  <a:pt x="121" y="343"/>
                </a:lnTo>
                <a:lnTo>
                  <a:pt x="112" y="349"/>
                </a:lnTo>
                <a:lnTo>
                  <a:pt x="112" y="349"/>
                </a:lnTo>
                <a:lnTo>
                  <a:pt x="102" y="357"/>
                </a:lnTo>
                <a:lnTo>
                  <a:pt x="91" y="367"/>
                </a:lnTo>
                <a:lnTo>
                  <a:pt x="79" y="380"/>
                </a:lnTo>
                <a:lnTo>
                  <a:pt x="79" y="380"/>
                </a:lnTo>
                <a:lnTo>
                  <a:pt x="71" y="386"/>
                </a:lnTo>
                <a:lnTo>
                  <a:pt x="57" y="396"/>
                </a:lnTo>
                <a:lnTo>
                  <a:pt x="50" y="405"/>
                </a:lnTo>
                <a:lnTo>
                  <a:pt x="43" y="413"/>
                </a:lnTo>
                <a:lnTo>
                  <a:pt x="37" y="424"/>
                </a:lnTo>
                <a:lnTo>
                  <a:pt x="33" y="435"/>
                </a:lnTo>
                <a:lnTo>
                  <a:pt x="33" y="435"/>
                </a:lnTo>
                <a:lnTo>
                  <a:pt x="28" y="466"/>
                </a:lnTo>
                <a:lnTo>
                  <a:pt x="24" y="505"/>
                </a:lnTo>
                <a:lnTo>
                  <a:pt x="17" y="575"/>
                </a:lnTo>
                <a:lnTo>
                  <a:pt x="17" y="575"/>
                </a:lnTo>
                <a:lnTo>
                  <a:pt x="13" y="612"/>
                </a:lnTo>
                <a:lnTo>
                  <a:pt x="11" y="660"/>
                </a:lnTo>
                <a:lnTo>
                  <a:pt x="9" y="708"/>
                </a:lnTo>
                <a:lnTo>
                  <a:pt x="9" y="726"/>
                </a:lnTo>
                <a:lnTo>
                  <a:pt x="11" y="739"/>
                </a:lnTo>
                <a:lnTo>
                  <a:pt x="11" y="739"/>
                </a:lnTo>
                <a:lnTo>
                  <a:pt x="12" y="748"/>
                </a:lnTo>
                <a:lnTo>
                  <a:pt x="14" y="756"/>
                </a:lnTo>
                <a:lnTo>
                  <a:pt x="21" y="769"/>
                </a:lnTo>
                <a:lnTo>
                  <a:pt x="27" y="780"/>
                </a:lnTo>
                <a:lnTo>
                  <a:pt x="31" y="786"/>
                </a:lnTo>
                <a:lnTo>
                  <a:pt x="31" y="786"/>
                </a:lnTo>
                <a:lnTo>
                  <a:pt x="34" y="789"/>
                </a:lnTo>
                <a:lnTo>
                  <a:pt x="38" y="791"/>
                </a:lnTo>
                <a:lnTo>
                  <a:pt x="41" y="792"/>
                </a:lnTo>
                <a:lnTo>
                  <a:pt x="46" y="805"/>
                </a:lnTo>
                <a:lnTo>
                  <a:pt x="46" y="805"/>
                </a:lnTo>
                <a:lnTo>
                  <a:pt x="34" y="814"/>
                </a:lnTo>
                <a:lnTo>
                  <a:pt x="26" y="824"/>
                </a:lnTo>
                <a:lnTo>
                  <a:pt x="19" y="833"/>
                </a:lnTo>
                <a:lnTo>
                  <a:pt x="19" y="833"/>
                </a:lnTo>
                <a:lnTo>
                  <a:pt x="7" y="857"/>
                </a:lnTo>
                <a:lnTo>
                  <a:pt x="2" y="869"/>
                </a:lnTo>
                <a:lnTo>
                  <a:pt x="0" y="875"/>
                </a:lnTo>
                <a:lnTo>
                  <a:pt x="0" y="879"/>
                </a:lnTo>
                <a:lnTo>
                  <a:pt x="0" y="879"/>
                </a:lnTo>
                <a:lnTo>
                  <a:pt x="0" y="882"/>
                </a:lnTo>
                <a:lnTo>
                  <a:pt x="2" y="885"/>
                </a:lnTo>
                <a:lnTo>
                  <a:pt x="7" y="890"/>
                </a:lnTo>
                <a:lnTo>
                  <a:pt x="13" y="894"/>
                </a:lnTo>
                <a:lnTo>
                  <a:pt x="21" y="900"/>
                </a:lnTo>
                <a:lnTo>
                  <a:pt x="21" y="900"/>
                </a:lnTo>
                <a:lnTo>
                  <a:pt x="31" y="908"/>
                </a:lnTo>
                <a:lnTo>
                  <a:pt x="33" y="910"/>
                </a:lnTo>
                <a:lnTo>
                  <a:pt x="39" y="910"/>
                </a:lnTo>
                <a:lnTo>
                  <a:pt x="39" y="910"/>
                </a:lnTo>
                <a:lnTo>
                  <a:pt x="44" y="916"/>
                </a:lnTo>
                <a:lnTo>
                  <a:pt x="48" y="920"/>
                </a:lnTo>
                <a:lnTo>
                  <a:pt x="54" y="922"/>
                </a:lnTo>
                <a:lnTo>
                  <a:pt x="56" y="896"/>
                </a:lnTo>
                <a:lnTo>
                  <a:pt x="64" y="900"/>
                </a:lnTo>
                <a:lnTo>
                  <a:pt x="64" y="900"/>
                </a:lnTo>
                <a:lnTo>
                  <a:pt x="64" y="901"/>
                </a:lnTo>
                <a:lnTo>
                  <a:pt x="65" y="902"/>
                </a:lnTo>
                <a:lnTo>
                  <a:pt x="69" y="903"/>
                </a:lnTo>
                <a:lnTo>
                  <a:pt x="69" y="903"/>
                </a:lnTo>
                <a:lnTo>
                  <a:pt x="79" y="906"/>
                </a:lnTo>
                <a:lnTo>
                  <a:pt x="79" y="906"/>
                </a:lnTo>
                <a:lnTo>
                  <a:pt x="78" y="907"/>
                </a:lnTo>
                <a:lnTo>
                  <a:pt x="78" y="909"/>
                </a:lnTo>
                <a:lnTo>
                  <a:pt x="80" y="911"/>
                </a:lnTo>
                <a:lnTo>
                  <a:pt x="80" y="911"/>
                </a:lnTo>
                <a:lnTo>
                  <a:pt x="85" y="915"/>
                </a:lnTo>
                <a:lnTo>
                  <a:pt x="89" y="916"/>
                </a:lnTo>
                <a:lnTo>
                  <a:pt x="93" y="916"/>
                </a:lnTo>
                <a:lnTo>
                  <a:pt x="93" y="916"/>
                </a:lnTo>
                <a:lnTo>
                  <a:pt x="93" y="916"/>
                </a:lnTo>
                <a:lnTo>
                  <a:pt x="93" y="919"/>
                </a:lnTo>
                <a:lnTo>
                  <a:pt x="95" y="920"/>
                </a:lnTo>
                <a:lnTo>
                  <a:pt x="99" y="922"/>
                </a:lnTo>
                <a:lnTo>
                  <a:pt x="99" y="922"/>
                </a:lnTo>
                <a:lnTo>
                  <a:pt x="105" y="923"/>
                </a:lnTo>
                <a:lnTo>
                  <a:pt x="110" y="922"/>
                </a:lnTo>
                <a:lnTo>
                  <a:pt x="114" y="920"/>
                </a:lnTo>
                <a:lnTo>
                  <a:pt x="114" y="920"/>
                </a:lnTo>
                <a:lnTo>
                  <a:pt x="115" y="922"/>
                </a:lnTo>
                <a:lnTo>
                  <a:pt x="117" y="926"/>
                </a:lnTo>
                <a:lnTo>
                  <a:pt x="123" y="930"/>
                </a:lnTo>
                <a:lnTo>
                  <a:pt x="127" y="932"/>
                </a:lnTo>
                <a:lnTo>
                  <a:pt x="130" y="933"/>
                </a:lnTo>
                <a:lnTo>
                  <a:pt x="130" y="933"/>
                </a:lnTo>
                <a:lnTo>
                  <a:pt x="135" y="933"/>
                </a:lnTo>
                <a:lnTo>
                  <a:pt x="138" y="932"/>
                </a:lnTo>
                <a:lnTo>
                  <a:pt x="141" y="930"/>
                </a:lnTo>
                <a:lnTo>
                  <a:pt x="142" y="928"/>
                </a:lnTo>
                <a:lnTo>
                  <a:pt x="143" y="924"/>
                </a:lnTo>
                <a:lnTo>
                  <a:pt x="143" y="922"/>
                </a:lnTo>
                <a:lnTo>
                  <a:pt x="143" y="922"/>
                </a:lnTo>
                <a:lnTo>
                  <a:pt x="143" y="919"/>
                </a:lnTo>
                <a:lnTo>
                  <a:pt x="143" y="908"/>
                </a:lnTo>
                <a:lnTo>
                  <a:pt x="143" y="908"/>
                </a:lnTo>
                <a:lnTo>
                  <a:pt x="142" y="900"/>
                </a:lnTo>
                <a:lnTo>
                  <a:pt x="140" y="891"/>
                </a:lnTo>
                <a:lnTo>
                  <a:pt x="138" y="885"/>
                </a:lnTo>
                <a:lnTo>
                  <a:pt x="137" y="883"/>
                </a:lnTo>
                <a:lnTo>
                  <a:pt x="137" y="883"/>
                </a:lnTo>
                <a:lnTo>
                  <a:pt x="136" y="881"/>
                </a:lnTo>
                <a:lnTo>
                  <a:pt x="135" y="876"/>
                </a:lnTo>
                <a:lnTo>
                  <a:pt x="133" y="869"/>
                </a:lnTo>
                <a:lnTo>
                  <a:pt x="133" y="869"/>
                </a:lnTo>
                <a:lnTo>
                  <a:pt x="147" y="861"/>
                </a:lnTo>
                <a:lnTo>
                  <a:pt x="159" y="855"/>
                </a:lnTo>
                <a:lnTo>
                  <a:pt x="170" y="850"/>
                </a:lnTo>
                <a:lnTo>
                  <a:pt x="170" y="850"/>
                </a:lnTo>
                <a:lnTo>
                  <a:pt x="231" y="834"/>
                </a:lnTo>
                <a:lnTo>
                  <a:pt x="268" y="825"/>
                </a:lnTo>
                <a:lnTo>
                  <a:pt x="288" y="819"/>
                </a:lnTo>
                <a:lnTo>
                  <a:pt x="288" y="819"/>
                </a:lnTo>
                <a:lnTo>
                  <a:pt x="297" y="816"/>
                </a:lnTo>
                <a:lnTo>
                  <a:pt x="309" y="813"/>
                </a:lnTo>
                <a:lnTo>
                  <a:pt x="320" y="810"/>
                </a:lnTo>
                <a:lnTo>
                  <a:pt x="329" y="807"/>
                </a:lnTo>
                <a:lnTo>
                  <a:pt x="329" y="807"/>
                </a:lnTo>
                <a:lnTo>
                  <a:pt x="361" y="792"/>
                </a:lnTo>
                <a:lnTo>
                  <a:pt x="361" y="792"/>
                </a:lnTo>
                <a:lnTo>
                  <a:pt x="362" y="797"/>
                </a:lnTo>
                <a:lnTo>
                  <a:pt x="366" y="807"/>
                </a:lnTo>
                <a:lnTo>
                  <a:pt x="368" y="813"/>
                </a:lnTo>
                <a:lnTo>
                  <a:pt x="371" y="818"/>
                </a:lnTo>
                <a:lnTo>
                  <a:pt x="375" y="823"/>
                </a:lnTo>
                <a:lnTo>
                  <a:pt x="380" y="825"/>
                </a:lnTo>
                <a:lnTo>
                  <a:pt x="380" y="825"/>
                </a:lnTo>
                <a:lnTo>
                  <a:pt x="386" y="826"/>
                </a:lnTo>
                <a:lnTo>
                  <a:pt x="395" y="827"/>
                </a:lnTo>
                <a:lnTo>
                  <a:pt x="417" y="825"/>
                </a:lnTo>
                <a:lnTo>
                  <a:pt x="444" y="821"/>
                </a:lnTo>
                <a:lnTo>
                  <a:pt x="444" y="821"/>
                </a:lnTo>
                <a:lnTo>
                  <a:pt x="461" y="833"/>
                </a:lnTo>
                <a:lnTo>
                  <a:pt x="461" y="833"/>
                </a:lnTo>
                <a:lnTo>
                  <a:pt x="462" y="836"/>
                </a:lnTo>
                <a:lnTo>
                  <a:pt x="462" y="837"/>
                </a:lnTo>
                <a:lnTo>
                  <a:pt x="459" y="838"/>
                </a:lnTo>
                <a:lnTo>
                  <a:pt x="459" y="839"/>
                </a:lnTo>
                <a:lnTo>
                  <a:pt x="461" y="840"/>
                </a:lnTo>
                <a:lnTo>
                  <a:pt x="475" y="844"/>
                </a:lnTo>
                <a:lnTo>
                  <a:pt x="475" y="844"/>
                </a:lnTo>
                <a:lnTo>
                  <a:pt x="497" y="849"/>
                </a:lnTo>
                <a:lnTo>
                  <a:pt x="519" y="850"/>
                </a:lnTo>
                <a:lnTo>
                  <a:pt x="538" y="852"/>
                </a:lnTo>
                <a:lnTo>
                  <a:pt x="552" y="855"/>
                </a:lnTo>
                <a:lnTo>
                  <a:pt x="552" y="855"/>
                </a:lnTo>
                <a:lnTo>
                  <a:pt x="564" y="857"/>
                </a:lnTo>
                <a:lnTo>
                  <a:pt x="575" y="858"/>
                </a:lnTo>
                <a:lnTo>
                  <a:pt x="596" y="858"/>
                </a:lnTo>
                <a:lnTo>
                  <a:pt x="596" y="858"/>
                </a:lnTo>
                <a:lnTo>
                  <a:pt x="603" y="857"/>
                </a:lnTo>
                <a:lnTo>
                  <a:pt x="607" y="853"/>
                </a:lnTo>
                <a:lnTo>
                  <a:pt x="611" y="851"/>
                </a:lnTo>
                <a:lnTo>
                  <a:pt x="612" y="847"/>
                </a:lnTo>
                <a:lnTo>
                  <a:pt x="612" y="847"/>
                </a:lnTo>
                <a:lnTo>
                  <a:pt x="613" y="845"/>
                </a:lnTo>
                <a:lnTo>
                  <a:pt x="616" y="840"/>
                </a:lnTo>
                <a:lnTo>
                  <a:pt x="619" y="834"/>
                </a:lnTo>
                <a:lnTo>
                  <a:pt x="620" y="833"/>
                </a:lnTo>
                <a:lnTo>
                  <a:pt x="620" y="831"/>
                </a:lnTo>
                <a:lnTo>
                  <a:pt x="620" y="831"/>
                </a:lnTo>
                <a:lnTo>
                  <a:pt x="619" y="826"/>
                </a:lnTo>
                <a:lnTo>
                  <a:pt x="618" y="824"/>
                </a:lnTo>
                <a:lnTo>
                  <a:pt x="618" y="824"/>
                </a:lnTo>
                <a:lnTo>
                  <a:pt x="617" y="821"/>
                </a:lnTo>
                <a:lnTo>
                  <a:pt x="618" y="817"/>
                </a:lnTo>
                <a:lnTo>
                  <a:pt x="618" y="817"/>
                </a:lnTo>
                <a:lnTo>
                  <a:pt x="620" y="811"/>
                </a:lnTo>
                <a:lnTo>
                  <a:pt x="620" y="810"/>
                </a:lnTo>
                <a:lnTo>
                  <a:pt x="620" y="808"/>
                </a:lnTo>
                <a:lnTo>
                  <a:pt x="620" y="808"/>
                </a:lnTo>
                <a:lnTo>
                  <a:pt x="619" y="808"/>
                </a:lnTo>
                <a:lnTo>
                  <a:pt x="618" y="807"/>
                </a:lnTo>
                <a:lnTo>
                  <a:pt x="616" y="805"/>
                </a:lnTo>
                <a:lnTo>
                  <a:pt x="616" y="805"/>
                </a:lnTo>
                <a:lnTo>
                  <a:pt x="616" y="802"/>
                </a:lnTo>
                <a:lnTo>
                  <a:pt x="613" y="799"/>
                </a:lnTo>
                <a:lnTo>
                  <a:pt x="609" y="794"/>
                </a:lnTo>
                <a:lnTo>
                  <a:pt x="605" y="792"/>
                </a:lnTo>
                <a:lnTo>
                  <a:pt x="601" y="791"/>
                </a:lnTo>
                <a:lnTo>
                  <a:pt x="601" y="791"/>
                </a:lnTo>
                <a:lnTo>
                  <a:pt x="594" y="788"/>
                </a:lnTo>
                <a:lnTo>
                  <a:pt x="590" y="788"/>
                </a:lnTo>
                <a:lnTo>
                  <a:pt x="574" y="788"/>
                </a:lnTo>
                <a:lnTo>
                  <a:pt x="574" y="788"/>
                </a:lnTo>
                <a:lnTo>
                  <a:pt x="558" y="787"/>
                </a:lnTo>
                <a:lnTo>
                  <a:pt x="538" y="785"/>
                </a:lnTo>
                <a:lnTo>
                  <a:pt x="514" y="782"/>
                </a:lnTo>
                <a:lnTo>
                  <a:pt x="514" y="782"/>
                </a:lnTo>
                <a:lnTo>
                  <a:pt x="516" y="776"/>
                </a:lnTo>
                <a:lnTo>
                  <a:pt x="519" y="765"/>
                </a:lnTo>
                <a:lnTo>
                  <a:pt x="520" y="757"/>
                </a:lnTo>
                <a:lnTo>
                  <a:pt x="521" y="750"/>
                </a:lnTo>
                <a:lnTo>
                  <a:pt x="520" y="743"/>
                </a:lnTo>
                <a:lnTo>
                  <a:pt x="519" y="739"/>
                </a:lnTo>
                <a:lnTo>
                  <a:pt x="519" y="739"/>
                </a:lnTo>
                <a:lnTo>
                  <a:pt x="511" y="728"/>
                </a:lnTo>
                <a:lnTo>
                  <a:pt x="502" y="715"/>
                </a:lnTo>
                <a:lnTo>
                  <a:pt x="489" y="702"/>
                </a:lnTo>
                <a:lnTo>
                  <a:pt x="482" y="696"/>
                </a:lnTo>
                <a:lnTo>
                  <a:pt x="475" y="691"/>
                </a:lnTo>
                <a:lnTo>
                  <a:pt x="475" y="691"/>
                </a:lnTo>
                <a:lnTo>
                  <a:pt x="452" y="679"/>
                </a:lnTo>
                <a:lnTo>
                  <a:pt x="452" y="679"/>
                </a:lnTo>
                <a:lnTo>
                  <a:pt x="452" y="673"/>
                </a:lnTo>
                <a:lnTo>
                  <a:pt x="452" y="670"/>
                </a:lnTo>
                <a:lnTo>
                  <a:pt x="450" y="666"/>
                </a:lnTo>
                <a:lnTo>
                  <a:pt x="450" y="666"/>
                </a:lnTo>
                <a:lnTo>
                  <a:pt x="445" y="663"/>
                </a:lnTo>
                <a:lnTo>
                  <a:pt x="444" y="660"/>
                </a:lnTo>
                <a:lnTo>
                  <a:pt x="452" y="652"/>
                </a:lnTo>
                <a:lnTo>
                  <a:pt x="452" y="652"/>
                </a:lnTo>
                <a:lnTo>
                  <a:pt x="455" y="652"/>
                </a:lnTo>
                <a:lnTo>
                  <a:pt x="457" y="651"/>
                </a:lnTo>
                <a:lnTo>
                  <a:pt x="458" y="647"/>
                </a:lnTo>
                <a:lnTo>
                  <a:pt x="458" y="647"/>
                </a:lnTo>
                <a:lnTo>
                  <a:pt x="461" y="644"/>
                </a:lnTo>
                <a:lnTo>
                  <a:pt x="464" y="639"/>
                </a:lnTo>
                <a:lnTo>
                  <a:pt x="466" y="632"/>
                </a:lnTo>
                <a:lnTo>
                  <a:pt x="468" y="626"/>
                </a:lnTo>
                <a:lnTo>
                  <a:pt x="469" y="619"/>
                </a:lnTo>
                <a:lnTo>
                  <a:pt x="469" y="619"/>
                </a:lnTo>
                <a:lnTo>
                  <a:pt x="470" y="594"/>
                </a:lnTo>
                <a:lnTo>
                  <a:pt x="472" y="574"/>
                </a:lnTo>
                <a:lnTo>
                  <a:pt x="472" y="574"/>
                </a:lnTo>
                <a:lnTo>
                  <a:pt x="475" y="569"/>
                </a:lnTo>
                <a:lnTo>
                  <a:pt x="476" y="566"/>
                </a:lnTo>
                <a:lnTo>
                  <a:pt x="480" y="561"/>
                </a:lnTo>
                <a:lnTo>
                  <a:pt x="481" y="557"/>
                </a:lnTo>
                <a:lnTo>
                  <a:pt x="481" y="554"/>
                </a:lnTo>
                <a:lnTo>
                  <a:pt x="480" y="548"/>
                </a:lnTo>
                <a:lnTo>
                  <a:pt x="477" y="538"/>
                </a:lnTo>
                <a:lnTo>
                  <a:pt x="477" y="538"/>
                </a:lnTo>
                <a:lnTo>
                  <a:pt x="465" y="510"/>
                </a:lnTo>
                <a:lnTo>
                  <a:pt x="462" y="504"/>
                </a:lnTo>
                <a:lnTo>
                  <a:pt x="458" y="502"/>
                </a:lnTo>
                <a:lnTo>
                  <a:pt x="458" y="502"/>
                </a:lnTo>
                <a:lnTo>
                  <a:pt x="456" y="498"/>
                </a:lnTo>
                <a:lnTo>
                  <a:pt x="451" y="491"/>
                </a:lnTo>
                <a:lnTo>
                  <a:pt x="438" y="470"/>
                </a:lnTo>
                <a:lnTo>
                  <a:pt x="426" y="447"/>
                </a:lnTo>
                <a:lnTo>
                  <a:pt x="421" y="437"/>
                </a:lnTo>
                <a:lnTo>
                  <a:pt x="419" y="429"/>
                </a:lnTo>
                <a:lnTo>
                  <a:pt x="419" y="429"/>
                </a:lnTo>
                <a:lnTo>
                  <a:pt x="416" y="418"/>
                </a:lnTo>
                <a:lnTo>
                  <a:pt x="412" y="405"/>
                </a:lnTo>
                <a:lnTo>
                  <a:pt x="408" y="399"/>
                </a:lnTo>
                <a:lnTo>
                  <a:pt x="405" y="392"/>
                </a:lnTo>
                <a:lnTo>
                  <a:pt x="400" y="384"/>
                </a:lnTo>
                <a:lnTo>
                  <a:pt x="394" y="377"/>
                </a:lnTo>
                <a:lnTo>
                  <a:pt x="394" y="377"/>
                </a:lnTo>
                <a:lnTo>
                  <a:pt x="380" y="364"/>
                </a:lnTo>
                <a:lnTo>
                  <a:pt x="366" y="355"/>
                </a:lnTo>
                <a:lnTo>
                  <a:pt x="353" y="347"/>
                </a:lnTo>
                <a:lnTo>
                  <a:pt x="342" y="343"/>
                </a:lnTo>
                <a:lnTo>
                  <a:pt x="342" y="343"/>
                </a:lnTo>
                <a:lnTo>
                  <a:pt x="298" y="330"/>
                </a:lnTo>
                <a:lnTo>
                  <a:pt x="271" y="319"/>
                </a:lnTo>
                <a:lnTo>
                  <a:pt x="273" y="312"/>
                </a:lnTo>
                <a:lnTo>
                  <a:pt x="273" y="307"/>
                </a:lnTo>
                <a:lnTo>
                  <a:pt x="288" y="303"/>
                </a:lnTo>
                <a:lnTo>
                  <a:pt x="288" y="303"/>
                </a:lnTo>
                <a:lnTo>
                  <a:pt x="282" y="313"/>
                </a:lnTo>
                <a:lnTo>
                  <a:pt x="282" y="313"/>
                </a:lnTo>
                <a:lnTo>
                  <a:pt x="301" y="303"/>
                </a:lnTo>
                <a:lnTo>
                  <a:pt x="304" y="316"/>
                </a:lnTo>
                <a:lnTo>
                  <a:pt x="304" y="316"/>
                </a:lnTo>
                <a:lnTo>
                  <a:pt x="305" y="306"/>
                </a:lnTo>
                <a:lnTo>
                  <a:pt x="308" y="298"/>
                </a:lnTo>
                <a:lnTo>
                  <a:pt x="309" y="296"/>
                </a:lnTo>
                <a:lnTo>
                  <a:pt x="311" y="293"/>
                </a:lnTo>
                <a:lnTo>
                  <a:pt x="311" y="293"/>
                </a:lnTo>
                <a:lnTo>
                  <a:pt x="320" y="286"/>
                </a:lnTo>
                <a:lnTo>
                  <a:pt x="326" y="280"/>
                </a:lnTo>
                <a:lnTo>
                  <a:pt x="333" y="272"/>
                </a:lnTo>
                <a:lnTo>
                  <a:pt x="340" y="261"/>
                </a:lnTo>
                <a:lnTo>
                  <a:pt x="348" y="248"/>
                </a:lnTo>
                <a:lnTo>
                  <a:pt x="356" y="232"/>
                </a:lnTo>
                <a:lnTo>
                  <a:pt x="363" y="213"/>
                </a:lnTo>
                <a:lnTo>
                  <a:pt x="363" y="213"/>
                </a:lnTo>
                <a:lnTo>
                  <a:pt x="368" y="191"/>
                </a:lnTo>
                <a:lnTo>
                  <a:pt x="372" y="171"/>
                </a:lnTo>
                <a:lnTo>
                  <a:pt x="373" y="151"/>
                </a:lnTo>
                <a:lnTo>
                  <a:pt x="372" y="132"/>
                </a:lnTo>
                <a:lnTo>
                  <a:pt x="368" y="113"/>
                </a:lnTo>
                <a:lnTo>
                  <a:pt x="363" y="97"/>
                </a:lnTo>
                <a:lnTo>
                  <a:pt x="358" y="80"/>
                </a:lnTo>
                <a:lnTo>
                  <a:pt x="348" y="66"/>
                </a:lnTo>
                <a:lnTo>
                  <a:pt x="348" y="66"/>
                </a:lnTo>
                <a:lnTo>
                  <a:pt x="333" y="45"/>
                </a:lnTo>
                <a:lnTo>
                  <a:pt x="327" y="37"/>
                </a:lnTo>
                <a:lnTo>
                  <a:pt x="322" y="33"/>
                </a:lnTo>
                <a:lnTo>
                  <a:pt x="317" y="29"/>
                </a:lnTo>
                <a:lnTo>
                  <a:pt x="313" y="27"/>
                </a:lnTo>
                <a:lnTo>
                  <a:pt x="301" y="23"/>
                </a:lnTo>
                <a:lnTo>
                  <a:pt x="301" y="23"/>
                </a:lnTo>
                <a:lnTo>
                  <a:pt x="276" y="15"/>
                </a:lnTo>
                <a:lnTo>
                  <a:pt x="265" y="13"/>
                </a:lnTo>
                <a:lnTo>
                  <a:pt x="265" y="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F11F61AD-E6C3-4403-ABB5-32A76E1363FB}"/>
              </a:ext>
            </a:extLst>
          </p:cNvPr>
          <p:cNvSpPr>
            <a:spLocks/>
          </p:cNvSpPr>
          <p:nvPr/>
        </p:nvSpPr>
        <p:spPr bwMode="auto">
          <a:xfrm>
            <a:off x="717743" y="2925452"/>
            <a:ext cx="947738" cy="1392238"/>
          </a:xfrm>
          <a:custGeom>
            <a:avLst/>
            <a:gdLst>
              <a:gd name="T0" fmla="*/ 203 w 597"/>
              <a:gd name="T1" fmla="*/ 99 h 877"/>
              <a:gd name="T2" fmla="*/ 219 w 597"/>
              <a:gd name="T3" fmla="*/ 55 h 877"/>
              <a:gd name="T4" fmla="*/ 277 w 597"/>
              <a:gd name="T5" fmla="*/ 3 h 877"/>
              <a:gd name="T6" fmla="*/ 368 w 597"/>
              <a:gd name="T7" fmla="*/ 5 h 877"/>
              <a:gd name="T8" fmla="*/ 417 w 597"/>
              <a:gd name="T9" fmla="*/ 48 h 877"/>
              <a:gd name="T10" fmla="*/ 444 w 597"/>
              <a:gd name="T11" fmla="*/ 129 h 877"/>
              <a:gd name="T12" fmla="*/ 451 w 597"/>
              <a:gd name="T13" fmla="*/ 152 h 877"/>
              <a:gd name="T14" fmla="*/ 451 w 597"/>
              <a:gd name="T15" fmla="*/ 194 h 877"/>
              <a:gd name="T16" fmla="*/ 429 w 597"/>
              <a:gd name="T17" fmla="*/ 225 h 877"/>
              <a:gd name="T18" fmla="*/ 492 w 597"/>
              <a:gd name="T19" fmla="*/ 271 h 877"/>
              <a:gd name="T20" fmla="*/ 553 w 597"/>
              <a:gd name="T21" fmla="*/ 374 h 877"/>
              <a:gd name="T22" fmla="*/ 589 w 597"/>
              <a:gd name="T23" fmla="*/ 443 h 877"/>
              <a:gd name="T24" fmla="*/ 597 w 597"/>
              <a:gd name="T25" fmla="*/ 498 h 877"/>
              <a:gd name="T26" fmla="*/ 577 w 597"/>
              <a:gd name="T27" fmla="*/ 525 h 877"/>
              <a:gd name="T28" fmla="*/ 506 w 597"/>
              <a:gd name="T29" fmla="*/ 674 h 877"/>
              <a:gd name="T30" fmla="*/ 525 w 597"/>
              <a:gd name="T31" fmla="*/ 726 h 877"/>
              <a:gd name="T32" fmla="*/ 522 w 597"/>
              <a:gd name="T33" fmla="*/ 759 h 877"/>
              <a:gd name="T34" fmla="*/ 488 w 597"/>
              <a:gd name="T35" fmla="*/ 790 h 877"/>
              <a:gd name="T36" fmla="*/ 432 w 597"/>
              <a:gd name="T37" fmla="*/ 788 h 877"/>
              <a:gd name="T38" fmla="*/ 416 w 597"/>
              <a:gd name="T39" fmla="*/ 750 h 877"/>
              <a:gd name="T40" fmla="*/ 399 w 597"/>
              <a:gd name="T41" fmla="*/ 694 h 877"/>
              <a:gd name="T42" fmla="*/ 308 w 597"/>
              <a:gd name="T43" fmla="*/ 705 h 877"/>
              <a:gd name="T44" fmla="*/ 255 w 597"/>
              <a:gd name="T45" fmla="*/ 796 h 877"/>
              <a:gd name="T46" fmla="*/ 283 w 597"/>
              <a:gd name="T47" fmla="*/ 821 h 877"/>
              <a:gd name="T48" fmla="*/ 286 w 597"/>
              <a:gd name="T49" fmla="*/ 852 h 877"/>
              <a:gd name="T50" fmla="*/ 269 w 597"/>
              <a:gd name="T51" fmla="*/ 840 h 877"/>
              <a:gd name="T52" fmla="*/ 254 w 597"/>
              <a:gd name="T53" fmla="*/ 836 h 877"/>
              <a:gd name="T54" fmla="*/ 247 w 597"/>
              <a:gd name="T55" fmla="*/ 866 h 877"/>
              <a:gd name="T56" fmla="*/ 226 w 597"/>
              <a:gd name="T57" fmla="*/ 843 h 877"/>
              <a:gd name="T58" fmla="*/ 202 w 597"/>
              <a:gd name="T59" fmla="*/ 869 h 877"/>
              <a:gd name="T60" fmla="*/ 179 w 597"/>
              <a:gd name="T61" fmla="*/ 869 h 877"/>
              <a:gd name="T62" fmla="*/ 167 w 597"/>
              <a:gd name="T63" fmla="*/ 869 h 877"/>
              <a:gd name="T64" fmla="*/ 170 w 597"/>
              <a:gd name="T65" fmla="*/ 849 h 877"/>
              <a:gd name="T66" fmla="*/ 138 w 597"/>
              <a:gd name="T67" fmla="*/ 861 h 877"/>
              <a:gd name="T68" fmla="*/ 142 w 597"/>
              <a:gd name="T69" fmla="*/ 848 h 877"/>
              <a:gd name="T70" fmla="*/ 187 w 597"/>
              <a:gd name="T71" fmla="*/ 742 h 877"/>
              <a:gd name="T72" fmla="*/ 145 w 597"/>
              <a:gd name="T73" fmla="*/ 733 h 877"/>
              <a:gd name="T74" fmla="*/ 110 w 597"/>
              <a:gd name="T75" fmla="*/ 756 h 877"/>
              <a:gd name="T76" fmla="*/ 67 w 597"/>
              <a:gd name="T77" fmla="*/ 778 h 877"/>
              <a:gd name="T78" fmla="*/ 23 w 597"/>
              <a:gd name="T79" fmla="*/ 770 h 877"/>
              <a:gd name="T80" fmla="*/ 0 w 597"/>
              <a:gd name="T81" fmla="*/ 744 h 877"/>
              <a:gd name="T82" fmla="*/ 19 w 597"/>
              <a:gd name="T83" fmla="*/ 705 h 877"/>
              <a:gd name="T84" fmla="*/ 65 w 597"/>
              <a:gd name="T85" fmla="*/ 668 h 877"/>
              <a:gd name="T86" fmla="*/ 90 w 597"/>
              <a:gd name="T87" fmla="*/ 626 h 877"/>
              <a:gd name="T88" fmla="*/ 51 w 597"/>
              <a:gd name="T89" fmla="*/ 550 h 877"/>
              <a:gd name="T90" fmla="*/ 43 w 597"/>
              <a:gd name="T91" fmla="*/ 488 h 877"/>
              <a:gd name="T92" fmla="*/ 65 w 597"/>
              <a:gd name="T93" fmla="*/ 446 h 877"/>
              <a:gd name="T94" fmla="*/ 108 w 597"/>
              <a:gd name="T95" fmla="*/ 418 h 877"/>
              <a:gd name="T96" fmla="*/ 149 w 597"/>
              <a:gd name="T97" fmla="*/ 424 h 877"/>
              <a:gd name="T98" fmla="*/ 162 w 597"/>
              <a:gd name="T99" fmla="*/ 382 h 877"/>
              <a:gd name="T100" fmla="*/ 170 w 597"/>
              <a:gd name="T101" fmla="*/ 329 h 877"/>
              <a:gd name="T102" fmla="*/ 238 w 597"/>
              <a:gd name="T103" fmla="*/ 235 h 877"/>
              <a:gd name="T104" fmla="*/ 211 w 597"/>
              <a:gd name="T105" fmla="*/ 222 h 877"/>
              <a:gd name="T106" fmla="*/ 191 w 597"/>
              <a:gd name="T107" fmla="*/ 166 h 877"/>
              <a:gd name="T108" fmla="*/ 205 w 597"/>
              <a:gd name="T109" fmla="*/ 161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7" h="877">
                <a:moveTo>
                  <a:pt x="212" y="155"/>
                </a:moveTo>
                <a:lnTo>
                  <a:pt x="212" y="155"/>
                </a:lnTo>
                <a:lnTo>
                  <a:pt x="210" y="147"/>
                </a:lnTo>
                <a:lnTo>
                  <a:pt x="205" y="125"/>
                </a:lnTo>
                <a:lnTo>
                  <a:pt x="204" y="112"/>
                </a:lnTo>
                <a:lnTo>
                  <a:pt x="203" y="99"/>
                </a:lnTo>
                <a:lnTo>
                  <a:pt x="204" y="87"/>
                </a:lnTo>
                <a:lnTo>
                  <a:pt x="205" y="81"/>
                </a:lnTo>
                <a:lnTo>
                  <a:pt x="206" y="77"/>
                </a:lnTo>
                <a:lnTo>
                  <a:pt x="206" y="77"/>
                </a:lnTo>
                <a:lnTo>
                  <a:pt x="212" y="67"/>
                </a:lnTo>
                <a:lnTo>
                  <a:pt x="219" y="55"/>
                </a:lnTo>
                <a:lnTo>
                  <a:pt x="230" y="43"/>
                </a:lnTo>
                <a:lnTo>
                  <a:pt x="241" y="30"/>
                </a:lnTo>
                <a:lnTo>
                  <a:pt x="252" y="18"/>
                </a:lnTo>
                <a:lnTo>
                  <a:pt x="264" y="9"/>
                </a:lnTo>
                <a:lnTo>
                  <a:pt x="271" y="5"/>
                </a:lnTo>
                <a:lnTo>
                  <a:pt x="277" y="3"/>
                </a:lnTo>
                <a:lnTo>
                  <a:pt x="283" y="1"/>
                </a:lnTo>
                <a:lnTo>
                  <a:pt x="288" y="0"/>
                </a:lnTo>
                <a:lnTo>
                  <a:pt x="288" y="0"/>
                </a:lnTo>
                <a:lnTo>
                  <a:pt x="314" y="0"/>
                </a:lnTo>
                <a:lnTo>
                  <a:pt x="344" y="1"/>
                </a:lnTo>
                <a:lnTo>
                  <a:pt x="368" y="5"/>
                </a:lnTo>
                <a:lnTo>
                  <a:pt x="378" y="6"/>
                </a:lnTo>
                <a:lnTo>
                  <a:pt x="384" y="9"/>
                </a:lnTo>
                <a:lnTo>
                  <a:pt x="384" y="9"/>
                </a:lnTo>
                <a:lnTo>
                  <a:pt x="390" y="13"/>
                </a:lnTo>
                <a:lnTo>
                  <a:pt x="398" y="23"/>
                </a:lnTo>
                <a:lnTo>
                  <a:pt x="417" y="48"/>
                </a:lnTo>
                <a:lnTo>
                  <a:pt x="435" y="75"/>
                </a:lnTo>
                <a:lnTo>
                  <a:pt x="441" y="86"/>
                </a:lnTo>
                <a:lnTo>
                  <a:pt x="443" y="94"/>
                </a:lnTo>
                <a:lnTo>
                  <a:pt x="443" y="94"/>
                </a:lnTo>
                <a:lnTo>
                  <a:pt x="444" y="109"/>
                </a:lnTo>
                <a:lnTo>
                  <a:pt x="444" y="129"/>
                </a:lnTo>
                <a:lnTo>
                  <a:pt x="443" y="153"/>
                </a:lnTo>
                <a:lnTo>
                  <a:pt x="443" y="153"/>
                </a:lnTo>
                <a:lnTo>
                  <a:pt x="445" y="152"/>
                </a:lnTo>
                <a:lnTo>
                  <a:pt x="447" y="151"/>
                </a:lnTo>
                <a:lnTo>
                  <a:pt x="449" y="151"/>
                </a:lnTo>
                <a:lnTo>
                  <a:pt x="451" y="152"/>
                </a:lnTo>
                <a:lnTo>
                  <a:pt x="453" y="153"/>
                </a:lnTo>
                <a:lnTo>
                  <a:pt x="454" y="158"/>
                </a:lnTo>
                <a:lnTo>
                  <a:pt x="455" y="165"/>
                </a:lnTo>
                <a:lnTo>
                  <a:pt x="455" y="165"/>
                </a:lnTo>
                <a:lnTo>
                  <a:pt x="455" y="180"/>
                </a:lnTo>
                <a:lnTo>
                  <a:pt x="451" y="194"/>
                </a:lnTo>
                <a:lnTo>
                  <a:pt x="448" y="206"/>
                </a:lnTo>
                <a:lnTo>
                  <a:pt x="443" y="216"/>
                </a:lnTo>
                <a:lnTo>
                  <a:pt x="443" y="216"/>
                </a:lnTo>
                <a:lnTo>
                  <a:pt x="441" y="218"/>
                </a:lnTo>
                <a:lnTo>
                  <a:pt x="437" y="222"/>
                </a:lnTo>
                <a:lnTo>
                  <a:pt x="429" y="225"/>
                </a:lnTo>
                <a:lnTo>
                  <a:pt x="418" y="230"/>
                </a:lnTo>
                <a:lnTo>
                  <a:pt x="435" y="235"/>
                </a:lnTo>
                <a:lnTo>
                  <a:pt x="435" y="235"/>
                </a:lnTo>
                <a:lnTo>
                  <a:pt x="466" y="254"/>
                </a:lnTo>
                <a:lnTo>
                  <a:pt x="485" y="267"/>
                </a:lnTo>
                <a:lnTo>
                  <a:pt x="492" y="271"/>
                </a:lnTo>
                <a:lnTo>
                  <a:pt x="494" y="275"/>
                </a:lnTo>
                <a:lnTo>
                  <a:pt x="494" y="275"/>
                </a:lnTo>
                <a:lnTo>
                  <a:pt x="503" y="292"/>
                </a:lnTo>
                <a:lnTo>
                  <a:pt x="522" y="322"/>
                </a:lnTo>
                <a:lnTo>
                  <a:pt x="553" y="374"/>
                </a:lnTo>
                <a:lnTo>
                  <a:pt x="553" y="374"/>
                </a:lnTo>
                <a:lnTo>
                  <a:pt x="577" y="408"/>
                </a:lnTo>
                <a:lnTo>
                  <a:pt x="589" y="427"/>
                </a:lnTo>
                <a:lnTo>
                  <a:pt x="592" y="433"/>
                </a:lnTo>
                <a:lnTo>
                  <a:pt x="593" y="436"/>
                </a:lnTo>
                <a:lnTo>
                  <a:pt x="593" y="436"/>
                </a:lnTo>
                <a:lnTo>
                  <a:pt x="589" y="443"/>
                </a:lnTo>
                <a:lnTo>
                  <a:pt x="588" y="448"/>
                </a:lnTo>
                <a:lnTo>
                  <a:pt x="588" y="448"/>
                </a:lnTo>
                <a:lnTo>
                  <a:pt x="590" y="454"/>
                </a:lnTo>
                <a:lnTo>
                  <a:pt x="593" y="469"/>
                </a:lnTo>
                <a:lnTo>
                  <a:pt x="597" y="488"/>
                </a:lnTo>
                <a:lnTo>
                  <a:pt x="597" y="498"/>
                </a:lnTo>
                <a:lnTo>
                  <a:pt x="596" y="504"/>
                </a:lnTo>
                <a:lnTo>
                  <a:pt x="596" y="504"/>
                </a:lnTo>
                <a:lnTo>
                  <a:pt x="593" y="509"/>
                </a:lnTo>
                <a:lnTo>
                  <a:pt x="589" y="515"/>
                </a:lnTo>
                <a:lnTo>
                  <a:pt x="583" y="520"/>
                </a:lnTo>
                <a:lnTo>
                  <a:pt x="577" y="525"/>
                </a:lnTo>
                <a:lnTo>
                  <a:pt x="566" y="531"/>
                </a:lnTo>
                <a:lnTo>
                  <a:pt x="563" y="532"/>
                </a:lnTo>
                <a:lnTo>
                  <a:pt x="492" y="658"/>
                </a:lnTo>
                <a:lnTo>
                  <a:pt x="492" y="658"/>
                </a:lnTo>
                <a:lnTo>
                  <a:pt x="496" y="662"/>
                </a:lnTo>
                <a:lnTo>
                  <a:pt x="506" y="674"/>
                </a:lnTo>
                <a:lnTo>
                  <a:pt x="512" y="682"/>
                </a:lnTo>
                <a:lnTo>
                  <a:pt x="516" y="691"/>
                </a:lnTo>
                <a:lnTo>
                  <a:pt x="521" y="701"/>
                </a:lnTo>
                <a:lnTo>
                  <a:pt x="522" y="711"/>
                </a:lnTo>
                <a:lnTo>
                  <a:pt x="522" y="711"/>
                </a:lnTo>
                <a:lnTo>
                  <a:pt x="525" y="726"/>
                </a:lnTo>
                <a:lnTo>
                  <a:pt x="527" y="737"/>
                </a:lnTo>
                <a:lnTo>
                  <a:pt x="527" y="742"/>
                </a:lnTo>
                <a:lnTo>
                  <a:pt x="527" y="746"/>
                </a:lnTo>
                <a:lnTo>
                  <a:pt x="526" y="752"/>
                </a:lnTo>
                <a:lnTo>
                  <a:pt x="522" y="759"/>
                </a:lnTo>
                <a:lnTo>
                  <a:pt x="522" y="759"/>
                </a:lnTo>
                <a:lnTo>
                  <a:pt x="519" y="766"/>
                </a:lnTo>
                <a:lnTo>
                  <a:pt x="514" y="772"/>
                </a:lnTo>
                <a:lnTo>
                  <a:pt x="508" y="778"/>
                </a:lnTo>
                <a:lnTo>
                  <a:pt x="502" y="784"/>
                </a:lnTo>
                <a:lnTo>
                  <a:pt x="496" y="788"/>
                </a:lnTo>
                <a:lnTo>
                  <a:pt x="488" y="790"/>
                </a:lnTo>
                <a:lnTo>
                  <a:pt x="481" y="793"/>
                </a:lnTo>
                <a:lnTo>
                  <a:pt x="471" y="793"/>
                </a:lnTo>
                <a:lnTo>
                  <a:pt x="471" y="793"/>
                </a:lnTo>
                <a:lnTo>
                  <a:pt x="455" y="793"/>
                </a:lnTo>
                <a:lnTo>
                  <a:pt x="438" y="790"/>
                </a:lnTo>
                <a:lnTo>
                  <a:pt x="432" y="788"/>
                </a:lnTo>
                <a:lnTo>
                  <a:pt x="426" y="785"/>
                </a:lnTo>
                <a:lnTo>
                  <a:pt x="423" y="783"/>
                </a:lnTo>
                <a:lnTo>
                  <a:pt x="421" y="778"/>
                </a:lnTo>
                <a:lnTo>
                  <a:pt x="421" y="778"/>
                </a:lnTo>
                <a:lnTo>
                  <a:pt x="416" y="750"/>
                </a:lnTo>
                <a:lnTo>
                  <a:pt x="416" y="750"/>
                </a:lnTo>
                <a:lnTo>
                  <a:pt x="412" y="721"/>
                </a:lnTo>
                <a:lnTo>
                  <a:pt x="409" y="700"/>
                </a:lnTo>
                <a:lnTo>
                  <a:pt x="406" y="691"/>
                </a:lnTo>
                <a:lnTo>
                  <a:pt x="406" y="691"/>
                </a:lnTo>
                <a:lnTo>
                  <a:pt x="405" y="692"/>
                </a:lnTo>
                <a:lnTo>
                  <a:pt x="399" y="694"/>
                </a:lnTo>
                <a:lnTo>
                  <a:pt x="387" y="698"/>
                </a:lnTo>
                <a:lnTo>
                  <a:pt x="367" y="703"/>
                </a:lnTo>
                <a:lnTo>
                  <a:pt x="367" y="703"/>
                </a:lnTo>
                <a:lnTo>
                  <a:pt x="354" y="704"/>
                </a:lnTo>
                <a:lnTo>
                  <a:pt x="339" y="705"/>
                </a:lnTo>
                <a:lnTo>
                  <a:pt x="308" y="705"/>
                </a:lnTo>
                <a:lnTo>
                  <a:pt x="284" y="703"/>
                </a:lnTo>
                <a:lnTo>
                  <a:pt x="275" y="703"/>
                </a:lnTo>
                <a:lnTo>
                  <a:pt x="243" y="697"/>
                </a:lnTo>
                <a:lnTo>
                  <a:pt x="243" y="697"/>
                </a:lnTo>
                <a:lnTo>
                  <a:pt x="249" y="745"/>
                </a:lnTo>
                <a:lnTo>
                  <a:pt x="255" y="796"/>
                </a:lnTo>
                <a:lnTo>
                  <a:pt x="255" y="796"/>
                </a:lnTo>
                <a:lnTo>
                  <a:pt x="258" y="798"/>
                </a:lnTo>
                <a:lnTo>
                  <a:pt x="267" y="803"/>
                </a:lnTo>
                <a:lnTo>
                  <a:pt x="276" y="811"/>
                </a:lnTo>
                <a:lnTo>
                  <a:pt x="280" y="816"/>
                </a:lnTo>
                <a:lnTo>
                  <a:pt x="283" y="821"/>
                </a:lnTo>
                <a:lnTo>
                  <a:pt x="283" y="821"/>
                </a:lnTo>
                <a:lnTo>
                  <a:pt x="286" y="832"/>
                </a:lnTo>
                <a:lnTo>
                  <a:pt x="288" y="841"/>
                </a:lnTo>
                <a:lnTo>
                  <a:pt x="288" y="847"/>
                </a:lnTo>
                <a:lnTo>
                  <a:pt x="286" y="852"/>
                </a:lnTo>
                <a:lnTo>
                  <a:pt x="286" y="852"/>
                </a:lnTo>
                <a:lnTo>
                  <a:pt x="283" y="854"/>
                </a:lnTo>
                <a:lnTo>
                  <a:pt x="280" y="854"/>
                </a:lnTo>
                <a:lnTo>
                  <a:pt x="277" y="852"/>
                </a:lnTo>
                <a:lnTo>
                  <a:pt x="275" y="849"/>
                </a:lnTo>
                <a:lnTo>
                  <a:pt x="275" y="849"/>
                </a:lnTo>
                <a:lnTo>
                  <a:pt x="269" y="840"/>
                </a:lnTo>
                <a:lnTo>
                  <a:pt x="265" y="835"/>
                </a:lnTo>
                <a:lnTo>
                  <a:pt x="263" y="833"/>
                </a:lnTo>
                <a:lnTo>
                  <a:pt x="263" y="833"/>
                </a:lnTo>
                <a:lnTo>
                  <a:pt x="261" y="833"/>
                </a:lnTo>
                <a:lnTo>
                  <a:pt x="257" y="834"/>
                </a:lnTo>
                <a:lnTo>
                  <a:pt x="254" y="836"/>
                </a:lnTo>
                <a:lnTo>
                  <a:pt x="251" y="841"/>
                </a:lnTo>
                <a:lnTo>
                  <a:pt x="251" y="841"/>
                </a:lnTo>
                <a:lnTo>
                  <a:pt x="250" y="855"/>
                </a:lnTo>
                <a:lnTo>
                  <a:pt x="249" y="862"/>
                </a:lnTo>
                <a:lnTo>
                  <a:pt x="247" y="866"/>
                </a:lnTo>
                <a:lnTo>
                  <a:pt x="247" y="866"/>
                </a:lnTo>
                <a:lnTo>
                  <a:pt x="243" y="868"/>
                </a:lnTo>
                <a:lnTo>
                  <a:pt x="238" y="869"/>
                </a:lnTo>
                <a:lnTo>
                  <a:pt x="235" y="868"/>
                </a:lnTo>
                <a:lnTo>
                  <a:pt x="232" y="867"/>
                </a:lnTo>
                <a:lnTo>
                  <a:pt x="232" y="866"/>
                </a:lnTo>
                <a:lnTo>
                  <a:pt x="226" y="843"/>
                </a:lnTo>
                <a:lnTo>
                  <a:pt x="226" y="843"/>
                </a:lnTo>
                <a:lnTo>
                  <a:pt x="217" y="855"/>
                </a:lnTo>
                <a:lnTo>
                  <a:pt x="209" y="864"/>
                </a:lnTo>
                <a:lnTo>
                  <a:pt x="205" y="867"/>
                </a:lnTo>
                <a:lnTo>
                  <a:pt x="202" y="869"/>
                </a:lnTo>
                <a:lnTo>
                  <a:pt x="202" y="869"/>
                </a:lnTo>
                <a:lnTo>
                  <a:pt x="188" y="875"/>
                </a:lnTo>
                <a:lnTo>
                  <a:pt x="184" y="877"/>
                </a:lnTo>
                <a:lnTo>
                  <a:pt x="183" y="877"/>
                </a:lnTo>
                <a:lnTo>
                  <a:pt x="181" y="875"/>
                </a:lnTo>
                <a:lnTo>
                  <a:pt x="181" y="875"/>
                </a:lnTo>
                <a:lnTo>
                  <a:pt x="179" y="869"/>
                </a:lnTo>
                <a:lnTo>
                  <a:pt x="178" y="866"/>
                </a:lnTo>
                <a:lnTo>
                  <a:pt x="178" y="866"/>
                </a:lnTo>
                <a:lnTo>
                  <a:pt x="177" y="868"/>
                </a:lnTo>
                <a:lnTo>
                  <a:pt x="173" y="869"/>
                </a:lnTo>
                <a:lnTo>
                  <a:pt x="167" y="869"/>
                </a:lnTo>
                <a:lnTo>
                  <a:pt x="167" y="869"/>
                </a:lnTo>
                <a:lnTo>
                  <a:pt x="165" y="868"/>
                </a:lnTo>
                <a:lnTo>
                  <a:pt x="164" y="866"/>
                </a:lnTo>
                <a:lnTo>
                  <a:pt x="164" y="862"/>
                </a:lnTo>
                <a:lnTo>
                  <a:pt x="165" y="859"/>
                </a:lnTo>
                <a:lnTo>
                  <a:pt x="168" y="853"/>
                </a:lnTo>
                <a:lnTo>
                  <a:pt x="170" y="849"/>
                </a:lnTo>
                <a:lnTo>
                  <a:pt x="170" y="849"/>
                </a:lnTo>
                <a:lnTo>
                  <a:pt x="159" y="855"/>
                </a:lnTo>
                <a:lnTo>
                  <a:pt x="149" y="859"/>
                </a:lnTo>
                <a:lnTo>
                  <a:pt x="145" y="861"/>
                </a:lnTo>
                <a:lnTo>
                  <a:pt x="145" y="861"/>
                </a:lnTo>
                <a:lnTo>
                  <a:pt x="138" y="861"/>
                </a:lnTo>
                <a:lnTo>
                  <a:pt x="135" y="860"/>
                </a:lnTo>
                <a:lnTo>
                  <a:pt x="135" y="859"/>
                </a:lnTo>
                <a:lnTo>
                  <a:pt x="135" y="858"/>
                </a:lnTo>
                <a:lnTo>
                  <a:pt x="136" y="855"/>
                </a:lnTo>
                <a:lnTo>
                  <a:pt x="136" y="855"/>
                </a:lnTo>
                <a:lnTo>
                  <a:pt x="142" y="848"/>
                </a:lnTo>
                <a:lnTo>
                  <a:pt x="151" y="841"/>
                </a:lnTo>
                <a:lnTo>
                  <a:pt x="161" y="833"/>
                </a:lnTo>
                <a:lnTo>
                  <a:pt x="173" y="824"/>
                </a:lnTo>
                <a:lnTo>
                  <a:pt x="192" y="807"/>
                </a:lnTo>
                <a:lnTo>
                  <a:pt x="192" y="807"/>
                </a:lnTo>
                <a:lnTo>
                  <a:pt x="187" y="742"/>
                </a:lnTo>
                <a:lnTo>
                  <a:pt x="187" y="742"/>
                </a:lnTo>
                <a:lnTo>
                  <a:pt x="181" y="694"/>
                </a:lnTo>
                <a:lnTo>
                  <a:pt x="181" y="694"/>
                </a:lnTo>
                <a:lnTo>
                  <a:pt x="167" y="710"/>
                </a:lnTo>
                <a:lnTo>
                  <a:pt x="145" y="733"/>
                </a:lnTo>
                <a:lnTo>
                  <a:pt x="145" y="733"/>
                </a:lnTo>
                <a:lnTo>
                  <a:pt x="140" y="737"/>
                </a:lnTo>
                <a:lnTo>
                  <a:pt x="136" y="740"/>
                </a:lnTo>
                <a:lnTo>
                  <a:pt x="126" y="745"/>
                </a:lnTo>
                <a:lnTo>
                  <a:pt x="117" y="750"/>
                </a:lnTo>
                <a:lnTo>
                  <a:pt x="114" y="752"/>
                </a:lnTo>
                <a:lnTo>
                  <a:pt x="110" y="756"/>
                </a:lnTo>
                <a:lnTo>
                  <a:pt x="110" y="756"/>
                </a:lnTo>
                <a:lnTo>
                  <a:pt x="107" y="761"/>
                </a:lnTo>
                <a:lnTo>
                  <a:pt x="102" y="764"/>
                </a:lnTo>
                <a:lnTo>
                  <a:pt x="89" y="771"/>
                </a:lnTo>
                <a:lnTo>
                  <a:pt x="74" y="777"/>
                </a:lnTo>
                <a:lnTo>
                  <a:pt x="67" y="778"/>
                </a:lnTo>
                <a:lnTo>
                  <a:pt x="59" y="778"/>
                </a:lnTo>
                <a:lnTo>
                  <a:pt x="59" y="778"/>
                </a:lnTo>
                <a:lnTo>
                  <a:pt x="52" y="778"/>
                </a:lnTo>
                <a:lnTo>
                  <a:pt x="44" y="776"/>
                </a:lnTo>
                <a:lnTo>
                  <a:pt x="33" y="774"/>
                </a:lnTo>
                <a:lnTo>
                  <a:pt x="23" y="770"/>
                </a:lnTo>
                <a:lnTo>
                  <a:pt x="13" y="764"/>
                </a:lnTo>
                <a:lnTo>
                  <a:pt x="9" y="761"/>
                </a:lnTo>
                <a:lnTo>
                  <a:pt x="5" y="757"/>
                </a:lnTo>
                <a:lnTo>
                  <a:pt x="3" y="753"/>
                </a:lnTo>
                <a:lnTo>
                  <a:pt x="1" y="749"/>
                </a:lnTo>
                <a:lnTo>
                  <a:pt x="0" y="744"/>
                </a:lnTo>
                <a:lnTo>
                  <a:pt x="0" y="739"/>
                </a:lnTo>
                <a:lnTo>
                  <a:pt x="0" y="739"/>
                </a:lnTo>
                <a:lnTo>
                  <a:pt x="4" y="729"/>
                </a:lnTo>
                <a:lnTo>
                  <a:pt x="7" y="720"/>
                </a:lnTo>
                <a:lnTo>
                  <a:pt x="13" y="712"/>
                </a:lnTo>
                <a:lnTo>
                  <a:pt x="19" y="705"/>
                </a:lnTo>
                <a:lnTo>
                  <a:pt x="25" y="699"/>
                </a:lnTo>
                <a:lnTo>
                  <a:pt x="31" y="694"/>
                </a:lnTo>
                <a:lnTo>
                  <a:pt x="43" y="685"/>
                </a:lnTo>
                <a:lnTo>
                  <a:pt x="43" y="685"/>
                </a:lnTo>
                <a:lnTo>
                  <a:pt x="57" y="675"/>
                </a:lnTo>
                <a:lnTo>
                  <a:pt x="65" y="668"/>
                </a:lnTo>
                <a:lnTo>
                  <a:pt x="65" y="668"/>
                </a:lnTo>
                <a:lnTo>
                  <a:pt x="74" y="660"/>
                </a:lnTo>
                <a:lnTo>
                  <a:pt x="84" y="649"/>
                </a:lnTo>
                <a:lnTo>
                  <a:pt x="96" y="634"/>
                </a:lnTo>
                <a:lnTo>
                  <a:pt x="96" y="634"/>
                </a:lnTo>
                <a:lnTo>
                  <a:pt x="90" y="626"/>
                </a:lnTo>
                <a:lnTo>
                  <a:pt x="76" y="604"/>
                </a:lnTo>
                <a:lnTo>
                  <a:pt x="68" y="591"/>
                </a:lnTo>
                <a:lnTo>
                  <a:pt x="61" y="577"/>
                </a:lnTo>
                <a:lnTo>
                  <a:pt x="55" y="563"/>
                </a:lnTo>
                <a:lnTo>
                  <a:pt x="51" y="550"/>
                </a:lnTo>
                <a:lnTo>
                  <a:pt x="51" y="550"/>
                </a:lnTo>
                <a:lnTo>
                  <a:pt x="49" y="526"/>
                </a:lnTo>
                <a:lnTo>
                  <a:pt x="46" y="508"/>
                </a:lnTo>
                <a:lnTo>
                  <a:pt x="45" y="493"/>
                </a:lnTo>
                <a:lnTo>
                  <a:pt x="45" y="493"/>
                </a:lnTo>
                <a:lnTo>
                  <a:pt x="44" y="491"/>
                </a:lnTo>
                <a:lnTo>
                  <a:pt x="43" y="488"/>
                </a:lnTo>
                <a:lnTo>
                  <a:pt x="43" y="485"/>
                </a:lnTo>
                <a:lnTo>
                  <a:pt x="43" y="485"/>
                </a:lnTo>
                <a:lnTo>
                  <a:pt x="45" y="476"/>
                </a:lnTo>
                <a:lnTo>
                  <a:pt x="53" y="462"/>
                </a:lnTo>
                <a:lnTo>
                  <a:pt x="59" y="454"/>
                </a:lnTo>
                <a:lnTo>
                  <a:pt x="65" y="446"/>
                </a:lnTo>
                <a:lnTo>
                  <a:pt x="74" y="437"/>
                </a:lnTo>
                <a:lnTo>
                  <a:pt x="82" y="430"/>
                </a:lnTo>
                <a:lnTo>
                  <a:pt x="82" y="430"/>
                </a:lnTo>
                <a:lnTo>
                  <a:pt x="91" y="425"/>
                </a:lnTo>
                <a:lnTo>
                  <a:pt x="100" y="421"/>
                </a:lnTo>
                <a:lnTo>
                  <a:pt x="108" y="418"/>
                </a:lnTo>
                <a:lnTo>
                  <a:pt x="115" y="417"/>
                </a:lnTo>
                <a:lnTo>
                  <a:pt x="121" y="416"/>
                </a:lnTo>
                <a:lnTo>
                  <a:pt x="128" y="417"/>
                </a:lnTo>
                <a:lnTo>
                  <a:pt x="139" y="419"/>
                </a:lnTo>
                <a:lnTo>
                  <a:pt x="139" y="419"/>
                </a:lnTo>
                <a:lnTo>
                  <a:pt x="149" y="424"/>
                </a:lnTo>
                <a:lnTo>
                  <a:pt x="160" y="431"/>
                </a:lnTo>
                <a:lnTo>
                  <a:pt x="170" y="440"/>
                </a:lnTo>
                <a:lnTo>
                  <a:pt x="170" y="440"/>
                </a:lnTo>
                <a:lnTo>
                  <a:pt x="168" y="427"/>
                </a:lnTo>
                <a:lnTo>
                  <a:pt x="165" y="398"/>
                </a:lnTo>
                <a:lnTo>
                  <a:pt x="162" y="382"/>
                </a:lnTo>
                <a:lnTo>
                  <a:pt x="162" y="365"/>
                </a:lnTo>
                <a:lnTo>
                  <a:pt x="162" y="351"/>
                </a:lnTo>
                <a:lnTo>
                  <a:pt x="165" y="340"/>
                </a:lnTo>
                <a:lnTo>
                  <a:pt x="165" y="340"/>
                </a:lnTo>
                <a:lnTo>
                  <a:pt x="166" y="335"/>
                </a:lnTo>
                <a:lnTo>
                  <a:pt x="170" y="329"/>
                </a:lnTo>
                <a:lnTo>
                  <a:pt x="179" y="315"/>
                </a:lnTo>
                <a:lnTo>
                  <a:pt x="192" y="301"/>
                </a:lnTo>
                <a:lnTo>
                  <a:pt x="205" y="286"/>
                </a:lnTo>
                <a:lnTo>
                  <a:pt x="230" y="261"/>
                </a:lnTo>
                <a:lnTo>
                  <a:pt x="241" y="249"/>
                </a:lnTo>
                <a:lnTo>
                  <a:pt x="238" y="235"/>
                </a:lnTo>
                <a:lnTo>
                  <a:pt x="238" y="235"/>
                </a:lnTo>
                <a:lnTo>
                  <a:pt x="230" y="234"/>
                </a:lnTo>
                <a:lnTo>
                  <a:pt x="222" y="231"/>
                </a:lnTo>
                <a:lnTo>
                  <a:pt x="215" y="226"/>
                </a:lnTo>
                <a:lnTo>
                  <a:pt x="215" y="226"/>
                </a:lnTo>
                <a:lnTo>
                  <a:pt x="211" y="222"/>
                </a:lnTo>
                <a:lnTo>
                  <a:pt x="207" y="215"/>
                </a:lnTo>
                <a:lnTo>
                  <a:pt x="198" y="197"/>
                </a:lnTo>
                <a:lnTo>
                  <a:pt x="194" y="186"/>
                </a:lnTo>
                <a:lnTo>
                  <a:pt x="192" y="177"/>
                </a:lnTo>
                <a:lnTo>
                  <a:pt x="191" y="170"/>
                </a:lnTo>
                <a:lnTo>
                  <a:pt x="191" y="166"/>
                </a:lnTo>
                <a:lnTo>
                  <a:pt x="192" y="165"/>
                </a:lnTo>
                <a:lnTo>
                  <a:pt x="192" y="165"/>
                </a:lnTo>
                <a:lnTo>
                  <a:pt x="196" y="161"/>
                </a:lnTo>
                <a:lnTo>
                  <a:pt x="199" y="160"/>
                </a:lnTo>
                <a:lnTo>
                  <a:pt x="202" y="160"/>
                </a:lnTo>
                <a:lnTo>
                  <a:pt x="205" y="161"/>
                </a:lnTo>
                <a:lnTo>
                  <a:pt x="210" y="164"/>
                </a:lnTo>
                <a:lnTo>
                  <a:pt x="212" y="165"/>
                </a:lnTo>
                <a:lnTo>
                  <a:pt x="212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B8A3ABE2-91B9-41CC-BC37-0E6BC8CAAD11}"/>
              </a:ext>
            </a:extLst>
          </p:cNvPr>
          <p:cNvSpPr>
            <a:spLocks noEditPoints="1"/>
          </p:cNvSpPr>
          <p:nvPr/>
        </p:nvSpPr>
        <p:spPr bwMode="auto">
          <a:xfrm>
            <a:off x="2415962" y="2925452"/>
            <a:ext cx="1163638" cy="1349375"/>
          </a:xfrm>
          <a:custGeom>
            <a:avLst/>
            <a:gdLst>
              <a:gd name="T0" fmla="*/ 446 w 733"/>
              <a:gd name="T1" fmla="*/ 334 h 850"/>
              <a:gd name="T2" fmla="*/ 421 w 733"/>
              <a:gd name="T3" fmla="*/ 380 h 850"/>
              <a:gd name="T4" fmla="*/ 403 w 733"/>
              <a:gd name="T5" fmla="*/ 428 h 850"/>
              <a:gd name="T6" fmla="*/ 385 w 733"/>
              <a:gd name="T7" fmla="*/ 459 h 850"/>
              <a:gd name="T8" fmla="*/ 341 w 733"/>
              <a:gd name="T9" fmla="*/ 446 h 850"/>
              <a:gd name="T10" fmla="*/ 262 w 733"/>
              <a:gd name="T11" fmla="*/ 494 h 850"/>
              <a:gd name="T12" fmla="*/ 158 w 733"/>
              <a:gd name="T13" fmla="*/ 568 h 850"/>
              <a:gd name="T14" fmla="*/ 57 w 733"/>
              <a:gd name="T15" fmla="*/ 590 h 850"/>
              <a:gd name="T16" fmla="*/ 1 w 733"/>
              <a:gd name="T17" fmla="*/ 596 h 850"/>
              <a:gd name="T18" fmla="*/ 13 w 733"/>
              <a:gd name="T19" fmla="*/ 612 h 850"/>
              <a:gd name="T20" fmla="*/ 14 w 733"/>
              <a:gd name="T21" fmla="*/ 623 h 850"/>
              <a:gd name="T22" fmla="*/ 17 w 733"/>
              <a:gd name="T23" fmla="*/ 640 h 850"/>
              <a:gd name="T24" fmla="*/ 50 w 733"/>
              <a:gd name="T25" fmla="*/ 653 h 850"/>
              <a:gd name="T26" fmla="*/ 70 w 733"/>
              <a:gd name="T27" fmla="*/ 665 h 850"/>
              <a:gd name="T28" fmla="*/ 92 w 733"/>
              <a:gd name="T29" fmla="*/ 683 h 850"/>
              <a:gd name="T30" fmla="*/ 101 w 733"/>
              <a:gd name="T31" fmla="*/ 687 h 850"/>
              <a:gd name="T32" fmla="*/ 125 w 733"/>
              <a:gd name="T33" fmla="*/ 687 h 850"/>
              <a:gd name="T34" fmla="*/ 194 w 733"/>
              <a:gd name="T35" fmla="*/ 717 h 850"/>
              <a:gd name="T36" fmla="*/ 258 w 733"/>
              <a:gd name="T37" fmla="*/ 802 h 850"/>
              <a:gd name="T38" fmla="*/ 394 w 733"/>
              <a:gd name="T39" fmla="*/ 833 h 850"/>
              <a:gd name="T40" fmla="*/ 459 w 733"/>
              <a:gd name="T41" fmla="*/ 848 h 850"/>
              <a:gd name="T42" fmla="*/ 546 w 733"/>
              <a:gd name="T43" fmla="*/ 840 h 850"/>
              <a:gd name="T44" fmla="*/ 603 w 733"/>
              <a:gd name="T45" fmla="*/ 829 h 850"/>
              <a:gd name="T46" fmla="*/ 633 w 733"/>
              <a:gd name="T47" fmla="*/ 749 h 850"/>
              <a:gd name="T48" fmla="*/ 658 w 733"/>
              <a:gd name="T49" fmla="*/ 699 h 850"/>
              <a:gd name="T50" fmla="*/ 699 w 733"/>
              <a:gd name="T51" fmla="*/ 626 h 850"/>
              <a:gd name="T52" fmla="*/ 706 w 733"/>
              <a:gd name="T53" fmla="*/ 547 h 850"/>
              <a:gd name="T54" fmla="*/ 718 w 733"/>
              <a:gd name="T55" fmla="*/ 472 h 850"/>
              <a:gd name="T56" fmla="*/ 674 w 733"/>
              <a:gd name="T57" fmla="*/ 395 h 850"/>
              <a:gd name="T58" fmla="*/ 646 w 733"/>
              <a:gd name="T59" fmla="*/ 332 h 850"/>
              <a:gd name="T60" fmla="*/ 671 w 733"/>
              <a:gd name="T61" fmla="*/ 285 h 850"/>
              <a:gd name="T62" fmla="*/ 693 w 733"/>
              <a:gd name="T63" fmla="*/ 256 h 850"/>
              <a:gd name="T64" fmla="*/ 733 w 733"/>
              <a:gd name="T65" fmla="*/ 210 h 850"/>
              <a:gd name="T66" fmla="*/ 690 w 733"/>
              <a:gd name="T67" fmla="*/ 78 h 850"/>
              <a:gd name="T68" fmla="*/ 655 w 733"/>
              <a:gd name="T69" fmla="*/ 33 h 850"/>
              <a:gd name="T70" fmla="*/ 613 w 733"/>
              <a:gd name="T71" fmla="*/ 7 h 850"/>
              <a:gd name="T72" fmla="*/ 584 w 733"/>
              <a:gd name="T73" fmla="*/ 1 h 850"/>
              <a:gd name="T74" fmla="*/ 534 w 733"/>
              <a:gd name="T75" fmla="*/ 5 h 850"/>
              <a:gd name="T76" fmla="*/ 484 w 733"/>
              <a:gd name="T77" fmla="*/ 33 h 850"/>
              <a:gd name="T78" fmla="*/ 453 w 733"/>
              <a:gd name="T79" fmla="*/ 60 h 850"/>
              <a:gd name="T80" fmla="*/ 440 w 733"/>
              <a:gd name="T81" fmla="*/ 110 h 850"/>
              <a:gd name="T82" fmla="*/ 438 w 733"/>
              <a:gd name="T83" fmla="*/ 141 h 850"/>
              <a:gd name="T84" fmla="*/ 422 w 733"/>
              <a:gd name="T85" fmla="*/ 245 h 850"/>
              <a:gd name="T86" fmla="*/ 440 w 733"/>
              <a:gd name="T87" fmla="*/ 294 h 850"/>
              <a:gd name="T88" fmla="*/ 269 w 733"/>
              <a:gd name="T89" fmla="*/ 634 h 850"/>
              <a:gd name="T90" fmla="*/ 275 w 733"/>
              <a:gd name="T91" fmla="*/ 669 h 850"/>
              <a:gd name="T92" fmla="*/ 288 w 733"/>
              <a:gd name="T93" fmla="*/ 671 h 850"/>
              <a:gd name="T94" fmla="*/ 287 w 733"/>
              <a:gd name="T95" fmla="*/ 635 h 850"/>
              <a:gd name="T96" fmla="*/ 298 w 733"/>
              <a:gd name="T97" fmla="*/ 615 h 850"/>
              <a:gd name="T98" fmla="*/ 312 w 733"/>
              <a:gd name="T99" fmla="*/ 621 h 850"/>
              <a:gd name="T100" fmla="*/ 297 w 733"/>
              <a:gd name="T101" fmla="*/ 673 h 850"/>
              <a:gd name="T102" fmla="*/ 253 w 733"/>
              <a:gd name="T103" fmla="*/ 687 h 850"/>
              <a:gd name="T104" fmla="*/ 245 w 733"/>
              <a:gd name="T105" fmla="*/ 653 h 850"/>
              <a:gd name="T106" fmla="*/ 189 w 733"/>
              <a:gd name="T107" fmla="*/ 648 h 850"/>
              <a:gd name="T108" fmla="*/ 182 w 733"/>
              <a:gd name="T109" fmla="*/ 625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3" h="850">
                <a:moveTo>
                  <a:pt x="459" y="319"/>
                </a:moveTo>
                <a:lnTo>
                  <a:pt x="459" y="319"/>
                </a:lnTo>
                <a:lnTo>
                  <a:pt x="457" y="320"/>
                </a:lnTo>
                <a:lnTo>
                  <a:pt x="453" y="322"/>
                </a:lnTo>
                <a:lnTo>
                  <a:pt x="450" y="327"/>
                </a:lnTo>
                <a:lnTo>
                  <a:pt x="447" y="331"/>
                </a:lnTo>
                <a:lnTo>
                  <a:pt x="446" y="334"/>
                </a:lnTo>
                <a:lnTo>
                  <a:pt x="446" y="334"/>
                </a:lnTo>
                <a:lnTo>
                  <a:pt x="446" y="340"/>
                </a:lnTo>
                <a:lnTo>
                  <a:pt x="445" y="344"/>
                </a:lnTo>
                <a:lnTo>
                  <a:pt x="434" y="360"/>
                </a:lnTo>
                <a:lnTo>
                  <a:pt x="434" y="360"/>
                </a:lnTo>
                <a:lnTo>
                  <a:pt x="426" y="372"/>
                </a:lnTo>
                <a:lnTo>
                  <a:pt x="421" y="380"/>
                </a:lnTo>
                <a:lnTo>
                  <a:pt x="412" y="399"/>
                </a:lnTo>
                <a:lnTo>
                  <a:pt x="412" y="399"/>
                </a:lnTo>
                <a:lnTo>
                  <a:pt x="409" y="410"/>
                </a:lnTo>
                <a:lnTo>
                  <a:pt x="409" y="416"/>
                </a:lnTo>
                <a:lnTo>
                  <a:pt x="408" y="422"/>
                </a:lnTo>
                <a:lnTo>
                  <a:pt x="403" y="428"/>
                </a:lnTo>
                <a:lnTo>
                  <a:pt x="403" y="428"/>
                </a:lnTo>
                <a:lnTo>
                  <a:pt x="397" y="434"/>
                </a:lnTo>
                <a:lnTo>
                  <a:pt x="393" y="439"/>
                </a:lnTo>
                <a:lnTo>
                  <a:pt x="391" y="446"/>
                </a:lnTo>
                <a:lnTo>
                  <a:pt x="391" y="446"/>
                </a:lnTo>
                <a:lnTo>
                  <a:pt x="387" y="454"/>
                </a:lnTo>
                <a:lnTo>
                  <a:pt x="385" y="459"/>
                </a:lnTo>
                <a:lnTo>
                  <a:pt x="385" y="459"/>
                </a:lnTo>
                <a:lnTo>
                  <a:pt x="382" y="456"/>
                </a:lnTo>
                <a:lnTo>
                  <a:pt x="380" y="454"/>
                </a:lnTo>
                <a:lnTo>
                  <a:pt x="376" y="451"/>
                </a:lnTo>
                <a:lnTo>
                  <a:pt x="370" y="449"/>
                </a:lnTo>
                <a:lnTo>
                  <a:pt x="363" y="446"/>
                </a:lnTo>
                <a:lnTo>
                  <a:pt x="352" y="446"/>
                </a:lnTo>
                <a:lnTo>
                  <a:pt x="341" y="446"/>
                </a:lnTo>
                <a:lnTo>
                  <a:pt x="341" y="446"/>
                </a:lnTo>
                <a:lnTo>
                  <a:pt x="334" y="448"/>
                </a:lnTo>
                <a:lnTo>
                  <a:pt x="328" y="450"/>
                </a:lnTo>
                <a:lnTo>
                  <a:pt x="313" y="456"/>
                </a:lnTo>
                <a:lnTo>
                  <a:pt x="300" y="463"/>
                </a:lnTo>
                <a:lnTo>
                  <a:pt x="287" y="473"/>
                </a:lnTo>
                <a:lnTo>
                  <a:pt x="262" y="494"/>
                </a:lnTo>
                <a:lnTo>
                  <a:pt x="250" y="503"/>
                </a:lnTo>
                <a:lnTo>
                  <a:pt x="237" y="512"/>
                </a:lnTo>
                <a:lnTo>
                  <a:pt x="237" y="512"/>
                </a:lnTo>
                <a:lnTo>
                  <a:pt x="213" y="530"/>
                </a:lnTo>
                <a:lnTo>
                  <a:pt x="186" y="551"/>
                </a:lnTo>
                <a:lnTo>
                  <a:pt x="171" y="560"/>
                </a:lnTo>
                <a:lnTo>
                  <a:pt x="158" y="568"/>
                </a:lnTo>
                <a:lnTo>
                  <a:pt x="145" y="574"/>
                </a:lnTo>
                <a:lnTo>
                  <a:pt x="133" y="578"/>
                </a:lnTo>
                <a:lnTo>
                  <a:pt x="133" y="578"/>
                </a:lnTo>
                <a:lnTo>
                  <a:pt x="110" y="582"/>
                </a:lnTo>
                <a:lnTo>
                  <a:pt x="89" y="585"/>
                </a:lnTo>
                <a:lnTo>
                  <a:pt x="69" y="589"/>
                </a:lnTo>
                <a:lnTo>
                  <a:pt x="57" y="590"/>
                </a:lnTo>
                <a:lnTo>
                  <a:pt x="44" y="590"/>
                </a:lnTo>
                <a:lnTo>
                  <a:pt x="44" y="590"/>
                </a:lnTo>
                <a:lnTo>
                  <a:pt x="23" y="590"/>
                </a:lnTo>
                <a:lnTo>
                  <a:pt x="14" y="590"/>
                </a:lnTo>
                <a:lnTo>
                  <a:pt x="8" y="591"/>
                </a:lnTo>
                <a:lnTo>
                  <a:pt x="3" y="594"/>
                </a:lnTo>
                <a:lnTo>
                  <a:pt x="1" y="596"/>
                </a:lnTo>
                <a:lnTo>
                  <a:pt x="0" y="599"/>
                </a:lnTo>
                <a:lnTo>
                  <a:pt x="1" y="602"/>
                </a:lnTo>
                <a:lnTo>
                  <a:pt x="1" y="602"/>
                </a:lnTo>
                <a:lnTo>
                  <a:pt x="6" y="608"/>
                </a:lnTo>
                <a:lnTo>
                  <a:pt x="9" y="611"/>
                </a:lnTo>
                <a:lnTo>
                  <a:pt x="13" y="612"/>
                </a:lnTo>
                <a:lnTo>
                  <a:pt x="13" y="612"/>
                </a:lnTo>
                <a:lnTo>
                  <a:pt x="13" y="612"/>
                </a:lnTo>
                <a:lnTo>
                  <a:pt x="12" y="613"/>
                </a:lnTo>
                <a:lnTo>
                  <a:pt x="11" y="615"/>
                </a:lnTo>
                <a:lnTo>
                  <a:pt x="11" y="618"/>
                </a:lnTo>
                <a:lnTo>
                  <a:pt x="11" y="618"/>
                </a:lnTo>
                <a:lnTo>
                  <a:pt x="12" y="620"/>
                </a:lnTo>
                <a:lnTo>
                  <a:pt x="14" y="623"/>
                </a:lnTo>
                <a:lnTo>
                  <a:pt x="14" y="625"/>
                </a:lnTo>
                <a:lnTo>
                  <a:pt x="13" y="627"/>
                </a:lnTo>
                <a:lnTo>
                  <a:pt x="13" y="627"/>
                </a:lnTo>
                <a:lnTo>
                  <a:pt x="12" y="630"/>
                </a:lnTo>
                <a:lnTo>
                  <a:pt x="13" y="634"/>
                </a:lnTo>
                <a:lnTo>
                  <a:pt x="17" y="640"/>
                </a:lnTo>
                <a:lnTo>
                  <a:pt x="17" y="640"/>
                </a:lnTo>
                <a:lnTo>
                  <a:pt x="19" y="643"/>
                </a:lnTo>
                <a:lnTo>
                  <a:pt x="22" y="647"/>
                </a:lnTo>
                <a:lnTo>
                  <a:pt x="25" y="650"/>
                </a:lnTo>
                <a:lnTo>
                  <a:pt x="29" y="653"/>
                </a:lnTo>
                <a:lnTo>
                  <a:pt x="29" y="653"/>
                </a:lnTo>
                <a:lnTo>
                  <a:pt x="37" y="653"/>
                </a:lnTo>
                <a:lnTo>
                  <a:pt x="50" y="653"/>
                </a:lnTo>
                <a:lnTo>
                  <a:pt x="61" y="652"/>
                </a:lnTo>
                <a:lnTo>
                  <a:pt x="66" y="653"/>
                </a:lnTo>
                <a:lnTo>
                  <a:pt x="66" y="653"/>
                </a:lnTo>
                <a:lnTo>
                  <a:pt x="67" y="658"/>
                </a:lnTo>
                <a:lnTo>
                  <a:pt x="67" y="662"/>
                </a:lnTo>
                <a:lnTo>
                  <a:pt x="70" y="665"/>
                </a:lnTo>
                <a:lnTo>
                  <a:pt x="70" y="665"/>
                </a:lnTo>
                <a:lnTo>
                  <a:pt x="71" y="667"/>
                </a:lnTo>
                <a:lnTo>
                  <a:pt x="73" y="670"/>
                </a:lnTo>
                <a:lnTo>
                  <a:pt x="75" y="672"/>
                </a:lnTo>
                <a:lnTo>
                  <a:pt x="76" y="675"/>
                </a:lnTo>
                <a:lnTo>
                  <a:pt x="76" y="675"/>
                </a:lnTo>
                <a:lnTo>
                  <a:pt x="85" y="679"/>
                </a:lnTo>
                <a:lnTo>
                  <a:pt x="92" y="683"/>
                </a:lnTo>
                <a:lnTo>
                  <a:pt x="92" y="683"/>
                </a:lnTo>
                <a:lnTo>
                  <a:pt x="92" y="684"/>
                </a:lnTo>
                <a:lnTo>
                  <a:pt x="92" y="684"/>
                </a:lnTo>
                <a:lnTo>
                  <a:pt x="93" y="685"/>
                </a:lnTo>
                <a:lnTo>
                  <a:pt x="98" y="687"/>
                </a:lnTo>
                <a:lnTo>
                  <a:pt x="98" y="687"/>
                </a:lnTo>
                <a:lnTo>
                  <a:pt x="101" y="687"/>
                </a:lnTo>
                <a:lnTo>
                  <a:pt x="104" y="685"/>
                </a:lnTo>
                <a:lnTo>
                  <a:pt x="110" y="684"/>
                </a:lnTo>
                <a:lnTo>
                  <a:pt x="113" y="683"/>
                </a:lnTo>
                <a:lnTo>
                  <a:pt x="117" y="683"/>
                </a:lnTo>
                <a:lnTo>
                  <a:pt x="120" y="684"/>
                </a:lnTo>
                <a:lnTo>
                  <a:pt x="125" y="687"/>
                </a:lnTo>
                <a:lnTo>
                  <a:pt x="125" y="687"/>
                </a:lnTo>
                <a:lnTo>
                  <a:pt x="133" y="689"/>
                </a:lnTo>
                <a:lnTo>
                  <a:pt x="141" y="693"/>
                </a:lnTo>
                <a:lnTo>
                  <a:pt x="161" y="699"/>
                </a:lnTo>
                <a:lnTo>
                  <a:pt x="172" y="702"/>
                </a:lnTo>
                <a:lnTo>
                  <a:pt x="182" y="707"/>
                </a:lnTo>
                <a:lnTo>
                  <a:pt x="190" y="713"/>
                </a:lnTo>
                <a:lnTo>
                  <a:pt x="194" y="717"/>
                </a:lnTo>
                <a:lnTo>
                  <a:pt x="198" y="720"/>
                </a:lnTo>
                <a:lnTo>
                  <a:pt x="198" y="720"/>
                </a:lnTo>
                <a:lnTo>
                  <a:pt x="211" y="743"/>
                </a:lnTo>
                <a:lnTo>
                  <a:pt x="230" y="769"/>
                </a:lnTo>
                <a:lnTo>
                  <a:pt x="240" y="782"/>
                </a:lnTo>
                <a:lnTo>
                  <a:pt x="250" y="793"/>
                </a:lnTo>
                <a:lnTo>
                  <a:pt x="258" y="802"/>
                </a:lnTo>
                <a:lnTo>
                  <a:pt x="266" y="808"/>
                </a:lnTo>
                <a:lnTo>
                  <a:pt x="266" y="808"/>
                </a:lnTo>
                <a:lnTo>
                  <a:pt x="277" y="812"/>
                </a:lnTo>
                <a:lnTo>
                  <a:pt x="294" y="816"/>
                </a:lnTo>
                <a:lnTo>
                  <a:pt x="338" y="824"/>
                </a:lnTo>
                <a:lnTo>
                  <a:pt x="376" y="830"/>
                </a:lnTo>
                <a:lnTo>
                  <a:pt x="394" y="833"/>
                </a:lnTo>
                <a:lnTo>
                  <a:pt x="394" y="833"/>
                </a:lnTo>
                <a:lnTo>
                  <a:pt x="400" y="836"/>
                </a:lnTo>
                <a:lnTo>
                  <a:pt x="416" y="843"/>
                </a:lnTo>
                <a:lnTo>
                  <a:pt x="427" y="846"/>
                </a:lnTo>
                <a:lnTo>
                  <a:pt x="438" y="848"/>
                </a:lnTo>
                <a:lnTo>
                  <a:pt x="449" y="850"/>
                </a:lnTo>
                <a:lnTo>
                  <a:pt x="459" y="848"/>
                </a:lnTo>
                <a:lnTo>
                  <a:pt x="459" y="848"/>
                </a:lnTo>
                <a:lnTo>
                  <a:pt x="491" y="842"/>
                </a:lnTo>
                <a:lnTo>
                  <a:pt x="505" y="840"/>
                </a:lnTo>
                <a:lnTo>
                  <a:pt x="525" y="839"/>
                </a:lnTo>
                <a:lnTo>
                  <a:pt x="525" y="839"/>
                </a:lnTo>
                <a:lnTo>
                  <a:pt x="535" y="840"/>
                </a:lnTo>
                <a:lnTo>
                  <a:pt x="546" y="840"/>
                </a:lnTo>
                <a:lnTo>
                  <a:pt x="567" y="841"/>
                </a:lnTo>
                <a:lnTo>
                  <a:pt x="575" y="841"/>
                </a:lnTo>
                <a:lnTo>
                  <a:pt x="585" y="840"/>
                </a:lnTo>
                <a:lnTo>
                  <a:pt x="592" y="837"/>
                </a:lnTo>
                <a:lnTo>
                  <a:pt x="599" y="833"/>
                </a:lnTo>
                <a:lnTo>
                  <a:pt x="599" y="833"/>
                </a:lnTo>
                <a:lnTo>
                  <a:pt x="603" y="829"/>
                </a:lnTo>
                <a:lnTo>
                  <a:pt x="605" y="825"/>
                </a:lnTo>
                <a:lnTo>
                  <a:pt x="613" y="813"/>
                </a:lnTo>
                <a:lnTo>
                  <a:pt x="617" y="800"/>
                </a:lnTo>
                <a:lnTo>
                  <a:pt x="623" y="786"/>
                </a:lnTo>
                <a:lnTo>
                  <a:pt x="631" y="760"/>
                </a:lnTo>
                <a:lnTo>
                  <a:pt x="633" y="749"/>
                </a:lnTo>
                <a:lnTo>
                  <a:pt x="633" y="749"/>
                </a:lnTo>
                <a:lnTo>
                  <a:pt x="632" y="746"/>
                </a:lnTo>
                <a:lnTo>
                  <a:pt x="631" y="741"/>
                </a:lnTo>
                <a:lnTo>
                  <a:pt x="632" y="735"/>
                </a:lnTo>
                <a:lnTo>
                  <a:pt x="633" y="728"/>
                </a:lnTo>
                <a:lnTo>
                  <a:pt x="638" y="719"/>
                </a:lnTo>
                <a:lnTo>
                  <a:pt x="646" y="710"/>
                </a:lnTo>
                <a:lnTo>
                  <a:pt x="658" y="699"/>
                </a:lnTo>
                <a:lnTo>
                  <a:pt x="658" y="699"/>
                </a:lnTo>
                <a:lnTo>
                  <a:pt x="672" y="688"/>
                </a:lnTo>
                <a:lnTo>
                  <a:pt x="681" y="676"/>
                </a:lnTo>
                <a:lnTo>
                  <a:pt x="689" y="662"/>
                </a:lnTo>
                <a:lnTo>
                  <a:pt x="695" y="650"/>
                </a:lnTo>
                <a:lnTo>
                  <a:pt x="697" y="637"/>
                </a:lnTo>
                <a:lnTo>
                  <a:pt x="699" y="626"/>
                </a:lnTo>
                <a:lnTo>
                  <a:pt x="699" y="615"/>
                </a:lnTo>
                <a:lnTo>
                  <a:pt x="699" y="606"/>
                </a:lnTo>
                <a:lnTo>
                  <a:pt x="699" y="606"/>
                </a:lnTo>
                <a:lnTo>
                  <a:pt x="698" y="589"/>
                </a:lnTo>
                <a:lnTo>
                  <a:pt x="698" y="576"/>
                </a:lnTo>
                <a:lnTo>
                  <a:pt x="701" y="561"/>
                </a:lnTo>
                <a:lnTo>
                  <a:pt x="706" y="547"/>
                </a:lnTo>
                <a:lnTo>
                  <a:pt x="706" y="547"/>
                </a:lnTo>
                <a:lnTo>
                  <a:pt x="710" y="529"/>
                </a:lnTo>
                <a:lnTo>
                  <a:pt x="716" y="509"/>
                </a:lnTo>
                <a:lnTo>
                  <a:pt x="718" y="498"/>
                </a:lnTo>
                <a:lnTo>
                  <a:pt x="719" y="489"/>
                </a:lnTo>
                <a:lnTo>
                  <a:pt x="719" y="480"/>
                </a:lnTo>
                <a:lnTo>
                  <a:pt x="718" y="472"/>
                </a:lnTo>
                <a:lnTo>
                  <a:pt x="718" y="472"/>
                </a:lnTo>
                <a:lnTo>
                  <a:pt x="715" y="463"/>
                </a:lnTo>
                <a:lnTo>
                  <a:pt x="710" y="453"/>
                </a:lnTo>
                <a:lnTo>
                  <a:pt x="697" y="431"/>
                </a:lnTo>
                <a:lnTo>
                  <a:pt x="678" y="399"/>
                </a:lnTo>
                <a:lnTo>
                  <a:pt x="678" y="399"/>
                </a:lnTo>
                <a:lnTo>
                  <a:pt x="674" y="395"/>
                </a:lnTo>
                <a:lnTo>
                  <a:pt x="669" y="390"/>
                </a:lnTo>
                <a:lnTo>
                  <a:pt x="664" y="385"/>
                </a:lnTo>
                <a:lnTo>
                  <a:pt x="652" y="344"/>
                </a:lnTo>
                <a:lnTo>
                  <a:pt x="652" y="344"/>
                </a:lnTo>
                <a:lnTo>
                  <a:pt x="650" y="338"/>
                </a:lnTo>
                <a:lnTo>
                  <a:pt x="648" y="334"/>
                </a:lnTo>
                <a:lnTo>
                  <a:pt x="646" y="332"/>
                </a:lnTo>
                <a:lnTo>
                  <a:pt x="646" y="303"/>
                </a:lnTo>
                <a:lnTo>
                  <a:pt x="646" y="303"/>
                </a:lnTo>
                <a:lnTo>
                  <a:pt x="654" y="299"/>
                </a:lnTo>
                <a:lnTo>
                  <a:pt x="660" y="296"/>
                </a:lnTo>
                <a:lnTo>
                  <a:pt x="664" y="291"/>
                </a:lnTo>
                <a:lnTo>
                  <a:pt x="664" y="291"/>
                </a:lnTo>
                <a:lnTo>
                  <a:pt x="671" y="285"/>
                </a:lnTo>
                <a:lnTo>
                  <a:pt x="679" y="278"/>
                </a:lnTo>
                <a:lnTo>
                  <a:pt x="686" y="272"/>
                </a:lnTo>
                <a:lnTo>
                  <a:pt x="689" y="268"/>
                </a:lnTo>
                <a:lnTo>
                  <a:pt x="690" y="265"/>
                </a:lnTo>
                <a:lnTo>
                  <a:pt x="690" y="265"/>
                </a:lnTo>
                <a:lnTo>
                  <a:pt x="691" y="261"/>
                </a:lnTo>
                <a:lnTo>
                  <a:pt x="693" y="256"/>
                </a:lnTo>
                <a:lnTo>
                  <a:pt x="696" y="250"/>
                </a:lnTo>
                <a:lnTo>
                  <a:pt x="699" y="259"/>
                </a:lnTo>
                <a:lnTo>
                  <a:pt x="706" y="238"/>
                </a:lnTo>
                <a:lnTo>
                  <a:pt x="715" y="222"/>
                </a:lnTo>
                <a:lnTo>
                  <a:pt x="718" y="228"/>
                </a:lnTo>
                <a:lnTo>
                  <a:pt x="721" y="206"/>
                </a:lnTo>
                <a:lnTo>
                  <a:pt x="733" y="210"/>
                </a:lnTo>
                <a:lnTo>
                  <a:pt x="721" y="157"/>
                </a:lnTo>
                <a:lnTo>
                  <a:pt x="721" y="157"/>
                </a:lnTo>
                <a:lnTo>
                  <a:pt x="704" y="118"/>
                </a:lnTo>
                <a:lnTo>
                  <a:pt x="693" y="91"/>
                </a:lnTo>
                <a:lnTo>
                  <a:pt x="690" y="82"/>
                </a:lnTo>
                <a:lnTo>
                  <a:pt x="690" y="78"/>
                </a:lnTo>
                <a:lnTo>
                  <a:pt x="690" y="78"/>
                </a:lnTo>
                <a:lnTo>
                  <a:pt x="689" y="77"/>
                </a:lnTo>
                <a:lnTo>
                  <a:pt x="685" y="72"/>
                </a:lnTo>
                <a:lnTo>
                  <a:pt x="673" y="57"/>
                </a:lnTo>
                <a:lnTo>
                  <a:pt x="660" y="41"/>
                </a:lnTo>
                <a:lnTo>
                  <a:pt x="656" y="35"/>
                </a:lnTo>
                <a:lnTo>
                  <a:pt x="655" y="33"/>
                </a:lnTo>
                <a:lnTo>
                  <a:pt x="655" y="33"/>
                </a:lnTo>
                <a:lnTo>
                  <a:pt x="656" y="30"/>
                </a:lnTo>
                <a:lnTo>
                  <a:pt x="654" y="29"/>
                </a:lnTo>
                <a:lnTo>
                  <a:pt x="648" y="23"/>
                </a:lnTo>
                <a:lnTo>
                  <a:pt x="639" y="17"/>
                </a:lnTo>
                <a:lnTo>
                  <a:pt x="631" y="13"/>
                </a:lnTo>
                <a:lnTo>
                  <a:pt x="631" y="13"/>
                </a:lnTo>
                <a:lnTo>
                  <a:pt x="613" y="7"/>
                </a:lnTo>
                <a:lnTo>
                  <a:pt x="605" y="4"/>
                </a:lnTo>
                <a:lnTo>
                  <a:pt x="603" y="1"/>
                </a:lnTo>
                <a:lnTo>
                  <a:pt x="603" y="1"/>
                </a:lnTo>
                <a:lnTo>
                  <a:pt x="601" y="1"/>
                </a:lnTo>
                <a:lnTo>
                  <a:pt x="598" y="1"/>
                </a:lnTo>
                <a:lnTo>
                  <a:pt x="592" y="1"/>
                </a:lnTo>
                <a:lnTo>
                  <a:pt x="584" y="1"/>
                </a:lnTo>
                <a:lnTo>
                  <a:pt x="584" y="1"/>
                </a:lnTo>
                <a:lnTo>
                  <a:pt x="573" y="0"/>
                </a:lnTo>
                <a:lnTo>
                  <a:pt x="558" y="0"/>
                </a:lnTo>
                <a:lnTo>
                  <a:pt x="545" y="1"/>
                </a:lnTo>
                <a:lnTo>
                  <a:pt x="539" y="2"/>
                </a:lnTo>
                <a:lnTo>
                  <a:pt x="534" y="5"/>
                </a:lnTo>
                <a:lnTo>
                  <a:pt x="534" y="5"/>
                </a:lnTo>
                <a:lnTo>
                  <a:pt x="525" y="7"/>
                </a:lnTo>
                <a:lnTo>
                  <a:pt x="516" y="7"/>
                </a:lnTo>
                <a:lnTo>
                  <a:pt x="509" y="10"/>
                </a:lnTo>
                <a:lnTo>
                  <a:pt x="505" y="11"/>
                </a:lnTo>
                <a:lnTo>
                  <a:pt x="503" y="13"/>
                </a:lnTo>
                <a:lnTo>
                  <a:pt x="503" y="13"/>
                </a:lnTo>
                <a:lnTo>
                  <a:pt x="484" y="33"/>
                </a:lnTo>
                <a:lnTo>
                  <a:pt x="474" y="43"/>
                </a:lnTo>
                <a:lnTo>
                  <a:pt x="468" y="51"/>
                </a:lnTo>
                <a:lnTo>
                  <a:pt x="468" y="51"/>
                </a:lnTo>
                <a:lnTo>
                  <a:pt x="467" y="53"/>
                </a:lnTo>
                <a:lnTo>
                  <a:pt x="464" y="56"/>
                </a:lnTo>
                <a:lnTo>
                  <a:pt x="457" y="58"/>
                </a:lnTo>
                <a:lnTo>
                  <a:pt x="453" y="60"/>
                </a:lnTo>
                <a:lnTo>
                  <a:pt x="450" y="64"/>
                </a:lnTo>
                <a:lnTo>
                  <a:pt x="446" y="69"/>
                </a:lnTo>
                <a:lnTo>
                  <a:pt x="444" y="76"/>
                </a:lnTo>
                <a:lnTo>
                  <a:pt x="444" y="76"/>
                </a:lnTo>
                <a:lnTo>
                  <a:pt x="441" y="84"/>
                </a:lnTo>
                <a:lnTo>
                  <a:pt x="440" y="93"/>
                </a:lnTo>
                <a:lnTo>
                  <a:pt x="440" y="110"/>
                </a:lnTo>
                <a:lnTo>
                  <a:pt x="440" y="129"/>
                </a:lnTo>
                <a:lnTo>
                  <a:pt x="440" y="129"/>
                </a:lnTo>
                <a:lnTo>
                  <a:pt x="440" y="129"/>
                </a:lnTo>
                <a:lnTo>
                  <a:pt x="438" y="132"/>
                </a:lnTo>
                <a:lnTo>
                  <a:pt x="437" y="135"/>
                </a:lnTo>
                <a:lnTo>
                  <a:pt x="438" y="141"/>
                </a:lnTo>
                <a:lnTo>
                  <a:pt x="438" y="141"/>
                </a:lnTo>
                <a:lnTo>
                  <a:pt x="439" y="154"/>
                </a:lnTo>
                <a:lnTo>
                  <a:pt x="440" y="163"/>
                </a:lnTo>
                <a:lnTo>
                  <a:pt x="440" y="163"/>
                </a:lnTo>
                <a:lnTo>
                  <a:pt x="438" y="176"/>
                </a:lnTo>
                <a:lnTo>
                  <a:pt x="430" y="204"/>
                </a:lnTo>
                <a:lnTo>
                  <a:pt x="423" y="233"/>
                </a:lnTo>
                <a:lnTo>
                  <a:pt x="422" y="245"/>
                </a:lnTo>
                <a:lnTo>
                  <a:pt x="422" y="253"/>
                </a:lnTo>
                <a:lnTo>
                  <a:pt x="422" y="253"/>
                </a:lnTo>
                <a:lnTo>
                  <a:pt x="423" y="259"/>
                </a:lnTo>
                <a:lnTo>
                  <a:pt x="424" y="265"/>
                </a:lnTo>
                <a:lnTo>
                  <a:pt x="429" y="276"/>
                </a:lnTo>
                <a:lnTo>
                  <a:pt x="440" y="294"/>
                </a:lnTo>
                <a:lnTo>
                  <a:pt x="440" y="294"/>
                </a:lnTo>
                <a:lnTo>
                  <a:pt x="452" y="310"/>
                </a:lnTo>
                <a:lnTo>
                  <a:pt x="459" y="319"/>
                </a:lnTo>
                <a:lnTo>
                  <a:pt x="459" y="319"/>
                </a:lnTo>
                <a:close/>
                <a:moveTo>
                  <a:pt x="266" y="602"/>
                </a:moveTo>
                <a:lnTo>
                  <a:pt x="266" y="602"/>
                </a:lnTo>
                <a:lnTo>
                  <a:pt x="269" y="634"/>
                </a:lnTo>
                <a:lnTo>
                  <a:pt x="269" y="634"/>
                </a:lnTo>
                <a:lnTo>
                  <a:pt x="269" y="650"/>
                </a:lnTo>
                <a:lnTo>
                  <a:pt x="270" y="661"/>
                </a:lnTo>
                <a:lnTo>
                  <a:pt x="271" y="665"/>
                </a:lnTo>
                <a:lnTo>
                  <a:pt x="272" y="667"/>
                </a:lnTo>
                <a:lnTo>
                  <a:pt x="272" y="667"/>
                </a:lnTo>
                <a:lnTo>
                  <a:pt x="274" y="669"/>
                </a:lnTo>
                <a:lnTo>
                  <a:pt x="275" y="669"/>
                </a:lnTo>
                <a:lnTo>
                  <a:pt x="277" y="666"/>
                </a:lnTo>
                <a:lnTo>
                  <a:pt x="278" y="661"/>
                </a:lnTo>
                <a:lnTo>
                  <a:pt x="278" y="661"/>
                </a:lnTo>
                <a:lnTo>
                  <a:pt x="281" y="666"/>
                </a:lnTo>
                <a:lnTo>
                  <a:pt x="283" y="670"/>
                </a:lnTo>
                <a:lnTo>
                  <a:pt x="288" y="671"/>
                </a:lnTo>
                <a:lnTo>
                  <a:pt x="288" y="671"/>
                </a:lnTo>
                <a:lnTo>
                  <a:pt x="289" y="671"/>
                </a:lnTo>
                <a:lnTo>
                  <a:pt x="291" y="669"/>
                </a:lnTo>
                <a:lnTo>
                  <a:pt x="292" y="664"/>
                </a:lnTo>
                <a:lnTo>
                  <a:pt x="291" y="653"/>
                </a:lnTo>
                <a:lnTo>
                  <a:pt x="291" y="653"/>
                </a:lnTo>
                <a:lnTo>
                  <a:pt x="288" y="642"/>
                </a:lnTo>
                <a:lnTo>
                  <a:pt x="287" y="635"/>
                </a:lnTo>
                <a:lnTo>
                  <a:pt x="287" y="632"/>
                </a:lnTo>
                <a:lnTo>
                  <a:pt x="288" y="630"/>
                </a:lnTo>
                <a:lnTo>
                  <a:pt x="288" y="630"/>
                </a:lnTo>
                <a:lnTo>
                  <a:pt x="289" y="627"/>
                </a:lnTo>
                <a:lnTo>
                  <a:pt x="292" y="623"/>
                </a:lnTo>
                <a:lnTo>
                  <a:pt x="295" y="618"/>
                </a:lnTo>
                <a:lnTo>
                  <a:pt x="298" y="615"/>
                </a:lnTo>
                <a:lnTo>
                  <a:pt x="300" y="615"/>
                </a:lnTo>
                <a:lnTo>
                  <a:pt x="300" y="615"/>
                </a:lnTo>
                <a:lnTo>
                  <a:pt x="305" y="614"/>
                </a:lnTo>
                <a:lnTo>
                  <a:pt x="309" y="614"/>
                </a:lnTo>
                <a:lnTo>
                  <a:pt x="311" y="617"/>
                </a:lnTo>
                <a:lnTo>
                  <a:pt x="312" y="621"/>
                </a:lnTo>
                <a:lnTo>
                  <a:pt x="312" y="621"/>
                </a:lnTo>
                <a:lnTo>
                  <a:pt x="317" y="641"/>
                </a:lnTo>
                <a:lnTo>
                  <a:pt x="319" y="655"/>
                </a:lnTo>
                <a:lnTo>
                  <a:pt x="319" y="655"/>
                </a:lnTo>
                <a:lnTo>
                  <a:pt x="315" y="659"/>
                </a:lnTo>
                <a:lnTo>
                  <a:pt x="304" y="667"/>
                </a:lnTo>
                <a:lnTo>
                  <a:pt x="304" y="667"/>
                </a:lnTo>
                <a:lnTo>
                  <a:pt x="297" y="673"/>
                </a:lnTo>
                <a:lnTo>
                  <a:pt x="291" y="679"/>
                </a:lnTo>
                <a:lnTo>
                  <a:pt x="286" y="684"/>
                </a:lnTo>
                <a:lnTo>
                  <a:pt x="285" y="687"/>
                </a:lnTo>
                <a:lnTo>
                  <a:pt x="285" y="687"/>
                </a:lnTo>
                <a:lnTo>
                  <a:pt x="280" y="688"/>
                </a:lnTo>
                <a:lnTo>
                  <a:pt x="269" y="687"/>
                </a:lnTo>
                <a:lnTo>
                  <a:pt x="253" y="687"/>
                </a:lnTo>
                <a:lnTo>
                  <a:pt x="253" y="687"/>
                </a:lnTo>
                <a:lnTo>
                  <a:pt x="257" y="681"/>
                </a:lnTo>
                <a:lnTo>
                  <a:pt x="257" y="681"/>
                </a:lnTo>
                <a:lnTo>
                  <a:pt x="257" y="676"/>
                </a:lnTo>
                <a:lnTo>
                  <a:pt x="254" y="669"/>
                </a:lnTo>
                <a:lnTo>
                  <a:pt x="250" y="660"/>
                </a:lnTo>
                <a:lnTo>
                  <a:pt x="245" y="653"/>
                </a:lnTo>
                <a:lnTo>
                  <a:pt x="245" y="653"/>
                </a:lnTo>
                <a:lnTo>
                  <a:pt x="240" y="650"/>
                </a:lnTo>
                <a:lnTo>
                  <a:pt x="236" y="648"/>
                </a:lnTo>
                <a:lnTo>
                  <a:pt x="224" y="648"/>
                </a:lnTo>
                <a:lnTo>
                  <a:pt x="200" y="649"/>
                </a:lnTo>
                <a:lnTo>
                  <a:pt x="200" y="649"/>
                </a:lnTo>
                <a:lnTo>
                  <a:pt x="189" y="648"/>
                </a:lnTo>
                <a:lnTo>
                  <a:pt x="180" y="646"/>
                </a:lnTo>
                <a:lnTo>
                  <a:pt x="170" y="643"/>
                </a:lnTo>
                <a:lnTo>
                  <a:pt x="170" y="643"/>
                </a:lnTo>
                <a:lnTo>
                  <a:pt x="171" y="641"/>
                </a:lnTo>
                <a:lnTo>
                  <a:pt x="175" y="635"/>
                </a:lnTo>
                <a:lnTo>
                  <a:pt x="180" y="627"/>
                </a:lnTo>
                <a:lnTo>
                  <a:pt x="182" y="625"/>
                </a:lnTo>
                <a:lnTo>
                  <a:pt x="184" y="624"/>
                </a:lnTo>
                <a:lnTo>
                  <a:pt x="184" y="624"/>
                </a:lnTo>
                <a:lnTo>
                  <a:pt x="228" y="613"/>
                </a:lnTo>
                <a:lnTo>
                  <a:pt x="266" y="602"/>
                </a:lnTo>
                <a:lnTo>
                  <a:pt x="266" y="6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D04A412B-F3F4-4016-8BB7-A65FF57A4E6B}"/>
              </a:ext>
            </a:extLst>
          </p:cNvPr>
          <p:cNvSpPr>
            <a:spLocks/>
          </p:cNvSpPr>
          <p:nvPr/>
        </p:nvSpPr>
        <p:spPr bwMode="auto">
          <a:xfrm>
            <a:off x="4232921" y="2988952"/>
            <a:ext cx="1252538" cy="1265238"/>
          </a:xfrm>
          <a:custGeom>
            <a:avLst/>
            <a:gdLst>
              <a:gd name="T0" fmla="*/ 419 w 789"/>
              <a:gd name="T1" fmla="*/ 316 h 797"/>
              <a:gd name="T2" fmla="*/ 395 w 789"/>
              <a:gd name="T3" fmla="*/ 346 h 797"/>
              <a:gd name="T4" fmla="*/ 375 w 789"/>
              <a:gd name="T5" fmla="*/ 407 h 797"/>
              <a:gd name="T6" fmla="*/ 343 w 789"/>
              <a:gd name="T7" fmla="*/ 393 h 797"/>
              <a:gd name="T8" fmla="*/ 309 w 789"/>
              <a:gd name="T9" fmla="*/ 418 h 797"/>
              <a:gd name="T10" fmla="*/ 284 w 789"/>
              <a:gd name="T11" fmla="*/ 410 h 797"/>
              <a:gd name="T12" fmla="*/ 266 w 789"/>
              <a:gd name="T13" fmla="*/ 407 h 797"/>
              <a:gd name="T14" fmla="*/ 244 w 789"/>
              <a:gd name="T15" fmla="*/ 418 h 797"/>
              <a:gd name="T16" fmla="*/ 220 w 789"/>
              <a:gd name="T17" fmla="*/ 420 h 797"/>
              <a:gd name="T18" fmla="*/ 215 w 789"/>
              <a:gd name="T19" fmla="*/ 438 h 797"/>
              <a:gd name="T20" fmla="*/ 223 w 789"/>
              <a:gd name="T21" fmla="*/ 460 h 797"/>
              <a:gd name="T22" fmla="*/ 250 w 789"/>
              <a:gd name="T23" fmla="*/ 482 h 797"/>
              <a:gd name="T24" fmla="*/ 284 w 789"/>
              <a:gd name="T25" fmla="*/ 505 h 797"/>
              <a:gd name="T26" fmla="*/ 358 w 789"/>
              <a:gd name="T27" fmla="*/ 536 h 797"/>
              <a:gd name="T28" fmla="*/ 375 w 789"/>
              <a:gd name="T29" fmla="*/ 546 h 797"/>
              <a:gd name="T30" fmla="*/ 330 w 789"/>
              <a:gd name="T31" fmla="*/ 565 h 797"/>
              <a:gd name="T32" fmla="*/ 320 w 789"/>
              <a:gd name="T33" fmla="*/ 575 h 797"/>
              <a:gd name="T34" fmla="*/ 298 w 789"/>
              <a:gd name="T35" fmla="*/ 591 h 797"/>
              <a:gd name="T36" fmla="*/ 267 w 789"/>
              <a:gd name="T37" fmla="*/ 627 h 797"/>
              <a:gd name="T38" fmla="*/ 244 w 789"/>
              <a:gd name="T39" fmla="*/ 651 h 797"/>
              <a:gd name="T40" fmla="*/ 239 w 789"/>
              <a:gd name="T41" fmla="*/ 678 h 797"/>
              <a:gd name="T42" fmla="*/ 102 w 789"/>
              <a:gd name="T43" fmla="*/ 714 h 797"/>
              <a:gd name="T44" fmla="*/ 43 w 789"/>
              <a:gd name="T45" fmla="*/ 715 h 797"/>
              <a:gd name="T46" fmla="*/ 3 w 789"/>
              <a:gd name="T47" fmla="*/ 746 h 797"/>
              <a:gd name="T48" fmla="*/ 4 w 789"/>
              <a:gd name="T49" fmla="*/ 770 h 797"/>
              <a:gd name="T50" fmla="*/ 32 w 789"/>
              <a:gd name="T51" fmla="*/ 787 h 797"/>
              <a:gd name="T52" fmla="*/ 86 w 789"/>
              <a:gd name="T53" fmla="*/ 797 h 797"/>
              <a:gd name="T54" fmla="*/ 189 w 789"/>
              <a:gd name="T55" fmla="*/ 781 h 797"/>
              <a:gd name="T56" fmla="*/ 255 w 789"/>
              <a:gd name="T57" fmla="*/ 775 h 797"/>
              <a:gd name="T58" fmla="*/ 320 w 789"/>
              <a:gd name="T59" fmla="*/ 770 h 797"/>
              <a:gd name="T60" fmla="*/ 406 w 789"/>
              <a:gd name="T61" fmla="*/ 755 h 797"/>
              <a:gd name="T62" fmla="*/ 439 w 789"/>
              <a:gd name="T63" fmla="*/ 757 h 797"/>
              <a:gd name="T64" fmla="*/ 508 w 789"/>
              <a:gd name="T65" fmla="*/ 783 h 797"/>
              <a:gd name="T66" fmla="*/ 641 w 789"/>
              <a:gd name="T67" fmla="*/ 786 h 797"/>
              <a:gd name="T68" fmla="*/ 698 w 789"/>
              <a:gd name="T69" fmla="*/ 771 h 797"/>
              <a:gd name="T70" fmla="*/ 715 w 789"/>
              <a:gd name="T71" fmla="*/ 759 h 797"/>
              <a:gd name="T72" fmla="*/ 734 w 789"/>
              <a:gd name="T73" fmla="*/ 748 h 797"/>
              <a:gd name="T74" fmla="*/ 715 w 789"/>
              <a:gd name="T75" fmla="*/ 717 h 797"/>
              <a:gd name="T76" fmla="*/ 715 w 789"/>
              <a:gd name="T77" fmla="*/ 707 h 797"/>
              <a:gd name="T78" fmla="*/ 728 w 789"/>
              <a:gd name="T79" fmla="*/ 683 h 797"/>
              <a:gd name="T80" fmla="*/ 729 w 789"/>
              <a:gd name="T81" fmla="*/ 629 h 797"/>
              <a:gd name="T82" fmla="*/ 750 w 789"/>
              <a:gd name="T83" fmla="*/ 558 h 797"/>
              <a:gd name="T84" fmla="*/ 782 w 789"/>
              <a:gd name="T85" fmla="*/ 477 h 797"/>
              <a:gd name="T86" fmla="*/ 786 w 789"/>
              <a:gd name="T87" fmla="*/ 415 h 797"/>
              <a:gd name="T88" fmla="*/ 772 w 789"/>
              <a:gd name="T89" fmla="*/ 366 h 797"/>
              <a:gd name="T90" fmla="*/ 739 w 789"/>
              <a:gd name="T91" fmla="*/ 339 h 797"/>
              <a:gd name="T92" fmla="*/ 686 w 789"/>
              <a:gd name="T93" fmla="*/ 287 h 797"/>
              <a:gd name="T94" fmla="*/ 658 w 789"/>
              <a:gd name="T95" fmla="*/ 209 h 797"/>
              <a:gd name="T96" fmla="*/ 669 w 789"/>
              <a:gd name="T97" fmla="*/ 131 h 797"/>
              <a:gd name="T98" fmla="*/ 651 w 789"/>
              <a:gd name="T99" fmla="*/ 60 h 797"/>
              <a:gd name="T100" fmla="*/ 613 w 789"/>
              <a:gd name="T101" fmla="*/ 18 h 797"/>
              <a:gd name="T102" fmla="*/ 565 w 789"/>
              <a:gd name="T103" fmla="*/ 0 h 797"/>
              <a:gd name="T104" fmla="*/ 504 w 789"/>
              <a:gd name="T105" fmla="*/ 8 h 797"/>
              <a:gd name="T106" fmla="*/ 436 w 789"/>
              <a:gd name="T107" fmla="*/ 54 h 797"/>
              <a:gd name="T108" fmla="*/ 416 w 789"/>
              <a:gd name="T109" fmla="*/ 69 h 797"/>
              <a:gd name="T110" fmla="*/ 418 w 789"/>
              <a:gd name="T111" fmla="*/ 74 h 797"/>
              <a:gd name="T112" fmla="*/ 401 w 789"/>
              <a:gd name="T113" fmla="*/ 102 h 797"/>
              <a:gd name="T114" fmla="*/ 379 w 789"/>
              <a:gd name="T115" fmla="*/ 156 h 797"/>
              <a:gd name="T116" fmla="*/ 387 w 789"/>
              <a:gd name="T117" fmla="*/ 206 h 797"/>
              <a:gd name="T118" fmla="*/ 412 w 789"/>
              <a:gd name="T119" fmla="*/ 249 h 797"/>
              <a:gd name="T120" fmla="*/ 414 w 789"/>
              <a:gd name="T121" fmla="*/ 267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9" h="797">
                <a:moveTo>
                  <a:pt x="434" y="309"/>
                </a:moveTo>
                <a:lnTo>
                  <a:pt x="434" y="309"/>
                </a:lnTo>
                <a:lnTo>
                  <a:pt x="431" y="310"/>
                </a:lnTo>
                <a:lnTo>
                  <a:pt x="424" y="313"/>
                </a:lnTo>
                <a:lnTo>
                  <a:pt x="419" y="316"/>
                </a:lnTo>
                <a:lnTo>
                  <a:pt x="414" y="321"/>
                </a:lnTo>
                <a:lnTo>
                  <a:pt x="408" y="328"/>
                </a:lnTo>
                <a:lnTo>
                  <a:pt x="401" y="336"/>
                </a:lnTo>
                <a:lnTo>
                  <a:pt x="401" y="336"/>
                </a:lnTo>
                <a:lnTo>
                  <a:pt x="395" y="346"/>
                </a:lnTo>
                <a:lnTo>
                  <a:pt x="390" y="358"/>
                </a:lnTo>
                <a:lnTo>
                  <a:pt x="382" y="381"/>
                </a:lnTo>
                <a:lnTo>
                  <a:pt x="376" y="399"/>
                </a:lnTo>
                <a:lnTo>
                  <a:pt x="375" y="407"/>
                </a:lnTo>
                <a:lnTo>
                  <a:pt x="375" y="407"/>
                </a:lnTo>
                <a:lnTo>
                  <a:pt x="371" y="404"/>
                </a:lnTo>
                <a:lnTo>
                  <a:pt x="362" y="398"/>
                </a:lnTo>
                <a:lnTo>
                  <a:pt x="356" y="396"/>
                </a:lnTo>
                <a:lnTo>
                  <a:pt x="350" y="393"/>
                </a:lnTo>
                <a:lnTo>
                  <a:pt x="343" y="393"/>
                </a:lnTo>
                <a:lnTo>
                  <a:pt x="337" y="396"/>
                </a:lnTo>
                <a:lnTo>
                  <a:pt x="337" y="396"/>
                </a:lnTo>
                <a:lnTo>
                  <a:pt x="325" y="403"/>
                </a:lnTo>
                <a:lnTo>
                  <a:pt x="316" y="409"/>
                </a:lnTo>
                <a:lnTo>
                  <a:pt x="309" y="418"/>
                </a:lnTo>
                <a:lnTo>
                  <a:pt x="287" y="418"/>
                </a:lnTo>
                <a:lnTo>
                  <a:pt x="287" y="418"/>
                </a:lnTo>
                <a:lnTo>
                  <a:pt x="287" y="416"/>
                </a:lnTo>
                <a:lnTo>
                  <a:pt x="285" y="413"/>
                </a:lnTo>
                <a:lnTo>
                  <a:pt x="284" y="410"/>
                </a:lnTo>
                <a:lnTo>
                  <a:pt x="280" y="409"/>
                </a:lnTo>
                <a:lnTo>
                  <a:pt x="276" y="408"/>
                </a:lnTo>
                <a:lnTo>
                  <a:pt x="272" y="407"/>
                </a:lnTo>
                <a:lnTo>
                  <a:pt x="272" y="407"/>
                </a:lnTo>
                <a:lnTo>
                  <a:pt x="266" y="407"/>
                </a:lnTo>
                <a:lnTo>
                  <a:pt x="260" y="408"/>
                </a:lnTo>
                <a:lnTo>
                  <a:pt x="251" y="412"/>
                </a:lnTo>
                <a:lnTo>
                  <a:pt x="246" y="415"/>
                </a:lnTo>
                <a:lnTo>
                  <a:pt x="244" y="418"/>
                </a:lnTo>
                <a:lnTo>
                  <a:pt x="244" y="418"/>
                </a:lnTo>
                <a:lnTo>
                  <a:pt x="240" y="416"/>
                </a:lnTo>
                <a:lnTo>
                  <a:pt x="233" y="416"/>
                </a:lnTo>
                <a:lnTo>
                  <a:pt x="228" y="416"/>
                </a:lnTo>
                <a:lnTo>
                  <a:pt x="223" y="418"/>
                </a:lnTo>
                <a:lnTo>
                  <a:pt x="220" y="420"/>
                </a:lnTo>
                <a:lnTo>
                  <a:pt x="217" y="422"/>
                </a:lnTo>
                <a:lnTo>
                  <a:pt x="217" y="422"/>
                </a:lnTo>
                <a:lnTo>
                  <a:pt x="215" y="427"/>
                </a:lnTo>
                <a:lnTo>
                  <a:pt x="215" y="431"/>
                </a:lnTo>
                <a:lnTo>
                  <a:pt x="215" y="438"/>
                </a:lnTo>
                <a:lnTo>
                  <a:pt x="215" y="445"/>
                </a:lnTo>
                <a:lnTo>
                  <a:pt x="217" y="450"/>
                </a:lnTo>
                <a:lnTo>
                  <a:pt x="217" y="450"/>
                </a:lnTo>
                <a:lnTo>
                  <a:pt x="218" y="455"/>
                </a:lnTo>
                <a:lnTo>
                  <a:pt x="223" y="460"/>
                </a:lnTo>
                <a:lnTo>
                  <a:pt x="233" y="472"/>
                </a:lnTo>
                <a:lnTo>
                  <a:pt x="233" y="472"/>
                </a:lnTo>
                <a:lnTo>
                  <a:pt x="239" y="476"/>
                </a:lnTo>
                <a:lnTo>
                  <a:pt x="244" y="479"/>
                </a:lnTo>
                <a:lnTo>
                  <a:pt x="250" y="482"/>
                </a:lnTo>
                <a:lnTo>
                  <a:pt x="255" y="482"/>
                </a:lnTo>
                <a:lnTo>
                  <a:pt x="283" y="482"/>
                </a:lnTo>
                <a:lnTo>
                  <a:pt x="283" y="482"/>
                </a:lnTo>
                <a:lnTo>
                  <a:pt x="283" y="495"/>
                </a:lnTo>
                <a:lnTo>
                  <a:pt x="284" y="505"/>
                </a:lnTo>
                <a:lnTo>
                  <a:pt x="286" y="508"/>
                </a:lnTo>
                <a:lnTo>
                  <a:pt x="287" y="510"/>
                </a:lnTo>
                <a:lnTo>
                  <a:pt x="287" y="510"/>
                </a:lnTo>
                <a:lnTo>
                  <a:pt x="322" y="523"/>
                </a:lnTo>
                <a:lnTo>
                  <a:pt x="358" y="536"/>
                </a:lnTo>
                <a:lnTo>
                  <a:pt x="358" y="536"/>
                </a:lnTo>
                <a:lnTo>
                  <a:pt x="372" y="540"/>
                </a:lnTo>
                <a:lnTo>
                  <a:pt x="379" y="542"/>
                </a:lnTo>
                <a:lnTo>
                  <a:pt x="379" y="542"/>
                </a:lnTo>
                <a:lnTo>
                  <a:pt x="375" y="546"/>
                </a:lnTo>
                <a:lnTo>
                  <a:pt x="366" y="552"/>
                </a:lnTo>
                <a:lnTo>
                  <a:pt x="353" y="558"/>
                </a:lnTo>
                <a:lnTo>
                  <a:pt x="353" y="558"/>
                </a:lnTo>
                <a:lnTo>
                  <a:pt x="339" y="563"/>
                </a:lnTo>
                <a:lnTo>
                  <a:pt x="330" y="565"/>
                </a:lnTo>
                <a:lnTo>
                  <a:pt x="326" y="566"/>
                </a:lnTo>
                <a:lnTo>
                  <a:pt x="324" y="568"/>
                </a:lnTo>
                <a:lnTo>
                  <a:pt x="321" y="570"/>
                </a:lnTo>
                <a:lnTo>
                  <a:pt x="320" y="575"/>
                </a:lnTo>
                <a:lnTo>
                  <a:pt x="320" y="575"/>
                </a:lnTo>
                <a:lnTo>
                  <a:pt x="318" y="581"/>
                </a:lnTo>
                <a:lnTo>
                  <a:pt x="316" y="583"/>
                </a:lnTo>
                <a:lnTo>
                  <a:pt x="310" y="585"/>
                </a:lnTo>
                <a:lnTo>
                  <a:pt x="298" y="591"/>
                </a:lnTo>
                <a:lnTo>
                  <a:pt x="298" y="591"/>
                </a:lnTo>
                <a:lnTo>
                  <a:pt x="291" y="596"/>
                </a:lnTo>
                <a:lnTo>
                  <a:pt x="285" y="600"/>
                </a:lnTo>
                <a:lnTo>
                  <a:pt x="280" y="606"/>
                </a:lnTo>
                <a:lnTo>
                  <a:pt x="276" y="614"/>
                </a:lnTo>
                <a:lnTo>
                  <a:pt x="267" y="627"/>
                </a:lnTo>
                <a:lnTo>
                  <a:pt x="262" y="633"/>
                </a:lnTo>
                <a:lnTo>
                  <a:pt x="255" y="639"/>
                </a:lnTo>
                <a:lnTo>
                  <a:pt x="255" y="639"/>
                </a:lnTo>
                <a:lnTo>
                  <a:pt x="249" y="645"/>
                </a:lnTo>
                <a:lnTo>
                  <a:pt x="244" y="651"/>
                </a:lnTo>
                <a:lnTo>
                  <a:pt x="240" y="659"/>
                </a:lnTo>
                <a:lnTo>
                  <a:pt x="239" y="665"/>
                </a:lnTo>
                <a:lnTo>
                  <a:pt x="238" y="673"/>
                </a:lnTo>
                <a:lnTo>
                  <a:pt x="239" y="678"/>
                </a:lnTo>
                <a:lnTo>
                  <a:pt x="239" y="678"/>
                </a:lnTo>
                <a:lnTo>
                  <a:pt x="152" y="715"/>
                </a:lnTo>
                <a:lnTo>
                  <a:pt x="152" y="715"/>
                </a:lnTo>
                <a:lnTo>
                  <a:pt x="143" y="717"/>
                </a:lnTo>
                <a:lnTo>
                  <a:pt x="131" y="717"/>
                </a:lnTo>
                <a:lnTo>
                  <a:pt x="102" y="714"/>
                </a:lnTo>
                <a:lnTo>
                  <a:pt x="85" y="713"/>
                </a:lnTo>
                <a:lnTo>
                  <a:pt x="69" y="712"/>
                </a:lnTo>
                <a:lnTo>
                  <a:pt x="55" y="713"/>
                </a:lnTo>
                <a:lnTo>
                  <a:pt x="43" y="715"/>
                </a:lnTo>
                <a:lnTo>
                  <a:pt x="43" y="715"/>
                </a:lnTo>
                <a:lnTo>
                  <a:pt x="32" y="719"/>
                </a:lnTo>
                <a:lnTo>
                  <a:pt x="22" y="725"/>
                </a:lnTo>
                <a:lnTo>
                  <a:pt x="14" y="731"/>
                </a:lnTo>
                <a:lnTo>
                  <a:pt x="8" y="738"/>
                </a:lnTo>
                <a:lnTo>
                  <a:pt x="3" y="746"/>
                </a:lnTo>
                <a:lnTo>
                  <a:pt x="0" y="754"/>
                </a:lnTo>
                <a:lnTo>
                  <a:pt x="0" y="758"/>
                </a:lnTo>
                <a:lnTo>
                  <a:pt x="0" y="761"/>
                </a:lnTo>
                <a:lnTo>
                  <a:pt x="3" y="765"/>
                </a:lnTo>
                <a:lnTo>
                  <a:pt x="4" y="770"/>
                </a:lnTo>
                <a:lnTo>
                  <a:pt x="4" y="770"/>
                </a:lnTo>
                <a:lnTo>
                  <a:pt x="8" y="774"/>
                </a:lnTo>
                <a:lnTo>
                  <a:pt x="11" y="776"/>
                </a:lnTo>
                <a:lnTo>
                  <a:pt x="21" y="782"/>
                </a:lnTo>
                <a:lnTo>
                  <a:pt x="32" y="787"/>
                </a:lnTo>
                <a:lnTo>
                  <a:pt x="44" y="790"/>
                </a:lnTo>
                <a:lnTo>
                  <a:pt x="56" y="793"/>
                </a:lnTo>
                <a:lnTo>
                  <a:pt x="68" y="794"/>
                </a:lnTo>
                <a:lnTo>
                  <a:pt x="86" y="797"/>
                </a:lnTo>
                <a:lnTo>
                  <a:pt x="86" y="797"/>
                </a:lnTo>
                <a:lnTo>
                  <a:pt x="94" y="797"/>
                </a:lnTo>
                <a:lnTo>
                  <a:pt x="105" y="795"/>
                </a:lnTo>
                <a:lnTo>
                  <a:pt x="131" y="790"/>
                </a:lnTo>
                <a:lnTo>
                  <a:pt x="189" y="781"/>
                </a:lnTo>
                <a:lnTo>
                  <a:pt x="189" y="781"/>
                </a:lnTo>
                <a:lnTo>
                  <a:pt x="211" y="777"/>
                </a:lnTo>
                <a:lnTo>
                  <a:pt x="228" y="776"/>
                </a:lnTo>
                <a:lnTo>
                  <a:pt x="241" y="776"/>
                </a:lnTo>
                <a:lnTo>
                  <a:pt x="255" y="775"/>
                </a:lnTo>
                <a:lnTo>
                  <a:pt x="255" y="775"/>
                </a:lnTo>
                <a:lnTo>
                  <a:pt x="266" y="772"/>
                </a:lnTo>
                <a:lnTo>
                  <a:pt x="276" y="771"/>
                </a:lnTo>
                <a:lnTo>
                  <a:pt x="292" y="770"/>
                </a:lnTo>
                <a:lnTo>
                  <a:pt x="320" y="770"/>
                </a:lnTo>
                <a:lnTo>
                  <a:pt x="320" y="770"/>
                </a:lnTo>
                <a:lnTo>
                  <a:pt x="338" y="769"/>
                </a:lnTo>
                <a:lnTo>
                  <a:pt x="354" y="767"/>
                </a:lnTo>
                <a:lnTo>
                  <a:pt x="368" y="765"/>
                </a:lnTo>
                <a:lnTo>
                  <a:pt x="383" y="761"/>
                </a:lnTo>
                <a:lnTo>
                  <a:pt x="406" y="755"/>
                </a:lnTo>
                <a:lnTo>
                  <a:pt x="416" y="753"/>
                </a:lnTo>
                <a:lnTo>
                  <a:pt x="423" y="753"/>
                </a:lnTo>
                <a:lnTo>
                  <a:pt x="423" y="753"/>
                </a:lnTo>
                <a:lnTo>
                  <a:pt x="431" y="754"/>
                </a:lnTo>
                <a:lnTo>
                  <a:pt x="439" y="757"/>
                </a:lnTo>
                <a:lnTo>
                  <a:pt x="454" y="763"/>
                </a:lnTo>
                <a:lnTo>
                  <a:pt x="473" y="771"/>
                </a:lnTo>
                <a:lnTo>
                  <a:pt x="494" y="781"/>
                </a:lnTo>
                <a:lnTo>
                  <a:pt x="494" y="781"/>
                </a:lnTo>
                <a:lnTo>
                  <a:pt x="508" y="783"/>
                </a:lnTo>
                <a:lnTo>
                  <a:pt x="523" y="786"/>
                </a:lnTo>
                <a:lnTo>
                  <a:pt x="540" y="788"/>
                </a:lnTo>
                <a:lnTo>
                  <a:pt x="559" y="788"/>
                </a:lnTo>
                <a:lnTo>
                  <a:pt x="600" y="788"/>
                </a:lnTo>
                <a:lnTo>
                  <a:pt x="641" y="786"/>
                </a:lnTo>
                <a:lnTo>
                  <a:pt x="641" y="786"/>
                </a:lnTo>
                <a:lnTo>
                  <a:pt x="660" y="783"/>
                </a:lnTo>
                <a:lnTo>
                  <a:pt x="676" y="781"/>
                </a:lnTo>
                <a:lnTo>
                  <a:pt x="688" y="776"/>
                </a:lnTo>
                <a:lnTo>
                  <a:pt x="698" y="771"/>
                </a:lnTo>
                <a:lnTo>
                  <a:pt x="704" y="766"/>
                </a:lnTo>
                <a:lnTo>
                  <a:pt x="709" y="763"/>
                </a:lnTo>
                <a:lnTo>
                  <a:pt x="712" y="759"/>
                </a:lnTo>
                <a:lnTo>
                  <a:pt x="712" y="759"/>
                </a:lnTo>
                <a:lnTo>
                  <a:pt x="715" y="759"/>
                </a:lnTo>
                <a:lnTo>
                  <a:pt x="722" y="758"/>
                </a:lnTo>
                <a:lnTo>
                  <a:pt x="726" y="757"/>
                </a:lnTo>
                <a:lnTo>
                  <a:pt x="729" y="755"/>
                </a:lnTo>
                <a:lnTo>
                  <a:pt x="733" y="752"/>
                </a:lnTo>
                <a:lnTo>
                  <a:pt x="734" y="748"/>
                </a:lnTo>
                <a:lnTo>
                  <a:pt x="734" y="748"/>
                </a:lnTo>
                <a:lnTo>
                  <a:pt x="733" y="742"/>
                </a:lnTo>
                <a:lnTo>
                  <a:pt x="730" y="737"/>
                </a:lnTo>
                <a:lnTo>
                  <a:pt x="723" y="726"/>
                </a:lnTo>
                <a:lnTo>
                  <a:pt x="715" y="717"/>
                </a:lnTo>
                <a:lnTo>
                  <a:pt x="712" y="713"/>
                </a:lnTo>
                <a:lnTo>
                  <a:pt x="712" y="709"/>
                </a:lnTo>
                <a:lnTo>
                  <a:pt x="712" y="709"/>
                </a:lnTo>
                <a:lnTo>
                  <a:pt x="713" y="708"/>
                </a:lnTo>
                <a:lnTo>
                  <a:pt x="715" y="707"/>
                </a:lnTo>
                <a:lnTo>
                  <a:pt x="721" y="703"/>
                </a:lnTo>
                <a:lnTo>
                  <a:pt x="724" y="701"/>
                </a:lnTo>
                <a:lnTo>
                  <a:pt x="727" y="697"/>
                </a:lnTo>
                <a:lnTo>
                  <a:pt x="728" y="691"/>
                </a:lnTo>
                <a:lnTo>
                  <a:pt x="728" y="683"/>
                </a:lnTo>
                <a:lnTo>
                  <a:pt x="728" y="683"/>
                </a:lnTo>
                <a:lnTo>
                  <a:pt x="728" y="661"/>
                </a:lnTo>
                <a:lnTo>
                  <a:pt x="728" y="639"/>
                </a:lnTo>
                <a:lnTo>
                  <a:pt x="728" y="639"/>
                </a:lnTo>
                <a:lnTo>
                  <a:pt x="729" y="629"/>
                </a:lnTo>
                <a:lnTo>
                  <a:pt x="730" y="619"/>
                </a:lnTo>
                <a:lnTo>
                  <a:pt x="736" y="594"/>
                </a:lnTo>
                <a:lnTo>
                  <a:pt x="744" y="573"/>
                </a:lnTo>
                <a:lnTo>
                  <a:pt x="750" y="558"/>
                </a:lnTo>
                <a:lnTo>
                  <a:pt x="750" y="558"/>
                </a:lnTo>
                <a:lnTo>
                  <a:pt x="756" y="542"/>
                </a:lnTo>
                <a:lnTo>
                  <a:pt x="764" y="520"/>
                </a:lnTo>
                <a:lnTo>
                  <a:pt x="774" y="496"/>
                </a:lnTo>
                <a:lnTo>
                  <a:pt x="782" y="477"/>
                </a:lnTo>
                <a:lnTo>
                  <a:pt x="782" y="477"/>
                </a:lnTo>
                <a:lnTo>
                  <a:pt x="786" y="468"/>
                </a:lnTo>
                <a:lnTo>
                  <a:pt x="787" y="456"/>
                </a:lnTo>
                <a:lnTo>
                  <a:pt x="789" y="443"/>
                </a:lnTo>
                <a:lnTo>
                  <a:pt x="789" y="430"/>
                </a:lnTo>
                <a:lnTo>
                  <a:pt x="786" y="415"/>
                </a:lnTo>
                <a:lnTo>
                  <a:pt x="784" y="402"/>
                </a:lnTo>
                <a:lnTo>
                  <a:pt x="781" y="390"/>
                </a:lnTo>
                <a:lnTo>
                  <a:pt x="778" y="379"/>
                </a:lnTo>
                <a:lnTo>
                  <a:pt x="778" y="379"/>
                </a:lnTo>
                <a:lnTo>
                  <a:pt x="772" y="366"/>
                </a:lnTo>
                <a:lnTo>
                  <a:pt x="767" y="359"/>
                </a:lnTo>
                <a:lnTo>
                  <a:pt x="761" y="355"/>
                </a:lnTo>
                <a:lnTo>
                  <a:pt x="750" y="347"/>
                </a:lnTo>
                <a:lnTo>
                  <a:pt x="750" y="347"/>
                </a:lnTo>
                <a:lnTo>
                  <a:pt x="739" y="339"/>
                </a:lnTo>
                <a:lnTo>
                  <a:pt x="732" y="332"/>
                </a:lnTo>
                <a:lnTo>
                  <a:pt x="717" y="319"/>
                </a:lnTo>
                <a:lnTo>
                  <a:pt x="717" y="319"/>
                </a:lnTo>
                <a:lnTo>
                  <a:pt x="704" y="306"/>
                </a:lnTo>
                <a:lnTo>
                  <a:pt x="686" y="287"/>
                </a:lnTo>
                <a:lnTo>
                  <a:pt x="663" y="260"/>
                </a:lnTo>
                <a:lnTo>
                  <a:pt x="647" y="255"/>
                </a:lnTo>
                <a:lnTo>
                  <a:pt x="647" y="255"/>
                </a:lnTo>
                <a:lnTo>
                  <a:pt x="651" y="242"/>
                </a:lnTo>
                <a:lnTo>
                  <a:pt x="658" y="209"/>
                </a:lnTo>
                <a:lnTo>
                  <a:pt x="661" y="190"/>
                </a:lnTo>
                <a:lnTo>
                  <a:pt x="665" y="169"/>
                </a:lnTo>
                <a:lnTo>
                  <a:pt x="667" y="149"/>
                </a:lnTo>
                <a:lnTo>
                  <a:pt x="669" y="131"/>
                </a:lnTo>
                <a:lnTo>
                  <a:pt x="669" y="131"/>
                </a:lnTo>
                <a:lnTo>
                  <a:pt x="667" y="111"/>
                </a:lnTo>
                <a:lnTo>
                  <a:pt x="663" y="92"/>
                </a:lnTo>
                <a:lnTo>
                  <a:pt x="659" y="81"/>
                </a:lnTo>
                <a:lnTo>
                  <a:pt x="655" y="71"/>
                </a:lnTo>
                <a:lnTo>
                  <a:pt x="651" y="60"/>
                </a:lnTo>
                <a:lnTo>
                  <a:pt x="644" y="51"/>
                </a:lnTo>
                <a:lnTo>
                  <a:pt x="638" y="41"/>
                </a:lnTo>
                <a:lnTo>
                  <a:pt x="630" y="33"/>
                </a:lnTo>
                <a:lnTo>
                  <a:pt x="623" y="25"/>
                </a:lnTo>
                <a:lnTo>
                  <a:pt x="613" y="18"/>
                </a:lnTo>
                <a:lnTo>
                  <a:pt x="602" y="11"/>
                </a:lnTo>
                <a:lnTo>
                  <a:pt x="591" y="6"/>
                </a:lnTo>
                <a:lnTo>
                  <a:pt x="578" y="2"/>
                </a:lnTo>
                <a:lnTo>
                  <a:pt x="565" y="0"/>
                </a:lnTo>
                <a:lnTo>
                  <a:pt x="565" y="0"/>
                </a:lnTo>
                <a:lnTo>
                  <a:pt x="551" y="0"/>
                </a:lnTo>
                <a:lnTo>
                  <a:pt x="538" y="0"/>
                </a:lnTo>
                <a:lnTo>
                  <a:pt x="526" y="2"/>
                </a:lnTo>
                <a:lnTo>
                  <a:pt x="515" y="5"/>
                </a:lnTo>
                <a:lnTo>
                  <a:pt x="504" y="8"/>
                </a:lnTo>
                <a:lnTo>
                  <a:pt x="493" y="13"/>
                </a:lnTo>
                <a:lnTo>
                  <a:pt x="475" y="24"/>
                </a:lnTo>
                <a:lnTo>
                  <a:pt x="459" y="35"/>
                </a:lnTo>
                <a:lnTo>
                  <a:pt x="446" y="46"/>
                </a:lnTo>
                <a:lnTo>
                  <a:pt x="436" y="54"/>
                </a:lnTo>
                <a:lnTo>
                  <a:pt x="429" y="59"/>
                </a:lnTo>
                <a:lnTo>
                  <a:pt x="429" y="59"/>
                </a:lnTo>
                <a:lnTo>
                  <a:pt x="421" y="65"/>
                </a:lnTo>
                <a:lnTo>
                  <a:pt x="417" y="68"/>
                </a:lnTo>
                <a:lnTo>
                  <a:pt x="416" y="69"/>
                </a:lnTo>
                <a:lnTo>
                  <a:pt x="416" y="70"/>
                </a:lnTo>
                <a:lnTo>
                  <a:pt x="418" y="70"/>
                </a:lnTo>
                <a:lnTo>
                  <a:pt x="418" y="70"/>
                </a:lnTo>
                <a:lnTo>
                  <a:pt x="418" y="71"/>
                </a:lnTo>
                <a:lnTo>
                  <a:pt x="418" y="74"/>
                </a:lnTo>
                <a:lnTo>
                  <a:pt x="417" y="80"/>
                </a:lnTo>
                <a:lnTo>
                  <a:pt x="412" y="87"/>
                </a:lnTo>
                <a:lnTo>
                  <a:pt x="412" y="87"/>
                </a:lnTo>
                <a:lnTo>
                  <a:pt x="407" y="93"/>
                </a:lnTo>
                <a:lnTo>
                  <a:pt x="401" y="102"/>
                </a:lnTo>
                <a:lnTo>
                  <a:pt x="394" y="112"/>
                </a:lnTo>
                <a:lnTo>
                  <a:pt x="388" y="125"/>
                </a:lnTo>
                <a:lnTo>
                  <a:pt x="383" y="139"/>
                </a:lnTo>
                <a:lnTo>
                  <a:pt x="381" y="148"/>
                </a:lnTo>
                <a:lnTo>
                  <a:pt x="379" y="156"/>
                </a:lnTo>
                <a:lnTo>
                  <a:pt x="379" y="165"/>
                </a:lnTo>
                <a:lnTo>
                  <a:pt x="379" y="173"/>
                </a:lnTo>
                <a:lnTo>
                  <a:pt x="379" y="173"/>
                </a:lnTo>
                <a:lnTo>
                  <a:pt x="383" y="191"/>
                </a:lnTo>
                <a:lnTo>
                  <a:pt x="387" y="206"/>
                </a:lnTo>
                <a:lnTo>
                  <a:pt x="391" y="218"/>
                </a:lnTo>
                <a:lnTo>
                  <a:pt x="396" y="227"/>
                </a:lnTo>
                <a:lnTo>
                  <a:pt x="401" y="236"/>
                </a:lnTo>
                <a:lnTo>
                  <a:pt x="406" y="242"/>
                </a:lnTo>
                <a:lnTo>
                  <a:pt x="412" y="249"/>
                </a:lnTo>
                <a:lnTo>
                  <a:pt x="412" y="249"/>
                </a:lnTo>
                <a:lnTo>
                  <a:pt x="414" y="252"/>
                </a:lnTo>
                <a:lnTo>
                  <a:pt x="414" y="254"/>
                </a:lnTo>
                <a:lnTo>
                  <a:pt x="414" y="260"/>
                </a:lnTo>
                <a:lnTo>
                  <a:pt x="414" y="267"/>
                </a:lnTo>
                <a:lnTo>
                  <a:pt x="416" y="271"/>
                </a:lnTo>
                <a:lnTo>
                  <a:pt x="418" y="276"/>
                </a:lnTo>
                <a:lnTo>
                  <a:pt x="434" y="3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294B8820-FA28-4F00-929F-EC2E741F858F}"/>
              </a:ext>
            </a:extLst>
          </p:cNvPr>
          <p:cNvSpPr>
            <a:spLocks/>
          </p:cNvSpPr>
          <p:nvPr/>
        </p:nvSpPr>
        <p:spPr bwMode="auto">
          <a:xfrm>
            <a:off x="6544265" y="2763483"/>
            <a:ext cx="571500" cy="1622425"/>
          </a:xfrm>
          <a:custGeom>
            <a:avLst/>
            <a:gdLst>
              <a:gd name="T0" fmla="*/ 120 w 360"/>
              <a:gd name="T1" fmla="*/ 262 h 1022"/>
              <a:gd name="T2" fmla="*/ 79 w 360"/>
              <a:gd name="T3" fmla="*/ 287 h 1022"/>
              <a:gd name="T4" fmla="*/ 60 w 360"/>
              <a:gd name="T5" fmla="*/ 321 h 1022"/>
              <a:gd name="T6" fmla="*/ 23 w 360"/>
              <a:gd name="T7" fmla="*/ 369 h 1022"/>
              <a:gd name="T8" fmla="*/ 19 w 360"/>
              <a:gd name="T9" fmla="*/ 396 h 1022"/>
              <a:gd name="T10" fmla="*/ 0 w 360"/>
              <a:gd name="T11" fmla="*/ 463 h 1022"/>
              <a:gd name="T12" fmla="*/ 11 w 360"/>
              <a:gd name="T13" fmla="*/ 584 h 1022"/>
              <a:gd name="T14" fmla="*/ 3 w 360"/>
              <a:gd name="T15" fmla="*/ 616 h 1022"/>
              <a:gd name="T16" fmla="*/ 6 w 360"/>
              <a:gd name="T17" fmla="*/ 647 h 1022"/>
              <a:gd name="T18" fmla="*/ 17 w 360"/>
              <a:gd name="T19" fmla="*/ 657 h 1022"/>
              <a:gd name="T20" fmla="*/ 31 w 360"/>
              <a:gd name="T21" fmla="*/ 671 h 1022"/>
              <a:gd name="T22" fmla="*/ 70 w 360"/>
              <a:gd name="T23" fmla="*/ 715 h 1022"/>
              <a:gd name="T24" fmla="*/ 87 w 360"/>
              <a:gd name="T25" fmla="*/ 748 h 1022"/>
              <a:gd name="T26" fmla="*/ 105 w 360"/>
              <a:gd name="T27" fmla="*/ 781 h 1022"/>
              <a:gd name="T28" fmla="*/ 108 w 360"/>
              <a:gd name="T29" fmla="*/ 792 h 1022"/>
              <a:gd name="T30" fmla="*/ 100 w 360"/>
              <a:gd name="T31" fmla="*/ 868 h 1022"/>
              <a:gd name="T32" fmla="*/ 83 w 360"/>
              <a:gd name="T33" fmla="*/ 938 h 1022"/>
              <a:gd name="T34" fmla="*/ 77 w 360"/>
              <a:gd name="T35" fmla="*/ 1012 h 1022"/>
              <a:gd name="T36" fmla="*/ 100 w 360"/>
              <a:gd name="T37" fmla="*/ 1019 h 1022"/>
              <a:gd name="T38" fmla="*/ 198 w 360"/>
              <a:gd name="T39" fmla="*/ 1018 h 1022"/>
              <a:gd name="T40" fmla="*/ 247 w 360"/>
              <a:gd name="T41" fmla="*/ 1004 h 1022"/>
              <a:gd name="T42" fmla="*/ 255 w 360"/>
              <a:gd name="T43" fmla="*/ 985 h 1022"/>
              <a:gd name="T44" fmla="*/ 280 w 360"/>
              <a:gd name="T45" fmla="*/ 976 h 1022"/>
              <a:gd name="T46" fmla="*/ 318 w 360"/>
              <a:gd name="T47" fmla="*/ 962 h 1022"/>
              <a:gd name="T48" fmla="*/ 343 w 360"/>
              <a:gd name="T49" fmla="*/ 929 h 1022"/>
              <a:gd name="T50" fmla="*/ 254 w 360"/>
              <a:gd name="T51" fmla="*/ 910 h 1022"/>
              <a:gd name="T52" fmla="*/ 255 w 360"/>
              <a:gd name="T53" fmla="*/ 869 h 1022"/>
              <a:gd name="T54" fmla="*/ 284 w 360"/>
              <a:gd name="T55" fmla="*/ 722 h 1022"/>
              <a:gd name="T56" fmla="*/ 246 w 360"/>
              <a:gd name="T57" fmla="*/ 633 h 1022"/>
              <a:gd name="T58" fmla="*/ 259 w 360"/>
              <a:gd name="T59" fmla="*/ 614 h 1022"/>
              <a:gd name="T60" fmla="*/ 273 w 360"/>
              <a:gd name="T61" fmla="*/ 512 h 1022"/>
              <a:gd name="T62" fmla="*/ 294 w 360"/>
              <a:gd name="T63" fmla="*/ 499 h 1022"/>
              <a:gd name="T64" fmla="*/ 300 w 360"/>
              <a:gd name="T65" fmla="*/ 518 h 1022"/>
              <a:gd name="T66" fmla="*/ 324 w 360"/>
              <a:gd name="T67" fmla="*/ 529 h 1022"/>
              <a:gd name="T68" fmla="*/ 348 w 360"/>
              <a:gd name="T69" fmla="*/ 527 h 1022"/>
              <a:gd name="T70" fmla="*/ 360 w 360"/>
              <a:gd name="T71" fmla="*/ 491 h 1022"/>
              <a:gd name="T72" fmla="*/ 294 w 360"/>
              <a:gd name="T73" fmla="*/ 404 h 1022"/>
              <a:gd name="T74" fmla="*/ 309 w 360"/>
              <a:gd name="T75" fmla="*/ 374 h 1022"/>
              <a:gd name="T76" fmla="*/ 316 w 360"/>
              <a:gd name="T77" fmla="*/ 350 h 1022"/>
              <a:gd name="T78" fmla="*/ 299 w 360"/>
              <a:gd name="T79" fmla="*/ 299 h 1022"/>
              <a:gd name="T80" fmla="*/ 285 w 360"/>
              <a:gd name="T81" fmla="*/ 263 h 1022"/>
              <a:gd name="T82" fmla="*/ 251 w 360"/>
              <a:gd name="T83" fmla="*/ 248 h 1022"/>
              <a:gd name="T84" fmla="*/ 292 w 360"/>
              <a:gd name="T85" fmla="*/ 233 h 1022"/>
              <a:gd name="T86" fmla="*/ 307 w 360"/>
              <a:gd name="T87" fmla="*/ 207 h 1022"/>
              <a:gd name="T88" fmla="*/ 316 w 360"/>
              <a:gd name="T89" fmla="*/ 148 h 1022"/>
              <a:gd name="T90" fmla="*/ 326 w 360"/>
              <a:gd name="T91" fmla="*/ 118 h 1022"/>
              <a:gd name="T92" fmla="*/ 337 w 360"/>
              <a:gd name="T93" fmla="*/ 94 h 1022"/>
              <a:gd name="T94" fmla="*/ 319 w 360"/>
              <a:gd name="T95" fmla="*/ 37 h 1022"/>
              <a:gd name="T96" fmla="*/ 292 w 360"/>
              <a:gd name="T97" fmla="*/ 13 h 1022"/>
              <a:gd name="T98" fmla="*/ 235 w 360"/>
              <a:gd name="T99" fmla="*/ 0 h 1022"/>
              <a:gd name="T100" fmla="*/ 144 w 360"/>
              <a:gd name="T101" fmla="*/ 14 h 1022"/>
              <a:gd name="T102" fmla="*/ 124 w 360"/>
              <a:gd name="T103" fmla="*/ 31 h 1022"/>
              <a:gd name="T104" fmla="*/ 114 w 360"/>
              <a:gd name="T105" fmla="*/ 85 h 1022"/>
              <a:gd name="T106" fmla="*/ 114 w 360"/>
              <a:gd name="T107" fmla="*/ 123 h 1022"/>
              <a:gd name="T108" fmla="*/ 126 w 360"/>
              <a:gd name="T109" fmla="*/ 162 h 1022"/>
              <a:gd name="T110" fmla="*/ 144 w 360"/>
              <a:gd name="T111" fmla="*/ 185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0" h="1022">
                <a:moveTo>
                  <a:pt x="168" y="210"/>
                </a:moveTo>
                <a:lnTo>
                  <a:pt x="159" y="237"/>
                </a:lnTo>
                <a:lnTo>
                  <a:pt x="159" y="237"/>
                </a:lnTo>
                <a:lnTo>
                  <a:pt x="138" y="251"/>
                </a:lnTo>
                <a:lnTo>
                  <a:pt x="120" y="262"/>
                </a:lnTo>
                <a:lnTo>
                  <a:pt x="106" y="269"/>
                </a:lnTo>
                <a:lnTo>
                  <a:pt x="106" y="269"/>
                </a:lnTo>
                <a:lnTo>
                  <a:pt x="95" y="274"/>
                </a:lnTo>
                <a:lnTo>
                  <a:pt x="87" y="280"/>
                </a:lnTo>
                <a:lnTo>
                  <a:pt x="79" y="287"/>
                </a:lnTo>
                <a:lnTo>
                  <a:pt x="73" y="294"/>
                </a:lnTo>
                <a:lnTo>
                  <a:pt x="73" y="294"/>
                </a:lnTo>
                <a:lnTo>
                  <a:pt x="69" y="301"/>
                </a:lnTo>
                <a:lnTo>
                  <a:pt x="64" y="310"/>
                </a:lnTo>
                <a:lnTo>
                  <a:pt x="60" y="321"/>
                </a:lnTo>
                <a:lnTo>
                  <a:pt x="51" y="334"/>
                </a:lnTo>
                <a:lnTo>
                  <a:pt x="51" y="334"/>
                </a:lnTo>
                <a:lnTo>
                  <a:pt x="41" y="346"/>
                </a:lnTo>
                <a:lnTo>
                  <a:pt x="31" y="358"/>
                </a:lnTo>
                <a:lnTo>
                  <a:pt x="23" y="369"/>
                </a:lnTo>
                <a:lnTo>
                  <a:pt x="21" y="373"/>
                </a:lnTo>
                <a:lnTo>
                  <a:pt x="19" y="377"/>
                </a:lnTo>
                <a:lnTo>
                  <a:pt x="19" y="377"/>
                </a:lnTo>
                <a:lnTo>
                  <a:pt x="18" y="389"/>
                </a:lnTo>
                <a:lnTo>
                  <a:pt x="19" y="396"/>
                </a:lnTo>
                <a:lnTo>
                  <a:pt x="19" y="396"/>
                </a:lnTo>
                <a:lnTo>
                  <a:pt x="10" y="423"/>
                </a:lnTo>
                <a:lnTo>
                  <a:pt x="3" y="446"/>
                </a:lnTo>
                <a:lnTo>
                  <a:pt x="2" y="455"/>
                </a:lnTo>
                <a:lnTo>
                  <a:pt x="0" y="463"/>
                </a:lnTo>
                <a:lnTo>
                  <a:pt x="0" y="463"/>
                </a:lnTo>
                <a:lnTo>
                  <a:pt x="2" y="491"/>
                </a:lnTo>
                <a:lnTo>
                  <a:pt x="6" y="531"/>
                </a:lnTo>
                <a:lnTo>
                  <a:pt x="11" y="584"/>
                </a:lnTo>
                <a:lnTo>
                  <a:pt x="11" y="584"/>
                </a:lnTo>
                <a:lnTo>
                  <a:pt x="10" y="585"/>
                </a:lnTo>
                <a:lnTo>
                  <a:pt x="9" y="589"/>
                </a:lnTo>
                <a:lnTo>
                  <a:pt x="5" y="599"/>
                </a:lnTo>
                <a:lnTo>
                  <a:pt x="3" y="616"/>
                </a:lnTo>
                <a:lnTo>
                  <a:pt x="3" y="616"/>
                </a:lnTo>
                <a:lnTo>
                  <a:pt x="3" y="627"/>
                </a:lnTo>
                <a:lnTo>
                  <a:pt x="3" y="635"/>
                </a:lnTo>
                <a:lnTo>
                  <a:pt x="4" y="641"/>
                </a:lnTo>
                <a:lnTo>
                  <a:pt x="5" y="645"/>
                </a:lnTo>
                <a:lnTo>
                  <a:pt x="6" y="647"/>
                </a:lnTo>
                <a:lnTo>
                  <a:pt x="7" y="648"/>
                </a:lnTo>
                <a:lnTo>
                  <a:pt x="11" y="652"/>
                </a:lnTo>
                <a:lnTo>
                  <a:pt x="11" y="652"/>
                </a:lnTo>
                <a:lnTo>
                  <a:pt x="15" y="655"/>
                </a:lnTo>
                <a:lnTo>
                  <a:pt x="17" y="657"/>
                </a:lnTo>
                <a:lnTo>
                  <a:pt x="22" y="658"/>
                </a:lnTo>
                <a:lnTo>
                  <a:pt x="22" y="658"/>
                </a:lnTo>
                <a:lnTo>
                  <a:pt x="23" y="658"/>
                </a:lnTo>
                <a:lnTo>
                  <a:pt x="25" y="661"/>
                </a:lnTo>
                <a:lnTo>
                  <a:pt x="31" y="671"/>
                </a:lnTo>
                <a:lnTo>
                  <a:pt x="37" y="680"/>
                </a:lnTo>
                <a:lnTo>
                  <a:pt x="41" y="687"/>
                </a:lnTo>
                <a:lnTo>
                  <a:pt x="41" y="687"/>
                </a:lnTo>
                <a:lnTo>
                  <a:pt x="58" y="703"/>
                </a:lnTo>
                <a:lnTo>
                  <a:pt x="70" y="715"/>
                </a:lnTo>
                <a:lnTo>
                  <a:pt x="74" y="719"/>
                </a:lnTo>
                <a:lnTo>
                  <a:pt x="76" y="724"/>
                </a:lnTo>
                <a:lnTo>
                  <a:pt x="76" y="724"/>
                </a:lnTo>
                <a:lnTo>
                  <a:pt x="80" y="735"/>
                </a:lnTo>
                <a:lnTo>
                  <a:pt x="87" y="748"/>
                </a:lnTo>
                <a:lnTo>
                  <a:pt x="94" y="761"/>
                </a:lnTo>
                <a:lnTo>
                  <a:pt x="100" y="773"/>
                </a:lnTo>
                <a:lnTo>
                  <a:pt x="100" y="773"/>
                </a:lnTo>
                <a:lnTo>
                  <a:pt x="102" y="779"/>
                </a:lnTo>
                <a:lnTo>
                  <a:pt x="105" y="781"/>
                </a:lnTo>
                <a:lnTo>
                  <a:pt x="108" y="785"/>
                </a:lnTo>
                <a:lnTo>
                  <a:pt x="109" y="785"/>
                </a:lnTo>
                <a:lnTo>
                  <a:pt x="111" y="786"/>
                </a:lnTo>
                <a:lnTo>
                  <a:pt x="108" y="792"/>
                </a:lnTo>
                <a:lnTo>
                  <a:pt x="108" y="792"/>
                </a:lnTo>
                <a:lnTo>
                  <a:pt x="106" y="798"/>
                </a:lnTo>
                <a:lnTo>
                  <a:pt x="105" y="807"/>
                </a:lnTo>
                <a:lnTo>
                  <a:pt x="104" y="831"/>
                </a:lnTo>
                <a:lnTo>
                  <a:pt x="101" y="856"/>
                </a:lnTo>
                <a:lnTo>
                  <a:pt x="100" y="868"/>
                </a:lnTo>
                <a:lnTo>
                  <a:pt x="98" y="878"/>
                </a:lnTo>
                <a:lnTo>
                  <a:pt x="98" y="878"/>
                </a:lnTo>
                <a:lnTo>
                  <a:pt x="89" y="909"/>
                </a:lnTo>
                <a:lnTo>
                  <a:pt x="83" y="938"/>
                </a:lnTo>
                <a:lnTo>
                  <a:pt x="83" y="938"/>
                </a:lnTo>
                <a:lnTo>
                  <a:pt x="80" y="958"/>
                </a:lnTo>
                <a:lnTo>
                  <a:pt x="76" y="983"/>
                </a:lnTo>
                <a:lnTo>
                  <a:pt x="75" y="994"/>
                </a:lnTo>
                <a:lnTo>
                  <a:pt x="75" y="1004"/>
                </a:lnTo>
                <a:lnTo>
                  <a:pt x="77" y="1012"/>
                </a:lnTo>
                <a:lnTo>
                  <a:pt x="79" y="1015"/>
                </a:lnTo>
                <a:lnTo>
                  <a:pt x="81" y="1016"/>
                </a:lnTo>
                <a:lnTo>
                  <a:pt x="81" y="1016"/>
                </a:lnTo>
                <a:lnTo>
                  <a:pt x="89" y="1018"/>
                </a:lnTo>
                <a:lnTo>
                  <a:pt x="100" y="1019"/>
                </a:lnTo>
                <a:lnTo>
                  <a:pt x="130" y="1021"/>
                </a:lnTo>
                <a:lnTo>
                  <a:pt x="170" y="1022"/>
                </a:lnTo>
                <a:lnTo>
                  <a:pt x="170" y="1022"/>
                </a:lnTo>
                <a:lnTo>
                  <a:pt x="179" y="1021"/>
                </a:lnTo>
                <a:lnTo>
                  <a:pt x="198" y="1018"/>
                </a:lnTo>
                <a:lnTo>
                  <a:pt x="221" y="1015"/>
                </a:lnTo>
                <a:lnTo>
                  <a:pt x="232" y="1011"/>
                </a:lnTo>
                <a:lnTo>
                  <a:pt x="240" y="1008"/>
                </a:lnTo>
                <a:lnTo>
                  <a:pt x="240" y="1008"/>
                </a:lnTo>
                <a:lnTo>
                  <a:pt x="247" y="1004"/>
                </a:lnTo>
                <a:lnTo>
                  <a:pt x="252" y="999"/>
                </a:lnTo>
                <a:lnTo>
                  <a:pt x="254" y="996"/>
                </a:lnTo>
                <a:lnTo>
                  <a:pt x="255" y="991"/>
                </a:lnTo>
                <a:lnTo>
                  <a:pt x="256" y="987"/>
                </a:lnTo>
                <a:lnTo>
                  <a:pt x="255" y="985"/>
                </a:lnTo>
                <a:lnTo>
                  <a:pt x="254" y="980"/>
                </a:lnTo>
                <a:lnTo>
                  <a:pt x="254" y="980"/>
                </a:lnTo>
                <a:lnTo>
                  <a:pt x="255" y="980"/>
                </a:lnTo>
                <a:lnTo>
                  <a:pt x="261" y="978"/>
                </a:lnTo>
                <a:lnTo>
                  <a:pt x="280" y="976"/>
                </a:lnTo>
                <a:lnTo>
                  <a:pt x="292" y="972"/>
                </a:lnTo>
                <a:lnTo>
                  <a:pt x="303" y="970"/>
                </a:lnTo>
                <a:lnTo>
                  <a:pt x="312" y="966"/>
                </a:lnTo>
                <a:lnTo>
                  <a:pt x="318" y="962"/>
                </a:lnTo>
                <a:lnTo>
                  <a:pt x="318" y="962"/>
                </a:lnTo>
                <a:lnTo>
                  <a:pt x="338" y="944"/>
                </a:lnTo>
                <a:lnTo>
                  <a:pt x="342" y="940"/>
                </a:lnTo>
                <a:lnTo>
                  <a:pt x="344" y="935"/>
                </a:lnTo>
                <a:lnTo>
                  <a:pt x="344" y="933"/>
                </a:lnTo>
                <a:lnTo>
                  <a:pt x="343" y="929"/>
                </a:lnTo>
                <a:lnTo>
                  <a:pt x="343" y="929"/>
                </a:lnTo>
                <a:lnTo>
                  <a:pt x="337" y="927"/>
                </a:lnTo>
                <a:lnTo>
                  <a:pt x="325" y="923"/>
                </a:lnTo>
                <a:lnTo>
                  <a:pt x="296" y="917"/>
                </a:lnTo>
                <a:lnTo>
                  <a:pt x="254" y="910"/>
                </a:lnTo>
                <a:lnTo>
                  <a:pt x="251" y="878"/>
                </a:lnTo>
                <a:lnTo>
                  <a:pt x="251" y="878"/>
                </a:lnTo>
                <a:lnTo>
                  <a:pt x="252" y="878"/>
                </a:lnTo>
                <a:lnTo>
                  <a:pt x="253" y="876"/>
                </a:lnTo>
                <a:lnTo>
                  <a:pt x="255" y="869"/>
                </a:lnTo>
                <a:lnTo>
                  <a:pt x="259" y="851"/>
                </a:lnTo>
                <a:lnTo>
                  <a:pt x="259" y="851"/>
                </a:lnTo>
                <a:lnTo>
                  <a:pt x="274" y="776"/>
                </a:lnTo>
                <a:lnTo>
                  <a:pt x="281" y="740"/>
                </a:lnTo>
                <a:lnTo>
                  <a:pt x="284" y="722"/>
                </a:lnTo>
                <a:lnTo>
                  <a:pt x="284" y="722"/>
                </a:lnTo>
                <a:lnTo>
                  <a:pt x="265" y="680"/>
                </a:lnTo>
                <a:lnTo>
                  <a:pt x="246" y="635"/>
                </a:lnTo>
                <a:lnTo>
                  <a:pt x="246" y="635"/>
                </a:lnTo>
                <a:lnTo>
                  <a:pt x="246" y="633"/>
                </a:lnTo>
                <a:lnTo>
                  <a:pt x="247" y="631"/>
                </a:lnTo>
                <a:lnTo>
                  <a:pt x="252" y="625"/>
                </a:lnTo>
                <a:lnTo>
                  <a:pt x="258" y="620"/>
                </a:lnTo>
                <a:lnTo>
                  <a:pt x="259" y="618"/>
                </a:lnTo>
                <a:lnTo>
                  <a:pt x="259" y="614"/>
                </a:lnTo>
                <a:lnTo>
                  <a:pt x="259" y="614"/>
                </a:lnTo>
                <a:lnTo>
                  <a:pt x="259" y="607"/>
                </a:lnTo>
                <a:lnTo>
                  <a:pt x="261" y="595"/>
                </a:lnTo>
                <a:lnTo>
                  <a:pt x="266" y="559"/>
                </a:lnTo>
                <a:lnTo>
                  <a:pt x="273" y="512"/>
                </a:lnTo>
                <a:lnTo>
                  <a:pt x="286" y="453"/>
                </a:lnTo>
                <a:lnTo>
                  <a:pt x="297" y="485"/>
                </a:lnTo>
                <a:lnTo>
                  <a:pt x="297" y="485"/>
                </a:lnTo>
                <a:lnTo>
                  <a:pt x="296" y="492"/>
                </a:lnTo>
                <a:lnTo>
                  <a:pt x="294" y="499"/>
                </a:lnTo>
                <a:lnTo>
                  <a:pt x="294" y="506"/>
                </a:lnTo>
                <a:lnTo>
                  <a:pt x="294" y="506"/>
                </a:lnTo>
                <a:lnTo>
                  <a:pt x="296" y="511"/>
                </a:lnTo>
                <a:lnTo>
                  <a:pt x="297" y="514"/>
                </a:lnTo>
                <a:lnTo>
                  <a:pt x="300" y="518"/>
                </a:lnTo>
                <a:lnTo>
                  <a:pt x="304" y="521"/>
                </a:lnTo>
                <a:lnTo>
                  <a:pt x="312" y="526"/>
                </a:lnTo>
                <a:lnTo>
                  <a:pt x="318" y="527"/>
                </a:lnTo>
                <a:lnTo>
                  <a:pt x="318" y="527"/>
                </a:lnTo>
                <a:lnTo>
                  <a:pt x="324" y="529"/>
                </a:lnTo>
                <a:lnTo>
                  <a:pt x="332" y="531"/>
                </a:lnTo>
                <a:lnTo>
                  <a:pt x="337" y="531"/>
                </a:lnTo>
                <a:lnTo>
                  <a:pt x="342" y="531"/>
                </a:lnTo>
                <a:lnTo>
                  <a:pt x="345" y="530"/>
                </a:lnTo>
                <a:lnTo>
                  <a:pt x="348" y="527"/>
                </a:lnTo>
                <a:lnTo>
                  <a:pt x="348" y="527"/>
                </a:lnTo>
                <a:lnTo>
                  <a:pt x="350" y="524"/>
                </a:lnTo>
                <a:lnTo>
                  <a:pt x="354" y="518"/>
                </a:lnTo>
                <a:lnTo>
                  <a:pt x="357" y="505"/>
                </a:lnTo>
                <a:lnTo>
                  <a:pt x="360" y="491"/>
                </a:lnTo>
                <a:lnTo>
                  <a:pt x="360" y="486"/>
                </a:lnTo>
                <a:lnTo>
                  <a:pt x="358" y="482"/>
                </a:lnTo>
                <a:lnTo>
                  <a:pt x="358" y="482"/>
                </a:lnTo>
                <a:lnTo>
                  <a:pt x="329" y="438"/>
                </a:lnTo>
                <a:lnTo>
                  <a:pt x="294" y="404"/>
                </a:lnTo>
                <a:lnTo>
                  <a:pt x="294" y="383"/>
                </a:lnTo>
                <a:lnTo>
                  <a:pt x="294" y="383"/>
                </a:lnTo>
                <a:lnTo>
                  <a:pt x="298" y="382"/>
                </a:lnTo>
                <a:lnTo>
                  <a:pt x="305" y="377"/>
                </a:lnTo>
                <a:lnTo>
                  <a:pt x="309" y="374"/>
                </a:lnTo>
                <a:lnTo>
                  <a:pt x="312" y="371"/>
                </a:lnTo>
                <a:lnTo>
                  <a:pt x="315" y="367"/>
                </a:lnTo>
                <a:lnTo>
                  <a:pt x="316" y="364"/>
                </a:lnTo>
                <a:lnTo>
                  <a:pt x="316" y="364"/>
                </a:lnTo>
                <a:lnTo>
                  <a:pt x="316" y="350"/>
                </a:lnTo>
                <a:lnTo>
                  <a:pt x="316" y="342"/>
                </a:lnTo>
                <a:lnTo>
                  <a:pt x="313" y="334"/>
                </a:lnTo>
                <a:lnTo>
                  <a:pt x="313" y="334"/>
                </a:lnTo>
                <a:lnTo>
                  <a:pt x="307" y="319"/>
                </a:lnTo>
                <a:lnTo>
                  <a:pt x="299" y="299"/>
                </a:lnTo>
                <a:lnTo>
                  <a:pt x="292" y="281"/>
                </a:lnTo>
                <a:lnTo>
                  <a:pt x="288" y="271"/>
                </a:lnTo>
                <a:lnTo>
                  <a:pt x="288" y="271"/>
                </a:lnTo>
                <a:lnTo>
                  <a:pt x="287" y="268"/>
                </a:lnTo>
                <a:lnTo>
                  <a:pt x="285" y="263"/>
                </a:lnTo>
                <a:lnTo>
                  <a:pt x="278" y="256"/>
                </a:lnTo>
                <a:lnTo>
                  <a:pt x="278" y="256"/>
                </a:lnTo>
                <a:lnTo>
                  <a:pt x="272" y="252"/>
                </a:lnTo>
                <a:lnTo>
                  <a:pt x="264" y="250"/>
                </a:lnTo>
                <a:lnTo>
                  <a:pt x="251" y="248"/>
                </a:lnTo>
                <a:lnTo>
                  <a:pt x="251" y="248"/>
                </a:lnTo>
                <a:lnTo>
                  <a:pt x="256" y="246"/>
                </a:lnTo>
                <a:lnTo>
                  <a:pt x="271" y="243"/>
                </a:lnTo>
                <a:lnTo>
                  <a:pt x="286" y="237"/>
                </a:lnTo>
                <a:lnTo>
                  <a:pt x="292" y="233"/>
                </a:lnTo>
                <a:lnTo>
                  <a:pt x="297" y="229"/>
                </a:lnTo>
                <a:lnTo>
                  <a:pt x="297" y="229"/>
                </a:lnTo>
                <a:lnTo>
                  <a:pt x="303" y="220"/>
                </a:lnTo>
                <a:lnTo>
                  <a:pt x="306" y="214"/>
                </a:lnTo>
                <a:lnTo>
                  <a:pt x="307" y="207"/>
                </a:lnTo>
                <a:lnTo>
                  <a:pt x="307" y="199"/>
                </a:lnTo>
                <a:lnTo>
                  <a:pt x="307" y="199"/>
                </a:lnTo>
                <a:lnTo>
                  <a:pt x="309" y="186"/>
                </a:lnTo>
                <a:lnTo>
                  <a:pt x="311" y="172"/>
                </a:lnTo>
                <a:lnTo>
                  <a:pt x="316" y="148"/>
                </a:lnTo>
                <a:lnTo>
                  <a:pt x="316" y="148"/>
                </a:lnTo>
                <a:lnTo>
                  <a:pt x="318" y="140"/>
                </a:lnTo>
                <a:lnTo>
                  <a:pt x="322" y="130"/>
                </a:lnTo>
                <a:lnTo>
                  <a:pt x="326" y="118"/>
                </a:lnTo>
                <a:lnTo>
                  <a:pt x="326" y="118"/>
                </a:lnTo>
                <a:lnTo>
                  <a:pt x="331" y="112"/>
                </a:lnTo>
                <a:lnTo>
                  <a:pt x="335" y="107"/>
                </a:lnTo>
                <a:lnTo>
                  <a:pt x="337" y="99"/>
                </a:lnTo>
                <a:lnTo>
                  <a:pt x="337" y="99"/>
                </a:lnTo>
                <a:lnTo>
                  <a:pt x="337" y="94"/>
                </a:lnTo>
                <a:lnTo>
                  <a:pt x="336" y="85"/>
                </a:lnTo>
                <a:lnTo>
                  <a:pt x="333" y="73"/>
                </a:lnTo>
                <a:lnTo>
                  <a:pt x="330" y="61"/>
                </a:lnTo>
                <a:lnTo>
                  <a:pt x="325" y="48"/>
                </a:lnTo>
                <a:lnTo>
                  <a:pt x="319" y="37"/>
                </a:lnTo>
                <a:lnTo>
                  <a:pt x="311" y="26"/>
                </a:lnTo>
                <a:lnTo>
                  <a:pt x="307" y="21"/>
                </a:lnTo>
                <a:lnTo>
                  <a:pt x="303" y="19"/>
                </a:lnTo>
                <a:lnTo>
                  <a:pt x="303" y="19"/>
                </a:lnTo>
                <a:lnTo>
                  <a:pt x="292" y="13"/>
                </a:lnTo>
                <a:lnTo>
                  <a:pt x="281" y="8"/>
                </a:lnTo>
                <a:lnTo>
                  <a:pt x="269" y="5"/>
                </a:lnTo>
                <a:lnTo>
                  <a:pt x="259" y="2"/>
                </a:lnTo>
                <a:lnTo>
                  <a:pt x="242" y="0"/>
                </a:lnTo>
                <a:lnTo>
                  <a:pt x="235" y="0"/>
                </a:lnTo>
                <a:lnTo>
                  <a:pt x="208" y="0"/>
                </a:lnTo>
                <a:lnTo>
                  <a:pt x="208" y="0"/>
                </a:lnTo>
                <a:lnTo>
                  <a:pt x="178" y="5"/>
                </a:lnTo>
                <a:lnTo>
                  <a:pt x="154" y="11"/>
                </a:lnTo>
                <a:lnTo>
                  <a:pt x="144" y="14"/>
                </a:lnTo>
                <a:lnTo>
                  <a:pt x="136" y="19"/>
                </a:lnTo>
                <a:lnTo>
                  <a:pt x="136" y="19"/>
                </a:lnTo>
                <a:lnTo>
                  <a:pt x="132" y="21"/>
                </a:lnTo>
                <a:lnTo>
                  <a:pt x="128" y="24"/>
                </a:lnTo>
                <a:lnTo>
                  <a:pt x="124" y="31"/>
                </a:lnTo>
                <a:lnTo>
                  <a:pt x="121" y="40"/>
                </a:lnTo>
                <a:lnTo>
                  <a:pt x="118" y="51"/>
                </a:lnTo>
                <a:lnTo>
                  <a:pt x="115" y="71"/>
                </a:lnTo>
                <a:lnTo>
                  <a:pt x="114" y="85"/>
                </a:lnTo>
                <a:lnTo>
                  <a:pt x="114" y="85"/>
                </a:lnTo>
                <a:lnTo>
                  <a:pt x="112" y="97"/>
                </a:lnTo>
                <a:lnTo>
                  <a:pt x="111" y="108"/>
                </a:lnTo>
                <a:lnTo>
                  <a:pt x="112" y="117"/>
                </a:lnTo>
                <a:lnTo>
                  <a:pt x="114" y="123"/>
                </a:lnTo>
                <a:lnTo>
                  <a:pt x="114" y="123"/>
                </a:lnTo>
                <a:lnTo>
                  <a:pt x="132" y="153"/>
                </a:lnTo>
                <a:lnTo>
                  <a:pt x="132" y="153"/>
                </a:lnTo>
                <a:lnTo>
                  <a:pt x="131" y="155"/>
                </a:lnTo>
                <a:lnTo>
                  <a:pt x="127" y="159"/>
                </a:lnTo>
                <a:lnTo>
                  <a:pt x="126" y="162"/>
                </a:lnTo>
                <a:lnTo>
                  <a:pt x="126" y="165"/>
                </a:lnTo>
                <a:lnTo>
                  <a:pt x="127" y="168"/>
                </a:lnTo>
                <a:lnTo>
                  <a:pt x="130" y="172"/>
                </a:lnTo>
                <a:lnTo>
                  <a:pt x="130" y="172"/>
                </a:lnTo>
                <a:lnTo>
                  <a:pt x="144" y="185"/>
                </a:lnTo>
                <a:lnTo>
                  <a:pt x="151" y="191"/>
                </a:lnTo>
                <a:lnTo>
                  <a:pt x="168" y="2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B7CB1B3F-2B13-4D51-9B36-D5AED057BB20}"/>
              </a:ext>
            </a:extLst>
          </p:cNvPr>
          <p:cNvSpPr>
            <a:spLocks/>
          </p:cNvSpPr>
          <p:nvPr/>
        </p:nvSpPr>
        <p:spPr bwMode="auto">
          <a:xfrm>
            <a:off x="8163926" y="2763482"/>
            <a:ext cx="872072" cy="1622425"/>
          </a:xfrm>
          <a:custGeom>
            <a:avLst/>
            <a:gdLst>
              <a:gd name="T0" fmla="*/ 534 w 609"/>
              <a:gd name="T1" fmla="*/ 240 h 1133"/>
              <a:gd name="T2" fmla="*/ 571 w 609"/>
              <a:gd name="T3" fmla="*/ 189 h 1133"/>
              <a:gd name="T4" fmla="*/ 587 w 609"/>
              <a:gd name="T5" fmla="*/ 154 h 1133"/>
              <a:gd name="T6" fmla="*/ 597 w 609"/>
              <a:gd name="T7" fmla="*/ 92 h 1133"/>
              <a:gd name="T8" fmla="*/ 563 w 609"/>
              <a:gd name="T9" fmla="*/ 33 h 1133"/>
              <a:gd name="T10" fmla="*/ 523 w 609"/>
              <a:gd name="T11" fmla="*/ 3 h 1133"/>
              <a:gd name="T12" fmla="*/ 466 w 609"/>
              <a:gd name="T13" fmla="*/ 4 h 1133"/>
              <a:gd name="T14" fmla="*/ 393 w 609"/>
              <a:gd name="T15" fmla="*/ 36 h 1133"/>
              <a:gd name="T16" fmla="*/ 370 w 609"/>
              <a:gd name="T17" fmla="*/ 87 h 1133"/>
              <a:gd name="T18" fmla="*/ 374 w 609"/>
              <a:gd name="T19" fmla="*/ 143 h 1133"/>
              <a:gd name="T20" fmla="*/ 256 w 609"/>
              <a:gd name="T21" fmla="*/ 182 h 1133"/>
              <a:gd name="T22" fmla="*/ 216 w 609"/>
              <a:gd name="T23" fmla="*/ 221 h 1133"/>
              <a:gd name="T24" fmla="*/ 105 w 609"/>
              <a:gd name="T25" fmla="*/ 282 h 1133"/>
              <a:gd name="T26" fmla="*/ 41 w 609"/>
              <a:gd name="T27" fmla="*/ 383 h 1133"/>
              <a:gd name="T28" fmla="*/ 0 w 609"/>
              <a:gd name="T29" fmla="*/ 492 h 1133"/>
              <a:gd name="T30" fmla="*/ 15 w 609"/>
              <a:gd name="T31" fmla="*/ 508 h 1133"/>
              <a:gd name="T32" fmla="*/ 40 w 609"/>
              <a:gd name="T33" fmla="*/ 507 h 1133"/>
              <a:gd name="T34" fmla="*/ 53 w 609"/>
              <a:gd name="T35" fmla="*/ 499 h 1133"/>
              <a:gd name="T36" fmla="*/ 67 w 609"/>
              <a:gd name="T37" fmla="*/ 467 h 1133"/>
              <a:gd name="T38" fmla="*/ 65 w 609"/>
              <a:gd name="T39" fmla="*/ 440 h 1133"/>
              <a:gd name="T40" fmla="*/ 157 w 609"/>
              <a:gd name="T41" fmla="*/ 354 h 1133"/>
              <a:gd name="T42" fmla="*/ 187 w 609"/>
              <a:gd name="T43" fmla="*/ 370 h 1133"/>
              <a:gd name="T44" fmla="*/ 141 w 609"/>
              <a:gd name="T45" fmla="*/ 521 h 1133"/>
              <a:gd name="T46" fmla="*/ 156 w 609"/>
              <a:gd name="T47" fmla="*/ 591 h 1133"/>
              <a:gd name="T48" fmla="*/ 217 w 609"/>
              <a:gd name="T49" fmla="*/ 741 h 1133"/>
              <a:gd name="T50" fmla="*/ 226 w 609"/>
              <a:gd name="T51" fmla="*/ 758 h 1133"/>
              <a:gd name="T52" fmla="*/ 178 w 609"/>
              <a:gd name="T53" fmla="*/ 822 h 1133"/>
              <a:gd name="T54" fmla="*/ 118 w 609"/>
              <a:gd name="T55" fmla="*/ 915 h 1133"/>
              <a:gd name="T56" fmla="*/ 57 w 609"/>
              <a:gd name="T57" fmla="*/ 953 h 1133"/>
              <a:gd name="T58" fmla="*/ 15 w 609"/>
              <a:gd name="T59" fmla="*/ 972 h 1133"/>
              <a:gd name="T60" fmla="*/ 25 w 609"/>
              <a:gd name="T61" fmla="*/ 1007 h 1133"/>
              <a:gd name="T62" fmla="*/ 116 w 609"/>
              <a:gd name="T63" fmla="*/ 1068 h 1133"/>
              <a:gd name="T64" fmla="*/ 172 w 609"/>
              <a:gd name="T65" fmla="*/ 1080 h 1133"/>
              <a:gd name="T66" fmla="*/ 182 w 609"/>
              <a:gd name="T67" fmla="*/ 1060 h 1133"/>
              <a:gd name="T68" fmla="*/ 165 w 609"/>
              <a:gd name="T69" fmla="*/ 998 h 1133"/>
              <a:gd name="T70" fmla="*/ 161 w 609"/>
              <a:gd name="T71" fmla="*/ 983 h 1133"/>
              <a:gd name="T72" fmla="*/ 276 w 609"/>
              <a:gd name="T73" fmla="*/ 904 h 1133"/>
              <a:gd name="T74" fmla="*/ 302 w 609"/>
              <a:gd name="T75" fmla="*/ 990 h 1133"/>
              <a:gd name="T76" fmla="*/ 302 w 609"/>
              <a:gd name="T77" fmla="*/ 1057 h 1133"/>
              <a:gd name="T78" fmla="*/ 310 w 609"/>
              <a:gd name="T79" fmla="*/ 1105 h 1133"/>
              <a:gd name="T80" fmla="*/ 345 w 609"/>
              <a:gd name="T81" fmla="*/ 1132 h 1133"/>
              <a:gd name="T82" fmla="*/ 390 w 609"/>
              <a:gd name="T83" fmla="*/ 1118 h 1133"/>
              <a:gd name="T84" fmla="*/ 456 w 609"/>
              <a:gd name="T85" fmla="*/ 1061 h 1133"/>
              <a:gd name="T86" fmla="*/ 450 w 609"/>
              <a:gd name="T87" fmla="*/ 1043 h 1133"/>
              <a:gd name="T88" fmla="*/ 367 w 609"/>
              <a:gd name="T89" fmla="*/ 983 h 1133"/>
              <a:gd name="T90" fmla="*/ 355 w 609"/>
              <a:gd name="T91" fmla="*/ 882 h 1133"/>
              <a:gd name="T92" fmla="*/ 366 w 609"/>
              <a:gd name="T93" fmla="*/ 747 h 1133"/>
              <a:gd name="T94" fmla="*/ 365 w 609"/>
              <a:gd name="T95" fmla="*/ 655 h 1133"/>
              <a:gd name="T96" fmla="*/ 402 w 609"/>
              <a:gd name="T97" fmla="*/ 530 h 1133"/>
              <a:gd name="T98" fmla="*/ 431 w 609"/>
              <a:gd name="T99" fmla="*/ 427 h 1133"/>
              <a:gd name="T100" fmla="*/ 448 w 609"/>
              <a:gd name="T101" fmla="*/ 357 h 1133"/>
              <a:gd name="T102" fmla="*/ 492 w 609"/>
              <a:gd name="T103" fmla="*/ 395 h 1133"/>
              <a:gd name="T104" fmla="*/ 547 w 609"/>
              <a:gd name="T105" fmla="*/ 462 h 1133"/>
              <a:gd name="T106" fmla="*/ 560 w 609"/>
              <a:gd name="T107" fmla="*/ 481 h 1133"/>
              <a:gd name="T108" fmla="*/ 590 w 609"/>
              <a:gd name="T109" fmla="*/ 481 h 1133"/>
              <a:gd name="T110" fmla="*/ 607 w 609"/>
              <a:gd name="T111" fmla="*/ 445 h 1133"/>
              <a:gd name="T112" fmla="*/ 607 w 609"/>
              <a:gd name="T113" fmla="*/ 427 h 1133"/>
              <a:gd name="T114" fmla="*/ 560 w 609"/>
              <a:gd name="T115" fmla="*/ 403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9" h="1133">
                <a:moveTo>
                  <a:pt x="495" y="276"/>
                </a:moveTo>
                <a:lnTo>
                  <a:pt x="495" y="276"/>
                </a:lnTo>
                <a:lnTo>
                  <a:pt x="506" y="266"/>
                </a:lnTo>
                <a:lnTo>
                  <a:pt x="525" y="249"/>
                </a:lnTo>
                <a:lnTo>
                  <a:pt x="525" y="249"/>
                </a:lnTo>
                <a:lnTo>
                  <a:pt x="534" y="240"/>
                </a:lnTo>
                <a:lnTo>
                  <a:pt x="543" y="232"/>
                </a:lnTo>
                <a:lnTo>
                  <a:pt x="555" y="217"/>
                </a:lnTo>
                <a:lnTo>
                  <a:pt x="555" y="217"/>
                </a:lnTo>
                <a:lnTo>
                  <a:pt x="565" y="201"/>
                </a:lnTo>
                <a:lnTo>
                  <a:pt x="570" y="194"/>
                </a:lnTo>
                <a:lnTo>
                  <a:pt x="571" y="189"/>
                </a:lnTo>
                <a:lnTo>
                  <a:pt x="571" y="189"/>
                </a:lnTo>
                <a:lnTo>
                  <a:pt x="572" y="182"/>
                </a:lnTo>
                <a:lnTo>
                  <a:pt x="577" y="173"/>
                </a:lnTo>
                <a:lnTo>
                  <a:pt x="582" y="160"/>
                </a:lnTo>
                <a:lnTo>
                  <a:pt x="582" y="160"/>
                </a:lnTo>
                <a:lnTo>
                  <a:pt x="587" y="154"/>
                </a:lnTo>
                <a:lnTo>
                  <a:pt x="590" y="149"/>
                </a:lnTo>
                <a:lnTo>
                  <a:pt x="592" y="143"/>
                </a:lnTo>
                <a:lnTo>
                  <a:pt x="592" y="143"/>
                </a:lnTo>
                <a:lnTo>
                  <a:pt x="595" y="131"/>
                </a:lnTo>
                <a:lnTo>
                  <a:pt x="597" y="111"/>
                </a:lnTo>
                <a:lnTo>
                  <a:pt x="597" y="92"/>
                </a:lnTo>
                <a:lnTo>
                  <a:pt x="596" y="85"/>
                </a:lnTo>
                <a:lnTo>
                  <a:pt x="596" y="82"/>
                </a:lnTo>
                <a:lnTo>
                  <a:pt x="596" y="82"/>
                </a:lnTo>
                <a:lnTo>
                  <a:pt x="589" y="72"/>
                </a:lnTo>
                <a:lnTo>
                  <a:pt x="578" y="54"/>
                </a:lnTo>
                <a:lnTo>
                  <a:pt x="563" y="33"/>
                </a:lnTo>
                <a:lnTo>
                  <a:pt x="555" y="25"/>
                </a:lnTo>
                <a:lnTo>
                  <a:pt x="547" y="16"/>
                </a:lnTo>
                <a:lnTo>
                  <a:pt x="547" y="16"/>
                </a:lnTo>
                <a:lnTo>
                  <a:pt x="539" y="12"/>
                </a:lnTo>
                <a:lnTo>
                  <a:pt x="531" y="7"/>
                </a:lnTo>
                <a:lnTo>
                  <a:pt x="523" y="3"/>
                </a:lnTo>
                <a:lnTo>
                  <a:pt x="513" y="2"/>
                </a:lnTo>
                <a:lnTo>
                  <a:pt x="505" y="0"/>
                </a:lnTo>
                <a:lnTo>
                  <a:pt x="498" y="0"/>
                </a:lnTo>
                <a:lnTo>
                  <a:pt x="482" y="1"/>
                </a:lnTo>
                <a:lnTo>
                  <a:pt x="482" y="1"/>
                </a:lnTo>
                <a:lnTo>
                  <a:pt x="466" y="4"/>
                </a:lnTo>
                <a:lnTo>
                  <a:pt x="448" y="10"/>
                </a:lnTo>
                <a:lnTo>
                  <a:pt x="417" y="22"/>
                </a:lnTo>
                <a:lnTo>
                  <a:pt x="417" y="22"/>
                </a:lnTo>
                <a:lnTo>
                  <a:pt x="406" y="27"/>
                </a:lnTo>
                <a:lnTo>
                  <a:pt x="400" y="32"/>
                </a:lnTo>
                <a:lnTo>
                  <a:pt x="393" y="36"/>
                </a:lnTo>
                <a:lnTo>
                  <a:pt x="386" y="42"/>
                </a:lnTo>
                <a:lnTo>
                  <a:pt x="380" y="51"/>
                </a:lnTo>
                <a:lnTo>
                  <a:pt x="376" y="61"/>
                </a:lnTo>
                <a:lnTo>
                  <a:pt x="372" y="73"/>
                </a:lnTo>
                <a:lnTo>
                  <a:pt x="372" y="73"/>
                </a:lnTo>
                <a:lnTo>
                  <a:pt x="370" y="87"/>
                </a:lnTo>
                <a:lnTo>
                  <a:pt x="368" y="99"/>
                </a:lnTo>
                <a:lnTo>
                  <a:pt x="368" y="111"/>
                </a:lnTo>
                <a:lnTo>
                  <a:pt x="370" y="122"/>
                </a:lnTo>
                <a:lnTo>
                  <a:pt x="373" y="137"/>
                </a:lnTo>
                <a:lnTo>
                  <a:pt x="374" y="143"/>
                </a:lnTo>
                <a:lnTo>
                  <a:pt x="374" y="143"/>
                </a:lnTo>
                <a:lnTo>
                  <a:pt x="323" y="159"/>
                </a:lnTo>
                <a:lnTo>
                  <a:pt x="285" y="169"/>
                </a:lnTo>
                <a:lnTo>
                  <a:pt x="271" y="175"/>
                </a:lnTo>
                <a:lnTo>
                  <a:pt x="262" y="179"/>
                </a:lnTo>
                <a:lnTo>
                  <a:pt x="262" y="179"/>
                </a:lnTo>
                <a:lnTo>
                  <a:pt x="256" y="182"/>
                </a:lnTo>
                <a:lnTo>
                  <a:pt x="250" y="188"/>
                </a:lnTo>
                <a:lnTo>
                  <a:pt x="239" y="201"/>
                </a:lnTo>
                <a:lnTo>
                  <a:pt x="233" y="208"/>
                </a:lnTo>
                <a:lnTo>
                  <a:pt x="227" y="214"/>
                </a:lnTo>
                <a:lnTo>
                  <a:pt x="221" y="219"/>
                </a:lnTo>
                <a:lnTo>
                  <a:pt x="216" y="221"/>
                </a:lnTo>
                <a:lnTo>
                  <a:pt x="216" y="221"/>
                </a:lnTo>
                <a:lnTo>
                  <a:pt x="195" y="230"/>
                </a:lnTo>
                <a:lnTo>
                  <a:pt x="167" y="243"/>
                </a:lnTo>
                <a:lnTo>
                  <a:pt x="131" y="259"/>
                </a:lnTo>
                <a:lnTo>
                  <a:pt x="131" y="259"/>
                </a:lnTo>
                <a:lnTo>
                  <a:pt x="105" y="282"/>
                </a:lnTo>
                <a:lnTo>
                  <a:pt x="85" y="300"/>
                </a:lnTo>
                <a:lnTo>
                  <a:pt x="77" y="308"/>
                </a:lnTo>
                <a:lnTo>
                  <a:pt x="72" y="314"/>
                </a:lnTo>
                <a:lnTo>
                  <a:pt x="72" y="314"/>
                </a:lnTo>
                <a:lnTo>
                  <a:pt x="60" y="339"/>
                </a:lnTo>
                <a:lnTo>
                  <a:pt x="41" y="383"/>
                </a:lnTo>
                <a:lnTo>
                  <a:pt x="13" y="448"/>
                </a:lnTo>
                <a:lnTo>
                  <a:pt x="13" y="448"/>
                </a:lnTo>
                <a:lnTo>
                  <a:pt x="9" y="459"/>
                </a:lnTo>
                <a:lnTo>
                  <a:pt x="3" y="475"/>
                </a:lnTo>
                <a:lnTo>
                  <a:pt x="2" y="485"/>
                </a:lnTo>
                <a:lnTo>
                  <a:pt x="0" y="492"/>
                </a:lnTo>
                <a:lnTo>
                  <a:pt x="1" y="499"/>
                </a:lnTo>
                <a:lnTo>
                  <a:pt x="1" y="500"/>
                </a:lnTo>
                <a:lnTo>
                  <a:pt x="2" y="502"/>
                </a:lnTo>
                <a:lnTo>
                  <a:pt x="2" y="502"/>
                </a:lnTo>
                <a:lnTo>
                  <a:pt x="9" y="506"/>
                </a:lnTo>
                <a:lnTo>
                  <a:pt x="15" y="508"/>
                </a:lnTo>
                <a:lnTo>
                  <a:pt x="23" y="511"/>
                </a:lnTo>
                <a:lnTo>
                  <a:pt x="23" y="511"/>
                </a:lnTo>
                <a:lnTo>
                  <a:pt x="28" y="509"/>
                </a:lnTo>
                <a:lnTo>
                  <a:pt x="33" y="508"/>
                </a:lnTo>
                <a:lnTo>
                  <a:pt x="36" y="507"/>
                </a:lnTo>
                <a:lnTo>
                  <a:pt x="40" y="507"/>
                </a:lnTo>
                <a:lnTo>
                  <a:pt x="40" y="507"/>
                </a:lnTo>
                <a:lnTo>
                  <a:pt x="42" y="507"/>
                </a:lnTo>
                <a:lnTo>
                  <a:pt x="46" y="505"/>
                </a:lnTo>
                <a:lnTo>
                  <a:pt x="51" y="502"/>
                </a:lnTo>
                <a:lnTo>
                  <a:pt x="51" y="502"/>
                </a:lnTo>
                <a:lnTo>
                  <a:pt x="53" y="499"/>
                </a:lnTo>
                <a:lnTo>
                  <a:pt x="59" y="492"/>
                </a:lnTo>
                <a:lnTo>
                  <a:pt x="59" y="492"/>
                </a:lnTo>
                <a:lnTo>
                  <a:pt x="65" y="480"/>
                </a:lnTo>
                <a:lnTo>
                  <a:pt x="67" y="474"/>
                </a:lnTo>
                <a:lnTo>
                  <a:pt x="67" y="470"/>
                </a:lnTo>
                <a:lnTo>
                  <a:pt x="67" y="467"/>
                </a:lnTo>
                <a:lnTo>
                  <a:pt x="67" y="467"/>
                </a:lnTo>
                <a:lnTo>
                  <a:pt x="65" y="460"/>
                </a:lnTo>
                <a:lnTo>
                  <a:pt x="64" y="453"/>
                </a:lnTo>
                <a:lnTo>
                  <a:pt x="64" y="445"/>
                </a:lnTo>
                <a:lnTo>
                  <a:pt x="65" y="440"/>
                </a:lnTo>
                <a:lnTo>
                  <a:pt x="65" y="440"/>
                </a:lnTo>
                <a:lnTo>
                  <a:pt x="76" y="422"/>
                </a:lnTo>
                <a:lnTo>
                  <a:pt x="99" y="389"/>
                </a:lnTo>
                <a:lnTo>
                  <a:pt x="131" y="340"/>
                </a:lnTo>
                <a:lnTo>
                  <a:pt x="131" y="340"/>
                </a:lnTo>
                <a:lnTo>
                  <a:pt x="147" y="349"/>
                </a:lnTo>
                <a:lnTo>
                  <a:pt x="157" y="354"/>
                </a:lnTo>
                <a:lnTo>
                  <a:pt x="162" y="357"/>
                </a:lnTo>
                <a:lnTo>
                  <a:pt x="165" y="357"/>
                </a:lnTo>
                <a:lnTo>
                  <a:pt x="165" y="357"/>
                </a:lnTo>
                <a:lnTo>
                  <a:pt x="197" y="340"/>
                </a:lnTo>
                <a:lnTo>
                  <a:pt x="197" y="340"/>
                </a:lnTo>
                <a:lnTo>
                  <a:pt x="187" y="370"/>
                </a:lnTo>
                <a:lnTo>
                  <a:pt x="173" y="422"/>
                </a:lnTo>
                <a:lnTo>
                  <a:pt x="173" y="422"/>
                </a:lnTo>
                <a:lnTo>
                  <a:pt x="163" y="449"/>
                </a:lnTo>
                <a:lnTo>
                  <a:pt x="150" y="485"/>
                </a:lnTo>
                <a:lnTo>
                  <a:pt x="144" y="504"/>
                </a:lnTo>
                <a:lnTo>
                  <a:pt x="141" y="521"/>
                </a:lnTo>
                <a:lnTo>
                  <a:pt x="138" y="537"/>
                </a:lnTo>
                <a:lnTo>
                  <a:pt x="138" y="544"/>
                </a:lnTo>
                <a:lnTo>
                  <a:pt x="140" y="551"/>
                </a:lnTo>
                <a:lnTo>
                  <a:pt x="140" y="551"/>
                </a:lnTo>
                <a:lnTo>
                  <a:pt x="146" y="568"/>
                </a:lnTo>
                <a:lnTo>
                  <a:pt x="156" y="591"/>
                </a:lnTo>
                <a:lnTo>
                  <a:pt x="183" y="648"/>
                </a:lnTo>
                <a:lnTo>
                  <a:pt x="210" y="700"/>
                </a:lnTo>
                <a:lnTo>
                  <a:pt x="218" y="718"/>
                </a:lnTo>
                <a:lnTo>
                  <a:pt x="220" y="726"/>
                </a:lnTo>
                <a:lnTo>
                  <a:pt x="220" y="726"/>
                </a:lnTo>
                <a:lnTo>
                  <a:pt x="217" y="741"/>
                </a:lnTo>
                <a:lnTo>
                  <a:pt x="216" y="749"/>
                </a:lnTo>
                <a:lnTo>
                  <a:pt x="216" y="753"/>
                </a:lnTo>
                <a:lnTo>
                  <a:pt x="216" y="753"/>
                </a:lnTo>
                <a:lnTo>
                  <a:pt x="221" y="756"/>
                </a:lnTo>
                <a:lnTo>
                  <a:pt x="226" y="758"/>
                </a:lnTo>
                <a:lnTo>
                  <a:pt x="226" y="758"/>
                </a:lnTo>
                <a:lnTo>
                  <a:pt x="224" y="768"/>
                </a:lnTo>
                <a:lnTo>
                  <a:pt x="220" y="780"/>
                </a:lnTo>
                <a:lnTo>
                  <a:pt x="220" y="780"/>
                </a:lnTo>
                <a:lnTo>
                  <a:pt x="213" y="788"/>
                </a:lnTo>
                <a:lnTo>
                  <a:pt x="195" y="804"/>
                </a:lnTo>
                <a:lnTo>
                  <a:pt x="178" y="822"/>
                </a:lnTo>
                <a:lnTo>
                  <a:pt x="169" y="831"/>
                </a:lnTo>
                <a:lnTo>
                  <a:pt x="165" y="839"/>
                </a:lnTo>
                <a:lnTo>
                  <a:pt x="165" y="839"/>
                </a:lnTo>
                <a:lnTo>
                  <a:pt x="142" y="877"/>
                </a:lnTo>
                <a:lnTo>
                  <a:pt x="118" y="915"/>
                </a:lnTo>
                <a:lnTo>
                  <a:pt x="118" y="915"/>
                </a:lnTo>
                <a:lnTo>
                  <a:pt x="112" y="922"/>
                </a:lnTo>
                <a:lnTo>
                  <a:pt x="105" y="928"/>
                </a:lnTo>
                <a:lnTo>
                  <a:pt x="96" y="934"/>
                </a:lnTo>
                <a:lnTo>
                  <a:pt x="85" y="940"/>
                </a:lnTo>
                <a:lnTo>
                  <a:pt x="67" y="948"/>
                </a:lnTo>
                <a:lnTo>
                  <a:pt x="57" y="953"/>
                </a:lnTo>
                <a:lnTo>
                  <a:pt x="57" y="953"/>
                </a:lnTo>
                <a:lnTo>
                  <a:pt x="47" y="955"/>
                </a:lnTo>
                <a:lnTo>
                  <a:pt x="33" y="961"/>
                </a:lnTo>
                <a:lnTo>
                  <a:pt x="26" y="964"/>
                </a:lnTo>
                <a:lnTo>
                  <a:pt x="20" y="968"/>
                </a:lnTo>
                <a:lnTo>
                  <a:pt x="15" y="972"/>
                </a:lnTo>
                <a:lnTo>
                  <a:pt x="14" y="974"/>
                </a:lnTo>
                <a:lnTo>
                  <a:pt x="13" y="977"/>
                </a:lnTo>
                <a:lnTo>
                  <a:pt x="13" y="977"/>
                </a:lnTo>
                <a:lnTo>
                  <a:pt x="14" y="983"/>
                </a:lnTo>
                <a:lnTo>
                  <a:pt x="16" y="991"/>
                </a:lnTo>
                <a:lnTo>
                  <a:pt x="25" y="1007"/>
                </a:lnTo>
                <a:lnTo>
                  <a:pt x="34" y="1023"/>
                </a:lnTo>
                <a:lnTo>
                  <a:pt x="40" y="1031"/>
                </a:lnTo>
                <a:lnTo>
                  <a:pt x="40" y="1031"/>
                </a:lnTo>
                <a:lnTo>
                  <a:pt x="58" y="1041"/>
                </a:lnTo>
                <a:lnTo>
                  <a:pt x="96" y="1058"/>
                </a:lnTo>
                <a:lnTo>
                  <a:pt x="116" y="1068"/>
                </a:lnTo>
                <a:lnTo>
                  <a:pt x="136" y="1076"/>
                </a:lnTo>
                <a:lnTo>
                  <a:pt x="151" y="1081"/>
                </a:lnTo>
                <a:lnTo>
                  <a:pt x="157" y="1082"/>
                </a:lnTo>
                <a:lnTo>
                  <a:pt x="161" y="1082"/>
                </a:lnTo>
                <a:lnTo>
                  <a:pt x="161" y="1082"/>
                </a:lnTo>
                <a:lnTo>
                  <a:pt x="172" y="1080"/>
                </a:lnTo>
                <a:lnTo>
                  <a:pt x="179" y="1077"/>
                </a:lnTo>
                <a:lnTo>
                  <a:pt x="180" y="1076"/>
                </a:lnTo>
                <a:lnTo>
                  <a:pt x="181" y="1074"/>
                </a:lnTo>
                <a:lnTo>
                  <a:pt x="183" y="1066"/>
                </a:lnTo>
                <a:lnTo>
                  <a:pt x="183" y="1066"/>
                </a:lnTo>
                <a:lnTo>
                  <a:pt x="182" y="1060"/>
                </a:lnTo>
                <a:lnTo>
                  <a:pt x="181" y="1050"/>
                </a:lnTo>
                <a:lnTo>
                  <a:pt x="176" y="1030"/>
                </a:lnTo>
                <a:lnTo>
                  <a:pt x="170" y="1011"/>
                </a:lnTo>
                <a:lnTo>
                  <a:pt x="167" y="1001"/>
                </a:lnTo>
                <a:lnTo>
                  <a:pt x="167" y="1001"/>
                </a:lnTo>
                <a:lnTo>
                  <a:pt x="165" y="998"/>
                </a:lnTo>
                <a:lnTo>
                  <a:pt x="161" y="996"/>
                </a:lnTo>
                <a:lnTo>
                  <a:pt x="160" y="993"/>
                </a:lnTo>
                <a:lnTo>
                  <a:pt x="160" y="990"/>
                </a:lnTo>
                <a:lnTo>
                  <a:pt x="160" y="986"/>
                </a:lnTo>
                <a:lnTo>
                  <a:pt x="161" y="983"/>
                </a:lnTo>
                <a:lnTo>
                  <a:pt x="161" y="983"/>
                </a:lnTo>
                <a:lnTo>
                  <a:pt x="167" y="973"/>
                </a:lnTo>
                <a:lnTo>
                  <a:pt x="179" y="958"/>
                </a:lnTo>
                <a:lnTo>
                  <a:pt x="212" y="917"/>
                </a:lnTo>
                <a:lnTo>
                  <a:pt x="258" y="864"/>
                </a:lnTo>
                <a:lnTo>
                  <a:pt x="258" y="864"/>
                </a:lnTo>
                <a:lnTo>
                  <a:pt x="276" y="904"/>
                </a:lnTo>
                <a:lnTo>
                  <a:pt x="289" y="935"/>
                </a:lnTo>
                <a:lnTo>
                  <a:pt x="294" y="947"/>
                </a:lnTo>
                <a:lnTo>
                  <a:pt x="296" y="955"/>
                </a:lnTo>
                <a:lnTo>
                  <a:pt x="296" y="955"/>
                </a:lnTo>
                <a:lnTo>
                  <a:pt x="302" y="990"/>
                </a:lnTo>
                <a:lnTo>
                  <a:pt x="302" y="990"/>
                </a:lnTo>
                <a:lnTo>
                  <a:pt x="298" y="999"/>
                </a:lnTo>
                <a:lnTo>
                  <a:pt x="296" y="1007"/>
                </a:lnTo>
                <a:lnTo>
                  <a:pt x="296" y="1015"/>
                </a:lnTo>
                <a:lnTo>
                  <a:pt x="296" y="1015"/>
                </a:lnTo>
                <a:lnTo>
                  <a:pt x="300" y="1036"/>
                </a:lnTo>
                <a:lnTo>
                  <a:pt x="302" y="1057"/>
                </a:lnTo>
                <a:lnTo>
                  <a:pt x="302" y="1057"/>
                </a:lnTo>
                <a:lnTo>
                  <a:pt x="302" y="1074"/>
                </a:lnTo>
                <a:lnTo>
                  <a:pt x="303" y="1086"/>
                </a:lnTo>
                <a:lnTo>
                  <a:pt x="307" y="1098"/>
                </a:lnTo>
                <a:lnTo>
                  <a:pt x="307" y="1098"/>
                </a:lnTo>
                <a:lnTo>
                  <a:pt x="310" y="1105"/>
                </a:lnTo>
                <a:lnTo>
                  <a:pt x="314" y="1111"/>
                </a:lnTo>
                <a:lnTo>
                  <a:pt x="319" y="1116"/>
                </a:lnTo>
                <a:lnTo>
                  <a:pt x="323" y="1122"/>
                </a:lnTo>
                <a:lnTo>
                  <a:pt x="329" y="1126"/>
                </a:lnTo>
                <a:lnTo>
                  <a:pt x="336" y="1130"/>
                </a:lnTo>
                <a:lnTo>
                  <a:pt x="345" y="1132"/>
                </a:lnTo>
                <a:lnTo>
                  <a:pt x="353" y="1133"/>
                </a:lnTo>
                <a:lnTo>
                  <a:pt x="353" y="1133"/>
                </a:lnTo>
                <a:lnTo>
                  <a:pt x="358" y="1133"/>
                </a:lnTo>
                <a:lnTo>
                  <a:pt x="363" y="1131"/>
                </a:lnTo>
                <a:lnTo>
                  <a:pt x="376" y="1126"/>
                </a:lnTo>
                <a:lnTo>
                  <a:pt x="390" y="1118"/>
                </a:lnTo>
                <a:lnTo>
                  <a:pt x="403" y="1108"/>
                </a:lnTo>
                <a:lnTo>
                  <a:pt x="429" y="1089"/>
                </a:lnTo>
                <a:lnTo>
                  <a:pt x="444" y="1076"/>
                </a:lnTo>
                <a:lnTo>
                  <a:pt x="444" y="1076"/>
                </a:lnTo>
                <a:lnTo>
                  <a:pt x="451" y="1069"/>
                </a:lnTo>
                <a:lnTo>
                  <a:pt x="456" y="1061"/>
                </a:lnTo>
                <a:lnTo>
                  <a:pt x="457" y="1057"/>
                </a:lnTo>
                <a:lnTo>
                  <a:pt x="457" y="1054"/>
                </a:lnTo>
                <a:lnTo>
                  <a:pt x="457" y="1050"/>
                </a:lnTo>
                <a:lnTo>
                  <a:pt x="455" y="1047"/>
                </a:lnTo>
                <a:lnTo>
                  <a:pt x="455" y="1047"/>
                </a:lnTo>
                <a:lnTo>
                  <a:pt x="450" y="1043"/>
                </a:lnTo>
                <a:lnTo>
                  <a:pt x="441" y="1039"/>
                </a:lnTo>
                <a:lnTo>
                  <a:pt x="417" y="1031"/>
                </a:lnTo>
                <a:lnTo>
                  <a:pt x="383" y="1019"/>
                </a:lnTo>
                <a:lnTo>
                  <a:pt x="383" y="1019"/>
                </a:lnTo>
                <a:lnTo>
                  <a:pt x="373" y="999"/>
                </a:lnTo>
                <a:lnTo>
                  <a:pt x="367" y="983"/>
                </a:lnTo>
                <a:lnTo>
                  <a:pt x="365" y="975"/>
                </a:lnTo>
                <a:lnTo>
                  <a:pt x="364" y="968"/>
                </a:lnTo>
                <a:lnTo>
                  <a:pt x="364" y="968"/>
                </a:lnTo>
                <a:lnTo>
                  <a:pt x="359" y="927"/>
                </a:lnTo>
                <a:lnTo>
                  <a:pt x="357" y="901"/>
                </a:lnTo>
                <a:lnTo>
                  <a:pt x="355" y="882"/>
                </a:lnTo>
                <a:lnTo>
                  <a:pt x="355" y="882"/>
                </a:lnTo>
                <a:lnTo>
                  <a:pt x="357" y="857"/>
                </a:lnTo>
                <a:lnTo>
                  <a:pt x="360" y="815"/>
                </a:lnTo>
                <a:lnTo>
                  <a:pt x="366" y="753"/>
                </a:lnTo>
                <a:lnTo>
                  <a:pt x="366" y="753"/>
                </a:lnTo>
                <a:lnTo>
                  <a:pt x="366" y="747"/>
                </a:lnTo>
                <a:lnTo>
                  <a:pt x="366" y="739"/>
                </a:lnTo>
                <a:lnTo>
                  <a:pt x="363" y="723"/>
                </a:lnTo>
                <a:lnTo>
                  <a:pt x="358" y="702"/>
                </a:lnTo>
                <a:lnTo>
                  <a:pt x="353" y="685"/>
                </a:lnTo>
                <a:lnTo>
                  <a:pt x="353" y="685"/>
                </a:lnTo>
                <a:lnTo>
                  <a:pt x="365" y="655"/>
                </a:lnTo>
                <a:lnTo>
                  <a:pt x="373" y="629"/>
                </a:lnTo>
                <a:lnTo>
                  <a:pt x="380" y="610"/>
                </a:lnTo>
                <a:lnTo>
                  <a:pt x="380" y="610"/>
                </a:lnTo>
                <a:lnTo>
                  <a:pt x="392" y="569"/>
                </a:lnTo>
                <a:lnTo>
                  <a:pt x="398" y="546"/>
                </a:lnTo>
                <a:lnTo>
                  <a:pt x="402" y="530"/>
                </a:lnTo>
                <a:lnTo>
                  <a:pt x="402" y="530"/>
                </a:lnTo>
                <a:lnTo>
                  <a:pt x="403" y="520"/>
                </a:lnTo>
                <a:lnTo>
                  <a:pt x="406" y="507"/>
                </a:lnTo>
                <a:lnTo>
                  <a:pt x="416" y="474"/>
                </a:lnTo>
                <a:lnTo>
                  <a:pt x="431" y="427"/>
                </a:lnTo>
                <a:lnTo>
                  <a:pt x="431" y="427"/>
                </a:lnTo>
                <a:lnTo>
                  <a:pt x="434" y="413"/>
                </a:lnTo>
                <a:lnTo>
                  <a:pt x="436" y="392"/>
                </a:lnTo>
                <a:lnTo>
                  <a:pt x="440" y="365"/>
                </a:lnTo>
                <a:lnTo>
                  <a:pt x="440" y="365"/>
                </a:lnTo>
                <a:lnTo>
                  <a:pt x="443" y="360"/>
                </a:lnTo>
                <a:lnTo>
                  <a:pt x="448" y="357"/>
                </a:lnTo>
                <a:lnTo>
                  <a:pt x="450" y="357"/>
                </a:lnTo>
                <a:lnTo>
                  <a:pt x="453" y="357"/>
                </a:lnTo>
                <a:lnTo>
                  <a:pt x="453" y="357"/>
                </a:lnTo>
                <a:lnTo>
                  <a:pt x="457" y="360"/>
                </a:lnTo>
                <a:lnTo>
                  <a:pt x="467" y="368"/>
                </a:lnTo>
                <a:lnTo>
                  <a:pt x="492" y="395"/>
                </a:lnTo>
                <a:lnTo>
                  <a:pt x="517" y="421"/>
                </a:lnTo>
                <a:lnTo>
                  <a:pt x="528" y="432"/>
                </a:lnTo>
                <a:lnTo>
                  <a:pt x="528" y="432"/>
                </a:lnTo>
                <a:lnTo>
                  <a:pt x="532" y="437"/>
                </a:lnTo>
                <a:lnTo>
                  <a:pt x="538" y="447"/>
                </a:lnTo>
                <a:lnTo>
                  <a:pt x="547" y="462"/>
                </a:lnTo>
                <a:lnTo>
                  <a:pt x="547" y="462"/>
                </a:lnTo>
                <a:lnTo>
                  <a:pt x="547" y="464"/>
                </a:lnTo>
                <a:lnTo>
                  <a:pt x="550" y="469"/>
                </a:lnTo>
                <a:lnTo>
                  <a:pt x="553" y="476"/>
                </a:lnTo>
                <a:lnTo>
                  <a:pt x="557" y="479"/>
                </a:lnTo>
                <a:lnTo>
                  <a:pt x="560" y="481"/>
                </a:lnTo>
                <a:lnTo>
                  <a:pt x="560" y="481"/>
                </a:lnTo>
                <a:lnTo>
                  <a:pt x="569" y="483"/>
                </a:lnTo>
                <a:lnTo>
                  <a:pt x="576" y="485"/>
                </a:lnTo>
                <a:lnTo>
                  <a:pt x="583" y="485"/>
                </a:lnTo>
                <a:lnTo>
                  <a:pt x="587" y="483"/>
                </a:lnTo>
                <a:lnTo>
                  <a:pt x="590" y="481"/>
                </a:lnTo>
                <a:lnTo>
                  <a:pt x="590" y="481"/>
                </a:lnTo>
                <a:lnTo>
                  <a:pt x="594" y="477"/>
                </a:lnTo>
                <a:lnTo>
                  <a:pt x="596" y="473"/>
                </a:lnTo>
                <a:lnTo>
                  <a:pt x="601" y="463"/>
                </a:lnTo>
                <a:lnTo>
                  <a:pt x="604" y="453"/>
                </a:lnTo>
                <a:lnTo>
                  <a:pt x="607" y="445"/>
                </a:lnTo>
                <a:lnTo>
                  <a:pt x="607" y="445"/>
                </a:lnTo>
                <a:lnTo>
                  <a:pt x="609" y="435"/>
                </a:lnTo>
                <a:lnTo>
                  <a:pt x="609" y="430"/>
                </a:lnTo>
                <a:lnTo>
                  <a:pt x="608" y="429"/>
                </a:lnTo>
                <a:lnTo>
                  <a:pt x="607" y="427"/>
                </a:lnTo>
                <a:lnTo>
                  <a:pt x="607" y="427"/>
                </a:lnTo>
                <a:lnTo>
                  <a:pt x="597" y="419"/>
                </a:lnTo>
                <a:lnTo>
                  <a:pt x="591" y="416"/>
                </a:lnTo>
                <a:lnTo>
                  <a:pt x="588" y="413"/>
                </a:lnTo>
                <a:lnTo>
                  <a:pt x="588" y="413"/>
                </a:lnTo>
                <a:lnTo>
                  <a:pt x="560" y="403"/>
                </a:lnTo>
                <a:lnTo>
                  <a:pt x="560" y="403"/>
                </a:lnTo>
                <a:lnTo>
                  <a:pt x="544" y="378"/>
                </a:lnTo>
                <a:lnTo>
                  <a:pt x="544" y="378"/>
                </a:lnTo>
                <a:lnTo>
                  <a:pt x="493" y="297"/>
                </a:lnTo>
                <a:lnTo>
                  <a:pt x="482" y="281"/>
                </a:lnTo>
                <a:lnTo>
                  <a:pt x="495" y="2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4C2A85AA-DAB3-4D79-A3BB-5A92BE4181F9}"/>
              </a:ext>
            </a:extLst>
          </p:cNvPr>
          <p:cNvSpPr>
            <a:spLocks/>
          </p:cNvSpPr>
          <p:nvPr/>
        </p:nvSpPr>
        <p:spPr bwMode="auto">
          <a:xfrm>
            <a:off x="868556" y="4697711"/>
            <a:ext cx="697126" cy="1688622"/>
          </a:xfrm>
          <a:custGeom>
            <a:avLst/>
            <a:gdLst>
              <a:gd name="T0" fmla="*/ 102 w 521"/>
              <a:gd name="T1" fmla="*/ 139 h 1262"/>
              <a:gd name="T2" fmla="*/ 134 w 521"/>
              <a:gd name="T3" fmla="*/ 108 h 1262"/>
              <a:gd name="T4" fmla="*/ 183 w 521"/>
              <a:gd name="T5" fmla="*/ 89 h 1262"/>
              <a:gd name="T6" fmla="*/ 226 w 521"/>
              <a:gd name="T7" fmla="*/ 38 h 1262"/>
              <a:gd name="T8" fmla="*/ 308 w 521"/>
              <a:gd name="T9" fmla="*/ 0 h 1262"/>
              <a:gd name="T10" fmla="*/ 377 w 521"/>
              <a:gd name="T11" fmla="*/ 28 h 1262"/>
              <a:gd name="T12" fmla="*/ 416 w 521"/>
              <a:gd name="T13" fmla="*/ 115 h 1262"/>
              <a:gd name="T14" fmla="*/ 417 w 521"/>
              <a:gd name="T15" fmla="*/ 186 h 1262"/>
              <a:gd name="T16" fmla="*/ 438 w 521"/>
              <a:gd name="T17" fmla="*/ 241 h 1262"/>
              <a:gd name="T18" fmla="*/ 445 w 521"/>
              <a:gd name="T19" fmla="*/ 266 h 1262"/>
              <a:gd name="T20" fmla="*/ 418 w 521"/>
              <a:gd name="T21" fmla="*/ 272 h 1262"/>
              <a:gd name="T22" fmla="*/ 354 w 521"/>
              <a:gd name="T23" fmla="*/ 254 h 1262"/>
              <a:gd name="T24" fmla="*/ 327 w 521"/>
              <a:gd name="T25" fmla="*/ 286 h 1262"/>
              <a:gd name="T26" fmla="*/ 406 w 521"/>
              <a:gd name="T27" fmla="*/ 323 h 1262"/>
              <a:gd name="T28" fmla="*/ 458 w 521"/>
              <a:gd name="T29" fmla="*/ 401 h 1262"/>
              <a:gd name="T30" fmla="*/ 492 w 521"/>
              <a:gd name="T31" fmla="*/ 445 h 1262"/>
              <a:gd name="T32" fmla="*/ 521 w 521"/>
              <a:gd name="T33" fmla="*/ 508 h 1262"/>
              <a:gd name="T34" fmla="*/ 489 w 521"/>
              <a:gd name="T35" fmla="*/ 540 h 1262"/>
              <a:gd name="T36" fmla="*/ 390 w 521"/>
              <a:gd name="T37" fmla="*/ 495 h 1262"/>
              <a:gd name="T38" fmla="*/ 366 w 521"/>
              <a:gd name="T39" fmla="*/ 523 h 1262"/>
              <a:gd name="T40" fmla="*/ 384 w 521"/>
              <a:gd name="T41" fmla="*/ 579 h 1262"/>
              <a:gd name="T42" fmla="*/ 372 w 521"/>
              <a:gd name="T43" fmla="*/ 702 h 1262"/>
              <a:gd name="T44" fmla="*/ 365 w 521"/>
              <a:gd name="T45" fmla="*/ 753 h 1262"/>
              <a:gd name="T46" fmla="*/ 400 w 521"/>
              <a:gd name="T47" fmla="*/ 932 h 1262"/>
              <a:gd name="T48" fmla="*/ 384 w 521"/>
              <a:gd name="T49" fmla="*/ 1000 h 1262"/>
              <a:gd name="T50" fmla="*/ 314 w 521"/>
              <a:gd name="T51" fmla="*/ 1163 h 1262"/>
              <a:gd name="T52" fmla="*/ 330 w 521"/>
              <a:gd name="T53" fmla="*/ 1220 h 1262"/>
              <a:gd name="T54" fmla="*/ 310 w 521"/>
              <a:gd name="T55" fmla="*/ 1247 h 1262"/>
              <a:gd name="T56" fmla="*/ 264 w 521"/>
              <a:gd name="T57" fmla="*/ 1238 h 1262"/>
              <a:gd name="T58" fmla="*/ 266 w 521"/>
              <a:gd name="T59" fmla="*/ 1186 h 1262"/>
              <a:gd name="T60" fmla="*/ 269 w 521"/>
              <a:gd name="T61" fmla="*/ 1149 h 1262"/>
              <a:gd name="T62" fmla="*/ 239 w 521"/>
              <a:gd name="T63" fmla="*/ 1012 h 1262"/>
              <a:gd name="T64" fmla="*/ 208 w 521"/>
              <a:gd name="T65" fmla="*/ 950 h 1262"/>
              <a:gd name="T66" fmla="*/ 177 w 521"/>
              <a:gd name="T67" fmla="*/ 957 h 1262"/>
              <a:gd name="T68" fmla="*/ 145 w 521"/>
              <a:gd name="T69" fmla="*/ 990 h 1262"/>
              <a:gd name="T70" fmla="*/ 168 w 521"/>
              <a:gd name="T71" fmla="*/ 1110 h 1262"/>
              <a:gd name="T72" fmla="*/ 175 w 521"/>
              <a:gd name="T73" fmla="*/ 1150 h 1262"/>
              <a:gd name="T74" fmla="*/ 181 w 521"/>
              <a:gd name="T75" fmla="*/ 1210 h 1262"/>
              <a:gd name="T76" fmla="*/ 139 w 521"/>
              <a:gd name="T77" fmla="*/ 1255 h 1262"/>
              <a:gd name="T78" fmla="*/ 79 w 521"/>
              <a:gd name="T79" fmla="*/ 1261 h 1262"/>
              <a:gd name="T80" fmla="*/ 65 w 521"/>
              <a:gd name="T81" fmla="*/ 1231 h 1262"/>
              <a:gd name="T82" fmla="*/ 105 w 521"/>
              <a:gd name="T83" fmla="*/ 1176 h 1262"/>
              <a:gd name="T84" fmla="*/ 90 w 521"/>
              <a:gd name="T85" fmla="*/ 1051 h 1262"/>
              <a:gd name="T86" fmla="*/ 56 w 521"/>
              <a:gd name="T87" fmla="*/ 952 h 1262"/>
              <a:gd name="T88" fmla="*/ 70 w 521"/>
              <a:gd name="T89" fmla="*/ 760 h 1262"/>
              <a:gd name="T90" fmla="*/ 94 w 521"/>
              <a:gd name="T91" fmla="*/ 677 h 1262"/>
              <a:gd name="T92" fmla="*/ 98 w 521"/>
              <a:gd name="T93" fmla="*/ 649 h 1262"/>
              <a:gd name="T94" fmla="*/ 137 w 521"/>
              <a:gd name="T95" fmla="*/ 489 h 1262"/>
              <a:gd name="T96" fmla="*/ 65 w 521"/>
              <a:gd name="T97" fmla="*/ 610 h 1262"/>
              <a:gd name="T98" fmla="*/ 59 w 521"/>
              <a:gd name="T99" fmla="*/ 664 h 1262"/>
              <a:gd name="T100" fmla="*/ 60 w 521"/>
              <a:gd name="T101" fmla="*/ 678 h 1262"/>
              <a:gd name="T102" fmla="*/ 53 w 521"/>
              <a:gd name="T103" fmla="*/ 707 h 1262"/>
              <a:gd name="T104" fmla="*/ 16 w 521"/>
              <a:gd name="T105" fmla="*/ 705 h 1262"/>
              <a:gd name="T106" fmla="*/ 0 w 521"/>
              <a:gd name="T107" fmla="*/ 659 h 1262"/>
              <a:gd name="T108" fmla="*/ 26 w 521"/>
              <a:gd name="T109" fmla="*/ 601 h 1262"/>
              <a:gd name="T110" fmla="*/ 67 w 521"/>
              <a:gd name="T111" fmla="*/ 439 h 1262"/>
              <a:gd name="T112" fmla="*/ 90 w 521"/>
              <a:gd name="T113" fmla="*/ 399 h 1262"/>
              <a:gd name="T114" fmla="*/ 142 w 521"/>
              <a:gd name="T115" fmla="*/ 303 h 1262"/>
              <a:gd name="T116" fmla="*/ 209 w 521"/>
              <a:gd name="T117" fmla="*/ 268 h 1262"/>
              <a:gd name="T118" fmla="*/ 179 w 521"/>
              <a:gd name="T119" fmla="*/ 234 h 1262"/>
              <a:gd name="T120" fmla="*/ 175 w 521"/>
              <a:gd name="T121" fmla="*/ 207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1" h="1262">
                <a:moveTo>
                  <a:pt x="175" y="207"/>
                </a:moveTo>
                <a:lnTo>
                  <a:pt x="175" y="207"/>
                </a:lnTo>
                <a:lnTo>
                  <a:pt x="169" y="203"/>
                </a:lnTo>
                <a:lnTo>
                  <a:pt x="157" y="195"/>
                </a:lnTo>
                <a:lnTo>
                  <a:pt x="128" y="167"/>
                </a:lnTo>
                <a:lnTo>
                  <a:pt x="113" y="152"/>
                </a:lnTo>
                <a:lnTo>
                  <a:pt x="102" y="139"/>
                </a:lnTo>
                <a:lnTo>
                  <a:pt x="94" y="130"/>
                </a:lnTo>
                <a:lnTo>
                  <a:pt x="93" y="127"/>
                </a:lnTo>
                <a:lnTo>
                  <a:pt x="94" y="126"/>
                </a:lnTo>
                <a:lnTo>
                  <a:pt x="94" y="126"/>
                </a:lnTo>
                <a:lnTo>
                  <a:pt x="105" y="122"/>
                </a:lnTo>
                <a:lnTo>
                  <a:pt x="120" y="115"/>
                </a:lnTo>
                <a:lnTo>
                  <a:pt x="134" y="108"/>
                </a:lnTo>
                <a:lnTo>
                  <a:pt x="141" y="103"/>
                </a:lnTo>
                <a:lnTo>
                  <a:pt x="141" y="103"/>
                </a:lnTo>
                <a:lnTo>
                  <a:pt x="144" y="101"/>
                </a:lnTo>
                <a:lnTo>
                  <a:pt x="148" y="100"/>
                </a:lnTo>
                <a:lnTo>
                  <a:pt x="161" y="96"/>
                </a:lnTo>
                <a:lnTo>
                  <a:pt x="174" y="93"/>
                </a:lnTo>
                <a:lnTo>
                  <a:pt x="183" y="89"/>
                </a:lnTo>
                <a:lnTo>
                  <a:pt x="183" y="89"/>
                </a:lnTo>
                <a:lnTo>
                  <a:pt x="187" y="87"/>
                </a:lnTo>
                <a:lnTo>
                  <a:pt x="192" y="82"/>
                </a:lnTo>
                <a:lnTo>
                  <a:pt x="202" y="68"/>
                </a:lnTo>
                <a:lnTo>
                  <a:pt x="215" y="49"/>
                </a:lnTo>
                <a:lnTo>
                  <a:pt x="215" y="49"/>
                </a:lnTo>
                <a:lnTo>
                  <a:pt x="226" y="38"/>
                </a:lnTo>
                <a:lnTo>
                  <a:pt x="238" y="29"/>
                </a:lnTo>
                <a:lnTo>
                  <a:pt x="254" y="18"/>
                </a:lnTo>
                <a:lnTo>
                  <a:pt x="264" y="12"/>
                </a:lnTo>
                <a:lnTo>
                  <a:pt x="273" y="9"/>
                </a:lnTo>
                <a:lnTo>
                  <a:pt x="285" y="5"/>
                </a:lnTo>
                <a:lnTo>
                  <a:pt x="296" y="2"/>
                </a:lnTo>
                <a:lnTo>
                  <a:pt x="308" y="0"/>
                </a:lnTo>
                <a:lnTo>
                  <a:pt x="320" y="0"/>
                </a:lnTo>
                <a:lnTo>
                  <a:pt x="332" y="3"/>
                </a:lnTo>
                <a:lnTo>
                  <a:pt x="345" y="6"/>
                </a:lnTo>
                <a:lnTo>
                  <a:pt x="345" y="6"/>
                </a:lnTo>
                <a:lnTo>
                  <a:pt x="356" y="12"/>
                </a:lnTo>
                <a:lnTo>
                  <a:pt x="367" y="19"/>
                </a:lnTo>
                <a:lnTo>
                  <a:pt x="377" y="28"/>
                </a:lnTo>
                <a:lnTo>
                  <a:pt x="385" y="36"/>
                </a:lnTo>
                <a:lnTo>
                  <a:pt x="392" y="47"/>
                </a:lnTo>
                <a:lnTo>
                  <a:pt x="398" y="56"/>
                </a:lnTo>
                <a:lnTo>
                  <a:pt x="403" y="67"/>
                </a:lnTo>
                <a:lnTo>
                  <a:pt x="406" y="77"/>
                </a:lnTo>
                <a:lnTo>
                  <a:pt x="412" y="98"/>
                </a:lnTo>
                <a:lnTo>
                  <a:pt x="416" y="115"/>
                </a:lnTo>
                <a:lnTo>
                  <a:pt x="418" y="131"/>
                </a:lnTo>
                <a:lnTo>
                  <a:pt x="418" y="139"/>
                </a:lnTo>
                <a:lnTo>
                  <a:pt x="418" y="139"/>
                </a:lnTo>
                <a:lnTo>
                  <a:pt x="418" y="153"/>
                </a:lnTo>
                <a:lnTo>
                  <a:pt x="417" y="169"/>
                </a:lnTo>
                <a:lnTo>
                  <a:pt x="417" y="178"/>
                </a:lnTo>
                <a:lnTo>
                  <a:pt x="417" y="186"/>
                </a:lnTo>
                <a:lnTo>
                  <a:pt x="419" y="195"/>
                </a:lnTo>
                <a:lnTo>
                  <a:pt x="423" y="202"/>
                </a:lnTo>
                <a:lnTo>
                  <a:pt x="423" y="202"/>
                </a:lnTo>
                <a:lnTo>
                  <a:pt x="430" y="215"/>
                </a:lnTo>
                <a:lnTo>
                  <a:pt x="433" y="223"/>
                </a:lnTo>
                <a:lnTo>
                  <a:pt x="438" y="241"/>
                </a:lnTo>
                <a:lnTo>
                  <a:pt x="438" y="241"/>
                </a:lnTo>
                <a:lnTo>
                  <a:pt x="441" y="246"/>
                </a:lnTo>
                <a:lnTo>
                  <a:pt x="443" y="250"/>
                </a:lnTo>
                <a:lnTo>
                  <a:pt x="448" y="256"/>
                </a:lnTo>
                <a:lnTo>
                  <a:pt x="449" y="259"/>
                </a:lnTo>
                <a:lnTo>
                  <a:pt x="450" y="261"/>
                </a:lnTo>
                <a:lnTo>
                  <a:pt x="449" y="264"/>
                </a:lnTo>
                <a:lnTo>
                  <a:pt x="445" y="266"/>
                </a:lnTo>
                <a:lnTo>
                  <a:pt x="445" y="266"/>
                </a:lnTo>
                <a:lnTo>
                  <a:pt x="438" y="269"/>
                </a:lnTo>
                <a:lnTo>
                  <a:pt x="433" y="273"/>
                </a:lnTo>
                <a:lnTo>
                  <a:pt x="431" y="274"/>
                </a:lnTo>
                <a:lnTo>
                  <a:pt x="428" y="274"/>
                </a:lnTo>
                <a:lnTo>
                  <a:pt x="418" y="272"/>
                </a:lnTo>
                <a:lnTo>
                  <a:pt x="418" y="272"/>
                </a:lnTo>
                <a:lnTo>
                  <a:pt x="409" y="269"/>
                </a:lnTo>
                <a:lnTo>
                  <a:pt x="403" y="267"/>
                </a:lnTo>
                <a:lnTo>
                  <a:pt x="390" y="261"/>
                </a:lnTo>
                <a:lnTo>
                  <a:pt x="390" y="261"/>
                </a:lnTo>
                <a:lnTo>
                  <a:pt x="378" y="258"/>
                </a:lnTo>
                <a:lnTo>
                  <a:pt x="366" y="256"/>
                </a:lnTo>
                <a:lnTo>
                  <a:pt x="354" y="254"/>
                </a:lnTo>
                <a:lnTo>
                  <a:pt x="354" y="254"/>
                </a:lnTo>
                <a:lnTo>
                  <a:pt x="334" y="266"/>
                </a:lnTo>
                <a:lnTo>
                  <a:pt x="334" y="266"/>
                </a:lnTo>
                <a:lnTo>
                  <a:pt x="332" y="267"/>
                </a:lnTo>
                <a:lnTo>
                  <a:pt x="330" y="269"/>
                </a:lnTo>
                <a:lnTo>
                  <a:pt x="328" y="277"/>
                </a:lnTo>
                <a:lnTo>
                  <a:pt x="327" y="286"/>
                </a:lnTo>
                <a:lnTo>
                  <a:pt x="334" y="301"/>
                </a:lnTo>
                <a:lnTo>
                  <a:pt x="334" y="301"/>
                </a:lnTo>
                <a:lnTo>
                  <a:pt x="345" y="303"/>
                </a:lnTo>
                <a:lnTo>
                  <a:pt x="368" y="307"/>
                </a:lnTo>
                <a:lnTo>
                  <a:pt x="382" y="311"/>
                </a:lnTo>
                <a:lnTo>
                  <a:pt x="396" y="317"/>
                </a:lnTo>
                <a:lnTo>
                  <a:pt x="406" y="323"/>
                </a:lnTo>
                <a:lnTo>
                  <a:pt x="411" y="326"/>
                </a:lnTo>
                <a:lnTo>
                  <a:pt x="413" y="331"/>
                </a:lnTo>
                <a:lnTo>
                  <a:pt x="413" y="331"/>
                </a:lnTo>
                <a:lnTo>
                  <a:pt x="425" y="349"/>
                </a:lnTo>
                <a:lnTo>
                  <a:pt x="438" y="368"/>
                </a:lnTo>
                <a:lnTo>
                  <a:pt x="450" y="386"/>
                </a:lnTo>
                <a:lnTo>
                  <a:pt x="458" y="401"/>
                </a:lnTo>
                <a:lnTo>
                  <a:pt x="458" y="401"/>
                </a:lnTo>
                <a:lnTo>
                  <a:pt x="462" y="407"/>
                </a:lnTo>
                <a:lnTo>
                  <a:pt x="467" y="412"/>
                </a:lnTo>
                <a:lnTo>
                  <a:pt x="476" y="422"/>
                </a:lnTo>
                <a:lnTo>
                  <a:pt x="481" y="428"/>
                </a:lnTo>
                <a:lnTo>
                  <a:pt x="487" y="437"/>
                </a:lnTo>
                <a:lnTo>
                  <a:pt x="492" y="445"/>
                </a:lnTo>
                <a:lnTo>
                  <a:pt x="496" y="457"/>
                </a:lnTo>
                <a:lnTo>
                  <a:pt x="496" y="457"/>
                </a:lnTo>
                <a:lnTo>
                  <a:pt x="502" y="469"/>
                </a:lnTo>
                <a:lnTo>
                  <a:pt x="507" y="478"/>
                </a:lnTo>
                <a:lnTo>
                  <a:pt x="516" y="495"/>
                </a:lnTo>
                <a:lnTo>
                  <a:pt x="520" y="502"/>
                </a:lnTo>
                <a:lnTo>
                  <a:pt x="521" y="508"/>
                </a:lnTo>
                <a:lnTo>
                  <a:pt x="520" y="515"/>
                </a:lnTo>
                <a:lnTo>
                  <a:pt x="516" y="522"/>
                </a:lnTo>
                <a:lnTo>
                  <a:pt x="516" y="522"/>
                </a:lnTo>
                <a:lnTo>
                  <a:pt x="512" y="529"/>
                </a:lnTo>
                <a:lnTo>
                  <a:pt x="505" y="534"/>
                </a:lnTo>
                <a:lnTo>
                  <a:pt x="497" y="537"/>
                </a:lnTo>
                <a:lnTo>
                  <a:pt x="489" y="540"/>
                </a:lnTo>
                <a:lnTo>
                  <a:pt x="480" y="540"/>
                </a:lnTo>
                <a:lnTo>
                  <a:pt x="471" y="539"/>
                </a:lnTo>
                <a:lnTo>
                  <a:pt x="463" y="535"/>
                </a:lnTo>
                <a:lnTo>
                  <a:pt x="454" y="531"/>
                </a:lnTo>
                <a:lnTo>
                  <a:pt x="454" y="531"/>
                </a:lnTo>
                <a:lnTo>
                  <a:pt x="413" y="508"/>
                </a:lnTo>
                <a:lnTo>
                  <a:pt x="390" y="495"/>
                </a:lnTo>
                <a:lnTo>
                  <a:pt x="372" y="495"/>
                </a:lnTo>
                <a:lnTo>
                  <a:pt x="372" y="495"/>
                </a:lnTo>
                <a:lnTo>
                  <a:pt x="368" y="504"/>
                </a:lnTo>
                <a:lnTo>
                  <a:pt x="366" y="511"/>
                </a:lnTo>
                <a:lnTo>
                  <a:pt x="365" y="517"/>
                </a:lnTo>
                <a:lnTo>
                  <a:pt x="365" y="517"/>
                </a:lnTo>
                <a:lnTo>
                  <a:pt x="366" y="523"/>
                </a:lnTo>
                <a:lnTo>
                  <a:pt x="368" y="531"/>
                </a:lnTo>
                <a:lnTo>
                  <a:pt x="375" y="552"/>
                </a:lnTo>
                <a:lnTo>
                  <a:pt x="375" y="552"/>
                </a:lnTo>
                <a:lnTo>
                  <a:pt x="379" y="560"/>
                </a:lnTo>
                <a:lnTo>
                  <a:pt x="382" y="569"/>
                </a:lnTo>
                <a:lnTo>
                  <a:pt x="382" y="574"/>
                </a:lnTo>
                <a:lnTo>
                  <a:pt x="384" y="579"/>
                </a:lnTo>
                <a:lnTo>
                  <a:pt x="382" y="585"/>
                </a:lnTo>
                <a:lnTo>
                  <a:pt x="380" y="592"/>
                </a:lnTo>
                <a:lnTo>
                  <a:pt x="380" y="592"/>
                </a:lnTo>
                <a:lnTo>
                  <a:pt x="373" y="614"/>
                </a:lnTo>
                <a:lnTo>
                  <a:pt x="372" y="623"/>
                </a:lnTo>
                <a:lnTo>
                  <a:pt x="372" y="630"/>
                </a:lnTo>
                <a:lnTo>
                  <a:pt x="372" y="702"/>
                </a:lnTo>
                <a:lnTo>
                  <a:pt x="372" y="702"/>
                </a:lnTo>
                <a:lnTo>
                  <a:pt x="369" y="710"/>
                </a:lnTo>
                <a:lnTo>
                  <a:pt x="367" y="721"/>
                </a:lnTo>
                <a:lnTo>
                  <a:pt x="364" y="732"/>
                </a:lnTo>
                <a:lnTo>
                  <a:pt x="362" y="742"/>
                </a:lnTo>
                <a:lnTo>
                  <a:pt x="362" y="742"/>
                </a:lnTo>
                <a:lnTo>
                  <a:pt x="365" y="753"/>
                </a:lnTo>
                <a:lnTo>
                  <a:pt x="368" y="774"/>
                </a:lnTo>
                <a:lnTo>
                  <a:pt x="382" y="833"/>
                </a:lnTo>
                <a:lnTo>
                  <a:pt x="396" y="893"/>
                </a:lnTo>
                <a:lnTo>
                  <a:pt x="399" y="917"/>
                </a:lnTo>
                <a:lnTo>
                  <a:pt x="400" y="925"/>
                </a:lnTo>
                <a:lnTo>
                  <a:pt x="400" y="932"/>
                </a:lnTo>
                <a:lnTo>
                  <a:pt x="400" y="932"/>
                </a:lnTo>
                <a:lnTo>
                  <a:pt x="399" y="949"/>
                </a:lnTo>
                <a:lnTo>
                  <a:pt x="399" y="964"/>
                </a:lnTo>
                <a:lnTo>
                  <a:pt x="399" y="975"/>
                </a:lnTo>
                <a:lnTo>
                  <a:pt x="398" y="981"/>
                </a:lnTo>
                <a:lnTo>
                  <a:pt x="398" y="981"/>
                </a:lnTo>
                <a:lnTo>
                  <a:pt x="393" y="988"/>
                </a:lnTo>
                <a:lnTo>
                  <a:pt x="384" y="1000"/>
                </a:lnTo>
                <a:lnTo>
                  <a:pt x="378" y="1006"/>
                </a:lnTo>
                <a:lnTo>
                  <a:pt x="372" y="1010"/>
                </a:lnTo>
                <a:lnTo>
                  <a:pt x="366" y="1014"/>
                </a:lnTo>
                <a:lnTo>
                  <a:pt x="360" y="1015"/>
                </a:lnTo>
                <a:lnTo>
                  <a:pt x="337" y="1015"/>
                </a:lnTo>
                <a:lnTo>
                  <a:pt x="314" y="1163"/>
                </a:lnTo>
                <a:lnTo>
                  <a:pt x="314" y="1163"/>
                </a:lnTo>
                <a:lnTo>
                  <a:pt x="316" y="1168"/>
                </a:lnTo>
                <a:lnTo>
                  <a:pt x="322" y="1180"/>
                </a:lnTo>
                <a:lnTo>
                  <a:pt x="329" y="1195"/>
                </a:lnTo>
                <a:lnTo>
                  <a:pt x="330" y="1202"/>
                </a:lnTo>
                <a:lnTo>
                  <a:pt x="332" y="1208"/>
                </a:lnTo>
                <a:lnTo>
                  <a:pt x="332" y="1208"/>
                </a:lnTo>
                <a:lnTo>
                  <a:pt x="330" y="1220"/>
                </a:lnTo>
                <a:lnTo>
                  <a:pt x="329" y="1230"/>
                </a:lnTo>
                <a:lnTo>
                  <a:pt x="327" y="1238"/>
                </a:lnTo>
                <a:lnTo>
                  <a:pt x="326" y="1242"/>
                </a:lnTo>
                <a:lnTo>
                  <a:pt x="322" y="1245"/>
                </a:lnTo>
                <a:lnTo>
                  <a:pt x="322" y="1245"/>
                </a:lnTo>
                <a:lnTo>
                  <a:pt x="317" y="1246"/>
                </a:lnTo>
                <a:lnTo>
                  <a:pt x="310" y="1247"/>
                </a:lnTo>
                <a:lnTo>
                  <a:pt x="294" y="1249"/>
                </a:lnTo>
                <a:lnTo>
                  <a:pt x="284" y="1249"/>
                </a:lnTo>
                <a:lnTo>
                  <a:pt x="277" y="1247"/>
                </a:lnTo>
                <a:lnTo>
                  <a:pt x="270" y="1245"/>
                </a:lnTo>
                <a:lnTo>
                  <a:pt x="266" y="1243"/>
                </a:lnTo>
                <a:lnTo>
                  <a:pt x="266" y="1243"/>
                </a:lnTo>
                <a:lnTo>
                  <a:pt x="264" y="1238"/>
                </a:lnTo>
                <a:lnTo>
                  <a:pt x="263" y="1234"/>
                </a:lnTo>
                <a:lnTo>
                  <a:pt x="260" y="1225"/>
                </a:lnTo>
                <a:lnTo>
                  <a:pt x="260" y="1217"/>
                </a:lnTo>
                <a:lnTo>
                  <a:pt x="262" y="1211"/>
                </a:lnTo>
                <a:lnTo>
                  <a:pt x="262" y="1211"/>
                </a:lnTo>
                <a:lnTo>
                  <a:pt x="264" y="1201"/>
                </a:lnTo>
                <a:lnTo>
                  <a:pt x="266" y="1186"/>
                </a:lnTo>
                <a:lnTo>
                  <a:pt x="269" y="1166"/>
                </a:lnTo>
                <a:lnTo>
                  <a:pt x="269" y="1166"/>
                </a:lnTo>
                <a:lnTo>
                  <a:pt x="267" y="1163"/>
                </a:lnTo>
                <a:lnTo>
                  <a:pt x="267" y="1160"/>
                </a:lnTo>
                <a:lnTo>
                  <a:pt x="269" y="1156"/>
                </a:lnTo>
                <a:lnTo>
                  <a:pt x="269" y="1156"/>
                </a:lnTo>
                <a:lnTo>
                  <a:pt x="269" y="1149"/>
                </a:lnTo>
                <a:lnTo>
                  <a:pt x="269" y="1133"/>
                </a:lnTo>
                <a:lnTo>
                  <a:pt x="267" y="1084"/>
                </a:lnTo>
                <a:lnTo>
                  <a:pt x="264" y="1015"/>
                </a:lnTo>
                <a:lnTo>
                  <a:pt x="264" y="1015"/>
                </a:lnTo>
                <a:lnTo>
                  <a:pt x="252" y="1015"/>
                </a:lnTo>
                <a:lnTo>
                  <a:pt x="244" y="1014"/>
                </a:lnTo>
                <a:lnTo>
                  <a:pt x="239" y="1012"/>
                </a:lnTo>
                <a:lnTo>
                  <a:pt x="237" y="1010"/>
                </a:lnTo>
                <a:lnTo>
                  <a:pt x="237" y="1010"/>
                </a:lnTo>
                <a:lnTo>
                  <a:pt x="226" y="995"/>
                </a:lnTo>
                <a:lnTo>
                  <a:pt x="219" y="984"/>
                </a:lnTo>
                <a:lnTo>
                  <a:pt x="215" y="977"/>
                </a:lnTo>
                <a:lnTo>
                  <a:pt x="215" y="977"/>
                </a:lnTo>
                <a:lnTo>
                  <a:pt x="208" y="950"/>
                </a:lnTo>
                <a:lnTo>
                  <a:pt x="203" y="930"/>
                </a:lnTo>
                <a:lnTo>
                  <a:pt x="203" y="930"/>
                </a:lnTo>
                <a:lnTo>
                  <a:pt x="201" y="933"/>
                </a:lnTo>
                <a:lnTo>
                  <a:pt x="195" y="943"/>
                </a:lnTo>
                <a:lnTo>
                  <a:pt x="190" y="948"/>
                </a:lnTo>
                <a:lnTo>
                  <a:pt x="185" y="952"/>
                </a:lnTo>
                <a:lnTo>
                  <a:pt x="177" y="957"/>
                </a:lnTo>
                <a:lnTo>
                  <a:pt x="170" y="961"/>
                </a:lnTo>
                <a:lnTo>
                  <a:pt x="170" y="961"/>
                </a:lnTo>
                <a:lnTo>
                  <a:pt x="156" y="965"/>
                </a:lnTo>
                <a:lnTo>
                  <a:pt x="148" y="968"/>
                </a:lnTo>
                <a:lnTo>
                  <a:pt x="141" y="968"/>
                </a:lnTo>
                <a:lnTo>
                  <a:pt x="141" y="968"/>
                </a:lnTo>
                <a:lnTo>
                  <a:pt x="145" y="990"/>
                </a:lnTo>
                <a:lnTo>
                  <a:pt x="155" y="1038"/>
                </a:lnTo>
                <a:lnTo>
                  <a:pt x="155" y="1038"/>
                </a:lnTo>
                <a:lnTo>
                  <a:pt x="158" y="1060"/>
                </a:lnTo>
                <a:lnTo>
                  <a:pt x="163" y="1079"/>
                </a:lnTo>
                <a:lnTo>
                  <a:pt x="167" y="1096"/>
                </a:lnTo>
                <a:lnTo>
                  <a:pt x="168" y="1110"/>
                </a:lnTo>
                <a:lnTo>
                  <a:pt x="168" y="1110"/>
                </a:lnTo>
                <a:lnTo>
                  <a:pt x="169" y="1130"/>
                </a:lnTo>
                <a:lnTo>
                  <a:pt x="170" y="1143"/>
                </a:lnTo>
                <a:lnTo>
                  <a:pt x="170" y="1143"/>
                </a:lnTo>
                <a:lnTo>
                  <a:pt x="170" y="1146"/>
                </a:lnTo>
                <a:lnTo>
                  <a:pt x="171" y="1146"/>
                </a:lnTo>
                <a:lnTo>
                  <a:pt x="174" y="1148"/>
                </a:lnTo>
                <a:lnTo>
                  <a:pt x="175" y="1150"/>
                </a:lnTo>
                <a:lnTo>
                  <a:pt x="176" y="1154"/>
                </a:lnTo>
                <a:lnTo>
                  <a:pt x="177" y="1168"/>
                </a:lnTo>
                <a:lnTo>
                  <a:pt x="177" y="1168"/>
                </a:lnTo>
                <a:lnTo>
                  <a:pt x="177" y="1178"/>
                </a:lnTo>
                <a:lnTo>
                  <a:pt x="179" y="1185"/>
                </a:lnTo>
                <a:lnTo>
                  <a:pt x="181" y="1199"/>
                </a:lnTo>
                <a:lnTo>
                  <a:pt x="181" y="1210"/>
                </a:lnTo>
                <a:lnTo>
                  <a:pt x="181" y="1213"/>
                </a:lnTo>
                <a:lnTo>
                  <a:pt x="179" y="1218"/>
                </a:lnTo>
                <a:lnTo>
                  <a:pt x="179" y="1218"/>
                </a:lnTo>
                <a:lnTo>
                  <a:pt x="170" y="1229"/>
                </a:lnTo>
                <a:lnTo>
                  <a:pt x="156" y="1243"/>
                </a:lnTo>
                <a:lnTo>
                  <a:pt x="148" y="1250"/>
                </a:lnTo>
                <a:lnTo>
                  <a:pt x="139" y="1255"/>
                </a:lnTo>
                <a:lnTo>
                  <a:pt x="131" y="1259"/>
                </a:lnTo>
                <a:lnTo>
                  <a:pt x="123" y="1261"/>
                </a:lnTo>
                <a:lnTo>
                  <a:pt x="123" y="1261"/>
                </a:lnTo>
                <a:lnTo>
                  <a:pt x="107" y="1261"/>
                </a:lnTo>
                <a:lnTo>
                  <a:pt x="92" y="1262"/>
                </a:lnTo>
                <a:lnTo>
                  <a:pt x="85" y="1262"/>
                </a:lnTo>
                <a:lnTo>
                  <a:pt x="79" y="1261"/>
                </a:lnTo>
                <a:lnTo>
                  <a:pt x="74" y="1257"/>
                </a:lnTo>
                <a:lnTo>
                  <a:pt x="72" y="1253"/>
                </a:lnTo>
                <a:lnTo>
                  <a:pt x="72" y="1253"/>
                </a:lnTo>
                <a:lnTo>
                  <a:pt x="67" y="1245"/>
                </a:lnTo>
                <a:lnTo>
                  <a:pt x="64" y="1238"/>
                </a:lnTo>
                <a:lnTo>
                  <a:pt x="64" y="1234"/>
                </a:lnTo>
                <a:lnTo>
                  <a:pt x="65" y="1231"/>
                </a:lnTo>
                <a:lnTo>
                  <a:pt x="68" y="1227"/>
                </a:lnTo>
                <a:lnTo>
                  <a:pt x="74" y="1223"/>
                </a:lnTo>
                <a:lnTo>
                  <a:pt x="74" y="1223"/>
                </a:lnTo>
                <a:lnTo>
                  <a:pt x="81" y="1214"/>
                </a:lnTo>
                <a:lnTo>
                  <a:pt x="90" y="1204"/>
                </a:lnTo>
                <a:lnTo>
                  <a:pt x="97" y="1191"/>
                </a:lnTo>
                <a:lnTo>
                  <a:pt x="105" y="1176"/>
                </a:lnTo>
                <a:lnTo>
                  <a:pt x="116" y="1151"/>
                </a:lnTo>
                <a:lnTo>
                  <a:pt x="120" y="1141"/>
                </a:lnTo>
                <a:lnTo>
                  <a:pt x="120" y="1141"/>
                </a:lnTo>
                <a:lnTo>
                  <a:pt x="107" y="1109"/>
                </a:lnTo>
                <a:lnTo>
                  <a:pt x="98" y="1079"/>
                </a:lnTo>
                <a:lnTo>
                  <a:pt x="93" y="1065"/>
                </a:lnTo>
                <a:lnTo>
                  <a:pt x="90" y="1051"/>
                </a:lnTo>
                <a:lnTo>
                  <a:pt x="90" y="1051"/>
                </a:lnTo>
                <a:lnTo>
                  <a:pt x="78" y="990"/>
                </a:lnTo>
                <a:lnTo>
                  <a:pt x="72" y="956"/>
                </a:lnTo>
                <a:lnTo>
                  <a:pt x="72" y="956"/>
                </a:lnTo>
                <a:lnTo>
                  <a:pt x="68" y="956"/>
                </a:lnTo>
                <a:lnTo>
                  <a:pt x="60" y="953"/>
                </a:lnTo>
                <a:lnTo>
                  <a:pt x="56" y="952"/>
                </a:lnTo>
                <a:lnTo>
                  <a:pt x="53" y="950"/>
                </a:lnTo>
                <a:lnTo>
                  <a:pt x="51" y="946"/>
                </a:lnTo>
                <a:lnTo>
                  <a:pt x="49" y="943"/>
                </a:lnTo>
                <a:lnTo>
                  <a:pt x="49" y="943"/>
                </a:lnTo>
                <a:lnTo>
                  <a:pt x="67" y="778"/>
                </a:lnTo>
                <a:lnTo>
                  <a:pt x="67" y="778"/>
                </a:lnTo>
                <a:lnTo>
                  <a:pt x="70" y="760"/>
                </a:lnTo>
                <a:lnTo>
                  <a:pt x="74" y="738"/>
                </a:lnTo>
                <a:lnTo>
                  <a:pt x="79" y="716"/>
                </a:lnTo>
                <a:lnTo>
                  <a:pt x="83" y="705"/>
                </a:lnTo>
                <a:lnTo>
                  <a:pt x="83" y="705"/>
                </a:lnTo>
                <a:lnTo>
                  <a:pt x="90" y="688"/>
                </a:lnTo>
                <a:lnTo>
                  <a:pt x="94" y="677"/>
                </a:lnTo>
                <a:lnTo>
                  <a:pt x="94" y="677"/>
                </a:lnTo>
                <a:lnTo>
                  <a:pt x="93" y="677"/>
                </a:lnTo>
                <a:lnTo>
                  <a:pt x="92" y="675"/>
                </a:lnTo>
                <a:lnTo>
                  <a:pt x="91" y="671"/>
                </a:lnTo>
                <a:lnTo>
                  <a:pt x="92" y="667"/>
                </a:lnTo>
                <a:lnTo>
                  <a:pt x="92" y="667"/>
                </a:lnTo>
                <a:lnTo>
                  <a:pt x="96" y="654"/>
                </a:lnTo>
                <a:lnTo>
                  <a:pt x="98" y="649"/>
                </a:lnTo>
                <a:lnTo>
                  <a:pt x="100" y="645"/>
                </a:lnTo>
                <a:lnTo>
                  <a:pt x="100" y="645"/>
                </a:lnTo>
                <a:lnTo>
                  <a:pt x="104" y="643"/>
                </a:lnTo>
                <a:lnTo>
                  <a:pt x="107" y="638"/>
                </a:lnTo>
                <a:lnTo>
                  <a:pt x="112" y="632"/>
                </a:lnTo>
                <a:lnTo>
                  <a:pt x="145" y="534"/>
                </a:lnTo>
                <a:lnTo>
                  <a:pt x="137" y="489"/>
                </a:lnTo>
                <a:lnTo>
                  <a:pt x="137" y="489"/>
                </a:lnTo>
                <a:lnTo>
                  <a:pt x="120" y="517"/>
                </a:lnTo>
                <a:lnTo>
                  <a:pt x="98" y="556"/>
                </a:lnTo>
                <a:lnTo>
                  <a:pt x="98" y="556"/>
                </a:lnTo>
                <a:lnTo>
                  <a:pt x="80" y="585"/>
                </a:lnTo>
                <a:lnTo>
                  <a:pt x="71" y="600"/>
                </a:lnTo>
                <a:lnTo>
                  <a:pt x="65" y="610"/>
                </a:lnTo>
                <a:lnTo>
                  <a:pt x="65" y="610"/>
                </a:lnTo>
                <a:lnTo>
                  <a:pt x="58" y="625"/>
                </a:lnTo>
                <a:lnTo>
                  <a:pt x="55" y="632"/>
                </a:lnTo>
                <a:lnTo>
                  <a:pt x="54" y="637"/>
                </a:lnTo>
                <a:lnTo>
                  <a:pt x="54" y="637"/>
                </a:lnTo>
                <a:lnTo>
                  <a:pt x="55" y="648"/>
                </a:lnTo>
                <a:lnTo>
                  <a:pt x="59" y="664"/>
                </a:lnTo>
                <a:lnTo>
                  <a:pt x="59" y="664"/>
                </a:lnTo>
                <a:lnTo>
                  <a:pt x="60" y="670"/>
                </a:lnTo>
                <a:lnTo>
                  <a:pt x="61" y="673"/>
                </a:lnTo>
                <a:lnTo>
                  <a:pt x="62" y="675"/>
                </a:lnTo>
                <a:lnTo>
                  <a:pt x="60" y="677"/>
                </a:lnTo>
                <a:lnTo>
                  <a:pt x="60" y="677"/>
                </a:lnTo>
                <a:lnTo>
                  <a:pt x="60" y="678"/>
                </a:lnTo>
                <a:lnTo>
                  <a:pt x="59" y="681"/>
                </a:lnTo>
                <a:lnTo>
                  <a:pt x="59" y="686"/>
                </a:lnTo>
                <a:lnTo>
                  <a:pt x="59" y="691"/>
                </a:lnTo>
                <a:lnTo>
                  <a:pt x="59" y="697"/>
                </a:lnTo>
                <a:lnTo>
                  <a:pt x="59" y="697"/>
                </a:lnTo>
                <a:lnTo>
                  <a:pt x="55" y="703"/>
                </a:lnTo>
                <a:lnTo>
                  <a:pt x="53" y="707"/>
                </a:lnTo>
                <a:lnTo>
                  <a:pt x="47" y="709"/>
                </a:lnTo>
                <a:lnTo>
                  <a:pt x="40" y="712"/>
                </a:lnTo>
                <a:lnTo>
                  <a:pt x="40" y="712"/>
                </a:lnTo>
                <a:lnTo>
                  <a:pt x="33" y="710"/>
                </a:lnTo>
                <a:lnTo>
                  <a:pt x="24" y="709"/>
                </a:lnTo>
                <a:lnTo>
                  <a:pt x="20" y="707"/>
                </a:lnTo>
                <a:lnTo>
                  <a:pt x="16" y="705"/>
                </a:lnTo>
                <a:lnTo>
                  <a:pt x="16" y="705"/>
                </a:lnTo>
                <a:lnTo>
                  <a:pt x="11" y="697"/>
                </a:lnTo>
                <a:lnTo>
                  <a:pt x="5" y="686"/>
                </a:lnTo>
                <a:lnTo>
                  <a:pt x="3" y="678"/>
                </a:lnTo>
                <a:lnTo>
                  <a:pt x="1" y="671"/>
                </a:lnTo>
                <a:lnTo>
                  <a:pt x="0" y="665"/>
                </a:lnTo>
                <a:lnTo>
                  <a:pt x="0" y="659"/>
                </a:lnTo>
                <a:lnTo>
                  <a:pt x="0" y="659"/>
                </a:lnTo>
                <a:lnTo>
                  <a:pt x="4" y="646"/>
                </a:lnTo>
                <a:lnTo>
                  <a:pt x="11" y="632"/>
                </a:lnTo>
                <a:lnTo>
                  <a:pt x="17" y="618"/>
                </a:lnTo>
                <a:lnTo>
                  <a:pt x="22" y="610"/>
                </a:lnTo>
                <a:lnTo>
                  <a:pt x="22" y="610"/>
                </a:lnTo>
                <a:lnTo>
                  <a:pt x="26" y="601"/>
                </a:lnTo>
                <a:lnTo>
                  <a:pt x="33" y="584"/>
                </a:lnTo>
                <a:lnTo>
                  <a:pt x="51" y="531"/>
                </a:lnTo>
                <a:lnTo>
                  <a:pt x="77" y="457"/>
                </a:lnTo>
                <a:lnTo>
                  <a:pt x="77" y="457"/>
                </a:lnTo>
                <a:lnTo>
                  <a:pt x="72" y="450"/>
                </a:lnTo>
                <a:lnTo>
                  <a:pt x="70" y="444"/>
                </a:lnTo>
                <a:lnTo>
                  <a:pt x="67" y="439"/>
                </a:lnTo>
                <a:lnTo>
                  <a:pt x="67" y="439"/>
                </a:lnTo>
                <a:lnTo>
                  <a:pt x="68" y="435"/>
                </a:lnTo>
                <a:lnTo>
                  <a:pt x="70" y="431"/>
                </a:lnTo>
                <a:lnTo>
                  <a:pt x="77" y="419"/>
                </a:lnTo>
                <a:lnTo>
                  <a:pt x="84" y="406"/>
                </a:lnTo>
                <a:lnTo>
                  <a:pt x="90" y="399"/>
                </a:lnTo>
                <a:lnTo>
                  <a:pt x="90" y="399"/>
                </a:lnTo>
                <a:lnTo>
                  <a:pt x="93" y="393"/>
                </a:lnTo>
                <a:lnTo>
                  <a:pt x="98" y="383"/>
                </a:lnTo>
                <a:lnTo>
                  <a:pt x="112" y="356"/>
                </a:lnTo>
                <a:lnTo>
                  <a:pt x="132" y="312"/>
                </a:lnTo>
                <a:lnTo>
                  <a:pt x="132" y="312"/>
                </a:lnTo>
                <a:lnTo>
                  <a:pt x="136" y="307"/>
                </a:lnTo>
                <a:lnTo>
                  <a:pt x="142" y="303"/>
                </a:lnTo>
                <a:lnTo>
                  <a:pt x="149" y="299"/>
                </a:lnTo>
                <a:lnTo>
                  <a:pt x="157" y="297"/>
                </a:lnTo>
                <a:lnTo>
                  <a:pt x="157" y="297"/>
                </a:lnTo>
                <a:lnTo>
                  <a:pt x="219" y="284"/>
                </a:lnTo>
                <a:lnTo>
                  <a:pt x="224" y="272"/>
                </a:lnTo>
                <a:lnTo>
                  <a:pt x="224" y="272"/>
                </a:lnTo>
                <a:lnTo>
                  <a:pt x="209" y="268"/>
                </a:lnTo>
                <a:lnTo>
                  <a:pt x="199" y="265"/>
                </a:lnTo>
                <a:lnTo>
                  <a:pt x="194" y="262"/>
                </a:lnTo>
                <a:lnTo>
                  <a:pt x="190" y="259"/>
                </a:lnTo>
                <a:lnTo>
                  <a:pt x="190" y="259"/>
                </a:lnTo>
                <a:lnTo>
                  <a:pt x="186" y="252"/>
                </a:lnTo>
                <a:lnTo>
                  <a:pt x="182" y="243"/>
                </a:lnTo>
                <a:lnTo>
                  <a:pt x="179" y="234"/>
                </a:lnTo>
                <a:lnTo>
                  <a:pt x="179" y="234"/>
                </a:lnTo>
                <a:lnTo>
                  <a:pt x="181" y="223"/>
                </a:lnTo>
                <a:lnTo>
                  <a:pt x="181" y="209"/>
                </a:lnTo>
                <a:lnTo>
                  <a:pt x="181" y="209"/>
                </a:lnTo>
                <a:lnTo>
                  <a:pt x="181" y="208"/>
                </a:lnTo>
                <a:lnTo>
                  <a:pt x="179" y="208"/>
                </a:lnTo>
                <a:lnTo>
                  <a:pt x="175" y="207"/>
                </a:lnTo>
                <a:lnTo>
                  <a:pt x="175" y="2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9C47F7E3-51D5-4AD2-A84F-6FFFA441EDD3}"/>
              </a:ext>
            </a:extLst>
          </p:cNvPr>
          <p:cNvSpPr>
            <a:spLocks/>
          </p:cNvSpPr>
          <p:nvPr/>
        </p:nvSpPr>
        <p:spPr bwMode="auto">
          <a:xfrm>
            <a:off x="2640521" y="4733681"/>
            <a:ext cx="714520" cy="1549465"/>
          </a:xfrm>
          <a:custGeom>
            <a:avLst/>
            <a:gdLst>
              <a:gd name="T0" fmla="*/ 147 w 534"/>
              <a:gd name="T1" fmla="*/ 115 h 1158"/>
              <a:gd name="T2" fmla="*/ 109 w 534"/>
              <a:gd name="T3" fmla="*/ 89 h 1158"/>
              <a:gd name="T4" fmla="*/ 127 w 534"/>
              <a:gd name="T5" fmla="*/ 51 h 1158"/>
              <a:gd name="T6" fmla="*/ 157 w 534"/>
              <a:gd name="T7" fmla="*/ 57 h 1158"/>
              <a:gd name="T8" fmla="*/ 197 w 534"/>
              <a:gd name="T9" fmla="*/ 59 h 1158"/>
              <a:gd name="T10" fmla="*/ 247 w 534"/>
              <a:gd name="T11" fmla="*/ 28 h 1158"/>
              <a:gd name="T12" fmla="*/ 308 w 534"/>
              <a:gd name="T13" fmla="*/ 3 h 1158"/>
              <a:gd name="T14" fmla="*/ 396 w 534"/>
              <a:gd name="T15" fmla="*/ 10 h 1158"/>
              <a:gd name="T16" fmla="*/ 438 w 534"/>
              <a:gd name="T17" fmla="*/ 61 h 1158"/>
              <a:gd name="T18" fmla="*/ 450 w 534"/>
              <a:gd name="T19" fmla="*/ 111 h 1158"/>
              <a:gd name="T20" fmla="*/ 447 w 534"/>
              <a:gd name="T21" fmla="*/ 185 h 1158"/>
              <a:gd name="T22" fmla="*/ 459 w 534"/>
              <a:gd name="T23" fmla="*/ 228 h 1158"/>
              <a:gd name="T24" fmla="*/ 487 w 534"/>
              <a:gd name="T25" fmla="*/ 264 h 1158"/>
              <a:gd name="T26" fmla="*/ 447 w 534"/>
              <a:gd name="T27" fmla="*/ 293 h 1158"/>
              <a:gd name="T28" fmla="*/ 458 w 534"/>
              <a:gd name="T29" fmla="*/ 330 h 1158"/>
              <a:gd name="T30" fmla="*/ 519 w 534"/>
              <a:gd name="T31" fmla="*/ 406 h 1158"/>
              <a:gd name="T32" fmla="*/ 512 w 534"/>
              <a:gd name="T33" fmla="*/ 463 h 1158"/>
              <a:gd name="T34" fmla="*/ 487 w 534"/>
              <a:gd name="T35" fmla="*/ 485 h 1158"/>
              <a:gd name="T36" fmla="*/ 467 w 534"/>
              <a:gd name="T37" fmla="*/ 596 h 1158"/>
              <a:gd name="T38" fmla="*/ 480 w 534"/>
              <a:gd name="T39" fmla="*/ 641 h 1158"/>
              <a:gd name="T40" fmla="*/ 480 w 534"/>
              <a:gd name="T41" fmla="*/ 681 h 1158"/>
              <a:gd name="T42" fmla="*/ 503 w 534"/>
              <a:gd name="T43" fmla="*/ 764 h 1158"/>
              <a:gd name="T44" fmla="*/ 522 w 534"/>
              <a:gd name="T45" fmla="*/ 1001 h 1158"/>
              <a:gd name="T46" fmla="*/ 521 w 534"/>
              <a:gd name="T47" fmla="*/ 1050 h 1158"/>
              <a:gd name="T48" fmla="*/ 529 w 534"/>
              <a:gd name="T49" fmla="*/ 1099 h 1158"/>
              <a:gd name="T50" fmla="*/ 477 w 534"/>
              <a:gd name="T51" fmla="*/ 1149 h 1158"/>
              <a:gd name="T52" fmla="*/ 436 w 534"/>
              <a:gd name="T53" fmla="*/ 1147 h 1158"/>
              <a:gd name="T54" fmla="*/ 454 w 534"/>
              <a:gd name="T55" fmla="*/ 1094 h 1158"/>
              <a:gd name="T56" fmla="*/ 452 w 534"/>
              <a:gd name="T57" fmla="*/ 1061 h 1158"/>
              <a:gd name="T58" fmla="*/ 440 w 534"/>
              <a:gd name="T59" fmla="*/ 935 h 1158"/>
              <a:gd name="T60" fmla="*/ 305 w 534"/>
              <a:gd name="T61" fmla="*/ 918 h 1158"/>
              <a:gd name="T62" fmla="*/ 230 w 534"/>
              <a:gd name="T63" fmla="*/ 862 h 1158"/>
              <a:gd name="T64" fmla="*/ 249 w 534"/>
              <a:gd name="T65" fmla="*/ 945 h 1158"/>
              <a:gd name="T66" fmla="*/ 241 w 534"/>
              <a:gd name="T67" fmla="*/ 1086 h 1158"/>
              <a:gd name="T68" fmla="*/ 235 w 534"/>
              <a:gd name="T69" fmla="*/ 1143 h 1158"/>
              <a:gd name="T70" fmla="*/ 203 w 534"/>
              <a:gd name="T71" fmla="*/ 1158 h 1158"/>
              <a:gd name="T72" fmla="*/ 107 w 534"/>
              <a:gd name="T73" fmla="*/ 1140 h 1158"/>
              <a:gd name="T74" fmla="*/ 95 w 534"/>
              <a:gd name="T75" fmla="*/ 1120 h 1158"/>
              <a:gd name="T76" fmla="*/ 137 w 534"/>
              <a:gd name="T77" fmla="*/ 1094 h 1158"/>
              <a:gd name="T78" fmla="*/ 185 w 534"/>
              <a:gd name="T79" fmla="*/ 1053 h 1158"/>
              <a:gd name="T80" fmla="*/ 156 w 534"/>
              <a:gd name="T81" fmla="*/ 937 h 1158"/>
              <a:gd name="T82" fmla="*/ 137 w 534"/>
              <a:gd name="T83" fmla="*/ 799 h 1158"/>
              <a:gd name="T84" fmla="*/ 178 w 534"/>
              <a:gd name="T85" fmla="*/ 613 h 1158"/>
              <a:gd name="T86" fmla="*/ 176 w 534"/>
              <a:gd name="T87" fmla="*/ 590 h 1158"/>
              <a:gd name="T88" fmla="*/ 196 w 534"/>
              <a:gd name="T89" fmla="*/ 542 h 1158"/>
              <a:gd name="T90" fmla="*/ 196 w 534"/>
              <a:gd name="T91" fmla="*/ 514 h 1158"/>
              <a:gd name="T92" fmla="*/ 81 w 534"/>
              <a:gd name="T93" fmla="*/ 584 h 1158"/>
              <a:gd name="T94" fmla="*/ 46 w 534"/>
              <a:gd name="T95" fmla="*/ 606 h 1158"/>
              <a:gd name="T96" fmla="*/ 6 w 534"/>
              <a:gd name="T97" fmla="*/ 572 h 1158"/>
              <a:gd name="T98" fmla="*/ 88 w 534"/>
              <a:gd name="T99" fmla="*/ 528 h 1158"/>
              <a:gd name="T100" fmla="*/ 189 w 534"/>
              <a:gd name="T101" fmla="*/ 334 h 1158"/>
              <a:gd name="T102" fmla="*/ 201 w 534"/>
              <a:gd name="T103" fmla="*/ 297 h 1158"/>
              <a:gd name="T104" fmla="*/ 239 w 534"/>
              <a:gd name="T105" fmla="*/ 261 h 1158"/>
              <a:gd name="T106" fmla="*/ 215 w 534"/>
              <a:gd name="T107" fmla="*/ 207 h 1158"/>
              <a:gd name="T108" fmla="*/ 189 w 534"/>
              <a:gd name="T109" fmla="*/ 18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4" h="1158">
                <a:moveTo>
                  <a:pt x="178" y="159"/>
                </a:moveTo>
                <a:lnTo>
                  <a:pt x="178" y="159"/>
                </a:lnTo>
                <a:lnTo>
                  <a:pt x="176" y="157"/>
                </a:lnTo>
                <a:lnTo>
                  <a:pt x="172" y="152"/>
                </a:lnTo>
                <a:lnTo>
                  <a:pt x="161" y="134"/>
                </a:lnTo>
                <a:lnTo>
                  <a:pt x="154" y="125"/>
                </a:lnTo>
                <a:lnTo>
                  <a:pt x="147" y="115"/>
                </a:lnTo>
                <a:lnTo>
                  <a:pt x="140" y="108"/>
                </a:lnTo>
                <a:lnTo>
                  <a:pt x="133" y="102"/>
                </a:lnTo>
                <a:lnTo>
                  <a:pt x="133" y="102"/>
                </a:lnTo>
                <a:lnTo>
                  <a:pt x="121" y="98"/>
                </a:lnTo>
                <a:lnTo>
                  <a:pt x="113" y="94"/>
                </a:lnTo>
                <a:lnTo>
                  <a:pt x="110" y="93"/>
                </a:lnTo>
                <a:lnTo>
                  <a:pt x="109" y="89"/>
                </a:lnTo>
                <a:lnTo>
                  <a:pt x="109" y="86"/>
                </a:lnTo>
                <a:lnTo>
                  <a:pt x="110" y="81"/>
                </a:lnTo>
                <a:lnTo>
                  <a:pt x="110" y="81"/>
                </a:lnTo>
                <a:lnTo>
                  <a:pt x="115" y="68"/>
                </a:lnTo>
                <a:lnTo>
                  <a:pt x="119" y="62"/>
                </a:lnTo>
                <a:lnTo>
                  <a:pt x="122" y="56"/>
                </a:lnTo>
                <a:lnTo>
                  <a:pt x="127" y="51"/>
                </a:lnTo>
                <a:lnTo>
                  <a:pt x="131" y="49"/>
                </a:lnTo>
                <a:lnTo>
                  <a:pt x="135" y="47"/>
                </a:lnTo>
                <a:lnTo>
                  <a:pt x="140" y="47"/>
                </a:lnTo>
                <a:lnTo>
                  <a:pt x="140" y="47"/>
                </a:lnTo>
                <a:lnTo>
                  <a:pt x="145" y="49"/>
                </a:lnTo>
                <a:lnTo>
                  <a:pt x="148" y="51"/>
                </a:lnTo>
                <a:lnTo>
                  <a:pt x="157" y="57"/>
                </a:lnTo>
                <a:lnTo>
                  <a:pt x="160" y="60"/>
                </a:lnTo>
                <a:lnTo>
                  <a:pt x="166" y="61"/>
                </a:lnTo>
                <a:lnTo>
                  <a:pt x="173" y="62"/>
                </a:lnTo>
                <a:lnTo>
                  <a:pt x="182" y="62"/>
                </a:lnTo>
                <a:lnTo>
                  <a:pt x="182" y="62"/>
                </a:lnTo>
                <a:lnTo>
                  <a:pt x="190" y="61"/>
                </a:lnTo>
                <a:lnTo>
                  <a:pt x="197" y="59"/>
                </a:lnTo>
                <a:lnTo>
                  <a:pt x="209" y="54"/>
                </a:lnTo>
                <a:lnTo>
                  <a:pt x="217" y="49"/>
                </a:lnTo>
                <a:lnTo>
                  <a:pt x="227" y="43"/>
                </a:lnTo>
                <a:lnTo>
                  <a:pt x="227" y="43"/>
                </a:lnTo>
                <a:lnTo>
                  <a:pt x="231" y="40"/>
                </a:lnTo>
                <a:lnTo>
                  <a:pt x="239" y="35"/>
                </a:lnTo>
                <a:lnTo>
                  <a:pt x="247" y="28"/>
                </a:lnTo>
                <a:lnTo>
                  <a:pt x="255" y="21"/>
                </a:lnTo>
                <a:lnTo>
                  <a:pt x="267" y="14"/>
                </a:lnTo>
                <a:lnTo>
                  <a:pt x="279" y="8"/>
                </a:lnTo>
                <a:lnTo>
                  <a:pt x="293" y="4"/>
                </a:lnTo>
                <a:lnTo>
                  <a:pt x="300" y="3"/>
                </a:lnTo>
                <a:lnTo>
                  <a:pt x="308" y="3"/>
                </a:lnTo>
                <a:lnTo>
                  <a:pt x="308" y="3"/>
                </a:lnTo>
                <a:lnTo>
                  <a:pt x="324" y="2"/>
                </a:lnTo>
                <a:lnTo>
                  <a:pt x="339" y="2"/>
                </a:lnTo>
                <a:lnTo>
                  <a:pt x="352" y="0"/>
                </a:lnTo>
                <a:lnTo>
                  <a:pt x="365" y="0"/>
                </a:lnTo>
                <a:lnTo>
                  <a:pt x="378" y="3"/>
                </a:lnTo>
                <a:lnTo>
                  <a:pt x="390" y="6"/>
                </a:lnTo>
                <a:lnTo>
                  <a:pt x="396" y="10"/>
                </a:lnTo>
                <a:lnTo>
                  <a:pt x="402" y="14"/>
                </a:lnTo>
                <a:lnTo>
                  <a:pt x="407" y="18"/>
                </a:lnTo>
                <a:lnTo>
                  <a:pt x="413" y="25"/>
                </a:lnTo>
                <a:lnTo>
                  <a:pt x="413" y="25"/>
                </a:lnTo>
                <a:lnTo>
                  <a:pt x="423" y="37"/>
                </a:lnTo>
                <a:lnTo>
                  <a:pt x="432" y="49"/>
                </a:lnTo>
                <a:lnTo>
                  <a:pt x="438" y="61"/>
                </a:lnTo>
                <a:lnTo>
                  <a:pt x="442" y="70"/>
                </a:lnTo>
                <a:lnTo>
                  <a:pt x="446" y="80"/>
                </a:lnTo>
                <a:lnTo>
                  <a:pt x="448" y="87"/>
                </a:lnTo>
                <a:lnTo>
                  <a:pt x="450" y="94"/>
                </a:lnTo>
                <a:lnTo>
                  <a:pt x="451" y="99"/>
                </a:lnTo>
                <a:lnTo>
                  <a:pt x="451" y="99"/>
                </a:lnTo>
                <a:lnTo>
                  <a:pt x="450" y="111"/>
                </a:lnTo>
                <a:lnTo>
                  <a:pt x="448" y="125"/>
                </a:lnTo>
                <a:lnTo>
                  <a:pt x="442" y="151"/>
                </a:lnTo>
                <a:lnTo>
                  <a:pt x="442" y="151"/>
                </a:lnTo>
                <a:lnTo>
                  <a:pt x="441" y="161"/>
                </a:lnTo>
                <a:lnTo>
                  <a:pt x="441" y="166"/>
                </a:lnTo>
                <a:lnTo>
                  <a:pt x="447" y="185"/>
                </a:lnTo>
                <a:lnTo>
                  <a:pt x="447" y="185"/>
                </a:lnTo>
                <a:lnTo>
                  <a:pt x="448" y="197"/>
                </a:lnTo>
                <a:lnTo>
                  <a:pt x="448" y="206"/>
                </a:lnTo>
                <a:lnTo>
                  <a:pt x="448" y="211"/>
                </a:lnTo>
                <a:lnTo>
                  <a:pt x="451" y="219"/>
                </a:lnTo>
                <a:lnTo>
                  <a:pt x="451" y="219"/>
                </a:lnTo>
                <a:lnTo>
                  <a:pt x="454" y="223"/>
                </a:lnTo>
                <a:lnTo>
                  <a:pt x="459" y="228"/>
                </a:lnTo>
                <a:lnTo>
                  <a:pt x="473" y="238"/>
                </a:lnTo>
                <a:lnTo>
                  <a:pt x="480" y="243"/>
                </a:lnTo>
                <a:lnTo>
                  <a:pt x="486" y="249"/>
                </a:lnTo>
                <a:lnTo>
                  <a:pt x="487" y="253"/>
                </a:lnTo>
                <a:lnTo>
                  <a:pt x="489" y="257"/>
                </a:lnTo>
                <a:lnTo>
                  <a:pt x="489" y="260"/>
                </a:lnTo>
                <a:lnTo>
                  <a:pt x="487" y="264"/>
                </a:lnTo>
                <a:lnTo>
                  <a:pt x="487" y="264"/>
                </a:lnTo>
                <a:lnTo>
                  <a:pt x="484" y="270"/>
                </a:lnTo>
                <a:lnTo>
                  <a:pt x="478" y="276"/>
                </a:lnTo>
                <a:lnTo>
                  <a:pt x="471" y="280"/>
                </a:lnTo>
                <a:lnTo>
                  <a:pt x="465" y="285"/>
                </a:lnTo>
                <a:lnTo>
                  <a:pt x="452" y="291"/>
                </a:lnTo>
                <a:lnTo>
                  <a:pt x="447" y="293"/>
                </a:lnTo>
                <a:lnTo>
                  <a:pt x="447" y="293"/>
                </a:lnTo>
                <a:lnTo>
                  <a:pt x="447" y="298"/>
                </a:lnTo>
                <a:lnTo>
                  <a:pt x="450" y="309"/>
                </a:lnTo>
                <a:lnTo>
                  <a:pt x="452" y="322"/>
                </a:lnTo>
                <a:lnTo>
                  <a:pt x="455" y="326"/>
                </a:lnTo>
                <a:lnTo>
                  <a:pt x="458" y="330"/>
                </a:lnTo>
                <a:lnTo>
                  <a:pt x="458" y="330"/>
                </a:lnTo>
                <a:lnTo>
                  <a:pt x="471" y="342"/>
                </a:lnTo>
                <a:lnTo>
                  <a:pt x="489" y="361"/>
                </a:lnTo>
                <a:lnTo>
                  <a:pt x="506" y="380"/>
                </a:lnTo>
                <a:lnTo>
                  <a:pt x="514" y="389"/>
                </a:lnTo>
                <a:lnTo>
                  <a:pt x="514" y="389"/>
                </a:lnTo>
                <a:lnTo>
                  <a:pt x="516" y="395"/>
                </a:lnTo>
                <a:lnTo>
                  <a:pt x="519" y="406"/>
                </a:lnTo>
                <a:lnTo>
                  <a:pt x="522" y="413"/>
                </a:lnTo>
                <a:lnTo>
                  <a:pt x="523" y="420"/>
                </a:lnTo>
                <a:lnTo>
                  <a:pt x="523" y="427"/>
                </a:lnTo>
                <a:lnTo>
                  <a:pt x="522" y="434"/>
                </a:lnTo>
                <a:lnTo>
                  <a:pt x="522" y="434"/>
                </a:lnTo>
                <a:lnTo>
                  <a:pt x="517" y="449"/>
                </a:lnTo>
                <a:lnTo>
                  <a:pt x="512" y="463"/>
                </a:lnTo>
                <a:lnTo>
                  <a:pt x="510" y="470"/>
                </a:lnTo>
                <a:lnTo>
                  <a:pt x="506" y="476"/>
                </a:lnTo>
                <a:lnTo>
                  <a:pt x="503" y="479"/>
                </a:lnTo>
                <a:lnTo>
                  <a:pt x="499" y="483"/>
                </a:lnTo>
                <a:lnTo>
                  <a:pt x="499" y="483"/>
                </a:lnTo>
                <a:lnTo>
                  <a:pt x="493" y="484"/>
                </a:lnTo>
                <a:lnTo>
                  <a:pt x="487" y="485"/>
                </a:lnTo>
                <a:lnTo>
                  <a:pt x="476" y="485"/>
                </a:lnTo>
                <a:lnTo>
                  <a:pt x="466" y="484"/>
                </a:lnTo>
                <a:lnTo>
                  <a:pt x="461" y="483"/>
                </a:lnTo>
                <a:lnTo>
                  <a:pt x="461" y="483"/>
                </a:lnTo>
                <a:lnTo>
                  <a:pt x="464" y="540"/>
                </a:lnTo>
                <a:lnTo>
                  <a:pt x="466" y="581"/>
                </a:lnTo>
                <a:lnTo>
                  <a:pt x="467" y="596"/>
                </a:lnTo>
                <a:lnTo>
                  <a:pt x="468" y="602"/>
                </a:lnTo>
                <a:lnTo>
                  <a:pt x="468" y="602"/>
                </a:lnTo>
                <a:lnTo>
                  <a:pt x="474" y="610"/>
                </a:lnTo>
                <a:lnTo>
                  <a:pt x="480" y="623"/>
                </a:lnTo>
                <a:lnTo>
                  <a:pt x="482" y="630"/>
                </a:lnTo>
                <a:lnTo>
                  <a:pt x="482" y="636"/>
                </a:lnTo>
                <a:lnTo>
                  <a:pt x="480" y="641"/>
                </a:lnTo>
                <a:lnTo>
                  <a:pt x="479" y="642"/>
                </a:lnTo>
                <a:lnTo>
                  <a:pt x="477" y="643"/>
                </a:lnTo>
                <a:lnTo>
                  <a:pt x="477" y="643"/>
                </a:lnTo>
                <a:lnTo>
                  <a:pt x="458" y="650"/>
                </a:lnTo>
                <a:lnTo>
                  <a:pt x="458" y="650"/>
                </a:lnTo>
                <a:lnTo>
                  <a:pt x="465" y="660"/>
                </a:lnTo>
                <a:lnTo>
                  <a:pt x="480" y="681"/>
                </a:lnTo>
                <a:lnTo>
                  <a:pt x="489" y="694"/>
                </a:lnTo>
                <a:lnTo>
                  <a:pt x="496" y="708"/>
                </a:lnTo>
                <a:lnTo>
                  <a:pt x="502" y="721"/>
                </a:lnTo>
                <a:lnTo>
                  <a:pt x="503" y="727"/>
                </a:lnTo>
                <a:lnTo>
                  <a:pt x="503" y="732"/>
                </a:lnTo>
                <a:lnTo>
                  <a:pt x="503" y="732"/>
                </a:lnTo>
                <a:lnTo>
                  <a:pt x="503" y="764"/>
                </a:lnTo>
                <a:lnTo>
                  <a:pt x="506" y="807"/>
                </a:lnTo>
                <a:lnTo>
                  <a:pt x="510" y="859"/>
                </a:lnTo>
                <a:lnTo>
                  <a:pt x="506" y="871"/>
                </a:lnTo>
                <a:lnTo>
                  <a:pt x="506" y="871"/>
                </a:lnTo>
                <a:lnTo>
                  <a:pt x="514" y="923"/>
                </a:lnTo>
                <a:lnTo>
                  <a:pt x="518" y="967"/>
                </a:lnTo>
                <a:lnTo>
                  <a:pt x="522" y="1001"/>
                </a:lnTo>
                <a:lnTo>
                  <a:pt x="522" y="1001"/>
                </a:lnTo>
                <a:lnTo>
                  <a:pt x="521" y="1021"/>
                </a:lnTo>
                <a:lnTo>
                  <a:pt x="519" y="1034"/>
                </a:lnTo>
                <a:lnTo>
                  <a:pt x="518" y="1043"/>
                </a:lnTo>
                <a:lnTo>
                  <a:pt x="517" y="1045"/>
                </a:lnTo>
                <a:lnTo>
                  <a:pt x="517" y="1045"/>
                </a:lnTo>
                <a:lnTo>
                  <a:pt x="521" y="1050"/>
                </a:lnTo>
                <a:lnTo>
                  <a:pt x="528" y="1059"/>
                </a:lnTo>
                <a:lnTo>
                  <a:pt x="530" y="1065"/>
                </a:lnTo>
                <a:lnTo>
                  <a:pt x="533" y="1072"/>
                </a:lnTo>
                <a:lnTo>
                  <a:pt x="534" y="1080"/>
                </a:lnTo>
                <a:lnTo>
                  <a:pt x="533" y="1090"/>
                </a:lnTo>
                <a:lnTo>
                  <a:pt x="533" y="1090"/>
                </a:lnTo>
                <a:lnTo>
                  <a:pt x="529" y="1099"/>
                </a:lnTo>
                <a:lnTo>
                  <a:pt x="524" y="1110"/>
                </a:lnTo>
                <a:lnTo>
                  <a:pt x="517" y="1120"/>
                </a:lnTo>
                <a:lnTo>
                  <a:pt x="510" y="1128"/>
                </a:lnTo>
                <a:lnTo>
                  <a:pt x="502" y="1135"/>
                </a:lnTo>
                <a:lnTo>
                  <a:pt x="492" y="1142"/>
                </a:lnTo>
                <a:lnTo>
                  <a:pt x="484" y="1147"/>
                </a:lnTo>
                <a:lnTo>
                  <a:pt x="477" y="1149"/>
                </a:lnTo>
                <a:lnTo>
                  <a:pt x="477" y="1149"/>
                </a:lnTo>
                <a:lnTo>
                  <a:pt x="470" y="1150"/>
                </a:lnTo>
                <a:lnTo>
                  <a:pt x="461" y="1152"/>
                </a:lnTo>
                <a:lnTo>
                  <a:pt x="454" y="1152"/>
                </a:lnTo>
                <a:lnTo>
                  <a:pt x="447" y="1150"/>
                </a:lnTo>
                <a:lnTo>
                  <a:pt x="441" y="1148"/>
                </a:lnTo>
                <a:lnTo>
                  <a:pt x="436" y="1147"/>
                </a:lnTo>
                <a:lnTo>
                  <a:pt x="433" y="1144"/>
                </a:lnTo>
                <a:lnTo>
                  <a:pt x="432" y="1142"/>
                </a:lnTo>
                <a:lnTo>
                  <a:pt x="432" y="1142"/>
                </a:lnTo>
                <a:lnTo>
                  <a:pt x="433" y="1139"/>
                </a:lnTo>
                <a:lnTo>
                  <a:pt x="435" y="1131"/>
                </a:lnTo>
                <a:lnTo>
                  <a:pt x="442" y="1116"/>
                </a:lnTo>
                <a:lnTo>
                  <a:pt x="454" y="1094"/>
                </a:lnTo>
                <a:lnTo>
                  <a:pt x="454" y="1094"/>
                </a:lnTo>
                <a:lnTo>
                  <a:pt x="451" y="1086"/>
                </a:lnTo>
                <a:lnTo>
                  <a:pt x="448" y="1080"/>
                </a:lnTo>
                <a:lnTo>
                  <a:pt x="447" y="1075"/>
                </a:lnTo>
                <a:lnTo>
                  <a:pt x="447" y="1075"/>
                </a:lnTo>
                <a:lnTo>
                  <a:pt x="448" y="1070"/>
                </a:lnTo>
                <a:lnTo>
                  <a:pt x="452" y="1061"/>
                </a:lnTo>
                <a:lnTo>
                  <a:pt x="457" y="1054"/>
                </a:lnTo>
                <a:lnTo>
                  <a:pt x="458" y="1048"/>
                </a:lnTo>
                <a:lnTo>
                  <a:pt x="458" y="1048"/>
                </a:lnTo>
                <a:lnTo>
                  <a:pt x="447" y="960"/>
                </a:lnTo>
                <a:lnTo>
                  <a:pt x="447" y="960"/>
                </a:lnTo>
                <a:lnTo>
                  <a:pt x="445" y="949"/>
                </a:lnTo>
                <a:lnTo>
                  <a:pt x="440" y="935"/>
                </a:lnTo>
                <a:lnTo>
                  <a:pt x="435" y="919"/>
                </a:lnTo>
                <a:lnTo>
                  <a:pt x="319" y="923"/>
                </a:lnTo>
                <a:lnTo>
                  <a:pt x="319" y="923"/>
                </a:lnTo>
                <a:lnTo>
                  <a:pt x="317" y="923"/>
                </a:lnTo>
                <a:lnTo>
                  <a:pt x="311" y="920"/>
                </a:lnTo>
                <a:lnTo>
                  <a:pt x="308" y="919"/>
                </a:lnTo>
                <a:lnTo>
                  <a:pt x="305" y="918"/>
                </a:lnTo>
                <a:lnTo>
                  <a:pt x="303" y="914"/>
                </a:lnTo>
                <a:lnTo>
                  <a:pt x="301" y="911"/>
                </a:lnTo>
                <a:lnTo>
                  <a:pt x="301" y="911"/>
                </a:lnTo>
                <a:lnTo>
                  <a:pt x="286" y="855"/>
                </a:lnTo>
                <a:lnTo>
                  <a:pt x="253" y="855"/>
                </a:lnTo>
                <a:lnTo>
                  <a:pt x="230" y="862"/>
                </a:lnTo>
                <a:lnTo>
                  <a:pt x="230" y="862"/>
                </a:lnTo>
                <a:lnTo>
                  <a:pt x="233" y="868"/>
                </a:lnTo>
                <a:lnTo>
                  <a:pt x="240" y="886"/>
                </a:lnTo>
                <a:lnTo>
                  <a:pt x="243" y="898"/>
                </a:lnTo>
                <a:lnTo>
                  <a:pt x="247" y="911"/>
                </a:lnTo>
                <a:lnTo>
                  <a:pt x="248" y="928"/>
                </a:lnTo>
                <a:lnTo>
                  <a:pt x="249" y="945"/>
                </a:lnTo>
                <a:lnTo>
                  <a:pt x="249" y="945"/>
                </a:lnTo>
                <a:lnTo>
                  <a:pt x="247" y="983"/>
                </a:lnTo>
                <a:lnTo>
                  <a:pt x="244" y="1021"/>
                </a:lnTo>
                <a:lnTo>
                  <a:pt x="241" y="1064"/>
                </a:lnTo>
                <a:lnTo>
                  <a:pt x="241" y="1064"/>
                </a:lnTo>
                <a:lnTo>
                  <a:pt x="241" y="1069"/>
                </a:lnTo>
                <a:lnTo>
                  <a:pt x="241" y="1086"/>
                </a:lnTo>
                <a:lnTo>
                  <a:pt x="241" y="1086"/>
                </a:lnTo>
                <a:lnTo>
                  <a:pt x="242" y="1102"/>
                </a:lnTo>
                <a:lnTo>
                  <a:pt x="242" y="1115"/>
                </a:lnTo>
                <a:lnTo>
                  <a:pt x="241" y="1128"/>
                </a:lnTo>
                <a:lnTo>
                  <a:pt x="240" y="1133"/>
                </a:lnTo>
                <a:lnTo>
                  <a:pt x="237" y="1139"/>
                </a:lnTo>
                <a:lnTo>
                  <a:pt x="237" y="1139"/>
                </a:lnTo>
                <a:lnTo>
                  <a:pt x="235" y="1143"/>
                </a:lnTo>
                <a:lnTo>
                  <a:pt x="235" y="1147"/>
                </a:lnTo>
                <a:lnTo>
                  <a:pt x="234" y="1150"/>
                </a:lnTo>
                <a:lnTo>
                  <a:pt x="233" y="1153"/>
                </a:lnTo>
                <a:lnTo>
                  <a:pt x="229" y="1154"/>
                </a:lnTo>
                <a:lnTo>
                  <a:pt x="215" y="1158"/>
                </a:lnTo>
                <a:lnTo>
                  <a:pt x="215" y="1158"/>
                </a:lnTo>
                <a:lnTo>
                  <a:pt x="203" y="1158"/>
                </a:lnTo>
                <a:lnTo>
                  <a:pt x="190" y="1158"/>
                </a:lnTo>
                <a:lnTo>
                  <a:pt x="176" y="1155"/>
                </a:lnTo>
                <a:lnTo>
                  <a:pt x="161" y="1153"/>
                </a:lnTo>
                <a:lnTo>
                  <a:pt x="135" y="1146"/>
                </a:lnTo>
                <a:lnTo>
                  <a:pt x="118" y="1142"/>
                </a:lnTo>
                <a:lnTo>
                  <a:pt x="118" y="1142"/>
                </a:lnTo>
                <a:lnTo>
                  <a:pt x="107" y="1140"/>
                </a:lnTo>
                <a:lnTo>
                  <a:pt x="102" y="1137"/>
                </a:lnTo>
                <a:lnTo>
                  <a:pt x="97" y="1135"/>
                </a:lnTo>
                <a:lnTo>
                  <a:pt x="95" y="1131"/>
                </a:lnTo>
                <a:lnTo>
                  <a:pt x="93" y="1128"/>
                </a:lnTo>
                <a:lnTo>
                  <a:pt x="94" y="1124"/>
                </a:lnTo>
                <a:lnTo>
                  <a:pt x="95" y="1120"/>
                </a:lnTo>
                <a:lnTo>
                  <a:pt x="95" y="1120"/>
                </a:lnTo>
                <a:lnTo>
                  <a:pt x="100" y="1115"/>
                </a:lnTo>
                <a:lnTo>
                  <a:pt x="105" y="1110"/>
                </a:lnTo>
                <a:lnTo>
                  <a:pt x="115" y="1102"/>
                </a:lnTo>
                <a:lnTo>
                  <a:pt x="127" y="1096"/>
                </a:lnTo>
                <a:lnTo>
                  <a:pt x="132" y="1095"/>
                </a:lnTo>
                <a:lnTo>
                  <a:pt x="137" y="1094"/>
                </a:lnTo>
                <a:lnTo>
                  <a:pt x="137" y="1094"/>
                </a:lnTo>
                <a:lnTo>
                  <a:pt x="141" y="1092"/>
                </a:lnTo>
                <a:lnTo>
                  <a:pt x="146" y="1091"/>
                </a:lnTo>
                <a:lnTo>
                  <a:pt x="154" y="1084"/>
                </a:lnTo>
                <a:lnTo>
                  <a:pt x="166" y="1071"/>
                </a:lnTo>
                <a:lnTo>
                  <a:pt x="166" y="1071"/>
                </a:lnTo>
                <a:lnTo>
                  <a:pt x="182" y="1060"/>
                </a:lnTo>
                <a:lnTo>
                  <a:pt x="185" y="1053"/>
                </a:lnTo>
                <a:lnTo>
                  <a:pt x="185" y="1053"/>
                </a:lnTo>
                <a:lnTo>
                  <a:pt x="177" y="1011"/>
                </a:lnTo>
                <a:lnTo>
                  <a:pt x="167" y="976"/>
                </a:lnTo>
                <a:lnTo>
                  <a:pt x="164" y="961"/>
                </a:lnTo>
                <a:lnTo>
                  <a:pt x="159" y="949"/>
                </a:lnTo>
                <a:lnTo>
                  <a:pt x="159" y="949"/>
                </a:lnTo>
                <a:lnTo>
                  <a:pt x="156" y="937"/>
                </a:lnTo>
                <a:lnTo>
                  <a:pt x="152" y="924"/>
                </a:lnTo>
                <a:lnTo>
                  <a:pt x="147" y="896"/>
                </a:lnTo>
                <a:lnTo>
                  <a:pt x="145" y="872"/>
                </a:lnTo>
                <a:lnTo>
                  <a:pt x="144" y="862"/>
                </a:lnTo>
                <a:lnTo>
                  <a:pt x="133" y="855"/>
                </a:lnTo>
                <a:lnTo>
                  <a:pt x="133" y="855"/>
                </a:lnTo>
                <a:lnTo>
                  <a:pt x="137" y="799"/>
                </a:lnTo>
                <a:lnTo>
                  <a:pt x="140" y="757"/>
                </a:lnTo>
                <a:lnTo>
                  <a:pt x="142" y="740"/>
                </a:lnTo>
                <a:lnTo>
                  <a:pt x="144" y="728"/>
                </a:lnTo>
                <a:lnTo>
                  <a:pt x="144" y="728"/>
                </a:lnTo>
                <a:lnTo>
                  <a:pt x="163" y="664"/>
                </a:lnTo>
                <a:lnTo>
                  <a:pt x="173" y="630"/>
                </a:lnTo>
                <a:lnTo>
                  <a:pt x="178" y="613"/>
                </a:lnTo>
                <a:lnTo>
                  <a:pt x="178" y="613"/>
                </a:lnTo>
                <a:lnTo>
                  <a:pt x="176" y="607"/>
                </a:lnTo>
                <a:lnTo>
                  <a:pt x="174" y="602"/>
                </a:lnTo>
                <a:lnTo>
                  <a:pt x="174" y="602"/>
                </a:lnTo>
                <a:lnTo>
                  <a:pt x="173" y="600"/>
                </a:lnTo>
                <a:lnTo>
                  <a:pt x="173" y="597"/>
                </a:lnTo>
                <a:lnTo>
                  <a:pt x="176" y="590"/>
                </a:lnTo>
                <a:lnTo>
                  <a:pt x="182" y="580"/>
                </a:lnTo>
                <a:lnTo>
                  <a:pt x="182" y="580"/>
                </a:lnTo>
                <a:lnTo>
                  <a:pt x="188" y="568"/>
                </a:lnTo>
                <a:lnTo>
                  <a:pt x="191" y="559"/>
                </a:lnTo>
                <a:lnTo>
                  <a:pt x="193" y="551"/>
                </a:lnTo>
                <a:lnTo>
                  <a:pt x="196" y="542"/>
                </a:lnTo>
                <a:lnTo>
                  <a:pt x="196" y="542"/>
                </a:lnTo>
                <a:lnTo>
                  <a:pt x="199" y="534"/>
                </a:lnTo>
                <a:lnTo>
                  <a:pt x="201" y="524"/>
                </a:lnTo>
                <a:lnTo>
                  <a:pt x="202" y="516"/>
                </a:lnTo>
                <a:lnTo>
                  <a:pt x="201" y="514"/>
                </a:lnTo>
                <a:lnTo>
                  <a:pt x="201" y="513"/>
                </a:lnTo>
                <a:lnTo>
                  <a:pt x="201" y="513"/>
                </a:lnTo>
                <a:lnTo>
                  <a:pt x="196" y="514"/>
                </a:lnTo>
                <a:lnTo>
                  <a:pt x="188" y="517"/>
                </a:lnTo>
                <a:lnTo>
                  <a:pt x="161" y="530"/>
                </a:lnTo>
                <a:lnTo>
                  <a:pt x="133" y="546"/>
                </a:lnTo>
                <a:lnTo>
                  <a:pt x="114" y="558"/>
                </a:lnTo>
                <a:lnTo>
                  <a:pt x="114" y="558"/>
                </a:lnTo>
                <a:lnTo>
                  <a:pt x="81" y="584"/>
                </a:lnTo>
                <a:lnTo>
                  <a:pt x="81" y="584"/>
                </a:lnTo>
                <a:lnTo>
                  <a:pt x="77" y="587"/>
                </a:lnTo>
                <a:lnTo>
                  <a:pt x="69" y="596"/>
                </a:lnTo>
                <a:lnTo>
                  <a:pt x="64" y="599"/>
                </a:lnTo>
                <a:lnTo>
                  <a:pt x="59" y="603"/>
                </a:lnTo>
                <a:lnTo>
                  <a:pt x="54" y="605"/>
                </a:lnTo>
                <a:lnTo>
                  <a:pt x="46" y="606"/>
                </a:lnTo>
                <a:lnTo>
                  <a:pt x="46" y="606"/>
                </a:lnTo>
                <a:lnTo>
                  <a:pt x="41" y="605"/>
                </a:lnTo>
                <a:lnTo>
                  <a:pt x="33" y="602"/>
                </a:lnTo>
                <a:lnTo>
                  <a:pt x="27" y="597"/>
                </a:lnTo>
                <a:lnTo>
                  <a:pt x="20" y="591"/>
                </a:lnTo>
                <a:lnTo>
                  <a:pt x="11" y="580"/>
                </a:lnTo>
                <a:lnTo>
                  <a:pt x="6" y="572"/>
                </a:lnTo>
                <a:lnTo>
                  <a:pt x="6" y="572"/>
                </a:lnTo>
                <a:lnTo>
                  <a:pt x="1" y="566"/>
                </a:lnTo>
                <a:lnTo>
                  <a:pt x="0" y="564"/>
                </a:lnTo>
                <a:lnTo>
                  <a:pt x="0" y="562"/>
                </a:lnTo>
                <a:lnTo>
                  <a:pt x="3" y="561"/>
                </a:lnTo>
                <a:lnTo>
                  <a:pt x="3" y="561"/>
                </a:lnTo>
                <a:lnTo>
                  <a:pt x="55" y="539"/>
                </a:lnTo>
                <a:lnTo>
                  <a:pt x="88" y="528"/>
                </a:lnTo>
                <a:lnTo>
                  <a:pt x="182" y="427"/>
                </a:lnTo>
                <a:lnTo>
                  <a:pt x="182" y="427"/>
                </a:lnTo>
                <a:lnTo>
                  <a:pt x="183" y="412"/>
                </a:lnTo>
                <a:lnTo>
                  <a:pt x="185" y="394"/>
                </a:lnTo>
                <a:lnTo>
                  <a:pt x="185" y="394"/>
                </a:lnTo>
                <a:lnTo>
                  <a:pt x="188" y="366"/>
                </a:lnTo>
                <a:lnTo>
                  <a:pt x="189" y="334"/>
                </a:lnTo>
                <a:lnTo>
                  <a:pt x="189" y="334"/>
                </a:lnTo>
                <a:lnTo>
                  <a:pt x="189" y="325"/>
                </a:lnTo>
                <a:lnTo>
                  <a:pt x="191" y="313"/>
                </a:lnTo>
                <a:lnTo>
                  <a:pt x="192" y="309"/>
                </a:lnTo>
                <a:lnTo>
                  <a:pt x="195" y="304"/>
                </a:lnTo>
                <a:lnTo>
                  <a:pt x="197" y="299"/>
                </a:lnTo>
                <a:lnTo>
                  <a:pt x="201" y="297"/>
                </a:lnTo>
                <a:lnTo>
                  <a:pt x="201" y="297"/>
                </a:lnTo>
                <a:lnTo>
                  <a:pt x="209" y="291"/>
                </a:lnTo>
                <a:lnTo>
                  <a:pt x="220" y="283"/>
                </a:lnTo>
                <a:lnTo>
                  <a:pt x="234" y="271"/>
                </a:lnTo>
                <a:lnTo>
                  <a:pt x="234" y="271"/>
                </a:lnTo>
                <a:lnTo>
                  <a:pt x="236" y="267"/>
                </a:lnTo>
                <a:lnTo>
                  <a:pt x="239" y="261"/>
                </a:lnTo>
                <a:lnTo>
                  <a:pt x="241" y="252"/>
                </a:lnTo>
                <a:lnTo>
                  <a:pt x="227" y="241"/>
                </a:lnTo>
                <a:lnTo>
                  <a:pt x="227" y="241"/>
                </a:lnTo>
                <a:lnTo>
                  <a:pt x="223" y="235"/>
                </a:lnTo>
                <a:lnTo>
                  <a:pt x="221" y="230"/>
                </a:lnTo>
                <a:lnTo>
                  <a:pt x="218" y="226"/>
                </a:lnTo>
                <a:lnTo>
                  <a:pt x="215" y="207"/>
                </a:lnTo>
                <a:lnTo>
                  <a:pt x="215" y="207"/>
                </a:lnTo>
                <a:lnTo>
                  <a:pt x="214" y="206"/>
                </a:lnTo>
                <a:lnTo>
                  <a:pt x="212" y="203"/>
                </a:lnTo>
                <a:lnTo>
                  <a:pt x="208" y="200"/>
                </a:lnTo>
                <a:lnTo>
                  <a:pt x="208" y="200"/>
                </a:lnTo>
                <a:lnTo>
                  <a:pt x="196" y="190"/>
                </a:lnTo>
                <a:lnTo>
                  <a:pt x="189" y="185"/>
                </a:lnTo>
                <a:lnTo>
                  <a:pt x="185" y="163"/>
                </a:lnTo>
                <a:lnTo>
                  <a:pt x="185" y="163"/>
                </a:lnTo>
                <a:lnTo>
                  <a:pt x="183" y="161"/>
                </a:lnTo>
                <a:lnTo>
                  <a:pt x="180" y="159"/>
                </a:lnTo>
                <a:lnTo>
                  <a:pt x="178" y="159"/>
                </a:lnTo>
                <a:lnTo>
                  <a:pt x="178" y="15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1AA85DAC-AEA6-4C23-982E-A3C303033C79}"/>
              </a:ext>
            </a:extLst>
          </p:cNvPr>
          <p:cNvSpPr>
            <a:spLocks noEditPoints="1"/>
          </p:cNvSpPr>
          <p:nvPr/>
        </p:nvSpPr>
        <p:spPr bwMode="auto">
          <a:xfrm>
            <a:off x="6550962" y="4717961"/>
            <a:ext cx="644598" cy="1615944"/>
          </a:xfrm>
          <a:custGeom>
            <a:avLst/>
            <a:gdLst>
              <a:gd name="T0" fmla="*/ 59 w 507"/>
              <a:gd name="T1" fmla="*/ 226 h 1271"/>
              <a:gd name="T2" fmla="*/ 95 w 507"/>
              <a:gd name="T3" fmla="*/ 237 h 1271"/>
              <a:gd name="T4" fmla="*/ 134 w 507"/>
              <a:gd name="T5" fmla="*/ 229 h 1271"/>
              <a:gd name="T6" fmla="*/ 153 w 507"/>
              <a:gd name="T7" fmla="*/ 243 h 1271"/>
              <a:gd name="T8" fmla="*/ 175 w 507"/>
              <a:gd name="T9" fmla="*/ 226 h 1271"/>
              <a:gd name="T10" fmla="*/ 192 w 507"/>
              <a:gd name="T11" fmla="*/ 264 h 1271"/>
              <a:gd name="T12" fmla="*/ 143 w 507"/>
              <a:gd name="T13" fmla="*/ 292 h 1271"/>
              <a:gd name="T14" fmla="*/ 78 w 507"/>
              <a:gd name="T15" fmla="*/ 319 h 1271"/>
              <a:gd name="T16" fmla="*/ 11 w 507"/>
              <a:gd name="T17" fmla="*/ 458 h 1271"/>
              <a:gd name="T18" fmla="*/ 24 w 507"/>
              <a:gd name="T19" fmla="*/ 484 h 1271"/>
              <a:gd name="T20" fmla="*/ 2 w 507"/>
              <a:gd name="T21" fmla="*/ 606 h 1271"/>
              <a:gd name="T22" fmla="*/ 6 w 507"/>
              <a:gd name="T23" fmla="*/ 689 h 1271"/>
              <a:gd name="T24" fmla="*/ 28 w 507"/>
              <a:gd name="T25" fmla="*/ 720 h 1271"/>
              <a:gd name="T26" fmla="*/ 28 w 507"/>
              <a:gd name="T27" fmla="*/ 825 h 1271"/>
              <a:gd name="T28" fmla="*/ 5 w 507"/>
              <a:gd name="T29" fmla="*/ 954 h 1271"/>
              <a:gd name="T30" fmla="*/ 43 w 507"/>
              <a:gd name="T31" fmla="*/ 988 h 1271"/>
              <a:gd name="T32" fmla="*/ 107 w 507"/>
              <a:gd name="T33" fmla="*/ 994 h 1271"/>
              <a:gd name="T34" fmla="*/ 159 w 507"/>
              <a:gd name="T35" fmla="*/ 1090 h 1271"/>
              <a:gd name="T36" fmla="*/ 141 w 507"/>
              <a:gd name="T37" fmla="*/ 1122 h 1271"/>
              <a:gd name="T38" fmla="*/ 149 w 507"/>
              <a:gd name="T39" fmla="*/ 1125 h 1271"/>
              <a:gd name="T40" fmla="*/ 122 w 507"/>
              <a:gd name="T41" fmla="*/ 1158 h 1271"/>
              <a:gd name="T42" fmla="*/ 130 w 507"/>
              <a:gd name="T43" fmla="*/ 1200 h 1271"/>
              <a:gd name="T44" fmla="*/ 181 w 507"/>
              <a:gd name="T45" fmla="*/ 1208 h 1271"/>
              <a:gd name="T46" fmla="*/ 186 w 507"/>
              <a:gd name="T47" fmla="*/ 1240 h 1271"/>
              <a:gd name="T48" fmla="*/ 197 w 507"/>
              <a:gd name="T49" fmla="*/ 1269 h 1271"/>
              <a:gd name="T50" fmla="*/ 280 w 507"/>
              <a:gd name="T51" fmla="*/ 1258 h 1271"/>
              <a:gd name="T52" fmla="*/ 303 w 507"/>
              <a:gd name="T53" fmla="*/ 1227 h 1271"/>
              <a:gd name="T54" fmla="*/ 307 w 507"/>
              <a:gd name="T55" fmla="*/ 1207 h 1271"/>
              <a:gd name="T56" fmla="*/ 297 w 507"/>
              <a:gd name="T57" fmla="*/ 1157 h 1271"/>
              <a:gd name="T58" fmla="*/ 325 w 507"/>
              <a:gd name="T59" fmla="*/ 1066 h 1271"/>
              <a:gd name="T60" fmla="*/ 383 w 507"/>
              <a:gd name="T61" fmla="*/ 951 h 1271"/>
              <a:gd name="T62" fmla="*/ 390 w 507"/>
              <a:gd name="T63" fmla="*/ 858 h 1271"/>
              <a:gd name="T64" fmla="*/ 404 w 507"/>
              <a:gd name="T65" fmla="*/ 683 h 1271"/>
              <a:gd name="T66" fmla="*/ 402 w 507"/>
              <a:gd name="T67" fmla="*/ 561 h 1271"/>
              <a:gd name="T68" fmla="*/ 393 w 507"/>
              <a:gd name="T69" fmla="*/ 513 h 1271"/>
              <a:gd name="T70" fmla="*/ 429 w 507"/>
              <a:gd name="T71" fmla="*/ 438 h 1271"/>
              <a:gd name="T72" fmla="*/ 481 w 507"/>
              <a:gd name="T73" fmla="*/ 458 h 1271"/>
              <a:gd name="T74" fmla="*/ 507 w 507"/>
              <a:gd name="T75" fmla="*/ 413 h 1271"/>
              <a:gd name="T76" fmla="*/ 482 w 507"/>
              <a:gd name="T77" fmla="*/ 373 h 1271"/>
              <a:gd name="T78" fmla="*/ 443 w 507"/>
              <a:gd name="T79" fmla="*/ 345 h 1271"/>
              <a:gd name="T80" fmla="*/ 418 w 507"/>
              <a:gd name="T81" fmla="*/ 286 h 1271"/>
              <a:gd name="T82" fmla="*/ 365 w 507"/>
              <a:gd name="T83" fmla="*/ 261 h 1271"/>
              <a:gd name="T84" fmla="*/ 301 w 507"/>
              <a:gd name="T85" fmla="*/ 257 h 1271"/>
              <a:gd name="T86" fmla="*/ 323 w 507"/>
              <a:gd name="T87" fmla="*/ 237 h 1271"/>
              <a:gd name="T88" fmla="*/ 346 w 507"/>
              <a:gd name="T89" fmla="*/ 208 h 1271"/>
              <a:gd name="T90" fmla="*/ 380 w 507"/>
              <a:gd name="T91" fmla="*/ 157 h 1271"/>
              <a:gd name="T92" fmla="*/ 408 w 507"/>
              <a:gd name="T93" fmla="*/ 133 h 1271"/>
              <a:gd name="T94" fmla="*/ 386 w 507"/>
              <a:gd name="T95" fmla="*/ 101 h 1271"/>
              <a:gd name="T96" fmla="*/ 348 w 507"/>
              <a:gd name="T97" fmla="*/ 84 h 1271"/>
              <a:gd name="T98" fmla="*/ 320 w 507"/>
              <a:gd name="T99" fmla="*/ 25 h 1271"/>
              <a:gd name="T100" fmla="*/ 251 w 507"/>
              <a:gd name="T101" fmla="*/ 0 h 1271"/>
              <a:gd name="T102" fmla="*/ 184 w 507"/>
              <a:gd name="T103" fmla="*/ 15 h 1271"/>
              <a:gd name="T104" fmla="*/ 133 w 507"/>
              <a:gd name="T105" fmla="*/ 58 h 1271"/>
              <a:gd name="T106" fmla="*/ 112 w 507"/>
              <a:gd name="T107" fmla="*/ 120 h 1271"/>
              <a:gd name="T108" fmla="*/ 109 w 507"/>
              <a:gd name="T109" fmla="*/ 148 h 1271"/>
              <a:gd name="T110" fmla="*/ 105 w 507"/>
              <a:gd name="T111" fmla="*/ 171 h 1271"/>
              <a:gd name="T112" fmla="*/ 217 w 507"/>
              <a:gd name="T113" fmla="*/ 1076 h 1271"/>
              <a:gd name="T114" fmla="*/ 235 w 507"/>
              <a:gd name="T115" fmla="*/ 973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7" h="1271">
                <a:moveTo>
                  <a:pt x="105" y="171"/>
                </a:moveTo>
                <a:lnTo>
                  <a:pt x="105" y="171"/>
                </a:lnTo>
                <a:lnTo>
                  <a:pt x="98" y="179"/>
                </a:lnTo>
                <a:lnTo>
                  <a:pt x="80" y="198"/>
                </a:lnTo>
                <a:lnTo>
                  <a:pt x="71" y="209"/>
                </a:lnTo>
                <a:lnTo>
                  <a:pt x="64" y="219"/>
                </a:lnTo>
                <a:lnTo>
                  <a:pt x="59" y="226"/>
                </a:lnTo>
                <a:lnTo>
                  <a:pt x="58" y="230"/>
                </a:lnTo>
                <a:lnTo>
                  <a:pt x="58" y="231"/>
                </a:lnTo>
                <a:lnTo>
                  <a:pt x="58" y="231"/>
                </a:lnTo>
                <a:lnTo>
                  <a:pt x="61" y="234"/>
                </a:lnTo>
                <a:lnTo>
                  <a:pt x="67" y="236"/>
                </a:lnTo>
                <a:lnTo>
                  <a:pt x="82" y="237"/>
                </a:lnTo>
                <a:lnTo>
                  <a:pt x="95" y="237"/>
                </a:lnTo>
                <a:lnTo>
                  <a:pt x="103" y="237"/>
                </a:lnTo>
                <a:lnTo>
                  <a:pt x="103" y="237"/>
                </a:lnTo>
                <a:lnTo>
                  <a:pt x="112" y="236"/>
                </a:lnTo>
                <a:lnTo>
                  <a:pt x="117" y="236"/>
                </a:lnTo>
                <a:lnTo>
                  <a:pt x="122" y="235"/>
                </a:lnTo>
                <a:lnTo>
                  <a:pt x="122" y="235"/>
                </a:lnTo>
                <a:lnTo>
                  <a:pt x="134" y="229"/>
                </a:lnTo>
                <a:lnTo>
                  <a:pt x="139" y="226"/>
                </a:lnTo>
                <a:lnTo>
                  <a:pt x="142" y="226"/>
                </a:lnTo>
                <a:lnTo>
                  <a:pt x="142" y="226"/>
                </a:lnTo>
                <a:lnTo>
                  <a:pt x="144" y="228"/>
                </a:lnTo>
                <a:lnTo>
                  <a:pt x="147" y="231"/>
                </a:lnTo>
                <a:lnTo>
                  <a:pt x="153" y="243"/>
                </a:lnTo>
                <a:lnTo>
                  <a:pt x="153" y="243"/>
                </a:lnTo>
                <a:lnTo>
                  <a:pt x="159" y="248"/>
                </a:lnTo>
                <a:lnTo>
                  <a:pt x="163" y="253"/>
                </a:lnTo>
                <a:lnTo>
                  <a:pt x="169" y="256"/>
                </a:lnTo>
                <a:lnTo>
                  <a:pt x="169" y="256"/>
                </a:lnTo>
                <a:lnTo>
                  <a:pt x="169" y="254"/>
                </a:lnTo>
                <a:lnTo>
                  <a:pt x="169" y="248"/>
                </a:lnTo>
                <a:lnTo>
                  <a:pt x="175" y="226"/>
                </a:lnTo>
                <a:lnTo>
                  <a:pt x="175" y="226"/>
                </a:lnTo>
                <a:lnTo>
                  <a:pt x="182" y="235"/>
                </a:lnTo>
                <a:lnTo>
                  <a:pt x="187" y="242"/>
                </a:lnTo>
                <a:lnTo>
                  <a:pt x="190" y="248"/>
                </a:lnTo>
                <a:lnTo>
                  <a:pt x="190" y="248"/>
                </a:lnTo>
                <a:lnTo>
                  <a:pt x="192" y="258"/>
                </a:lnTo>
                <a:lnTo>
                  <a:pt x="192" y="264"/>
                </a:lnTo>
                <a:lnTo>
                  <a:pt x="192" y="268"/>
                </a:lnTo>
                <a:lnTo>
                  <a:pt x="190" y="270"/>
                </a:lnTo>
                <a:lnTo>
                  <a:pt x="190" y="270"/>
                </a:lnTo>
                <a:lnTo>
                  <a:pt x="181" y="280"/>
                </a:lnTo>
                <a:lnTo>
                  <a:pt x="175" y="285"/>
                </a:lnTo>
                <a:lnTo>
                  <a:pt x="175" y="285"/>
                </a:lnTo>
                <a:lnTo>
                  <a:pt x="143" y="292"/>
                </a:lnTo>
                <a:lnTo>
                  <a:pt x="122" y="298"/>
                </a:lnTo>
                <a:lnTo>
                  <a:pt x="109" y="301"/>
                </a:lnTo>
                <a:lnTo>
                  <a:pt x="109" y="301"/>
                </a:lnTo>
                <a:lnTo>
                  <a:pt x="101" y="305"/>
                </a:lnTo>
                <a:lnTo>
                  <a:pt x="89" y="311"/>
                </a:lnTo>
                <a:lnTo>
                  <a:pt x="83" y="314"/>
                </a:lnTo>
                <a:lnTo>
                  <a:pt x="78" y="319"/>
                </a:lnTo>
                <a:lnTo>
                  <a:pt x="73" y="324"/>
                </a:lnTo>
                <a:lnTo>
                  <a:pt x="70" y="330"/>
                </a:lnTo>
                <a:lnTo>
                  <a:pt x="70" y="330"/>
                </a:lnTo>
                <a:lnTo>
                  <a:pt x="38" y="397"/>
                </a:lnTo>
                <a:lnTo>
                  <a:pt x="19" y="436"/>
                </a:lnTo>
                <a:lnTo>
                  <a:pt x="13" y="451"/>
                </a:lnTo>
                <a:lnTo>
                  <a:pt x="11" y="458"/>
                </a:lnTo>
                <a:lnTo>
                  <a:pt x="11" y="458"/>
                </a:lnTo>
                <a:lnTo>
                  <a:pt x="12" y="460"/>
                </a:lnTo>
                <a:lnTo>
                  <a:pt x="14" y="462"/>
                </a:lnTo>
                <a:lnTo>
                  <a:pt x="20" y="467"/>
                </a:lnTo>
                <a:lnTo>
                  <a:pt x="28" y="471"/>
                </a:lnTo>
                <a:lnTo>
                  <a:pt x="28" y="471"/>
                </a:lnTo>
                <a:lnTo>
                  <a:pt x="24" y="484"/>
                </a:lnTo>
                <a:lnTo>
                  <a:pt x="13" y="513"/>
                </a:lnTo>
                <a:lnTo>
                  <a:pt x="8" y="531"/>
                </a:lnTo>
                <a:lnTo>
                  <a:pt x="3" y="549"/>
                </a:lnTo>
                <a:lnTo>
                  <a:pt x="1" y="566"/>
                </a:lnTo>
                <a:lnTo>
                  <a:pt x="0" y="580"/>
                </a:lnTo>
                <a:lnTo>
                  <a:pt x="0" y="580"/>
                </a:lnTo>
                <a:lnTo>
                  <a:pt x="2" y="606"/>
                </a:lnTo>
                <a:lnTo>
                  <a:pt x="6" y="630"/>
                </a:lnTo>
                <a:lnTo>
                  <a:pt x="11" y="658"/>
                </a:lnTo>
                <a:lnTo>
                  <a:pt x="11" y="658"/>
                </a:lnTo>
                <a:lnTo>
                  <a:pt x="11" y="663"/>
                </a:lnTo>
                <a:lnTo>
                  <a:pt x="9" y="670"/>
                </a:lnTo>
                <a:lnTo>
                  <a:pt x="7" y="679"/>
                </a:lnTo>
                <a:lnTo>
                  <a:pt x="6" y="689"/>
                </a:lnTo>
                <a:lnTo>
                  <a:pt x="6" y="689"/>
                </a:lnTo>
                <a:lnTo>
                  <a:pt x="3" y="702"/>
                </a:lnTo>
                <a:lnTo>
                  <a:pt x="5" y="705"/>
                </a:lnTo>
                <a:lnTo>
                  <a:pt x="8" y="708"/>
                </a:lnTo>
                <a:lnTo>
                  <a:pt x="8" y="708"/>
                </a:lnTo>
                <a:lnTo>
                  <a:pt x="28" y="720"/>
                </a:lnTo>
                <a:lnTo>
                  <a:pt x="28" y="720"/>
                </a:lnTo>
                <a:lnTo>
                  <a:pt x="34" y="720"/>
                </a:lnTo>
                <a:lnTo>
                  <a:pt x="45" y="720"/>
                </a:lnTo>
                <a:lnTo>
                  <a:pt x="58" y="720"/>
                </a:lnTo>
                <a:lnTo>
                  <a:pt x="58" y="720"/>
                </a:lnTo>
                <a:lnTo>
                  <a:pt x="47" y="761"/>
                </a:lnTo>
                <a:lnTo>
                  <a:pt x="37" y="797"/>
                </a:lnTo>
                <a:lnTo>
                  <a:pt x="28" y="825"/>
                </a:lnTo>
                <a:lnTo>
                  <a:pt x="28" y="825"/>
                </a:lnTo>
                <a:lnTo>
                  <a:pt x="24" y="839"/>
                </a:lnTo>
                <a:lnTo>
                  <a:pt x="19" y="858"/>
                </a:lnTo>
                <a:lnTo>
                  <a:pt x="11" y="901"/>
                </a:lnTo>
                <a:lnTo>
                  <a:pt x="7" y="922"/>
                </a:lnTo>
                <a:lnTo>
                  <a:pt x="5" y="941"/>
                </a:lnTo>
                <a:lnTo>
                  <a:pt x="5" y="954"/>
                </a:lnTo>
                <a:lnTo>
                  <a:pt x="5" y="959"/>
                </a:lnTo>
                <a:lnTo>
                  <a:pt x="6" y="962"/>
                </a:lnTo>
                <a:lnTo>
                  <a:pt x="6" y="962"/>
                </a:lnTo>
                <a:lnTo>
                  <a:pt x="13" y="970"/>
                </a:lnTo>
                <a:lnTo>
                  <a:pt x="24" y="978"/>
                </a:lnTo>
                <a:lnTo>
                  <a:pt x="37" y="985"/>
                </a:lnTo>
                <a:lnTo>
                  <a:pt x="43" y="988"/>
                </a:lnTo>
                <a:lnTo>
                  <a:pt x="47" y="990"/>
                </a:lnTo>
                <a:lnTo>
                  <a:pt x="47" y="990"/>
                </a:lnTo>
                <a:lnTo>
                  <a:pt x="60" y="991"/>
                </a:lnTo>
                <a:lnTo>
                  <a:pt x="78" y="992"/>
                </a:lnTo>
                <a:lnTo>
                  <a:pt x="103" y="992"/>
                </a:lnTo>
                <a:lnTo>
                  <a:pt x="103" y="992"/>
                </a:lnTo>
                <a:lnTo>
                  <a:pt x="107" y="994"/>
                </a:lnTo>
                <a:lnTo>
                  <a:pt x="111" y="996"/>
                </a:lnTo>
                <a:lnTo>
                  <a:pt x="115" y="997"/>
                </a:lnTo>
                <a:lnTo>
                  <a:pt x="120" y="998"/>
                </a:lnTo>
                <a:lnTo>
                  <a:pt x="120" y="998"/>
                </a:lnTo>
                <a:lnTo>
                  <a:pt x="128" y="998"/>
                </a:lnTo>
                <a:lnTo>
                  <a:pt x="131" y="998"/>
                </a:lnTo>
                <a:lnTo>
                  <a:pt x="159" y="1090"/>
                </a:lnTo>
                <a:lnTo>
                  <a:pt x="159" y="1090"/>
                </a:lnTo>
                <a:lnTo>
                  <a:pt x="152" y="1099"/>
                </a:lnTo>
                <a:lnTo>
                  <a:pt x="146" y="1106"/>
                </a:lnTo>
                <a:lnTo>
                  <a:pt x="142" y="1112"/>
                </a:lnTo>
                <a:lnTo>
                  <a:pt x="142" y="1112"/>
                </a:lnTo>
                <a:lnTo>
                  <a:pt x="140" y="1119"/>
                </a:lnTo>
                <a:lnTo>
                  <a:pt x="141" y="1122"/>
                </a:lnTo>
                <a:lnTo>
                  <a:pt x="142" y="1124"/>
                </a:lnTo>
                <a:lnTo>
                  <a:pt x="142" y="1124"/>
                </a:lnTo>
                <a:lnTo>
                  <a:pt x="143" y="1124"/>
                </a:lnTo>
                <a:lnTo>
                  <a:pt x="144" y="1124"/>
                </a:lnTo>
                <a:lnTo>
                  <a:pt x="148" y="1124"/>
                </a:lnTo>
                <a:lnTo>
                  <a:pt x="149" y="1124"/>
                </a:lnTo>
                <a:lnTo>
                  <a:pt x="149" y="1125"/>
                </a:lnTo>
                <a:lnTo>
                  <a:pt x="144" y="1132"/>
                </a:lnTo>
                <a:lnTo>
                  <a:pt x="144" y="1132"/>
                </a:lnTo>
                <a:lnTo>
                  <a:pt x="141" y="1137"/>
                </a:lnTo>
                <a:lnTo>
                  <a:pt x="137" y="1141"/>
                </a:lnTo>
                <a:lnTo>
                  <a:pt x="129" y="1148"/>
                </a:lnTo>
                <a:lnTo>
                  <a:pt x="126" y="1152"/>
                </a:lnTo>
                <a:lnTo>
                  <a:pt x="122" y="1158"/>
                </a:lnTo>
                <a:lnTo>
                  <a:pt x="121" y="1164"/>
                </a:lnTo>
                <a:lnTo>
                  <a:pt x="120" y="1174"/>
                </a:lnTo>
                <a:lnTo>
                  <a:pt x="120" y="1174"/>
                </a:lnTo>
                <a:lnTo>
                  <a:pt x="121" y="1183"/>
                </a:lnTo>
                <a:lnTo>
                  <a:pt x="123" y="1190"/>
                </a:lnTo>
                <a:lnTo>
                  <a:pt x="127" y="1196"/>
                </a:lnTo>
                <a:lnTo>
                  <a:pt x="130" y="1200"/>
                </a:lnTo>
                <a:lnTo>
                  <a:pt x="136" y="1203"/>
                </a:lnTo>
                <a:lnTo>
                  <a:pt x="141" y="1206"/>
                </a:lnTo>
                <a:lnTo>
                  <a:pt x="153" y="1210"/>
                </a:lnTo>
                <a:lnTo>
                  <a:pt x="153" y="1210"/>
                </a:lnTo>
                <a:lnTo>
                  <a:pt x="160" y="1210"/>
                </a:lnTo>
                <a:lnTo>
                  <a:pt x="167" y="1210"/>
                </a:lnTo>
                <a:lnTo>
                  <a:pt x="181" y="1208"/>
                </a:lnTo>
                <a:lnTo>
                  <a:pt x="193" y="1205"/>
                </a:lnTo>
                <a:lnTo>
                  <a:pt x="198" y="1205"/>
                </a:lnTo>
                <a:lnTo>
                  <a:pt x="198" y="1205"/>
                </a:lnTo>
                <a:lnTo>
                  <a:pt x="194" y="1213"/>
                </a:lnTo>
                <a:lnTo>
                  <a:pt x="191" y="1221"/>
                </a:lnTo>
                <a:lnTo>
                  <a:pt x="187" y="1231"/>
                </a:lnTo>
                <a:lnTo>
                  <a:pt x="186" y="1240"/>
                </a:lnTo>
                <a:lnTo>
                  <a:pt x="185" y="1250"/>
                </a:lnTo>
                <a:lnTo>
                  <a:pt x="186" y="1254"/>
                </a:lnTo>
                <a:lnTo>
                  <a:pt x="187" y="1259"/>
                </a:lnTo>
                <a:lnTo>
                  <a:pt x="190" y="1263"/>
                </a:lnTo>
                <a:lnTo>
                  <a:pt x="192" y="1266"/>
                </a:lnTo>
                <a:lnTo>
                  <a:pt x="192" y="1266"/>
                </a:lnTo>
                <a:lnTo>
                  <a:pt x="197" y="1269"/>
                </a:lnTo>
                <a:lnTo>
                  <a:pt x="201" y="1270"/>
                </a:lnTo>
                <a:lnTo>
                  <a:pt x="208" y="1271"/>
                </a:lnTo>
                <a:lnTo>
                  <a:pt x="216" y="1271"/>
                </a:lnTo>
                <a:lnTo>
                  <a:pt x="232" y="1270"/>
                </a:lnTo>
                <a:lnTo>
                  <a:pt x="249" y="1267"/>
                </a:lnTo>
                <a:lnTo>
                  <a:pt x="265" y="1263"/>
                </a:lnTo>
                <a:lnTo>
                  <a:pt x="280" y="1258"/>
                </a:lnTo>
                <a:lnTo>
                  <a:pt x="290" y="1253"/>
                </a:lnTo>
                <a:lnTo>
                  <a:pt x="294" y="1251"/>
                </a:lnTo>
                <a:lnTo>
                  <a:pt x="295" y="1248"/>
                </a:lnTo>
                <a:lnTo>
                  <a:pt x="295" y="1248"/>
                </a:lnTo>
                <a:lnTo>
                  <a:pt x="300" y="1241"/>
                </a:lnTo>
                <a:lnTo>
                  <a:pt x="302" y="1234"/>
                </a:lnTo>
                <a:lnTo>
                  <a:pt x="303" y="1227"/>
                </a:lnTo>
                <a:lnTo>
                  <a:pt x="303" y="1227"/>
                </a:lnTo>
                <a:lnTo>
                  <a:pt x="305" y="1226"/>
                </a:lnTo>
                <a:lnTo>
                  <a:pt x="307" y="1222"/>
                </a:lnTo>
                <a:lnTo>
                  <a:pt x="308" y="1215"/>
                </a:lnTo>
                <a:lnTo>
                  <a:pt x="307" y="1212"/>
                </a:lnTo>
                <a:lnTo>
                  <a:pt x="307" y="1207"/>
                </a:lnTo>
                <a:lnTo>
                  <a:pt x="307" y="1207"/>
                </a:lnTo>
                <a:lnTo>
                  <a:pt x="303" y="1197"/>
                </a:lnTo>
                <a:lnTo>
                  <a:pt x="300" y="1190"/>
                </a:lnTo>
                <a:lnTo>
                  <a:pt x="295" y="1182"/>
                </a:lnTo>
                <a:lnTo>
                  <a:pt x="295" y="1182"/>
                </a:lnTo>
                <a:lnTo>
                  <a:pt x="295" y="1180"/>
                </a:lnTo>
                <a:lnTo>
                  <a:pt x="295" y="1174"/>
                </a:lnTo>
                <a:lnTo>
                  <a:pt x="297" y="1157"/>
                </a:lnTo>
                <a:lnTo>
                  <a:pt x="302" y="1136"/>
                </a:lnTo>
                <a:lnTo>
                  <a:pt x="307" y="1118"/>
                </a:lnTo>
                <a:lnTo>
                  <a:pt x="307" y="1118"/>
                </a:lnTo>
                <a:lnTo>
                  <a:pt x="312" y="1104"/>
                </a:lnTo>
                <a:lnTo>
                  <a:pt x="318" y="1090"/>
                </a:lnTo>
                <a:lnTo>
                  <a:pt x="323" y="1074"/>
                </a:lnTo>
                <a:lnTo>
                  <a:pt x="325" y="1066"/>
                </a:lnTo>
                <a:lnTo>
                  <a:pt x="326" y="1056"/>
                </a:lnTo>
                <a:lnTo>
                  <a:pt x="326" y="1056"/>
                </a:lnTo>
                <a:lnTo>
                  <a:pt x="332" y="986"/>
                </a:lnTo>
                <a:lnTo>
                  <a:pt x="332" y="986"/>
                </a:lnTo>
                <a:lnTo>
                  <a:pt x="359" y="969"/>
                </a:lnTo>
                <a:lnTo>
                  <a:pt x="377" y="956"/>
                </a:lnTo>
                <a:lnTo>
                  <a:pt x="383" y="951"/>
                </a:lnTo>
                <a:lnTo>
                  <a:pt x="384" y="950"/>
                </a:lnTo>
                <a:lnTo>
                  <a:pt x="384" y="948"/>
                </a:lnTo>
                <a:lnTo>
                  <a:pt x="384" y="948"/>
                </a:lnTo>
                <a:lnTo>
                  <a:pt x="384" y="943"/>
                </a:lnTo>
                <a:lnTo>
                  <a:pt x="385" y="929"/>
                </a:lnTo>
                <a:lnTo>
                  <a:pt x="386" y="895"/>
                </a:lnTo>
                <a:lnTo>
                  <a:pt x="390" y="858"/>
                </a:lnTo>
                <a:lnTo>
                  <a:pt x="390" y="839"/>
                </a:lnTo>
                <a:lnTo>
                  <a:pt x="373" y="705"/>
                </a:lnTo>
                <a:lnTo>
                  <a:pt x="373" y="705"/>
                </a:lnTo>
                <a:lnTo>
                  <a:pt x="389" y="695"/>
                </a:lnTo>
                <a:lnTo>
                  <a:pt x="399" y="688"/>
                </a:lnTo>
                <a:lnTo>
                  <a:pt x="403" y="685"/>
                </a:lnTo>
                <a:lnTo>
                  <a:pt x="404" y="683"/>
                </a:lnTo>
                <a:lnTo>
                  <a:pt x="404" y="683"/>
                </a:lnTo>
                <a:lnTo>
                  <a:pt x="402" y="663"/>
                </a:lnTo>
                <a:lnTo>
                  <a:pt x="401" y="646"/>
                </a:lnTo>
                <a:lnTo>
                  <a:pt x="402" y="631"/>
                </a:lnTo>
                <a:lnTo>
                  <a:pt x="402" y="631"/>
                </a:lnTo>
                <a:lnTo>
                  <a:pt x="402" y="590"/>
                </a:lnTo>
                <a:lnTo>
                  <a:pt x="402" y="561"/>
                </a:lnTo>
                <a:lnTo>
                  <a:pt x="402" y="561"/>
                </a:lnTo>
                <a:lnTo>
                  <a:pt x="403" y="557"/>
                </a:lnTo>
                <a:lnTo>
                  <a:pt x="403" y="553"/>
                </a:lnTo>
                <a:lnTo>
                  <a:pt x="403" y="545"/>
                </a:lnTo>
                <a:lnTo>
                  <a:pt x="398" y="530"/>
                </a:lnTo>
                <a:lnTo>
                  <a:pt x="398" y="530"/>
                </a:lnTo>
                <a:lnTo>
                  <a:pt x="393" y="513"/>
                </a:lnTo>
                <a:lnTo>
                  <a:pt x="389" y="502"/>
                </a:lnTo>
                <a:lnTo>
                  <a:pt x="386" y="493"/>
                </a:lnTo>
                <a:lnTo>
                  <a:pt x="384" y="485"/>
                </a:lnTo>
                <a:lnTo>
                  <a:pt x="384" y="485"/>
                </a:lnTo>
                <a:lnTo>
                  <a:pt x="382" y="454"/>
                </a:lnTo>
                <a:lnTo>
                  <a:pt x="429" y="438"/>
                </a:lnTo>
                <a:lnTo>
                  <a:pt x="429" y="438"/>
                </a:lnTo>
                <a:lnTo>
                  <a:pt x="433" y="441"/>
                </a:lnTo>
                <a:lnTo>
                  <a:pt x="443" y="447"/>
                </a:lnTo>
                <a:lnTo>
                  <a:pt x="459" y="453"/>
                </a:lnTo>
                <a:lnTo>
                  <a:pt x="466" y="455"/>
                </a:lnTo>
                <a:lnTo>
                  <a:pt x="474" y="458"/>
                </a:lnTo>
                <a:lnTo>
                  <a:pt x="474" y="458"/>
                </a:lnTo>
                <a:lnTo>
                  <a:pt x="481" y="458"/>
                </a:lnTo>
                <a:lnTo>
                  <a:pt x="488" y="454"/>
                </a:lnTo>
                <a:lnTo>
                  <a:pt x="494" y="451"/>
                </a:lnTo>
                <a:lnTo>
                  <a:pt x="499" y="445"/>
                </a:lnTo>
                <a:lnTo>
                  <a:pt x="502" y="438"/>
                </a:lnTo>
                <a:lnTo>
                  <a:pt x="506" y="429"/>
                </a:lnTo>
                <a:lnTo>
                  <a:pt x="507" y="421"/>
                </a:lnTo>
                <a:lnTo>
                  <a:pt x="507" y="413"/>
                </a:lnTo>
                <a:lnTo>
                  <a:pt x="507" y="413"/>
                </a:lnTo>
                <a:lnTo>
                  <a:pt x="506" y="405"/>
                </a:lnTo>
                <a:lnTo>
                  <a:pt x="504" y="398"/>
                </a:lnTo>
                <a:lnTo>
                  <a:pt x="500" y="392"/>
                </a:lnTo>
                <a:lnTo>
                  <a:pt x="495" y="388"/>
                </a:lnTo>
                <a:lnTo>
                  <a:pt x="488" y="379"/>
                </a:lnTo>
                <a:lnTo>
                  <a:pt x="482" y="373"/>
                </a:lnTo>
                <a:lnTo>
                  <a:pt x="482" y="373"/>
                </a:lnTo>
                <a:lnTo>
                  <a:pt x="479" y="371"/>
                </a:lnTo>
                <a:lnTo>
                  <a:pt x="474" y="368"/>
                </a:lnTo>
                <a:lnTo>
                  <a:pt x="460" y="359"/>
                </a:lnTo>
                <a:lnTo>
                  <a:pt x="454" y="355"/>
                </a:lnTo>
                <a:lnTo>
                  <a:pt x="448" y="350"/>
                </a:lnTo>
                <a:lnTo>
                  <a:pt x="443" y="345"/>
                </a:lnTo>
                <a:lnTo>
                  <a:pt x="440" y="340"/>
                </a:lnTo>
                <a:lnTo>
                  <a:pt x="440" y="340"/>
                </a:lnTo>
                <a:lnTo>
                  <a:pt x="436" y="326"/>
                </a:lnTo>
                <a:lnTo>
                  <a:pt x="429" y="309"/>
                </a:lnTo>
                <a:lnTo>
                  <a:pt x="421" y="291"/>
                </a:lnTo>
                <a:lnTo>
                  <a:pt x="421" y="291"/>
                </a:lnTo>
                <a:lnTo>
                  <a:pt x="418" y="286"/>
                </a:lnTo>
                <a:lnTo>
                  <a:pt x="411" y="276"/>
                </a:lnTo>
                <a:lnTo>
                  <a:pt x="408" y="272"/>
                </a:lnTo>
                <a:lnTo>
                  <a:pt x="403" y="267"/>
                </a:lnTo>
                <a:lnTo>
                  <a:pt x="398" y="263"/>
                </a:lnTo>
                <a:lnTo>
                  <a:pt x="392" y="262"/>
                </a:lnTo>
                <a:lnTo>
                  <a:pt x="392" y="262"/>
                </a:lnTo>
                <a:lnTo>
                  <a:pt x="365" y="261"/>
                </a:lnTo>
                <a:lnTo>
                  <a:pt x="342" y="260"/>
                </a:lnTo>
                <a:lnTo>
                  <a:pt x="342" y="260"/>
                </a:lnTo>
                <a:lnTo>
                  <a:pt x="322" y="258"/>
                </a:lnTo>
                <a:lnTo>
                  <a:pt x="303" y="260"/>
                </a:lnTo>
                <a:lnTo>
                  <a:pt x="303" y="260"/>
                </a:lnTo>
                <a:lnTo>
                  <a:pt x="302" y="260"/>
                </a:lnTo>
                <a:lnTo>
                  <a:pt x="301" y="257"/>
                </a:lnTo>
                <a:lnTo>
                  <a:pt x="300" y="253"/>
                </a:lnTo>
                <a:lnTo>
                  <a:pt x="299" y="245"/>
                </a:lnTo>
                <a:lnTo>
                  <a:pt x="299" y="245"/>
                </a:lnTo>
                <a:lnTo>
                  <a:pt x="308" y="244"/>
                </a:lnTo>
                <a:lnTo>
                  <a:pt x="316" y="241"/>
                </a:lnTo>
                <a:lnTo>
                  <a:pt x="320" y="240"/>
                </a:lnTo>
                <a:lnTo>
                  <a:pt x="323" y="237"/>
                </a:lnTo>
                <a:lnTo>
                  <a:pt x="323" y="237"/>
                </a:lnTo>
                <a:lnTo>
                  <a:pt x="328" y="234"/>
                </a:lnTo>
                <a:lnTo>
                  <a:pt x="331" y="232"/>
                </a:lnTo>
                <a:lnTo>
                  <a:pt x="334" y="231"/>
                </a:lnTo>
                <a:lnTo>
                  <a:pt x="337" y="226"/>
                </a:lnTo>
                <a:lnTo>
                  <a:pt x="337" y="226"/>
                </a:lnTo>
                <a:lnTo>
                  <a:pt x="346" y="208"/>
                </a:lnTo>
                <a:lnTo>
                  <a:pt x="350" y="198"/>
                </a:lnTo>
                <a:lnTo>
                  <a:pt x="351" y="190"/>
                </a:lnTo>
                <a:lnTo>
                  <a:pt x="351" y="153"/>
                </a:lnTo>
                <a:lnTo>
                  <a:pt x="351" y="153"/>
                </a:lnTo>
                <a:lnTo>
                  <a:pt x="358" y="154"/>
                </a:lnTo>
                <a:lnTo>
                  <a:pt x="372" y="155"/>
                </a:lnTo>
                <a:lnTo>
                  <a:pt x="380" y="157"/>
                </a:lnTo>
                <a:lnTo>
                  <a:pt x="389" y="155"/>
                </a:lnTo>
                <a:lnTo>
                  <a:pt x="395" y="154"/>
                </a:lnTo>
                <a:lnTo>
                  <a:pt x="397" y="153"/>
                </a:lnTo>
                <a:lnTo>
                  <a:pt x="398" y="151"/>
                </a:lnTo>
                <a:lnTo>
                  <a:pt x="398" y="151"/>
                </a:lnTo>
                <a:lnTo>
                  <a:pt x="403" y="142"/>
                </a:lnTo>
                <a:lnTo>
                  <a:pt x="408" y="133"/>
                </a:lnTo>
                <a:lnTo>
                  <a:pt x="409" y="128"/>
                </a:lnTo>
                <a:lnTo>
                  <a:pt x="409" y="123"/>
                </a:lnTo>
                <a:lnTo>
                  <a:pt x="408" y="119"/>
                </a:lnTo>
                <a:lnTo>
                  <a:pt x="404" y="115"/>
                </a:lnTo>
                <a:lnTo>
                  <a:pt x="404" y="115"/>
                </a:lnTo>
                <a:lnTo>
                  <a:pt x="395" y="107"/>
                </a:lnTo>
                <a:lnTo>
                  <a:pt x="386" y="101"/>
                </a:lnTo>
                <a:lnTo>
                  <a:pt x="367" y="93"/>
                </a:lnTo>
                <a:lnTo>
                  <a:pt x="367" y="93"/>
                </a:lnTo>
                <a:lnTo>
                  <a:pt x="359" y="89"/>
                </a:lnTo>
                <a:lnTo>
                  <a:pt x="353" y="87"/>
                </a:lnTo>
                <a:lnTo>
                  <a:pt x="350" y="85"/>
                </a:lnTo>
                <a:lnTo>
                  <a:pt x="348" y="84"/>
                </a:lnTo>
                <a:lnTo>
                  <a:pt x="348" y="84"/>
                </a:lnTo>
                <a:lnTo>
                  <a:pt x="346" y="75"/>
                </a:lnTo>
                <a:lnTo>
                  <a:pt x="341" y="57"/>
                </a:lnTo>
                <a:lnTo>
                  <a:pt x="337" y="47"/>
                </a:lnTo>
                <a:lnTo>
                  <a:pt x="332" y="38"/>
                </a:lnTo>
                <a:lnTo>
                  <a:pt x="327" y="31"/>
                </a:lnTo>
                <a:lnTo>
                  <a:pt x="320" y="25"/>
                </a:lnTo>
                <a:lnTo>
                  <a:pt x="320" y="25"/>
                </a:lnTo>
                <a:lnTo>
                  <a:pt x="305" y="17"/>
                </a:lnTo>
                <a:lnTo>
                  <a:pt x="286" y="8"/>
                </a:lnTo>
                <a:lnTo>
                  <a:pt x="276" y="5"/>
                </a:lnTo>
                <a:lnTo>
                  <a:pt x="267" y="2"/>
                </a:lnTo>
                <a:lnTo>
                  <a:pt x="258" y="0"/>
                </a:lnTo>
                <a:lnTo>
                  <a:pt x="251" y="0"/>
                </a:lnTo>
                <a:lnTo>
                  <a:pt x="251" y="0"/>
                </a:lnTo>
                <a:lnTo>
                  <a:pt x="217" y="4"/>
                </a:lnTo>
                <a:lnTo>
                  <a:pt x="200" y="6"/>
                </a:lnTo>
                <a:lnTo>
                  <a:pt x="194" y="8"/>
                </a:lnTo>
                <a:lnTo>
                  <a:pt x="190" y="12"/>
                </a:lnTo>
                <a:lnTo>
                  <a:pt x="190" y="12"/>
                </a:lnTo>
                <a:lnTo>
                  <a:pt x="186" y="13"/>
                </a:lnTo>
                <a:lnTo>
                  <a:pt x="184" y="15"/>
                </a:lnTo>
                <a:lnTo>
                  <a:pt x="178" y="17"/>
                </a:lnTo>
                <a:lnTo>
                  <a:pt x="173" y="19"/>
                </a:lnTo>
                <a:lnTo>
                  <a:pt x="167" y="23"/>
                </a:lnTo>
                <a:lnTo>
                  <a:pt x="160" y="30"/>
                </a:lnTo>
                <a:lnTo>
                  <a:pt x="150" y="39"/>
                </a:lnTo>
                <a:lnTo>
                  <a:pt x="150" y="39"/>
                </a:lnTo>
                <a:lnTo>
                  <a:pt x="133" y="58"/>
                </a:lnTo>
                <a:lnTo>
                  <a:pt x="122" y="70"/>
                </a:lnTo>
                <a:lnTo>
                  <a:pt x="118" y="75"/>
                </a:lnTo>
                <a:lnTo>
                  <a:pt x="116" y="79"/>
                </a:lnTo>
                <a:lnTo>
                  <a:pt x="115" y="85"/>
                </a:lnTo>
                <a:lnTo>
                  <a:pt x="114" y="93"/>
                </a:lnTo>
                <a:lnTo>
                  <a:pt x="114" y="93"/>
                </a:lnTo>
                <a:lnTo>
                  <a:pt x="112" y="120"/>
                </a:lnTo>
                <a:lnTo>
                  <a:pt x="111" y="134"/>
                </a:lnTo>
                <a:lnTo>
                  <a:pt x="111" y="134"/>
                </a:lnTo>
                <a:lnTo>
                  <a:pt x="111" y="138"/>
                </a:lnTo>
                <a:lnTo>
                  <a:pt x="111" y="141"/>
                </a:lnTo>
                <a:lnTo>
                  <a:pt x="111" y="145"/>
                </a:lnTo>
                <a:lnTo>
                  <a:pt x="109" y="148"/>
                </a:lnTo>
                <a:lnTo>
                  <a:pt x="109" y="148"/>
                </a:lnTo>
                <a:lnTo>
                  <a:pt x="104" y="152"/>
                </a:lnTo>
                <a:lnTo>
                  <a:pt x="103" y="157"/>
                </a:lnTo>
                <a:lnTo>
                  <a:pt x="103" y="157"/>
                </a:lnTo>
                <a:lnTo>
                  <a:pt x="103" y="161"/>
                </a:lnTo>
                <a:lnTo>
                  <a:pt x="104" y="166"/>
                </a:lnTo>
                <a:lnTo>
                  <a:pt x="105" y="171"/>
                </a:lnTo>
                <a:lnTo>
                  <a:pt x="105" y="171"/>
                </a:lnTo>
                <a:close/>
                <a:moveTo>
                  <a:pt x="235" y="973"/>
                </a:moveTo>
                <a:lnTo>
                  <a:pt x="231" y="1079"/>
                </a:lnTo>
                <a:lnTo>
                  <a:pt x="231" y="1079"/>
                </a:lnTo>
                <a:lnTo>
                  <a:pt x="224" y="1079"/>
                </a:lnTo>
                <a:lnTo>
                  <a:pt x="219" y="1078"/>
                </a:lnTo>
                <a:lnTo>
                  <a:pt x="218" y="1078"/>
                </a:lnTo>
                <a:lnTo>
                  <a:pt x="217" y="1076"/>
                </a:lnTo>
                <a:lnTo>
                  <a:pt x="217" y="1076"/>
                </a:lnTo>
                <a:lnTo>
                  <a:pt x="218" y="1046"/>
                </a:lnTo>
                <a:lnTo>
                  <a:pt x="217" y="1007"/>
                </a:lnTo>
                <a:lnTo>
                  <a:pt x="217" y="1007"/>
                </a:lnTo>
                <a:lnTo>
                  <a:pt x="219" y="980"/>
                </a:lnTo>
                <a:lnTo>
                  <a:pt x="220" y="965"/>
                </a:lnTo>
                <a:lnTo>
                  <a:pt x="235" y="97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C2648BA4-B822-40D8-9CB3-D17C84703C9C}"/>
              </a:ext>
            </a:extLst>
          </p:cNvPr>
          <p:cNvSpPr>
            <a:spLocks noEditPoints="1"/>
          </p:cNvSpPr>
          <p:nvPr/>
        </p:nvSpPr>
        <p:spPr bwMode="auto">
          <a:xfrm>
            <a:off x="4570032" y="4688409"/>
            <a:ext cx="937504" cy="1594737"/>
          </a:xfrm>
          <a:custGeom>
            <a:avLst/>
            <a:gdLst>
              <a:gd name="T0" fmla="*/ 151 w 669"/>
              <a:gd name="T1" fmla="*/ 215 h 1138"/>
              <a:gd name="T2" fmla="*/ 151 w 669"/>
              <a:gd name="T3" fmla="*/ 248 h 1138"/>
              <a:gd name="T4" fmla="*/ 211 w 669"/>
              <a:gd name="T5" fmla="*/ 248 h 1138"/>
              <a:gd name="T6" fmla="*/ 151 w 669"/>
              <a:gd name="T7" fmla="*/ 330 h 1138"/>
              <a:gd name="T8" fmla="*/ 145 w 669"/>
              <a:gd name="T9" fmla="*/ 402 h 1138"/>
              <a:gd name="T10" fmla="*/ 116 w 669"/>
              <a:gd name="T11" fmla="*/ 485 h 1138"/>
              <a:gd name="T12" fmla="*/ 103 w 669"/>
              <a:gd name="T13" fmla="*/ 520 h 1138"/>
              <a:gd name="T14" fmla="*/ 85 w 669"/>
              <a:gd name="T15" fmla="*/ 577 h 1138"/>
              <a:gd name="T16" fmla="*/ 82 w 669"/>
              <a:gd name="T17" fmla="*/ 604 h 1138"/>
              <a:gd name="T18" fmla="*/ 84 w 669"/>
              <a:gd name="T19" fmla="*/ 647 h 1138"/>
              <a:gd name="T20" fmla="*/ 84 w 669"/>
              <a:gd name="T21" fmla="*/ 700 h 1138"/>
              <a:gd name="T22" fmla="*/ 183 w 669"/>
              <a:gd name="T23" fmla="*/ 800 h 1138"/>
              <a:gd name="T24" fmla="*/ 139 w 669"/>
              <a:gd name="T25" fmla="*/ 858 h 1138"/>
              <a:gd name="T26" fmla="*/ 88 w 669"/>
              <a:gd name="T27" fmla="*/ 920 h 1138"/>
              <a:gd name="T28" fmla="*/ 24 w 669"/>
              <a:gd name="T29" fmla="*/ 964 h 1138"/>
              <a:gd name="T30" fmla="*/ 0 w 669"/>
              <a:gd name="T31" fmla="*/ 981 h 1138"/>
              <a:gd name="T32" fmla="*/ 21 w 669"/>
              <a:gd name="T33" fmla="*/ 1012 h 1138"/>
              <a:gd name="T34" fmla="*/ 122 w 669"/>
              <a:gd name="T35" fmla="*/ 1105 h 1138"/>
              <a:gd name="T36" fmla="*/ 134 w 669"/>
              <a:gd name="T37" fmla="*/ 1116 h 1138"/>
              <a:gd name="T38" fmla="*/ 164 w 669"/>
              <a:gd name="T39" fmla="*/ 1133 h 1138"/>
              <a:gd name="T40" fmla="*/ 277 w 669"/>
              <a:gd name="T41" fmla="*/ 1131 h 1138"/>
              <a:gd name="T42" fmla="*/ 347 w 669"/>
              <a:gd name="T43" fmla="*/ 1107 h 1138"/>
              <a:gd name="T44" fmla="*/ 343 w 669"/>
              <a:gd name="T45" fmla="*/ 1090 h 1138"/>
              <a:gd name="T46" fmla="*/ 292 w 669"/>
              <a:gd name="T47" fmla="*/ 1074 h 1138"/>
              <a:gd name="T48" fmla="*/ 256 w 669"/>
              <a:gd name="T49" fmla="*/ 1025 h 1138"/>
              <a:gd name="T50" fmla="*/ 311 w 669"/>
              <a:gd name="T51" fmla="*/ 905 h 1138"/>
              <a:gd name="T52" fmla="*/ 326 w 669"/>
              <a:gd name="T53" fmla="*/ 864 h 1138"/>
              <a:gd name="T54" fmla="*/ 343 w 669"/>
              <a:gd name="T55" fmla="*/ 706 h 1138"/>
              <a:gd name="T56" fmla="*/ 339 w 669"/>
              <a:gd name="T57" fmla="*/ 620 h 1138"/>
              <a:gd name="T58" fmla="*/ 386 w 669"/>
              <a:gd name="T59" fmla="*/ 441 h 1138"/>
              <a:gd name="T60" fmla="*/ 429 w 669"/>
              <a:gd name="T61" fmla="*/ 482 h 1138"/>
              <a:gd name="T62" fmla="*/ 592 w 669"/>
              <a:gd name="T63" fmla="*/ 520 h 1138"/>
              <a:gd name="T64" fmla="*/ 639 w 669"/>
              <a:gd name="T65" fmla="*/ 542 h 1138"/>
              <a:gd name="T66" fmla="*/ 648 w 669"/>
              <a:gd name="T67" fmla="*/ 540 h 1138"/>
              <a:gd name="T68" fmla="*/ 664 w 669"/>
              <a:gd name="T69" fmla="*/ 507 h 1138"/>
              <a:gd name="T70" fmla="*/ 665 w 669"/>
              <a:gd name="T71" fmla="*/ 485 h 1138"/>
              <a:gd name="T72" fmla="*/ 656 w 669"/>
              <a:gd name="T73" fmla="*/ 473 h 1138"/>
              <a:gd name="T74" fmla="*/ 612 w 669"/>
              <a:gd name="T75" fmla="*/ 454 h 1138"/>
              <a:gd name="T76" fmla="*/ 573 w 669"/>
              <a:gd name="T77" fmla="*/ 460 h 1138"/>
              <a:gd name="T78" fmla="*/ 435 w 669"/>
              <a:gd name="T79" fmla="*/ 373 h 1138"/>
              <a:gd name="T80" fmla="*/ 376 w 669"/>
              <a:gd name="T81" fmla="*/ 289 h 1138"/>
              <a:gd name="T82" fmla="*/ 336 w 669"/>
              <a:gd name="T83" fmla="*/ 244 h 1138"/>
              <a:gd name="T84" fmla="*/ 377 w 669"/>
              <a:gd name="T85" fmla="*/ 234 h 1138"/>
              <a:gd name="T86" fmla="*/ 397 w 669"/>
              <a:gd name="T87" fmla="*/ 199 h 1138"/>
              <a:gd name="T88" fmla="*/ 407 w 669"/>
              <a:gd name="T89" fmla="*/ 161 h 1138"/>
              <a:gd name="T90" fmla="*/ 442 w 669"/>
              <a:gd name="T91" fmla="*/ 90 h 1138"/>
              <a:gd name="T92" fmla="*/ 437 w 669"/>
              <a:gd name="T93" fmla="*/ 40 h 1138"/>
              <a:gd name="T94" fmla="*/ 402 w 669"/>
              <a:gd name="T95" fmla="*/ 23 h 1138"/>
              <a:gd name="T96" fmla="*/ 334 w 669"/>
              <a:gd name="T97" fmla="*/ 27 h 1138"/>
              <a:gd name="T98" fmla="*/ 258 w 669"/>
              <a:gd name="T99" fmla="*/ 2 h 1138"/>
              <a:gd name="T100" fmla="*/ 202 w 669"/>
              <a:gd name="T101" fmla="*/ 22 h 1138"/>
              <a:gd name="T102" fmla="*/ 154 w 669"/>
              <a:gd name="T103" fmla="*/ 76 h 1138"/>
              <a:gd name="T104" fmla="*/ 151 w 669"/>
              <a:gd name="T105" fmla="*/ 122 h 1138"/>
              <a:gd name="T106" fmla="*/ 211 w 669"/>
              <a:gd name="T107" fmla="*/ 900 h 1138"/>
              <a:gd name="T108" fmla="*/ 192 w 669"/>
              <a:gd name="T109" fmla="*/ 1017 h 1138"/>
              <a:gd name="T110" fmla="*/ 167 w 669"/>
              <a:gd name="T111" fmla="*/ 1051 h 1138"/>
              <a:gd name="T112" fmla="*/ 145 w 669"/>
              <a:gd name="T113" fmla="*/ 1022 h 1138"/>
              <a:gd name="T114" fmla="*/ 143 w 669"/>
              <a:gd name="T115" fmla="*/ 974 h 1138"/>
              <a:gd name="T116" fmla="*/ 211 w 669"/>
              <a:gd name="T117" fmla="*/ 90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9" h="1138">
                <a:moveTo>
                  <a:pt x="177" y="161"/>
                </a:moveTo>
                <a:lnTo>
                  <a:pt x="177" y="161"/>
                </a:lnTo>
                <a:lnTo>
                  <a:pt x="170" y="173"/>
                </a:lnTo>
                <a:lnTo>
                  <a:pt x="164" y="185"/>
                </a:lnTo>
                <a:lnTo>
                  <a:pt x="156" y="200"/>
                </a:lnTo>
                <a:lnTo>
                  <a:pt x="151" y="215"/>
                </a:lnTo>
                <a:lnTo>
                  <a:pt x="147" y="230"/>
                </a:lnTo>
                <a:lnTo>
                  <a:pt x="146" y="236"/>
                </a:lnTo>
                <a:lnTo>
                  <a:pt x="147" y="240"/>
                </a:lnTo>
                <a:lnTo>
                  <a:pt x="148" y="244"/>
                </a:lnTo>
                <a:lnTo>
                  <a:pt x="151" y="248"/>
                </a:lnTo>
                <a:lnTo>
                  <a:pt x="151" y="248"/>
                </a:lnTo>
                <a:lnTo>
                  <a:pt x="159" y="250"/>
                </a:lnTo>
                <a:lnTo>
                  <a:pt x="168" y="252"/>
                </a:lnTo>
                <a:lnTo>
                  <a:pt x="179" y="252"/>
                </a:lnTo>
                <a:lnTo>
                  <a:pt x="189" y="251"/>
                </a:lnTo>
                <a:lnTo>
                  <a:pt x="205" y="249"/>
                </a:lnTo>
                <a:lnTo>
                  <a:pt x="211" y="248"/>
                </a:lnTo>
                <a:lnTo>
                  <a:pt x="211" y="248"/>
                </a:lnTo>
                <a:lnTo>
                  <a:pt x="184" y="282"/>
                </a:lnTo>
                <a:lnTo>
                  <a:pt x="164" y="310"/>
                </a:lnTo>
                <a:lnTo>
                  <a:pt x="155" y="322"/>
                </a:lnTo>
                <a:lnTo>
                  <a:pt x="151" y="330"/>
                </a:lnTo>
                <a:lnTo>
                  <a:pt x="151" y="330"/>
                </a:lnTo>
                <a:lnTo>
                  <a:pt x="142" y="358"/>
                </a:lnTo>
                <a:lnTo>
                  <a:pt x="139" y="368"/>
                </a:lnTo>
                <a:lnTo>
                  <a:pt x="139" y="376"/>
                </a:lnTo>
                <a:lnTo>
                  <a:pt x="139" y="376"/>
                </a:lnTo>
                <a:lnTo>
                  <a:pt x="142" y="390"/>
                </a:lnTo>
                <a:lnTo>
                  <a:pt x="145" y="402"/>
                </a:lnTo>
                <a:lnTo>
                  <a:pt x="145" y="402"/>
                </a:lnTo>
                <a:lnTo>
                  <a:pt x="141" y="412"/>
                </a:lnTo>
                <a:lnTo>
                  <a:pt x="133" y="434"/>
                </a:lnTo>
                <a:lnTo>
                  <a:pt x="122" y="461"/>
                </a:lnTo>
                <a:lnTo>
                  <a:pt x="119" y="474"/>
                </a:lnTo>
                <a:lnTo>
                  <a:pt x="116" y="485"/>
                </a:lnTo>
                <a:lnTo>
                  <a:pt x="116" y="485"/>
                </a:lnTo>
                <a:lnTo>
                  <a:pt x="111" y="502"/>
                </a:lnTo>
                <a:lnTo>
                  <a:pt x="108" y="513"/>
                </a:lnTo>
                <a:lnTo>
                  <a:pt x="104" y="519"/>
                </a:lnTo>
                <a:lnTo>
                  <a:pt x="103" y="520"/>
                </a:lnTo>
                <a:lnTo>
                  <a:pt x="103" y="520"/>
                </a:lnTo>
                <a:lnTo>
                  <a:pt x="103" y="532"/>
                </a:lnTo>
                <a:lnTo>
                  <a:pt x="103" y="543"/>
                </a:lnTo>
                <a:lnTo>
                  <a:pt x="100" y="552"/>
                </a:lnTo>
                <a:lnTo>
                  <a:pt x="100" y="552"/>
                </a:lnTo>
                <a:lnTo>
                  <a:pt x="94" y="564"/>
                </a:lnTo>
                <a:lnTo>
                  <a:pt x="85" y="577"/>
                </a:lnTo>
                <a:lnTo>
                  <a:pt x="79" y="589"/>
                </a:lnTo>
                <a:lnTo>
                  <a:pt x="77" y="594"/>
                </a:lnTo>
                <a:lnTo>
                  <a:pt x="77" y="597"/>
                </a:lnTo>
                <a:lnTo>
                  <a:pt x="77" y="597"/>
                </a:lnTo>
                <a:lnTo>
                  <a:pt x="79" y="601"/>
                </a:lnTo>
                <a:lnTo>
                  <a:pt x="82" y="604"/>
                </a:lnTo>
                <a:lnTo>
                  <a:pt x="88" y="610"/>
                </a:lnTo>
                <a:lnTo>
                  <a:pt x="97" y="617"/>
                </a:lnTo>
                <a:lnTo>
                  <a:pt x="97" y="617"/>
                </a:lnTo>
                <a:lnTo>
                  <a:pt x="92" y="626"/>
                </a:lnTo>
                <a:lnTo>
                  <a:pt x="89" y="635"/>
                </a:lnTo>
                <a:lnTo>
                  <a:pt x="84" y="647"/>
                </a:lnTo>
                <a:lnTo>
                  <a:pt x="82" y="660"/>
                </a:lnTo>
                <a:lnTo>
                  <a:pt x="79" y="674"/>
                </a:lnTo>
                <a:lnTo>
                  <a:pt x="79" y="681"/>
                </a:lnTo>
                <a:lnTo>
                  <a:pt x="81" y="687"/>
                </a:lnTo>
                <a:lnTo>
                  <a:pt x="82" y="694"/>
                </a:lnTo>
                <a:lnTo>
                  <a:pt x="84" y="700"/>
                </a:lnTo>
                <a:lnTo>
                  <a:pt x="84" y="700"/>
                </a:lnTo>
                <a:lnTo>
                  <a:pt x="97" y="725"/>
                </a:lnTo>
                <a:lnTo>
                  <a:pt x="111" y="749"/>
                </a:lnTo>
                <a:lnTo>
                  <a:pt x="128" y="774"/>
                </a:lnTo>
                <a:lnTo>
                  <a:pt x="167" y="790"/>
                </a:lnTo>
                <a:lnTo>
                  <a:pt x="183" y="800"/>
                </a:lnTo>
                <a:lnTo>
                  <a:pt x="183" y="800"/>
                </a:lnTo>
                <a:lnTo>
                  <a:pt x="165" y="820"/>
                </a:lnTo>
                <a:lnTo>
                  <a:pt x="151" y="839"/>
                </a:lnTo>
                <a:lnTo>
                  <a:pt x="143" y="849"/>
                </a:lnTo>
                <a:lnTo>
                  <a:pt x="139" y="858"/>
                </a:lnTo>
                <a:lnTo>
                  <a:pt x="139" y="858"/>
                </a:lnTo>
                <a:lnTo>
                  <a:pt x="127" y="878"/>
                </a:lnTo>
                <a:lnTo>
                  <a:pt x="114" y="897"/>
                </a:lnTo>
                <a:lnTo>
                  <a:pt x="100" y="918"/>
                </a:lnTo>
                <a:lnTo>
                  <a:pt x="100" y="918"/>
                </a:lnTo>
                <a:lnTo>
                  <a:pt x="92" y="920"/>
                </a:lnTo>
                <a:lnTo>
                  <a:pt x="88" y="920"/>
                </a:lnTo>
                <a:lnTo>
                  <a:pt x="84" y="918"/>
                </a:lnTo>
                <a:lnTo>
                  <a:pt x="84" y="918"/>
                </a:lnTo>
                <a:lnTo>
                  <a:pt x="81" y="921"/>
                </a:lnTo>
                <a:lnTo>
                  <a:pt x="74" y="926"/>
                </a:lnTo>
                <a:lnTo>
                  <a:pt x="53" y="941"/>
                </a:lnTo>
                <a:lnTo>
                  <a:pt x="24" y="964"/>
                </a:lnTo>
                <a:lnTo>
                  <a:pt x="24" y="964"/>
                </a:lnTo>
                <a:lnTo>
                  <a:pt x="19" y="965"/>
                </a:lnTo>
                <a:lnTo>
                  <a:pt x="9" y="969"/>
                </a:lnTo>
                <a:lnTo>
                  <a:pt x="5" y="972"/>
                </a:lnTo>
                <a:lnTo>
                  <a:pt x="1" y="977"/>
                </a:lnTo>
                <a:lnTo>
                  <a:pt x="0" y="981"/>
                </a:lnTo>
                <a:lnTo>
                  <a:pt x="0" y="984"/>
                </a:lnTo>
                <a:lnTo>
                  <a:pt x="1" y="986"/>
                </a:lnTo>
                <a:lnTo>
                  <a:pt x="1" y="986"/>
                </a:lnTo>
                <a:lnTo>
                  <a:pt x="4" y="991"/>
                </a:lnTo>
                <a:lnTo>
                  <a:pt x="8" y="997"/>
                </a:lnTo>
                <a:lnTo>
                  <a:pt x="21" y="1012"/>
                </a:lnTo>
                <a:lnTo>
                  <a:pt x="40" y="1031"/>
                </a:lnTo>
                <a:lnTo>
                  <a:pt x="62" y="1052"/>
                </a:lnTo>
                <a:lnTo>
                  <a:pt x="83" y="1073"/>
                </a:lnTo>
                <a:lnTo>
                  <a:pt x="103" y="1089"/>
                </a:lnTo>
                <a:lnTo>
                  <a:pt x="117" y="1101"/>
                </a:lnTo>
                <a:lnTo>
                  <a:pt x="122" y="1105"/>
                </a:lnTo>
                <a:lnTo>
                  <a:pt x="126" y="1106"/>
                </a:lnTo>
                <a:lnTo>
                  <a:pt x="135" y="1106"/>
                </a:lnTo>
                <a:lnTo>
                  <a:pt x="135" y="1106"/>
                </a:lnTo>
                <a:lnTo>
                  <a:pt x="134" y="1108"/>
                </a:lnTo>
                <a:lnTo>
                  <a:pt x="134" y="1113"/>
                </a:lnTo>
                <a:lnTo>
                  <a:pt x="134" y="1116"/>
                </a:lnTo>
                <a:lnTo>
                  <a:pt x="136" y="1121"/>
                </a:lnTo>
                <a:lnTo>
                  <a:pt x="140" y="1125"/>
                </a:lnTo>
                <a:lnTo>
                  <a:pt x="145" y="1128"/>
                </a:lnTo>
                <a:lnTo>
                  <a:pt x="145" y="1128"/>
                </a:lnTo>
                <a:lnTo>
                  <a:pt x="153" y="1131"/>
                </a:lnTo>
                <a:lnTo>
                  <a:pt x="164" y="1133"/>
                </a:lnTo>
                <a:lnTo>
                  <a:pt x="190" y="1137"/>
                </a:lnTo>
                <a:lnTo>
                  <a:pt x="217" y="1138"/>
                </a:lnTo>
                <a:lnTo>
                  <a:pt x="237" y="1138"/>
                </a:lnTo>
                <a:lnTo>
                  <a:pt x="237" y="1138"/>
                </a:lnTo>
                <a:lnTo>
                  <a:pt x="256" y="1135"/>
                </a:lnTo>
                <a:lnTo>
                  <a:pt x="277" y="1131"/>
                </a:lnTo>
                <a:lnTo>
                  <a:pt x="305" y="1125"/>
                </a:lnTo>
                <a:lnTo>
                  <a:pt x="305" y="1125"/>
                </a:lnTo>
                <a:lnTo>
                  <a:pt x="313" y="1122"/>
                </a:lnTo>
                <a:lnTo>
                  <a:pt x="332" y="1116"/>
                </a:lnTo>
                <a:lnTo>
                  <a:pt x="340" y="1113"/>
                </a:lnTo>
                <a:lnTo>
                  <a:pt x="347" y="1107"/>
                </a:lnTo>
                <a:lnTo>
                  <a:pt x="350" y="1105"/>
                </a:lnTo>
                <a:lnTo>
                  <a:pt x="351" y="1102"/>
                </a:lnTo>
                <a:lnTo>
                  <a:pt x="351" y="1099"/>
                </a:lnTo>
                <a:lnTo>
                  <a:pt x="349" y="1096"/>
                </a:lnTo>
                <a:lnTo>
                  <a:pt x="349" y="1096"/>
                </a:lnTo>
                <a:lnTo>
                  <a:pt x="343" y="1090"/>
                </a:lnTo>
                <a:lnTo>
                  <a:pt x="336" y="1087"/>
                </a:lnTo>
                <a:lnTo>
                  <a:pt x="328" y="1083"/>
                </a:lnTo>
                <a:lnTo>
                  <a:pt x="320" y="1082"/>
                </a:lnTo>
                <a:lnTo>
                  <a:pt x="303" y="1079"/>
                </a:lnTo>
                <a:lnTo>
                  <a:pt x="296" y="1076"/>
                </a:lnTo>
                <a:lnTo>
                  <a:pt x="292" y="1074"/>
                </a:lnTo>
                <a:lnTo>
                  <a:pt x="292" y="1074"/>
                </a:lnTo>
                <a:lnTo>
                  <a:pt x="286" y="1068"/>
                </a:lnTo>
                <a:lnTo>
                  <a:pt x="281" y="1062"/>
                </a:lnTo>
                <a:lnTo>
                  <a:pt x="269" y="1045"/>
                </a:lnTo>
                <a:lnTo>
                  <a:pt x="256" y="1025"/>
                </a:lnTo>
                <a:lnTo>
                  <a:pt x="256" y="1025"/>
                </a:lnTo>
                <a:lnTo>
                  <a:pt x="279" y="968"/>
                </a:lnTo>
                <a:lnTo>
                  <a:pt x="295" y="929"/>
                </a:lnTo>
                <a:lnTo>
                  <a:pt x="305" y="909"/>
                </a:lnTo>
                <a:lnTo>
                  <a:pt x="305" y="909"/>
                </a:lnTo>
                <a:lnTo>
                  <a:pt x="307" y="908"/>
                </a:lnTo>
                <a:lnTo>
                  <a:pt x="311" y="905"/>
                </a:lnTo>
                <a:lnTo>
                  <a:pt x="314" y="903"/>
                </a:lnTo>
                <a:lnTo>
                  <a:pt x="317" y="900"/>
                </a:lnTo>
                <a:lnTo>
                  <a:pt x="317" y="900"/>
                </a:lnTo>
                <a:lnTo>
                  <a:pt x="320" y="891"/>
                </a:lnTo>
                <a:lnTo>
                  <a:pt x="322" y="879"/>
                </a:lnTo>
                <a:lnTo>
                  <a:pt x="326" y="864"/>
                </a:lnTo>
                <a:lnTo>
                  <a:pt x="343" y="839"/>
                </a:lnTo>
                <a:lnTo>
                  <a:pt x="343" y="839"/>
                </a:lnTo>
                <a:lnTo>
                  <a:pt x="344" y="776"/>
                </a:lnTo>
                <a:lnTo>
                  <a:pt x="344" y="732"/>
                </a:lnTo>
                <a:lnTo>
                  <a:pt x="343" y="706"/>
                </a:lnTo>
                <a:lnTo>
                  <a:pt x="343" y="706"/>
                </a:lnTo>
                <a:lnTo>
                  <a:pt x="330" y="640"/>
                </a:lnTo>
                <a:lnTo>
                  <a:pt x="330" y="640"/>
                </a:lnTo>
                <a:lnTo>
                  <a:pt x="334" y="634"/>
                </a:lnTo>
                <a:lnTo>
                  <a:pt x="338" y="628"/>
                </a:lnTo>
                <a:lnTo>
                  <a:pt x="339" y="620"/>
                </a:lnTo>
                <a:lnTo>
                  <a:pt x="339" y="620"/>
                </a:lnTo>
                <a:lnTo>
                  <a:pt x="354" y="527"/>
                </a:lnTo>
                <a:lnTo>
                  <a:pt x="368" y="443"/>
                </a:lnTo>
                <a:lnTo>
                  <a:pt x="371" y="417"/>
                </a:lnTo>
                <a:lnTo>
                  <a:pt x="371" y="417"/>
                </a:lnTo>
                <a:lnTo>
                  <a:pt x="376" y="424"/>
                </a:lnTo>
                <a:lnTo>
                  <a:pt x="386" y="441"/>
                </a:lnTo>
                <a:lnTo>
                  <a:pt x="401" y="460"/>
                </a:lnTo>
                <a:lnTo>
                  <a:pt x="408" y="468"/>
                </a:lnTo>
                <a:lnTo>
                  <a:pt x="416" y="475"/>
                </a:lnTo>
                <a:lnTo>
                  <a:pt x="416" y="475"/>
                </a:lnTo>
                <a:lnTo>
                  <a:pt x="421" y="479"/>
                </a:lnTo>
                <a:lnTo>
                  <a:pt x="429" y="482"/>
                </a:lnTo>
                <a:lnTo>
                  <a:pt x="452" y="489"/>
                </a:lnTo>
                <a:lnTo>
                  <a:pt x="480" y="496"/>
                </a:lnTo>
                <a:lnTo>
                  <a:pt x="511" y="504"/>
                </a:lnTo>
                <a:lnTo>
                  <a:pt x="567" y="515"/>
                </a:lnTo>
                <a:lnTo>
                  <a:pt x="592" y="520"/>
                </a:lnTo>
                <a:lnTo>
                  <a:pt x="592" y="520"/>
                </a:lnTo>
                <a:lnTo>
                  <a:pt x="612" y="526"/>
                </a:lnTo>
                <a:lnTo>
                  <a:pt x="626" y="531"/>
                </a:lnTo>
                <a:lnTo>
                  <a:pt x="632" y="534"/>
                </a:lnTo>
                <a:lnTo>
                  <a:pt x="637" y="537"/>
                </a:lnTo>
                <a:lnTo>
                  <a:pt x="637" y="537"/>
                </a:lnTo>
                <a:lnTo>
                  <a:pt x="639" y="542"/>
                </a:lnTo>
                <a:lnTo>
                  <a:pt x="640" y="545"/>
                </a:lnTo>
                <a:lnTo>
                  <a:pt x="640" y="545"/>
                </a:lnTo>
                <a:lnTo>
                  <a:pt x="641" y="545"/>
                </a:lnTo>
                <a:lnTo>
                  <a:pt x="646" y="543"/>
                </a:lnTo>
                <a:lnTo>
                  <a:pt x="646" y="543"/>
                </a:lnTo>
                <a:lnTo>
                  <a:pt x="648" y="540"/>
                </a:lnTo>
                <a:lnTo>
                  <a:pt x="651" y="537"/>
                </a:lnTo>
                <a:lnTo>
                  <a:pt x="653" y="531"/>
                </a:lnTo>
                <a:lnTo>
                  <a:pt x="656" y="524"/>
                </a:lnTo>
                <a:lnTo>
                  <a:pt x="662" y="511"/>
                </a:lnTo>
                <a:lnTo>
                  <a:pt x="662" y="511"/>
                </a:lnTo>
                <a:lnTo>
                  <a:pt x="664" y="507"/>
                </a:lnTo>
                <a:lnTo>
                  <a:pt x="666" y="504"/>
                </a:lnTo>
                <a:lnTo>
                  <a:pt x="669" y="498"/>
                </a:lnTo>
                <a:lnTo>
                  <a:pt x="669" y="498"/>
                </a:lnTo>
                <a:lnTo>
                  <a:pt x="669" y="494"/>
                </a:lnTo>
                <a:lnTo>
                  <a:pt x="669" y="492"/>
                </a:lnTo>
                <a:lnTo>
                  <a:pt x="665" y="485"/>
                </a:lnTo>
                <a:lnTo>
                  <a:pt x="665" y="485"/>
                </a:lnTo>
                <a:lnTo>
                  <a:pt x="663" y="481"/>
                </a:lnTo>
                <a:lnTo>
                  <a:pt x="662" y="477"/>
                </a:lnTo>
                <a:lnTo>
                  <a:pt x="660" y="475"/>
                </a:lnTo>
                <a:lnTo>
                  <a:pt x="656" y="473"/>
                </a:lnTo>
                <a:lnTo>
                  <a:pt x="656" y="473"/>
                </a:lnTo>
                <a:lnTo>
                  <a:pt x="647" y="468"/>
                </a:lnTo>
                <a:lnTo>
                  <a:pt x="639" y="466"/>
                </a:lnTo>
                <a:lnTo>
                  <a:pt x="630" y="462"/>
                </a:lnTo>
                <a:lnTo>
                  <a:pt x="630" y="462"/>
                </a:lnTo>
                <a:lnTo>
                  <a:pt x="620" y="457"/>
                </a:lnTo>
                <a:lnTo>
                  <a:pt x="612" y="454"/>
                </a:lnTo>
                <a:lnTo>
                  <a:pt x="608" y="453"/>
                </a:lnTo>
                <a:lnTo>
                  <a:pt x="605" y="453"/>
                </a:lnTo>
                <a:lnTo>
                  <a:pt x="605" y="453"/>
                </a:lnTo>
                <a:lnTo>
                  <a:pt x="587" y="456"/>
                </a:lnTo>
                <a:lnTo>
                  <a:pt x="573" y="460"/>
                </a:lnTo>
                <a:lnTo>
                  <a:pt x="573" y="460"/>
                </a:lnTo>
                <a:lnTo>
                  <a:pt x="565" y="459"/>
                </a:lnTo>
                <a:lnTo>
                  <a:pt x="551" y="454"/>
                </a:lnTo>
                <a:lnTo>
                  <a:pt x="512" y="441"/>
                </a:lnTo>
                <a:lnTo>
                  <a:pt x="458" y="421"/>
                </a:lnTo>
                <a:lnTo>
                  <a:pt x="435" y="383"/>
                </a:lnTo>
                <a:lnTo>
                  <a:pt x="435" y="373"/>
                </a:lnTo>
                <a:lnTo>
                  <a:pt x="435" y="373"/>
                </a:lnTo>
                <a:lnTo>
                  <a:pt x="409" y="334"/>
                </a:lnTo>
                <a:lnTo>
                  <a:pt x="381" y="293"/>
                </a:lnTo>
                <a:lnTo>
                  <a:pt x="381" y="293"/>
                </a:lnTo>
                <a:lnTo>
                  <a:pt x="379" y="290"/>
                </a:lnTo>
                <a:lnTo>
                  <a:pt x="376" y="289"/>
                </a:lnTo>
                <a:lnTo>
                  <a:pt x="369" y="285"/>
                </a:lnTo>
                <a:lnTo>
                  <a:pt x="358" y="283"/>
                </a:lnTo>
                <a:lnTo>
                  <a:pt x="326" y="276"/>
                </a:lnTo>
                <a:lnTo>
                  <a:pt x="330" y="244"/>
                </a:lnTo>
                <a:lnTo>
                  <a:pt x="330" y="244"/>
                </a:lnTo>
                <a:lnTo>
                  <a:pt x="336" y="244"/>
                </a:lnTo>
                <a:lnTo>
                  <a:pt x="349" y="243"/>
                </a:lnTo>
                <a:lnTo>
                  <a:pt x="357" y="242"/>
                </a:lnTo>
                <a:lnTo>
                  <a:pt x="364" y="240"/>
                </a:lnTo>
                <a:lnTo>
                  <a:pt x="371" y="238"/>
                </a:lnTo>
                <a:lnTo>
                  <a:pt x="377" y="234"/>
                </a:lnTo>
                <a:lnTo>
                  <a:pt x="377" y="234"/>
                </a:lnTo>
                <a:lnTo>
                  <a:pt x="383" y="230"/>
                </a:lnTo>
                <a:lnTo>
                  <a:pt x="386" y="224"/>
                </a:lnTo>
                <a:lnTo>
                  <a:pt x="392" y="213"/>
                </a:lnTo>
                <a:lnTo>
                  <a:pt x="396" y="202"/>
                </a:lnTo>
                <a:lnTo>
                  <a:pt x="397" y="199"/>
                </a:lnTo>
                <a:lnTo>
                  <a:pt x="397" y="199"/>
                </a:lnTo>
                <a:lnTo>
                  <a:pt x="400" y="195"/>
                </a:lnTo>
                <a:lnTo>
                  <a:pt x="402" y="192"/>
                </a:lnTo>
                <a:lnTo>
                  <a:pt x="403" y="186"/>
                </a:lnTo>
                <a:lnTo>
                  <a:pt x="403" y="186"/>
                </a:lnTo>
                <a:lnTo>
                  <a:pt x="404" y="170"/>
                </a:lnTo>
                <a:lnTo>
                  <a:pt x="407" y="161"/>
                </a:lnTo>
                <a:lnTo>
                  <a:pt x="407" y="161"/>
                </a:lnTo>
                <a:lnTo>
                  <a:pt x="413" y="151"/>
                </a:lnTo>
                <a:lnTo>
                  <a:pt x="426" y="129"/>
                </a:lnTo>
                <a:lnTo>
                  <a:pt x="432" y="116"/>
                </a:lnTo>
                <a:lnTo>
                  <a:pt x="439" y="102"/>
                </a:lnTo>
                <a:lnTo>
                  <a:pt x="442" y="90"/>
                </a:lnTo>
                <a:lnTo>
                  <a:pt x="445" y="80"/>
                </a:lnTo>
                <a:lnTo>
                  <a:pt x="445" y="80"/>
                </a:lnTo>
                <a:lnTo>
                  <a:pt x="445" y="63"/>
                </a:lnTo>
                <a:lnTo>
                  <a:pt x="442" y="54"/>
                </a:lnTo>
                <a:lnTo>
                  <a:pt x="441" y="47"/>
                </a:lnTo>
                <a:lnTo>
                  <a:pt x="437" y="40"/>
                </a:lnTo>
                <a:lnTo>
                  <a:pt x="434" y="34"/>
                </a:lnTo>
                <a:lnTo>
                  <a:pt x="428" y="28"/>
                </a:lnTo>
                <a:lnTo>
                  <a:pt x="422" y="26"/>
                </a:lnTo>
                <a:lnTo>
                  <a:pt x="422" y="26"/>
                </a:lnTo>
                <a:lnTo>
                  <a:pt x="414" y="23"/>
                </a:lnTo>
                <a:lnTo>
                  <a:pt x="402" y="23"/>
                </a:lnTo>
                <a:lnTo>
                  <a:pt x="389" y="25"/>
                </a:lnTo>
                <a:lnTo>
                  <a:pt x="376" y="26"/>
                </a:lnTo>
                <a:lnTo>
                  <a:pt x="352" y="31"/>
                </a:lnTo>
                <a:lnTo>
                  <a:pt x="343" y="32"/>
                </a:lnTo>
                <a:lnTo>
                  <a:pt x="343" y="32"/>
                </a:lnTo>
                <a:lnTo>
                  <a:pt x="334" y="27"/>
                </a:lnTo>
                <a:lnTo>
                  <a:pt x="315" y="16"/>
                </a:lnTo>
                <a:lnTo>
                  <a:pt x="293" y="4"/>
                </a:lnTo>
                <a:lnTo>
                  <a:pt x="283" y="1"/>
                </a:lnTo>
                <a:lnTo>
                  <a:pt x="275" y="0"/>
                </a:lnTo>
                <a:lnTo>
                  <a:pt x="275" y="0"/>
                </a:lnTo>
                <a:lnTo>
                  <a:pt x="258" y="2"/>
                </a:lnTo>
                <a:lnTo>
                  <a:pt x="236" y="7"/>
                </a:lnTo>
                <a:lnTo>
                  <a:pt x="225" y="10"/>
                </a:lnTo>
                <a:lnTo>
                  <a:pt x="215" y="14"/>
                </a:lnTo>
                <a:lnTo>
                  <a:pt x="207" y="18"/>
                </a:lnTo>
                <a:lnTo>
                  <a:pt x="202" y="22"/>
                </a:lnTo>
                <a:lnTo>
                  <a:pt x="202" y="22"/>
                </a:lnTo>
                <a:lnTo>
                  <a:pt x="192" y="33"/>
                </a:lnTo>
                <a:lnTo>
                  <a:pt x="178" y="46"/>
                </a:lnTo>
                <a:lnTo>
                  <a:pt x="165" y="59"/>
                </a:lnTo>
                <a:lnTo>
                  <a:pt x="158" y="67"/>
                </a:lnTo>
                <a:lnTo>
                  <a:pt x="158" y="67"/>
                </a:lnTo>
                <a:lnTo>
                  <a:pt x="154" y="76"/>
                </a:lnTo>
                <a:lnTo>
                  <a:pt x="151" y="86"/>
                </a:lnTo>
                <a:lnTo>
                  <a:pt x="148" y="103"/>
                </a:lnTo>
                <a:lnTo>
                  <a:pt x="148" y="103"/>
                </a:lnTo>
                <a:lnTo>
                  <a:pt x="148" y="106"/>
                </a:lnTo>
                <a:lnTo>
                  <a:pt x="148" y="112"/>
                </a:lnTo>
                <a:lnTo>
                  <a:pt x="151" y="122"/>
                </a:lnTo>
                <a:lnTo>
                  <a:pt x="151" y="122"/>
                </a:lnTo>
                <a:lnTo>
                  <a:pt x="155" y="130"/>
                </a:lnTo>
                <a:lnTo>
                  <a:pt x="164" y="143"/>
                </a:lnTo>
                <a:lnTo>
                  <a:pt x="177" y="161"/>
                </a:lnTo>
                <a:lnTo>
                  <a:pt x="177" y="161"/>
                </a:lnTo>
                <a:close/>
                <a:moveTo>
                  <a:pt x="211" y="900"/>
                </a:moveTo>
                <a:lnTo>
                  <a:pt x="211" y="900"/>
                </a:lnTo>
                <a:lnTo>
                  <a:pt x="209" y="913"/>
                </a:lnTo>
                <a:lnTo>
                  <a:pt x="202" y="961"/>
                </a:lnTo>
                <a:lnTo>
                  <a:pt x="202" y="961"/>
                </a:lnTo>
                <a:lnTo>
                  <a:pt x="197" y="993"/>
                </a:lnTo>
                <a:lnTo>
                  <a:pt x="192" y="1017"/>
                </a:lnTo>
                <a:lnTo>
                  <a:pt x="186" y="1038"/>
                </a:lnTo>
                <a:lnTo>
                  <a:pt x="186" y="1038"/>
                </a:lnTo>
                <a:lnTo>
                  <a:pt x="181" y="1042"/>
                </a:lnTo>
                <a:lnTo>
                  <a:pt x="173" y="1048"/>
                </a:lnTo>
                <a:lnTo>
                  <a:pt x="173" y="1048"/>
                </a:lnTo>
                <a:lnTo>
                  <a:pt x="167" y="1051"/>
                </a:lnTo>
                <a:lnTo>
                  <a:pt x="158" y="1060"/>
                </a:lnTo>
                <a:lnTo>
                  <a:pt x="145" y="1070"/>
                </a:lnTo>
                <a:lnTo>
                  <a:pt x="145" y="1070"/>
                </a:lnTo>
                <a:lnTo>
                  <a:pt x="143" y="1054"/>
                </a:lnTo>
                <a:lnTo>
                  <a:pt x="143" y="1037"/>
                </a:lnTo>
                <a:lnTo>
                  <a:pt x="145" y="1022"/>
                </a:lnTo>
                <a:lnTo>
                  <a:pt x="145" y="1022"/>
                </a:lnTo>
                <a:lnTo>
                  <a:pt x="148" y="997"/>
                </a:lnTo>
                <a:lnTo>
                  <a:pt x="148" y="988"/>
                </a:lnTo>
                <a:lnTo>
                  <a:pt x="148" y="984"/>
                </a:lnTo>
                <a:lnTo>
                  <a:pt x="148" y="984"/>
                </a:lnTo>
                <a:lnTo>
                  <a:pt x="143" y="974"/>
                </a:lnTo>
                <a:lnTo>
                  <a:pt x="142" y="968"/>
                </a:lnTo>
                <a:lnTo>
                  <a:pt x="141" y="964"/>
                </a:lnTo>
                <a:lnTo>
                  <a:pt x="141" y="964"/>
                </a:lnTo>
                <a:lnTo>
                  <a:pt x="143" y="954"/>
                </a:lnTo>
                <a:lnTo>
                  <a:pt x="145" y="948"/>
                </a:lnTo>
                <a:lnTo>
                  <a:pt x="211" y="9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84EB9A2C-2801-4234-8BCC-F91976B56890}"/>
              </a:ext>
            </a:extLst>
          </p:cNvPr>
          <p:cNvSpPr>
            <a:spLocks/>
          </p:cNvSpPr>
          <p:nvPr/>
        </p:nvSpPr>
        <p:spPr bwMode="auto">
          <a:xfrm>
            <a:off x="8427423" y="4696662"/>
            <a:ext cx="552068" cy="1625073"/>
          </a:xfrm>
          <a:custGeom>
            <a:avLst/>
            <a:gdLst>
              <a:gd name="T0" fmla="*/ 191 w 266"/>
              <a:gd name="T1" fmla="*/ 63 h 783"/>
              <a:gd name="T2" fmla="*/ 186 w 266"/>
              <a:gd name="T3" fmla="*/ 36 h 783"/>
              <a:gd name="T4" fmla="*/ 123 w 266"/>
              <a:gd name="T5" fmla="*/ 11 h 783"/>
              <a:gd name="T6" fmla="*/ 97 w 266"/>
              <a:gd name="T7" fmla="*/ 2 h 783"/>
              <a:gd name="T8" fmla="*/ 55 w 266"/>
              <a:gd name="T9" fmla="*/ 9 h 783"/>
              <a:gd name="T10" fmla="*/ 31 w 266"/>
              <a:gd name="T11" fmla="*/ 35 h 783"/>
              <a:gd name="T12" fmla="*/ 20 w 266"/>
              <a:gd name="T13" fmla="*/ 101 h 783"/>
              <a:gd name="T14" fmla="*/ 19 w 266"/>
              <a:gd name="T15" fmla="*/ 137 h 783"/>
              <a:gd name="T16" fmla="*/ 0 w 266"/>
              <a:gd name="T17" fmla="*/ 149 h 783"/>
              <a:gd name="T18" fmla="*/ 28 w 266"/>
              <a:gd name="T19" fmla="*/ 171 h 783"/>
              <a:gd name="T20" fmla="*/ 27 w 266"/>
              <a:gd name="T21" fmla="*/ 190 h 783"/>
              <a:gd name="T22" fmla="*/ 47 w 266"/>
              <a:gd name="T23" fmla="*/ 204 h 783"/>
              <a:gd name="T24" fmla="*/ 44 w 266"/>
              <a:gd name="T25" fmla="*/ 317 h 783"/>
              <a:gd name="T26" fmla="*/ 62 w 266"/>
              <a:gd name="T27" fmla="*/ 361 h 783"/>
              <a:gd name="T28" fmla="*/ 55 w 266"/>
              <a:gd name="T29" fmla="*/ 392 h 783"/>
              <a:gd name="T30" fmla="*/ 44 w 266"/>
              <a:gd name="T31" fmla="*/ 419 h 783"/>
              <a:gd name="T32" fmla="*/ 47 w 266"/>
              <a:gd name="T33" fmla="*/ 444 h 783"/>
              <a:gd name="T34" fmla="*/ 62 w 266"/>
              <a:gd name="T35" fmla="*/ 491 h 783"/>
              <a:gd name="T36" fmla="*/ 96 w 266"/>
              <a:gd name="T37" fmla="*/ 569 h 783"/>
              <a:gd name="T38" fmla="*/ 82 w 266"/>
              <a:gd name="T39" fmla="*/ 649 h 783"/>
              <a:gd name="T40" fmla="*/ 102 w 266"/>
              <a:gd name="T41" fmla="*/ 716 h 783"/>
              <a:gd name="T42" fmla="*/ 96 w 266"/>
              <a:gd name="T43" fmla="*/ 738 h 783"/>
              <a:gd name="T44" fmla="*/ 100 w 266"/>
              <a:gd name="T45" fmla="*/ 772 h 783"/>
              <a:gd name="T46" fmla="*/ 231 w 266"/>
              <a:gd name="T47" fmla="*/ 783 h 783"/>
              <a:gd name="T48" fmla="*/ 241 w 266"/>
              <a:gd name="T49" fmla="*/ 769 h 783"/>
              <a:gd name="T50" fmla="*/ 242 w 266"/>
              <a:gd name="T51" fmla="*/ 757 h 783"/>
              <a:gd name="T52" fmla="*/ 245 w 266"/>
              <a:gd name="T53" fmla="*/ 745 h 783"/>
              <a:gd name="T54" fmla="*/ 205 w 266"/>
              <a:gd name="T55" fmla="*/ 727 h 783"/>
              <a:gd name="T56" fmla="*/ 180 w 266"/>
              <a:gd name="T57" fmla="*/ 720 h 783"/>
              <a:gd name="T58" fmla="*/ 154 w 266"/>
              <a:gd name="T59" fmla="*/ 673 h 783"/>
              <a:gd name="T60" fmla="*/ 158 w 266"/>
              <a:gd name="T61" fmla="*/ 642 h 783"/>
              <a:gd name="T62" fmla="*/ 173 w 266"/>
              <a:gd name="T63" fmla="*/ 584 h 783"/>
              <a:gd name="T64" fmla="*/ 193 w 266"/>
              <a:gd name="T65" fmla="*/ 496 h 783"/>
              <a:gd name="T66" fmla="*/ 205 w 266"/>
              <a:gd name="T67" fmla="*/ 445 h 783"/>
              <a:gd name="T68" fmla="*/ 205 w 266"/>
              <a:gd name="T69" fmla="*/ 426 h 783"/>
              <a:gd name="T70" fmla="*/ 219 w 266"/>
              <a:gd name="T71" fmla="*/ 415 h 783"/>
              <a:gd name="T72" fmla="*/ 232 w 266"/>
              <a:gd name="T73" fmla="*/ 419 h 783"/>
              <a:gd name="T74" fmla="*/ 232 w 266"/>
              <a:gd name="T75" fmla="*/ 433 h 783"/>
              <a:gd name="T76" fmla="*/ 243 w 266"/>
              <a:gd name="T77" fmla="*/ 426 h 783"/>
              <a:gd name="T78" fmla="*/ 261 w 266"/>
              <a:gd name="T79" fmla="*/ 411 h 783"/>
              <a:gd name="T80" fmla="*/ 263 w 266"/>
              <a:gd name="T81" fmla="*/ 392 h 783"/>
              <a:gd name="T82" fmla="*/ 250 w 266"/>
              <a:gd name="T83" fmla="*/ 368 h 783"/>
              <a:gd name="T84" fmla="*/ 221 w 266"/>
              <a:gd name="T85" fmla="*/ 351 h 783"/>
              <a:gd name="T86" fmla="*/ 205 w 266"/>
              <a:gd name="T87" fmla="*/ 324 h 783"/>
              <a:gd name="T88" fmla="*/ 199 w 266"/>
              <a:gd name="T89" fmla="*/ 298 h 783"/>
              <a:gd name="T90" fmla="*/ 200 w 266"/>
              <a:gd name="T91" fmla="*/ 281 h 783"/>
              <a:gd name="T92" fmla="*/ 189 w 266"/>
              <a:gd name="T93" fmla="*/ 241 h 783"/>
              <a:gd name="T94" fmla="*/ 170 w 266"/>
              <a:gd name="T95" fmla="*/ 205 h 783"/>
              <a:gd name="T96" fmla="*/ 136 w 266"/>
              <a:gd name="T97" fmla="*/ 190 h 783"/>
              <a:gd name="T98" fmla="*/ 148 w 266"/>
              <a:gd name="T99" fmla="*/ 172 h 783"/>
              <a:gd name="T100" fmla="*/ 171 w 266"/>
              <a:gd name="T101" fmla="*/ 156 h 783"/>
              <a:gd name="T102" fmla="*/ 186 w 266"/>
              <a:gd name="T103" fmla="*/ 138 h 783"/>
              <a:gd name="T104" fmla="*/ 185 w 266"/>
              <a:gd name="T105" fmla="*/ 126 h 783"/>
              <a:gd name="T106" fmla="*/ 178 w 266"/>
              <a:gd name="T107" fmla="*/ 101 h 783"/>
              <a:gd name="T108" fmla="*/ 184 w 266"/>
              <a:gd name="T109" fmla="*/ 98 h 783"/>
              <a:gd name="T110" fmla="*/ 185 w 266"/>
              <a:gd name="T111" fmla="*/ 87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6" h="783">
                <a:moveTo>
                  <a:pt x="185" y="87"/>
                </a:moveTo>
                <a:lnTo>
                  <a:pt x="185" y="87"/>
                </a:lnTo>
                <a:lnTo>
                  <a:pt x="186" y="82"/>
                </a:lnTo>
                <a:lnTo>
                  <a:pt x="190" y="70"/>
                </a:lnTo>
                <a:lnTo>
                  <a:pt x="191" y="63"/>
                </a:lnTo>
                <a:lnTo>
                  <a:pt x="192" y="55"/>
                </a:lnTo>
                <a:lnTo>
                  <a:pt x="191" y="47"/>
                </a:lnTo>
                <a:lnTo>
                  <a:pt x="189" y="39"/>
                </a:lnTo>
                <a:lnTo>
                  <a:pt x="189" y="39"/>
                </a:lnTo>
                <a:lnTo>
                  <a:pt x="186" y="36"/>
                </a:lnTo>
                <a:lnTo>
                  <a:pt x="183" y="32"/>
                </a:lnTo>
                <a:lnTo>
                  <a:pt x="172" y="26"/>
                </a:lnTo>
                <a:lnTo>
                  <a:pt x="160" y="22"/>
                </a:lnTo>
                <a:lnTo>
                  <a:pt x="147" y="17"/>
                </a:lnTo>
                <a:lnTo>
                  <a:pt x="123" y="11"/>
                </a:lnTo>
                <a:lnTo>
                  <a:pt x="113" y="9"/>
                </a:lnTo>
                <a:lnTo>
                  <a:pt x="113" y="9"/>
                </a:lnTo>
                <a:lnTo>
                  <a:pt x="109" y="6"/>
                </a:lnTo>
                <a:lnTo>
                  <a:pt x="104" y="4"/>
                </a:lnTo>
                <a:lnTo>
                  <a:pt x="97" y="2"/>
                </a:lnTo>
                <a:lnTo>
                  <a:pt x="89" y="0"/>
                </a:lnTo>
                <a:lnTo>
                  <a:pt x="79" y="0"/>
                </a:lnTo>
                <a:lnTo>
                  <a:pt x="68" y="3"/>
                </a:lnTo>
                <a:lnTo>
                  <a:pt x="55" y="9"/>
                </a:lnTo>
                <a:lnTo>
                  <a:pt x="55" y="9"/>
                </a:lnTo>
                <a:lnTo>
                  <a:pt x="49" y="12"/>
                </a:lnTo>
                <a:lnTo>
                  <a:pt x="43" y="17"/>
                </a:lnTo>
                <a:lnTo>
                  <a:pt x="38" y="23"/>
                </a:lnTo>
                <a:lnTo>
                  <a:pt x="33" y="28"/>
                </a:lnTo>
                <a:lnTo>
                  <a:pt x="31" y="35"/>
                </a:lnTo>
                <a:lnTo>
                  <a:pt x="27" y="41"/>
                </a:lnTo>
                <a:lnTo>
                  <a:pt x="24" y="54"/>
                </a:lnTo>
                <a:lnTo>
                  <a:pt x="21" y="68"/>
                </a:lnTo>
                <a:lnTo>
                  <a:pt x="20" y="81"/>
                </a:lnTo>
                <a:lnTo>
                  <a:pt x="20" y="101"/>
                </a:lnTo>
                <a:lnTo>
                  <a:pt x="20" y="101"/>
                </a:lnTo>
                <a:lnTo>
                  <a:pt x="20" y="115"/>
                </a:lnTo>
                <a:lnTo>
                  <a:pt x="20" y="127"/>
                </a:lnTo>
                <a:lnTo>
                  <a:pt x="20" y="133"/>
                </a:lnTo>
                <a:lnTo>
                  <a:pt x="19" y="137"/>
                </a:lnTo>
                <a:lnTo>
                  <a:pt x="17" y="140"/>
                </a:lnTo>
                <a:lnTo>
                  <a:pt x="13" y="143"/>
                </a:lnTo>
                <a:lnTo>
                  <a:pt x="13" y="143"/>
                </a:lnTo>
                <a:lnTo>
                  <a:pt x="2" y="147"/>
                </a:lnTo>
                <a:lnTo>
                  <a:pt x="0" y="149"/>
                </a:lnTo>
                <a:lnTo>
                  <a:pt x="24" y="152"/>
                </a:lnTo>
                <a:lnTo>
                  <a:pt x="17" y="176"/>
                </a:lnTo>
                <a:lnTo>
                  <a:pt x="27" y="170"/>
                </a:lnTo>
                <a:lnTo>
                  <a:pt x="27" y="170"/>
                </a:lnTo>
                <a:lnTo>
                  <a:pt x="28" y="171"/>
                </a:lnTo>
                <a:lnTo>
                  <a:pt x="31" y="175"/>
                </a:lnTo>
                <a:lnTo>
                  <a:pt x="31" y="177"/>
                </a:lnTo>
                <a:lnTo>
                  <a:pt x="31" y="181"/>
                </a:lnTo>
                <a:lnTo>
                  <a:pt x="30" y="185"/>
                </a:lnTo>
                <a:lnTo>
                  <a:pt x="27" y="190"/>
                </a:lnTo>
                <a:lnTo>
                  <a:pt x="27" y="190"/>
                </a:lnTo>
                <a:lnTo>
                  <a:pt x="21" y="198"/>
                </a:lnTo>
                <a:lnTo>
                  <a:pt x="19" y="202"/>
                </a:lnTo>
                <a:lnTo>
                  <a:pt x="17" y="204"/>
                </a:lnTo>
                <a:lnTo>
                  <a:pt x="47" y="204"/>
                </a:lnTo>
                <a:lnTo>
                  <a:pt x="47" y="204"/>
                </a:lnTo>
                <a:lnTo>
                  <a:pt x="40" y="303"/>
                </a:lnTo>
                <a:lnTo>
                  <a:pt x="40" y="303"/>
                </a:lnTo>
                <a:lnTo>
                  <a:pt x="42" y="310"/>
                </a:lnTo>
                <a:lnTo>
                  <a:pt x="44" y="317"/>
                </a:lnTo>
                <a:lnTo>
                  <a:pt x="51" y="333"/>
                </a:lnTo>
                <a:lnTo>
                  <a:pt x="58" y="346"/>
                </a:lnTo>
                <a:lnTo>
                  <a:pt x="62" y="354"/>
                </a:lnTo>
                <a:lnTo>
                  <a:pt x="62" y="354"/>
                </a:lnTo>
                <a:lnTo>
                  <a:pt x="62" y="361"/>
                </a:lnTo>
                <a:lnTo>
                  <a:pt x="61" y="371"/>
                </a:lnTo>
                <a:lnTo>
                  <a:pt x="59" y="382"/>
                </a:lnTo>
                <a:lnTo>
                  <a:pt x="57" y="388"/>
                </a:lnTo>
                <a:lnTo>
                  <a:pt x="55" y="392"/>
                </a:lnTo>
                <a:lnTo>
                  <a:pt x="55" y="392"/>
                </a:lnTo>
                <a:lnTo>
                  <a:pt x="50" y="400"/>
                </a:lnTo>
                <a:lnTo>
                  <a:pt x="46" y="408"/>
                </a:lnTo>
                <a:lnTo>
                  <a:pt x="45" y="415"/>
                </a:lnTo>
                <a:lnTo>
                  <a:pt x="44" y="419"/>
                </a:lnTo>
                <a:lnTo>
                  <a:pt x="44" y="419"/>
                </a:lnTo>
                <a:lnTo>
                  <a:pt x="44" y="425"/>
                </a:lnTo>
                <a:lnTo>
                  <a:pt x="44" y="429"/>
                </a:lnTo>
                <a:lnTo>
                  <a:pt x="44" y="429"/>
                </a:lnTo>
                <a:lnTo>
                  <a:pt x="46" y="435"/>
                </a:lnTo>
                <a:lnTo>
                  <a:pt x="47" y="444"/>
                </a:lnTo>
                <a:lnTo>
                  <a:pt x="47" y="444"/>
                </a:lnTo>
                <a:lnTo>
                  <a:pt x="53" y="459"/>
                </a:lnTo>
                <a:lnTo>
                  <a:pt x="57" y="475"/>
                </a:lnTo>
                <a:lnTo>
                  <a:pt x="62" y="491"/>
                </a:lnTo>
                <a:lnTo>
                  <a:pt x="62" y="491"/>
                </a:lnTo>
                <a:lnTo>
                  <a:pt x="64" y="501"/>
                </a:lnTo>
                <a:lnTo>
                  <a:pt x="69" y="512"/>
                </a:lnTo>
                <a:lnTo>
                  <a:pt x="79" y="536"/>
                </a:lnTo>
                <a:lnTo>
                  <a:pt x="90" y="558"/>
                </a:lnTo>
                <a:lnTo>
                  <a:pt x="96" y="569"/>
                </a:lnTo>
                <a:lnTo>
                  <a:pt x="96" y="569"/>
                </a:lnTo>
                <a:lnTo>
                  <a:pt x="96" y="575"/>
                </a:lnTo>
                <a:lnTo>
                  <a:pt x="94" y="585"/>
                </a:lnTo>
                <a:lnTo>
                  <a:pt x="89" y="612"/>
                </a:lnTo>
                <a:lnTo>
                  <a:pt x="82" y="649"/>
                </a:lnTo>
                <a:lnTo>
                  <a:pt x="93" y="655"/>
                </a:lnTo>
                <a:lnTo>
                  <a:pt x="93" y="655"/>
                </a:lnTo>
                <a:lnTo>
                  <a:pt x="98" y="686"/>
                </a:lnTo>
                <a:lnTo>
                  <a:pt x="102" y="708"/>
                </a:lnTo>
                <a:lnTo>
                  <a:pt x="102" y="716"/>
                </a:lnTo>
                <a:lnTo>
                  <a:pt x="102" y="720"/>
                </a:lnTo>
                <a:lnTo>
                  <a:pt x="102" y="720"/>
                </a:lnTo>
                <a:lnTo>
                  <a:pt x="98" y="728"/>
                </a:lnTo>
                <a:lnTo>
                  <a:pt x="96" y="733"/>
                </a:lnTo>
                <a:lnTo>
                  <a:pt x="96" y="738"/>
                </a:lnTo>
                <a:lnTo>
                  <a:pt x="96" y="738"/>
                </a:lnTo>
                <a:lnTo>
                  <a:pt x="96" y="755"/>
                </a:lnTo>
                <a:lnTo>
                  <a:pt x="97" y="766"/>
                </a:lnTo>
                <a:lnTo>
                  <a:pt x="100" y="772"/>
                </a:lnTo>
                <a:lnTo>
                  <a:pt x="100" y="772"/>
                </a:lnTo>
                <a:lnTo>
                  <a:pt x="106" y="773"/>
                </a:lnTo>
                <a:lnTo>
                  <a:pt x="121" y="774"/>
                </a:lnTo>
                <a:lnTo>
                  <a:pt x="167" y="779"/>
                </a:lnTo>
                <a:lnTo>
                  <a:pt x="215" y="783"/>
                </a:lnTo>
                <a:lnTo>
                  <a:pt x="231" y="783"/>
                </a:lnTo>
                <a:lnTo>
                  <a:pt x="240" y="782"/>
                </a:lnTo>
                <a:lnTo>
                  <a:pt x="240" y="782"/>
                </a:lnTo>
                <a:lnTo>
                  <a:pt x="242" y="779"/>
                </a:lnTo>
                <a:lnTo>
                  <a:pt x="242" y="777"/>
                </a:lnTo>
                <a:lnTo>
                  <a:pt x="241" y="769"/>
                </a:lnTo>
                <a:lnTo>
                  <a:pt x="237" y="761"/>
                </a:lnTo>
                <a:lnTo>
                  <a:pt x="236" y="758"/>
                </a:lnTo>
                <a:lnTo>
                  <a:pt x="236" y="758"/>
                </a:lnTo>
                <a:lnTo>
                  <a:pt x="238" y="758"/>
                </a:lnTo>
                <a:lnTo>
                  <a:pt x="242" y="757"/>
                </a:lnTo>
                <a:lnTo>
                  <a:pt x="245" y="753"/>
                </a:lnTo>
                <a:lnTo>
                  <a:pt x="247" y="751"/>
                </a:lnTo>
                <a:lnTo>
                  <a:pt x="247" y="747"/>
                </a:lnTo>
                <a:lnTo>
                  <a:pt x="247" y="747"/>
                </a:lnTo>
                <a:lnTo>
                  <a:pt x="245" y="745"/>
                </a:lnTo>
                <a:lnTo>
                  <a:pt x="242" y="741"/>
                </a:lnTo>
                <a:lnTo>
                  <a:pt x="231" y="738"/>
                </a:lnTo>
                <a:lnTo>
                  <a:pt x="218" y="733"/>
                </a:lnTo>
                <a:lnTo>
                  <a:pt x="205" y="727"/>
                </a:lnTo>
                <a:lnTo>
                  <a:pt x="205" y="727"/>
                </a:lnTo>
                <a:lnTo>
                  <a:pt x="200" y="725"/>
                </a:lnTo>
                <a:lnTo>
                  <a:pt x="196" y="723"/>
                </a:lnTo>
                <a:lnTo>
                  <a:pt x="189" y="723"/>
                </a:lnTo>
                <a:lnTo>
                  <a:pt x="185" y="722"/>
                </a:lnTo>
                <a:lnTo>
                  <a:pt x="180" y="720"/>
                </a:lnTo>
                <a:lnTo>
                  <a:pt x="177" y="715"/>
                </a:lnTo>
                <a:lnTo>
                  <a:pt x="171" y="707"/>
                </a:lnTo>
                <a:lnTo>
                  <a:pt x="171" y="707"/>
                </a:lnTo>
                <a:lnTo>
                  <a:pt x="157" y="680"/>
                </a:lnTo>
                <a:lnTo>
                  <a:pt x="154" y="673"/>
                </a:lnTo>
                <a:lnTo>
                  <a:pt x="154" y="669"/>
                </a:lnTo>
                <a:lnTo>
                  <a:pt x="154" y="669"/>
                </a:lnTo>
                <a:lnTo>
                  <a:pt x="154" y="659"/>
                </a:lnTo>
                <a:lnTo>
                  <a:pt x="158" y="642"/>
                </a:lnTo>
                <a:lnTo>
                  <a:pt x="158" y="642"/>
                </a:lnTo>
                <a:lnTo>
                  <a:pt x="162" y="620"/>
                </a:lnTo>
                <a:lnTo>
                  <a:pt x="164" y="607"/>
                </a:lnTo>
                <a:lnTo>
                  <a:pt x="164" y="607"/>
                </a:lnTo>
                <a:lnTo>
                  <a:pt x="167" y="598"/>
                </a:lnTo>
                <a:lnTo>
                  <a:pt x="173" y="584"/>
                </a:lnTo>
                <a:lnTo>
                  <a:pt x="180" y="566"/>
                </a:lnTo>
                <a:lnTo>
                  <a:pt x="185" y="553"/>
                </a:lnTo>
                <a:lnTo>
                  <a:pt x="185" y="553"/>
                </a:lnTo>
                <a:lnTo>
                  <a:pt x="189" y="530"/>
                </a:lnTo>
                <a:lnTo>
                  <a:pt x="193" y="496"/>
                </a:lnTo>
                <a:lnTo>
                  <a:pt x="198" y="450"/>
                </a:lnTo>
                <a:lnTo>
                  <a:pt x="198" y="450"/>
                </a:lnTo>
                <a:lnTo>
                  <a:pt x="203" y="448"/>
                </a:lnTo>
                <a:lnTo>
                  <a:pt x="205" y="446"/>
                </a:lnTo>
                <a:lnTo>
                  <a:pt x="205" y="445"/>
                </a:lnTo>
                <a:lnTo>
                  <a:pt x="205" y="444"/>
                </a:lnTo>
                <a:lnTo>
                  <a:pt x="205" y="444"/>
                </a:lnTo>
                <a:lnTo>
                  <a:pt x="205" y="435"/>
                </a:lnTo>
                <a:lnTo>
                  <a:pt x="205" y="426"/>
                </a:lnTo>
                <a:lnTo>
                  <a:pt x="205" y="426"/>
                </a:lnTo>
                <a:lnTo>
                  <a:pt x="209" y="395"/>
                </a:lnTo>
                <a:lnTo>
                  <a:pt x="209" y="395"/>
                </a:lnTo>
                <a:lnTo>
                  <a:pt x="216" y="406"/>
                </a:lnTo>
                <a:lnTo>
                  <a:pt x="216" y="406"/>
                </a:lnTo>
                <a:lnTo>
                  <a:pt x="219" y="415"/>
                </a:lnTo>
                <a:lnTo>
                  <a:pt x="219" y="415"/>
                </a:lnTo>
                <a:lnTo>
                  <a:pt x="221" y="418"/>
                </a:lnTo>
                <a:lnTo>
                  <a:pt x="222" y="419"/>
                </a:lnTo>
                <a:lnTo>
                  <a:pt x="226" y="419"/>
                </a:lnTo>
                <a:lnTo>
                  <a:pt x="232" y="419"/>
                </a:lnTo>
                <a:lnTo>
                  <a:pt x="232" y="419"/>
                </a:lnTo>
                <a:lnTo>
                  <a:pt x="231" y="426"/>
                </a:lnTo>
                <a:lnTo>
                  <a:pt x="231" y="431"/>
                </a:lnTo>
                <a:lnTo>
                  <a:pt x="231" y="432"/>
                </a:lnTo>
                <a:lnTo>
                  <a:pt x="232" y="433"/>
                </a:lnTo>
                <a:lnTo>
                  <a:pt x="232" y="433"/>
                </a:lnTo>
                <a:lnTo>
                  <a:pt x="235" y="433"/>
                </a:lnTo>
                <a:lnTo>
                  <a:pt x="236" y="432"/>
                </a:lnTo>
                <a:lnTo>
                  <a:pt x="238" y="429"/>
                </a:lnTo>
                <a:lnTo>
                  <a:pt x="243" y="426"/>
                </a:lnTo>
                <a:lnTo>
                  <a:pt x="243" y="426"/>
                </a:lnTo>
                <a:lnTo>
                  <a:pt x="251" y="421"/>
                </a:lnTo>
                <a:lnTo>
                  <a:pt x="256" y="415"/>
                </a:lnTo>
                <a:lnTo>
                  <a:pt x="256" y="415"/>
                </a:lnTo>
                <a:lnTo>
                  <a:pt x="261" y="411"/>
                </a:lnTo>
                <a:lnTo>
                  <a:pt x="263" y="406"/>
                </a:lnTo>
                <a:lnTo>
                  <a:pt x="266" y="399"/>
                </a:lnTo>
                <a:lnTo>
                  <a:pt x="264" y="395"/>
                </a:lnTo>
                <a:lnTo>
                  <a:pt x="263" y="392"/>
                </a:lnTo>
                <a:lnTo>
                  <a:pt x="263" y="392"/>
                </a:lnTo>
                <a:lnTo>
                  <a:pt x="257" y="377"/>
                </a:lnTo>
                <a:lnTo>
                  <a:pt x="254" y="371"/>
                </a:lnTo>
                <a:lnTo>
                  <a:pt x="253" y="369"/>
                </a:lnTo>
                <a:lnTo>
                  <a:pt x="250" y="368"/>
                </a:lnTo>
                <a:lnTo>
                  <a:pt x="250" y="368"/>
                </a:lnTo>
                <a:lnTo>
                  <a:pt x="243" y="365"/>
                </a:lnTo>
                <a:lnTo>
                  <a:pt x="236" y="361"/>
                </a:lnTo>
                <a:lnTo>
                  <a:pt x="225" y="354"/>
                </a:lnTo>
                <a:lnTo>
                  <a:pt x="225" y="354"/>
                </a:lnTo>
                <a:lnTo>
                  <a:pt x="221" y="351"/>
                </a:lnTo>
                <a:lnTo>
                  <a:pt x="218" y="349"/>
                </a:lnTo>
                <a:lnTo>
                  <a:pt x="216" y="348"/>
                </a:lnTo>
                <a:lnTo>
                  <a:pt x="216" y="348"/>
                </a:lnTo>
                <a:lnTo>
                  <a:pt x="205" y="324"/>
                </a:lnTo>
                <a:lnTo>
                  <a:pt x="205" y="324"/>
                </a:lnTo>
                <a:lnTo>
                  <a:pt x="203" y="311"/>
                </a:lnTo>
                <a:lnTo>
                  <a:pt x="200" y="303"/>
                </a:lnTo>
                <a:lnTo>
                  <a:pt x="198" y="299"/>
                </a:lnTo>
                <a:lnTo>
                  <a:pt x="198" y="299"/>
                </a:lnTo>
                <a:lnTo>
                  <a:pt x="199" y="298"/>
                </a:lnTo>
                <a:lnTo>
                  <a:pt x="202" y="297"/>
                </a:lnTo>
                <a:lnTo>
                  <a:pt x="204" y="294"/>
                </a:lnTo>
                <a:lnTo>
                  <a:pt x="205" y="293"/>
                </a:lnTo>
                <a:lnTo>
                  <a:pt x="205" y="293"/>
                </a:lnTo>
                <a:lnTo>
                  <a:pt x="200" y="281"/>
                </a:lnTo>
                <a:lnTo>
                  <a:pt x="197" y="273"/>
                </a:lnTo>
                <a:lnTo>
                  <a:pt x="194" y="265"/>
                </a:lnTo>
                <a:lnTo>
                  <a:pt x="194" y="265"/>
                </a:lnTo>
                <a:lnTo>
                  <a:pt x="192" y="255"/>
                </a:lnTo>
                <a:lnTo>
                  <a:pt x="189" y="241"/>
                </a:lnTo>
                <a:lnTo>
                  <a:pt x="181" y="217"/>
                </a:lnTo>
                <a:lnTo>
                  <a:pt x="181" y="217"/>
                </a:lnTo>
                <a:lnTo>
                  <a:pt x="180" y="214"/>
                </a:lnTo>
                <a:lnTo>
                  <a:pt x="177" y="211"/>
                </a:lnTo>
                <a:lnTo>
                  <a:pt x="170" y="205"/>
                </a:lnTo>
                <a:lnTo>
                  <a:pt x="158" y="201"/>
                </a:lnTo>
                <a:lnTo>
                  <a:pt x="158" y="201"/>
                </a:lnTo>
                <a:lnTo>
                  <a:pt x="147" y="195"/>
                </a:lnTo>
                <a:lnTo>
                  <a:pt x="140" y="192"/>
                </a:lnTo>
                <a:lnTo>
                  <a:pt x="136" y="190"/>
                </a:lnTo>
                <a:lnTo>
                  <a:pt x="136" y="190"/>
                </a:lnTo>
                <a:lnTo>
                  <a:pt x="134" y="183"/>
                </a:lnTo>
                <a:lnTo>
                  <a:pt x="133" y="176"/>
                </a:lnTo>
                <a:lnTo>
                  <a:pt x="133" y="176"/>
                </a:lnTo>
                <a:lnTo>
                  <a:pt x="148" y="172"/>
                </a:lnTo>
                <a:lnTo>
                  <a:pt x="160" y="169"/>
                </a:lnTo>
                <a:lnTo>
                  <a:pt x="165" y="165"/>
                </a:lnTo>
                <a:lnTo>
                  <a:pt x="167" y="163"/>
                </a:lnTo>
                <a:lnTo>
                  <a:pt x="167" y="163"/>
                </a:lnTo>
                <a:lnTo>
                  <a:pt x="171" y="156"/>
                </a:lnTo>
                <a:lnTo>
                  <a:pt x="173" y="147"/>
                </a:lnTo>
                <a:lnTo>
                  <a:pt x="174" y="139"/>
                </a:lnTo>
                <a:lnTo>
                  <a:pt x="174" y="139"/>
                </a:lnTo>
                <a:lnTo>
                  <a:pt x="181" y="139"/>
                </a:lnTo>
                <a:lnTo>
                  <a:pt x="186" y="138"/>
                </a:lnTo>
                <a:lnTo>
                  <a:pt x="187" y="137"/>
                </a:lnTo>
                <a:lnTo>
                  <a:pt x="189" y="135"/>
                </a:lnTo>
                <a:lnTo>
                  <a:pt x="189" y="135"/>
                </a:lnTo>
                <a:lnTo>
                  <a:pt x="187" y="131"/>
                </a:lnTo>
                <a:lnTo>
                  <a:pt x="185" y="126"/>
                </a:lnTo>
                <a:lnTo>
                  <a:pt x="181" y="114"/>
                </a:lnTo>
                <a:lnTo>
                  <a:pt x="181" y="114"/>
                </a:lnTo>
                <a:lnTo>
                  <a:pt x="179" y="106"/>
                </a:lnTo>
                <a:lnTo>
                  <a:pt x="178" y="101"/>
                </a:lnTo>
                <a:lnTo>
                  <a:pt x="178" y="101"/>
                </a:lnTo>
                <a:lnTo>
                  <a:pt x="178" y="98"/>
                </a:lnTo>
                <a:lnTo>
                  <a:pt x="178" y="94"/>
                </a:lnTo>
                <a:lnTo>
                  <a:pt x="178" y="94"/>
                </a:lnTo>
                <a:lnTo>
                  <a:pt x="181" y="96"/>
                </a:lnTo>
                <a:lnTo>
                  <a:pt x="184" y="98"/>
                </a:lnTo>
                <a:lnTo>
                  <a:pt x="185" y="98"/>
                </a:lnTo>
                <a:lnTo>
                  <a:pt x="185" y="98"/>
                </a:lnTo>
                <a:lnTo>
                  <a:pt x="185" y="92"/>
                </a:lnTo>
                <a:lnTo>
                  <a:pt x="185" y="87"/>
                </a:lnTo>
                <a:lnTo>
                  <a:pt x="185" y="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pptx785_幼児のシルエット（２）</dc:title>
  <dc:subject>pptx785_幼児のシルエット（２）</dc:subject>
  <dc:creator>http://www.digipot.net</dc:creator>
  <cp:revision>1</cp:revision>
  <dcterms:created xsi:type="dcterms:W3CDTF">2018-05-20T00:31:01Z</dcterms:created>
  <dcterms:modified xsi:type="dcterms:W3CDTF">2018-06-11T07:49:56Z</dcterms:modified>
  <cp:version>1</cp:version>
</cp:coreProperties>
</file>