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5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>
            <a:extLst>
              <a:ext uri="{FF2B5EF4-FFF2-40B4-BE49-F238E27FC236}">
                <a16:creationId xmlns:a16="http://schemas.microsoft.com/office/drawing/2014/main" id="{C8F9A674-E30B-4E93-B335-0A545E99AB1B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773705"/>
            <a:ext cx="653134" cy="1629820"/>
          </a:xfrm>
          <a:custGeom>
            <a:avLst/>
            <a:gdLst>
              <a:gd name="T0" fmla="*/ 400 w 650"/>
              <a:gd name="T1" fmla="*/ 446 h 1622"/>
              <a:gd name="T2" fmla="*/ 415 w 650"/>
              <a:gd name="T3" fmla="*/ 452 h 1622"/>
              <a:gd name="T4" fmla="*/ 426 w 650"/>
              <a:gd name="T5" fmla="*/ 506 h 1622"/>
              <a:gd name="T6" fmla="*/ 439 w 650"/>
              <a:gd name="T7" fmla="*/ 535 h 1622"/>
              <a:gd name="T8" fmla="*/ 471 w 650"/>
              <a:gd name="T9" fmla="*/ 574 h 1622"/>
              <a:gd name="T10" fmla="*/ 343 w 650"/>
              <a:gd name="T11" fmla="*/ 615 h 1622"/>
              <a:gd name="T12" fmla="*/ 278 w 650"/>
              <a:gd name="T13" fmla="*/ 621 h 1622"/>
              <a:gd name="T14" fmla="*/ 262 w 650"/>
              <a:gd name="T15" fmla="*/ 623 h 1622"/>
              <a:gd name="T16" fmla="*/ 171 w 650"/>
              <a:gd name="T17" fmla="*/ 652 h 1622"/>
              <a:gd name="T18" fmla="*/ 126 w 650"/>
              <a:gd name="T19" fmla="*/ 653 h 1622"/>
              <a:gd name="T20" fmla="*/ 93 w 650"/>
              <a:gd name="T21" fmla="*/ 631 h 1622"/>
              <a:gd name="T22" fmla="*/ 61 w 650"/>
              <a:gd name="T23" fmla="*/ 623 h 1622"/>
              <a:gd name="T24" fmla="*/ 58 w 650"/>
              <a:gd name="T25" fmla="*/ 631 h 1622"/>
              <a:gd name="T26" fmla="*/ 91 w 650"/>
              <a:gd name="T27" fmla="*/ 645 h 1622"/>
              <a:gd name="T28" fmla="*/ 18 w 650"/>
              <a:gd name="T29" fmla="*/ 659 h 1622"/>
              <a:gd name="T30" fmla="*/ 22 w 650"/>
              <a:gd name="T31" fmla="*/ 666 h 1622"/>
              <a:gd name="T32" fmla="*/ 1 w 650"/>
              <a:gd name="T33" fmla="*/ 676 h 1622"/>
              <a:gd name="T34" fmla="*/ 10 w 650"/>
              <a:gd name="T35" fmla="*/ 680 h 1622"/>
              <a:gd name="T36" fmla="*/ 5 w 650"/>
              <a:gd name="T37" fmla="*/ 687 h 1622"/>
              <a:gd name="T38" fmla="*/ 20 w 650"/>
              <a:gd name="T39" fmla="*/ 692 h 1622"/>
              <a:gd name="T40" fmla="*/ 29 w 650"/>
              <a:gd name="T41" fmla="*/ 701 h 1622"/>
              <a:gd name="T42" fmla="*/ 45 w 650"/>
              <a:gd name="T43" fmla="*/ 705 h 1622"/>
              <a:gd name="T44" fmla="*/ 102 w 650"/>
              <a:gd name="T45" fmla="*/ 701 h 1622"/>
              <a:gd name="T46" fmla="*/ 253 w 650"/>
              <a:gd name="T47" fmla="*/ 692 h 1622"/>
              <a:gd name="T48" fmla="*/ 262 w 650"/>
              <a:gd name="T49" fmla="*/ 723 h 1622"/>
              <a:gd name="T50" fmla="*/ 413 w 650"/>
              <a:gd name="T51" fmla="*/ 725 h 1622"/>
              <a:gd name="T52" fmla="*/ 389 w 650"/>
              <a:gd name="T53" fmla="*/ 1051 h 1622"/>
              <a:gd name="T54" fmla="*/ 375 w 650"/>
              <a:gd name="T55" fmla="*/ 1172 h 1622"/>
              <a:gd name="T56" fmla="*/ 382 w 650"/>
              <a:gd name="T57" fmla="*/ 1294 h 1622"/>
              <a:gd name="T58" fmla="*/ 435 w 650"/>
              <a:gd name="T59" fmla="*/ 1551 h 1622"/>
              <a:gd name="T60" fmla="*/ 393 w 650"/>
              <a:gd name="T61" fmla="*/ 1609 h 1622"/>
              <a:gd name="T62" fmla="*/ 414 w 650"/>
              <a:gd name="T63" fmla="*/ 1616 h 1622"/>
              <a:gd name="T64" fmla="*/ 508 w 650"/>
              <a:gd name="T65" fmla="*/ 1620 h 1622"/>
              <a:gd name="T66" fmla="*/ 597 w 650"/>
              <a:gd name="T67" fmla="*/ 1618 h 1622"/>
              <a:gd name="T68" fmla="*/ 605 w 650"/>
              <a:gd name="T69" fmla="*/ 1604 h 1622"/>
              <a:gd name="T70" fmla="*/ 591 w 650"/>
              <a:gd name="T71" fmla="*/ 1552 h 1622"/>
              <a:gd name="T72" fmla="*/ 595 w 650"/>
              <a:gd name="T73" fmla="*/ 1539 h 1622"/>
              <a:gd name="T74" fmla="*/ 585 w 650"/>
              <a:gd name="T75" fmla="*/ 1283 h 1622"/>
              <a:gd name="T76" fmla="*/ 611 w 650"/>
              <a:gd name="T77" fmla="*/ 1179 h 1622"/>
              <a:gd name="T78" fmla="*/ 633 w 650"/>
              <a:gd name="T79" fmla="*/ 1004 h 1622"/>
              <a:gd name="T80" fmla="*/ 611 w 650"/>
              <a:gd name="T81" fmla="*/ 901 h 1622"/>
              <a:gd name="T82" fmla="*/ 649 w 650"/>
              <a:gd name="T83" fmla="*/ 677 h 1622"/>
              <a:gd name="T84" fmla="*/ 638 w 650"/>
              <a:gd name="T85" fmla="*/ 485 h 1622"/>
              <a:gd name="T86" fmla="*/ 604 w 650"/>
              <a:gd name="T87" fmla="*/ 289 h 1622"/>
              <a:gd name="T88" fmla="*/ 582 w 650"/>
              <a:gd name="T89" fmla="*/ 276 h 1622"/>
              <a:gd name="T90" fmla="*/ 636 w 650"/>
              <a:gd name="T91" fmla="*/ 11 h 1622"/>
              <a:gd name="T92" fmla="*/ 624 w 650"/>
              <a:gd name="T93" fmla="*/ 0 h 1622"/>
              <a:gd name="T94" fmla="*/ 559 w 650"/>
              <a:gd name="T95" fmla="*/ 229 h 1622"/>
              <a:gd name="T96" fmla="*/ 536 w 650"/>
              <a:gd name="T97" fmla="*/ 295 h 1622"/>
              <a:gd name="T98" fmla="*/ 521 w 650"/>
              <a:gd name="T99" fmla="*/ 314 h 1622"/>
              <a:gd name="T100" fmla="*/ 550 w 650"/>
              <a:gd name="T101" fmla="*/ 361 h 1622"/>
              <a:gd name="T102" fmla="*/ 540 w 650"/>
              <a:gd name="T103" fmla="*/ 379 h 1622"/>
              <a:gd name="T104" fmla="*/ 471 w 650"/>
              <a:gd name="T105" fmla="*/ 376 h 1622"/>
              <a:gd name="T106" fmla="*/ 445 w 650"/>
              <a:gd name="T107" fmla="*/ 379 h 1622"/>
              <a:gd name="T108" fmla="*/ 576 w 650"/>
              <a:gd name="T109" fmla="*/ 500 h 1622"/>
              <a:gd name="T110" fmla="*/ 555 w 650"/>
              <a:gd name="T111" fmla="*/ 503 h 1622"/>
              <a:gd name="T112" fmla="*/ 569 w 650"/>
              <a:gd name="T113" fmla="*/ 481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0" h="1622">
                <a:moveTo>
                  <a:pt x="436" y="384"/>
                </a:moveTo>
                <a:lnTo>
                  <a:pt x="429" y="428"/>
                </a:lnTo>
                <a:lnTo>
                  <a:pt x="429" y="428"/>
                </a:lnTo>
                <a:lnTo>
                  <a:pt x="410" y="439"/>
                </a:lnTo>
                <a:lnTo>
                  <a:pt x="400" y="446"/>
                </a:lnTo>
                <a:lnTo>
                  <a:pt x="396" y="449"/>
                </a:lnTo>
                <a:lnTo>
                  <a:pt x="396" y="450"/>
                </a:lnTo>
                <a:lnTo>
                  <a:pt x="397" y="450"/>
                </a:lnTo>
                <a:lnTo>
                  <a:pt x="397" y="450"/>
                </a:lnTo>
                <a:lnTo>
                  <a:pt x="415" y="452"/>
                </a:lnTo>
                <a:lnTo>
                  <a:pt x="428" y="453"/>
                </a:lnTo>
                <a:lnTo>
                  <a:pt x="426" y="485"/>
                </a:lnTo>
                <a:lnTo>
                  <a:pt x="426" y="485"/>
                </a:lnTo>
                <a:lnTo>
                  <a:pt x="426" y="491"/>
                </a:lnTo>
                <a:lnTo>
                  <a:pt x="426" y="506"/>
                </a:lnTo>
                <a:lnTo>
                  <a:pt x="427" y="514"/>
                </a:lnTo>
                <a:lnTo>
                  <a:pt x="429" y="523"/>
                </a:lnTo>
                <a:lnTo>
                  <a:pt x="433" y="530"/>
                </a:lnTo>
                <a:lnTo>
                  <a:pt x="436" y="532"/>
                </a:lnTo>
                <a:lnTo>
                  <a:pt x="439" y="535"/>
                </a:lnTo>
                <a:lnTo>
                  <a:pt x="439" y="535"/>
                </a:lnTo>
                <a:lnTo>
                  <a:pt x="451" y="540"/>
                </a:lnTo>
                <a:lnTo>
                  <a:pt x="459" y="544"/>
                </a:lnTo>
                <a:lnTo>
                  <a:pt x="466" y="546"/>
                </a:lnTo>
                <a:lnTo>
                  <a:pt x="471" y="574"/>
                </a:lnTo>
                <a:lnTo>
                  <a:pt x="471" y="574"/>
                </a:lnTo>
                <a:lnTo>
                  <a:pt x="412" y="594"/>
                </a:lnTo>
                <a:lnTo>
                  <a:pt x="369" y="607"/>
                </a:lnTo>
                <a:lnTo>
                  <a:pt x="343" y="615"/>
                </a:lnTo>
                <a:lnTo>
                  <a:pt x="343" y="615"/>
                </a:lnTo>
                <a:lnTo>
                  <a:pt x="327" y="616"/>
                </a:lnTo>
                <a:lnTo>
                  <a:pt x="306" y="619"/>
                </a:lnTo>
                <a:lnTo>
                  <a:pt x="287" y="620"/>
                </a:lnTo>
                <a:lnTo>
                  <a:pt x="278" y="621"/>
                </a:lnTo>
                <a:lnTo>
                  <a:pt x="278" y="621"/>
                </a:lnTo>
                <a:lnTo>
                  <a:pt x="275" y="621"/>
                </a:lnTo>
                <a:lnTo>
                  <a:pt x="270" y="621"/>
                </a:lnTo>
                <a:lnTo>
                  <a:pt x="266" y="621"/>
                </a:lnTo>
                <a:lnTo>
                  <a:pt x="265" y="622"/>
                </a:lnTo>
                <a:lnTo>
                  <a:pt x="262" y="623"/>
                </a:lnTo>
                <a:lnTo>
                  <a:pt x="262" y="623"/>
                </a:lnTo>
                <a:lnTo>
                  <a:pt x="256" y="635"/>
                </a:lnTo>
                <a:lnTo>
                  <a:pt x="256" y="635"/>
                </a:lnTo>
                <a:lnTo>
                  <a:pt x="208" y="645"/>
                </a:lnTo>
                <a:lnTo>
                  <a:pt x="171" y="652"/>
                </a:lnTo>
                <a:lnTo>
                  <a:pt x="150" y="654"/>
                </a:lnTo>
                <a:lnTo>
                  <a:pt x="150" y="654"/>
                </a:lnTo>
                <a:lnTo>
                  <a:pt x="133" y="654"/>
                </a:lnTo>
                <a:lnTo>
                  <a:pt x="126" y="653"/>
                </a:lnTo>
                <a:lnTo>
                  <a:pt x="126" y="653"/>
                </a:lnTo>
                <a:lnTo>
                  <a:pt x="114" y="644"/>
                </a:lnTo>
                <a:lnTo>
                  <a:pt x="103" y="637"/>
                </a:lnTo>
                <a:lnTo>
                  <a:pt x="99" y="633"/>
                </a:lnTo>
                <a:lnTo>
                  <a:pt x="93" y="631"/>
                </a:lnTo>
                <a:lnTo>
                  <a:pt x="93" y="631"/>
                </a:lnTo>
                <a:lnTo>
                  <a:pt x="82" y="626"/>
                </a:lnTo>
                <a:lnTo>
                  <a:pt x="73" y="623"/>
                </a:lnTo>
                <a:lnTo>
                  <a:pt x="69" y="622"/>
                </a:lnTo>
                <a:lnTo>
                  <a:pt x="64" y="622"/>
                </a:lnTo>
                <a:lnTo>
                  <a:pt x="61" y="623"/>
                </a:lnTo>
                <a:lnTo>
                  <a:pt x="57" y="625"/>
                </a:lnTo>
                <a:lnTo>
                  <a:pt x="57" y="625"/>
                </a:lnTo>
                <a:lnTo>
                  <a:pt x="56" y="627"/>
                </a:lnTo>
                <a:lnTo>
                  <a:pt x="55" y="628"/>
                </a:lnTo>
                <a:lnTo>
                  <a:pt x="58" y="631"/>
                </a:lnTo>
                <a:lnTo>
                  <a:pt x="63" y="634"/>
                </a:lnTo>
                <a:lnTo>
                  <a:pt x="70" y="638"/>
                </a:lnTo>
                <a:lnTo>
                  <a:pt x="84" y="642"/>
                </a:lnTo>
                <a:lnTo>
                  <a:pt x="91" y="645"/>
                </a:lnTo>
                <a:lnTo>
                  <a:pt x="91" y="645"/>
                </a:lnTo>
                <a:lnTo>
                  <a:pt x="59" y="648"/>
                </a:lnTo>
                <a:lnTo>
                  <a:pt x="37" y="652"/>
                </a:lnTo>
                <a:lnTo>
                  <a:pt x="25" y="654"/>
                </a:lnTo>
                <a:lnTo>
                  <a:pt x="25" y="654"/>
                </a:lnTo>
                <a:lnTo>
                  <a:pt x="18" y="659"/>
                </a:lnTo>
                <a:lnTo>
                  <a:pt x="16" y="663"/>
                </a:lnTo>
                <a:lnTo>
                  <a:pt x="16" y="663"/>
                </a:lnTo>
                <a:lnTo>
                  <a:pt x="16" y="664"/>
                </a:lnTo>
                <a:lnTo>
                  <a:pt x="16" y="664"/>
                </a:lnTo>
                <a:lnTo>
                  <a:pt x="22" y="666"/>
                </a:lnTo>
                <a:lnTo>
                  <a:pt x="25" y="667"/>
                </a:lnTo>
                <a:lnTo>
                  <a:pt x="25" y="667"/>
                </a:lnTo>
                <a:lnTo>
                  <a:pt x="12" y="671"/>
                </a:lnTo>
                <a:lnTo>
                  <a:pt x="4" y="673"/>
                </a:lnTo>
                <a:lnTo>
                  <a:pt x="1" y="676"/>
                </a:lnTo>
                <a:lnTo>
                  <a:pt x="0" y="677"/>
                </a:lnTo>
                <a:lnTo>
                  <a:pt x="0" y="677"/>
                </a:lnTo>
                <a:lnTo>
                  <a:pt x="1" y="678"/>
                </a:lnTo>
                <a:lnTo>
                  <a:pt x="4" y="679"/>
                </a:lnTo>
                <a:lnTo>
                  <a:pt x="10" y="680"/>
                </a:lnTo>
                <a:lnTo>
                  <a:pt x="19" y="682"/>
                </a:lnTo>
                <a:lnTo>
                  <a:pt x="19" y="682"/>
                </a:lnTo>
                <a:lnTo>
                  <a:pt x="11" y="684"/>
                </a:lnTo>
                <a:lnTo>
                  <a:pt x="6" y="685"/>
                </a:lnTo>
                <a:lnTo>
                  <a:pt x="5" y="687"/>
                </a:lnTo>
                <a:lnTo>
                  <a:pt x="5" y="689"/>
                </a:lnTo>
                <a:lnTo>
                  <a:pt x="5" y="689"/>
                </a:lnTo>
                <a:lnTo>
                  <a:pt x="7" y="691"/>
                </a:lnTo>
                <a:lnTo>
                  <a:pt x="11" y="691"/>
                </a:lnTo>
                <a:lnTo>
                  <a:pt x="20" y="692"/>
                </a:lnTo>
                <a:lnTo>
                  <a:pt x="35" y="693"/>
                </a:lnTo>
                <a:lnTo>
                  <a:pt x="35" y="693"/>
                </a:lnTo>
                <a:lnTo>
                  <a:pt x="33" y="695"/>
                </a:lnTo>
                <a:lnTo>
                  <a:pt x="31" y="697"/>
                </a:lnTo>
                <a:lnTo>
                  <a:pt x="29" y="701"/>
                </a:lnTo>
                <a:lnTo>
                  <a:pt x="27" y="702"/>
                </a:lnTo>
                <a:lnTo>
                  <a:pt x="29" y="702"/>
                </a:lnTo>
                <a:lnTo>
                  <a:pt x="29" y="702"/>
                </a:lnTo>
                <a:lnTo>
                  <a:pt x="33" y="704"/>
                </a:lnTo>
                <a:lnTo>
                  <a:pt x="45" y="705"/>
                </a:lnTo>
                <a:lnTo>
                  <a:pt x="57" y="708"/>
                </a:lnTo>
                <a:lnTo>
                  <a:pt x="68" y="708"/>
                </a:lnTo>
                <a:lnTo>
                  <a:pt x="68" y="708"/>
                </a:lnTo>
                <a:lnTo>
                  <a:pt x="82" y="705"/>
                </a:lnTo>
                <a:lnTo>
                  <a:pt x="102" y="701"/>
                </a:lnTo>
                <a:lnTo>
                  <a:pt x="123" y="696"/>
                </a:lnTo>
                <a:lnTo>
                  <a:pt x="133" y="695"/>
                </a:lnTo>
                <a:lnTo>
                  <a:pt x="141" y="693"/>
                </a:lnTo>
                <a:lnTo>
                  <a:pt x="141" y="693"/>
                </a:lnTo>
                <a:lnTo>
                  <a:pt x="253" y="692"/>
                </a:lnTo>
                <a:lnTo>
                  <a:pt x="253" y="692"/>
                </a:lnTo>
                <a:lnTo>
                  <a:pt x="255" y="708"/>
                </a:lnTo>
                <a:lnTo>
                  <a:pt x="259" y="717"/>
                </a:lnTo>
                <a:lnTo>
                  <a:pt x="260" y="722"/>
                </a:lnTo>
                <a:lnTo>
                  <a:pt x="262" y="723"/>
                </a:lnTo>
                <a:lnTo>
                  <a:pt x="262" y="723"/>
                </a:lnTo>
                <a:lnTo>
                  <a:pt x="288" y="724"/>
                </a:lnTo>
                <a:lnTo>
                  <a:pt x="339" y="725"/>
                </a:lnTo>
                <a:lnTo>
                  <a:pt x="413" y="725"/>
                </a:lnTo>
                <a:lnTo>
                  <a:pt x="413" y="725"/>
                </a:lnTo>
                <a:lnTo>
                  <a:pt x="427" y="812"/>
                </a:lnTo>
                <a:lnTo>
                  <a:pt x="435" y="872"/>
                </a:lnTo>
                <a:lnTo>
                  <a:pt x="440" y="901"/>
                </a:lnTo>
                <a:lnTo>
                  <a:pt x="440" y="901"/>
                </a:lnTo>
                <a:lnTo>
                  <a:pt x="389" y="1051"/>
                </a:lnTo>
                <a:lnTo>
                  <a:pt x="389" y="1051"/>
                </a:lnTo>
                <a:lnTo>
                  <a:pt x="383" y="1108"/>
                </a:lnTo>
                <a:lnTo>
                  <a:pt x="378" y="1150"/>
                </a:lnTo>
                <a:lnTo>
                  <a:pt x="376" y="1164"/>
                </a:lnTo>
                <a:lnTo>
                  <a:pt x="375" y="1172"/>
                </a:lnTo>
                <a:lnTo>
                  <a:pt x="375" y="1172"/>
                </a:lnTo>
                <a:lnTo>
                  <a:pt x="374" y="1181"/>
                </a:lnTo>
                <a:lnTo>
                  <a:pt x="374" y="1195"/>
                </a:lnTo>
                <a:lnTo>
                  <a:pt x="376" y="1236"/>
                </a:lnTo>
                <a:lnTo>
                  <a:pt x="382" y="1294"/>
                </a:lnTo>
                <a:lnTo>
                  <a:pt x="382" y="1294"/>
                </a:lnTo>
                <a:lnTo>
                  <a:pt x="436" y="1504"/>
                </a:lnTo>
                <a:lnTo>
                  <a:pt x="445" y="1540"/>
                </a:lnTo>
                <a:lnTo>
                  <a:pt x="445" y="1540"/>
                </a:lnTo>
                <a:lnTo>
                  <a:pt x="435" y="1551"/>
                </a:lnTo>
                <a:lnTo>
                  <a:pt x="416" y="1573"/>
                </a:lnTo>
                <a:lnTo>
                  <a:pt x="406" y="1585"/>
                </a:lnTo>
                <a:lnTo>
                  <a:pt x="397" y="1597"/>
                </a:lnTo>
                <a:lnTo>
                  <a:pt x="394" y="1606"/>
                </a:lnTo>
                <a:lnTo>
                  <a:pt x="393" y="1609"/>
                </a:lnTo>
                <a:lnTo>
                  <a:pt x="394" y="1611"/>
                </a:lnTo>
                <a:lnTo>
                  <a:pt x="394" y="1611"/>
                </a:lnTo>
                <a:lnTo>
                  <a:pt x="396" y="1612"/>
                </a:lnTo>
                <a:lnTo>
                  <a:pt x="401" y="1613"/>
                </a:lnTo>
                <a:lnTo>
                  <a:pt x="414" y="1616"/>
                </a:lnTo>
                <a:lnTo>
                  <a:pt x="447" y="1618"/>
                </a:lnTo>
                <a:lnTo>
                  <a:pt x="479" y="1619"/>
                </a:lnTo>
                <a:lnTo>
                  <a:pt x="493" y="1619"/>
                </a:lnTo>
                <a:lnTo>
                  <a:pt x="493" y="1619"/>
                </a:lnTo>
                <a:lnTo>
                  <a:pt x="508" y="1620"/>
                </a:lnTo>
                <a:lnTo>
                  <a:pt x="541" y="1622"/>
                </a:lnTo>
                <a:lnTo>
                  <a:pt x="560" y="1622"/>
                </a:lnTo>
                <a:lnTo>
                  <a:pt x="578" y="1620"/>
                </a:lnTo>
                <a:lnTo>
                  <a:pt x="591" y="1619"/>
                </a:lnTo>
                <a:lnTo>
                  <a:pt x="597" y="1618"/>
                </a:lnTo>
                <a:lnTo>
                  <a:pt x="600" y="1616"/>
                </a:lnTo>
                <a:lnTo>
                  <a:pt x="600" y="1616"/>
                </a:lnTo>
                <a:lnTo>
                  <a:pt x="602" y="1613"/>
                </a:lnTo>
                <a:lnTo>
                  <a:pt x="604" y="1610"/>
                </a:lnTo>
                <a:lnTo>
                  <a:pt x="605" y="1604"/>
                </a:lnTo>
                <a:lnTo>
                  <a:pt x="605" y="1597"/>
                </a:lnTo>
                <a:lnTo>
                  <a:pt x="602" y="1588"/>
                </a:lnTo>
                <a:lnTo>
                  <a:pt x="598" y="1577"/>
                </a:lnTo>
                <a:lnTo>
                  <a:pt x="595" y="1571"/>
                </a:lnTo>
                <a:lnTo>
                  <a:pt x="591" y="1552"/>
                </a:lnTo>
                <a:lnTo>
                  <a:pt x="591" y="1552"/>
                </a:lnTo>
                <a:lnTo>
                  <a:pt x="591" y="1552"/>
                </a:lnTo>
                <a:lnTo>
                  <a:pt x="592" y="1552"/>
                </a:lnTo>
                <a:lnTo>
                  <a:pt x="594" y="1548"/>
                </a:lnTo>
                <a:lnTo>
                  <a:pt x="595" y="1539"/>
                </a:lnTo>
                <a:lnTo>
                  <a:pt x="595" y="1539"/>
                </a:lnTo>
                <a:lnTo>
                  <a:pt x="597" y="1522"/>
                </a:lnTo>
                <a:lnTo>
                  <a:pt x="595" y="1491"/>
                </a:lnTo>
                <a:lnTo>
                  <a:pt x="592" y="1404"/>
                </a:lnTo>
                <a:lnTo>
                  <a:pt x="585" y="1283"/>
                </a:lnTo>
                <a:lnTo>
                  <a:pt x="585" y="1283"/>
                </a:lnTo>
                <a:lnTo>
                  <a:pt x="595" y="1242"/>
                </a:lnTo>
                <a:lnTo>
                  <a:pt x="604" y="1208"/>
                </a:lnTo>
                <a:lnTo>
                  <a:pt x="611" y="1179"/>
                </a:lnTo>
                <a:lnTo>
                  <a:pt x="611" y="1179"/>
                </a:lnTo>
                <a:lnTo>
                  <a:pt x="617" y="1140"/>
                </a:lnTo>
                <a:lnTo>
                  <a:pt x="623" y="1082"/>
                </a:lnTo>
                <a:lnTo>
                  <a:pt x="631" y="1006"/>
                </a:lnTo>
                <a:lnTo>
                  <a:pt x="631" y="1006"/>
                </a:lnTo>
                <a:lnTo>
                  <a:pt x="633" y="1004"/>
                </a:lnTo>
                <a:lnTo>
                  <a:pt x="636" y="999"/>
                </a:lnTo>
                <a:lnTo>
                  <a:pt x="636" y="999"/>
                </a:lnTo>
                <a:lnTo>
                  <a:pt x="632" y="983"/>
                </a:lnTo>
                <a:lnTo>
                  <a:pt x="624" y="951"/>
                </a:lnTo>
                <a:lnTo>
                  <a:pt x="611" y="901"/>
                </a:lnTo>
                <a:lnTo>
                  <a:pt x="611" y="901"/>
                </a:lnTo>
                <a:lnTo>
                  <a:pt x="617" y="864"/>
                </a:lnTo>
                <a:lnTo>
                  <a:pt x="630" y="787"/>
                </a:lnTo>
                <a:lnTo>
                  <a:pt x="644" y="706"/>
                </a:lnTo>
                <a:lnTo>
                  <a:pt x="649" y="677"/>
                </a:lnTo>
                <a:lnTo>
                  <a:pt x="650" y="660"/>
                </a:lnTo>
                <a:lnTo>
                  <a:pt x="650" y="660"/>
                </a:lnTo>
                <a:lnTo>
                  <a:pt x="649" y="565"/>
                </a:lnTo>
                <a:lnTo>
                  <a:pt x="646" y="490"/>
                </a:lnTo>
                <a:lnTo>
                  <a:pt x="638" y="485"/>
                </a:lnTo>
                <a:lnTo>
                  <a:pt x="598" y="350"/>
                </a:lnTo>
                <a:lnTo>
                  <a:pt x="598" y="350"/>
                </a:lnTo>
                <a:lnTo>
                  <a:pt x="608" y="301"/>
                </a:lnTo>
                <a:lnTo>
                  <a:pt x="608" y="301"/>
                </a:lnTo>
                <a:lnTo>
                  <a:pt x="604" y="289"/>
                </a:lnTo>
                <a:lnTo>
                  <a:pt x="598" y="278"/>
                </a:lnTo>
                <a:lnTo>
                  <a:pt x="598" y="278"/>
                </a:lnTo>
                <a:lnTo>
                  <a:pt x="595" y="277"/>
                </a:lnTo>
                <a:lnTo>
                  <a:pt x="589" y="276"/>
                </a:lnTo>
                <a:lnTo>
                  <a:pt x="582" y="276"/>
                </a:lnTo>
                <a:lnTo>
                  <a:pt x="586" y="238"/>
                </a:lnTo>
                <a:lnTo>
                  <a:pt x="585" y="233"/>
                </a:lnTo>
                <a:lnTo>
                  <a:pt x="637" y="12"/>
                </a:lnTo>
                <a:lnTo>
                  <a:pt x="637" y="12"/>
                </a:lnTo>
                <a:lnTo>
                  <a:pt x="636" y="11"/>
                </a:lnTo>
                <a:lnTo>
                  <a:pt x="634" y="7"/>
                </a:lnTo>
                <a:lnTo>
                  <a:pt x="630" y="2"/>
                </a:lnTo>
                <a:lnTo>
                  <a:pt x="627" y="1"/>
                </a:lnTo>
                <a:lnTo>
                  <a:pt x="624" y="0"/>
                </a:lnTo>
                <a:lnTo>
                  <a:pt x="624" y="0"/>
                </a:lnTo>
                <a:lnTo>
                  <a:pt x="617" y="0"/>
                </a:lnTo>
                <a:lnTo>
                  <a:pt x="612" y="2"/>
                </a:lnTo>
                <a:lnTo>
                  <a:pt x="610" y="5"/>
                </a:lnTo>
                <a:lnTo>
                  <a:pt x="608" y="6"/>
                </a:lnTo>
                <a:lnTo>
                  <a:pt x="559" y="229"/>
                </a:lnTo>
                <a:lnTo>
                  <a:pt x="553" y="232"/>
                </a:lnTo>
                <a:lnTo>
                  <a:pt x="544" y="289"/>
                </a:lnTo>
                <a:lnTo>
                  <a:pt x="544" y="289"/>
                </a:lnTo>
                <a:lnTo>
                  <a:pt x="541" y="292"/>
                </a:lnTo>
                <a:lnTo>
                  <a:pt x="536" y="295"/>
                </a:lnTo>
                <a:lnTo>
                  <a:pt x="529" y="301"/>
                </a:lnTo>
                <a:lnTo>
                  <a:pt x="529" y="301"/>
                </a:lnTo>
                <a:lnTo>
                  <a:pt x="523" y="306"/>
                </a:lnTo>
                <a:lnTo>
                  <a:pt x="521" y="310"/>
                </a:lnTo>
                <a:lnTo>
                  <a:pt x="521" y="314"/>
                </a:lnTo>
                <a:lnTo>
                  <a:pt x="523" y="318"/>
                </a:lnTo>
                <a:lnTo>
                  <a:pt x="523" y="318"/>
                </a:lnTo>
                <a:lnTo>
                  <a:pt x="537" y="339"/>
                </a:lnTo>
                <a:lnTo>
                  <a:pt x="546" y="353"/>
                </a:lnTo>
                <a:lnTo>
                  <a:pt x="550" y="361"/>
                </a:lnTo>
                <a:lnTo>
                  <a:pt x="550" y="361"/>
                </a:lnTo>
                <a:lnTo>
                  <a:pt x="555" y="383"/>
                </a:lnTo>
                <a:lnTo>
                  <a:pt x="555" y="383"/>
                </a:lnTo>
                <a:lnTo>
                  <a:pt x="550" y="382"/>
                </a:lnTo>
                <a:lnTo>
                  <a:pt x="540" y="379"/>
                </a:lnTo>
                <a:lnTo>
                  <a:pt x="523" y="376"/>
                </a:lnTo>
                <a:lnTo>
                  <a:pt x="502" y="375"/>
                </a:lnTo>
                <a:lnTo>
                  <a:pt x="502" y="375"/>
                </a:lnTo>
                <a:lnTo>
                  <a:pt x="483" y="375"/>
                </a:lnTo>
                <a:lnTo>
                  <a:pt x="471" y="376"/>
                </a:lnTo>
                <a:lnTo>
                  <a:pt x="464" y="377"/>
                </a:lnTo>
                <a:lnTo>
                  <a:pt x="464" y="377"/>
                </a:lnTo>
                <a:lnTo>
                  <a:pt x="460" y="376"/>
                </a:lnTo>
                <a:lnTo>
                  <a:pt x="453" y="377"/>
                </a:lnTo>
                <a:lnTo>
                  <a:pt x="445" y="379"/>
                </a:lnTo>
                <a:lnTo>
                  <a:pt x="440" y="380"/>
                </a:lnTo>
                <a:lnTo>
                  <a:pt x="436" y="384"/>
                </a:lnTo>
                <a:lnTo>
                  <a:pt x="436" y="384"/>
                </a:lnTo>
                <a:close/>
                <a:moveTo>
                  <a:pt x="569" y="481"/>
                </a:moveTo>
                <a:lnTo>
                  <a:pt x="576" y="500"/>
                </a:lnTo>
                <a:lnTo>
                  <a:pt x="570" y="508"/>
                </a:lnTo>
                <a:lnTo>
                  <a:pt x="570" y="531"/>
                </a:lnTo>
                <a:lnTo>
                  <a:pt x="560" y="520"/>
                </a:lnTo>
                <a:lnTo>
                  <a:pt x="550" y="517"/>
                </a:lnTo>
                <a:lnTo>
                  <a:pt x="555" y="503"/>
                </a:lnTo>
                <a:lnTo>
                  <a:pt x="555" y="503"/>
                </a:lnTo>
                <a:lnTo>
                  <a:pt x="559" y="497"/>
                </a:lnTo>
                <a:lnTo>
                  <a:pt x="559" y="497"/>
                </a:lnTo>
                <a:lnTo>
                  <a:pt x="569" y="481"/>
                </a:lnTo>
                <a:lnTo>
                  <a:pt x="569" y="4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B83CC2BF-A1FF-4E1D-86E2-2CF90F3FFD7C}"/>
              </a:ext>
            </a:extLst>
          </p:cNvPr>
          <p:cNvSpPr>
            <a:spLocks/>
          </p:cNvSpPr>
          <p:nvPr/>
        </p:nvSpPr>
        <p:spPr bwMode="auto">
          <a:xfrm>
            <a:off x="2774370" y="793534"/>
            <a:ext cx="471993" cy="1629820"/>
          </a:xfrm>
          <a:custGeom>
            <a:avLst/>
            <a:gdLst>
              <a:gd name="T0" fmla="*/ 190 w 490"/>
              <a:gd name="T1" fmla="*/ 75 h 1692"/>
              <a:gd name="T2" fmla="*/ 137 w 490"/>
              <a:gd name="T3" fmla="*/ 95 h 1692"/>
              <a:gd name="T4" fmla="*/ 196 w 490"/>
              <a:gd name="T5" fmla="*/ 108 h 1692"/>
              <a:gd name="T6" fmla="*/ 179 w 490"/>
              <a:gd name="T7" fmla="*/ 140 h 1692"/>
              <a:gd name="T8" fmla="*/ 181 w 490"/>
              <a:gd name="T9" fmla="*/ 166 h 1692"/>
              <a:gd name="T10" fmla="*/ 194 w 490"/>
              <a:gd name="T11" fmla="*/ 230 h 1692"/>
              <a:gd name="T12" fmla="*/ 230 w 490"/>
              <a:gd name="T13" fmla="*/ 242 h 1692"/>
              <a:gd name="T14" fmla="*/ 198 w 490"/>
              <a:gd name="T15" fmla="*/ 407 h 1692"/>
              <a:gd name="T16" fmla="*/ 157 w 490"/>
              <a:gd name="T17" fmla="*/ 471 h 1692"/>
              <a:gd name="T18" fmla="*/ 137 w 490"/>
              <a:gd name="T19" fmla="*/ 535 h 1692"/>
              <a:gd name="T20" fmla="*/ 178 w 490"/>
              <a:gd name="T21" fmla="*/ 589 h 1692"/>
              <a:gd name="T22" fmla="*/ 131 w 490"/>
              <a:gd name="T23" fmla="*/ 741 h 1692"/>
              <a:gd name="T24" fmla="*/ 110 w 490"/>
              <a:gd name="T25" fmla="*/ 795 h 1692"/>
              <a:gd name="T26" fmla="*/ 85 w 490"/>
              <a:gd name="T27" fmla="*/ 904 h 1692"/>
              <a:gd name="T28" fmla="*/ 93 w 490"/>
              <a:gd name="T29" fmla="*/ 950 h 1692"/>
              <a:gd name="T30" fmla="*/ 6 w 490"/>
              <a:gd name="T31" fmla="*/ 1399 h 1692"/>
              <a:gd name="T32" fmla="*/ 32 w 490"/>
              <a:gd name="T33" fmla="*/ 1398 h 1692"/>
              <a:gd name="T34" fmla="*/ 85 w 490"/>
              <a:gd name="T35" fmla="*/ 1184 h 1692"/>
              <a:gd name="T36" fmla="*/ 80 w 490"/>
              <a:gd name="T37" fmla="*/ 1377 h 1692"/>
              <a:gd name="T38" fmla="*/ 76 w 490"/>
              <a:gd name="T39" fmla="*/ 1483 h 1692"/>
              <a:gd name="T40" fmla="*/ 83 w 490"/>
              <a:gd name="T41" fmla="*/ 1534 h 1692"/>
              <a:gd name="T42" fmla="*/ 96 w 490"/>
              <a:gd name="T43" fmla="*/ 1562 h 1692"/>
              <a:gd name="T44" fmla="*/ 65 w 490"/>
              <a:gd name="T45" fmla="*/ 1636 h 1692"/>
              <a:gd name="T46" fmla="*/ 65 w 490"/>
              <a:gd name="T47" fmla="*/ 1660 h 1692"/>
              <a:gd name="T48" fmla="*/ 155 w 490"/>
              <a:gd name="T49" fmla="*/ 1653 h 1692"/>
              <a:gd name="T50" fmla="*/ 178 w 490"/>
              <a:gd name="T51" fmla="*/ 1632 h 1692"/>
              <a:gd name="T52" fmla="*/ 191 w 490"/>
              <a:gd name="T53" fmla="*/ 1629 h 1692"/>
              <a:gd name="T54" fmla="*/ 202 w 490"/>
              <a:gd name="T55" fmla="*/ 1575 h 1692"/>
              <a:gd name="T56" fmla="*/ 207 w 490"/>
              <a:gd name="T57" fmla="*/ 1507 h 1692"/>
              <a:gd name="T58" fmla="*/ 215 w 490"/>
              <a:gd name="T59" fmla="*/ 1304 h 1692"/>
              <a:gd name="T60" fmla="*/ 248 w 490"/>
              <a:gd name="T61" fmla="*/ 1355 h 1692"/>
              <a:gd name="T62" fmla="*/ 270 w 490"/>
              <a:gd name="T63" fmla="*/ 1414 h 1692"/>
              <a:gd name="T64" fmla="*/ 271 w 490"/>
              <a:gd name="T65" fmla="*/ 1580 h 1692"/>
              <a:gd name="T66" fmla="*/ 276 w 490"/>
              <a:gd name="T67" fmla="*/ 1601 h 1692"/>
              <a:gd name="T68" fmla="*/ 214 w 490"/>
              <a:gd name="T69" fmla="*/ 1648 h 1692"/>
              <a:gd name="T70" fmla="*/ 209 w 490"/>
              <a:gd name="T71" fmla="*/ 1673 h 1692"/>
              <a:gd name="T72" fmla="*/ 229 w 490"/>
              <a:gd name="T73" fmla="*/ 1692 h 1692"/>
              <a:gd name="T74" fmla="*/ 392 w 490"/>
              <a:gd name="T75" fmla="*/ 1679 h 1692"/>
              <a:gd name="T76" fmla="*/ 400 w 490"/>
              <a:gd name="T77" fmla="*/ 1648 h 1692"/>
              <a:gd name="T78" fmla="*/ 406 w 490"/>
              <a:gd name="T79" fmla="*/ 1616 h 1692"/>
              <a:gd name="T80" fmla="*/ 412 w 490"/>
              <a:gd name="T81" fmla="*/ 1590 h 1692"/>
              <a:gd name="T82" fmla="*/ 395 w 490"/>
              <a:gd name="T83" fmla="*/ 1335 h 1692"/>
              <a:gd name="T84" fmla="*/ 399 w 490"/>
              <a:gd name="T85" fmla="*/ 1188 h 1692"/>
              <a:gd name="T86" fmla="*/ 402 w 490"/>
              <a:gd name="T87" fmla="*/ 1027 h 1692"/>
              <a:gd name="T88" fmla="*/ 413 w 490"/>
              <a:gd name="T89" fmla="*/ 1022 h 1692"/>
              <a:gd name="T90" fmla="*/ 426 w 490"/>
              <a:gd name="T91" fmla="*/ 1010 h 1692"/>
              <a:gd name="T92" fmla="*/ 432 w 490"/>
              <a:gd name="T93" fmla="*/ 884 h 1692"/>
              <a:gd name="T94" fmla="*/ 457 w 490"/>
              <a:gd name="T95" fmla="*/ 882 h 1692"/>
              <a:gd name="T96" fmla="*/ 440 w 490"/>
              <a:gd name="T97" fmla="*/ 808 h 1692"/>
              <a:gd name="T98" fmla="*/ 457 w 490"/>
              <a:gd name="T99" fmla="*/ 646 h 1692"/>
              <a:gd name="T100" fmla="*/ 477 w 490"/>
              <a:gd name="T101" fmla="*/ 609 h 1692"/>
              <a:gd name="T102" fmla="*/ 468 w 490"/>
              <a:gd name="T103" fmla="*/ 548 h 1692"/>
              <a:gd name="T104" fmla="*/ 490 w 490"/>
              <a:gd name="T105" fmla="*/ 404 h 1692"/>
              <a:gd name="T106" fmla="*/ 461 w 490"/>
              <a:gd name="T107" fmla="*/ 344 h 1692"/>
              <a:gd name="T108" fmla="*/ 419 w 490"/>
              <a:gd name="T109" fmla="*/ 301 h 1692"/>
              <a:gd name="T110" fmla="*/ 362 w 490"/>
              <a:gd name="T111" fmla="*/ 237 h 1692"/>
              <a:gd name="T112" fmla="*/ 372 w 490"/>
              <a:gd name="T113" fmla="*/ 165 h 1692"/>
              <a:gd name="T114" fmla="*/ 386 w 490"/>
              <a:gd name="T115" fmla="*/ 145 h 1692"/>
              <a:gd name="T116" fmla="*/ 392 w 490"/>
              <a:gd name="T117" fmla="*/ 93 h 1692"/>
              <a:gd name="T118" fmla="*/ 378 w 490"/>
              <a:gd name="T119" fmla="*/ 39 h 1692"/>
              <a:gd name="T120" fmla="*/ 333 w 490"/>
              <a:gd name="T121" fmla="*/ 10 h 1692"/>
              <a:gd name="T122" fmla="*/ 279 w 490"/>
              <a:gd name="T123" fmla="*/ 1 h 1692"/>
              <a:gd name="T124" fmla="*/ 230 w 490"/>
              <a:gd name="T125" fmla="*/ 7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0" h="1692">
                <a:moveTo>
                  <a:pt x="230" y="7"/>
                </a:moveTo>
                <a:lnTo>
                  <a:pt x="230" y="7"/>
                </a:lnTo>
                <a:lnTo>
                  <a:pt x="222" y="22"/>
                </a:lnTo>
                <a:lnTo>
                  <a:pt x="209" y="45"/>
                </a:lnTo>
                <a:lnTo>
                  <a:pt x="190" y="75"/>
                </a:lnTo>
                <a:lnTo>
                  <a:pt x="190" y="75"/>
                </a:lnTo>
                <a:lnTo>
                  <a:pt x="161" y="85"/>
                </a:lnTo>
                <a:lnTo>
                  <a:pt x="143" y="92"/>
                </a:lnTo>
                <a:lnTo>
                  <a:pt x="138" y="94"/>
                </a:lnTo>
                <a:lnTo>
                  <a:pt x="137" y="95"/>
                </a:lnTo>
                <a:lnTo>
                  <a:pt x="137" y="95"/>
                </a:lnTo>
                <a:lnTo>
                  <a:pt x="137" y="95"/>
                </a:lnTo>
                <a:lnTo>
                  <a:pt x="150" y="98"/>
                </a:lnTo>
                <a:lnTo>
                  <a:pt x="171" y="100"/>
                </a:lnTo>
                <a:lnTo>
                  <a:pt x="190" y="102"/>
                </a:lnTo>
                <a:lnTo>
                  <a:pt x="198" y="104"/>
                </a:lnTo>
                <a:lnTo>
                  <a:pt x="198" y="104"/>
                </a:lnTo>
                <a:lnTo>
                  <a:pt x="196" y="108"/>
                </a:lnTo>
                <a:lnTo>
                  <a:pt x="192" y="117"/>
                </a:lnTo>
                <a:lnTo>
                  <a:pt x="189" y="126"/>
                </a:lnTo>
                <a:lnTo>
                  <a:pt x="185" y="132"/>
                </a:lnTo>
                <a:lnTo>
                  <a:pt x="185" y="132"/>
                </a:lnTo>
                <a:lnTo>
                  <a:pt x="183" y="135"/>
                </a:lnTo>
                <a:lnTo>
                  <a:pt x="179" y="140"/>
                </a:lnTo>
                <a:lnTo>
                  <a:pt x="177" y="146"/>
                </a:lnTo>
                <a:lnTo>
                  <a:pt x="177" y="150"/>
                </a:lnTo>
                <a:lnTo>
                  <a:pt x="178" y="152"/>
                </a:lnTo>
                <a:lnTo>
                  <a:pt x="178" y="152"/>
                </a:lnTo>
                <a:lnTo>
                  <a:pt x="179" y="158"/>
                </a:lnTo>
                <a:lnTo>
                  <a:pt x="181" y="166"/>
                </a:lnTo>
                <a:lnTo>
                  <a:pt x="183" y="189"/>
                </a:lnTo>
                <a:lnTo>
                  <a:pt x="184" y="200"/>
                </a:lnTo>
                <a:lnTo>
                  <a:pt x="187" y="212"/>
                </a:lnTo>
                <a:lnTo>
                  <a:pt x="190" y="222"/>
                </a:lnTo>
                <a:lnTo>
                  <a:pt x="194" y="230"/>
                </a:lnTo>
                <a:lnTo>
                  <a:pt x="194" y="230"/>
                </a:lnTo>
                <a:lnTo>
                  <a:pt x="198" y="235"/>
                </a:lnTo>
                <a:lnTo>
                  <a:pt x="204" y="238"/>
                </a:lnTo>
                <a:lnTo>
                  <a:pt x="210" y="239"/>
                </a:lnTo>
                <a:lnTo>
                  <a:pt x="216" y="240"/>
                </a:lnTo>
                <a:lnTo>
                  <a:pt x="227" y="242"/>
                </a:lnTo>
                <a:lnTo>
                  <a:pt x="230" y="242"/>
                </a:lnTo>
                <a:lnTo>
                  <a:pt x="262" y="290"/>
                </a:lnTo>
                <a:lnTo>
                  <a:pt x="255" y="306"/>
                </a:lnTo>
                <a:lnTo>
                  <a:pt x="255" y="318"/>
                </a:lnTo>
                <a:lnTo>
                  <a:pt x="255" y="318"/>
                </a:lnTo>
                <a:lnTo>
                  <a:pt x="221" y="370"/>
                </a:lnTo>
                <a:lnTo>
                  <a:pt x="198" y="407"/>
                </a:lnTo>
                <a:lnTo>
                  <a:pt x="185" y="423"/>
                </a:lnTo>
                <a:lnTo>
                  <a:pt x="185" y="423"/>
                </a:lnTo>
                <a:lnTo>
                  <a:pt x="181" y="430"/>
                </a:lnTo>
                <a:lnTo>
                  <a:pt x="171" y="447"/>
                </a:lnTo>
                <a:lnTo>
                  <a:pt x="162" y="462"/>
                </a:lnTo>
                <a:lnTo>
                  <a:pt x="157" y="471"/>
                </a:lnTo>
                <a:lnTo>
                  <a:pt x="157" y="471"/>
                </a:lnTo>
                <a:lnTo>
                  <a:pt x="148" y="500"/>
                </a:lnTo>
                <a:lnTo>
                  <a:pt x="142" y="519"/>
                </a:lnTo>
                <a:lnTo>
                  <a:pt x="137" y="533"/>
                </a:lnTo>
                <a:lnTo>
                  <a:pt x="137" y="533"/>
                </a:lnTo>
                <a:lnTo>
                  <a:pt x="137" y="535"/>
                </a:lnTo>
                <a:lnTo>
                  <a:pt x="138" y="538"/>
                </a:lnTo>
                <a:lnTo>
                  <a:pt x="143" y="546"/>
                </a:lnTo>
                <a:lnTo>
                  <a:pt x="149" y="555"/>
                </a:lnTo>
                <a:lnTo>
                  <a:pt x="157" y="565"/>
                </a:lnTo>
                <a:lnTo>
                  <a:pt x="171" y="581"/>
                </a:lnTo>
                <a:lnTo>
                  <a:pt x="178" y="589"/>
                </a:lnTo>
                <a:lnTo>
                  <a:pt x="178" y="589"/>
                </a:lnTo>
                <a:lnTo>
                  <a:pt x="145" y="726"/>
                </a:lnTo>
                <a:lnTo>
                  <a:pt x="145" y="726"/>
                </a:lnTo>
                <a:lnTo>
                  <a:pt x="143" y="729"/>
                </a:lnTo>
                <a:lnTo>
                  <a:pt x="135" y="736"/>
                </a:lnTo>
                <a:lnTo>
                  <a:pt x="131" y="741"/>
                </a:lnTo>
                <a:lnTo>
                  <a:pt x="126" y="749"/>
                </a:lnTo>
                <a:lnTo>
                  <a:pt x="122" y="757"/>
                </a:lnTo>
                <a:lnTo>
                  <a:pt x="117" y="767"/>
                </a:lnTo>
                <a:lnTo>
                  <a:pt x="117" y="767"/>
                </a:lnTo>
                <a:lnTo>
                  <a:pt x="113" y="779"/>
                </a:lnTo>
                <a:lnTo>
                  <a:pt x="110" y="795"/>
                </a:lnTo>
                <a:lnTo>
                  <a:pt x="105" y="826"/>
                </a:lnTo>
                <a:lnTo>
                  <a:pt x="102" y="864"/>
                </a:lnTo>
                <a:lnTo>
                  <a:pt x="102" y="864"/>
                </a:lnTo>
                <a:lnTo>
                  <a:pt x="93" y="881"/>
                </a:lnTo>
                <a:lnTo>
                  <a:pt x="89" y="895"/>
                </a:lnTo>
                <a:lnTo>
                  <a:pt x="85" y="904"/>
                </a:lnTo>
                <a:lnTo>
                  <a:pt x="85" y="904"/>
                </a:lnTo>
                <a:lnTo>
                  <a:pt x="84" y="911"/>
                </a:lnTo>
                <a:lnTo>
                  <a:pt x="85" y="918"/>
                </a:lnTo>
                <a:lnTo>
                  <a:pt x="89" y="932"/>
                </a:lnTo>
                <a:lnTo>
                  <a:pt x="89" y="932"/>
                </a:lnTo>
                <a:lnTo>
                  <a:pt x="93" y="950"/>
                </a:lnTo>
                <a:lnTo>
                  <a:pt x="97" y="961"/>
                </a:lnTo>
                <a:lnTo>
                  <a:pt x="0" y="1390"/>
                </a:lnTo>
                <a:lnTo>
                  <a:pt x="0" y="1390"/>
                </a:lnTo>
                <a:lnTo>
                  <a:pt x="1" y="1391"/>
                </a:lnTo>
                <a:lnTo>
                  <a:pt x="3" y="1396"/>
                </a:lnTo>
                <a:lnTo>
                  <a:pt x="6" y="1399"/>
                </a:lnTo>
                <a:lnTo>
                  <a:pt x="10" y="1401"/>
                </a:lnTo>
                <a:lnTo>
                  <a:pt x="12" y="1402"/>
                </a:lnTo>
                <a:lnTo>
                  <a:pt x="12" y="1402"/>
                </a:lnTo>
                <a:lnTo>
                  <a:pt x="19" y="1402"/>
                </a:lnTo>
                <a:lnTo>
                  <a:pt x="24" y="1401"/>
                </a:lnTo>
                <a:lnTo>
                  <a:pt x="32" y="1398"/>
                </a:lnTo>
                <a:lnTo>
                  <a:pt x="32" y="1398"/>
                </a:lnTo>
                <a:lnTo>
                  <a:pt x="36" y="1388"/>
                </a:lnTo>
                <a:lnTo>
                  <a:pt x="43" y="1364"/>
                </a:lnTo>
                <a:lnTo>
                  <a:pt x="60" y="1290"/>
                </a:lnTo>
                <a:lnTo>
                  <a:pt x="85" y="1184"/>
                </a:lnTo>
                <a:lnTo>
                  <a:pt x="85" y="1184"/>
                </a:lnTo>
                <a:lnTo>
                  <a:pt x="87" y="1236"/>
                </a:lnTo>
                <a:lnTo>
                  <a:pt x="89" y="1273"/>
                </a:lnTo>
                <a:lnTo>
                  <a:pt x="89" y="1297"/>
                </a:lnTo>
                <a:lnTo>
                  <a:pt x="89" y="1297"/>
                </a:lnTo>
                <a:lnTo>
                  <a:pt x="80" y="1377"/>
                </a:lnTo>
                <a:lnTo>
                  <a:pt x="80" y="1377"/>
                </a:lnTo>
                <a:lnTo>
                  <a:pt x="80" y="1385"/>
                </a:lnTo>
                <a:lnTo>
                  <a:pt x="82" y="1397"/>
                </a:lnTo>
                <a:lnTo>
                  <a:pt x="82" y="1412"/>
                </a:lnTo>
                <a:lnTo>
                  <a:pt x="80" y="1434"/>
                </a:lnTo>
                <a:lnTo>
                  <a:pt x="80" y="1434"/>
                </a:lnTo>
                <a:lnTo>
                  <a:pt x="76" y="1483"/>
                </a:lnTo>
                <a:lnTo>
                  <a:pt x="76" y="1503"/>
                </a:lnTo>
                <a:lnTo>
                  <a:pt x="76" y="1510"/>
                </a:lnTo>
                <a:lnTo>
                  <a:pt x="77" y="1515"/>
                </a:lnTo>
                <a:lnTo>
                  <a:pt x="77" y="1515"/>
                </a:lnTo>
                <a:lnTo>
                  <a:pt x="79" y="1523"/>
                </a:lnTo>
                <a:lnTo>
                  <a:pt x="83" y="1534"/>
                </a:lnTo>
                <a:lnTo>
                  <a:pt x="85" y="1544"/>
                </a:lnTo>
                <a:lnTo>
                  <a:pt x="87" y="1548"/>
                </a:lnTo>
                <a:lnTo>
                  <a:pt x="89" y="1551"/>
                </a:lnTo>
                <a:lnTo>
                  <a:pt x="89" y="1551"/>
                </a:lnTo>
                <a:lnTo>
                  <a:pt x="92" y="1556"/>
                </a:lnTo>
                <a:lnTo>
                  <a:pt x="96" y="1562"/>
                </a:lnTo>
                <a:lnTo>
                  <a:pt x="97" y="1568"/>
                </a:lnTo>
                <a:lnTo>
                  <a:pt x="97" y="1572"/>
                </a:lnTo>
                <a:lnTo>
                  <a:pt x="97" y="1572"/>
                </a:lnTo>
                <a:lnTo>
                  <a:pt x="69" y="1632"/>
                </a:lnTo>
                <a:lnTo>
                  <a:pt x="69" y="1632"/>
                </a:lnTo>
                <a:lnTo>
                  <a:pt x="65" y="1636"/>
                </a:lnTo>
                <a:lnTo>
                  <a:pt x="60" y="1643"/>
                </a:lnTo>
                <a:lnTo>
                  <a:pt x="59" y="1648"/>
                </a:lnTo>
                <a:lnTo>
                  <a:pt x="59" y="1652"/>
                </a:lnTo>
                <a:lnTo>
                  <a:pt x="60" y="1656"/>
                </a:lnTo>
                <a:lnTo>
                  <a:pt x="65" y="1660"/>
                </a:lnTo>
                <a:lnTo>
                  <a:pt x="65" y="1660"/>
                </a:lnTo>
                <a:lnTo>
                  <a:pt x="69" y="1662"/>
                </a:lnTo>
                <a:lnTo>
                  <a:pt x="73" y="1663"/>
                </a:lnTo>
                <a:lnTo>
                  <a:pt x="87" y="1663"/>
                </a:lnTo>
                <a:lnTo>
                  <a:pt x="104" y="1662"/>
                </a:lnTo>
                <a:lnTo>
                  <a:pt x="122" y="1659"/>
                </a:lnTo>
                <a:lnTo>
                  <a:pt x="155" y="1653"/>
                </a:lnTo>
                <a:lnTo>
                  <a:pt x="170" y="1648"/>
                </a:lnTo>
                <a:lnTo>
                  <a:pt x="170" y="1648"/>
                </a:lnTo>
                <a:lnTo>
                  <a:pt x="171" y="1646"/>
                </a:lnTo>
                <a:lnTo>
                  <a:pt x="172" y="1641"/>
                </a:lnTo>
                <a:lnTo>
                  <a:pt x="175" y="1636"/>
                </a:lnTo>
                <a:lnTo>
                  <a:pt x="178" y="1632"/>
                </a:lnTo>
                <a:lnTo>
                  <a:pt x="178" y="1632"/>
                </a:lnTo>
                <a:lnTo>
                  <a:pt x="181" y="1630"/>
                </a:lnTo>
                <a:lnTo>
                  <a:pt x="183" y="1630"/>
                </a:lnTo>
                <a:lnTo>
                  <a:pt x="188" y="1630"/>
                </a:lnTo>
                <a:lnTo>
                  <a:pt x="189" y="1630"/>
                </a:lnTo>
                <a:lnTo>
                  <a:pt x="191" y="1629"/>
                </a:lnTo>
                <a:lnTo>
                  <a:pt x="192" y="1626"/>
                </a:lnTo>
                <a:lnTo>
                  <a:pt x="194" y="1620"/>
                </a:lnTo>
                <a:lnTo>
                  <a:pt x="194" y="1620"/>
                </a:lnTo>
                <a:lnTo>
                  <a:pt x="196" y="1606"/>
                </a:lnTo>
                <a:lnTo>
                  <a:pt x="198" y="1592"/>
                </a:lnTo>
                <a:lnTo>
                  <a:pt x="202" y="1575"/>
                </a:lnTo>
                <a:lnTo>
                  <a:pt x="202" y="1575"/>
                </a:lnTo>
                <a:lnTo>
                  <a:pt x="203" y="1570"/>
                </a:lnTo>
                <a:lnTo>
                  <a:pt x="205" y="1562"/>
                </a:lnTo>
                <a:lnTo>
                  <a:pt x="205" y="1547"/>
                </a:lnTo>
                <a:lnTo>
                  <a:pt x="205" y="1547"/>
                </a:lnTo>
                <a:lnTo>
                  <a:pt x="207" y="1507"/>
                </a:lnTo>
                <a:lnTo>
                  <a:pt x="205" y="1478"/>
                </a:lnTo>
                <a:lnTo>
                  <a:pt x="205" y="1478"/>
                </a:lnTo>
                <a:lnTo>
                  <a:pt x="205" y="1456"/>
                </a:lnTo>
                <a:lnTo>
                  <a:pt x="205" y="1422"/>
                </a:lnTo>
                <a:lnTo>
                  <a:pt x="205" y="1422"/>
                </a:lnTo>
                <a:lnTo>
                  <a:pt x="215" y="1304"/>
                </a:lnTo>
                <a:lnTo>
                  <a:pt x="222" y="1204"/>
                </a:lnTo>
                <a:lnTo>
                  <a:pt x="222" y="1204"/>
                </a:lnTo>
                <a:lnTo>
                  <a:pt x="233" y="1271"/>
                </a:lnTo>
                <a:lnTo>
                  <a:pt x="247" y="1349"/>
                </a:lnTo>
                <a:lnTo>
                  <a:pt x="247" y="1349"/>
                </a:lnTo>
                <a:lnTo>
                  <a:pt x="248" y="1355"/>
                </a:lnTo>
                <a:lnTo>
                  <a:pt x="251" y="1360"/>
                </a:lnTo>
                <a:lnTo>
                  <a:pt x="260" y="1375"/>
                </a:lnTo>
                <a:lnTo>
                  <a:pt x="263" y="1383"/>
                </a:lnTo>
                <a:lnTo>
                  <a:pt x="267" y="1392"/>
                </a:lnTo>
                <a:lnTo>
                  <a:pt x="269" y="1403"/>
                </a:lnTo>
                <a:lnTo>
                  <a:pt x="270" y="1414"/>
                </a:lnTo>
                <a:lnTo>
                  <a:pt x="270" y="1414"/>
                </a:lnTo>
                <a:lnTo>
                  <a:pt x="271" y="1467"/>
                </a:lnTo>
                <a:lnTo>
                  <a:pt x="270" y="1511"/>
                </a:lnTo>
                <a:lnTo>
                  <a:pt x="270" y="1575"/>
                </a:lnTo>
                <a:lnTo>
                  <a:pt x="270" y="1575"/>
                </a:lnTo>
                <a:lnTo>
                  <a:pt x="271" y="1580"/>
                </a:lnTo>
                <a:lnTo>
                  <a:pt x="274" y="1583"/>
                </a:lnTo>
                <a:lnTo>
                  <a:pt x="277" y="1588"/>
                </a:lnTo>
                <a:lnTo>
                  <a:pt x="279" y="1592"/>
                </a:lnTo>
                <a:lnTo>
                  <a:pt x="279" y="1592"/>
                </a:lnTo>
                <a:lnTo>
                  <a:pt x="279" y="1596"/>
                </a:lnTo>
                <a:lnTo>
                  <a:pt x="276" y="1601"/>
                </a:lnTo>
                <a:lnTo>
                  <a:pt x="271" y="1607"/>
                </a:lnTo>
                <a:lnTo>
                  <a:pt x="267" y="1612"/>
                </a:lnTo>
                <a:lnTo>
                  <a:pt x="267" y="1612"/>
                </a:lnTo>
                <a:lnTo>
                  <a:pt x="241" y="1629"/>
                </a:lnTo>
                <a:lnTo>
                  <a:pt x="224" y="1641"/>
                </a:lnTo>
                <a:lnTo>
                  <a:pt x="214" y="1648"/>
                </a:lnTo>
                <a:lnTo>
                  <a:pt x="214" y="1648"/>
                </a:lnTo>
                <a:lnTo>
                  <a:pt x="211" y="1652"/>
                </a:lnTo>
                <a:lnTo>
                  <a:pt x="209" y="1656"/>
                </a:lnTo>
                <a:lnTo>
                  <a:pt x="208" y="1661"/>
                </a:lnTo>
                <a:lnTo>
                  <a:pt x="208" y="1667"/>
                </a:lnTo>
                <a:lnTo>
                  <a:pt x="209" y="1673"/>
                </a:lnTo>
                <a:lnTo>
                  <a:pt x="211" y="1679"/>
                </a:lnTo>
                <a:lnTo>
                  <a:pt x="214" y="1685"/>
                </a:lnTo>
                <a:lnTo>
                  <a:pt x="218" y="1688"/>
                </a:lnTo>
                <a:lnTo>
                  <a:pt x="218" y="1688"/>
                </a:lnTo>
                <a:lnTo>
                  <a:pt x="222" y="1691"/>
                </a:lnTo>
                <a:lnTo>
                  <a:pt x="229" y="1692"/>
                </a:lnTo>
                <a:lnTo>
                  <a:pt x="251" y="1692"/>
                </a:lnTo>
                <a:lnTo>
                  <a:pt x="281" y="1691"/>
                </a:lnTo>
                <a:lnTo>
                  <a:pt x="313" y="1688"/>
                </a:lnTo>
                <a:lnTo>
                  <a:pt x="345" y="1686"/>
                </a:lnTo>
                <a:lnTo>
                  <a:pt x="372" y="1682"/>
                </a:lnTo>
                <a:lnTo>
                  <a:pt x="392" y="1679"/>
                </a:lnTo>
                <a:lnTo>
                  <a:pt x="398" y="1678"/>
                </a:lnTo>
                <a:lnTo>
                  <a:pt x="400" y="1676"/>
                </a:lnTo>
                <a:lnTo>
                  <a:pt x="400" y="1676"/>
                </a:lnTo>
                <a:lnTo>
                  <a:pt x="400" y="1673"/>
                </a:lnTo>
                <a:lnTo>
                  <a:pt x="400" y="1666"/>
                </a:lnTo>
                <a:lnTo>
                  <a:pt x="400" y="1648"/>
                </a:lnTo>
                <a:lnTo>
                  <a:pt x="399" y="1629"/>
                </a:lnTo>
                <a:lnTo>
                  <a:pt x="399" y="1623"/>
                </a:lnTo>
                <a:lnTo>
                  <a:pt x="400" y="1620"/>
                </a:lnTo>
                <a:lnTo>
                  <a:pt x="400" y="1620"/>
                </a:lnTo>
                <a:lnTo>
                  <a:pt x="402" y="1619"/>
                </a:lnTo>
                <a:lnTo>
                  <a:pt x="406" y="1616"/>
                </a:lnTo>
                <a:lnTo>
                  <a:pt x="408" y="1614"/>
                </a:lnTo>
                <a:lnTo>
                  <a:pt x="409" y="1612"/>
                </a:lnTo>
                <a:lnTo>
                  <a:pt x="411" y="1608"/>
                </a:lnTo>
                <a:lnTo>
                  <a:pt x="412" y="1603"/>
                </a:lnTo>
                <a:lnTo>
                  <a:pt x="412" y="1603"/>
                </a:lnTo>
                <a:lnTo>
                  <a:pt x="412" y="1590"/>
                </a:lnTo>
                <a:lnTo>
                  <a:pt x="409" y="1566"/>
                </a:lnTo>
                <a:lnTo>
                  <a:pt x="402" y="1494"/>
                </a:lnTo>
                <a:lnTo>
                  <a:pt x="392" y="1385"/>
                </a:lnTo>
                <a:lnTo>
                  <a:pt x="392" y="1385"/>
                </a:lnTo>
                <a:lnTo>
                  <a:pt x="392" y="1366"/>
                </a:lnTo>
                <a:lnTo>
                  <a:pt x="395" y="1335"/>
                </a:lnTo>
                <a:lnTo>
                  <a:pt x="398" y="1298"/>
                </a:lnTo>
                <a:lnTo>
                  <a:pt x="400" y="1264"/>
                </a:lnTo>
                <a:lnTo>
                  <a:pt x="400" y="1264"/>
                </a:lnTo>
                <a:lnTo>
                  <a:pt x="400" y="1237"/>
                </a:lnTo>
                <a:lnTo>
                  <a:pt x="400" y="1212"/>
                </a:lnTo>
                <a:lnTo>
                  <a:pt x="399" y="1188"/>
                </a:lnTo>
                <a:lnTo>
                  <a:pt x="400" y="1167"/>
                </a:lnTo>
                <a:lnTo>
                  <a:pt x="400" y="1167"/>
                </a:lnTo>
                <a:lnTo>
                  <a:pt x="400" y="1089"/>
                </a:lnTo>
                <a:lnTo>
                  <a:pt x="400" y="1034"/>
                </a:lnTo>
                <a:lnTo>
                  <a:pt x="400" y="1034"/>
                </a:lnTo>
                <a:lnTo>
                  <a:pt x="402" y="1027"/>
                </a:lnTo>
                <a:lnTo>
                  <a:pt x="406" y="1023"/>
                </a:lnTo>
                <a:lnTo>
                  <a:pt x="407" y="1022"/>
                </a:lnTo>
                <a:lnTo>
                  <a:pt x="408" y="1022"/>
                </a:lnTo>
                <a:lnTo>
                  <a:pt x="408" y="1022"/>
                </a:lnTo>
                <a:lnTo>
                  <a:pt x="409" y="1022"/>
                </a:lnTo>
                <a:lnTo>
                  <a:pt x="413" y="1022"/>
                </a:lnTo>
                <a:lnTo>
                  <a:pt x="417" y="1021"/>
                </a:lnTo>
                <a:lnTo>
                  <a:pt x="420" y="1017"/>
                </a:lnTo>
                <a:lnTo>
                  <a:pt x="420" y="1017"/>
                </a:lnTo>
                <a:lnTo>
                  <a:pt x="422" y="1014"/>
                </a:lnTo>
                <a:lnTo>
                  <a:pt x="424" y="1013"/>
                </a:lnTo>
                <a:lnTo>
                  <a:pt x="426" y="1010"/>
                </a:lnTo>
                <a:lnTo>
                  <a:pt x="428" y="1006"/>
                </a:lnTo>
                <a:lnTo>
                  <a:pt x="428" y="1006"/>
                </a:lnTo>
                <a:lnTo>
                  <a:pt x="430" y="1000"/>
                </a:lnTo>
                <a:lnTo>
                  <a:pt x="431" y="994"/>
                </a:lnTo>
                <a:lnTo>
                  <a:pt x="432" y="977"/>
                </a:lnTo>
                <a:lnTo>
                  <a:pt x="432" y="884"/>
                </a:lnTo>
                <a:lnTo>
                  <a:pt x="432" y="884"/>
                </a:lnTo>
                <a:lnTo>
                  <a:pt x="433" y="883"/>
                </a:lnTo>
                <a:lnTo>
                  <a:pt x="437" y="883"/>
                </a:lnTo>
                <a:lnTo>
                  <a:pt x="446" y="883"/>
                </a:lnTo>
                <a:lnTo>
                  <a:pt x="454" y="883"/>
                </a:lnTo>
                <a:lnTo>
                  <a:pt x="457" y="882"/>
                </a:lnTo>
                <a:lnTo>
                  <a:pt x="457" y="881"/>
                </a:lnTo>
                <a:lnTo>
                  <a:pt x="457" y="881"/>
                </a:lnTo>
                <a:lnTo>
                  <a:pt x="454" y="876"/>
                </a:lnTo>
                <a:lnTo>
                  <a:pt x="452" y="866"/>
                </a:lnTo>
                <a:lnTo>
                  <a:pt x="446" y="843"/>
                </a:lnTo>
                <a:lnTo>
                  <a:pt x="440" y="808"/>
                </a:lnTo>
                <a:lnTo>
                  <a:pt x="440" y="808"/>
                </a:lnTo>
                <a:lnTo>
                  <a:pt x="444" y="706"/>
                </a:lnTo>
                <a:lnTo>
                  <a:pt x="448" y="650"/>
                </a:lnTo>
                <a:lnTo>
                  <a:pt x="448" y="650"/>
                </a:lnTo>
                <a:lnTo>
                  <a:pt x="452" y="648"/>
                </a:lnTo>
                <a:lnTo>
                  <a:pt x="457" y="646"/>
                </a:lnTo>
                <a:lnTo>
                  <a:pt x="461" y="642"/>
                </a:lnTo>
                <a:lnTo>
                  <a:pt x="466" y="638"/>
                </a:lnTo>
                <a:lnTo>
                  <a:pt x="471" y="631"/>
                </a:lnTo>
                <a:lnTo>
                  <a:pt x="474" y="621"/>
                </a:lnTo>
                <a:lnTo>
                  <a:pt x="477" y="609"/>
                </a:lnTo>
                <a:lnTo>
                  <a:pt x="477" y="609"/>
                </a:lnTo>
                <a:lnTo>
                  <a:pt x="477" y="596"/>
                </a:lnTo>
                <a:lnTo>
                  <a:pt x="477" y="586"/>
                </a:lnTo>
                <a:lnTo>
                  <a:pt x="476" y="575"/>
                </a:lnTo>
                <a:lnTo>
                  <a:pt x="473" y="566"/>
                </a:lnTo>
                <a:lnTo>
                  <a:pt x="470" y="553"/>
                </a:lnTo>
                <a:lnTo>
                  <a:pt x="468" y="548"/>
                </a:lnTo>
                <a:lnTo>
                  <a:pt x="468" y="548"/>
                </a:lnTo>
                <a:lnTo>
                  <a:pt x="473" y="527"/>
                </a:lnTo>
                <a:lnTo>
                  <a:pt x="481" y="479"/>
                </a:lnTo>
                <a:lnTo>
                  <a:pt x="486" y="451"/>
                </a:lnTo>
                <a:lnTo>
                  <a:pt x="490" y="426"/>
                </a:lnTo>
                <a:lnTo>
                  <a:pt x="490" y="404"/>
                </a:lnTo>
                <a:lnTo>
                  <a:pt x="490" y="396"/>
                </a:lnTo>
                <a:lnTo>
                  <a:pt x="488" y="391"/>
                </a:lnTo>
                <a:lnTo>
                  <a:pt x="488" y="391"/>
                </a:lnTo>
                <a:lnTo>
                  <a:pt x="484" y="381"/>
                </a:lnTo>
                <a:lnTo>
                  <a:pt x="478" y="369"/>
                </a:lnTo>
                <a:lnTo>
                  <a:pt x="461" y="344"/>
                </a:lnTo>
                <a:lnTo>
                  <a:pt x="444" y="322"/>
                </a:lnTo>
                <a:lnTo>
                  <a:pt x="438" y="315"/>
                </a:lnTo>
                <a:lnTo>
                  <a:pt x="432" y="310"/>
                </a:lnTo>
                <a:lnTo>
                  <a:pt x="432" y="310"/>
                </a:lnTo>
                <a:lnTo>
                  <a:pt x="426" y="306"/>
                </a:lnTo>
                <a:lnTo>
                  <a:pt x="419" y="301"/>
                </a:lnTo>
                <a:lnTo>
                  <a:pt x="400" y="283"/>
                </a:lnTo>
                <a:lnTo>
                  <a:pt x="384" y="268"/>
                </a:lnTo>
                <a:lnTo>
                  <a:pt x="375" y="258"/>
                </a:lnTo>
                <a:lnTo>
                  <a:pt x="375" y="258"/>
                </a:lnTo>
                <a:lnTo>
                  <a:pt x="371" y="250"/>
                </a:lnTo>
                <a:lnTo>
                  <a:pt x="362" y="237"/>
                </a:lnTo>
                <a:lnTo>
                  <a:pt x="352" y="222"/>
                </a:lnTo>
                <a:lnTo>
                  <a:pt x="352" y="222"/>
                </a:lnTo>
                <a:lnTo>
                  <a:pt x="359" y="197"/>
                </a:lnTo>
                <a:lnTo>
                  <a:pt x="366" y="177"/>
                </a:lnTo>
                <a:lnTo>
                  <a:pt x="372" y="165"/>
                </a:lnTo>
                <a:lnTo>
                  <a:pt x="372" y="165"/>
                </a:lnTo>
                <a:lnTo>
                  <a:pt x="375" y="158"/>
                </a:lnTo>
                <a:lnTo>
                  <a:pt x="376" y="154"/>
                </a:lnTo>
                <a:lnTo>
                  <a:pt x="378" y="151"/>
                </a:lnTo>
                <a:lnTo>
                  <a:pt x="380" y="148"/>
                </a:lnTo>
                <a:lnTo>
                  <a:pt x="380" y="148"/>
                </a:lnTo>
                <a:lnTo>
                  <a:pt x="386" y="145"/>
                </a:lnTo>
                <a:lnTo>
                  <a:pt x="389" y="141"/>
                </a:lnTo>
                <a:lnTo>
                  <a:pt x="391" y="139"/>
                </a:lnTo>
                <a:lnTo>
                  <a:pt x="392" y="137"/>
                </a:lnTo>
                <a:lnTo>
                  <a:pt x="392" y="137"/>
                </a:lnTo>
                <a:lnTo>
                  <a:pt x="392" y="120"/>
                </a:lnTo>
                <a:lnTo>
                  <a:pt x="392" y="93"/>
                </a:lnTo>
                <a:lnTo>
                  <a:pt x="391" y="79"/>
                </a:lnTo>
                <a:lnTo>
                  <a:pt x="388" y="66"/>
                </a:lnTo>
                <a:lnTo>
                  <a:pt x="387" y="54"/>
                </a:lnTo>
                <a:lnTo>
                  <a:pt x="384" y="47"/>
                </a:lnTo>
                <a:lnTo>
                  <a:pt x="384" y="47"/>
                </a:lnTo>
                <a:lnTo>
                  <a:pt x="378" y="39"/>
                </a:lnTo>
                <a:lnTo>
                  <a:pt x="374" y="34"/>
                </a:lnTo>
                <a:lnTo>
                  <a:pt x="367" y="29"/>
                </a:lnTo>
                <a:lnTo>
                  <a:pt x="355" y="23"/>
                </a:lnTo>
                <a:lnTo>
                  <a:pt x="355" y="23"/>
                </a:lnTo>
                <a:lnTo>
                  <a:pt x="343" y="16"/>
                </a:lnTo>
                <a:lnTo>
                  <a:pt x="333" y="10"/>
                </a:lnTo>
                <a:lnTo>
                  <a:pt x="328" y="8"/>
                </a:lnTo>
                <a:lnTo>
                  <a:pt x="321" y="6"/>
                </a:lnTo>
                <a:lnTo>
                  <a:pt x="313" y="5"/>
                </a:lnTo>
                <a:lnTo>
                  <a:pt x="303" y="2"/>
                </a:lnTo>
                <a:lnTo>
                  <a:pt x="303" y="2"/>
                </a:lnTo>
                <a:lnTo>
                  <a:pt x="279" y="1"/>
                </a:lnTo>
                <a:lnTo>
                  <a:pt x="256" y="0"/>
                </a:lnTo>
                <a:lnTo>
                  <a:pt x="247" y="0"/>
                </a:lnTo>
                <a:lnTo>
                  <a:pt x="238" y="1"/>
                </a:lnTo>
                <a:lnTo>
                  <a:pt x="234" y="3"/>
                </a:lnTo>
                <a:lnTo>
                  <a:pt x="231" y="5"/>
                </a:lnTo>
                <a:lnTo>
                  <a:pt x="230" y="7"/>
                </a:lnTo>
                <a:lnTo>
                  <a:pt x="230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3AF3BBED-0304-4D78-91D9-D89C70F6AD24}"/>
              </a:ext>
            </a:extLst>
          </p:cNvPr>
          <p:cNvSpPr>
            <a:spLocks/>
          </p:cNvSpPr>
          <p:nvPr/>
        </p:nvSpPr>
        <p:spPr bwMode="auto">
          <a:xfrm>
            <a:off x="4682355" y="775618"/>
            <a:ext cx="526844" cy="1647736"/>
          </a:xfrm>
          <a:custGeom>
            <a:avLst/>
            <a:gdLst>
              <a:gd name="T0" fmla="*/ 136 w 439"/>
              <a:gd name="T1" fmla="*/ 164 h 1373"/>
              <a:gd name="T2" fmla="*/ 143 w 439"/>
              <a:gd name="T3" fmla="*/ 169 h 1373"/>
              <a:gd name="T4" fmla="*/ 58 w 439"/>
              <a:gd name="T5" fmla="*/ 277 h 1373"/>
              <a:gd name="T6" fmla="*/ 45 w 439"/>
              <a:gd name="T7" fmla="*/ 583 h 1373"/>
              <a:gd name="T8" fmla="*/ 31 w 439"/>
              <a:gd name="T9" fmla="*/ 761 h 1373"/>
              <a:gd name="T10" fmla="*/ 56 w 439"/>
              <a:gd name="T11" fmla="*/ 994 h 1373"/>
              <a:gd name="T12" fmla="*/ 3 w 439"/>
              <a:gd name="T13" fmla="*/ 1322 h 1373"/>
              <a:gd name="T14" fmla="*/ 8 w 439"/>
              <a:gd name="T15" fmla="*/ 1368 h 1373"/>
              <a:gd name="T16" fmla="*/ 65 w 439"/>
              <a:gd name="T17" fmla="*/ 1372 h 1373"/>
              <a:gd name="T18" fmla="*/ 158 w 439"/>
              <a:gd name="T19" fmla="*/ 1366 h 1373"/>
              <a:gd name="T20" fmla="*/ 225 w 439"/>
              <a:gd name="T21" fmla="*/ 1350 h 1373"/>
              <a:gd name="T22" fmla="*/ 210 w 439"/>
              <a:gd name="T23" fmla="*/ 1330 h 1373"/>
              <a:gd name="T24" fmla="*/ 154 w 439"/>
              <a:gd name="T25" fmla="*/ 1318 h 1373"/>
              <a:gd name="T26" fmla="*/ 152 w 439"/>
              <a:gd name="T27" fmla="*/ 1300 h 1373"/>
              <a:gd name="T28" fmla="*/ 128 w 439"/>
              <a:gd name="T29" fmla="*/ 1282 h 1373"/>
              <a:gd name="T30" fmla="*/ 165 w 439"/>
              <a:gd name="T31" fmla="*/ 1076 h 1373"/>
              <a:gd name="T32" fmla="*/ 223 w 439"/>
              <a:gd name="T33" fmla="*/ 1282 h 1373"/>
              <a:gd name="T34" fmla="*/ 245 w 439"/>
              <a:gd name="T35" fmla="*/ 1366 h 1373"/>
              <a:gd name="T36" fmla="*/ 277 w 439"/>
              <a:gd name="T37" fmla="*/ 1368 h 1373"/>
              <a:gd name="T38" fmla="*/ 417 w 439"/>
              <a:gd name="T39" fmla="*/ 1362 h 1373"/>
              <a:gd name="T40" fmla="*/ 435 w 439"/>
              <a:gd name="T41" fmla="*/ 1342 h 1373"/>
              <a:gd name="T42" fmla="*/ 397 w 439"/>
              <a:gd name="T43" fmla="*/ 1328 h 1373"/>
              <a:gd name="T44" fmla="*/ 360 w 439"/>
              <a:gd name="T45" fmla="*/ 1297 h 1373"/>
              <a:gd name="T46" fmla="*/ 299 w 439"/>
              <a:gd name="T47" fmla="*/ 1132 h 1373"/>
              <a:gd name="T48" fmla="*/ 279 w 439"/>
              <a:gd name="T49" fmla="*/ 944 h 1373"/>
              <a:gd name="T50" fmla="*/ 361 w 439"/>
              <a:gd name="T51" fmla="*/ 1047 h 1373"/>
              <a:gd name="T52" fmla="*/ 383 w 439"/>
              <a:gd name="T53" fmla="*/ 1040 h 1373"/>
              <a:gd name="T54" fmla="*/ 274 w 439"/>
              <a:gd name="T55" fmla="*/ 766 h 1373"/>
              <a:gd name="T56" fmla="*/ 262 w 439"/>
              <a:gd name="T57" fmla="*/ 743 h 1373"/>
              <a:gd name="T58" fmla="*/ 256 w 439"/>
              <a:gd name="T59" fmla="*/ 710 h 1373"/>
              <a:gd name="T60" fmla="*/ 246 w 439"/>
              <a:gd name="T61" fmla="*/ 672 h 1373"/>
              <a:gd name="T62" fmla="*/ 229 w 439"/>
              <a:gd name="T63" fmla="*/ 538 h 1373"/>
              <a:gd name="T64" fmla="*/ 245 w 439"/>
              <a:gd name="T65" fmla="*/ 511 h 1373"/>
              <a:gd name="T66" fmla="*/ 242 w 439"/>
              <a:gd name="T67" fmla="*/ 412 h 1373"/>
              <a:gd name="T68" fmla="*/ 276 w 439"/>
              <a:gd name="T69" fmla="*/ 375 h 1373"/>
              <a:gd name="T70" fmla="*/ 320 w 439"/>
              <a:gd name="T71" fmla="*/ 383 h 1373"/>
              <a:gd name="T72" fmla="*/ 347 w 439"/>
              <a:gd name="T73" fmla="*/ 382 h 1373"/>
              <a:gd name="T74" fmla="*/ 338 w 439"/>
              <a:gd name="T75" fmla="*/ 371 h 1373"/>
              <a:gd name="T76" fmla="*/ 344 w 439"/>
              <a:gd name="T77" fmla="*/ 361 h 1373"/>
              <a:gd name="T78" fmla="*/ 344 w 439"/>
              <a:gd name="T79" fmla="*/ 350 h 1373"/>
              <a:gd name="T80" fmla="*/ 336 w 439"/>
              <a:gd name="T81" fmla="*/ 334 h 1373"/>
              <a:gd name="T82" fmla="*/ 337 w 439"/>
              <a:gd name="T83" fmla="*/ 305 h 1373"/>
              <a:gd name="T84" fmla="*/ 345 w 439"/>
              <a:gd name="T85" fmla="*/ 284 h 1373"/>
              <a:gd name="T86" fmla="*/ 310 w 439"/>
              <a:gd name="T87" fmla="*/ 307 h 1373"/>
              <a:gd name="T88" fmla="*/ 297 w 439"/>
              <a:gd name="T89" fmla="*/ 317 h 1373"/>
              <a:gd name="T90" fmla="*/ 284 w 439"/>
              <a:gd name="T91" fmla="*/ 309 h 1373"/>
              <a:gd name="T92" fmla="*/ 252 w 439"/>
              <a:gd name="T93" fmla="*/ 276 h 1373"/>
              <a:gd name="T94" fmla="*/ 225 w 439"/>
              <a:gd name="T95" fmla="*/ 221 h 1373"/>
              <a:gd name="T96" fmla="*/ 256 w 439"/>
              <a:gd name="T97" fmla="*/ 202 h 1373"/>
              <a:gd name="T98" fmla="*/ 281 w 439"/>
              <a:gd name="T99" fmla="*/ 155 h 1373"/>
              <a:gd name="T100" fmla="*/ 311 w 439"/>
              <a:gd name="T101" fmla="*/ 97 h 1373"/>
              <a:gd name="T102" fmla="*/ 298 w 439"/>
              <a:gd name="T103" fmla="*/ 79 h 1373"/>
              <a:gd name="T104" fmla="*/ 283 w 439"/>
              <a:gd name="T105" fmla="*/ 60 h 1373"/>
              <a:gd name="T106" fmla="*/ 255 w 439"/>
              <a:gd name="T107" fmla="*/ 7 h 1373"/>
              <a:gd name="T108" fmla="*/ 186 w 439"/>
              <a:gd name="T109" fmla="*/ 5 h 1373"/>
              <a:gd name="T110" fmla="*/ 137 w 439"/>
              <a:gd name="T111" fmla="*/ 32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9" h="1373">
                <a:moveTo>
                  <a:pt x="137" y="32"/>
                </a:moveTo>
                <a:lnTo>
                  <a:pt x="131" y="93"/>
                </a:lnTo>
                <a:lnTo>
                  <a:pt x="131" y="93"/>
                </a:lnTo>
                <a:lnTo>
                  <a:pt x="134" y="117"/>
                </a:lnTo>
                <a:lnTo>
                  <a:pt x="137" y="143"/>
                </a:lnTo>
                <a:lnTo>
                  <a:pt x="137" y="143"/>
                </a:lnTo>
                <a:lnTo>
                  <a:pt x="136" y="164"/>
                </a:lnTo>
                <a:lnTo>
                  <a:pt x="136" y="164"/>
                </a:lnTo>
                <a:lnTo>
                  <a:pt x="139" y="164"/>
                </a:lnTo>
                <a:lnTo>
                  <a:pt x="141" y="164"/>
                </a:lnTo>
                <a:lnTo>
                  <a:pt x="143" y="163"/>
                </a:lnTo>
                <a:lnTo>
                  <a:pt x="143" y="163"/>
                </a:lnTo>
                <a:lnTo>
                  <a:pt x="143" y="165"/>
                </a:lnTo>
                <a:lnTo>
                  <a:pt x="143" y="169"/>
                </a:lnTo>
                <a:lnTo>
                  <a:pt x="131" y="185"/>
                </a:lnTo>
                <a:lnTo>
                  <a:pt x="131" y="185"/>
                </a:lnTo>
                <a:lnTo>
                  <a:pt x="127" y="188"/>
                </a:lnTo>
                <a:lnTo>
                  <a:pt x="123" y="190"/>
                </a:lnTo>
                <a:lnTo>
                  <a:pt x="123" y="190"/>
                </a:lnTo>
                <a:lnTo>
                  <a:pt x="105" y="215"/>
                </a:lnTo>
                <a:lnTo>
                  <a:pt x="58" y="277"/>
                </a:lnTo>
                <a:lnTo>
                  <a:pt x="58" y="277"/>
                </a:lnTo>
                <a:lnTo>
                  <a:pt x="21" y="446"/>
                </a:lnTo>
                <a:lnTo>
                  <a:pt x="21" y="446"/>
                </a:lnTo>
                <a:lnTo>
                  <a:pt x="21" y="462"/>
                </a:lnTo>
                <a:lnTo>
                  <a:pt x="22" y="497"/>
                </a:lnTo>
                <a:lnTo>
                  <a:pt x="25" y="544"/>
                </a:lnTo>
                <a:lnTo>
                  <a:pt x="45" y="583"/>
                </a:lnTo>
                <a:lnTo>
                  <a:pt x="1" y="696"/>
                </a:lnTo>
                <a:lnTo>
                  <a:pt x="16" y="707"/>
                </a:lnTo>
                <a:lnTo>
                  <a:pt x="16" y="707"/>
                </a:lnTo>
                <a:lnTo>
                  <a:pt x="23" y="731"/>
                </a:lnTo>
                <a:lnTo>
                  <a:pt x="29" y="749"/>
                </a:lnTo>
                <a:lnTo>
                  <a:pt x="31" y="761"/>
                </a:lnTo>
                <a:lnTo>
                  <a:pt x="31" y="761"/>
                </a:lnTo>
                <a:lnTo>
                  <a:pt x="32" y="766"/>
                </a:lnTo>
                <a:lnTo>
                  <a:pt x="36" y="777"/>
                </a:lnTo>
                <a:lnTo>
                  <a:pt x="49" y="810"/>
                </a:lnTo>
                <a:lnTo>
                  <a:pt x="68" y="855"/>
                </a:lnTo>
                <a:lnTo>
                  <a:pt x="65" y="955"/>
                </a:lnTo>
                <a:lnTo>
                  <a:pt x="65" y="955"/>
                </a:lnTo>
                <a:lnTo>
                  <a:pt x="56" y="994"/>
                </a:lnTo>
                <a:lnTo>
                  <a:pt x="56" y="994"/>
                </a:lnTo>
                <a:lnTo>
                  <a:pt x="29" y="1143"/>
                </a:lnTo>
                <a:lnTo>
                  <a:pt x="3" y="1290"/>
                </a:lnTo>
                <a:lnTo>
                  <a:pt x="3" y="1290"/>
                </a:lnTo>
                <a:lnTo>
                  <a:pt x="3" y="1306"/>
                </a:lnTo>
                <a:lnTo>
                  <a:pt x="3" y="1322"/>
                </a:lnTo>
                <a:lnTo>
                  <a:pt x="3" y="1322"/>
                </a:lnTo>
                <a:lnTo>
                  <a:pt x="2" y="1329"/>
                </a:lnTo>
                <a:lnTo>
                  <a:pt x="0" y="1344"/>
                </a:lnTo>
                <a:lnTo>
                  <a:pt x="0" y="1353"/>
                </a:lnTo>
                <a:lnTo>
                  <a:pt x="1" y="1360"/>
                </a:lnTo>
                <a:lnTo>
                  <a:pt x="3" y="1363"/>
                </a:lnTo>
                <a:lnTo>
                  <a:pt x="5" y="1366"/>
                </a:lnTo>
                <a:lnTo>
                  <a:pt x="8" y="1368"/>
                </a:lnTo>
                <a:lnTo>
                  <a:pt x="10" y="1369"/>
                </a:lnTo>
                <a:lnTo>
                  <a:pt x="10" y="1369"/>
                </a:lnTo>
                <a:lnTo>
                  <a:pt x="27" y="1372"/>
                </a:lnTo>
                <a:lnTo>
                  <a:pt x="45" y="1373"/>
                </a:lnTo>
                <a:lnTo>
                  <a:pt x="59" y="1373"/>
                </a:lnTo>
                <a:lnTo>
                  <a:pt x="65" y="1372"/>
                </a:lnTo>
                <a:lnTo>
                  <a:pt x="65" y="1372"/>
                </a:lnTo>
                <a:lnTo>
                  <a:pt x="71" y="1366"/>
                </a:lnTo>
                <a:lnTo>
                  <a:pt x="75" y="1359"/>
                </a:lnTo>
                <a:lnTo>
                  <a:pt x="75" y="1359"/>
                </a:lnTo>
                <a:lnTo>
                  <a:pt x="102" y="1363"/>
                </a:lnTo>
                <a:lnTo>
                  <a:pt x="130" y="1366"/>
                </a:lnTo>
                <a:lnTo>
                  <a:pt x="158" y="1366"/>
                </a:lnTo>
                <a:lnTo>
                  <a:pt x="158" y="1366"/>
                </a:lnTo>
                <a:lnTo>
                  <a:pt x="184" y="1364"/>
                </a:lnTo>
                <a:lnTo>
                  <a:pt x="204" y="1362"/>
                </a:lnTo>
                <a:lnTo>
                  <a:pt x="218" y="1359"/>
                </a:lnTo>
                <a:lnTo>
                  <a:pt x="222" y="1357"/>
                </a:lnTo>
                <a:lnTo>
                  <a:pt x="224" y="1355"/>
                </a:lnTo>
                <a:lnTo>
                  <a:pt x="224" y="1355"/>
                </a:lnTo>
                <a:lnTo>
                  <a:pt x="225" y="1350"/>
                </a:lnTo>
                <a:lnTo>
                  <a:pt x="224" y="1347"/>
                </a:lnTo>
                <a:lnTo>
                  <a:pt x="223" y="1343"/>
                </a:lnTo>
                <a:lnTo>
                  <a:pt x="223" y="1343"/>
                </a:lnTo>
                <a:lnTo>
                  <a:pt x="223" y="1342"/>
                </a:lnTo>
                <a:lnTo>
                  <a:pt x="222" y="1340"/>
                </a:lnTo>
                <a:lnTo>
                  <a:pt x="217" y="1335"/>
                </a:lnTo>
                <a:lnTo>
                  <a:pt x="210" y="1330"/>
                </a:lnTo>
                <a:lnTo>
                  <a:pt x="210" y="1330"/>
                </a:lnTo>
                <a:lnTo>
                  <a:pt x="204" y="1328"/>
                </a:lnTo>
                <a:lnTo>
                  <a:pt x="197" y="1326"/>
                </a:lnTo>
                <a:lnTo>
                  <a:pt x="180" y="1323"/>
                </a:lnTo>
                <a:lnTo>
                  <a:pt x="158" y="1321"/>
                </a:lnTo>
                <a:lnTo>
                  <a:pt x="158" y="1321"/>
                </a:lnTo>
                <a:lnTo>
                  <a:pt x="154" y="1318"/>
                </a:lnTo>
                <a:lnTo>
                  <a:pt x="150" y="1314"/>
                </a:lnTo>
                <a:lnTo>
                  <a:pt x="144" y="1309"/>
                </a:lnTo>
                <a:lnTo>
                  <a:pt x="144" y="1309"/>
                </a:lnTo>
                <a:lnTo>
                  <a:pt x="148" y="1304"/>
                </a:lnTo>
                <a:lnTo>
                  <a:pt x="152" y="1302"/>
                </a:lnTo>
                <a:lnTo>
                  <a:pt x="153" y="1301"/>
                </a:lnTo>
                <a:lnTo>
                  <a:pt x="152" y="1300"/>
                </a:lnTo>
                <a:lnTo>
                  <a:pt x="152" y="1300"/>
                </a:lnTo>
                <a:lnTo>
                  <a:pt x="147" y="1298"/>
                </a:lnTo>
                <a:lnTo>
                  <a:pt x="140" y="1293"/>
                </a:lnTo>
                <a:lnTo>
                  <a:pt x="132" y="1287"/>
                </a:lnTo>
                <a:lnTo>
                  <a:pt x="130" y="1284"/>
                </a:lnTo>
                <a:lnTo>
                  <a:pt x="128" y="1282"/>
                </a:lnTo>
                <a:lnTo>
                  <a:pt x="128" y="1282"/>
                </a:lnTo>
                <a:lnTo>
                  <a:pt x="128" y="1271"/>
                </a:lnTo>
                <a:lnTo>
                  <a:pt x="131" y="1255"/>
                </a:lnTo>
                <a:lnTo>
                  <a:pt x="136" y="1221"/>
                </a:lnTo>
                <a:lnTo>
                  <a:pt x="136" y="1221"/>
                </a:lnTo>
                <a:lnTo>
                  <a:pt x="140" y="1192"/>
                </a:lnTo>
                <a:lnTo>
                  <a:pt x="151" y="1143"/>
                </a:lnTo>
                <a:lnTo>
                  <a:pt x="165" y="1076"/>
                </a:lnTo>
                <a:lnTo>
                  <a:pt x="165" y="1076"/>
                </a:lnTo>
                <a:lnTo>
                  <a:pt x="183" y="1130"/>
                </a:lnTo>
                <a:lnTo>
                  <a:pt x="196" y="1172"/>
                </a:lnTo>
                <a:lnTo>
                  <a:pt x="204" y="1199"/>
                </a:lnTo>
                <a:lnTo>
                  <a:pt x="204" y="1199"/>
                </a:lnTo>
                <a:lnTo>
                  <a:pt x="213" y="1243"/>
                </a:lnTo>
                <a:lnTo>
                  <a:pt x="223" y="1282"/>
                </a:lnTo>
                <a:lnTo>
                  <a:pt x="223" y="1282"/>
                </a:lnTo>
                <a:lnTo>
                  <a:pt x="231" y="1320"/>
                </a:lnTo>
                <a:lnTo>
                  <a:pt x="238" y="1346"/>
                </a:lnTo>
                <a:lnTo>
                  <a:pt x="238" y="1346"/>
                </a:lnTo>
                <a:lnTo>
                  <a:pt x="240" y="1355"/>
                </a:lnTo>
                <a:lnTo>
                  <a:pt x="243" y="1362"/>
                </a:lnTo>
                <a:lnTo>
                  <a:pt x="245" y="1366"/>
                </a:lnTo>
                <a:lnTo>
                  <a:pt x="246" y="1368"/>
                </a:lnTo>
                <a:lnTo>
                  <a:pt x="246" y="1368"/>
                </a:lnTo>
                <a:lnTo>
                  <a:pt x="250" y="1369"/>
                </a:lnTo>
                <a:lnTo>
                  <a:pt x="253" y="1370"/>
                </a:lnTo>
                <a:lnTo>
                  <a:pt x="261" y="1370"/>
                </a:lnTo>
                <a:lnTo>
                  <a:pt x="277" y="1368"/>
                </a:lnTo>
                <a:lnTo>
                  <a:pt x="277" y="1368"/>
                </a:lnTo>
                <a:lnTo>
                  <a:pt x="288" y="1367"/>
                </a:lnTo>
                <a:lnTo>
                  <a:pt x="304" y="1368"/>
                </a:lnTo>
                <a:lnTo>
                  <a:pt x="340" y="1369"/>
                </a:lnTo>
                <a:lnTo>
                  <a:pt x="340" y="1369"/>
                </a:lnTo>
                <a:lnTo>
                  <a:pt x="361" y="1369"/>
                </a:lnTo>
                <a:lnTo>
                  <a:pt x="389" y="1367"/>
                </a:lnTo>
                <a:lnTo>
                  <a:pt x="417" y="1362"/>
                </a:lnTo>
                <a:lnTo>
                  <a:pt x="427" y="1360"/>
                </a:lnTo>
                <a:lnTo>
                  <a:pt x="434" y="1357"/>
                </a:lnTo>
                <a:lnTo>
                  <a:pt x="434" y="1357"/>
                </a:lnTo>
                <a:lnTo>
                  <a:pt x="437" y="1355"/>
                </a:lnTo>
                <a:lnTo>
                  <a:pt x="439" y="1350"/>
                </a:lnTo>
                <a:lnTo>
                  <a:pt x="437" y="1347"/>
                </a:lnTo>
                <a:lnTo>
                  <a:pt x="435" y="1342"/>
                </a:lnTo>
                <a:lnTo>
                  <a:pt x="428" y="1335"/>
                </a:lnTo>
                <a:lnTo>
                  <a:pt x="421" y="1330"/>
                </a:lnTo>
                <a:lnTo>
                  <a:pt x="421" y="1330"/>
                </a:lnTo>
                <a:lnTo>
                  <a:pt x="415" y="1329"/>
                </a:lnTo>
                <a:lnTo>
                  <a:pt x="407" y="1328"/>
                </a:lnTo>
                <a:lnTo>
                  <a:pt x="397" y="1328"/>
                </a:lnTo>
                <a:lnTo>
                  <a:pt x="397" y="1328"/>
                </a:lnTo>
                <a:lnTo>
                  <a:pt x="367" y="1311"/>
                </a:lnTo>
                <a:lnTo>
                  <a:pt x="367" y="1311"/>
                </a:lnTo>
                <a:lnTo>
                  <a:pt x="366" y="1309"/>
                </a:lnTo>
                <a:lnTo>
                  <a:pt x="366" y="1306"/>
                </a:lnTo>
                <a:lnTo>
                  <a:pt x="366" y="1302"/>
                </a:lnTo>
                <a:lnTo>
                  <a:pt x="366" y="1302"/>
                </a:lnTo>
                <a:lnTo>
                  <a:pt x="360" y="1297"/>
                </a:lnTo>
                <a:lnTo>
                  <a:pt x="355" y="1294"/>
                </a:lnTo>
                <a:lnTo>
                  <a:pt x="351" y="1289"/>
                </a:lnTo>
                <a:lnTo>
                  <a:pt x="351" y="1289"/>
                </a:lnTo>
                <a:lnTo>
                  <a:pt x="342" y="1262"/>
                </a:lnTo>
                <a:lnTo>
                  <a:pt x="324" y="1209"/>
                </a:lnTo>
                <a:lnTo>
                  <a:pt x="299" y="1132"/>
                </a:lnTo>
                <a:lnTo>
                  <a:pt x="299" y="1132"/>
                </a:lnTo>
                <a:lnTo>
                  <a:pt x="297" y="1052"/>
                </a:lnTo>
                <a:lnTo>
                  <a:pt x="297" y="1052"/>
                </a:lnTo>
                <a:lnTo>
                  <a:pt x="294" y="1020"/>
                </a:lnTo>
                <a:lnTo>
                  <a:pt x="294" y="1020"/>
                </a:lnTo>
                <a:lnTo>
                  <a:pt x="291" y="1001"/>
                </a:lnTo>
                <a:lnTo>
                  <a:pt x="286" y="975"/>
                </a:lnTo>
                <a:lnTo>
                  <a:pt x="279" y="944"/>
                </a:lnTo>
                <a:lnTo>
                  <a:pt x="251" y="829"/>
                </a:lnTo>
                <a:lnTo>
                  <a:pt x="242" y="789"/>
                </a:lnTo>
                <a:lnTo>
                  <a:pt x="252" y="804"/>
                </a:lnTo>
                <a:lnTo>
                  <a:pt x="357" y="1041"/>
                </a:lnTo>
                <a:lnTo>
                  <a:pt x="357" y="1041"/>
                </a:lnTo>
                <a:lnTo>
                  <a:pt x="358" y="1044"/>
                </a:lnTo>
                <a:lnTo>
                  <a:pt x="361" y="1047"/>
                </a:lnTo>
                <a:lnTo>
                  <a:pt x="367" y="1050"/>
                </a:lnTo>
                <a:lnTo>
                  <a:pt x="369" y="1051"/>
                </a:lnTo>
                <a:lnTo>
                  <a:pt x="373" y="1051"/>
                </a:lnTo>
                <a:lnTo>
                  <a:pt x="373" y="1051"/>
                </a:lnTo>
                <a:lnTo>
                  <a:pt x="376" y="1048"/>
                </a:lnTo>
                <a:lnTo>
                  <a:pt x="380" y="1046"/>
                </a:lnTo>
                <a:lnTo>
                  <a:pt x="383" y="1040"/>
                </a:lnTo>
                <a:lnTo>
                  <a:pt x="387" y="1034"/>
                </a:lnTo>
                <a:lnTo>
                  <a:pt x="387" y="1032"/>
                </a:lnTo>
                <a:lnTo>
                  <a:pt x="387" y="1032"/>
                </a:lnTo>
                <a:lnTo>
                  <a:pt x="331" y="905"/>
                </a:lnTo>
                <a:lnTo>
                  <a:pt x="276" y="775"/>
                </a:lnTo>
                <a:lnTo>
                  <a:pt x="276" y="775"/>
                </a:lnTo>
                <a:lnTo>
                  <a:pt x="274" y="766"/>
                </a:lnTo>
                <a:lnTo>
                  <a:pt x="272" y="758"/>
                </a:lnTo>
                <a:lnTo>
                  <a:pt x="272" y="758"/>
                </a:lnTo>
                <a:lnTo>
                  <a:pt x="270" y="753"/>
                </a:lnTo>
                <a:lnTo>
                  <a:pt x="268" y="748"/>
                </a:lnTo>
                <a:lnTo>
                  <a:pt x="265" y="745"/>
                </a:lnTo>
                <a:lnTo>
                  <a:pt x="265" y="745"/>
                </a:lnTo>
                <a:lnTo>
                  <a:pt x="262" y="743"/>
                </a:lnTo>
                <a:lnTo>
                  <a:pt x="259" y="742"/>
                </a:lnTo>
                <a:lnTo>
                  <a:pt x="246" y="716"/>
                </a:lnTo>
                <a:lnTo>
                  <a:pt x="246" y="716"/>
                </a:lnTo>
                <a:lnTo>
                  <a:pt x="251" y="715"/>
                </a:lnTo>
                <a:lnTo>
                  <a:pt x="255" y="712"/>
                </a:lnTo>
                <a:lnTo>
                  <a:pt x="255" y="711"/>
                </a:lnTo>
                <a:lnTo>
                  <a:pt x="256" y="710"/>
                </a:lnTo>
                <a:lnTo>
                  <a:pt x="256" y="710"/>
                </a:lnTo>
                <a:lnTo>
                  <a:pt x="252" y="695"/>
                </a:lnTo>
                <a:lnTo>
                  <a:pt x="249" y="682"/>
                </a:lnTo>
                <a:lnTo>
                  <a:pt x="249" y="682"/>
                </a:lnTo>
                <a:lnTo>
                  <a:pt x="248" y="679"/>
                </a:lnTo>
                <a:lnTo>
                  <a:pt x="246" y="677"/>
                </a:lnTo>
                <a:lnTo>
                  <a:pt x="246" y="672"/>
                </a:lnTo>
                <a:lnTo>
                  <a:pt x="246" y="672"/>
                </a:lnTo>
                <a:lnTo>
                  <a:pt x="246" y="665"/>
                </a:lnTo>
                <a:lnTo>
                  <a:pt x="243" y="657"/>
                </a:lnTo>
                <a:lnTo>
                  <a:pt x="238" y="646"/>
                </a:lnTo>
                <a:lnTo>
                  <a:pt x="226" y="538"/>
                </a:lnTo>
                <a:lnTo>
                  <a:pt x="226" y="538"/>
                </a:lnTo>
                <a:lnTo>
                  <a:pt x="229" y="538"/>
                </a:lnTo>
                <a:lnTo>
                  <a:pt x="233" y="536"/>
                </a:lnTo>
                <a:lnTo>
                  <a:pt x="238" y="532"/>
                </a:lnTo>
                <a:lnTo>
                  <a:pt x="240" y="529"/>
                </a:lnTo>
                <a:lnTo>
                  <a:pt x="243" y="525"/>
                </a:lnTo>
                <a:lnTo>
                  <a:pt x="243" y="525"/>
                </a:lnTo>
                <a:lnTo>
                  <a:pt x="244" y="519"/>
                </a:lnTo>
                <a:lnTo>
                  <a:pt x="245" y="511"/>
                </a:lnTo>
                <a:lnTo>
                  <a:pt x="246" y="491"/>
                </a:lnTo>
                <a:lnTo>
                  <a:pt x="246" y="472"/>
                </a:lnTo>
                <a:lnTo>
                  <a:pt x="245" y="461"/>
                </a:lnTo>
                <a:lnTo>
                  <a:pt x="245" y="461"/>
                </a:lnTo>
                <a:lnTo>
                  <a:pt x="243" y="434"/>
                </a:lnTo>
                <a:lnTo>
                  <a:pt x="242" y="412"/>
                </a:lnTo>
                <a:lnTo>
                  <a:pt x="242" y="412"/>
                </a:lnTo>
                <a:lnTo>
                  <a:pt x="255" y="400"/>
                </a:lnTo>
                <a:lnTo>
                  <a:pt x="265" y="392"/>
                </a:lnTo>
                <a:lnTo>
                  <a:pt x="268" y="388"/>
                </a:lnTo>
                <a:lnTo>
                  <a:pt x="270" y="386"/>
                </a:lnTo>
                <a:lnTo>
                  <a:pt x="270" y="386"/>
                </a:lnTo>
                <a:lnTo>
                  <a:pt x="272" y="381"/>
                </a:lnTo>
                <a:lnTo>
                  <a:pt x="276" y="375"/>
                </a:lnTo>
                <a:lnTo>
                  <a:pt x="279" y="368"/>
                </a:lnTo>
                <a:lnTo>
                  <a:pt x="296" y="369"/>
                </a:lnTo>
                <a:lnTo>
                  <a:pt x="296" y="369"/>
                </a:lnTo>
                <a:lnTo>
                  <a:pt x="305" y="376"/>
                </a:lnTo>
                <a:lnTo>
                  <a:pt x="312" y="381"/>
                </a:lnTo>
                <a:lnTo>
                  <a:pt x="320" y="383"/>
                </a:lnTo>
                <a:lnTo>
                  <a:pt x="320" y="383"/>
                </a:lnTo>
                <a:lnTo>
                  <a:pt x="324" y="385"/>
                </a:lnTo>
                <a:lnTo>
                  <a:pt x="328" y="385"/>
                </a:lnTo>
                <a:lnTo>
                  <a:pt x="331" y="383"/>
                </a:lnTo>
                <a:lnTo>
                  <a:pt x="337" y="383"/>
                </a:lnTo>
                <a:lnTo>
                  <a:pt x="337" y="383"/>
                </a:lnTo>
                <a:lnTo>
                  <a:pt x="343" y="383"/>
                </a:lnTo>
                <a:lnTo>
                  <a:pt x="347" y="382"/>
                </a:lnTo>
                <a:lnTo>
                  <a:pt x="348" y="380"/>
                </a:lnTo>
                <a:lnTo>
                  <a:pt x="347" y="379"/>
                </a:lnTo>
                <a:lnTo>
                  <a:pt x="347" y="379"/>
                </a:lnTo>
                <a:lnTo>
                  <a:pt x="331" y="373"/>
                </a:lnTo>
                <a:lnTo>
                  <a:pt x="331" y="369"/>
                </a:lnTo>
                <a:lnTo>
                  <a:pt x="331" y="369"/>
                </a:lnTo>
                <a:lnTo>
                  <a:pt x="338" y="371"/>
                </a:lnTo>
                <a:lnTo>
                  <a:pt x="343" y="371"/>
                </a:lnTo>
                <a:lnTo>
                  <a:pt x="345" y="369"/>
                </a:lnTo>
                <a:lnTo>
                  <a:pt x="345" y="369"/>
                </a:lnTo>
                <a:lnTo>
                  <a:pt x="348" y="365"/>
                </a:lnTo>
                <a:lnTo>
                  <a:pt x="348" y="363"/>
                </a:lnTo>
                <a:lnTo>
                  <a:pt x="344" y="361"/>
                </a:lnTo>
                <a:lnTo>
                  <a:pt x="344" y="361"/>
                </a:lnTo>
                <a:lnTo>
                  <a:pt x="324" y="355"/>
                </a:lnTo>
                <a:lnTo>
                  <a:pt x="324" y="355"/>
                </a:lnTo>
                <a:lnTo>
                  <a:pt x="334" y="355"/>
                </a:lnTo>
                <a:lnTo>
                  <a:pt x="340" y="354"/>
                </a:lnTo>
                <a:lnTo>
                  <a:pt x="343" y="353"/>
                </a:lnTo>
                <a:lnTo>
                  <a:pt x="344" y="350"/>
                </a:lnTo>
                <a:lnTo>
                  <a:pt x="344" y="350"/>
                </a:lnTo>
                <a:lnTo>
                  <a:pt x="344" y="349"/>
                </a:lnTo>
                <a:lnTo>
                  <a:pt x="343" y="347"/>
                </a:lnTo>
                <a:lnTo>
                  <a:pt x="338" y="343"/>
                </a:lnTo>
                <a:lnTo>
                  <a:pt x="331" y="340"/>
                </a:lnTo>
                <a:lnTo>
                  <a:pt x="331" y="340"/>
                </a:lnTo>
                <a:lnTo>
                  <a:pt x="332" y="339"/>
                </a:lnTo>
                <a:lnTo>
                  <a:pt x="336" y="334"/>
                </a:lnTo>
                <a:lnTo>
                  <a:pt x="338" y="328"/>
                </a:lnTo>
                <a:lnTo>
                  <a:pt x="340" y="325"/>
                </a:lnTo>
                <a:lnTo>
                  <a:pt x="340" y="321"/>
                </a:lnTo>
                <a:lnTo>
                  <a:pt x="340" y="321"/>
                </a:lnTo>
                <a:lnTo>
                  <a:pt x="338" y="309"/>
                </a:lnTo>
                <a:lnTo>
                  <a:pt x="337" y="305"/>
                </a:lnTo>
                <a:lnTo>
                  <a:pt x="337" y="305"/>
                </a:lnTo>
                <a:lnTo>
                  <a:pt x="340" y="303"/>
                </a:lnTo>
                <a:lnTo>
                  <a:pt x="345" y="297"/>
                </a:lnTo>
                <a:lnTo>
                  <a:pt x="349" y="292"/>
                </a:lnTo>
                <a:lnTo>
                  <a:pt x="350" y="289"/>
                </a:lnTo>
                <a:lnTo>
                  <a:pt x="349" y="287"/>
                </a:lnTo>
                <a:lnTo>
                  <a:pt x="349" y="287"/>
                </a:lnTo>
                <a:lnTo>
                  <a:pt x="345" y="284"/>
                </a:lnTo>
                <a:lnTo>
                  <a:pt x="342" y="284"/>
                </a:lnTo>
                <a:lnTo>
                  <a:pt x="334" y="287"/>
                </a:lnTo>
                <a:lnTo>
                  <a:pt x="325" y="290"/>
                </a:lnTo>
                <a:lnTo>
                  <a:pt x="321" y="294"/>
                </a:lnTo>
                <a:lnTo>
                  <a:pt x="321" y="294"/>
                </a:lnTo>
                <a:lnTo>
                  <a:pt x="315" y="300"/>
                </a:lnTo>
                <a:lnTo>
                  <a:pt x="310" y="307"/>
                </a:lnTo>
                <a:lnTo>
                  <a:pt x="310" y="307"/>
                </a:lnTo>
                <a:lnTo>
                  <a:pt x="308" y="313"/>
                </a:lnTo>
                <a:lnTo>
                  <a:pt x="307" y="316"/>
                </a:lnTo>
                <a:lnTo>
                  <a:pt x="305" y="317"/>
                </a:lnTo>
                <a:lnTo>
                  <a:pt x="304" y="317"/>
                </a:lnTo>
                <a:lnTo>
                  <a:pt x="304" y="317"/>
                </a:lnTo>
                <a:lnTo>
                  <a:pt x="297" y="317"/>
                </a:lnTo>
                <a:lnTo>
                  <a:pt x="294" y="317"/>
                </a:lnTo>
                <a:lnTo>
                  <a:pt x="291" y="316"/>
                </a:lnTo>
                <a:lnTo>
                  <a:pt x="291" y="316"/>
                </a:lnTo>
                <a:lnTo>
                  <a:pt x="283" y="313"/>
                </a:lnTo>
                <a:lnTo>
                  <a:pt x="283" y="313"/>
                </a:lnTo>
                <a:lnTo>
                  <a:pt x="283" y="312"/>
                </a:lnTo>
                <a:lnTo>
                  <a:pt x="284" y="309"/>
                </a:lnTo>
                <a:lnTo>
                  <a:pt x="284" y="305"/>
                </a:lnTo>
                <a:lnTo>
                  <a:pt x="282" y="300"/>
                </a:lnTo>
                <a:lnTo>
                  <a:pt x="282" y="300"/>
                </a:lnTo>
                <a:lnTo>
                  <a:pt x="272" y="289"/>
                </a:lnTo>
                <a:lnTo>
                  <a:pt x="266" y="283"/>
                </a:lnTo>
                <a:lnTo>
                  <a:pt x="266" y="283"/>
                </a:lnTo>
                <a:lnTo>
                  <a:pt x="252" y="276"/>
                </a:lnTo>
                <a:lnTo>
                  <a:pt x="236" y="268"/>
                </a:lnTo>
                <a:lnTo>
                  <a:pt x="211" y="249"/>
                </a:lnTo>
                <a:lnTo>
                  <a:pt x="211" y="249"/>
                </a:lnTo>
                <a:lnTo>
                  <a:pt x="215" y="238"/>
                </a:lnTo>
                <a:lnTo>
                  <a:pt x="219" y="229"/>
                </a:lnTo>
                <a:lnTo>
                  <a:pt x="222" y="224"/>
                </a:lnTo>
                <a:lnTo>
                  <a:pt x="225" y="221"/>
                </a:lnTo>
                <a:lnTo>
                  <a:pt x="225" y="221"/>
                </a:lnTo>
                <a:lnTo>
                  <a:pt x="236" y="208"/>
                </a:lnTo>
                <a:lnTo>
                  <a:pt x="239" y="204"/>
                </a:lnTo>
                <a:lnTo>
                  <a:pt x="242" y="203"/>
                </a:lnTo>
                <a:lnTo>
                  <a:pt x="242" y="203"/>
                </a:lnTo>
                <a:lnTo>
                  <a:pt x="250" y="203"/>
                </a:lnTo>
                <a:lnTo>
                  <a:pt x="256" y="202"/>
                </a:lnTo>
                <a:lnTo>
                  <a:pt x="259" y="201"/>
                </a:lnTo>
                <a:lnTo>
                  <a:pt x="259" y="201"/>
                </a:lnTo>
                <a:lnTo>
                  <a:pt x="263" y="196"/>
                </a:lnTo>
                <a:lnTo>
                  <a:pt x="268" y="188"/>
                </a:lnTo>
                <a:lnTo>
                  <a:pt x="277" y="165"/>
                </a:lnTo>
                <a:lnTo>
                  <a:pt x="277" y="165"/>
                </a:lnTo>
                <a:lnTo>
                  <a:pt x="281" y="155"/>
                </a:lnTo>
                <a:lnTo>
                  <a:pt x="283" y="143"/>
                </a:lnTo>
                <a:lnTo>
                  <a:pt x="284" y="126"/>
                </a:lnTo>
                <a:lnTo>
                  <a:pt x="285" y="106"/>
                </a:lnTo>
                <a:lnTo>
                  <a:pt x="285" y="102"/>
                </a:lnTo>
                <a:lnTo>
                  <a:pt x="285" y="102"/>
                </a:lnTo>
                <a:lnTo>
                  <a:pt x="301" y="99"/>
                </a:lnTo>
                <a:lnTo>
                  <a:pt x="311" y="97"/>
                </a:lnTo>
                <a:lnTo>
                  <a:pt x="315" y="96"/>
                </a:lnTo>
                <a:lnTo>
                  <a:pt x="317" y="93"/>
                </a:lnTo>
                <a:lnTo>
                  <a:pt x="317" y="93"/>
                </a:lnTo>
                <a:lnTo>
                  <a:pt x="317" y="92"/>
                </a:lnTo>
                <a:lnTo>
                  <a:pt x="315" y="90"/>
                </a:lnTo>
                <a:lnTo>
                  <a:pt x="309" y="85"/>
                </a:lnTo>
                <a:lnTo>
                  <a:pt x="298" y="79"/>
                </a:lnTo>
                <a:lnTo>
                  <a:pt x="298" y="79"/>
                </a:lnTo>
                <a:lnTo>
                  <a:pt x="297" y="75"/>
                </a:lnTo>
                <a:lnTo>
                  <a:pt x="296" y="71"/>
                </a:lnTo>
                <a:lnTo>
                  <a:pt x="294" y="69"/>
                </a:lnTo>
                <a:lnTo>
                  <a:pt x="294" y="69"/>
                </a:lnTo>
                <a:lnTo>
                  <a:pt x="283" y="60"/>
                </a:lnTo>
                <a:lnTo>
                  <a:pt x="283" y="60"/>
                </a:lnTo>
                <a:lnTo>
                  <a:pt x="282" y="39"/>
                </a:lnTo>
                <a:lnTo>
                  <a:pt x="281" y="24"/>
                </a:lnTo>
                <a:lnTo>
                  <a:pt x="279" y="19"/>
                </a:lnTo>
                <a:lnTo>
                  <a:pt x="278" y="17"/>
                </a:lnTo>
                <a:lnTo>
                  <a:pt x="278" y="17"/>
                </a:lnTo>
                <a:lnTo>
                  <a:pt x="271" y="13"/>
                </a:lnTo>
                <a:lnTo>
                  <a:pt x="255" y="7"/>
                </a:lnTo>
                <a:lnTo>
                  <a:pt x="244" y="4"/>
                </a:lnTo>
                <a:lnTo>
                  <a:pt x="232" y="1"/>
                </a:lnTo>
                <a:lnTo>
                  <a:pt x="220" y="0"/>
                </a:lnTo>
                <a:lnTo>
                  <a:pt x="209" y="0"/>
                </a:lnTo>
                <a:lnTo>
                  <a:pt x="209" y="0"/>
                </a:lnTo>
                <a:lnTo>
                  <a:pt x="197" y="3"/>
                </a:lnTo>
                <a:lnTo>
                  <a:pt x="186" y="5"/>
                </a:lnTo>
                <a:lnTo>
                  <a:pt x="176" y="7"/>
                </a:lnTo>
                <a:lnTo>
                  <a:pt x="167" y="11"/>
                </a:lnTo>
                <a:lnTo>
                  <a:pt x="154" y="18"/>
                </a:lnTo>
                <a:lnTo>
                  <a:pt x="148" y="23"/>
                </a:lnTo>
                <a:lnTo>
                  <a:pt x="148" y="23"/>
                </a:lnTo>
                <a:lnTo>
                  <a:pt x="137" y="32"/>
                </a:lnTo>
                <a:lnTo>
                  <a:pt x="137" y="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E71DD81E-B26C-41C0-93CE-F75A19608F76}"/>
              </a:ext>
            </a:extLst>
          </p:cNvPr>
          <p:cNvSpPr>
            <a:spLocks/>
          </p:cNvSpPr>
          <p:nvPr/>
        </p:nvSpPr>
        <p:spPr bwMode="auto">
          <a:xfrm>
            <a:off x="6375301" y="785418"/>
            <a:ext cx="1054339" cy="1647736"/>
          </a:xfrm>
          <a:custGeom>
            <a:avLst/>
            <a:gdLst>
              <a:gd name="T0" fmla="*/ 234 w 796"/>
              <a:gd name="T1" fmla="*/ 16 h 1244"/>
              <a:gd name="T2" fmla="*/ 319 w 796"/>
              <a:gd name="T3" fmla="*/ 5 h 1244"/>
              <a:gd name="T4" fmla="*/ 361 w 796"/>
              <a:gd name="T5" fmla="*/ 69 h 1244"/>
              <a:gd name="T6" fmla="*/ 349 w 796"/>
              <a:gd name="T7" fmla="*/ 91 h 1244"/>
              <a:gd name="T8" fmla="*/ 349 w 796"/>
              <a:gd name="T9" fmla="*/ 128 h 1244"/>
              <a:gd name="T10" fmla="*/ 364 w 796"/>
              <a:gd name="T11" fmla="*/ 199 h 1244"/>
              <a:gd name="T12" fmla="*/ 513 w 796"/>
              <a:gd name="T13" fmla="*/ 321 h 1244"/>
              <a:gd name="T14" fmla="*/ 545 w 796"/>
              <a:gd name="T15" fmla="*/ 348 h 1244"/>
              <a:gd name="T16" fmla="*/ 688 w 796"/>
              <a:gd name="T17" fmla="*/ 434 h 1244"/>
              <a:gd name="T18" fmla="*/ 750 w 796"/>
              <a:gd name="T19" fmla="*/ 432 h 1244"/>
              <a:gd name="T20" fmla="*/ 782 w 796"/>
              <a:gd name="T21" fmla="*/ 446 h 1244"/>
              <a:gd name="T22" fmla="*/ 780 w 796"/>
              <a:gd name="T23" fmla="*/ 457 h 1244"/>
              <a:gd name="T24" fmla="*/ 796 w 796"/>
              <a:gd name="T25" fmla="*/ 473 h 1244"/>
              <a:gd name="T26" fmla="*/ 786 w 796"/>
              <a:gd name="T27" fmla="*/ 494 h 1244"/>
              <a:gd name="T28" fmla="*/ 761 w 796"/>
              <a:gd name="T29" fmla="*/ 497 h 1244"/>
              <a:gd name="T30" fmla="*/ 741 w 796"/>
              <a:gd name="T31" fmla="*/ 495 h 1244"/>
              <a:gd name="T32" fmla="*/ 690 w 796"/>
              <a:gd name="T33" fmla="*/ 479 h 1244"/>
              <a:gd name="T34" fmla="*/ 505 w 796"/>
              <a:gd name="T35" fmla="*/ 398 h 1244"/>
              <a:gd name="T36" fmla="*/ 469 w 796"/>
              <a:gd name="T37" fmla="*/ 388 h 1244"/>
              <a:gd name="T38" fmla="*/ 407 w 796"/>
              <a:gd name="T39" fmla="*/ 560 h 1244"/>
              <a:gd name="T40" fmla="*/ 425 w 796"/>
              <a:gd name="T41" fmla="*/ 682 h 1244"/>
              <a:gd name="T42" fmla="*/ 465 w 796"/>
              <a:gd name="T43" fmla="*/ 973 h 1244"/>
              <a:gd name="T44" fmla="*/ 479 w 796"/>
              <a:gd name="T45" fmla="*/ 1176 h 1244"/>
              <a:gd name="T46" fmla="*/ 479 w 796"/>
              <a:gd name="T47" fmla="*/ 1231 h 1244"/>
              <a:gd name="T48" fmla="*/ 417 w 796"/>
              <a:gd name="T49" fmla="*/ 1237 h 1244"/>
              <a:gd name="T50" fmla="*/ 407 w 796"/>
              <a:gd name="T51" fmla="*/ 1198 h 1244"/>
              <a:gd name="T52" fmla="*/ 387 w 796"/>
              <a:gd name="T53" fmla="*/ 1132 h 1244"/>
              <a:gd name="T54" fmla="*/ 347 w 796"/>
              <a:gd name="T55" fmla="*/ 908 h 1244"/>
              <a:gd name="T56" fmla="*/ 280 w 796"/>
              <a:gd name="T57" fmla="*/ 907 h 1244"/>
              <a:gd name="T58" fmla="*/ 266 w 796"/>
              <a:gd name="T59" fmla="*/ 1037 h 1244"/>
              <a:gd name="T60" fmla="*/ 243 w 796"/>
              <a:gd name="T61" fmla="*/ 1192 h 1244"/>
              <a:gd name="T62" fmla="*/ 228 w 796"/>
              <a:gd name="T63" fmla="*/ 1229 h 1244"/>
              <a:gd name="T64" fmla="*/ 208 w 796"/>
              <a:gd name="T65" fmla="*/ 1244 h 1244"/>
              <a:gd name="T66" fmla="*/ 155 w 796"/>
              <a:gd name="T67" fmla="*/ 1224 h 1244"/>
              <a:gd name="T68" fmla="*/ 158 w 796"/>
              <a:gd name="T69" fmla="*/ 1130 h 1244"/>
              <a:gd name="T70" fmla="*/ 160 w 796"/>
              <a:gd name="T71" fmla="*/ 1001 h 1244"/>
              <a:gd name="T72" fmla="*/ 172 w 796"/>
              <a:gd name="T73" fmla="*/ 824 h 1244"/>
              <a:gd name="T74" fmla="*/ 169 w 796"/>
              <a:gd name="T75" fmla="*/ 671 h 1244"/>
              <a:gd name="T76" fmla="*/ 181 w 796"/>
              <a:gd name="T77" fmla="*/ 526 h 1244"/>
              <a:gd name="T78" fmla="*/ 190 w 796"/>
              <a:gd name="T79" fmla="*/ 474 h 1244"/>
              <a:gd name="T80" fmla="*/ 161 w 796"/>
              <a:gd name="T81" fmla="*/ 399 h 1244"/>
              <a:gd name="T82" fmla="*/ 125 w 796"/>
              <a:gd name="T83" fmla="*/ 493 h 1244"/>
              <a:gd name="T84" fmla="*/ 90 w 796"/>
              <a:gd name="T85" fmla="*/ 526 h 1244"/>
              <a:gd name="T86" fmla="*/ 85 w 796"/>
              <a:gd name="T87" fmla="*/ 557 h 1244"/>
              <a:gd name="T88" fmla="*/ 88 w 796"/>
              <a:gd name="T89" fmla="*/ 591 h 1244"/>
              <a:gd name="T90" fmla="*/ 69 w 796"/>
              <a:gd name="T91" fmla="*/ 612 h 1244"/>
              <a:gd name="T92" fmla="*/ 29 w 796"/>
              <a:gd name="T93" fmla="*/ 775 h 1244"/>
              <a:gd name="T94" fmla="*/ 0 w 796"/>
              <a:gd name="T95" fmla="*/ 763 h 1244"/>
              <a:gd name="T96" fmla="*/ 29 w 796"/>
              <a:gd name="T97" fmla="*/ 619 h 1244"/>
              <a:gd name="T98" fmla="*/ 32 w 796"/>
              <a:gd name="T99" fmla="*/ 592 h 1244"/>
              <a:gd name="T100" fmla="*/ 42 w 796"/>
              <a:gd name="T101" fmla="*/ 541 h 1244"/>
              <a:gd name="T102" fmla="*/ 53 w 796"/>
              <a:gd name="T103" fmla="*/ 460 h 1244"/>
              <a:gd name="T104" fmla="*/ 42 w 796"/>
              <a:gd name="T105" fmla="*/ 433 h 1244"/>
              <a:gd name="T106" fmla="*/ 65 w 796"/>
              <a:gd name="T107" fmla="*/ 405 h 1244"/>
              <a:gd name="T108" fmla="*/ 105 w 796"/>
              <a:gd name="T109" fmla="*/ 313 h 1244"/>
              <a:gd name="T110" fmla="*/ 207 w 796"/>
              <a:gd name="T111" fmla="*/ 203 h 1244"/>
              <a:gd name="T112" fmla="*/ 239 w 796"/>
              <a:gd name="T113" fmla="*/ 162 h 1244"/>
              <a:gd name="T114" fmla="*/ 217 w 796"/>
              <a:gd name="T115" fmla="*/ 120 h 1244"/>
              <a:gd name="T116" fmla="*/ 218 w 796"/>
              <a:gd name="T117" fmla="*/ 9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6" h="1244">
                <a:moveTo>
                  <a:pt x="217" y="74"/>
                </a:moveTo>
                <a:lnTo>
                  <a:pt x="217" y="74"/>
                </a:lnTo>
                <a:lnTo>
                  <a:pt x="218" y="66"/>
                </a:lnTo>
                <a:lnTo>
                  <a:pt x="218" y="50"/>
                </a:lnTo>
                <a:lnTo>
                  <a:pt x="221" y="32"/>
                </a:lnTo>
                <a:lnTo>
                  <a:pt x="223" y="26"/>
                </a:lnTo>
                <a:lnTo>
                  <a:pt x="226" y="21"/>
                </a:lnTo>
                <a:lnTo>
                  <a:pt x="226" y="21"/>
                </a:lnTo>
                <a:lnTo>
                  <a:pt x="234" y="16"/>
                </a:lnTo>
                <a:lnTo>
                  <a:pt x="248" y="8"/>
                </a:lnTo>
                <a:lnTo>
                  <a:pt x="257" y="5"/>
                </a:lnTo>
                <a:lnTo>
                  <a:pt x="267" y="1"/>
                </a:lnTo>
                <a:lnTo>
                  <a:pt x="277" y="0"/>
                </a:lnTo>
                <a:lnTo>
                  <a:pt x="288" y="0"/>
                </a:lnTo>
                <a:lnTo>
                  <a:pt x="288" y="0"/>
                </a:lnTo>
                <a:lnTo>
                  <a:pt x="300" y="0"/>
                </a:lnTo>
                <a:lnTo>
                  <a:pt x="310" y="3"/>
                </a:lnTo>
                <a:lnTo>
                  <a:pt x="319" y="5"/>
                </a:lnTo>
                <a:lnTo>
                  <a:pt x="327" y="7"/>
                </a:lnTo>
                <a:lnTo>
                  <a:pt x="339" y="13"/>
                </a:lnTo>
                <a:lnTo>
                  <a:pt x="344" y="17"/>
                </a:lnTo>
                <a:lnTo>
                  <a:pt x="344" y="17"/>
                </a:lnTo>
                <a:lnTo>
                  <a:pt x="348" y="36"/>
                </a:lnTo>
                <a:lnTo>
                  <a:pt x="352" y="52"/>
                </a:lnTo>
                <a:lnTo>
                  <a:pt x="352" y="52"/>
                </a:lnTo>
                <a:lnTo>
                  <a:pt x="358" y="62"/>
                </a:lnTo>
                <a:lnTo>
                  <a:pt x="361" y="69"/>
                </a:lnTo>
                <a:lnTo>
                  <a:pt x="362" y="72"/>
                </a:lnTo>
                <a:lnTo>
                  <a:pt x="361" y="74"/>
                </a:lnTo>
                <a:lnTo>
                  <a:pt x="361" y="74"/>
                </a:lnTo>
                <a:lnTo>
                  <a:pt x="360" y="77"/>
                </a:lnTo>
                <a:lnTo>
                  <a:pt x="358" y="78"/>
                </a:lnTo>
                <a:lnTo>
                  <a:pt x="353" y="80"/>
                </a:lnTo>
                <a:lnTo>
                  <a:pt x="346" y="83"/>
                </a:lnTo>
                <a:lnTo>
                  <a:pt x="349" y="91"/>
                </a:lnTo>
                <a:lnTo>
                  <a:pt x="349" y="91"/>
                </a:lnTo>
                <a:lnTo>
                  <a:pt x="349" y="91"/>
                </a:lnTo>
                <a:lnTo>
                  <a:pt x="352" y="92"/>
                </a:lnTo>
                <a:lnTo>
                  <a:pt x="354" y="95"/>
                </a:lnTo>
                <a:lnTo>
                  <a:pt x="355" y="99"/>
                </a:lnTo>
                <a:lnTo>
                  <a:pt x="355" y="99"/>
                </a:lnTo>
                <a:lnTo>
                  <a:pt x="354" y="108"/>
                </a:lnTo>
                <a:lnTo>
                  <a:pt x="352" y="117"/>
                </a:lnTo>
                <a:lnTo>
                  <a:pt x="349" y="128"/>
                </a:lnTo>
                <a:lnTo>
                  <a:pt x="349" y="128"/>
                </a:lnTo>
                <a:lnTo>
                  <a:pt x="347" y="139"/>
                </a:lnTo>
                <a:lnTo>
                  <a:pt x="346" y="149"/>
                </a:lnTo>
                <a:lnTo>
                  <a:pt x="342" y="157"/>
                </a:lnTo>
                <a:lnTo>
                  <a:pt x="342" y="157"/>
                </a:lnTo>
                <a:lnTo>
                  <a:pt x="335" y="166"/>
                </a:lnTo>
                <a:lnTo>
                  <a:pt x="331" y="171"/>
                </a:lnTo>
                <a:lnTo>
                  <a:pt x="331" y="181"/>
                </a:lnTo>
                <a:lnTo>
                  <a:pt x="364" y="199"/>
                </a:lnTo>
                <a:lnTo>
                  <a:pt x="364" y="199"/>
                </a:lnTo>
                <a:lnTo>
                  <a:pt x="390" y="207"/>
                </a:lnTo>
                <a:lnTo>
                  <a:pt x="411" y="212"/>
                </a:lnTo>
                <a:lnTo>
                  <a:pt x="419" y="216"/>
                </a:lnTo>
                <a:lnTo>
                  <a:pt x="425" y="218"/>
                </a:lnTo>
                <a:lnTo>
                  <a:pt x="425" y="218"/>
                </a:lnTo>
                <a:lnTo>
                  <a:pt x="432" y="225"/>
                </a:lnTo>
                <a:lnTo>
                  <a:pt x="444" y="238"/>
                </a:lnTo>
                <a:lnTo>
                  <a:pt x="473" y="273"/>
                </a:lnTo>
                <a:lnTo>
                  <a:pt x="513" y="321"/>
                </a:lnTo>
                <a:lnTo>
                  <a:pt x="513" y="321"/>
                </a:lnTo>
                <a:lnTo>
                  <a:pt x="529" y="328"/>
                </a:lnTo>
                <a:lnTo>
                  <a:pt x="539" y="334"/>
                </a:lnTo>
                <a:lnTo>
                  <a:pt x="543" y="336"/>
                </a:lnTo>
                <a:lnTo>
                  <a:pt x="544" y="339"/>
                </a:lnTo>
                <a:lnTo>
                  <a:pt x="544" y="339"/>
                </a:lnTo>
                <a:lnTo>
                  <a:pt x="545" y="344"/>
                </a:lnTo>
                <a:lnTo>
                  <a:pt x="545" y="348"/>
                </a:lnTo>
                <a:lnTo>
                  <a:pt x="545" y="348"/>
                </a:lnTo>
                <a:lnTo>
                  <a:pt x="588" y="379"/>
                </a:lnTo>
                <a:lnTo>
                  <a:pt x="622" y="403"/>
                </a:lnTo>
                <a:lnTo>
                  <a:pt x="637" y="413"/>
                </a:lnTo>
                <a:lnTo>
                  <a:pt x="649" y="420"/>
                </a:lnTo>
                <a:lnTo>
                  <a:pt x="649" y="420"/>
                </a:lnTo>
                <a:lnTo>
                  <a:pt x="671" y="429"/>
                </a:lnTo>
                <a:lnTo>
                  <a:pt x="680" y="433"/>
                </a:lnTo>
                <a:lnTo>
                  <a:pt x="680" y="433"/>
                </a:lnTo>
                <a:lnTo>
                  <a:pt x="688" y="434"/>
                </a:lnTo>
                <a:lnTo>
                  <a:pt x="702" y="435"/>
                </a:lnTo>
                <a:lnTo>
                  <a:pt x="716" y="435"/>
                </a:lnTo>
                <a:lnTo>
                  <a:pt x="727" y="435"/>
                </a:lnTo>
                <a:lnTo>
                  <a:pt x="727" y="435"/>
                </a:lnTo>
                <a:lnTo>
                  <a:pt x="735" y="433"/>
                </a:lnTo>
                <a:lnTo>
                  <a:pt x="742" y="431"/>
                </a:lnTo>
                <a:lnTo>
                  <a:pt x="747" y="429"/>
                </a:lnTo>
                <a:lnTo>
                  <a:pt x="749" y="429"/>
                </a:lnTo>
                <a:lnTo>
                  <a:pt x="750" y="432"/>
                </a:lnTo>
                <a:lnTo>
                  <a:pt x="750" y="432"/>
                </a:lnTo>
                <a:lnTo>
                  <a:pt x="750" y="435"/>
                </a:lnTo>
                <a:lnTo>
                  <a:pt x="749" y="439"/>
                </a:lnTo>
                <a:lnTo>
                  <a:pt x="748" y="442"/>
                </a:lnTo>
                <a:lnTo>
                  <a:pt x="748" y="442"/>
                </a:lnTo>
                <a:lnTo>
                  <a:pt x="761" y="445"/>
                </a:lnTo>
                <a:lnTo>
                  <a:pt x="780" y="446"/>
                </a:lnTo>
                <a:lnTo>
                  <a:pt x="780" y="446"/>
                </a:lnTo>
                <a:lnTo>
                  <a:pt x="782" y="446"/>
                </a:lnTo>
                <a:lnTo>
                  <a:pt x="785" y="447"/>
                </a:lnTo>
                <a:lnTo>
                  <a:pt x="786" y="449"/>
                </a:lnTo>
                <a:lnTo>
                  <a:pt x="786" y="452"/>
                </a:lnTo>
                <a:lnTo>
                  <a:pt x="786" y="453"/>
                </a:lnTo>
                <a:lnTo>
                  <a:pt x="786" y="453"/>
                </a:lnTo>
                <a:lnTo>
                  <a:pt x="786" y="454"/>
                </a:lnTo>
                <a:lnTo>
                  <a:pt x="786" y="455"/>
                </a:lnTo>
                <a:lnTo>
                  <a:pt x="783" y="457"/>
                </a:lnTo>
                <a:lnTo>
                  <a:pt x="780" y="457"/>
                </a:lnTo>
                <a:lnTo>
                  <a:pt x="780" y="457"/>
                </a:lnTo>
                <a:lnTo>
                  <a:pt x="779" y="458"/>
                </a:lnTo>
                <a:lnTo>
                  <a:pt x="779" y="459"/>
                </a:lnTo>
                <a:lnTo>
                  <a:pt x="785" y="462"/>
                </a:lnTo>
                <a:lnTo>
                  <a:pt x="793" y="467"/>
                </a:lnTo>
                <a:lnTo>
                  <a:pt x="795" y="469"/>
                </a:lnTo>
                <a:lnTo>
                  <a:pt x="796" y="471"/>
                </a:lnTo>
                <a:lnTo>
                  <a:pt x="796" y="471"/>
                </a:lnTo>
                <a:lnTo>
                  <a:pt x="796" y="473"/>
                </a:lnTo>
                <a:lnTo>
                  <a:pt x="795" y="474"/>
                </a:lnTo>
                <a:lnTo>
                  <a:pt x="792" y="477"/>
                </a:lnTo>
                <a:lnTo>
                  <a:pt x="786" y="479"/>
                </a:lnTo>
                <a:lnTo>
                  <a:pt x="786" y="479"/>
                </a:lnTo>
                <a:lnTo>
                  <a:pt x="787" y="481"/>
                </a:lnTo>
                <a:lnTo>
                  <a:pt x="788" y="487"/>
                </a:lnTo>
                <a:lnTo>
                  <a:pt x="788" y="491"/>
                </a:lnTo>
                <a:lnTo>
                  <a:pt x="788" y="493"/>
                </a:lnTo>
                <a:lnTo>
                  <a:pt x="786" y="494"/>
                </a:lnTo>
                <a:lnTo>
                  <a:pt x="783" y="494"/>
                </a:lnTo>
                <a:lnTo>
                  <a:pt x="783" y="494"/>
                </a:lnTo>
                <a:lnTo>
                  <a:pt x="774" y="491"/>
                </a:lnTo>
                <a:lnTo>
                  <a:pt x="760" y="486"/>
                </a:lnTo>
                <a:lnTo>
                  <a:pt x="743" y="479"/>
                </a:lnTo>
                <a:lnTo>
                  <a:pt x="743" y="479"/>
                </a:lnTo>
                <a:lnTo>
                  <a:pt x="748" y="482"/>
                </a:lnTo>
                <a:lnTo>
                  <a:pt x="758" y="492"/>
                </a:lnTo>
                <a:lnTo>
                  <a:pt x="761" y="497"/>
                </a:lnTo>
                <a:lnTo>
                  <a:pt x="765" y="500"/>
                </a:lnTo>
                <a:lnTo>
                  <a:pt x="766" y="504"/>
                </a:lnTo>
                <a:lnTo>
                  <a:pt x="766" y="505"/>
                </a:lnTo>
                <a:lnTo>
                  <a:pt x="765" y="506"/>
                </a:lnTo>
                <a:lnTo>
                  <a:pt x="765" y="506"/>
                </a:lnTo>
                <a:lnTo>
                  <a:pt x="761" y="506"/>
                </a:lnTo>
                <a:lnTo>
                  <a:pt x="758" y="505"/>
                </a:lnTo>
                <a:lnTo>
                  <a:pt x="749" y="500"/>
                </a:lnTo>
                <a:lnTo>
                  <a:pt x="741" y="495"/>
                </a:lnTo>
                <a:lnTo>
                  <a:pt x="736" y="492"/>
                </a:lnTo>
                <a:lnTo>
                  <a:pt x="732" y="491"/>
                </a:lnTo>
                <a:lnTo>
                  <a:pt x="732" y="491"/>
                </a:lnTo>
                <a:lnTo>
                  <a:pt x="726" y="490"/>
                </a:lnTo>
                <a:lnTo>
                  <a:pt x="723" y="488"/>
                </a:lnTo>
                <a:lnTo>
                  <a:pt x="714" y="487"/>
                </a:lnTo>
                <a:lnTo>
                  <a:pt x="714" y="487"/>
                </a:lnTo>
                <a:lnTo>
                  <a:pt x="701" y="482"/>
                </a:lnTo>
                <a:lnTo>
                  <a:pt x="690" y="479"/>
                </a:lnTo>
                <a:lnTo>
                  <a:pt x="681" y="474"/>
                </a:lnTo>
                <a:lnTo>
                  <a:pt x="681" y="474"/>
                </a:lnTo>
                <a:lnTo>
                  <a:pt x="648" y="464"/>
                </a:lnTo>
                <a:lnTo>
                  <a:pt x="598" y="447"/>
                </a:lnTo>
                <a:lnTo>
                  <a:pt x="598" y="447"/>
                </a:lnTo>
                <a:lnTo>
                  <a:pt x="588" y="442"/>
                </a:lnTo>
                <a:lnTo>
                  <a:pt x="574" y="435"/>
                </a:lnTo>
                <a:lnTo>
                  <a:pt x="543" y="419"/>
                </a:lnTo>
                <a:lnTo>
                  <a:pt x="505" y="398"/>
                </a:lnTo>
                <a:lnTo>
                  <a:pt x="505" y="398"/>
                </a:lnTo>
                <a:lnTo>
                  <a:pt x="499" y="405"/>
                </a:lnTo>
                <a:lnTo>
                  <a:pt x="494" y="409"/>
                </a:lnTo>
                <a:lnTo>
                  <a:pt x="492" y="411"/>
                </a:lnTo>
                <a:lnTo>
                  <a:pt x="491" y="411"/>
                </a:lnTo>
                <a:lnTo>
                  <a:pt x="491" y="411"/>
                </a:lnTo>
                <a:lnTo>
                  <a:pt x="487" y="408"/>
                </a:lnTo>
                <a:lnTo>
                  <a:pt x="482" y="403"/>
                </a:lnTo>
                <a:lnTo>
                  <a:pt x="469" y="388"/>
                </a:lnTo>
                <a:lnTo>
                  <a:pt x="451" y="367"/>
                </a:lnTo>
                <a:lnTo>
                  <a:pt x="426" y="362"/>
                </a:lnTo>
                <a:lnTo>
                  <a:pt x="408" y="363"/>
                </a:lnTo>
                <a:lnTo>
                  <a:pt x="408" y="363"/>
                </a:lnTo>
                <a:lnTo>
                  <a:pt x="399" y="412"/>
                </a:lnTo>
                <a:lnTo>
                  <a:pt x="390" y="462"/>
                </a:lnTo>
                <a:lnTo>
                  <a:pt x="390" y="462"/>
                </a:lnTo>
                <a:lnTo>
                  <a:pt x="399" y="511"/>
                </a:lnTo>
                <a:lnTo>
                  <a:pt x="407" y="560"/>
                </a:lnTo>
                <a:lnTo>
                  <a:pt x="407" y="560"/>
                </a:lnTo>
                <a:lnTo>
                  <a:pt x="413" y="594"/>
                </a:lnTo>
                <a:lnTo>
                  <a:pt x="418" y="629"/>
                </a:lnTo>
                <a:lnTo>
                  <a:pt x="418" y="629"/>
                </a:lnTo>
                <a:lnTo>
                  <a:pt x="419" y="638"/>
                </a:lnTo>
                <a:lnTo>
                  <a:pt x="419" y="644"/>
                </a:lnTo>
                <a:lnTo>
                  <a:pt x="418" y="646"/>
                </a:lnTo>
                <a:lnTo>
                  <a:pt x="418" y="646"/>
                </a:lnTo>
                <a:lnTo>
                  <a:pt x="425" y="682"/>
                </a:lnTo>
                <a:lnTo>
                  <a:pt x="441" y="760"/>
                </a:lnTo>
                <a:lnTo>
                  <a:pt x="458" y="837"/>
                </a:lnTo>
                <a:lnTo>
                  <a:pt x="465" y="873"/>
                </a:lnTo>
                <a:lnTo>
                  <a:pt x="465" y="873"/>
                </a:lnTo>
                <a:lnTo>
                  <a:pt x="464" y="894"/>
                </a:lnTo>
                <a:lnTo>
                  <a:pt x="464" y="920"/>
                </a:lnTo>
                <a:lnTo>
                  <a:pt x="464" y="920"/>
                </a:lnTo>
                <a:lnTo>
                  <a:pt x="464" y="952"/>
                </a:lnTo>
                <a:lnTo>
                  <a:pt x="465" y="973"/>
                </a:lnTo>
                <a:lnTo>
                  <a:pt x="467" y="991"/>
                </a:lnTo>
                <a:lnTo>
                  <a:pt x="467" y="991"/>
                </a:lnTo>
                <a:lnTo>
                  <a:pt x="477" y="1044"/>
                </a:lnTo>
                <a:lnTo>
                  <a:pt x="482" y="1074"/>
                </a:lnTo>
                <a:lnTo>
                  <a:pt x="484" y="1092"/>
                </a:lnTo>
                <a:lnTo>
                  <a:pt x="484" y="1092"/>
                </a:lnTo>
                <a:lnTo>
                  <a:pt x="482" y="1137"/>
                </a:lnTo>
                <a:lnTo>
                  <a:pt x="479" y="1176"/>
                </a:lnTo>
                <a:lnTo>
                  <a:pt x="479" y="1176"/>
                </a:lnTo>
                <a:lnTo>
                  <a:pt x="478" y="1184"/>
                </a:lnTo>
                <a:lnTo>
                  <a:pt x="478" y="1190"/>
                </a:lnTo>
                <a:lnTo>
                  <a:pt x="479" y="1196"/>
                </a:lnTo>
                <a:lnTo>
                  <a:pt x="479" y="1196"/>
                </a:lnTo>
                <a:lnTo>
                  <a:pt x="480" y="1204"/>
                </a:lnTo>
                <a:lnTo>
                  <a:pt x="482" y="1216"/>
                </a:lnTo>
                <a:lnTo>
                  <a:pt x="482" y="1222"/>
                </a:lnTo>
                <a:lnTo>
                  <a:pt x="482" y="1228"/>
                </a:lnTo>
                <a:lnTo>
                  <a:pt x="479" y="1231"/>
                </a:lnTo>
                <a:lnTo>
                  <a:pt x="477" y="1233"/>
                </a:lnTo>
                <a:lnTo>
                  <a:pt x="477" y="1233"/>
                </a:lnTo>
                <a:lnTo>
                  <a:pt x="465" y="1237"/>
                </a:lnTo>
                <a:lnTo>
                  <a:pt x="451" y="1239"/>
                </a:lnTo>
                <a:lnTo>
                  <a:pt x="434" y="1241"/>
                </a:lnTo>
                <a:lnTo>
                  <a:pt x="427" y="1239"/>
                </a:lnTo>
                <a:lnTo>
                  <a:pt x="421" y="1238"/>
                </a:lnTo>
                <a:lnTo>
                  <a:pt x="421" y="1238"/>
                </a:lnTo>
                <a:lnTo>
                  <a:pt x="417" y="1237"/>
                </a:lnTo>
                <a:lnTo>
                  <a:pt x="412" y="1235"/>
                </a:lnTo>
                <a:lnTo>
                  <a:pt x="408" y="1232"/>
                </a:lnTo>
                <a:lnTo>
                  <a:pt x="406" y="1230"/>
                </a:lnTo>
                <a:lnTo>
                  <a:pt x="404" y="1224"/>
                </a:lnTo>
                <a:lnTo>
                  <a:pt x="404" y="1219"/>
                </a:lnTo>
                <a:lnTo>
                  <a:pt x="404" y="1219"/>
                </a:lnTo>
                <a:lnTo>
                  <a:pt x="407" y="1208"/>
                </a:lnTo>
                <a:lnTo>
                  <a:pt x="407" y="1202"/>
                </a:lnTo>
                <a:lnTo>
                  <a:pt x="407" y="1198"/>
                </a:lnTo>
                <a:lnTo>
                  <a:pt x="407" y="1198"/>
                </a:lnTo>
                <a:lnTo>
                  <a:pt x="401" y="1190"/>
                </a:lnTo>
                <a:lnTo>
                  <a:pt x="397" y="1184"/>
                </a:lnTo>
                <a:lnTo>
                  <a:pt x="395" y="1177"/>
                </a:lnTo>
                <a:lnTo>
                  <a:pt x="395" y="1177"/>
                </a:lnTo>
                <a:lnTo>
                  <a:pt x="392" y="1159"/>
                </a:lnTo>
                <a:lnTo>
                  <a:pt x="390" y="1146"/>
                </a:lnTo>
                <a:lnTo>
                  <a:pt x="387" y="1132"/>
                </a:lnTo>
                <a:lnTo>
                  <a:pt x="387" y="1132"/>
                </a:lnTo>
                <a:lnTo>
                  <a:pt x="386" y="1114"/>
                </a:lnTo>
                <a:lnTo>
                  <a:pt x="387" y="1096"/>
                </a:lnTo>
                <a:lnTo>
                  <a:pt x="387" y="1071"/>
                </a:lnTo>
                <a:lnTo>
                  <a:pt x="387" y="1071"/>
                </a:lnTo>
                <a:lnTo>
                  <a:pt x="378" y="1018"/>
                </a:lnTo>
                <a:lnTo>
                  <a:pt x="368" y="967"/>
                </a:lnTo>
                <a:lnTo>
                  <a:pt x="368" y="967"/>
                </a:lnTo>
                <a:lnTo>
                  <a:pt x="361" y="948"/>
                </a:lnTo>
                <a:lnTo>
                  <a:pt x="347" y="908"/>
                </a:lnTo>
                <a:lnTo>
                  <a:pt x="325" y="850"/>
                </a:lnTo>
                <a:lnTo>
                  <a:pt x="325" y="850"/>
                </a:lnTo>
                <a:lnTo>
                  <a:pt x="299" y="738"/>
                </a:lnTo>
                <a:lnTo>
                  <a:pt x="299" y="738"/>
                </a:lnTo>
                <a:lnTo>
                  <a:pt x="290" y="790"/>
                </a:lnTo>
                <a:lnTo>
                  <a:pt x="282" y="846"/>
                </a:lnTo>
                <a:lnTo>
                  <a:pt x="282" y="846"/>
                </a:lnTo>
                <a:lnTo>
                  <a:pt x="282" y="881"/>
                </a:lnTo>
                <a:lnTo>
                  <a:pt x="280" y="907"/>
                </a:lnTo>
                <a:lnTo>
                  <a:pt x="279" y="918"/>
                </a:lnTo>
                <a:lnTo>
                  <a:pt x="277" y="926"/>
                </a:lnTo>
                <a:lnTo>
                  <a:pt x="277" y="926"/>
                </a:lnTo>
                <a:lnTo>
                  <a:pt x="273" y="939"/>
                </a:lnTo>
                <a:lnTo>
                  <a:pt x="268" y="954"/>
                </a:lnTo>
                <a:lnTo>
                  <a:pt x="266" y="971"/>
                </a:lnTo>
                <a:lnTo>
                  <a:pt x="264" y="986"/>
                </a:lnTo>
                <a:lnTo>
                  <a:pt x="264" y="986"/>
                </a:lnTo>
                <a:lnTo>
                  <a:pt x="266" y="1037"/>
                </a:lnTo>
                <a:lnTo>
                  <a:pt x="268" y="1075"/>
                </a:lnTo>
                <a:lnTo>
                  <a:pt x="268" y="1075"/>
                </a:lnTo>
                <a:lnTo>
                  <a:pt x="263" y="1104"/>
                </a:lnTo>
                <a:lnTo>
                  <a:pt x="260" y="1124"/>
                </a:lnTo>
                <a:lnTo>
                  <a:pt x="257" y="1134"/>
                </a:lnTo>
                <a:lnTo>
                  <a:pt x="257" y="1134"/>
                </a:lnTo>
                <a:lnTo>
                  <a:pt x="250" y="1165"/>
                </a:lnTo>
                <a:lnTo>
                  <a:pt x="243" y="1192"/>
                </a:lnTo>
                <a:lnTo>
                  <a:pt x="243" y="1192"/>
                </a:lnTo>
                <a:lnTo>
                  <a:pt x="246" y="1203"/>
                </a:lnTo>
                <a:lnTo>
                  <a:pt x="246" y="1212"/>
                </a:lnTo>
                <a:lnTo>
                  <a:pt x="244" y="1217"/>
                </a:lnTo>
                <a:lnTo>
                  <a:pt x="243" y="1221"/>
                </a:lnTo>
                <a:lnTo>
                  <a:pt x="243" y="1221"/>
                </a:lnTo>
                <a:lnTo>
                  <a:pt x="241" y="1224"/>
                </a:lnTo>
                <a:lnTo>
                  <a:pt x="239" y="1226"/>
                </a:lnTo>
                <a:lnTo>
                  <a:pt x="233" y="1229"/>
                </a:lnTo>
                <a:lnTo>
                  <a:pt x="228" y="1229"/>
                </a:lnTo>
                <a:lnTo>
                  <a:pt x="226" y="1229"/>
                </a:lnTo>
                <a:lnTo>
                  <a:pt x="226" y="1229"/>
                </a:lnTo>
                <a:lnTo>
                  <a:pt x="224" y="1231"/>
                </a:lnTo>
                <a:lnTo>
                  <a:pt x="221" y="1236"/>
                </a:lnTo>
                <a:lnTo>
                  <a:pt x="218" y="1239"/>
                </a:lnTo>
                <a:lnTo>
                  <a:pt x="215" y="1242"/>
                </a:lnTo>
                <a:lnTo>
                  <a:pt x="211" y="1243"/>
                </a:lnTo>
                <a:lnTo>
                  <a:pt x="208" y="1244"/>
                </a:lnTo>
                <a:lnTo>
                  <a:pt x="208" y="1244"/>
                </a:lnTo>
                <a:lnTo>
                  <a:pt x="194" y="1244"/>
                </a:lnTo>
                <a:lnTo>
                  <a:pt x="176" y="1243"/>
                </a:lnTo>
                <a:lnTo>
                  <a:pt x="168" y="1241"/>
                </a:lnTo>
                <a:lnTo>
                  <a:pt x="161" y="1238"/>
                </a:lnTo>
                <a:lnTo>
                  <a:pt x="156" y="1235"/>
                </a:lnTo>
                <a:lnTo>
                  <a:pt x="154" y="1232"/>
                </a:lnTo>
                <a:lnTo>
                  <a:pt x="154" y="1230"/>
                </a:lnTo>
                <a:lnTo>
                  <a:pt x="154" y="1230"/>
                </a:lnTo>
                <a:lnTo>
                  <a:pt x="155" y="1224"/>
                </a:lnTo>
                <a:lnTo>
                  <a:pt x="157" y="1217"/>
                </a:lnTo>
                <a:lnTo>
                  <a:pt x="164" y="1203"/>
                </a:lnTo>
                <a:lnTo>
                  <a:pt x="172" y="1191"/>
                </a:lnTo>
                <a:lnTo>
                  <a:pt x="175" y="1186"/>
                </a:lnTo>
                <a:lnTo>
                  <a:pt x="175" y="1185"/>
                </a:lnTo>
                <a:lnTo>
                  <a:pt x="175" y="1185"/>
                </a:lnTo>
                <a:lnTo>
                  <a:pt x="168" y="1159"/>
                </a:lnTo>
                <a:lnTo>
                  <a:pt x="162" y="1142"/>
                </a:lnTo>
                <a:lnTo>
                  <a:pt x="158" y="1130"/>
                </a:lnTo>
                <a:lnTo>
                  <a:pt x="158" y="1130"/>
                </a:lnTo>
                <a:lnTo>
                  <a:pt x="158" y="1116"/>
                </a:lnTo>
                <a:lnTo>
                  <a:pt x="157" y="1093"/>
                </a:lnTo>
                <a:lnTo>
                  <a:pt x="157" y="1070"/>
                </a:lnTo>
                <a:lnTo>
                  <a:pt x="156" y="1053"/>
                </a:lnTo>
                <a:lnTo>
                  <a:pt x="156" y="1053"/>
                </a:lnTo>
                <a:lnTo>
                  <a:pt x="156" y="1045"/>
                </a:lnTo>
                <a:lnTo>
                  <a:pt x="156" y="1033"/>
                </a:lnTo>
                <a:lnTo>
                  <a:pt x="160" y="1001"/>
                </a:lnTo>
                <a:lnTo>
                  <a:pt x="164" y="967"/>
                </a:lnTo>
                <a:lnTo>
                  <a:pt x="169" y="940"/>
                </a:lnTo>
                <a:lnTo>
                  <a:pt x="169" y="940"/>
                </a:lnTo>
                <a:lnTo>
                  <a:pt x="171" y="928"/>
                </a:lnTo>
                <a:lnTo>
                  <a:pt x="172" y="913"/>
                </a:lnTo>
                <a:lnTo>
                  <a:pt x="174" y="879"/>
                </a:lnTo>
                <a:lnTo>
                  <a:pt x="174" y="846"/>
                </a:lnTo>
                <a:lnTo>
                  <a:pt x="172" y="824"/>
                </a:lnTo>
                <a:lnTo>
                  <a:pt x="172" y="824"/>
                </a:lnTo>
                <a:lnTo>
                  <a:pt x="170" y="752"/>
                </a:lnTo>
                <a:lnTo>
                  <a:pt x="170" y="752"/>
                </a:lnTo>
                <a:lnTo>
                  <a:pt x="169" y="725"/>
                </a:lnTo>
                <a:lnTo>
                  <a:pt x="168" y="698"/>
                </a:lnTo>
                <a:lnTo>
                  <a:pt x="168" y="698"/>
                </a:lnTo>
                <a:lnTo>
                  <a:pt x="169" y="685"/>
                </a:lnTo>
                <a:lnTo>
                  <a:pt x="170" y="678"/>
                </a:lnTo>
                <a:lnTo>
                  <a:pt x="169" y="671"/>
                </a:lnTo>
                <a:lnTo>
                  <a:pt x="169" y="671"/>
                </a:lnTo>
                <a:lnTo>
                  <a:pt x="157" y="629"/>
                </a:lnTo>
                <a:lnTo>
                  <a:pt x="157" y="629"/>
                </a:lnTo>
                <a:lnTo>
                  <a:pt x="155" y="625"/>
                </a:lnTo>
                <a:lnTo>
                  <a:pt x="152" y="623"/>
                </a:lnTo>
                <a:lnTo>
                  <a:pt x="152" y="620"/>
                </a:lnTo>
                <a:lnTo>
                  <a:pt x="152" y="620"/>
                </a:lnTo>
                <a:lnTo>
                  <a:pt x="167" y="572"/>
                </a:lnTo>
                <a:lnTo>
                  <a:pt x="181" y="526"/>
                </a:lnTo>
                <a:lnTo>
                  <a:pt x="181" y="526"/>
                </a:lnTo>
                <a:lnTo>
                  <a:pt x="187" y="514"/>
                </a:lnTo>
                <a:lnTo>
                  <a:pt x="191" y="505"/>
                </a:lnTo>
                <a:lnTo>
                  <a:pt x="194" y="495"/>
                </a:lnTo>
                <a:lnTo>
                  <a:pt x="194" y="495"/>
                </a:lnTo>
                <a:lnTo>
                  <a:pt x="194" y="488"/>
                </a:lnTo>
                <a:lnTo>
                  <a:pt x="193" y="482"/>
                </a:lnTo>
                <a:lnTo>
                  <a:pt x="191" y="477"/>
                </a:lnTo>
                <a:lnTo>
                  <a:pt x="191" y="477"/>
                </a:lnTo>
                <a:lnTo>
                  <a:pt x="190" y="474"/>
                </a:lnTo>
                <a:lnTo>
                  <a:pt x="187" y="465"/>
                </a:lnTo>
                <a:lnTo>
                  <a:pt x="187" y="465"/>
                </a:lnTo>
                <a:lnTo>
                  <a:pt x="175" y="426"/>
                </a:lnTo>
                <a:lnTo>
                  <a:pt x="168" y="403"/>
                </a:lnTo>
                <a:lnTo>
                  <a:pt x="165" y="396"/>
                </a:lnTo>
                <a:lnTo>
                  <a:pt x="164" y="394"/>
                </a:lnTo>
                <a:lnTo>
                  <a:pt x="164" y="394"/>
                </a:lnTo>
                <a:lnTo>
                  <a:pt x="162" y="395"/>
                </a:lnTo>
                <a:lnTo>
                  <a:pt x="161" y="399"/>
                </a:lnTo>
                <a:lnTo>
                  <a:pt x="155" y="409"/>
                </a:lnTo>
                <a:lnTo>
                  <a:pt x="147" y="427"/>
                </a:lnTo>
                <a:lnTo>
                  <a:pt x="147" y="427"/>
                </a:lnTo>
                <a:lnTo>
                  <a:pt x="139" y="457"/>
                </a:lnTo>
                <a:lnTo>
                  <a:pt x="139" y="457"/>
                </a:lnTo>
                <a:lnTo>
                  <a:pt x="134" y="477"/>
                </a:lnTo>
                <a:lnTo>
                  <a:pt x="129" y="487"/>
                </a:lnTo>
                <a:lnTo>
                  <a:pt x="125" y="493"/>
                </a:lnTo>
                <a:lnTo>
                  <a:pt x="125" y="493"/>
                </a:lnTo>
                <a:lnTo>
                  <a:pt x="123" y="494"/>
                </a:lnTo>
                <a:lnTo>
                  <a:pt x="121" y="495"/>
                </a:lnTo>
                <a:lnTo>
                  <a:pt x="117" y="495"/>
                </a:lnTo>
                <a:lnTo>
                  <a:pt x="112" y="494"/>
                </a:lnTo>
                <a:lnTo>
                  <a:pt x="112" y="494"/>
                </a:lnTo>
                <a:lnTo>
                  <a:pt x="104" y="506"/>
                </a:lnTo>
                <a:lnTo>
                  <a:pt x="93" y="523"/>
                </a:lnTo>
                <a:lnTo>
                  <a:pt x="93" y="523"/>
                </a:lnTo>
                <a:lnTo>
                  <a:pt x="90" y="526"/>
                </a:lnTo>
                <a:lnTo>
                  <a:pt x="88" y="527"/>
                </a:lnTo>
                <a:lnTo>
                  <a:pt x="85" y="530"/>
                </a:lnTo>
                <a:lnTo>
                  <a:pt x="84" y="532"/>
                </a:lnTo>
                <a:lnTo>
                  <a:pt x="84" y="532"/>
                </a:lnTo>
                <a:lnTo>
                  <a:pt x="83" y="540"/>
                </a:lnTo>
                <a:lnTo>
                  <a:pt x="83" y="545"/>
                </a:lnTo>
                <a:lnTo>
                  <a:pt x="84" y="551"/>
                </a:lnTo>
                <a:lnTo>
                  <a:pt x="84" y="551"/>
                </a:lnTo>
                <a:lnTo>
                  <a:pt x="85" y="557"/>
                </a:lnTo>
                <a:lnTo>
                  <a:pt x="85" y="561"/>
                </a:lnTo>
                <a:lnTo>
                  <a:pt x="85" y="573"/>
                </a:lnTo>
                <a:lnTo>
                  <a:pt x="85" y="573"/>
                </a:lnTo>
                <a:lnTo>
                  <a:pt x="86" y="579"/>
                </a:lnTo>
                <a:lnTo>
                  <a:pt x="89" y="585"/>
                </a:lnTo>
                <a:lnTo>
                  <a:pt x="89" y="589"/>
                </a:lnTo>
                <a:lnTo>
                  <a:pt x="89" y="590"/>
                </a:lnTo>
                <a:lnTo>
                  <a:pt x="88" y="591"/>
                </a:lnTo>
                <a:lnTo>
                  <a:pt x="88" y="591"/>
                </a:lnTo>
                <a:lnTo>
                  <a:pt x="85" y="592"/>
                </a:lnTo>
                <a:lnTo>
                  <a:pt x="82" y="591"/>
                </a:lnTo>
                <a:lnTo>
                  <a:pt x="78" y="589"/>
                </a:lnTo>
                <a:lnTo>
                  <a:pt x="78" y="589"/>
                </a:lnTo>
                <a:lnTo>
                  <a:pt x="71" y="599"/>
                </a:lnTo>
                <a:lnTo>
                  <a:pt x="71" y="599"/>
                </a:lnTo>
                <a:lnTo>
                  <a:pt x="69" y="604"/>
                </a:lnTo>
                <a:lnTo>
                  <a:pt x="68" y="607"/>
                </a:lnTo>
                <a:lnTo>
                  <a:pt x="69" y="612"/>
                </a:lnTo>
                <a:lnTo>
                  <a:pt x="69" y="612"/>
                </a:lnTo>
                <a:lnTo>
                  <a:pt x="71" y="618"/>
                </a:lnTo>
                <a:lnTo>
                  <a:pt x="72" y="620"/>
                </a:lnTo>
                <a:lnTo>
                  <a:pt x="62" y="632"/>
                </a:lnTo>
                <a:lnTo>
                  <a:pt x="62" y="632"/>
                </a:lnTo>
                <a:lnTo>
                  <a:pt x="46" y="703"/>
                </a:lnTo>
                <a:lnTo>
                  <a:pt x="34" y="752"/>
                </a:lnTo>
                <a:lnTo>
                  <a:pt x="29" y="775"/>
                </a:lnTo>
                <a:lnTo>
                  <a:pt x="29" y="775"/>
                </a:lnTo>
                <a:lnTo>
                  <a:pt x="27" y="777"/>
                </a:lnTo>
                <a:lnTo>
                  <a:pt x="24" y="780"/>
                </a:lnTo>
                <a:lnTo>
                  <a:pt x="19" y="781"/>
                </a:lnTo>
                <a:lnTo>
                  <a:pt x="12" y="780"/>
                </a:lnTo>
                <a:lnTo>
                  <a:pt x="12" y="780"/>
                </a:lnTo>
                <a:lnTo>
                  <a:pt x="5" y="776"/>
                </a:lnTo>
                <a:lnTo>
                  <a:pt x="1" y="772"/>
                </a:lnTo>
                <a:lnTo>
                  <a:pt x="0" y="768"/>
                </a:lnTo>
                <a:lnTo>
                  <a:pt x="0" y="763"/>
                </a:lnTo>
                <a:lnTo>
                  <a:pt x="0" y="763"/>
                </a:lnTo>
                <a:lnTo>
                  <a:pt x="16" y="697"/>
                </a:lnTo>
                <a:lnTo>
                  <a:pt x="30" y="636"/>
                </a:lnTo>
                <a:lnTo>
                  <a:pt x="30" y="636"/>
                </a:lnTo>
                <a:lnTo>
                  <a:pt x="29" y="633"/>
                </a:lnTo>
                <a:lnTo>
                  <a:pt x="27" y="630"/>
                </a:lnTo>
                <a:lnTo>
                  <a:pt x="27" y="624"/>
                </a:lnTo>
                <a:lnTo>
                  <a:pt x="27" y="624"/>
                </a:lnTo>
                <a:lnTo>
                  <a:pt x="29" y="619"/>
                </a:lnTo>
                <a:lnTo>
                  <a:pt x="31" y="614"/>
                </a:lnTo>
                <a:lnTo>
                  <a:pt x="34" y="612"/>
                </a:lnTo>
                <a:lnTo>
                  <a:pt x="39" y="599"/>
                </a:lnTo>
                <a:lnTo>
                  <a:pt x="39" y="599"/>
                </a:lnTo>
                <a:lnTo>
                  <a:pt x="38" y="599"/>
                </a:lnTo>
                <a:lnTo>
                  <a:pt x="37" y="600"/>
                </a:lnTo>
                <a:lnTo>
                  <a:pt x="36" y="599"/>
                </a:lnTo>
                <a:lnTo>
                  <a:pt x="36" y="599"/>
                </a:lnTo>
                <a:lnTo>
                  <a:pt x="32" y="592"/>
                </a:lnTo>
                <a:lnTo>
                  <a:pt x="30" y="581"/>
                </a:lnTo>
                <a:lnTo>
                  <a:pt x="27" y="569"/>
                </a:lnTo>
                <a:lnTo>
                  <a:pt x="27" y="564"/>
                </a:lnTo>
                <a:lnTo>
                  <a:pt x="27" y="560"/>
                </a:lnTo>
                <a:lnTo>
                  <a:pt x="27" y="560"/>
                </a:lnTo>
                <a:lnTo>
                  <a:pt x="31" y="551"/>
                </a:lnTo>
                <a:lnTo>
                  <a:pt x="34" y="546"/>
                </a:lnTo>
                <a:lnTo>
                  <a:pt x="34" y="546"/>
                </a:lnTo>
                <a:lnTo>
                  <a:pt x="42" y="541"/>
                </a:lnTo>
                <a:lnTo>
                  <a:pt x="46" y="538"/>
                </a:lnTo>
                <a:lnTo>
                  <a:pt x="47" y="535"/>
                </a:lnTo>
                <a:lnTo>
                  <a:pt x="47" y="535"/>
                </a:lnTo>
                <a:lnTo>
                  <a:pt x="52" y="508"/>
                </a:lnTo>
                <a:lnTo>
                  <a:pt x="56" y="490"/>
                </a:lnTo>
                <a:lnTo>
                  <a:pt x="57" y="480"/>
                </a:lnTo>
                <a:lnTo>
                  <a:pt x="57" y="480"/>
                </a:lnTo>
                <a:lnTo>
                  <a:pt x="55" y="471"/>
                </a:lnTo>
                <a:lnTo>
                  <a:pt x="53" y="460"/>
                </a:lnTo>
                <a:lnTo>
                  <a:pt x="53" y="460"/>
                </a:lnTo>
                <a:lnTo>
                  <a:pt x="53" y="451"/>
                </a:lnTo>
                <a:lnTo>
                  <a:pt x="55" y="447"/>
                </a:lnTo>
                <a:lnTo>
                  <a:pt x="55" y="447"/>
                </a:lnTo>
                <a:lnTo>
                  <a:pt x="49" y="442"/>
                </a:lnTo>
                <a:lnTo>
                  <a:pt x="44" y="438"/>
                </a:lnTo>
                <a:lnTo>
                  <a:pt x="43" y="435"/>
                </a:lnTo>
                <a:lnTo>
                  <a:pt x="42" y="433"/>
                </a:lnTo>
                <a:lnTo>
                  <a:pt x="42" y="433"/>
                </a:lnTo>
                <a:lnTo>
                  <a:pt x="43" y="428"/>
                </a:lnTo>
                <a:lnTo>
                  <a:pt x="45" y="422"/>
                </a:lnTo>
                <a:lnTo>
                  <a:pt x="47" y="418"/>
                </a:lnTo>
                <a:lnTo>
                  <a:pt x="52" y="413"/>
                </a:lnTo>
                <a:lnTo>
                  <a:pt x="52" y="413"/>
                </a:lnTo>
                <a:lnTo>
                  <a:pt x="56" y="411"/>
                </a:lnTo>
                <a:lnTo>
                  <a:pt x="60" y="408"/>
                </a:lnTo>
                <a:lnTo>
                  <a:pt x="63" y="407"/>
                </a:lnTo>
                <a:lnTo>
                  <a:pt x="65" y="405"/>
                </a:lnTo>
                <a:lnTo>
                  <a:pt x="65" y="405"/>
                </a:lnTo>
                <a:lnTo>
                  <a:pt x="66" y="396"/>
                </a:lnTo>
                <a:lnTo>
                  <a:pt x="68" y="392"/>
                </a:lnTo>
                <a:lnTo>
                  <a:pt x="68" y="392"/>
                </a:lnTo>
                <a:lnTo>
                  <a:pt x="83" y="363"/>
                </a:lnTo>
                <a:lnTo>
                  <a:pt x="93" y="342"/>
                </a:lnTo>
                <a:lnTo>
                  <a:pt x="99" y="329"/>
                </a:lnTo>
                <a:lnTo>
                  <a:pt x="99" y="329"/>
                </a:lnTo>
                <a:lnTo>
                  <a:pt x="105" y="313"/>
                </a:lnTo>
                <a:lnTo>
                  <a:pt x="116" y="284"/>
                </a:lnTo>
                <a:lnTo>
                  <a:pt x="128" y="255"/>
                </a:lnTo>
                <a:lnTo>
                  <a:pt x="134" y="245"/>
                </a:lnTo>
                <a:lnTo>
                  <a:pt x="137" y="241"/>
                </a:lnTo>
                <a:lnTo>
                  <a:pt x="137" y="241"/>
                </a:lnTo>
                <a:lnTo>
                  <a:pt x="172" y="221"/>
                </a:lnTo>
                <a:lnTo>
                  <a:pt x="194" y="209"/>
                </a:lnTo>
                <a:lnTo>
                  <a:pt x="207" y="203"/>
                </a:lnTo>
                <a:lnTo>
                  <a:pt x="207" y="203"/>
                </a:lnTo>
                <a:lnTo>
                  <a:pt x="213" y="201"/>
                </a:lnTo>
                <a:lnTo>
                  <a:pt x="221" y="196"/>
                </a:lnTo>
                <a:lnTo>
                  <a:pt x="231" y="189"/>
                </a:lnTo>
                <a:lnTo>
                  <a:pt x="231" y="189"/>
                </a:lnTo>
                <a:lnTo>
                  <a:pt x="233" y="178"/>
                </a:lnTo>
                <a:lnTo>
                  <a:pt x="234" y="170"/>
                </a:lnTo>
                <a:lnTo>
                  <a:pt x="236" y="164"/>
                </a:lnTo>
                <a:lnTo>
                  <a:pt x="236" y="164"/>
                </a:lnTo>
                <a:lnTo>
                  <a:pt x="239" y="162"/>
                </a:lnTo>
                <a:lnTo>
                  <a:pt x="242" y="159"/>
                </a:lnTo>
                <a:lnTo>
                  <a:pt x="246" y="156"/>
                </a:lnTo>
                <a:lnTo>
                  <a:pt x="239" y="148"/>
                </a:lnTo>
                <a:lnTo>
                  <a:pt x="239" y="148"/>
                </a:lnTo>
                <a:lnTo>
                  <a:pt x="236" y="145"/>
                </a:lnTo>
                <a:lnTo>
                  <a:pt x="229" y="139"/>
                </a:lnTo>
                <a:lnTo>
                  <a:pt x="223" y="131"/>
                </a:lnTo>
                <a:lnTo>
                  <a:pt x="220" y="126"/>
                </a:lnTo>
                <a:lnTo>
                  <a:pt x="217" y="120"/>
                </a:lnTo>
                <a:lnTo>
                  <a:pt x="217" y="120"/>
                </a:lnTo>
                <a:lnTo>
                  <a:pt x="215" y="109"/>
                </a:lnTo>
                <a:lnTo>
                  <a:pt x="216" y="108"/>
                </a:lnTo>
                <a:lnTo>
                  <a:pt x="217" y="106"/>
                </a:lnTo>
                <a:lnTo>
                  <a:pt x="217" y="106"/>
                </a:lnTo>
                <a:lnTo>
                  <a:pt x="222" y="106"/>
                </a:lnTo>
                <a:lnTo>
                  <a:pt x="223" y="106"/>
                </a:lnTo>
                <a:lnTo>
                  <a:pt x="223" y="106"/>
                </a:lnTo>
                <a:lnTo>
                  <a:pt x="218" y="91"/>
                </a:lnTo>
                <a:lnTo>
                  <a:pt x="218" y="91"/>
                </a:lnTo>
                <a:lnTo>
                  <a:pt x="218" y="83"/>
                </a:lnTo>
                <a:lnTo>
                  <a:pt x="217" y="74"/>
                </a:lnTo>
                <a:lnTo>
                  <a:pt x="217" y="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062CD33-2D33-4E70-BF19-44D10E4FF5F5}"/>
              </a:ext>
            </a:extLst>
          </p:cNvPr>
          <p:cNvSpPr>
            <a:spLocks noEditPoints="1"/>
          </p:cNvSpPr>
          <p:nvPr/>
        </p:nvSpPr>
        <p:spPr bwMode="auto">
          <a:xfrm>
            <a:off x="8338137" y="586105"/>
            <a:ext cx="653134" cy="1814020"/>
          </a:xfrm>
          <a:custGeom>
            <a:avLst/>
            <a:gdLst>
              <a:gd name="T0" fmla="*/ 123 w 602"/>
              <a:gd name="T1" fmla="*/ 306 h 1672"/>
              <a:gd name="T2" fmla="*/ 119 w 602"/>
              <a:gd name="T3" fmla="*/ 341 h 1672"/>
              <a:gd name="T4" fmla="*/ 137 w 602"/>
              <a:gd name="T5" fmla="*/ 374 h 1672"/>
              <a:gd name="T6" fmla="*/ 187 w 602"/>
              <a:gd name="T7" fmla="*/ 545 h 1672"/>
              <a:gd name="T8" fmla="*/ 207 w 602"/>
              <a:gd name="T9" fmla="*/ 590 h 1672"/>
              <a:gd name="T10" fmla="*/ 332 w 602"/>
              <a:gd name="T11" fmla="*/ 728 h 1672"/>
              <a:gd name="T12" fmla="*/ 317 w 602"/>
              <a:gd name="T13" fmla="*/ 988 h 1672"/>
              <a:gd name="T14" fmla="*/ 194 w 602"/>
              <a:gd name="T15" fmla="*/ 1215 h 1672"/>
              <a:gd name="T16" fmla="*/ 199 w 602"/>
              <a:gd name="T17" fmla="*/ 1281 h 1672"/>
              <a:gd name="T18" fmla="*/ 161 w 602"/>
              <a:gd name="T19" fmla="*/ 1390 h 1672"/>
              <a:gd name="T20" fmla="*/ 117 w 602"/>
              <a:gd name="T21" fmla="*/ 1489 h 1672"/>
              <a:gd name="T22" fmla="*/ 123 w 602"/>
              <a:gd name="T23" fmla="*/ 1532 h 1672"/>
              <a:gd name="T24" fmla="*/ 67 w 602"/>
              <a:gd name="T25" fmla="*/ 1549 h 1672"/>
              <a:gd name="T26" fmla="*/ 10 w 602"/>
              <a:gd name="T27" fmla="*/ 1554 h 1672"/>
              <a:gd name="T28" fmla="*/ 16 w 602"/>
              <a:gd name="T29" fmla="*/ 1579 h 1672"/>
              <a:gd name="T30" fmla="*/ 123 w 602"/>
              <a:gd name="T31" fmla="*/ 1607 h 1672"/>
              <a:gd name="T32" fmla="*/ 195 w 602"/>
              <a:gd name="T33" fmla="*/ 1597 h 1672"/>
              <a:gd name="T34" fmla="*/ 210 w 602"/>
              <a:gd name="T35" fmla="*/ 1529 h 1672"/>
              <a:gd name="T36" fmla="*/ 238 w 602"/>
              <a:gd name="T37" fmla="*/ 1497 h 1672"/>
              <a:gd name="T38" fmla="*/ 284 w 602"/>
              <a:gd name="T39" fmla="*/ 1380 h 1672"/>
              <a:gd name="T40" fmla="*/ 399 w 602"/>
              <a:gd name="T41" fmla="*/ 1189 h 1672"/>
              <a:gd name="T42" fmla="*/ 438 w 602"/>
              <a:gd name="T43" fmla="*/ 1310 h 1672"/>
              <a:gd name="T44" fmla="*/ 466 w 602"/>
              <a:gd name="T45" fmla="*/ 1403 h 1672"/>
              <a:gd name="T46" fmla="*/ 497 w 602"/>
              <a:gd name="T47" fmla="*/ 1574 h 1672"/>
              <a:gd name="T48" fmla="*/ 467 w 602"/>
              <a:gd name="T49" fmla="*/ 1629 h 1672"/>
              <a:gd name="T50" fmla="*/ 421 w 602"/>
              <a:gd name="T51" fmla="*/ 1650 h 1672"/>
              <a:gd name="T52" fmla="*/ 550 w 602"/>
              <a:gd name="T53" fmla="*/ 1671 h 1672"/>
              <a:gd name="T54" fmla="*/ 582 w 602"/>
              <a:gd name="T55" fmla="*/ 1643 h 1672"/>
              <a:gd name="T56" fmla="*/ 577 w 602"/>
              <a:gd name="T57" fmla="*/ 1584 h 1672"/>
              <a:gd name="T58" fmla="*/ 574 w 602"/>
              <a:gd name="T59" fmla="*/ 1490 h 1672"/>
              <a:gd name="T60" fmla="*/ 550 w 602"/>
              <a:gd name="T61" fmla="*/ 1294 h 1672"/>
              <a:gd name="T62" fmla="*/ 553 w 602"/>
              <a:gd name="T63" fmla="*/ 946 h 1672"/>
              <a:gd name="T64" fmla="*/ 565 w 602"/>
              <a:gd name="T65" fmla="*/ 796 h 1672"/>
              <a:gd name="T66" fmla="*/ 601 w 602"/>
              <a:gd name="T67" fmla="*/ 643 h 1672"/>
              <a:gd name="T68" fmla="*/ 596 w 602"/>
              <a:gd name="T69" fmla="*/ 544 h 1672"/>
              <a:gd name="T70" fmla="*/ 576 w 602"/>
              <a:gd name="T71" fmla="*/ 511 h 1672"/>
              <a:gd name="T72" fmla="*/ 468 w 602"/>
              <a:gd name="T73" fmla="*/ 378 h 1672"/>
              <a:gd name="T74" fmla="*/ 455 w 602"/>
              <a:gd name="T75" fmla="*/ 317 h 1672"/>
              <a:gd name="T76" fmla="*/ 440 w 602"/>
              <a:gd name="T77" fmla="*/ 251 h 1672"/>
              <a:gd name="T78" fmla="*/ 426 w 602"/>
              <a:gd name="T79" fmla="*/ 232 h 1672"/>
              <a:gd name="T80" fmla="*/ 426 w 602"/>
              <a:gd name="T81" fmla="*/ 249 h 1672"/>
              <a:gd name="T82" fmla="*/ 416 w 602"/>
              <a:gd name="T83" fmla="*/ 284 h 1672"/>
              <a:gd name="T84" fmla="*/ 401 w 602"/>
              <a:gd name="T85" fmla="*/ 351 h 1672"/>
              <a:gd name="T86" fmla="*/ 410 w 602"/>
              <a:gd name="T87" fmla="*/ 367 h 1672"/>
              <a:gd name="T88" fmla="*/ 454 w 602"/>
              <a:gd name="T89" fmla="*/ 426 h 1672"/>
              <a:gd name="T90" fmla="*/ 388 w 602"/>
              <a:gd name="T91" fmla="*/ 433 h 1672"/>
              <a:gd name="T92" fmla="*/ 369 w 602"/>
              <a:gd name="T93" fmla="*/ 484 h 1672"/>
              <a:gd name="T94" fmla="*/ 347 w 602"/>
              <a:gd name="T95" fmla="*/ 503 h 1672"/>
              <a:gd name="T96" fmla="*/ 380 w 602"/>
              <a:gd name="T97" fmla="*/ 556 h 1672"/>
              <a:gd name="T98" fmla="*/ 397 w 602"/>
              <a:gd name="T99" fmla="*/ 596 h 1672"/>
              <a:gd name="T100" fmla="*/ 324 w 602"/>
              <a:gd name="T101" fmla="*/ 570 h 1672"/>
              <a:gd name="T102" fmla="*/ 260 w 602"/>
              <a:gd name="T103" fmla="*/ 530 h 1672"/>
              <a:gd name="T104" fmla="*/ 199 w 602"/>
              <a:gd name="T105" fmla="*/ 402 h 1672"/>
              <a:gd name="T106" fmla="*/ 188 w 602"/>
              <a:gd name="T107" fmla="*/ 313 h 1672"/>
              <a:gd name="T108" fmla="*/ 218 w 602"/>
              <a:gd name="T109" fmla="*/ 17 h 1672"/>
              <a:gd name="T110" fmla="*/ 200 w 602"/>
              <a:gd name="T111" fmla="*/ 4 h 1672"/>
              <a:gd name="T112" fmla="*/ 510 w 602"/>
              <a:gd name="T113" fmla="*/ 557 h 1672"/>
              <a:gd name="T114" fmla="*/ 525 w 602"/>
              <a:gd name="T115" fmla="*/ 591 h 1672"/>
              <a:gd name="T116" fmla="*/ 513 w 602"/>
              <a:gd name="T117" fmla="*/ 599 h 1672"/>
              <a:gd name="T118" fmla="*/ 501 w 602"/>
              <a:gd name="T119" fmla="*/ 553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2" h="1672">
                <a:moveTo>
                  <a:pt x="137" y="284"/>
                </a:moveTo>
                <a:lnTo>
                  <a:pt x="137" y="284"/>
                </a:lnTo>
                <a:lnTo>
                  <a:pt x="130" y="291"/>
                </a:lnTo>
                <a:lnTo>
                  <a:pt x="126" y="298"/>
                </a:lnTo>
                <a:lnTo>
                  <a:pt x="123" y="300"/>
                </a:lnTo>
                <a:lnTo>
                  <a:pt x="123" y="303"/>
                </a:lnTo>
                <a:lnTo>
                  <a:pt x="123" y="303"/>
                </a:lnTo>
                <a:lnTo>
                  <a:pt x="123" y="306"/>
                </a:lnTo>
                <a:lnTo>
                  <a:pt x="123" y="309"/>
                </a:lnTo>
                <a:lnTo>
                  <a:pt x="123" y="311"/>
                </a:lnTo>
                <a:lnTo>
                  <a:pt x="123" y="317"/>
                </a:lnTo>
                <a:lnTo>
                  <a:pt x="123" y="317"/>
                </a:lnTo>
                <a:lnTo>
                  <a:pt x="123" y="323"/>
                </a:lnTo>
                <a:lnTo>
                  <a:pt x="122" y="329"/>
                </a:lnTo>
                <a:lnTo>
                  <a:pt x="120" y="335"/>
                </a:lnTo>
                <a:lnTo>
                  <a:pt x="119" y="341"/>
                </a:lnTo>
                <a:lnTo>
                  <a:pt x="119" y="341"/>
                </a:lnTo>
                <a:lnTo>
                  <a:pt x="119" y="347"/>
                </a:lnTo>
                <a:lnTo>
                  <a:pt x="119" y="351"/>
                </a:lnTo>
                <a:lnTo>
                  <a:pt x="121" y="355"/>
                </a:lnTo>
                <a:lnTo>
                  <a:pt x="123" y="360"/>
                </a:lnTo>
                <a:lnTo>
                  <a:pt x="123" y="360"/>
                </a:lnTo>
                <a:lnTo>
                  <a:pt x="133" y="369"/>
                </a:lnTo>
                <a:lnTo>
                  <a:pt x="137" y="374"/>
                </a:lnTo>
                <a:lnTo>
                  <a:pt x="137" y="374"/>
                </a:lnTo>
                <a:lnTo>
                  <a:pt x="152" y="397"/>
                </a:lnTo>
                <a:lnTo>
                  <a:pt x="152" y="397"/>
                </a:lnTo>
                <a:lnTo>
                  <a:pt x="155" y="407"/>
                </a:lnTo>
                <a:lnTo>
                  <a:pt x="160" y="426"/>
                </a:lnTo>
                <a:lnTo>
                  <a:pt x="172" y="477"/>
                </a:lnTo>
                <a:lnTo>
                  <a:pt x="184" y="527"/>
                </a:lnTo>
                <a:lnTo>
                  <a:pt x="187" y="545"/>
                </a:lnTo>
                <a:lnTo>
                  <a:pt x="189" y="553"/>
                </a:lnTo>
                <a:lnTo>
                  <a:pt x="189" y="553"/>
                </a:lnTo>
                <a:lnTo>
                  <a:pt x="193" y="559"/>
                </a:lnTo>
                <a:lnTo>
                  <a:pt x="198" y="564"/>
                </a:lnTo>
                <a:lnTo>
                  <a:pt x="204" y="568"/>
                </a:lnTo>
                <a:lnTo>
                  <a:pt x="204" y="568"/>
                </a:lnTo>
                <a:lnTo>
                  <a:pt x="205" y="581"/>
                </a:lnTo>
                <a:lnTo>
                  <a:pt x="207" y="590"/>
                </a:lnTo>
                <a:lnTo>
                  <a:pt x="208" y="596"/>
                </a:lnTo>
                <a:lnTo>
                  <a:pt x="208" y="596"/>
                </a:lnTo>
                <a:lnTo>
                  <a:pt x="232" y="615"/>
                </a:lnTo>
                <a:lnTo>
                  <a:pt x="279" y="643"/>
                </a:lnTo>
                <a:lnTo>
                  <a:pt x="279" y="643"/>
                </a:lnTo>
                <a:lnTo>
                  <a:pt x="331" y="719"/>
                </a:lnTo>
                <a:lnTo>
                  <a:pt x="331" y="719"/>
                </a:lnTo>
                <a:lnTo>
                  <a:pt x="332" y="728"/>
                </a:lnTo>
                <a:lnTo>
                  <a:pt x="331" y="746"/>
                </a:lnTo>
                <a:lnTo>
                  <a:pt x="331" y="771"/>
                </a:lnTo>
                <a:lnTo>
                  <a:pt x="327" y="936"/>
                </a:lnTo>
                <a:lnTo>
                  <a:pt x="327" y="936"/>
                </a:lnTo>
                <a:lnTo>
                  <a:pt x="323" y="960"/>
                </a:lnTo>
                <a:lnTo>
                  <a:pt x="321" y="978"/>
                </a:lnTo>
                <a:lnTo>
                  <a:pt x="317" y="988"/>
                </a:lnTo>
                <a:lnTo>
                  <a:pt x="317" y="988"/>
                </a:lnTo>
                <a:lnTo>
                  <a:pt x="302" y="1021"/>
                </a:lnTo>
                <a:lnTo>
                  <a:pt x="289" y="1050"/>
                </a:lnTo>
                <a:lnTo>
                  <a:pt x="289" y="1050"/>
                </a:lnTo>
                <a:lnTo>
                  <a:pt x="245" y="1129"/>
                </a:lnTo>
                <a:lnTo>
                  <a:pt x="213" y="1186"/>
                </a:lnTo>
                <a:lnTo>
                  <a:pt x="201" y="1206"/>
                </a:lnTo>
                <a:lnTo>
                  <a:pt x="194" y="1215"/>
                </a:lnTo>
                <a:lnTo>
                  <a:pt x="194" y="1215"/>
                </a:lnTo>
                <a:lnTo>
                  <a:pt x="193" y="1217"/>
                </a:lnTo>
                <a:lnTo>
                  <a:pt x="192" y="1220"/>
                </a:lnTo>
                <a:lnTo>
                  <a:pt x="191" y="1227"/>
                </a:lnTo>
                <a:lnTo>
                  <a:pt x="191" y="1236"/>
                </a:lnTo>
                <a:lnTo>
                  <a:pt x="192" y="1246"/>
                </a:lnTo>
                <a:lnTo>
                  <a:pt x="195" y="1267"/>
                </a:lnTo>
                <a:lnTo>
                  <a:pt x="199" y="1281"/>
                </a:lnTo>
                <a:lnTo>
                  <a:pt x="199" y="1281"/>
                </a:lnTo>
                <a:lnTo>
                  <a:pt x="199" y="1285"/>
                </a:lnTo>
                <a:lnTo>
                  <a:pt x="198" y="1290"/>
                </a:lnTo>
                <a:lnTo>
                  <a:pt x="194" y="1301"/>
                </a:lnTo>
                <a:lnTo>
                  <a:pt x="182" y="1336"/>
                </a:lnTo>
                <a:lnTo>
                  <a:pt x="168" y="1370"/>
                </a:lnTo>
                <a:lnTo>
                  <a:pt x="163" y="1383"/>
                </a:lnTo>
                <a:lnTo>
                  <a:pt x="161" y="1390"/>
                </a:lnTo>
                <a:lnTo>
                  <a:pt x="161" y="1390"/>
                </a:lnTo>
                <a:lnTo>
                  <a:pt x="160" y="1396"/>
                </a:lnTo>
                <a:lnTo>
                  <a:pt x="156" y="1405"/>
                </a:lnTo>
                <a:lnTo>
                  <a:pt x="146" y="1429"/>
                </a:lnTo>
                <a:lnTo>
                  <a:pt x="128" y="1466"/>
                </a:lnTo>
                <a:lnTo>
                  <a:pt x="128" y="1466"/>
                </a:lnTo>
                <a:lnTo>
                  <a:pt x="119" y="1484"/>
                </a:lnTo>
                <a:lnTo>
                  <a:pt x="119" y="1484"/>
                </a:lnTo>
                <a:lnTo>
                  <a:pt x="117" y="1489"/>
                </a:lnTo>
                <a:lnTo>
                  <a:pt x="117" y="1493"/>
                </a:lnTo>
                <a:lnTo>
                  <a:pt x="117" y="1497"/>
                </a:lnTo>
                <a:lnTo>
                  <a:pt x="119" y="1501"/>
                </a:lnTo>
                <a:lnTo>
                  <a:pt x="122" y="1506"/>
                </a:lnTo>
                <a:lnTo>
                  <a:pt x="123" y="1508"/>
                </a:lnTo>
                <a:lnTo>
                  <a:pt x="123" y="1508"/>
                </a:lnTo>
                <a:lnTo>
                  <a:pt x="123" y="1519"/>
                </a:lnTo>
                <a:lnTo>
                  <a:pt x="123" y="1532"/>
                </a:lnTo>
                <a:lnTo>
                  <a:pt x="123" y="1532"/>
                </a:lnTo>
                <a:lnTo>
                  <a:pt x="122" y="1533"/>
                </a:lnTo>
                <a:lnTo>
                  <a:pt x="117" y="1535"/>
                </a:lnTo>
                <a:lnTo>
                  <a:pt x="104" y="1541"/>
                </a:lnTo>
                <a:lnTo>
                  <a:pt x="81" y="1551"/>
                </a:lnTo>
                <a:lnTo>
                  <a:pt x="81" y="1551"/>
                </a:lnTo>
                <a:lnTo>
                  <a:pt x="75" y="1551"/>
                </a:lnTo>
                <a:lnTo>
                  <a:pt x="67" y="1549"/>
                </a:lnTo>
                <a:lnTo>
                  <a:pt x="56" y="1547"/>
                </a:lnTo>
                <a:lnTo>
                  <a:pt x="43" y="1546"/>
                </a:lnTo>
                <a:lnTo>
                  <a:pt x="43" y="1546"/>
                </a:lnTo>
                <a:lnTo>
                  <a:pt x="36" y="1546"/>
                </a:lnTo>
                <a:lnTo>
                  <a:pt x="29" y="1547"/>
                </a:lnTo>
                <a:lnTo>
                  <a:pt x="22" y="1548"/>
                </a:lnTo>
                <a:lnTo>
                  <a:pt x="15" y="1552"/>
                </a:lnTo>
                <a:lnTo>
                  <a:pt x="10" y="1554"/>
                </a:lnTo>
                <a:lnTo>
                  <a:pt x="5" y="1558"/>
                </a:lnTo>
                <a:lnTo>
                  <a:pt x="2" y="1561"/>
                </a:lnTo>
                <a:lnTo>
                  <a:pt x="0" y="1565"/>
                </a:lnTo>
                <a:lnTo>
                  <a:pt x="0" y="1565"/>
                </a:lnTo>
                <a:lnTo>
                  <a:pt x="0" y="1567"/>
                </a:lnTo>
                <a:lnTo>
                  <a:pt x="2" y="1568"/>
                </a:lnTo>
                <a:lnTo>
                  <a:pt x="7" y="1573"/>
                </a:lnTo>
                <a:lnTo>
                  <a:pt x="16" y="1579"/>
                </a:lnTo>
                <a:lnTo>
                  <a:pt x="25" y="1584"/>
                </a:lnTo>
                <a:lnTo>
                  <a:pt x="46" y="1593"/>
                </a:lnTo>
                <a:lnTo>
                  <a:pt x="62" y="1598"/>
                </a:lnTo>
                <a:lnTo>
                  <a:pt x="62" y="1598"/>
                </a:lnTo>
                <a:lnTo>
                  <a:pt x="95" y="1603"/>
                </a:lnTo>
                <a:lnTo>
                  <a:pt x="113" y="1605"/>
                </a:lnTo>
                <a:lnTo>
                  <a:pt x="123" y="1607"/>
                </a:lnTo>
                <a:lnTo>
                  <a:pt x="123" y="1607"/>
                </a:lnTo>
                <a:lnTo>
                  <a:pt x="154" y="1614"/>
                </a:lnTo>
                <a:lnTo>
                  <a:pt x="185" y="1622"/>
                </a:lnTo>
                <a:lnTo>
                  <a:pt x="185" y="1622"/>
                </a:lnTo>
                <a:lnTo>
                  <a:pt x="186" y="1622"/>
                </a:lnTo>
                <a:lnTo>
                  <a:pt x="187" y="1620"/>
                </a:lnTo>
                <a:lnTo>
                  <a:pt x="191" y="1614"/>
                </a:lnTo>
                <a:lnTo>
                  <a:pt x="193" y="1607"/>
                </a:lnTo>
                <a:lnTo>
                  <a:pt x="195" y="1597"/>
                </a:lnTo>
                <a:lnTo>
                  <a:pt x="200" y="1575"/>
                </a:lnTo>
                <a:lnTo>
                  <a:pt x="204" y="1555"/>
                </a:lnTo>
                <a:lnTo>
                  <a:pt x="204" y="1555"/>
                </a:lnTo>
                <a:lnTo>
                  <a:pt x="207" y="1538"/>
                </a:lnTo>
                <a:lnTo>
                  <a:pt x="207" y="1533"/>
                </a:lnTo>
                <a:lnTo>
                  <a:pt x="208" y="1532"/>
                </a:lnTo>
                <a:lnTo>
                  <a:pt x="208" y="1532"/>
                </a:lnTo>
                <a:lnTo>
                  <a:pt x="210" y="1529"/>
                </a:lnTo>
                <a:lnTo>
                  <a:pt x="208" y="1526"/>
                </a:lnTo>
                <a:lnTo>
                  <a:pt x="208" y="1522"/>
                </a:lnTo>
                <a:lnTo>
                  <a:pt x="208" y="1522"/>
                </a:lnTo>
                <a:lnTo>
                  <a:pt x="227" y="1513"/>
                </a:lnTo>
                <a:lnTo>
                  <a:pt x="227" y="1513"/>
                </a:lnTo>
                <a:lnTo>
                  <a:pt x="230" y="1510"/>
                </a:lnTo>
                <a:lnTo>
                  <a:pt x="232" y="1507"/>
                </a:lnTo>
                <a:lnTo>
                  <a:pt x="238" y="1497"/>
                </a:lnTo>
                <a:lnTo>
                  <a:pt x="251" y="1470"/>
                </a:lnTo>
                <a:lnTo>
                  <a:pt x="251" y="1470"/>
                </a:lnTo>
                <a:lnTo>
                  <a:pt x="254" y="1462"/>
                </a:lnTo>
                <a:lnTo>
                  <a:pt x="259" y="1450"/>
                </a:lnTo>
                <a:lnTo>
                  <a:pt x="269" y="1423"/>
                </a:lnTo>
                <a:lnTo>
                  <a:pt x="277" y="1398"/>
                </a:lnTo>
                <a:lnTo>
                  <a:pt x="284" y="1380"/>
                </a:lnTo>
                <a:lnTo>
                  <a:pt x="284" y="1380"/>
                </a:lnTo>
                <a:lnTo>
                  <a:pt x="317" y="1319"/>
                </a:lnTo>
                <a:lnTo>
                  <a:pt x="338" y="1281"/>
                </a:lnTo>
                <a:lnTo>
                  <a:pt x="350" y="1258"/>
                </a:lnTo>
                <a:lnTo>
                  <a:pt x="350" y="1258"/>
                </a:lnTo>
                <a:lnTo>
                  <a:pt x="360" y="1240"/>
                </a:lnTo>
                <a:lnTo>
                  <a:pt x="376" y="1216"/>
                </a:lnTo>
                <a:lnTo>
                  <a:pt x="392" y="1195"/>
                </a:lnTo>
                <a:lnTo>
                  <a:pt x="399" y="1189"/>
                </a:lnTo>
                <a:lnTo>
                  <a:pt x="401" y="1187"/>
                </a:lnTo>
                <a:lnTo>
                  <a:pt x="402" y="1187"/>
                </a:lnTo>
                <a:lnTo>
                  <a:pt x="402" y="1187"/>
                </a:lnTo>
                <a:lnTo>
                  <a:pt x="403" y="1189"/>
                </a:lnTo>
                <a:lnTo>
                  <a:pt x="406" y="1194"/>
                </a:lnTo>
                <a:lnTo>
                  <a:pt x="412" y="1210"/>
                </a:lnTo>
                <a:lnTo>
                  <a:pt x="426" y="1260"/>
                </a:lnTo>
                <a:lnTo>
                  <a:pt x="438" y="1310"/>
                </a:lnTo>
                <a:lnTo>
                  <a:pt x="445" y="1333"/>
                </a:lnTo>
                <a:lnTo>
                  <a:pt x="445" y="1333"/>
                </a:lnTo>
                <a:lnTo>
                  <a:pt x="448" y="1343"/>
                </a:lnTo>
                <a:lnTo>
                  <a:pt x="453" y="1360"/>
                </a:lnTo>
                <a:lnTo>
                  <a:pt x="459" y="1380"/>
                </a:lnTo>
                <a:lnTo>
                  <a:pt x="464" y="1395"/>
                </a:lnTo>
                <a:lnTo>
                  <a:pt x="464" y="1395"/>
                </a:lnTo>
                <a:lnTo>
                  <a:pt x="466" y="1403"/>
                </a:lnTo>
                <a:lnTo>
                  <a:pt x="467" y="1418"/>
                </a:lnTo>
                <a:lnTo>
                  <a:pt x="472" y="1462"/>
                </a:lnTo>
                <a:lnTo>
                  <a:pt x="478" y="1527"/>
                </a:lnTo>
                <a:lnTo>
                  <a:pt x="478" y="1527"/>
                </a:lnTo>
                <a:lnTo>
                  <a:pt x="481" y="1538"/>
                </a:lnTo>
                <a:lnTo>
                  <a:pt x="487" y="1552"/>
                </a:lnTo>
                <a:lnTo>
                  <a:pt x="497" y="1574"/>
                </a:lnTo>
                <a:lnTo>
                  <a:pt x="497" y="1574"/>
                </a:lnTo>
                <a:lnTo>
                  <a:pt x="497" y="1577"/>
                </a:lnTo>
                <a:lnTo>
                  <a:pt x="496" y="1583"/>
                </a:lnTo>
                <a:lnTo>
                  <a:pt x="491" y="1596"/>
                </a:lnTo>
                <a:lnTo>
                  <a:pt x="484" y="1611"/>
                </a:lnTo>
                <a:lnTo>
                  <a:pt x="478" y="1622"/>
                </a:lnTo>
                <a:lnTo>
                  <a:pt x="478" y="1622"/>
                </a:lnTo>
                <a:lnTo>
                  <a:pt x="473" y="1626"/>
                </a:lnTo>
                <a:lnTo>
                  <a:pt x="467" y="1629"/>
                </a:lnTo>
                <a:lnTo>
                  <a:pt x="460" y="1630"/>
                </a:lnTo>
                <a:lnTo>
                  <a:pt x="449" y="1631"/>
                </a:lnTo>
                <a:lnTo>
                  <a:pt x="449" y="1631"/>
                </a:lnTo>
                <a:lnTo>
                  <a:pt x="444" y="1632"/>
                </a:lnTo>
                <a:lnTo>
                  <a:pt x="439" y="1635"/>
                </a:lnTo>
                <a:lnTo>
                  <a:pt x="429" y="1640"/>
                </a:lnTo>
                <a:lnTo>
                  <a:pt x="423" y="1646"/>
                </a:lnTo>
                <a:lnTo>
                  <a:pt x="421" y="1650"/>
                </a:lnTo>
                <a:lnTo>
                  <a:pt x="421" y="1650"/>
                </a:lnTo>
                <a:lnTo>
                  <a:pt x="423" y="1659"/>
                </a:lnTo>
                <a:lnTo>
                  <a:pt x="426" y="1669"/>
                </a:lnTo>
                <a:lnTo>
                  <a:pt x="426" y="1669"/>
                </a:lnTo>
                <a:lnTo>
                  <a:pt x="433" y="1670"/>
                </a:lnTo>
                <a:lnTo>
                  <a:pt x="449" y="1671"/>
                </a:lnTo>
                <a:lnTo>
                  <a:pt x="499" y="1672"/>
                </a:lnTo>
                <a:lnTo>
                  <a:pt x="550" y="1671"/>
                </a:lnTo>
                <a:lnTo>
                  <a:pt x="568" y="1670"/>
                </a:lnTo>
                <a:lnTo>
                  <a:pt x="574" y="1670"/>
                </a:lnTo>
                <a:lnTo>
                  <a:pt x="577" y="1669"/>
                </a:lnTo>
                <a:lnTo>
                  <a:pt x="577" y="1669"/>
                </a:lnTo>
                <a:lnTo>
                  <a:pt x="578" y="1668"/>
                </a:lnTo>
                <a:lnTo>
                  <a:pt x="579" y="1665"/>
                </a:lnTo>
                <a:lnTo>
                  <a:pt x="581" y="1659"/>
                </a:lnTo>
                <a:lnTo>
                  <a:pt x="582" y="1643"/>
                </a:lnTo>
                <a:lnTo>
                  <a:pt x="581" y="1625"/>
                </a:lnTo>
                <a:lnTo>
                  <a:pt x="581" y="1618"/>
                </a:lnTo>
                <a:lnTo>
                  <a:pt x="582" y="1612"/>
                </a:lnTo>
                <a:lnTo>
                  <a:pt x="582" y="1612"/>
                </a:lnTo>
                <a:lnTo>
                  <a:pt x="583" y="1607"/>
                </a:lnTo>
                <a:lnTo>
                  <a:pt x="583" y="1604"/>
                </a:lnTo>
                <a:lnTo>
                  <a:pt x="582" y="1596"/>
                </a:lnTo>
                <a:lnTo>
                  <a:pt x="577" y="1584"/>
                </a:lnTo>
                <a:lnTo>
                  <a:pt x="577" y="1584"/>
                </a:lnTo>
                <a:lnTo>
                  <a:pt x="577" y="1579"/>
                </a:lnTo>
                <a:lnTo>
                  <a:pt x="579" y="1574"/>
                </a:lnTo>
                <a:lnTo>
                  <a:pt x="581" y="1570"/>
                </a:lnTo>
                <a:lnTo>
                  <a:pt x="582" y="1565"/>
                </a:lnTo>
                <a:lnTo>
                  <a:pt x="582" y="1565"/>
                </a:lnTo>
                <a:lnTo>
                  <a:pt x="577" y="1523"/>
                </a:lnTo>
                <a:lnTo>
                  <a:pt x="574" y="1490"/>
                </a:lnTo>
                <a:lnTo>
                  <a:pt x="572" y="1475"/>
                </a:lnTo>
                <a:lnTo>
                  <a:pt x="572" y="1461"/>
                </a:lnTo>
                <a:lnTo>
                  <a:pt x="572" y="1461"/>
                </a:lnTo>
                <a:lnTo>
                  <a:pt x="571" y="1444"/>
                </a:lnTo>
                <a:lnTo>
                  <a:pt x="569" y="1422"/>
                </a:lnTo>
                <a:lnTo>
                  <a:pt x="561" y="1367"/>
                </a:lnTo>
                <a:lnTo>
                  <a:pt x="552" y="1316"/>
                </a:lnTo>
                <a:lnTo>
                  <a:pt x="550" y="1294"/>
                </a:lnTo>
                <a:lnTo>
                  <a:pt x="549" y="1281"/>
                </a:lnTo>
                <a:lnTo>
                  <a:pt x="549" y="1281"/>
                </a:lnTo>
                <a:lnTo>
                  <a:pt x="551" y="1189"/>
                </a:lnTo>
                <a:lnTo>
                  <a:pt x="553" y="1073"/>
                </a:lnTo>
                <a:lnTo>
                  <a:pt x="553" y="1073"/>
                </a:lnTo>
                <a:lnTo>
                  <a:pt x="555" y="1027"/>
                </a:lnTo>
                <a:lnTo>
                  <a:pt x="553" y="981"/>
                </a:lnTo>
                <a:lnTo>
                  <a:pt x="553" y="946"/>
                </a:lnTo>
                <a:lnTo>
                  <a:pt x="553" y="927"/>
                </a:lnTo>
                <a:lnTo>
                  <a:pt x="553" y="927"/>
                </a:lnTo>
                <a:lnTo>
                  <a:pt x="555" y="905"/>
                </a:lnTo>
                <a:lnTo>
                  <a:pt x="556" y="866"/>
                </a:lnTo>
                <a:lnTo>
                  <a:pt x="558" y="844"/>
                </a:lnTo>
                <a:lnTo>
                  <a:pt x="561" y="823"/>
                </a:lnTo>
                <a:lnTo>
                  <a:pt x="563" y="804"/>
                </a:lnTo>
                <a:lnTo>
                  <a:pt x="565" y="796"/>
                </a:lnTo>
                <a:lnTo>
                  <a:pt x="568" y="790"/>
                </a:lnTo>
                <a:lnTo>
                  <a:pt x="568" y="790"/>
                </a:lnTo>
                <a:lnTo>
                  <a:pt x="572" y="776"/>
                </a:lnTo>
                <a:lnTo>
                  <a:pt x="578" y="757"/>
                </a:lnTo>
                <a:lnTo>
                  <a:pt x="588" y="711"/>
                </a:lnTo>
                <a:lnTo>
                  <a:pt x="596" y="668"/>
                </a:lnTo>
                <a:lnTo>
                  <a:pt x="601" y="643"/>
                </a:lnTo>
                <a:lnTo>
                  <a:pt x="601" y="643"/>
                </a:lnTo>
                <a:lnTo>
                  <a:pt x="602" y="633"/>
                </a:lnTo>
                <a:lnTo>
                  <a:pt x="602" y="622"/>
                </a:lnTo>
                <a:lnTo>
                  <a:pt x="601" y="612"/>
                </a:lnTo>
                <a:lnTo>
                  <a:pt x="601" y="601"/>
                </a:lnTo>
                <a:lnTo>
                  <a:pt x="601" y="601"/>
                </a:lnTo>
                <a:lnTo>
                  <a:pt x="600" y="572"/>
                </a:lnTo>
                <a:lnTo>
                  <a:pt x="598" y="558"/>
                </a:lnTo>
                <a:lnTo>
                  <a:pt x="596" y="544"/>
                </a:lnTo>
                <a:lnTo>
                  <a:pt x="596" y="544"/>
                </a:lnTo>
                <a:lnTo>
                  <a:pt x="594" y="538"/>
                </a:lnTo>
                <a:lnTo>
                  <a:pt x="591" y="532"/>
                </a:lnTo>
                <a:lnTo>
                  <a:pt x="585" y="523"/>
                </a:lnTo>
                <a:lnTo>
                  <a:pt x="579" y="518"/>
                </a:lnTo>
                <a:lnTo>
                  <a:pt x="577" y="516"/>
                </a:lnTo>
                <a:lnTo>
                  <a:pt x="577" y="516"/>
                </a:lnTo>
                <a:lnTo>
                  <a:pt x="576" y="511"/>
                </a:lnTo>
                <a:lnTo>
                  <a:pt x="568" y="492"/>
                </a:lnTo>
                <a:lnTo>
                  <a:pt x="568" y="492"/>
                </a:lnTo>
                <a:lnTo>
                  <a:pt x="561" y="482"/>
                </a:lnTo>
                <a:lnTo>
                  <a:pt x="549" y="467"/>
                </a:lnTo>
                <a:lnTo>
                  <a:pt x="514" y="429"/>
                </a:lnTo>
                <a:lnTo>
                  <a:pt x="483" y="395"/>
                </a:lnTo>
                <a:lnTo>
                  <a:pt x="472" y="383"/>
                </a:lnTo>
                <a:lnTo>
                  <a:pt x="468" y="378"/>
                </a:lnTo>
                <a:lnTo>
                  <a:pt x="468" y="378"/>
                </a:lnTo>
                <a:lnTo>
                  <a:pt x="467" y="375"/>
                </a:lnTo>
                <a:lnTo>
                  <a:pt x="464" y="370"/>
                </a:lnTo>
                <a:lnTo>
                  <a:pt x="459" y="364"/>
                </a:lnTo>
                <a:lnTo>
                  <a:pt x="459" y="364"/>
                </a:lnTo>
                <a:lnTo>
                  <a:pt x="458" y="342"/>
                </a:lnTo>
                <a:lnTo>
                  <a:pt x="457" y="324"/>
                </a:lnTo>
                <a:lnTo>
                  <a:pt x="455" y="317"/>
                </a:lnTo>
                <a:lnTo>
                  <a:pt x="454" y="312"/>
                </a:lnTo>
                <a:lnTo>
                  <a:pt x="454" y="312"/>
                </a:lnTo>
                <a:lnTo>
                  <a:pt x="451" y="300"/>
                </a:lnTo>
                <a:lnTo>
                  <a:pt x="445" y="280"/>
                </a:lnTo>
                <a:lnTo>
                  <a:pt x="441" y="262"/>
                </a:lnTo>
                <a:lnTo>
                  <a:pt x="440" y="254"/>
                </a:lnTo>
                <a:lnTo>
                  <a:pt x="440" y="251"/>
                </a:lnTo>
                <a:lnTo>
                  <a:pt x="440" y="251"/>
                </a:lnTo>
                <a:lnTo>
                  <a:pt x="440" y="249"/>
                </a:lnTo>
                <a:lnTo>
                  <a:pt x="440" y="246"/>
                </a:lnTo>
                <a:lnTo>
                  <a:pt x="436" y="239"/>
                </a:lnTo>
                <a:lnTo>
                  <a:pt x="434" y="236"/>
                </a:lnTo>
                <a:lnTo>
                  <a:pt x="432" y="233"/>
                </a:lnTo>
                <a:lnTo>
                  <a:pt x="428" y="232"/>
                </a:lnTo>
                <a:lnTo>
                  <a:pt x="426" y="232"/>
                </a:lnTo>
                <a:lnTo>
                  <a:pt x="426" y="232"/>
                </a:lnTo>
                <a:lnTo>
                  <a:pt x="423" y="233"/>
                </a:lnTo>
                <a:lnTo>
                  <a:pt x="422" y="234"/>
                </a:lnTo>
                <a:lnTo>
                  <a:pt x="422" y="237"/>
                </a:lnTo>
                <a:lnTo>
                  <a:pt x="422" y="239"/>
                </a:lnTo>
                <a:lnTo>
                  <a:pt x="423" y="244"/>
                </a:lnTo>
                <a:lnTo>
                  <a:pt x="426" y="246"/>
                </a:lnTo>
                <a:lnTo>
                  <a:pt x="426" y="246"/>
                </a:lnTo>
                <a:lnTo>
                  <a:pt x="426" y="249"/>
                </a:lnTo>
                <a:lnTo>
                  <a:pt x="426" y="252"/>
                </a:lnTo>
                <a:lnTo>
                  <a:pt x="425" y="263"/>
                </a:lnTo>
                <a:lnTo>
                  <a:pt x="421" y="279"/>
                </a:lnTo>
                <a:lnTo>
                  <a:pt x="421" y="279"/>
                </a:lnTo>
                <a:lnTo>
                  <a:pt x="420" y="282"/>
                </a:lnTo>
                <a:lnTo>
                  <a:pt x="419" y="283"/>
                </a:lnTo>
                <a:lnTo>
                  <a:pt x="416" y="284"/>
                </a:lnTo>
                <a:lnTo>
                  <a:pt x="416" y="284"/>
                </a:lnTo>
                <a:lnTo>
                  <a:pt x="415" y="285"/>
                </a:lnTo>
                <a:lnTo>
                  <a:pt x="414" y="286"/>
                </a:lnTo>
                <a:lnTo>
                  <a:pt x="413" y="291"/>
                </a:lnTo>
                <a:lnTo>
                  <a:pt x="412" y="298"/>
                </a:lnTo>
                <a:lnTo>
                  <a:pt x="416" y="308"/>
                </a:lnTo>
                <a:lnTo>
                  <a:pt x="402" y="345"/>
                </a:lnTo>
                <a:lnTo>
                  <a:pt x="402" y="345"/>
                </a:lnTo>
                <a:lnTo>
                  <a:pt x="401" y="351"/>
                </a:lnTo>
                <a:lnTo>
                  <a:pt x="401" y="352"/>
                </a:lnTo>
                <a:lnTo>
                  <a:pt x="402" y="354"/>
                </a:lnTo>
                <a:lnTo>
                  <a:pt x="405" y="355"/>
                </a:lnTo>
                <a:lnTo>
                  <a:pt x="406" y="356"/>
                </a:lnTo>
                <a:lnTo>
                  <a:pt x="407" y="360"/>
                </a:lnTo>
                <a:lnTo>
                  <a:pt x="407" y="360"/>
                </a:lnTo>
                <a:lnTo>
                  <a:pt x="408" y="363"/>
                </a:lnTo>
                <a:lnTo>
                  <a:pt x="410" y="367"/>
                </a:lnTo>
                <a:lnTo>
                  <a:pt x="418" y="374"/>
                </a:lnTo>
                <a:lnTo>
                  <a:pt x="423" y="380"/>
                </a:lnTo>
                <a:lnTo>
                  <a:pt x="425" y="382"/>
                </a:lnTo>
                <a:lnTo>
                  <a:pt x="426" y="383"/>
                </a:lnTo>
                <a:lnTo>
                  <a:pt x="426" y="383"/>
                </a:lnTo>
                <a:lnTo>
                  <a:pt x="431" y="391"/>
                </a:lnTo>
                <a:lnTo>
                  <a:pt x="440" y="406"/>
                </a:lnTo>
                <a:lnTo>
                  <a:pt x="454" y="426"/>
                </a:lnTo>
                <a:lnTo>
                  <a:pt x="454" y="426"/>
                </a:lnTo>
                <a:lnTo>
                  <a:pt x="436" y="426"/>
                </a:lnTo>
                <a:lnTo>
                  <a:pt x="407" y="426"/>
                </a:lnTo>
                <a:lnTo>
                  <a:pt x="407" y="426"/>
                </a:lnTo>
                <a:lnTo>
                  <a:pt x="401" y="427"/>
                </a:lnTo>
                <a:lnTo>
                  <a:pt x="396" y="428"/>
                </a:lnTo>
                <a:lnTo>
                  <a:pt x="392" y="430"/>
                </a:lnTo>
                <a:lnTo>
                  <a:pt x="388" y="433"/>
                </a:lnTo>
                <a:lnTo>
                  <a:pt x="382" y="439"/>
                </a:lnTo>
                <a:lnTo>
                  <a:pt x="379" y="445"/>
                </a:lnTo>
                <a:lnTo>
                  <a:pt x="379" y="445"/>
                </a:lnTo>
                <a:lnTo>
                  <a:pt x="377" y="453"/>
                </a:lnTo>
                <a:lnTo>
                  <a:pt x="377" y="466"/>
                </a:lnTo>
                <a:lnTo>
                  <a:pt x="379" y="482"/>
                </a:lnTo>
                <a:lnTo>
                  <a:pt x="379" y="482"/>
                </a:lnTo>
                <a:lnTo>
                  <a:pt x="369" y="484"/>
                </a:lnTo>
                <a:lnTo>
                  <a:pt x="358" y="487"/>
                </a:lnTo>
                <a:lnTo>
                  <a:pt x="345" y="492"/>
                </a:lnTo>
                <a:lnTo>
                  <a:pt x="345" y="492"/>
                </a:lnTo>
                <a:lnTo>
                  <a:pt x="343" y="493"/>
                </a:lnTo>
                <a:lnTo>
                  <a:pt x="342" y="495"/>
                </a:lnTo>
                <a:lnTo>
                  <a:pt x="342" y="497"/>
                </a:lnTo>
                <a:lnTo>
                  <a:pt x="343" y="499"/>
                </a:lnTo>
                <a:lnTo>
                  <a:pt x="347" y="503"/>
                </a:lnTo>
                <a:lnTo>
                  <a:pt x="353" y="507"/>
                </a:lnTo>
                <a:lnTo>
                  <a:pt x="367" y="513"/>
                </a:lnTo>
                <a:lnTo>
                  <a:pt x="374" y="516"/>
                </a:lnTo>
                <a:lnTo>
                  <a:pt x="374" y="516"/>
                </a:lnTo>
                <a:lnTo>
                  <a:pt x="379" y="525"/>
                </a:lnTo>
                <a:lnTo>
                  <a:pt x="379" y="525"/>
                </a:lnTo>
                <a:lnTo>
                  <a:pt x="380" y="536"/>
                </a:lnTo>
                <a:lnTo>
                  <a:pt x="380" y="556"/>
                </a:lnTo>
                <a:lnTo>
                  <a:pt x="381" y="575"/>
                </a:lnTo>
                <a:lnTo>
                  <a:pt x="382" y="582"/>
                </a:lnTo>
                <a:lnTo>
                  <a:pt x="383" y="586"/>
                </a:lnTo>
                <a:lnTo>
                  <a:pt x="383" y="586"/>
                </a:lnTo>
                <a:lnTo>
                  <a:pt x="388" y="590"/>
                </a:lnTo>
                <a:lnTo>
                  <a:pt x="393" y="594"/>
                </a:lnTo>
                <a:lnTo>
                  <a:pt x="397" y="596"/>
                </a:lnTo>
                <a:lnTo>
                  <a:pt x="397" y="596"/>
                </a:lnTo>
                <a:lnTo>
                  <a:pt x="396" y="601"/>
                </a:lnTo>
                <a:lnTo>
                  <a:pt x="395" y="604"/>
                </a:lnTo>
                <a:lnTo>
                  <a:pt x="394" y="605"/>
                </a:lnTo>
                <a:lnTo>
                  <a:pt x="393" y="605"/>
                </a:lnTo>
                <a:lnTo>
                  <a:pt x="393" y="605"/>
                </a:lnTo>
                <a:lnTo>
                  <a:pt x="364" y="596"/>
                </a:lnTo>
                <a:lnTo>
                  <a:pt x="364" y="596"/>
                </a:lnTo>
                <a:lnTo>
                  <a:pt x="324" y="570"/>
                </a:lnTo>
                <a:lnTo>
                  <a:pt x="295" y="552"/>
                </a:lnTo>
                <a:lnTo>
                  <a:pt x="285" y="546"/>
                </a:lnTo>
                <a:lnTo>
                  <a:pt x="279" y="544"/>
                </a:lnTo>
                <a:lnTo>
                  <a:pt x="279" y="544"/>
                </a:lnTo>
                <a:lnTo>
                  <a:pt x="276" y="543"/>
                </a:lnTo>
                <a:lnTo>
                  <a:pt x="273" y="540"/>
                </a:lnTo>
                <a:lnTo>
                  <a:pt x="269" y="536"/>
                </a:lnTo>
                <a:lnTo>
                  <a:pt x="260" y="530"/>
                </a:lnTo>
                <a:lnTo>
                  <a:pt x="260" y="530"/>
                </a:lnTo>
                <a:lnTo>
                  <a:pt x="251" y="525"/>
                </a:lnTo>
                <a:lnTo>
                  <a:pt x="244" y="521"/>
                </a:lnTo>
                <a:lnTo>
                  <a:pt x="237" y="520"/>
                </a:lnTo>
                <a:lnTo>
                  <a:pt x="237" y="520"/>
                </a:lnTo>
                <a:lnTo>
                  <a:pt x="221" y="472"/>
                </a:lnTo>
                <a:lnTo>
                  <a:pt x="199" y="402"/>
                </a:lnTo>
                <a:lnTo>
                  <a:pt x="199" y="402"/>
                </a:lnTo>
                <a:lnTo>
                  <a:pt x="197" y="391"/>
                </a:lnTo>
                <a:lnTo>
                  <a:pt x="195" y="382"/>
                </a:lnTo>
                <a:lnTo>
                  <a:pt x="193" y="362"/>
                </a:lnTo>
                <a:lnTo>
                  <a:pt x="194" y="331"/>
                </a:lnTo>
                <a:lnTo>
                  <a:pt x="194" y="331"/>
                </a:lnTo>
                <a:lnTo>
                  <a:pt x="193" y="325"/>
                </a:lnTo>
                <a:lnTo>
                  <a:pt x="192" y="319"/>
                </a:lnTo>
                <a:lnTo>
                  <a:pt x="188" y="313"/>
                </a:lnTo>
                <a:lnTo>
                  <a:pt x="185" y="309"/>
                </a:lnTo>
                <a:lnTo>
                  <a:pt x="179" y="302"/>
                </a:lnTo>
                <a:lnTo>
                  <a:pt x="175" y="298"/>
                </a:lnTo>
                <a:lnTo>
                  <a:pt x="185" y="260"/>
                </a:lnTo>
                <a:lnTo>
                  <a:pt x="180" y="241"/>
                </a:lnTo>
                <a:lnTo>
                  <a:pt x="218" y="19"/>
                </a:lnTo>
                <a:lnTo>
                  <a:pt x="218" y="19"/>
                </a:lnTo>
                <a:lnTo>
                  <a:pt x="218" y="17"/>
                </a:lnTo>
                <a:lnTo>
                  <a:pt x="217" y="11"/>
                </a:lnTo>
                <a:lnTo>
                  <a:pt x="214" y="5"/>
                </a:lnTo>
                <a:lnTo>
                  <a:pt x="212" y="2"/>
                </a:lnTo>
                <a:lnTo>
                  <a:pt x="208" y="0"/>
                </a:lnTo>
                <a:lnTo>
                  <a:pt x="208" y="0"/>
                </a:lnTo>
                <a:lnTo>
                  <a:pt x="205" y="0"/>
                </a:lnTo>
                <a:lnTo>
                  <a:pt x="202" y="2"/>
                </a:lnTo>
                <a:lnTo>
                  <a:pt x="200" y="4"/>
                </a:lnTo>
                <a:lnTo>
                  <a:pt x="198" y="6"/>
                </a:lnTo>
                <a:lnTo>
                  <a:pt x="195" y="12"/>
                </a:lnTo>
                <a:lnTo>
                  <a:pt x="194" y="15"/>
                </a:lnTo>
                <a:lnTo>
                  <a:pt x="152" y="232"/>
                </a:lnTo>
                <a:lnTo>
                  <a:pt x="137" y="284"/>
                </a:lnTo>
                <a:close/>
                <a:moveTo>
                  <a:pt x="506" y="534"/>
                </a:moveTo>
                <a:lnTo>
                  <a:pt x="506" y="534"/>
                </a:lnTo>
                <a:lnTo>
                  <a:pt x="510" y="557"/>
                </a:lnTo>
                <a:lnTo>
                  <a:pt x="512" y="572"/>
                </a:lnTo>
                <a:lnTo>
                  <a:pt x="514" y="578"/>
                </a:lnTo>
                <a:lnTo>
                  <a:pt x="516" y="582"/>
                </a:lnTo>
                <a:lnTo>
                  <a:pt x="516" y="582"/>
                </a:lnTo>
                <a:lnTo>
                  <a:pt x="519" y="585"/>
                </a:lnTo>
                <a:lnTo>
                  <a:pt x="523" y="589"/>
                </a:lnTo>
                <a:lnTo>
                  <a:pt x="525" y="591"/>
                </a:lnTo>
                <a:lnTo>
                  <a:pt x="525" y="591"/>
                </a:lnTo>
                <a:lnTo>
                  <a:pt x="525" y="591"/>
                </a:lnTo>
                <a:lnTo>
                  <a:pt x="524" y="591"/>
                </a:lnTo>
                <a:lnTo>
                  <a:pt x="523" y="592"/>
                </a:lnTo>
                <a:lnTo>
                  <a:pt x="520" y="595"/>
                </a:lnTo>
                <a:lnTo>
                  <a:pt x="518" y="598"/>
                </a:lnTo>
                <a:lnTo>
                  <a:pt x="516" y="601"/>
                </a:lnTo>
                <a:lnTo>
                  <a:pt x="516" y="601"/>
                </a:lnTo>
                <a:lnTo>
                  <a:pt x="513" y="599"/>
                </a:lnTo>
                <a:lnTo>
                  <a:pt x="510" y="597"/>
                </a:lnTo>
                <a:lnTo>
                  <a:pt x="503" y="586"/>
                </a:lnTo>
                <a:lnTo>
                  <a:pt x="492" y="572"/>
                </a:lnTo>
                <a:lnTo>
                  <a:pt x="492" y="572"/>
                </a:lnTo>
                <a:lnTo>
                  <a:pt x="497" y="564"/>
                </a:lnTo>
                <a:lnTo>
                  <a:pt x="499" y="558"/>
                </a:lnTo>
                <a:lnTo>
                  <a:pt x="501" y="553"/>
                </a:lnTo>
                <a:lnTo>
                  <a:pt x="501" y="553"/>
                </a:lnTo>
                <a:lnTo>
                  <a:pt x="504" y="540"/>
                </a:lnTo>
                <a:lnTo>
                  <a:pt x="505" y="536"/>
                </a:lnTo>
                <a:lnTo>
                  <a:pt x="506" y="534"/>
                </a:lnTo>
                <a:lnTo>
                  <a:pt x="506" y="534"/>
                </a:lnTo>
                <a:lnTo>
                  <a:pt x="506" y="5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D6868C4E-F06F-471B-9E4E-5C41BCA8718F}"/>
              </a:ext>
            </a:extLst>
          </p:cNvPr>
          <p:cNvSpPr>
            <a:spLocks/>
          </p:cNvSpPr>
          <p:nvPr/>
        </p:nvSpPr>
        <p:spPr bwMode="auto">
          <a:xfrm>
            <a:off x="1001306" y="4716060"/>
            <a:ext cx="602334" cy="1594556"/>
          </a:xfrm>
          <a:custGeom>
            <a:avLst/>
            <a:gdLst>
              <a:gd name="T0" fmla="*/ 161 w 499"/>
              <a:gd name="T1" fmla="*/ 161 h 1321"/>
              <a:gd name="T2" fmla="*/ 105 w 499"/>
              <a:gd name="T3" fmla="*/ 188 h 1321"/>
              <a:gd name="T4" fmla="*/ 48 w 499"/>
              <a:gd name="T5" fmla="*/ 229 h 1321"/>
              <a:gd name="T6" fmla="*/ 17 w 499"/>
              <a:gd name="T7" fmla="*/ 269 h 1321"/>
              <a:gd name="T8" fmla="*/ 3 w 499"/>
              <a:gd name="T9" fmla="*/ 307 h 1321"/>
              <a:gd name="T10" fmla="*/ 3 w 499"/>
              <a:gd name="T11" fmla="*/ 403 h 1321"/>
              <a:gd name="T12" fmla="*/ 9 w 499"/>
              <a:gd name="T13" fmla="*/ 421 h 1321"/>
              <a:gd name="T14" fmla="*/ 32 w 499"/>
              <a:gd name="T15" fmla="*/ 446 h 1321"/>
              <a:gd name="T16" fmla="*/ 82 w 499"/>
              <a:gd name="T17" fmla="*/ 454 h 1321"/>
              <a:gd name="T18" fmla="*/ 74 w 499"/>
              <a:gd name="T19" fmla="*/ 630 h 1321"/>
              <a:gd name="T20" fmla="*/ 48 w 499"/>
              <a:gd name="T21" fmla="*/ 734 h 1321"/>
              <a:gd name="T22" fmla="*/ 64 w 499"/>
              <a:gd name="T23" fmla="*/ 896 h 1321"/>
              <a:gd name="T24" fmla="*/ 69 w 499"/>
              <a:gd name="T25" fmla="*/ 1125 h 1321"/>
              <a:gd name="T26" fmla="*/ 66 w 499"/>
              <a:gd name="T27" fmla="*/ 1250 h 1321"/>
              <a:gd name="T28" fmla="*/ 82 w 499"/>
              <a:gd name="T29" fmla="*/ 1268 h 1321"/>
              <a:gd name="T30" fmla="*/ 89 w 499"/>
              <a:gd name="T31" fmla="*/ 1301 h 1321"/>
              <a:gd name="T32" fmla="*/ 158 w 499"/>
              <a:gd name="T33" fmla="*/ 1319 h 1321"/>
              <a:gd name="T34" fmla="*/ 199 w 499"/>
              <a:gd name="T35" fmla="*/ 1316 h 1321"/>
              <a:gd name="T36" fmla="*/ 217 w 499"/>
              <a:gd name="T37" fmla="*/ 1292 h 1321"/>
              <a:gd name="T38" fmla="*/ 166 w 499"/>
              <a:gd name="T39" fmla="*/ 1242 h 1321"/>
              <a:gd name="T40" fmla="*/ 173 w 499"/>
              <a:gd name="T41" fmla="*/ 1202 h 1321"/>
              <a:gd name="T42" fmla="*/ 169 w 499"/>
              <a:gd name="T43" fmla="*/ 1118 h 1321"/>
              <a:gd name="T44" fmla="*/ 168 w 499"/>
              <a:gd name="T45" fmla="*/ 1016 h 1321"/>
              <a:gd name="T46" fmla="*/ 217 w 499"/>
              <a:gd name="T47" fmla="*/ 874 h 1321"/>
              <a:gd name="T48" fmla="*/ 249 w 499"/>
              <a:gd name="T49" fmla="*/ 910 h 1321"/>
              <a:gd name="T50" fmla="*/ 262 w 499"/>
              <a:gd name="T51" fmla="*/ 995 h 1321"/>
              <a:gd name="T52" fmla="*/ 271 w 499"/>
              <a:gd name="T53" fmla="*/ 1123 h 1321"/>
              <a:gd name="T54" fmla="*/ 263 w 499"/>
              <a:gd name="T55" fmla="*/ 1208 h 1321"/>
              <a:gd name="T56" fmla="*/ 271 w 499"/>
              <a:gd name="T57" fmla="*/ 1284 h 1321"/>
              <a:gd name="T58" fmla="*/ 334 w 499"/>
              <a:gd name="T59" fmla="*/ 1303 h 1321"/>
              <a:gd name="T60" fmla="*/ 405 w 499"/>
              <a:gd name="T61" fmla="*/ 1292 h 1321"/>
              <a:gd name="T62" fmla="*/ 389 w 499"/>
              <a:gd name="T63" fmla="*/ 1264 h 1321"/>
              <a:gd name="T64" fmla="*/ 355 w 499"/>
              <a:gd name="T65" fmla="*/ 1234 h 1321"/>
              <a:gd name="T66" fmla="*/ 361 w 499"/>
              <a:gd name="T67" fmla="*/ 1196 h 1321"/>
              <a:gd name="T68" fmla="*/ 362 w 499"/>
              <a:gd name="T69" fmla="*/ 1149 h 1321"/>
              <a:gd name="T70" fmla="*/ 368 w 499"/>
              <a:gd name="T71" fmla="*/ 967 h 1321"/>
              <a:gd name="T72" fmla="*/ 373 w 499"/>
              <a:gd name="T73" fmla="*/ 884 h 1321"/>
              <a:gd name="T74" fmla="*/ 362 w 499"/>
              <a:gd name="T75" fmla="*/ 799 h 1321"/>
              <a:gd name="T76" fmla="*/ 354 w 499"/>
              <a:gd name="T77" fmla="*/ 678 h 1321"/>
              <a:gd name="T78" fmla="*/ 340 w 499"/>
              <a:gd name="T79" fmla="*/ 480 h 1321"/>
              <a:gd name="T80" fmla="*/ 356 w 499"/>
              <a:gd name="T81" fmla="*/ 462 h 1321"/>
              <a:gd name="T82" fmla="*/ 392 w 499"/>
              <a:gd name="T83" fmla="*/ 444 h 1321"/>
              <a:gd name="T84" fmla="*/ 406 w 499"/>
              <a:gd name="T85" fmla="*/ 398 h 1321"/>
              <a:gd name="T86" fmla="*/ 393 w 499"/>
              <a:gd name="T87" fmla="*/ 363 h 1321"/>
              <a:gd name="T88" fmla="*/ 390 w 499"/>
              <a:gd name="T89" fmla="*/ 339 h 1321"/>
              <a:gd name="T90" fmla="*/ 499 w 499"/>
              <a:gd name="T91" fmla="*/ 138 h 1321"/>
              <a:gd name="T92" fmla="*/ 488 w 499"/>
              <a:gd name="T93" fmla="*/ 117 h 1321"/>
              <a:gd name="T94" fmla="*/ 356 w 499"/>
              <a:gd name="T95" fmla="*/ 247 h 1321"/>
              <a:gd name="T96" fmla="*/ 329 w 499"/>
              <a:gd name="T97" fmla="*/ 204 h 1321"/>
              <a:gd name="T98" fmla="*/ 276 w 499"/>
              <a:gd name="T99" fmla="*/ 181 h 1321"/>
              <a:gd name="T100" fmla="*/ 288 w 499"/>
              <a:gd name="T101" fmla="*/ 170 h 1321"/>
              <a:gd name="T102" fmla="*/ 288 w 499"/>
              <a:gd name="T103" fmla="*/ 155 h 1321"/>
              <a:gd name="T104" fmla="*/ 321 w 499"/>
              <a:gd name="T105" fmla="*/ 147 h 1321"/>
              <a:gd name="T106" fmla="*/ 338 w 499"/>
              <a:gd name="T107" fmla="*/ 130 h 1321"/>
              <a:gd name="T108" fmla="*/ 322 w 499"/>
              <a:gd name="T109" fmla="*/ 95 h 1321"/>
              <a:gd name="T110" fmla="*/ 296 w 499"/>
              <a:gd name="T111" fmla="*/ 12 h 1321"/>
              <a:gd name="T112" fmla="*/ 249 w 499"/>
              <a:gd name="T113" fmla="*/ 0 h 1321"/>
              <a:gd name="T114" fmla="*/ 185 w 499"/>
              <a:gd name="T115" fmla="*/ 15 h 1321"/>
              <a:gd name="T116" fmla="*/ 165 w 499"/>
              <a:gd name="T117" fmla="*/ 33 h 1321"/>
              <a:gd name="T118" fmla="*/ 161 w 499"/>
              <a:gd name="T119" fmla="*/ 66 h 1321"/>
              <a:gd name="T120" fmla="*/ 158 w 499"/>
              <a:gd name="T121" fmla="*/ 87 h 1321"/>
              <a:gd name="T122" fmla="*/ 144 w 499"/>
              <a:gd name="T123" fmla="*/ 109 h 1321"/>
              <a:gd name="T124" fmla="*/ 155 w 499"/>
              <a:gd name="T125" fmla="*/ 125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9" h="1321">
                <a:moveTo>
                  <a:pt x="165" y="141"/>
                </a:moveTo>
                <a:lnTo>
                  <a:pt x="165" y="141"/>
                </a:lnTo>
                <a:lnTo>
                  <a:pt x="163" y="150"/>
                </a:lnTo>
                <a:lnTo>
                  <a:pt x="162" y="157"/>
                </a:lnTo>
                <a:lnTo>
                  <a:pt x="161" y="161"/>
                </a:lnTo>
                <a:lnTo>
                  <a:pt x="161" y="161"/>
                </a:lnTo>
                <a:lnTo>
                  <a:pt x="150" y="164"/>
                </a:lnTo>
                <a:lnTo>
                  <a:pt x="133" y="171"/>
                </a:lnTo>
                <a:lnTo>
                  <a:pt x="133" y="171"/>
                </a:lnTo>
                <a:lnTo>
                  <a:pt x="118" y="178"/>
                </a:lnTo>
                <a:lnTo>
                  <a:pt x="111" y="182"/>
                </a:lnTo>
                <a:lnTo>
                  <a:pt x="105" y="188"/>
                </a:lnTo>
                <a:lnTo>
                  <a:pt x="105" y="188"/>
                </a:lnTo>
                <a:lnTo>
                  <a:pt x="95" y="196"/>
                </a:lnTo>
                <a:lnTo>
                  <a:pt x="78" y="207"/>
                </a:lnTo>
                <a:lnTo>
                  <a:pt x="61" y="219"/>
                </a:lnTo>
                <a:lnTo>
                  <a:pt x="48" y="229"/>
                </a:lnTo>
                <a:lnTo>
                  <a:pt x="48" y="229"/>
                </a:lnTo>
                <a:lnTo>
                  <a:pt x="38" y="238"/>
                </a:lnTo>
                <a:lnTo>
                  <a:pt x="29" y="247"/>
                </a:lnTo>
                <a:lnTo>
                  <a:pt x="22" y="258"/>
                </a:lnTo>
                <a:lnTo>
                  <a:pt x="19" y="264"/>
                </a:lnTo>
                <a:lnTo>
                  <a:pt x="17" y="269"/>
                </a:lnTo>
                <a:lnTo>
                  <a:pt x="17" y="269"/>
                </a:lnTo>
                <a:lnTo>
                  <a:pt x="14" y="274"/>
                </a:lnTo>
                <a:lnTo>
                  <a:pt x="12" y="279"/>
                </a:lnTo>
                <a:lnTo>
                  <a:pt x="7" y="287"/>
                </a:lnTo>
                <a:lnTo>
                  <a:pt x="6" y="293"/>
                </a:lnTo>
                <a:lnTo>
                  <a:pt x="4" y="299"/>
                </a:lnTo>
                <a:lnTo>
                  <a:pt x="3" y="307"/>
                </a:lnTo>
                <a:lnTo>
                  <a:pt x="1" y="318"/>
                </a:lnTo>
                <a:lnTo>
                  <a:pt x="1" y="318"/>
                </a:lnTo>
                <a:lnTo>
                  <a:pt x="0" y="344"/>
                </a:lnTo>
                <a:lnTo>
                  <a:pt x="1" y="371"/>
                </a:lnTo>
                <a:lnTo>
                  <a:pt x="3" y="403"/>
                </a:lnTo>
                <a:lnTo>
                  <a:pt x="3" y="403"/>
                </a:lnTo>
                <a:lnTo>
                  <a:pt x="1" y="405"/>
                </a:lnTo>
                <a:lnTo>
                  <a:pt x="1" y="410"/>
                </a:lnTo>
                <a:lnTo>
                  <a:pt x="3" y="414"/>
                </a:lnTo>
                <a:lnTo>
                  <a:pt x="4" y="416"/>
                </a:lnTo>
                <a:lnTo>
                  <a:pt x="5" y="418"/>
                </a:lnTo>
                <a:lnTo>
                  <a:pt x="9" y="421"/>
                </a:lnTo>
                <a:lnTo>
                  <a:pt x="9" y="421"/>
                </a:lnTo>
                <a:lnTo>
                  <a:pt x="12" y="423"/>
                </a:lnTo>
                <a:lnTo>
                  <a:pt x="16" y="428"/>
                </a:lnTo>
                <a:lnTo>
                  <a:pt x="23" y="437"/>
                </a:lnTo>
                <a:lnTo>
                  <a:pt x="27" y="442"/>
                </a:lnTo>
                <a:lnTo>
                  <a:pt x="32" y="446"/>
                </a:lnTo>
                <a:lnTo>
                  <a:pt x="38" y="449"/>
                </a:lnTo>
                <a:lnTo>
                  <a:pt x="44" y="451"/>
                </a:lnTo>
                <a:lnTo>
                  <a:pt x="44" y="451"/>
                </a:lnTo>
                <a:lnTo>
                  <a:pt x="57" y="454"/>
                </a:lnTo>
                <a:lnTo>
                  <a:pt x="70" y="455"/>
                </a:lnTo>
                <a:lnTo>
                  <a:pt x="82" y="454"/>
                </a:lnTo>
                <a:lnTo>
                  <a:pt x="75" y="564"/>
                </a:lnTo>
                <a:lnTo>
                  <a:pt x="75" y="564"/>
                </a:lnTo>
                <a:lnTo>
                  <a:pt x="76" y="572"/>
                </a:lnTo>
                <a:lnTo>
                  <a:pt x="76" y="592"/>
                </a:lnTo>
                <a:lnTo>
                  <a:pt x="76" y="618"/>
                </a:lnTo>
                <a:lnTo>
                  <a:pt x="74" y="630"/>
                </a:lnTo>
                <a:lnTo>
                  <a:pt x="71" y="639"/>
                </a:lnTo>
                <a:lnTo>
                  <a:pt x="71" y="639"/>
                </a:lnTo>
                <a:lnTo>
                  <a:pt x="64" y="661"/>
                </a:lnTo>
                <a:lnTo>
                  <a:pt x="56" y="688"/>
                </a:lnTo>
                <a:lnTo>
                  <a:pt x="50" y="718"/>
                </a:lnTo>
                <a:lnTo>
                  <a:pt x="48" y="734"/>
                </a:lnTo>
                <a:lnTo>
                  <a:pt x="45" y="750"/>
                </a:lnTo>
                <a:lnTo>
                  <a:pt x="45" y="750"/>
                </a:lnTo>
                <a:lnTo>
                  <a:pt x="46" y="769"/>
                </a:lnTo>
                <a:lnTo>
                  <a:pt x="48" y="793"/>
                </a:lnTo>
                <a:lnTo>
                  <a:pt x="56" y="846"/>
                </a:lnTo>
                <a:lnTo>
                  <a:pt x="64" y="896"/>
                </a:lnTo>
                <a:lnTo>
                  <a:pt x="66" y="913"/>
                </a:lnTo>
                <a:lnTo>
                  <a:pt x="68" y="924"/>
                </a:lnTo>
                <a:lnTo>
                  <a:pt x="68" y="924"/>
                </a:lnTo>
                <a:lnTo>
                  <a:pt x="69" y="1028"/>
                </a:lnTo>
                <a:lnTo>
                  <a:pt x="70" y="1099"/>
                </a:lnTo>
                <a:lnTo>
                  <a:pt x="69" y="1125"/>
                </a:lnTo>
                <a:lnTo>
                  <a:pt x="69" y="1142"/>
                </a:lnTo>
                <a:lnTo>
                  <a:pt x="69" y="1142"/>
                </a:lnTo>
                <a:lnTo>
                  <a:pt x="66" y="1170"/>
                </a:lnTo>
                <a:lnTo>
                  <a:pt x="66" y="1206"/>
                </a:lnTo>
                <a:lnTo>
                  <a:pt x="66" y="1237"/>
                </a:lnTo>
                <a:lnTo>
                  <a:pt x="66" y="1250"/>
                </a:lnTo>
                <a:lnTo>
                  <a:pt x="66" y="1250"/>
                </a:lnTo>
                <a:lnTo>
                  <a:pt x="70" y="1253"/>
                </a:lnTo>
                <a:lnTo>
                  <a:pt x="75" y="1257"/>
                </a:lnTo>
                <a:lnTo>
                  <a:pt x="81" y="1263"/>
                </a:lnTo>
                <a:lnTo>
                  <a:pt x="82" y="1266"/>
                </a:lnTo>
                <a:lnTo>
                  <a:pt x="82" y="1268"/>
                </a:lnTo>
                <a:lnTo>
                  <a:pt x="82" y="1268"/>
                </a:lnTo>
                <a:lnTo>
                  <a:pt x="82" y="1275"/>
                </a:lnTo>
                <a:lnTo>
                  <a:pt x="83" y="1286"/>
                </a:lnTo>
                <a:lnTo>
                  <a:pt x="85" y="1295"/>
                </a:lnTo>
                <a:lnTo>
                  <a:pt x="87" y="1299"/>
                </a:lnTo>
                <a:lnTo>
                  <a:pt x="89" y="1301"/>
                </a:lnTo>
                <a:lnTo>
                  <a:pt x="89" y="1301"/>
                </a:lnTo>
                <a:lnTo>
                  <a:pt x="95" y="1303"/>
                </a:lnTo>
                <a:lnTo>
                  <a:pt x="107" y="1308"/>
                </a:lnTo>
                <a:lnTo>
                  <a:pt x="122" y="1312"/>
                </a:lnTo>
                <a:lnTo>
                  <a:pt x="140" y="1316"/>
                </a:lnTo>
                <a:lnTo>
                  <a:pt x="158" y="1319"/>
                </a:lnTo>
                <a:lnTo>
                  <a:pt x="175" y="1321"/>
                </a:lnTo>
                <a:lnTo>
                  <a:pt x="182" y="1321"/>
                </a:lnTo>
                <a:lnTo>
                  <a:pt x="189" y="1320"/>
                </a:lnTo>
                <a:lnTo>
                  <a:pt x="195" y="1319"/>
                </a:lnTo>
                <a:lnTo>
                  <a:pt x="199" y="1316"/>
                </a:lnTo>
                <a:lnTo>
                  <a:pt x="199" y="1316"/>
                </a:lnTo>
                <a:lnTo>
                  <a:pt x="211" y="1308"/>
                </a:lnTo>
                <a:lnTo>
                  <a:pt x="218" y="1301"/>
                </a:lnTo>
                <a:lnTo>
                  <a:pt x="219" y="1299"/>
                </a:lnTo>
                <a:lnTo>
                  <a:pt x="219" y="1296"/>
                </a:lnTo>
                <a:lnTo>
                  <a:pt x="219" y="1294"/>
                </a:lnTo>
                <a:lnTo>
                  <a:pt x="217" y="1292"/>
                </a:lnTo>
                <a:lnTo>
                  <a:pt x="217" y="1292"/>
                </a:lnTo>
                <a:lnTo>
                  <a:pt x="189" y="1267"/>
                </a:lnTo>
                <a:lnTo>
                  <a:pt x="174" y="1251"/>
                </a:lnTo>
                <a:lnTo>
                  <a:pt x="166" y="1243"/>
                </a:lnTo>
                <a:lnTo>
                  <a:pt x="166" y="1243"/>
                </a:lnTo>
                <a:lnTo>
                  <a:pt x="166" y="1242"/>
                </a:lnTo>
                <a:lnTo>
                  <a:pt x="166" y="1241"/>
                </a:lnTo>
                <a:lnTo>
                  <a:pt x="168" y="1236"/>
                </a:lnTo>
                <a:lnTo>
                  <a:pt x="172" y="1229"/>
                </a:lnTo>
                <a:lnTo>
                  <a:pt x="174" y="1219"/>
                </a:lnTo>
                <a:lnTo>
                  <a:pt x="174" y="1219"/>
                </a:lnTo>
                <a:lnTo>
                  <a:pt x="173" y="1202"/>
                </a:lnTo>
                <a:lnTo>
                  <a:pt x="171" y="1176"/>
                </a:lnTo>
                <a:lnTo>
                  <a:pt x="168" y="1151"/>
                </a:lnTo>
                <a:lnTo>
                  <a:pt x="168" y="1134"/>
                </a:lnTo>
                <a:lnTo>
                  <a:pt x="168" y="1134"/>
                </a:lnTo>
                <a:lnTo>
                  <a:pt x="168" y="1126"/>
                </a:lnTo>
                <a:lnTo>
                  <a:pt x="169" y="1118"/>
                </a:lnTo>
                <a:lnTo>
                  <a:pt x="171" y="1113"/>
                </a:lnTo>
                <a:lnTo>
                  <a:pt x="171" y="1111"/>
                </a:lnTo>
                <a:lnTo>
                  <a:pt x="171" y="1111"/>
                </a:lnTo>
                <a:lnTo>
                  <a:pt x="169" y="1064"/>
                </a:lnTo>
                <a:lnTo>
                  <a:pt x="169" y="1032"/>
                </a:lnTo>
                <a:lnTo>
                  <a:pt x="168" y="1016"/>
                </a:lnTo>
                <a:lnTo>
                  <a:pt x="168" y="1016"/>
                </a:lnTo>
                <a:lnTo>
                  <a:pt x="174" y="1000"/>
                </a:lnTo>
                <a:lnTo>
                  <a:pt x="186" y="965"/>
                </a:lnTo>
                <a:lnTo>
                  <a:pt x="205" y="915"/>
                </a:lnTo>
                <a:lnTo>
                  <a:pt x="205" y="915"/>
                </a:lnTo>
                <a:lnTo>
                  <a:pt x="217" y="874"/>
                </a:lnTo>
                <a:lnTo>
                  <a:pt x="224" y="851"/>
                </a:lnTo>
                <a:lnTo>
                  <a:pt x="226" y="844"/>
                </a:lnTo>
                <a:lnTo>
                  <a:pt x="227" y="841"/>
                </a:lnTo>
                <a:lnTo>
                  <a:pt x="227" y="841"/>
                </a:lnTo>
                <a:lnTo>
                  <a:pt x="240" y="880"/>
                </a:lnTo>
                <a:lnTo>
                  <a:pt x="249" y="910"/>
                </a:lnTo>
                <a:lnTo>
                  <a:pt x="252" y="923"/>
                </a:lnTo>
                <a:lnTo>
                  <a:pt x="253" y="935"/>
                </a:lnTo>
                <a:lnTo>
                  <a:pt x="253" y="935"/>
                </a:lnTo>
                <a:lnTo>
                  <a:pt x="254" y="954"/>
                </a:lnTo>
                <a:lnTo>
                  <a:pt x="258" y="973"/>
                </a:lnTo>
                <a:lnTo>
                  <a:pt x="262" y="995"/>
                </a:lnTo>
                <a:lnTo>
                  <a:pt x="264" y="1019"/>
                </a:lnTo>
                <a:lnTo>
                  <a:pt x="264" y="1019"/>
                </a:lnTo>
                <a:lnTo>
                  <a:pt x="265" y="1043"/>
                </a:lnTo>
                <a:lnTo>
                  <a:pt x="267" y="1069"/>
                </a:lnTo>
                <a:lnTo>
                  <a:pt x="269" y="1095"/>
                </a:lnTo>
                <a:lnTo>
                  <a:pt x="271" y="1123"/>
                </a:lnTo>
                <a:lnTo>
                  <a:pt x="271" y="1123"/>
                </a:lnTo>
                <a:lnTo>
                  <a:pt x="271" y="1137"/>
                </a:lnTo>
                <a:lnTo>
                  <a:pt x="270" y="1150"/>
                </a:lnTo>
                <a:lnTo>
                  <a:pt x="267" y="1176"/>
                </a:lnTo>
                <a:lnTo>
                  <a:pt x="264" y="1196"/>
                </a:lnTo>
                <a:lnTo>
                  <a:pt x="263" y="1208"/>
                </a:lnTo>
                <a:lnTo>
                  <a:pt x="263" y="1208"/>
                </a:lnTo>
                <a:lnTo>
                  <a:pt x="263" y="1245"/>
                </a:lnTo>
                <a:lnTo>
                  <a:pt x="263" y="1268"/>
                </a:lnTo>
                <a:lnTo>
                  <a:pt x="263" y="1279"/>
                </a:lnTo>
                <a:lnTo>
                  <a:pt x="263" y="1279"/>
                </a:lnTo>
                <a:lnTo>
                  <a:pt x="271" y="1284"/>
                </a:lnTo>
                <a:lnTo>
                  <a:pt x="288" y="1293"/>
                </a:lnTo>
                <a:lnTo>
                  <a:pt x="305" y="1301"/>
                </a:lnTo>
                <a:lnTo>
                  <a:pt x="312" y="1303"/>
                </a:lnTo>
                <a:lnTo>
                  <a:pt x="317" y="1303"/>
                </a:lnTo>
                <a:lnTo>
                  <a:pt x="317" y="1303"/>
                </a:lnTo>
                <a:lnTo>
                  <a:pt x="334" y="1303"/>
                </a:lnTo>
                <a:lnTo>
                  <a:pt x="364" y="1302"/>
                </a:lnTo>
                <a:lnTo>
                  <a:pt x="380" y="1301"/>
                </a:lnTo>
                <a:lnTo>
                  <a:pt x="393" y="1299"/>
                </a:lnTo>
                <a:lnTo>
                  <a:pt x="399" y="1296"/>
                </a:lnTo>
                <a:lnTo>
                  <a:pt x="402" y="1294"/>
                </a:lnTo>
                <a:lnTo>
                  <a:pt x="405" y="1292"/>
                </a:lnTo>
                <a:lnTo>
                  <a:pt x="406" y="1288"/>
                </a:lnTo>
                <a:lnTo>
                  <a:pt x="406" y="1288"/>
                </a:lnTo>
                <a:lnTo>
                  <a:pt x="405" y="1283"/>
                </a:lnTo>
                <a:lnTo>
                  <a:pt x="403" y="1280"/>
                </a:lnTo>
                <a:lnTo>
                  <a:pt x="397" y="1273"/>
                </a:lnTo>
                <a:lnTo>
                  <a:pt x="389" y="1264"/>
                </a:lnTo>
                <a:lnTo>
                  <a:pt x="380" y="1258"/>
                </a:lnTo>
                <a:lnTo>
                  <a:pt x="363" y="1247"/>
                </a:lnTo>
                <a:lnTo>
                  <a:pt x="357" y="1242"/>
                </a:lnTo>
                <a:lnTo>
                  <a:pt x="355" y="1240"/>
                </a:lnTo>
                <a:lnTo>
                  <a:pt x="355" y="1240"/>
                </a:lnTo>
                <a:lnTo>
                  <a:pt x="355" y="1234"/>
                </a:lnTo>
                <a:lnTo>
                  <a:pt x="357" y="1227"/>
                </a:lnTo>
                <a:lnTo>
                  <a:pt x="360" y="1217"/>
                </a:lnTo>
                <a:lnTo>
                  <a:pt x="362" y="1205"/>
                </a:lnTo>
                <a:lnTo>
                  <a:pt x="362" y="1205"/>
                </a:lnTo>
                <a:lnTo>
                  <a:pt x="362" y="1201"/>
                </a:lnTo>
                <a:lnTo>
                  <a:pt x="361" y="1196"/>
                </a:lnTo>
                <a:lnTo>
                  <a:pt x="358" y="1188"/>
                </a:lnTo>
                <a:lnTo>
                  <a:pt x="358" y="1183"/>
                </a:lnTo>
                <a:lnTo>
                  <a:pt x="358" y="1175"/>
                </a:lnTo>
                <a:lnTo>
                  <a:pt x="360" y="1164"/>
                </a:lnTo>
                <a:lnTo>
                  <a:pt x="362" y="1149"/>
                </a:lnTo>
                <a:lnTo>
                  <a:pt x="362" y="1149"/>
                </a:lnTo>
                <a:lnTo>
                  <a:pt x="364" y="1139"/>
                </a:lnTo>
                <a:lnTo>
                  <a:pt x="366" y="1127"/>
                </a:lnTo>
                <a:lnTo>
                  <a:pt x="368" y="1098"/>
                </a:lnTo>
                <a:lnTo>
                  <a:pt x="369" y="1064"/>
                </a:lnTo>
                <a:lnTo>
                  <a:pt x="369" y="1028"/>
                </a:lnTo>
                <a:lnTo>
                  <a:pt x="368" y="967"/>
                </a:lnTo>
                <a:lnTo>
                  <a:pt x="367" y="936"/>
                </a:lnTo>
                <a:lnTo>
                  <a:pt x="367" y="936"/>
                </a:lnTo>
                <a:lnTo>
                  <a:pt x="367" y="931"/>
                </a:lnTo>
                <a:lnTo>
                  <a:pt x="367" y="925"/>
                </a:lnTo>
                <a:lnTo>
                  <a:pt x="368" y="909"/>
                </a:lnTo>
                <a:lnTo>
                  <a:pt x="373" y="884"/>
                </a:lnTo>
                <a:lnTo>
                  <a:pt x="373" y="884"/>
                </a:lnTo>
                <a:lnTo>
                  <a:pt x="370" y="871"/>
                </a:lnTo>
                <a:lnTo>
                  <a:pt x="367" y="846"/>
                </a:lnTo>
                <a:lnTo>
                  <a:pt x="363" y="819"/>
                </a:lnTo>
                <a:lnTo>
                  <a:pt x="362" y="799"/>
                </a:lnTo>
                <a:lnTo>
                  <a:pt x="362" y="799"/>
                </a:lnTo>
                <a:lnTo>
                  <a:pt x="361" y="776"/>
                </a:lnTo>
                <a:lnTo>
                  <a:pt x="357" y="741"/>
                </a:lnTo>
                <a:lnTo>
                  <a:pt x="355" y="708"/>
                </a:lnTo>
                <a:lnTo>
                  <a:pt x="354" y="687"/>
                </a:lnTo>
                <a:lnTo>
                  <a:pt x="354" y="687"/>
                </a:lnTo>
                <a:lnTo>
                  <a:pt x="354" y="678"/>
                </a:lnTo>
                <a:lnTo>
                  <a:pt x="351" y="668"/>
                </a:lnTo>
                <a:lnTo>
                  <a:pt x="347" y="643"/>
                </a:lnTo>
                <a:lnTo>
                  <a:pt x="340" y="612"/>
                </a:lnTo>
                <a:lnTo>
                  <a:pt x="340" y="612"/>
                </a:lnTo>
                <a:lnTo>
                  <a:pt x="340" y="480"/>
                </a:lnTo>
                <a:lnTo>
                  <a:pt x="340" y="480"/>
                </a:lnTo>
                <a:lnTo>
                  <a:pt x="341" y="466"/>
                </a:lnTo>
                <a:lnTo>
                  <a:pt x="342" y="455"/>
                </a:lnTo>
                <a:lnTo>
                  <a:pt x="342" y="455"/>
                </a:lnTo>
                <a:lnTo>
                  <a:pt x="347" y="457"/>
                </a:lnTo>
                <a:lnTo>
                  <a:pt x="350" y="460"/>
                </a:lnTo>
                <a:lnTo>
                  <a:pt x="356" y="462"/>
                </a:lnTo>
                <a:lnTo>
                  <a:pt x="362" y="463"/>
                </a:lnTo>
                <a:lnTo>
                  <a:pt x="369" y="462"/>
                </a:lnTo>
                <a:lnTo>
                  <a:pt x="377" y="459"/>
                </a:lnTo>
                <a:lnTo>
                  <a:pt x="384" y="453"/>
                </a:lnTo>
                <a:lnTo>
                  <a:pt x="384" y="453"/>
                </a:lnTo>
                <a:lnTo>
                  <a:pt x="392" y="444"/>
                </a:lnTo>
                <a:lnTo>
                  <a:pt x="396" y="435"/>
                </a:lnTo>
                <a:lnTo>
                  <a:pt x="401" y="427"/>
                </a:lnTo>
                <a:lnTo>
                  <a:pt x="403" y="417"/>
                </a:lnTo>
                <a:lnTo>
                  <a:pt x="405" y="410"/>
                </a:lnTo>
                <a:lnTo>
                  <a:pt x="406" y="403"/>
                </a:lnTo>
                <a:lnTo>
                  <a:pt x="406" y="398"/>
                </a:lnTo>
                <a:lnTo>
                  <a:pt x="405" y="395"/>
                </a:lnTo>
                <a:lnTo>
                  <a:pt x="405" y="395"/>
                </a:lnTo>
                <a:lnTo>
                  <a:pt x="401" y="388"/>
                </a:lnTo>
                <a:lnTo>
                  <a:pt x="397" y="378"/>
                </a:lnTo>
                <a:lnTo>
                  <a:pt x="395" y="369"/>
                </a:lnTo>
                <a:lnTo>
                  <a:pt x="393" y="363"/>
                </a:lnTo>
                <a:lnTo>
                  <a:pt x="393" y="363"/>
                </a:lnTo>
                <a:lnTo>
                  <a:pt x="392" y="358"/>
                </a:lnTo>
                <a:lnTo>
                  <a:pt x="392" y="353"/>
                </a:lnTo>
                <a:lnTo>
                  <a:pt x="393" y="346"/>
                </a:lnTo>
                <a:lnTo>
                  <a:pt x="390" y="339"/>
                </a:lnTo>
                <a:lnTo>
                  <a:pt x="390" y="339"/>
                </a:lnTo>
                <a:lnTo>
                  <a:pt x="383" y="312"/>
                </a:lnTo>
                <a:lnTo>
                  <a:pt x="379" y="292"/>
                </a:lnTo>
                <a:lnTo>
                  <a:pt x="496" y="148"/>
                </a:lnTo>
                <a:lnTo>
                  <a:pt x="496" y="148"/>
                </a:lnTo>
                <a:lnTo>
                  <a:pt x="497" y="145"/>
                </a:lnTo>
                <a:lnTo>
                  <a:pt x="499" y="138"/>
                </a:lnTo>
                <a:lnTo>
                  <a:pt x="499" y="134"/>
                </a:lnTo>
                <a:lnTo>
                  <a:pt x="499" y="129"/>
                </a:lnTo>
                <a:lnTo>
                  <a:pt x="497" y="124"/>
                </a:lnTo>
                <a:lnTo>
                  <a:pt x="493" y="119"/>
                </a:lnTo>
                <a:lnTo>
                  <a:pt x="493" y="119"/>
                </a:lnTo>
                <a:lnTo>
                  <a:pt x="488" y="117"/>
                </a:lnTo>
                <a:lnTo>
                  <a:pt x="484" y="116"/>
                </a:lnTo>
                <a:lnTo>
                  <a:pt x="479" y="116"/>
                </a:lnTo>
                <a:lnTo>
                  <a:pt x="474" y="116"/>
                </a:lnTo>
                <a:lnTo>
                  <a:pt x="467" y="119"/>
                </a:lnTo>
                <a:lnTo>
                  <a:pt x="465" y="122"/>
                </a:lnTo>
                <a:lnTo>
                  <a:pt x="356" y="247"/>
                </a:lnTo>
                <a:lnTo>
                  <a:pt x="356" y="247"/>
                </a:lnTo>
                <a:lnTo>
                  <a:pt x="351" y="235"/>
                </a:lnTo>
                <a:lnTo>
                  <a:pt x="344" y="223"/>
                </a:lnTo>
                <a:lnTo>
                  <a:pt x="335" y="210"/>
                </a:lnTo>
                <a:lnTo>
                  <a:pt x="335" y="210"/>
                </a:lnTo>
                <a:lnTo>
                  <a:pt x="329" y="204"/>
                </a:lnTo>
                <a:lnTo>
                  <a:pt x="323" y="199"/>
                </a:lnTo>
                <a:lnTo>
                  <a:pt x="317" y="195"/>
                </a:lnTo>
                <a:lnTo>
                  <a:pt x="311" y="193"/>
                </a:lnTo>
                <a:lnTo>
                  <a:pt x="303" y="189"/>
                </a:lnTo>
                <a:lnTo>
                  <a:pt x="299" y="189"/>
                </a:lnTo>
                <a:lnTo>
                  <a:pt x="276" y="181"/>
                </a:lnTo>
                <a:lnTo>
                  <a:pt x="276" y="181"/>
                </a:lnTo>
                <a:lnTo>
                  <a:pt x="276" y="181"/>
                </a:lnTo>
                <a:lnTo>
                  <a:pt x="280" y="176"/>
                </a:lnTo>
                <a:lnTo>
                  <a:pt x="280" y="176"/>
                </a:lnTo>
                <a:lnTo>
                  <a:pt x="284" y="173"/>
                </a:lnTo>
                <a:lnTo>
                  <a:pt x="288" y="170"/>
                </a:lnTo>
                <a:lnTo>
                  <a:pt x="289" y="169"/>
                </a:lnTo>
                <a:lnTo>
                  <a:pt x="290" y="168"/>
                </a:lnTo>
                <a:lnTo>
                  <a:pt x="289" y="165"/>
                </a:lnTo>
                <a:lnTo>
                  <a:pt x="289" y="165"/>
                </a:lnTo>
                <a:lnTo>
                  <a:pt x="288" y="161"/>
                </a:lnTo>
                <a:lnTo>
                  <a:pt x="288" y="155"/>
                </a:lnTo>
                <a:lnTo>
                  <a:pt x="288" y="148"/>
                </a:lnTo>
                <a:lnTo>
                  <a:pt x="288" y="148"/>
                </a:lnTo>
                <a:lnTo>
                  <a:pt x="292" y="148"/>
                </a:lnTo>
                <a:lnTo>
                  <a:pt x="303" y="149"/>
                </a:lnTo>
                <a:lnTo>
                  <a:pt x="315" y="149"/>
                </a:lnTo>
                <a:lnTo>
                  <a:pt x="321" y="147"/>
                </a:lnTo>
                <a:lnTo>
                  <a:pt x="325" y="144"/>
                </a:lnTo>
                <a:lnTo>
                  <a:pt x="325" y="144"/>
                </a:lnTo>
                <a:lnTo>
                  <a:pt x="336" y="137"/>
                </a:lnTo>
                <a:lnTo>
                  <a:pt x="338" y="135"/>
                </a:lnTo>
                <a:lnTo>
                  <a:pt x="338" y="130"/>
                </a:lnTo>
                <a:lnTo>
                  <a:pt x="338" y="130"/>
                </a:lnTo>
                <a:lnTo>
                  <a:pt x="337" y="126"/>
                </a:lnTo>
                <a:lnTo>
                  <a:pt x="336" y="124"/>
                </a:lnTo>
                <a:lnTo>
                  <a:pt x="332" y="119"/>
                </a:lnTo>
                <a:lnTo>
                  <a:pt x="328" y="116"/>
                </a:lnTo>
                <a:lnTo>
                  <a:pt x="328" y="116"/>
                </a:lnTo>
                <a:lnTo>
                  <a:pt x="322" y="95"/>
                </a:lnTo>
                <a:lnTo>
                  <a:pt x="309" y="51"/>
                </a:lnTo>
                <a:lnTo>
                  <a:pt x="309" y="51"/>
                </a:lnTo>
                <a:lnTo>
                  <a:pt x="304" y="32"/>
                </a:lnTo>
                <a:lnTo>
                  <a:pt x="302" y="24"/>
                </a:lnTo>
                <a:lnTo>
                  <a:pt x="299" y="18"/>
                </a:lnTo>
                <a:lnTo>
                  <a:pt x="296" y="12"/>
                </a:lnTo>
                <a:lnTo>
                  <a:pt x="290" y="7"/>
                </a:lnTo>
                <a:lnTo>
                  <a:pt x="283" y="5"/>
                </a:lnTo>
                <a:lnTo>
                  <a:pt x="272" y="1"/>
                </a:lnTo>
                <a:lnTo>
                  <a:pt x="272" y="1"/>
                </a:lnTo>
                <a:lnTo>
                  <a:pt x="260" y="0"/>
                </a:lnTo>
                <a:lnTo>
                  <a:pt x="249" y="0"/>
                </a:lnTo>
                <a:lnTo>
                  <a:pt x="237" y="1"/>
                </a:lnTo>
                <a:lnTo>
                  <a:pt x="225" y="2"/>
                </a:lnTo>
                <a:lnTo>
                  <a:pt x="205" y="7"/>
                </a:lnTo>
                <a:lnTo>
                  <a:pt x="193" y="12"/>
                </a:lnTo>
                <a:lnTo>
                  <a:pt x="193" y="12"/>
                </a:lnTo>
                <a:lnTo>
                  <a:pt x="185" y="15"/>
                </a:lnTo>
                <a:lnTo>
                  <a:pt x="176" y="19"/>
                </a:lnTo>
                <a:lnTo>
                  <a:pt x="169" y="23"/>
                </a:lnTo>
                <a:lnTo>
                  <a:pt x="167" y="25"/>
                </a:lnTo>
                <a:lnTo>
                  <a:pt x="166" y="27"/>
                </a:lnTo>
                <a:lnTo>
                  <a:pt x="166" y="27"/>
                </a:lnTo>
                <a:lnTo>
                  <a:pt x="165" y="33"/>
                </a:lnTo>
                <a:lnTo>
                  <a:pt x="166" y="40"/>
                </a:lnTo>
                <a:lnTo>
                  <a:pt x="165" y="47"/>
                </a:lnTo>
                <a:lnTo>
                  <a:pt x="163" y="56"/>
                </a:lnTo>
                <a:lnTo>
                  <a:pt x="163" y="56"/>
                </a:lnTo>
                <a:lnTo>
                  <a:pt x="161" y="60"/>
                </a:lnTo>
                <a:lnTo>
                  <a:pt x="161" y="66"/>
                </a:lnTo>
                <a:lnTo>
                  <a:pt x="162" y="77"/>
                </a:lnTo>
                <a:lnTo>
                  <a:pt x="165" y="89"/>
                </a:lnTo>
                <a:lnTo>
                  <a:pt x="165" y="89"/>
                </a:lnTo>
                <a:lnTo>
                  <a:pt x="163" y="87"/>
                </a:lnTo>
                <a:lnTo>
                  <a:pt x="160" y="86"/>
                </a:lnTo>
                <a:lnTo>
                  <a:pt x="158" y="87"/>
                </a:lnTo>
                <a:lnTo>
                  <a:pt x="156" y="89"/>
                </a:lnTo>
                <a:lnTo>
                  <a:pt x="154" y="91"/>
                </a:lnTo>
                <a:lnTo>
                  <a:pt x="152" y="95"/>
                </a:lnTo>
                <a:lnTo>
                  <a:pt x="152" y="95"/>
                </a:lnTo>
                <a:lnTo>
                  <a:pt x="147" y="103"/>
                </a:lnTo>
                <a:lnTo>
                  <a:pt x="144" y="109"/>
                </a:lnTo>
                <a:lnTo>
                  <a:pt x="143" y="111"/>
                </a:lnTo>
                <a:lnTo>
                  <a:pt x="144" y="113"/>
                </a:lnTo>
                <a:lnTo>
                  <a:pt x="146" y="116"/>
                </a:lnTo>
                <a:lnTo>
                  <a:pt x="148" y="118"/>
                </a:lnTo>
                <a:lnTo>
                  <a:pt x="148" y="118"/>
                </a:lnTo>
                <a:lnTo>
                  <a:pt x="155" y="125"/>
                </a:lnTo>
                <a:lnTo>
                  <a:pt x="160" y="132"/>
                </a:lnTo>
                <a:lnTo>
                  <a:pt x="165" y="141"/>
                </a:lnTo>
                <a:lnTo>
                  <a:pt x="165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65211E38-F15B-4EB0-8ACC-7791EB86C312}"/>
              </a:ext>
            </a:extLst>
          </p:cNvPr>
          <p:cNvSpPr>
            <a:spLocks noEditPoints="1"/>
          </p:cNvSpPr>
          <p:nvPr/>
        </p:nvSpPr>
        <p:spPr bwMode="auto">
          <a:xfrm>
            <a:off x="955206" y="2757541"/>
            <a:ext cx="607034" cy="1585982"/>
          </a:xfrm>
          <a:custGeom>
            <a:avLst/>
            <a:gdLst>
              <a:gd name="T0" fmla="*/ 273 w 568"/>
              <a:gd name="T1" fmla="*/ 60 h 1484"/>
              <a:gd name="T2" fmla="*/ 267 w 568"/>
              <a:gd name="T3" fmla="*/ 65 h 1484"/>
              <a:gd name="T4" fmla="*/ 251 w 568"/>
              <a:gd name="T5" fmla="*/ 60 h 1484"/>
              <a:gd name="T6" fmla="*/ 237 w 568"/>
              <a:gd name="T7" fmla="*/ 63 h 1484"/>
              <a:gd name="T8" fmla="*/ 209 w 568"/>
              <a:gd name="T9" fmla="*/ 72 h 1484"/>
              <a:gd name="T10" fmla="*/ 173 w 568"/>
              <a:gd name="T11" fmla="*/ 109 h 1484"/>
              <a:gd name="T12" fmla="*/ 3 w 568"/>
              <a:gd name="T13" fmla="*/ 239 h 1484"/>
              <a:gd name="T14" fmla="*/ 1 w 568"/>
              <a:gd name="T15" fmla="*/ 264 h 1484"/>
              <a:gd name="T16" fmla="*/ 86 w 568"/>
              <a:gd name="T17" fmla="*/ 387 h 1484"/>
              <a:gd name="T18" fmla="*/ 106 w 568"/>
              <a:gd name="T19" fmla="*/ 493 h 1484"/>
              <a:gd name="T20" fmla="*/ 117 w 568"/>
              <a:gd name="T21" fmla="*/ 584 h 1484"/>
              <a:gd name="T22" fmla="*/ 120 w 568"/>
              <a:gd name="T23" fmla="*/ 666 h 1484"/>
              <a:gd name="T24" fmla="*/ 88 w 568"/>
              <a:gd name="T25" fmla="*/ 978 h 1484"/>
              <a:gd name="T26" fmla="*/ 131 w 568"/>
              <a:gd name="T27" fmla="*/ 1257 h 1484"/>
              <a:gd name="T28" fmla="*/ 147 w 568"/>
              <a:gd name="T29" fmla="*/ 1328 h 1484"/>
              <a:gd name="T30" fmla="*/ 170 w 568"/>
              <a:gd name="T31" fmla="*/ 1360 h 1484"/>
              <a:gd name="T32" fmla="*/ 163 w 568"/>
              <a:gd name="T33" fmla="*/ 1395 h 1484"/>
              <a:gd name="T34" fmla="*/ 138 w 568"/>
              <a:gd name="T35" fmla="*/ 1412 h 1484"/>
              <a:gd name="T36" fmla="*/ 94 w 568"/>
              <a:gd name="T37" fmla="*/ 1430 h 1484"/>
              <a:gd name="T38" fmla="*/ 107 w 568"/>
              <a:gd name="T39" fmla="*/ 1454 h 1484"/>
              <a:gd name="T40" fmla="*/ 159 w 568"/>
              <a:gd name="T41" fmla="*/ 1461 h 1484"/>
              <a:gd name="T42" fmla="*/ 203 w 568"/>
              <a:gd name="T43" fmla="*/ 1474 h 1484"/>
              <a:gd name="T44" fmla="*/ 227 w 568"/>
              <a:gd name="T45" fmla="*/ 1484 h 1484"/>
              <a:gd name="T46" fmla="*/ 320 w 568"/>
              <a:gd name="T47" fmla="*/ 1479 h 1484"/>
              <a:gd name="T48" fmla="*/ 346 w 568"/>
              <a:gd name="T49" fmla="*/ 1467 h 1484"/>
              <a:gd name="T50" fmla="*/ 339 w 568"/>
              <a:gd name="T51" fmla="*/ 1440 h 1484"/>
              <a:gd name="T52" fmla="*/ 345 w 568"/>
              <a:gd name="T53" fmla="*/ 1224 h 1484"/>
              <a:gd name="T54" fmla="*/ 339 w 568"/>
              <a:gd name="T55" fmla="*/ 1117 h 1484"/>
              <a:gd name="T56" fmla="*/ 360 w 568"/>
              <a:gd name="T57" fmla="*/ 856 h 1484"/>
              <a:gd name="T58" fmla="*/ 351 w 568"/>
              <a:gd name="T59" fmla="*/ 725 h 1484"/>
              <a:gd name="T60" fmla="*/ 399 w 568"/>
              <a:gd name="T61" fmla="*/ 511 h 1484"/>
              <a:gd name="T62" fmla="*/ 417 w 568"/>
              <a:gd name="T63" fmla="*/ 418 h 1484"/>
              <a:gd name="T64" fmla="*/ 417 w 568"/>
              <a:gd name="T65" fmla="*/ 321 h 1484"/>
              <a:gd name="T66" fmla="*/ 435 w 568"/>
              <a:gd name="T67" fmla="*/ 205 h 1484"/>
              <a:gd name="T68" fmla="*/ 567 w 568"/>
              <a:gd name="T69" fmla="*/ 85 h 1484"/>
              <a:gd name="T70" fmla="*/ 566 w 568"/>
              <a:gd name="T71" fmla="*/ 57 h 1484"/>
              <a:gd name="T72" fmla="*/ 424 w 568"/>
              <a:gd name="T73" fmla="*/ 29 h 1484"/>
              <a:gd name="T74" fmla="*/ 424 w 568"/>
              <a:gd name="T75" fmla="*/ 8 h 1484"/>
              <a:gd name="T76" fmla="*/ 394 w 568"/>
              <a:gd name="T77" fmla="*/ 0 h 1484"/>
              <a:gd name="T78" fmla="*/ 396 w 568"/>
              <a:gd name="T79" fmla="*/ 11 h 1484"/>
              <a:gd name="T80" fmla="*/ 385 w 568"/>
              <a:gd name="T81" fmla="*/ 31 h 1484"/>
              <a:gd name="T82" fmla="*/ 367 w 568"/>
              <a:gd name="T83" fmla="*/ 56 h 1484"/>
              <a:gd name="T84" fmla="*/ 364 w 568"/>
              <a:gd name="T85" fmla="*/ 106 h 1484"/>
              <a:gd name="T86" fmla="*/ 357 w 568"/>
              <a:gd name="T87" fmla="*/ 196 h 1484"/>
              <a:gd name="T88" fmla="*/ 349 w 568"/>
              <a:gd name="T89" fmla="*/ 225 h 1484"/>
              <a:gd name="T90" fmla="*/ 335 w 568"/>
              <a:gd name="T91" fmla="*/ 257 h 1484"/>
              <a:gd name="T92" fmla="*/ 312 w 568"/>
              <a:gd name="T93" fmla="*/ 294 h 1484"/>
              <a:gd name="T94" fmla="*/ 327 w 568"/>
              <a:gd name="T95" fmla="*/ 256 h 1484"/>
              <a:gd name="T96" fmla="*/ 342 w 568"/>
              <a:gd name="T97" fmla="*/ 215 h 1484"/>
              <a:gd name="T98" fmla="*/ 332 w 568"/>
              <a:gd name="T99" fmla="*/ 166 h 1484"/>
              <a:gd name="T100" fmla="*/ 318 w 568"/>
              <a:gd name="T101" fmla="*/ 156 h 1484"/>
              <a:gd name="T102" fmla="*/ 296 w 568"/>
              <a:gd name="T103" fmla="*/ 134 h 1484"/>
              <a:gd name="T104" fmla="*/ 247 w 568"/>
              <a:gd name="T105" fmla="*/ 121 h 1484"/>
              <a:gd name="T106" fmla="*/ 264 w 568"/>
              <a:gd name="T107" fmla="*/ 108 h 1484"/>
              <a:gd name="T108" fmla="*/ 159 w 568"/>
              <a:gd name="T109" fmla="*/ 173 h 1484"/>
              <a:gd name="T110" fmla="*/ 192 w 568"/>
              <a:gd name="T111" fmla="*/ 152 h 1484"/>
              <a:gd name="T112" fmla="*/ 175 w 568"/>
              <a:gd name="T113" fmla="*/ 287 h 1484"/>
              <a:gd name="T114" fmla="*/ 191 w 568"/>
              <a:gd name="T115" fmla="*/ 315 h 1484"/>
              <a:gd name="T116" fmla="*/ 197 w 568"/>
              <a:gd name="T117" fmla="*/ 337 h 1484"/>
              <a:gd name="T118" fmla="*/ 145 w 568"/>
              <a:gd name="T119" fmla="*/ 332 h 1484"/>
              <a:gd name="T120" fmla="*/ 121 w 568"/>
              <a:gd name="T121" fmla="*/ 298 h 1484"/>
              <a:gd name="T122" fmla="*/ 104 w 568"/>
              <a:gd name="T123" fmla="*/ 261 h 1484"/>
              <a:gd name="T124" fmla="*/ 107 w 568"/>
              <a:gd name="T125" fmla="*/ 225 h 1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" h="1484">
                <a:moveTo>
                  <a:pt x="364" y="70"/>
                </a:moveTo>
                <a:lnTo>
                  <a:pt x="287" y="70"/>
                </a:lnTo>
                <a:lnTo>
                  <a:pt x="287" y="70"/>
                </a:lnTo>
                <a:lnTo>
                  <a:pt x="282" y="67"/>
                </a:lnTo>
                <a:lnTo>
                  <a:pt x="277" y="63"/>
                </a:lnTo>
                <a:lnTo>
                  <a:pt x="273" y="60"/>
                </a:lnTo>
                <a:lnTo>
                  <a:pt x="273" y="60"/>
                </a:lnTo>
                <a:lnTo>
                  <a:pt x="270" y="60"/>
                </a:lnTo>
                <a:lnTo>
                  <a:pt x="269" y="61"/>
                </a:lnTo>
                <a:lnTo>
                  <a:pt x="269" y="63"/>
                </a:lnTo>
                <a:lnTo>
                  <a:pt x="268" y="65"/>
                </a:lnTo>
                <a:lnTo>
                  <a:pt x="267" y="65"/>
                </a:lnTo>
                <a:lnTo>
                  <a:pt x="264" y="65"/>
                </a:lnTo>
                <a:lnTo>
                  <a:pt x="262" y="63"/>
                </a:lnTo>
                <a:lnTo>
                  <a:pt x="262" y="63"/>
                </a:lnTo>
                <a:lnTo>
                  <a:pt x="254" y="60"/>
                </a:lnTo>
                <a:lnTo>
                  <a:pt x="251" y="60"/>
                </a:lnTo>
                <a:lnTo>
                  <a:pt x="251" y="60"/>
                </a:lnTo>
                <a:lnTo>
                  <a:pt x="249" y="61"/>
                </a:lnTo>
                <a:lnTo>
                  <a:pt x="247" y="62"/>
                </a:lnTo>
                <a:lnTo>
                  <a:pt x="244" y="63"/>
                </a:lnTo>
                <a:lnTo>
                  <a:pt x="244" y="63"/>
                </a:lnTo>
                <a:lnTo>
                  <a:pt x="241" y="63"/>
                </a:lnTo>
                <a:lnTo>
                  <a:pt x="237" y="63"/>
                </a:lnTo>
                <a:lnTo>
                  <a:pt x="231" y="63"/>
                </a:lnTo>
                <a:lnTo>
                  <a:pt x="223" y="63"/>
                </a:lnTo>
                <a:lnTo>
                  <a:pt x="223" y="63"/>
                </a:lnTo>
                <a:lnTo>
                  <a:pt x="218" y="65"/>
                </a:lnTo>
                <a:lnTo>
                  <a:pt x="215" y="67"/>
                </a:lnTo>
                <a:lnTo>
                  <a:pt x="209" y="72"/>
                </a:lnTo>
                <a:lnTo>
                  <a:pt x="198" y="81"/>
                </a:lnTo>
                <a:lnTo>
                  <a:pt x="198" y="81"/>
                </a:lnTo>
                <a:lnTo>
                  <a:pt x="192" y="88"/>
                </a:lnTo>
                <a:lnTo>
                  <a:pt x="184" y="98"/>
                </a:lnTo>
                <a:lnTo>
                  <a:pt x="173" y="109"/>
                </a:lnTo>
                <a:lnTo>
                  <a:pt x="173" y="109"/>
                </a:lnTo>
                <a:lnTo>
                  <a:pt x="147" y="128"/>
                </a:lnTo>
                <a:lnTo>
                  <a:pt x="88" y="171"/>
                </a:lnTo>
                <a:lnTo>
                  <a:pt x="56" y="195"/>
                </a:lnTo>
                <a:lnTo>
                  <a:pt x="29" y="216"/>
                </a:lnTo>
                <a:lnTo>
                  <a:pt x="9" y="233"/>
                </a:lnTo>
                <a:lnTo>
                  <a:pt x="3" y="239"/>
                </a:lnTo>
                <a:lnTo>
                  <a:pt x="1" y="243"/>
                </a:lnTo>
                <a:lnTo>
                  <a:pt x="1" y="243"/>
                </a:lnTo>
                <a:lnTo>
                  <a:pt x="0" y="258"/>
                </a:lnTo>
                <a:lnTo>
                  <a:pt x="0" y="262"/>
                </a:lnTo>
                <a:lnTo>
                  <a:pt x="1" y="264"/>
                </a:lnTo>
                <a:lnTo>
                  <a:pt x="1" y="264"/>
                </a:lnTo>
                <a:lnTo>
                  <a:pt x="29" y="300"/>
                </a:lnTo>
                <a:lnTo>
                  <a:pt x="29" y="300"/>
                </a:lnTo>
                <a:lnTo>
                  <a:pt x="49" y="330"/>
                </a:lnTo>
                <a:lnTo>
                  <a:pt x="75" y="371"/>
                </a:lnTo>
                <a:lnTo>
                  <a:pt x="75" y="371"/>
                </a:lnTo>
                <a:lnTo>
                  <a:pt x="86" y="387"/>
                </a:lnTo>
                <a:lnTo>
                  <a:pt x="91" y="393"/>
                </a:lnTo>
                <a:lnTo>
                  <a:pt x="93" y="394"/>
                </a:lnTo>
                <a:lnTo>
                  <a:pt x="93" y="394"/>
                </a:lnTo>
                <a:lnTo>
                  <a:pt x="95" y="412"/>
                </a:lnTo>
                <a:lnTo>
                  <a:pt x="101" y="452"/>
                </a:lnTo>
                <a:lnTo>
                  <a:pt x="106" y="493"/>
                </a:lnTo>
                <a:lnTo>
                  <a:pt x="107" y="509"/>
                </a:lnTo>
                <a:lnTo>
                  <a:pt x="107" y="518"/>
                </a:lnTo>
                <a:lnTo>
                  <a:pt x="107" y="518"/>
                </a:lnTo>
                <a:lnTo>
                  <a:pt x="107" y="527"/>
                </a:lnTo>
                <a:lnTo>
                  <a:pt x="110" y="542"/>
                </a:lnTo>
                <a:lnTo>
                  <a:pt x="117" y="584"/>
                </a:lnTo>
                <a:lnTo>
                  <a:pt x="123" y="627"/>
                </a:lnTo>
                <a:lnTo>
                  <a:pt x="125" y="641"/>
                </a:lnTo>
                <a:lnTo>
                  <a:pt x="124" y="648"/>
                </a:lnTo>
                <a:lnTo>
                  <a:pt x="124" y="648"/>
                </a:lnTo>
                <a:lnTo>
                  <a:pt x="123" y="654"/>
                </a:lnTo>
                <a:lnTo>
                  <a:pt x="120" y="666"/>
                </a:lnTo>
                <a:lnTo>
                  <a:pt x="113" y="701"/>
                </a:lnTo>
                <a:lnTo>
                  <a:pt x="104" y="764"/>
                </a:lnTo>
                <a:lnTo>
                  <a:pt x="104" y="764"/>
                </a:lnTo>
                <a:lnTo>
                  <a:pt x="86" y="885"/>
                </a:lnTo>
                <a:lnTo>
                  <a:pt x="86" y="885"/>
                </a:lnTo>
                <a:lnTo>
                  <a:pt x="88" y="978"/>
                </a:lnTo>
                <a:lnTo>
                  <a:pt x="93" y="1077"/>
                </a:lnTo>
                <a:lnTo>
                  <a:pt x="93" y="1077"/>
                </a:lnTo>
                <a:lnTo>
                  <a:pt x="99" y="1109"/>
                </a:lnTo>
                <a:lnTo>
                  <a:pt x="113" y="1171"/>
                </a:lnTo>
                <a:lnTo>
                  <a:pt x="126" y="1230"/>
                </a:lnTo>
                <a:lnTo>
                  <a:pt x="131" y="1257"/>
                </a:lnTo>
                <a:lnTo>
                  <a:pt x="131" y="1257"/>
                </a:lnTo>
                <a:lnTo>
                  <a:pt x="133" y="1267"/>
                </a:lnTo>
                <a:lnTo>
                  <a:pt x="138" y="1289"/>
                </a:lnTo>
                <a:lnTo>
                  <a:pt x="145" y="1324"/>
                </a:lnTo>
                <a:lnTo>
                  <a:pt x="145" y="1324"/>
                </a:lnTo>
                <a:lnTo>
                  <a:pt x="147" y="1328"/>
                </a:lnTo>
                <a:lnTo>
                  <a:pt x="150" y="1331"/>
                </a:lnTo>
                <a:lnTo>
                  <a:pt x="158" y="1342"/>
                </a:lnTo>
                <a:lnTo>
                  <a:pt x="166" y="1351"/>
                </a:lnTo>
                <a:lnTo>
                  <a:pt x="169" y="1356"/>
                </a:lnTo>
                <a:lnTo>
                  <a:pt x="170" y="1360"/>
                </a:lnTo>
                <a:lnTo>
                  <a:pt x="170" y="1360"/>
                </a:lnTo>
                <a:lnTo>
                  <a:pt x="173" y="1381"/>
                </a:lnTo>
                <a:lnTo>
                  <a:pt x="173" y="1381"/>
                </a:lnTo>
                <a:lnTo>
                  <a:pt x="173" y="1383"/>
                </a:lnTo>
                <a:lnTo>
                  <a:pt x="171" y="1387"/>
                </a:lnTo>
                <a:lnTo>
                  <a:pt x="167" y="1391"/>
                </a:lnTo>
                <a:lnTo>
                  <a:pt x="163" y="1395"/>
                </a:lnTo>
                <a:lnTo>
                  <a:pt x="163" y="1395"/>
                </a:lnTo>
                <a:lnTo>
                  <a:pt x="158" y="1399"/>
                </a:lnTo>
                <a:lnTo>
                  <a:pt x="153" y="1404"/>
                </a:lnTo>
                <a:lnTo>
                  <a:pt x="147" y="1409"/>
                </a:lnTo>
                <a:lnTo>
                  <a:pt x="143" y="1412"/>
                </a:lnTo>
                <a:lnTo>
                  <a:pt x="138" y="1412"/>
                </a:lnTo>
                <a:lnTo>
                  <a:pt x="138" y="1412"/>
                </a:lnTo>
                <a:lnTo>
                  <a:pt x="133" y="1413"/>
                </a:lnTo>
                <a:lnTo>
                  <a:pt x="126" y="1415"/>
                </a:lnTo>
                <a:lnTo>
                  <a:pt x="111" y="1421"/>
                </a:lnTo>
                <a:lnTo>
                  <a:pt x="98" y="1428"/>
                </a:lnTo>
                <a:lnTo>
                  <a:pt x="94" y="1430"/>
                </a:lnTo>
                <a:lnTo>
                  <a:pt x="93" y="1433"/>
                </a:lnTo>
                <a:lnTo>
                  <a:pt x="93" y="1433"/>
                </a:lnTo>
                <a:lnTo>
                  <a:pt x="93" y="1438"/>
                </a:lnTo>
                <a:lnTo>
                  <a:pt x="95" y="1442"/>
                </a:lnTo>
                <a:lnTo>
                  <a:pt x="100" y="1448"/>
                </a:lnTo>
                <a:lnTo>
                  <a:pt x="107" y="1454"/>
                </a:lnTo>
                <a:lnTo>
                  <a:pt x="107" y="1454"/>
                </a:lnTo>
                <a:lnTo>
                  <a:pt x="110" y="1455"/>
                </a:lnTo>
                <a:lnTo>
                  <a:pt x="114" y="1458"/>
                </a:lnTo>
                <a:lnTo>
                  <a:pt x="126" y="1459"/>
                </a:lnTo>
                <a:lnTo>
                  <a:pt x="143" y="1460"/>
                </a:lnTo>
                <a:lnTo>
                  <a:pt x="159" y="1461"/>
                </a:lnTo>
                <a:lnTo>
                  <a:pt x="191" y="1461"/>
                </a:lnTo>
                <a:lnTo>
                  <a:pt x="205" y="1461"/>
                </a:lnTo>
                <a:lnTo>
                  <a:pt x="205" y="1461"/>
                </a:lnTo>
                <a:lnTo>
                  <a:pt x="204" y="1464"/>
                </a:lnTo>
                <a:lnTo>
                  <a:pt x="203" y="1471"/>
                </a:lnTo>
                <a:lnTo>
                  <a:pt x="203" y="1474"/>
                </a:lnTo>
                <a:lnTo>
                  <a:pt x="204" y="1478"/>
                </a:lnTo>
                <a:lnTo>
                  <a:pt x="205" y="1480"/>
                </a:lnTo>
                <a:lnTo>
                  <a:pt x="209" y="1482"/>
                </a:lnTo>
                <a:lnTo>
                  <a:pt x="209" y="1482"/>
                </a:lnTo>
                <a:lnTo>
                  <a:pt x="216" y="1484"/>
                </a:lnTo>
                <a:lnTo>
                  <a:pt x="227" y="1484"/>
                </a:lnTo>
                <a:lnTo>
                  <a:pt x="258" y="1481"/>
                </a:lnTo>
                <a:lnTo>
                  <a:pt x="293" y="1479"/>
                </a:lnTo>
                <a:lnTo>
                  <a:pt x="306" y="1479"/>
                </a:lnTo>
                <a:lnTo>
                  <a:pt x="314" y="1479"/>
                </a:lnTo>
                <a:lnTo>
                  <a:pt x="314" y="1479"/>
                </a:lnTo>
                <a:lnTo>
                  <a:pt x="320" y="1479"/>
                </a:lnTo>
                <a:lnTo>
                  <a:pt x="326" y="1479"/>
                </a:lnTo>
                <a:lnTo>
                  <a:pt x="335" y="1475"/>
                </a:lnTo>
                <a:lnTo>
                  <a:pt x="342" y="1472"/>
                </a:lnTo>
                <a:lnTo>
                  <a:pt x="346" y="1468"/>
                </a:lnTo>
                <a:lnTo>
                  <a:pt x="346" y="1468"/>
                </a:lnTo>
                <a:lnTo>
                  <a:pt x="346" y="1467"/>
                </a:lnTo>
                <a:lnTo>
                  <a:pt x="345" y="1465"/>
                </a:lnTo>
                <a:lnTo>
                  <a:pt x="341" y="1460"/>
                </a:lnTo>
                <a:lnTo>
                  <a:pt x="339" y="1456"/>
                </a:lnTo>
                <a:lnTo>
                  <a:pt x="338" y="1452"/>
                </a:lnTo>
                <a:lnTo>
                  <a:pt x="338" y="1446"/>
                </a:lnTo>
                <a:lnTo>
                  <a:pt x="339" y="1440"/>
                </a:lnTo>
                <a:lnTo>
                  <a:pt x="339" y="1440"/>
                </a:lnTo>
                <a:lnTo>
                  <a:pt x="340" y="1435"/>
                </a:lnTo>
                <a:lnTo>
                  <a:pt x="341" y="1425"/>
                </a:lnTo>
                <a:lnTo>
                  <a:pt x="344" y="1395"/>
                </a:lnTo>
                <a:lnTo>
                  <a:pt x="345" y="1311"/>
                </a:lnTo>
                <a:lnTo>
                  <a:pt x="345" y="1224"/>
                </a:lnTo>
                <a:lnTo>
                  <a:pt x="344" y="1189"/>
                </a:lnTo>
                <a:lnTo>
                  <a:pt x="342" y="1169"/>
                </a:lnTo>
                <a:lnTo>
                  <a:pt x="342" y="1169"/>
                </a:lnTo>
                <a:lnTo>
                  <a:pt x="340" y="1147"/>
                </a:lnTo>
                <a:lnTo>
                  <a:pt x="339" y="1132"/>
                </a:lnTo>
                <a:lnTo>
                  <a:pt x="339" y="1117"/>
                </a:lnTo>
                <a:lnTo>
                  <a:pt x="342" y="1102"/>
                </a:lnTo>
                <a:lnTo>
                  <a:pt x="342" y="1102"/>
                </a:lnTo>
                <a:lnTo>
                  <a:pt x="348" y="1077"/>
                </a:lnTo>
                <a:lnTo>
                  <a:pt x="355" y="1045"/>
                </a:lnTo>
                <a:lnTo>
                  <a:pt x="364" y="1004"/>
                </a:lnTo>
                <a:lnTo>
                  <a:pt x="360" y="856"/>
                </a:lnTo>
                <a:lnTo>
                  <a:pt x="360" y="856"/>
                </a:lnTo>
                <a:lnTo>
                  <a:pt x="361" y="822"/>
                </a:lnTo>
                <a:lnTo>
                  <a:pt x="361" y="796"/>
                </a:lnTo>
                <a:lnTo>
                  <a:pt x="360" y="778"/>
                </a:lnTo>
                <a:lnTo>
                  <a:pt x="360" y="778"/>
                </a:lnTo>
                <a:lnTo>
                  <a:pt x="351" y="725"/>
                </a:lnTo>
                <a:lnTo>
                  <a:pt x="342" y="677"/>
                </a:lnTo>
                <a:lnTo>
                  <a:pt x="342" y="677"/>
                </a:lnTo>
                <a:lnTo>
                  <a:pt x="345" y="668"/>
                </a:lnTo>
                <a:lnTo>
                  <a:pt x="351" y="651"/>
                </a:lnTo>
                <a:lnTo>
                  <a:pt x="368" y="597"/>
                </a:lnTo>
                <a:lnTo>
                  <a:pt x="399" y="511"/>
                </a:lnTo>
                <a:lnTo>
                  <a:pt x="399" y="511"/>
                </a:lnTo>
                <a:lnTo>
                  <a:pt x="404" y="493"/>
                </a:lnTo>
                <a:lnTo>
                  <a:pt x="409" y="469"/>
                </a:lnTo>
                <a:lnTo>
                  <a:pt x="417" y="426"/>
                </a:lnTo>
                <a:lnTo>
                  <a:pt x="417" y="426"/>
                </a:lnTo>
                <a:lnTo>
                  <a:pt x="417" y="418"/>
                </a:lnTo>
                <a:lnTo>
                  <a:pt x="417" y="407"/>
                </a:lnTo>
                <a:lnTo>
                  <a:pt x="416" y="379"/>
                </a:lnTo>
                <a:lnTo>
                  <a:pt x="413" y="354"/>
                </a:lnTo>
                <a:lnTo>
                  <a:pt x="413" y="339"/>
                </a:lnTo>
                <a:lnTo>
                  <a:pt x="413" y="339"/>
                </a:lnTo>
                <a:lnTo>
                  <a:pt x="417" y="321"/>
                </a:lnTo>
                <a:lnTo>
                  <a:pt x="426" y="290"/>
                </a:lnTo>
                <a:lnTo>
                  <a:pt x="435" y="262"/>
                </a:lnTo>
                <a:lnTo>
                  <a:pt x="438" y="246"/>
                </a:lnTo>
                <a:lnTo>
                  <a:pt x="438" y="246"/>
                </a:lnTo>
                <a:lnTo>
                  <a:pt x="436" y="224"/>
                </a:lnTo>
                <a:lnTo>
                  <a:pt x="435" y="205"/>
                </a:lnTo>
                <a:lnTo>
                  <a:pt x="406" y="99"/>
                </a:lnTo>
                <a:lnTo>
                  <a:pt x="561" y="92"/>
                </a:lnTo>
                <a:lnTo>
                  <a:pt x="561" y="92"/>
                </a:lnTo>
                <a:lnTo>
                  <a:pt x="562" y="92"/>
                </a:lnTo>
                <a:lnTo>
                  <a:pt x="565" y="89"/>
                </a:lnTo>
                <a:lnTo>
                  <a:pt x="567" y="85"/>
                </a:lnTo>
                <a:lnTo>
                  <a:pt x="568" y="78"/>
                </a:lnTo>
                <a:lnTo>
                  <a:pt x="568" y="78"/>
                </a:lnTo>
                <a:lnTo>
                  <a:pt x="568" y="69"/>
                </a:lnTo>
                <a:lnTo>
                  <a:pt x="567" y="62"/>
                </a:lnTo>
                <a:lnTo>
                  <a:pt x="566" y="59"/>
                </a:lnTo>
                <a:lnTo>
                  <a:pt x="566" y="57"/>
                </a:lnTo>
                <a:lnTo>
                  <a:pt x="565" y="56"/>
                </a:lnTo>
                <a:lnTo>
                  <a:pt x="565" y="56"/>
                </a:lnTo>
                <a:lnTo>
                  <a:pt x="489" y="61"/>
                </a:lnTo>
                <a:lnTo>
                  <a:pt x="417" y="63"/>
                </a:lnTo>
                <a:lnTo>
                  <a:pt x="417" y="63"/>
                </a:lnTo>
                <a:lnTo>
                  <a:pt x="424" y="29"/>
                </a:lnTo>
                <a:lnTo>
                  <a:pt x="424" y="29"/>
                </a:lnTo>
                <a:lnTo>
                  <a:pt x="426" y="17"/>
                </a:lnTo>
                <a:lnTo>
                  <a:pt x="425" y="11"/>
                </a:lnTo>
                <a:lnTo>
                  <a:pt x="425" y="9"/>
                </a:lnTo>
                <a:lnTo>
                  <a:pt x="424" y="8"/>
                </a:lnTo>
                <a:lnTo>
                  <a:pt x="424" y="8"/>
                </a:lnTo>
                <a:lnTo>
                  <a:pt x="420" y="4"/>
                </a:lnTo>
                <a:lnTo>
                  <a:pt x="417" y="3"/>
                </a:lnTo>
                <a:lnTo>
                  <a:pt x="406" y="1"/>
                </a:lnTo>
                <a:lnTo>
                  <a:pt x="406" y="1"/>
                </a:lnTo>
                <a:lnTo>
                  <a:pt x="399" y="0"/>
                </a:lnTo>
                <a:lnTo>
                  <a:pt x="394" y="0"/>
                </a:lnTo>
                <a:lnTo>
                  <a:pt x="392" y="1"/>
                </a:lnTo>
                <a:lnTo>
                  <a:pt x="391" y="2"/>
                </a:lnTo>
                <a:lnTo>
                  <a:pt x="392" y="4"/>
                </a:lnTo>
                <a:lnTo>
                  <a:pt x="392" y="4"/>
                </a:lnTo>
                <a:lnTo>
                  <a:pt x="396" y="11"/>
                </a:lnTo>
                <a:lnTo>
                  <a:pt x="396" y="11"/>
                </a:lnTo>
                <a:lnTo>
                  <a:pt x="396" y="15"/>
                </a:lnTo>
                <a:lnTo>
                  <a:pt x="394" y="18"/>
                </a:lnTo>
                <a:lnTo>
                  <a:pt x="392" y="22"/>
                </a:lnTo>
                <a:lnTo>
                  <a:pt x="392" y="22"/>
                </a:lnTo>
                <a:lnTo>
                  <a:pt x="388" y="26"/>
                </a:lnTo>
                <a:lnTo>
                  <a:pt x="385" y="31"/>
                </a:lnTo>
                <a:lnTo>
                  <a:pt x="381" y="39"/>
                </a:lnTo>
                <a:lnTo>
                  <a:pt x="381" y="39"/>
                </a:lnTo>
                <a:lnTo>
                  <a:pt x="374" y="47"/>
                </a:lnTo>
                <a:lnTo>
                  <a:pt x="370" y="52"/>
                </a:lnTo>
                <a:lnTo>
                  <a:pt x="368" y="55"/>
                </a:lnTo>
                <a:lnTo>
                  <a:pt x="367" y="56"/>
                </a:lnTo>
                <a:lnTo>
                  <a:pt x="367" y="56"/>
                </a:lnTo>
                <a:lnTo>
                  <a:pt x="366" y="66"/>
                </a:lnTo>
                <a:lnTo>
                  <a:pt x="364" y="70"/>
                </a:lnTo>
                <a:lnTo>
                  <a:pt x="364" y="70"/>
                </a:lnTo>
                <a:close/>
                <a:moveTo>
                  <a:pt x="364" y="106"/>
                </a:moveTo>
                <a:lnTo>
                  <a:pt x="364" y="106"/>
                </a:lnTo>
                <a:lnTo>
                  <a:pt x="362" y="108"/>
                </a:lnTo>
                <a:lnTo>
                  <a:pt x="360" y="117"/>
                </a:lnTo>
                <a:lnTo>
                  <a:pt x="358" y="131"/>
                </a:lnTo>
                <a:lnTo>
                  <a:pt x="357" y="152"/>
                </a:lnTo>
                <a:lnTo>
                  <a:pt x="357" y="152"/>
                </a:lnTo>
                <a:lnTo>
                  <a:pt x="357" y="196"/>
                </a:lnTo>
                <a:lnTo>
                  <a:pt x="357" y="218"/>
                </a:lnTo>
                <a:lnTo>
                  <a:pt x="357" y="218"/>
                </a:lnTo>
                <a:lnTo>
                  <a:pt x="357" y="222"/>
                </a:lnTo>
                <a:lnTo>
                  <a:pt x="355" y="223"/>
                </a:lnTo>
                <a:lnTo>
                  <a:pt x="349" y="225"/>
                </a:lnTo>
                <a:lnTo>
                  <a:pt x="349" y="225"/>
                </a:lnTo>
                <a:lnTo>
                  <a:pt x="347" y="228"/>
                </a:lnTo>
                <a:lnTo>
                  <a:pt x="345" y="231"/>
                </a:lnTo>
                <a:lnTo>
                  <a:pt x="340" y="241"/>
                </a:lnTo>
                <a:lnTo>
                  <a:pt x="338" y="250"/>
                </a:lnTo>
                <a:lnTo>
                  <a:pt x="335" y="257"/>
                </a:lnTo>
                <a:lnTo>
                  <a:pt x="335" y="257"/>
                </a:lnTo>
                <a:lnTo>
                  <a:pt x="328" y="284"/>
                </a:lnTo>
                <a:lnTo>
                  <a:pt x="321" y="307"/>
                </a:lnTo>
                <a:lnTo>
                  <a:pt x="321" y="307"/>
                </a:lnTo>
                <a:lnTo>
                  <a:pt x="316" y="301"/>
                </a:lnTo>
                <a:lnTo>
                  <a:pt x="312" y="296"/>
                </a:lnTo>
                <a:lnTo>
                  <a:pt x="312" y="294"/>
                </a:lnTo>
                <a:lnTo>
                  <a:pt x="310" y="293"/>
                </a:lnTo>
                <a:lnTo>
                  <a:pt x="310" y="293"/>
                </a:lnTo>
                <a:lnTo>
                  <a:pt x="315" y="281"/>
                </a:lnTo>
                <a:lnTo>
                  <a:pt x="325" y="261"/>
                </a:lnTo>
                <a:lnTo>
                  <a:pt x="325" y="261"/>
                </a:lnTo>
                <a:lnTo>
                  <a:pt x="327" y="256"/>
                </a:lnTo>
                <a:lnTo>
                  <a:pt x="328" y="250"/>
                </a:lnTo>
                <a:lnTo>
                  <a:pt x="328" y="245"/>
                </a:lnTo>
                <a:lnTo>
                  <a:pt x="328" y="242"/>
                </a:lnTo>
                <a:lnTo>
                  <a:pt x="326" y="235"/>
                </a:lnTo>
                <a:lnTo>
                  <a:pt x="325" y="232"/>
                </a:lnTo>
                <a:lnTo>
                  <a:pt x="342" y="215"/>
                </a:lnTo>
                <a:lnTo>
                  <a:pt x="342" y="215"/>
                </a:lnTo>
                <a:lnTo>
                  <a:pt x="342" y="213"/>
                </a:lnTo>
                <a:lnTo>
                  <a:pt x="341" y="209"/>
                </a:lnTo>
                <a:lnTo>
                  <a:pt x="339" y="196"/>
                </a:lnTo>
                <a:lnTo>
                  <a:pt x="334" y="179"/>
                </a:lnTo>
                <a:lnTo>
                  <a:pt x="332" y="166"/>
                </a:lnTo>
                <a:lnTo>
                  <a:pt x="332" y="166"/>
                </a:lnTo>
                <a:lnTo>
                  <a:pt x="331" y="161"/>
                </a:lnTo>
                <a:lnTo>
                  <a:pt x="329" y="159"/>
                </a:lnTo>
                <a:lnTo>
                  <a:pt x="327" y="157"/>
                </a:lnTo>
                <a:lnTo>
                  <a:pt x="323" y="157"/>
                </a:lnTo>
                <a:lnTo>
                  <a:pt x="318" y="156"/>
                </a:lnTo>
                <a:lnTo>
                  <a:pt x="314" y="154"/>
                </a:lnTo>
                <a:lnTo>
                  <a:pt x="310" y="152"/>
                </a:lnTo>
                <a:lnTo>
                  <a:pt x="310" y="152"/>
                </a:lnTo>
                <a:lnTo>
                  <a:pt x="303" y="141"/>
                </a:lnTo>
                <a:lnTo>
                  <a:pt x="296" y="134"/>
                </a:lnTo>
                <a:lnTo>
                  <a:pt x="296" y="134"/>
                </a:lnTo>
                <a:lnTo>
                  <a:pt x="293" y="132"/>
                </a:lnTo>
                <a:lnTo>
                  <a:pt x="286" y="131"/>
                </a:lnTo>
                <a:lnTo>
                  <a:pt x="267" y="128"/>
                </a:lnTo>
                <a:lnTo>
                  <a:pt x="241" y="127"/>
                </a:lnTo>
                <a:lnTo>
                  <a:pt x="241" y="127"/>
                </a:lnTo>
                <a:lnTo>
                  <a:pt x="247" y="121"/>
                </a:lnTo>
                <a:lnTo>
                  <a:pt x="251" y="117"/>
                </a:lnTo>
                <a:lnTo>
                  <a:pt x="255" y="113"/>
                </a:lnTo>
                <a:lnTo>
                  <a:pt x="255" y="113"/>
                </a:lnTo>
                <a:lnTo>
                  <a:pt x="256" y="112"/>
                </a:lnTo>
                <a:lnTo>
                  <a:pt x="258" y="111"/>
                </a:lnTo>
                <a:lnTo>
                  <a:pt x="264" y="108"/>
                </a:lnTo>
                <a:lnTo>
                  <a:pt x="273" y="106"/>
                </a:lnTo>
                <a:lnTo>
                  <a:pt x="364" y="106"/>
                </a:lnTo>
                <a:close/>
                <a:moveTo>
                  <a:pt x="195" y="148"/>
                </a:moveTo>
                <a:lnTo>
                  <a:pt x="188" y="177"/>
                </a:lnTo>
                <a:lnTo>
                  <a:pt x="159" y="173"/>
                </a:lnTo>
                <a:lnTo>
                  <a:pt x="159" y="173"/>
                </a:lnTo>
                <a:lnTo>
                  <a:pt x="169" y="169"/>
                </a:lnTo>
                <a:lnTo>
                  <a:pt x="177" y="164"/>
                </a:lnTo>
                <a:lnTo>
                  <a:pt x="184" y="159"/>
                </a:lnTo>
                <a:lnTo>
                  <a:pt x="184" y="159"/>
                </a:lnTo>
                <a:lnTo>
                  <a:pt x="192" y="152"/>
                </a:lnTo>
                <a:lnTo>
                  <a:pt x="192" y="152"/>
                </a:lnTo>
                <a:lnTo>
                  <a:pt x="195" y="148"/>
                </a:lnTo>
                <a:lnTo>
                  <a:pt x="195" y="148"/>
                </a:lnTo>
                <a:close/>
                <a:moveTo>
                  <a:pt x="173" y="202"/>
                </a:moveTo>
                <a:lnTo>
                  <a:pt x="173" y="278"/>
                </a:lnTo>
                <a:lnTo>
                  <a:pt x="173" y="278"/>
                </a:lnTo>
                <a:lnTo>
                  <a:pt x="175" y="287"/>
                </a:lnTo>
                <a:lnTo>
                  <a:pt x="176" y="294"/>
                </a:lnTo>
                <a:lnTo>
                  <a:pt x="180" y="307"/>
                </a:lnTo>
                <a:lnTo>
                  <a:pt x="180" y="307"/>
                </a:lnTo>
                <a:lnTo>
                  <a:pt x="183" y="309"/>
                </a:lnTo>
                <a:lnTo>
                  <a:pt x="185" y="311"/>
                </a:lnTo>
                <a:lnTo>
                  <a:pt x="191" y="315"/>
                </a:lnTo>
                <a:lnTo>
                  <a:pt x="198" y="317"/>
                </a:lnTo>
                <a:lnTo>
                  <a:pt x="205" y="324"/>
                </a:lnTo>
                <a:lnTo>
                  <a:pt x="205" y="324"/>
                </a:lnTo>
                <a:lnTo>
                  <a:pt x="203" y="330"/>
                </a:lnTo>
                <a:lnTo>
                  <a:pt x="199" y="336"/>
                </a:lnTo>
                <a:lnTo>
                  <a:pt x="197" y="337"/>
                </a:lnTo>
                <a:lnTo>
                  <a:pt x="195" y="339"/>
                </a:lnTo>
                <a:lnTo>
                  <a:pt x="195" y="339"/>
                </a:lnTo>
                <a:lnTo>
                  <a:pt x="184" y="337"/>
                </a:lnTo>
                <a:lnTo>
                  <a:pt x="169" y="335"/>
                </a:lnTo>
                <a:lnTo>
                  <a:pt x="145" y="332"/>
                </a:lnTo>
                <a:lnTo>
                  <a:pt x="145" y="332"/>
                </a:lnTo>
                <a:lnTo>
                  <a:pt x="143" y="328"/>
                </a:lnTo>
                <a:lnTo>
                  <a:pt x="139" y="322"/>
                </a:lnTo>
                <a:lnTo>
                  <a:pt x="134" y="315"/>
                </a:lnTo>
                <a:lnTo>
                  <a:pt x="127" y="307"/>
                </a:lnTo>
                <a:lnTo>
                  <a:pt x="127" y="307"/>
                </a:lnTo>
                <a:lnTo>
                  <a:pt x="121" y="298"/>
                </a:lnTo>
                <a:lnTo>
                  <a:pt x="117" y="289"/>
                </a:lnTo>
                <a:lnTo>
                  <a:pt x="113" y="281"/>
                </a:lnTo>
                <a:lnTo>
                  <a:pt x="111" y="275"/>
                </a:lnTo>
                <a:lnTo>
                  <a:pt x="111" y="275"/>
                </a:lnTo>
                <a:lnTo>
                  <a:pt x="107" y="269"/>
                </a:lnTo>
                <a:lnTo>
                  <a:pt x="104" y="261"/>
                </a:lnTo>
                <a:lnTo>
                  <a:pt x="100" y="250"/>
                </a:lnTo>
                <a:lnTo>
                  <a:pt x="100" y="250"/>
                </a:lnTo>
                <a:lnTo>
                  <a:pt x="101" y="239"/>
                </a:lnTo>
                <a:lnTo>
                  <a:pt x="104" y="231"/>
                </a:lnTo>
                <a:lnTo>
                  <a:pt x="107" y="225"/>
                </a:lnTo>
                <a:lnTo>
                  <a:pt x="107" y="225"/>
                </a:lnTo>
                <a:lnTo>
                  <a:pt x="127" y="209"/>
                </a:lnTo>
                <a:lnTo>
                  <a:pt x="145" y="195"/>
                </a:lnTo>
                <a:lnTo>
                  <a:pt x="175" y="195"/>
                </a:lnTo>
                <a:lnTo>
                  <a:pt x="173" y="2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60F63BB1-FD80-48DC-933E-5E800F45E8B7}"/>
              </a:ext>
            </a:extLst>
          </p:cNvPr>
          <p:cNvSpPr>
            <a:spLocks/>
          </p:cNvSpPr>
          <p:nvPr/>
        </p:nvSpPr>
        <p:spPr bwMode="auto">
          <a:xfrm>
            <a:off x="2790836" y="2543608"/>
            <a:ext cx="607034" cy="1856124"/>
          </a:xfrm>
          <a:custGeom>
            <a:avLst/>
            <a:gdLst>
              <a:gd name="T0" fmla="*/ 180 w 468"/>
              <a:gd name="T1" fmla="*/ 7 h 1431"/>
              <a:gd name="T2" fmla="*/ 211 w 468"/>
              <a:gd name="T3" fmla="*/ 16 h 1431"/>
              <a:gd name="T4" fmla="*/ 106 w 468"/>
              <a:gd name="T5" fmla="*/ 182 h 1431"/>
              <a:gd name="T6" fmla="*/ 74 w 468"/>
              <a:gd name="T7" fmla="*/ 222 h 1431"/>
              <a:gd name="T8" fmla="*/ 81 w 468"/>
              <a:gd name="T9" fmla="*/ 273 h 1431"/>
              <a:gd name="T10" fmla="*/ 102 w 468"/>
              <a:gd name="T11" fmla="*/ 397 h 1431"/>
              <a:gd name="T12" fmla="*/ 135 w 468"/>
              <a:gd name="T13" fmla="*/ 446 h 1431"/>
              <a:gd name="T14" fmla="*/ 216 w 468"/>
              <a:gd name="T15" fmla="*/ 510 h 1431"/>
              <a:gd name="T16" fmla="*/ 255 w 468"/>
              <a:gd name="T17" fmla="*/ 507 h 1431"/>
              <a:gd name="T18" fmla="*/ 241 w 468"/>
              <a:gd name="T19" fmla="*/ 472 h 1431"/>
              <a:gd name="T20" fmla="*/ 225 w 468"/>
              <a:gd name="T21" fmla="*/ 417 h 1431"/>
              <a:gd name="T22" fmla="*/ 245 w 468"/>
              <a:gd name="T23" fmla="*/ 397 h 1431"/>
              <a:gd name="T24" fmla="*/ 258 w 468"/>
              <a:gd name="T25" fmla="*/ 358 h 1431"/>
              <a:gd name="T26" fmla="*/ 326 w 468"/>
              <a:gd name="T27" fmla="*/ 358 h 1431"/>
              <a:gd name="T28" fmla="*/ 359 w 468"/>
              <a:gd name="T29" fmla="*/ 387 h 1431"/>
              <a:gd name="T30" fmla="*/ 352 w 468"/>
              <a:gd name="T31" fmla="*/ 463 h 1431"/>
              <a:gd name="T32" fmla="*/ 341 w 468"/>
              <a:gd name="T33" fmla="*/ 493 h 1431"/>
              <a:gd name="T34" fmla="*/ 380 w 468"/>
              <a:gd name="T35" fmla="*/ 484 h 1431"/>
              <a:gd name="T36" fmla="*/ 392 w 468"/>
              <a:gd name="T37" fmla="*/ 415 h 1431"/>
              <a:gd name="T38" fmla="*/ 354 w 468"/>
              <a:gd name="T39" fmla="*/ 308 h 1431"/>
              <a:gd name="T40" fmla="*/ 342 w 468"/>
              <a:gd name="T41" fmla="*/ 272 h 1431"/>
              <a:gd name="T42" fmla="*/ 326 w 468"/>
              <a:gd name="T43" fmla="*/ 220 h 1431"/>
              <a:gd name="T44" fmla="*/ 320 w 468"/>
              <a:gd name="T45" fmla="*/ 188 h 1431"/>
              <a:gd name="T46" fmla="*/ 359 w 468"/>
              <a:gd name="T47" fmla="*/ 215 h 1431"/>
              <a:gd name="T48" fmla="*/ 380 w 468"/>
              <a:gd name="T49" fmla="*/ 288 h 1431"/>
              <a:gd name="T50" fmla="*/ 464 w 468"/>
              <a:gd name="T51" fmla="*/ 468 h 1431"/>
              <a:gd name="T52" fmla="*/ 418 w 468"/>
              <a:gd name="T53" fmla="*/ 612 h 1431"/>
              <a:gd name="T54" fmla="*/ 375 w 468"/>
              <a:gd name="T55" fmla="*/ 906 h 1431"/>
              <a:gd name="T56" fmla="*/ 375 w 468"/>
              <a:gd name="T57" fmla="*/ 1109 h 1431"/>
              <a:gd name="T58" fmla="*/ 326 w 468"/>
              <a:gd name="T59" fmla="*/ 1298 h 1431"/>
              <a:gd name="T60" fmla="*/ 316 w 468"/>
              <a:gd name="T61" fmla="*/ 1419 h 1431"/>
              <a:gd name="T62" fmla="*/ 287 w 468"/>
              <a:gd name="T63" fmla="*/ 1428 h 1431"/>
              <a:gd name="T64" fmla="*/ 254 w 468"/>
              <a:gd name="T65" fmla="*/ 1396 h 1431"/>
              <a:gd name="T66" fmla="*/ 244 w 468"/>
              <a:gd name="T67" fmla="*/ 1370 h 1431"/>
              <a:gd name="T68" fmla="*/ 254 w 468"/>
              <a:gd name="T69" fmla="*/ 1256 h 1431"/>
              <a:gd name="T70" fmla="*/ 250 w 468"/>
              <a:gd name="T71" fmla="*/ 1067 h 1431"/>
              <a:gd name="T72" fmla="*/ 234 w 468"/>
              <a:gd name="T73" fmla="*/ 1098 h 1431"/>
              <a:gd name="T74" fmla="*/ 209 w 468"/>
              <a:gd name="T75" fmla="*/ 1258 h 1431"/>
              <a:gd name="T76" fmla="*/ 217 w 468"/>
              <a:gd name="T77" fmla="*/ 1308 h 1431"/>
              <a:gd name="T78" fmla="*/ 221 w 468"/>
              <a:gd name="T79" fmla="*/ 1385 h 1431"/>
              <a:gd name="T80" fmla="*/ 216 w 468"/>
              <a:gd name="T81" fmla="*/ 1404 h 1431"/>
              <a:gd name="T82" fmla="*/ 182 w 468"/>
              <a:gd name="T83" fmla="*/ 1430 h 1431"/>
              <a:gd name="T84" fmla="*/ 102 w 468"/>
              <a:gd name="T85" fmla="*/ 1395 h 1431"/>
              <a:gd name="T86" fmla="*/ 144 w 468"/>
              <a:gd name="T87" fmla="*/ 1362 h 1431"/>
              <a:gd name="T88" fmla="*/ 144 w 468"/>
              <a:gd name="T89" fmla="*/ 1334 h 1431"/>
              <a:gd name="T90" fmla="*/ 140 w 468"/>
              <a:gd name="T91" fmla="*/ 1118 h 1431"/>
              <a:gd name="T92" fmla="*/ 148 w 468"/>
              <a:gd name="T93" fmla="*/ 940 h 1431"/>
              <a:gd name="T94" fmla="*/ 180 w 468"/>
              <a:gd name="T95" fmla="*/ 812 h 1431"/>
              <a:gd name="T96" fmla="*/ 179 w 468"/>
              <a:gd name="T97" fmla="*/ 729 h 1431"/>
              <a:gd name="T98" fmla="*/ 165 w 468"/>
              <a:gd name="T99" fmla="*/ 565 h 1431"/>
              <a:gd name="T100" fmla="*/ 122 w 468"/>
              <a:gd name="T101" fmla="*/ 519 h 1431"/>
              <a:gd name="T102" fmla="*/ 72 w 468"/>
              <a:gd name="T103" fmla="*/ 452 h 1431"/>
              <a:gd name="T104" fmla="*/ 53 w 468"/>
              <a:gd name="T105" fmla="*/ 392 h 1431"/>
              <a:gd name="T106" fmla="*/ 30 w 468"/>
              <a:gd name="T107" fmla="*/ 287 h 1431"/>
              <a:gd name="T108" fmla="*/ 24 w 468"/>
              <a:gd name="T109" fmla="*/ 320 h 1431"/>
              <a:gd name="T110" fmla="*/ 0 w 468"/>
              <a:gd name="T111" fmla="*/ 309 h 1431"/>
              <a:gd name="T112" fmla="*/ 11 w 468"/>
              <a:gd name="T113" fmla="*/ 298 h 1431"/>
              <a:gd name="T114" fmla="*/ 22 w 468"/>
              <a:gd name="T115" fmla="*/ 256 h 1431"/>
              <a:gd name="T116" fmla="*/ 35 w 468"/>
              <a:gd name="T117" fmla="*/ 214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8" h="1431">
                <a:moveTo>
                  <a:pt x="55" y="198"/>
                </a:moveTo>
                <a:lnTo>
                  <a:pt x="55" y="198"/>
                </a:lnTo>
                <a:lnTo>
                  <a:pt x="76" y="169"/>
                </a:lnTo>
                <a:lnTo>
                  <a:pt x="81" y="161"/>
                </a:lnTo>
                <a:lnTo>
                  <a:pt x="81" y="161"/>
                </a:lnTo>
                <a:lnTo>
                  <a:pt x="131" y="81"/>
                </a:lnTo>
                <a:lnTo>
                  <a:pt x="167" y="26"/>
                </a:lnTo>
                <a:lnTo>
                  <a:pt x="180" y="7"/>
                </a:lnTo>
                <a:lnTo>
                  <a:pt x="186" y="0"/>
                </a:lnTo>
                <a:lnTo>
                  <a:pt x="186" y="0"/>
                </a:lnTo>
                <a:lnTo>
                  <a:pt x="189" y="0"/>
                </a:lnTo>
                <a:lnTo>
                  <a:pt x="193" y="1"/>
                </a:lnTo>
                <a:lnTo>
                  <a:pt x="202" y="5"/>
                </a:lnTo>
                <a:lnTo>
                  <a:pt x="205" y="8"/>
                </a:lnTo>
                <a:lnTo>
                  <a:pt x="209" y="12"/>
                </a:lnTo>
                <a:lnTo>
                  <a:pt x="211" y="16"/>
                </a:lnTo>
                <a:lnTo>
                  <a:pt x="211" y="21"/>
                </a:lnTo>
                <a:lnTo>
                  <a:pt x="211" y="21"/>
                </a:lnTo>
                <a:lnTo>
                  <a:pt x="210" y="25"/>
                </a:lnTo>
                <a:lnTo>
                  <a:pt x="208" y="32"/>
                </a:lnTo>
                <a:lnTo>
                  <a:pt x="196" y="51"/>
                </a:lnTo>
                <a:lnTo>
                  <a:pt x="160" y="104"/>
                </a:lnTo>
                <a:lnTo>
                  <a:pt x="125" y="156"/>
                </a:lnTo>
                <a:lnTo>
                  <a:pt x="106" y="182"/>
                </a:lnTo>
                <a:lnTo>
                  <a:pt x="106" y="182"/>
                </a:lnTo>
                <a:lnTo>
                  <a:pt x="99" y="189"/>
                </a:lnTo>
                <a:lnTo>
                  <a:pt x="93" y="194"/>
                </a:lnTo>
                <a:lnTo>
                  <a:pt x="93" y="194"/>
                </a:lnTo>
                <a:lnTo>
                  <a:pt x="82" y="205"/>
                </a:lnTo>
                <a:lnTo>
                  <a:pt x="73" y="215"/>
                </a:lnTo>
                <a:lnTo>
                  <a:pt x="73" y="215"/>
                </a:lnTo>
                <a:lnTo>
                  <a:pt x="74" y="222"/>
                </a:lnTo>
                <a:lnTo>
                  <a:pt x="76" y="227"/>
                </a:lnTo>
                <a:lnTo>
                  <a:pt x="76" y="231"/>
                </a:lnTo>
                <a:lnTo>
                  <a:pt x="76" y="231"/>
                </a:lnTo>
                <a:lnTo>
                  <a:pt x="79" y="246"/>
                </a:lnTo>
                <a:lnTo>
                  <a:pt x="80" y="256"/>
                </a:lnTo>
                <a:lnTo>
                  <a:pt x="81" y="266"/>
                </a:lnTo>
                <a:lnTo>
                  <a:pt x="81" y="266"/>
                </a:lnTo>
                <a:lnTo>
                  <a:pt x="81" y="273"/>
                </a:lnTo>
                <a:lnTo>
                  <a:pt x="83" y="279"/>
                </a:lnTo>
                <a:lnTo>
                  <a:pt x="85" y="282"/>
                </a:lnTo>
                <a:lnTo>
                  <a:pt x="85" y="287"/>
                </a:lnTo>
                <a:lnTo>
                  <a:pt x="85" y="287"/>
                </a:lnTo>
                <a:lnTo>
                  <a:pt x="88" y="306"/>
                </a:lnTo>
                <a:lnTo>
                  <a:pt x="94" y="341"/>
                </a:lnTo>
                <a:lnTo>
                  <a:pt x="102" y="397"/>
                </a:lnTo>
                <a:lnTo>
                  <a:pt x="102" y="397"/>
                </a:lnTo>
                <a:lnTo>
                  <a:pt x="104" y="403"/>
                </a:lnTo>
                <a:lnTo>
                  <a:pt x="106" y="413"/>
                </a:lnTo>
                <a:lnTo>
                  <a:pt x="111" y="426"/>
                </a:lnTo>
                <a:lnTo>
                  <a:pt x="111" y="426"/>
                </a:lnTo>
                <a:lnTo>
                  <a:pt x="121" y="436"/>
                </a:lnTo>
                <a:lnTo>
                  <a:pt x="130" y="443"/>
                </a:lnTo>
                <a:lnTo>
                  <a:pt x="135" y="446"/>
                </a:lnTo>
                <a:lnTo>
                  <a:pt x="135" y="446"/>
                </a:lnTo>
                <a:lnTo>
                  <a:pt x="151" y="457"/>
                </a:lnTo>
                <a:lnTo>
                  <a:pt x="170" y="472"/>
                </a:lnTo>
                <a:lnTo>
                  <a:pt x="170" y="472"/>
                </a:lnTo>
                <a:lnTo>
                  <a:pt x="196" y="495"/>
                </a:lnTo>
                <a:lnTo>
                  <a:pt x="209" y="506"/>
                </a:lnTo>
                <a:lnTo>
                  <a:pt x="213" y="509"/>
                </a:lnTo>
                <a:lnTo>
                  <a:pt x="216" y="510"/>
                </a:lnTo>
                <a:lnTo>
                  <a:pt x="216" y="510"/>
                </a:lnTo>
                <a:lnTo>
                  <a:pt x="221" y="509"/>
                </a:lnTo>
                <a:lnTo>
                  <a:pt x="231" y="509"/>
                </a:lnTo>
                <a:lnTo>
                  <a:pt x="245" y="510"/>
                </a:lnTo>
                <a:lnTo>
                  <a:pt x="245" y="510"/>
                </a:lnTo>
                <a:lnTo>
                  <a:pt x="248" y="510"/>
                </a:lnTo>
                <a:lnTo>
                  <a:pt x="252" y="509"/>
                </a:lnTo>
                <a:lnTo>
                  <a:pt x="254" y="508"/>
                </a:lnTo>
                <a:lnTo>
                  <a:pt x="255" y="507"/>
                </a:lnTo>
                <a:lnTo>
                  <a:pt x="255" y="504"/>
                </a:lnTo>
                <a:lnTo>
                  <a:pt x="254" y="502"/>
                </a:lnTo>
                <a:lnTo>
                  <a:pt x="254" y="502"/>
                </a:lnTo>
                <a:lnTo>
                  <a:pt x="249" y="495"/>
                </a:lnTo>
                <a:lnTo>
                  <a:pt x="245" y="487"/>
                </a:lnTo>
                <a:lnTo>
                  <a:pt x="242" y="478"/>
                </a:lnTo>
                <a:lnTo>
                  <a:pt x="241" y="472"/>
                </a:lnTo>
                <a:lnTo>
                  <a:pt x="241" y="472"/>
                </a:lnTo>
                <a:lnTo>
                  <a:pt x="241" y="462"/>
                </a:lnTo>
                <a:lnTo>
                  <a:pt x="242" y="445"/>
                </a:lnTo>
                <a:lnTo>
                  <a:pt x="242" y="430"/>
                </a:lnTo>
                <a:lnTo>
                  <a:pt x="242" y="424"/>
                </a:lnTo>
                <a:lnTo>
                  <a:pt x="241" y="422"/>
                </a:lnTo>
                <a:lnTo>
                  <a:pt x="241" y="422"/>
                </a:lnTo>
                <a:lnTo>
                  <a:pt x="235" y="419"/>
                </a:lnTo>
                <a:lnTo>
                  <a:pt x="225" y="417"/>
                </a:lnTo>
                <a:lnTo>
                  <a:pt x="221" y="416"/>
                </a:lnTo>
                <a:lnTo>
                  <a:pt x="218" y="413"/>
                </a:lnTo>
                <a:lnTo>
                  <a:pt x="217" y="411"/>
                </a:lnTo>
                <a:lnTo>
                  <a:pt x="219" y="409"/>
                </a:lnTo>
                <a:lnTo>
                  <a:pt x="219" y="409"/>
                </a:lnTo>
                <a:lnTo>
                  <a:pt x="229" y="404"/>
                </a:lnTo>
                <a:lnTo>
                  <a:pt x="237" y="400"/>
                </a:lnTo>
                <a:lnTo>
                  <a:pt x="245" y="397"/>
                </a:lnTo>
                <a:lnTo>
                  <a:pt x="245" y="397"/>
                </a:lnTo>
                <a:lnTo>
                  <a:pt x="245" y="391"/>
                </a:lnTo>
                <a:lnTo>
                  <a:pt x="247" y="378"/>
                </a:lnTo>
                <a:lnTo>
                  <a:pt x="248" y="371"/>
                </a:lnTo>
                <a:lnTo>
                  <a:pt x="250" y="365"/>
                </a:lnTo>
                <a:lnTo>
                  <a:pt x="254" y="360"/>
                </a:lnTo>
                <a:lnTo>
                  <a:pt x="255" y="359"/>
                </a:lnTo>
                <a:lnTo>
                  <a:pt x="258" y="358"/>
                </a:lnTo>
                <a:lnTo>
                  <a:pt x="258" y="358"/>
                </a:lnTo>
                <a:lnTo>
                  <a:pt x="273" y="355"/>
                </a:lnTo>
                <a:lnTo>
                  <a:pt x="293" y="353"/>
                </a:lnTo>
                <a:lnTo>
                  <a:pt x="302" y="353"/>
                </a:lnTo>
                <a:lnTo>
                  <a:pt x="312" y="353"/>
                </a:lnTo>
                <a:lnTo>
                  <a:pt x="320" y="355"/>
                </a:lnTo>
                <a:lnTo>
                  <a:pt x="322" y="357"/>
                </a:lnTo>
                <a:lnTo>
                  <a:pt x="326" y="358"/>
                </a:lnTo>
                <a:lnTo>
                  <a:pt x="326" y="358"/>
                </a:lnTo>
                <a:lnTo>
                  <a:pt x="330" y="363"/>
                </a:lnTo>
                <a:lnTo>
                  <a:pt x="335" y="366"/>
                </a:lnTo>
                <a:lnTo>
                  <a:pt x="346" y="372"/>
                </a:lnTo>
                <a:lnTo>
                  <a:pt x="352" y="374"/>
                </a:lnTo>
                <a:lnTo>
                  <a:pt x="355" y="378"/>
                </a:lnTo>
                <a:lnTo>
                  <a:pt x="358" y="383"/>
                </a:lnTo>
                <a:lnTo>
                  <a:pt x="359" y="387"/>
                </a:lnTo>
                <a:lnTo>
                  <a:pt x="359" y="426"/>
                </a:lnTo>
                <a:lnTo>
                  <a:pt x="359" y="426"/>
                </a:lnTo>
                <a:lnTo>
                  <a:pt x="360" y="435"/>
                </a:lnTo>
                <a:lnTo>
                  <a:pt x="360" y="443"/>
                </a:lnTo>
                <a:lnTo>
                  <a:pt x="359" y="451"/>
                </a:lnTo>
                <a:lnTo>
                  <a:pt x="359" y="451"/>
                </a:lnTo>
                <a:lnTo>
                  <a:pt x="355" y="458"/>
                </a:lnTo>
                <a:lnTo>
                  <a:pt x="352" y="463"/>
                </a:lnTo>
                <a:lnTo>
                  <a:pt x="346" y="468"/>
                </a:lnTo>
                <a:lnTo>
                  <a:pt x="346" y="468"/>
                </a:lnTo>
                <a:lnTo>
                  <a:pt x="345" y="475"/>
                </a:lnTo>
                <a:lnTo>
                  <a:pt x="343" y="481"/>
                </a:lnTo>
                <a:lnTo>
                  <a:pt x="342" y="484"/>
                </a:lnTo>
                <a:lnTo>
                  <a:pt x="342" y="484"/>
                </a:lnTo>
                <a:lnTo>
                  <a:pt x="341" y="488"/>
                </a:lnTo>
                <a:lnTo>
                  <a:pt x="341" y="493"/>
                </a:lnTo>
                <a:lnTo>
                  <a:pt x="342" y="497"/>
                </a:lnTo>
                <a:lnTo>
                  <a:pt x="367" y="506"/>
                </a:lnTo>
                <a:lnTo>
                  <a:pt x="367" y="506"/>
                </a:lnTo>
                <a:lnTo>
                  <a:pt x="368" y="506"/>
                </a:lnTo>
                <a:lnTo>
                  <a:pt x="371" y="503"/>
                </a:lnTo>
                <a:lnTo>
                  <a:pt x="374" y="497"/>
                </a:lnTo>
                <a:lnTo>
                  <a:pt x="380" y="484"/>
                </a:lnTo>
                <a:lnTo>
                  <a:pt x="380" y="484"/>
                </a:lnTo>
                <a:lnTo>
                  <a:pt x="391" y="459"/>
                </a:lnTo>
                <a:lnTo>
                  <a:pt x="394" y="452"/>
                </a:lnTo>
                <a:lnTo>
                  <a:pt x="397" y="446"/>
                </a:lnTo>
                <a:lnTo>
                  <a:pt x="397" y="446"/>
                </a:lnTo>
                <a:lnTo>
                  <a:pt x="403" y="438"/>
                </a:lnTo>
                <a:lnTo>
                  <a:pt x="405" y="435"/>
                </a:lnTo>
                <a:lnTo>
                  <a:pt x="405" y="435"/>
                </a:lnTo>
                <a:lnTo>
                  <a:pt x="392" y="415"/>
                </a:lnTo>
                <a:lnTo>
                  <a:pt x="382" y="397"/>
                </a:lnTo>
                <a:lnTo>
                  <a:pt x="378" y="390"/>
                </a:lnTo>
                <a:lnTo>
                  <a:pt x="375" y="384"/>
                </a:lnTo>
                <a:lnTo>
                  <a:pt x="375" y="384"/>
                </a:lnTo>
                <a:lnTo>
                  <a:pt x="365" y="341"/>
                </a:lnTo>
                <a:lnTo>
                  <a:pt x="359" y="319"/>
                </a:lnTo>
                <a:lnTo>
                  <a:pt x="356" y="312"/>
                </a:lnTo>
                <a:lnTo>
                  <a:pt x="354" y="308"/>
                </a:lnTo>
                <a:lnTo>
                  <a:pt x="354" y="308"/>
                </a:lnTo>
                <a:lnTo>
                  <a:pt x="352" y="306"/>
                </a:lnTo>
                <a:lnTo>
                  <a:pt x="347" y="303"/>
                </a:lnTo>
                <a:lnTo>
                  <a:pt x="343" y="301"/>
                </a:lnTo>
                <a:lnTo>
                  <a:pt x="342" y="299"/>
                </a:lnTo>
                <a:lnTo>
                  <a:pt x="342" y="295"/>
                </a:lnTo>
                <a:lnTo>
                  <a:pt x="342" y="295"/>
                </a:lnTo>
                <a:lnTo>
                  <a:pt x="342" y="272"/>
                </a:lnTo>
                <a:lnTo>
                  <a:pt x="343" y="260"/>
                </a:lnTo>
                <a:lnTo>
                  <a:pt x="342" y="253"/>
                </a:lnTo>
                <a:lnTo>
                  <a:pt x="342" y="253"/>
                </a:lnTo>
                <a:lnTo>
                  <a:pt x="340" y="246"/>
                </a:lnTo>
                <a:lnTo>
                  <a:pt x="338" y="240"/>
                </a:lnTo>
                <a:lnTo>
                  <a:pt x="334" y="231"/>
                </a:lnTo>
                <a:lnTo>
                  <a:pt x="334" y="231"/>
                </a:lnTo>
                <a:lnTo>
                  <a:pt x="326" y="220"/>
                </a:lnTo>
                <a:lnTo>
                  <a:pt x="325" y="216"/>
                </a:lnTo>
                <a:lnTo>
                  <a:pt x="326" y="211"/>
                </a:lnTo>
                <a:lnTo>
                  <a:pt x="326" y="211"/>
                </a:lnTo>
                <a:lnTo>
                  <a:pt x="326" y="208"/>
                </a:lnTo>
                <a:lnTo>
                  <a:pt x="325" y="204"/>
                </a:lnTo>
                <a:lnTo>
                  <a:pt x="322" y="197"/>
                </a:lnTo>
                <a:lnTo>
                  <a:pt x="320" y="190"/>
                </a:lnTo>
                <a:lnTo>
                  <a:pt x="320" y="188"/>
                </a:lnTo>
                <a:lnTo>
                  <a:pt x="321" y="185"/>
                </a:lnTo>
                <a:lnTo>
                  <a:pt x="321" y="185"/>
                </a:lnTo>
                <a:lnTo>
                  <a:pt x="323" y="185"/>
                </a:lnTo>
                <a:lnTo>
                  <a:pt x="328" y="187"/>
                </a:lnTo>
                <a:lnTo>
                  <a:pt x="338" y="192"/>
                </a:lnTo>
                <a:lnTo>
                  <a:pt x="349" y="203"/>
                </a:lnTo>
                <a:lnTo>
                  <a:pt x="354" y="209"/>
                </a:lnTo>
                <a:lnTo>
                  <a:pt x="359" y="215"/>
                </a:lnTo>
                <a:lnTo>
                  <a:pt x="359" y="215"/>
                </a:lnTo>
                <a:lnTo>
                  <a:pt x="367" y="230"/>
                </a:lnTo>
                <a:lnTo>
                  <a:pt x="374" y="248"/>
                </a:lnTo>
                <a:lnTo>
                  <a:pt x="379" y="266"/>
                </a:lnTo>
                <a:lnTo>
                  <a:pt x="380" y="273"/>
                </a:lnTo>
                <a:lnTo>
                  <a:pt x="380" y="279"/>
                </a:lnTo>
                <a:lnTo>
                  <a:pt x="380" y="279"/>
                </a:lnTo>
                <a:lnTo>
                  <a:pt x="380" y="288"/>
                </a:lnTo>
                <a:lnTo>
                  <a:pt x="382" y="299"/>
                </a:lnTo>
                <a:lnTo>
                  <a:pt x="388" y="316"/>
                </a:lnTo>
                <a:lnTo>
                  <a:pt x="388" y="316"/>
                </a:lnTo>
                <a:lnTo>
                  <a:pt x="401" y="344"/>
                </a:lnTo>
                <a:lnTo>
                  <a:pt x="427" y="394"/>
                </a:lnTo>
                <a:lnTo>
                  <a:pt x="453" y="445"/>
                </a:lnTo>
                <a:lnTo>
                  <a:pt x="464" y="468"/>
                </a:lnTo>
                <a:lnTo>
                  <a:pt x="464" y="468"/>
                </a:lnTo>
                <a:lnTo>
                  <a:pt x="468" y="462"/>
                </a:lnTo>
                <a:lnTo>
                  <a:pt x="468" y="462"/>
                </a:lnTo>
                <a:lnTo>
                  <a:pt x="468" y="464"/>
                </a:lnTo>
                <a:lnTo>
                  <a:pt x="464" y="476"/>
                </a:lnTo>
                <a:lnTo>
                  <a:pt x="464" y="476"/>
                </a:lnTo>
                <a:lnTo>
                  <a:pt x="438" y="553"/>
                </a:lnTo>
                <a:lnTo>
                  <a:pt x="418" y="612"/>
                </a:lnTo>
                <a:lnTo>
                  <a:pt x="418" y="612"/>
                </a:lnTo>
                <a:lnTo>
                  <a:pt x="393" y="705"/>
                </a:lnTo>
                <a:lnTo>
                  <a:pt x="367" y="797"/>
                </a:lnTo>
                <a:lnTo>
                  <a:pt x="367" y="797"/>
                </a:lnTo>
                <a:lnTo>
                  <a:pt x="373" y="849"/>
                </a:lnTo>
                <a:lnTo>
                  <a:pt x="377" y="887"/>
                </a:lnTo>
                <a:lnTo>
                  <a:pt x="377" y="900"/>
                </a:lnTo>
                <a:lnTo>
                  <a:pt x="377" y="904"/>
                </a:lnTo>
                <a:lnTo>
                  <a:pt x="375" y="906"/>
                </a:lnTo>
                <a:lnTo>
                  <a:pt x="375" y="906"/>
                </a:lnTo>
                <a:lnTo>
                  <a:pt x="375" y="910"/>
                </a:lnTo>
                <a:lnTo>
                  <a:pt x="374" y="917"/>
                </a:lnTo>
                <a:lnTo>
                  <a:pt x="374" y="940"/>
                </a:lnTo>
                <a:lnTo>
                  <a:pt x="374" y="1009"/>
                </a:lnTo>
                <a:lnTo>
                  <a:pt x="375" y="1076"/>
                </a:lnTo>
                <a:lnTo>
                  <a:pt x="377" y="1100"/>
                </a:lnTo>
                <a:lnTo>
                  <a:pt x="375" y="1109"/>
                </a:lnTo>
                <a:lnTo>
                  <a:pt x="375" y="1109"/>
                </a:lnTo>
                <a:lnTo>
                  <a:pt x="369" y="1128"/>
                </a:lnTo>
                <a:lnTo>
                  <a:pt x="356" y="1168"/>
                </a:lnTo>
                <a:lnTo>
                  <a:pt x="338" y="1231"/>
                </a:lnTo>
                <a:lnTo>
                  <a:pt x="338" y="1231"/>
                </a:lnTo>
                <a:lnTo>
                  <a:pt x="332" y="1264"/>
                </a:lnTo>
                <a:lnTo>
                  <a:pt x="326" y="1298"/>
                </a:lnTo>
                <a:lnTo>
                  <a:pt x="326" y="1298"/>
                </a:lnTo>
                <a:lnTo>
                  <a:pt x="319" y="1331"/>
                </a:lnTo>
                <a:lnTo>
                  <a:pt x="313" y="1357"/>
                </a:lnTo>
                <a:lnTo>
                  <a:pt x="313" y="1357"/>
                </a:lnTo>
                <a:lnTo>
                  <a:pt x="314" y="1367"/>
                </a:lnTo>
                <a:lnTo>
                  <a:pt x="317" y="1388"/>
                </a:lnTo>
                <a:lnTo>
                  <a:pt x="319" y="1400"/>
                </a:lnTo>
                <a:lnTo>
                  <a:pt x="319" y="1411"/>
                </a:lnTo>
                <a:lnTo>
                  <a:pt x="316" y="1419"/>
                </a:lnTo>
                <a:lnTo>
                  <a:pt x="315" y="1422"/>
                </a:lnTo>
                <a:lnTo>
                  <a:pt x="313" y="1425"/>
                </a:lnTo>
                <a:lnTo>
                  <a:pt x="313" y="1425"/>
                </a:lnTo>
                <a:lnTo>
                  <a:pt x="308" y="1428"/>
                </a:lnTo>
                <a:lnTo>
                  <a:pt x="303" y="1430"/>
                </a:lnTo>
                <a:lnTo>
                  <a:pt x="299" y="1431"/>
                </a:lnTo>
                <a:lnTo>
                  <a:pt x="295" y="1431"/>
                </a:lnTo>
                <a:lnTo>
                  <a:pt x="287" y="1428"/>
                </a:lnTo>
                <a:lnTo>
                  <a:pt x="278" y="1425"/>
                </a:lnTo>
                <a:lnTo>
                  <a:pt x="278" y="1425"/>
                </a:lnTo>
                <a:lnTo>
                  <a:pt x="270" y="1420"/>
                </a:lnTo>
                <a:lnTo>
                  <a:pt x="262" y="1414"/>
                </a:lnTo>
                <a:lnTo>
                  <a:pt x="256" y="1408"/>
                </a:lnTo>
                <a:lnTo>
                  <a:pt x="254" y="1404"/>
                </a:lnTo>
                <a:lnTo>
                  <a:pt x="254" y="1404"/>
                </a:lnTo>
                <a:lnTo>
                  <a:pt x="254" y="1396"/>
                </a:lnTo>
                <a:lnTo>
                  <a:pt x="254" y="1382"/>
                </a:lnTo>
                <a:lnTo>
                  <a:pt x="254" y="1362"/>
                </a:lnTo>
                <a:lnTo>
                  <a:pt x="254" y="1362"/>
                </a:lnTo>
                <a:lnTo>
                  <a:pt x="251" y="1366"/>
                </a:lnTo>
                <a:lnTo>
                  <a:pt x="249" y="1369"/>
                </a:lnTo>
                <a:lnTo>
                  <a:pt x="247" y="1372"/>
                </a:lnTo>
                <a:lnTo>
                  <a:pt x="245" y="1372"/>
                </a:lnTo>
                <a:lnTo>
                  <a:pt x="244" y="1370"/>
                </a:lnTo>
                <a:lnTo>
                  <a:pt x="243" y="1366"/>
                </a:lnTo>
                <a:lnTo>
                  <a:pt x="243" y="1353"/>
                </a:lnTo>
                <a:lnTo>
                  <a:pt x="245" y="1333"/>
                </a:lnTo>
                <a:lnTo>
                  <a:pt x="245" y="1333"/>
                </a:lnTo>
                <a:lnTo>
                  <a:pt x="250" y="1295"/>
                </a:lnTo>
                <a:lnTo>
                  <a:pt x="252" y="1277"/>
                </a:lnTo>
                <a:lnTo>
                  <a:pt x="254" y="1269"/>
                </a:lnTo>
                <a:lnTo>
                  <a:pt x="254" y="1256"/>
                </a:lnTo>
                <a:lnTo>
                  <a:pt x="254" y="1256"/>
                </a:lnTo>
                <a:lnTo>
                  <a:pt x="252" y="1239"/>
                </a:lnTo>
                <a:lnTo>
                  <a:pt x="250" y="1222"/>
                </a:lnTo>
                <a:lnTo>
                  <a:pt x="249" y="1199"/>
                </a:lnTo>
                <a:lnTo>
                  <a:pt x="249" y="1168"/>
                </a:lnTo>
                <a:lnTo>
                  <a:pt x="249" y="1168"/>
                </a:lnTo>
                <a:lnTo>
                  <a:pt x="250" y="1121"/>
                </a:lnTo>
                <a:lnTo>
                  <a:pt x="250" y="1067"/>
                </a:lnTo>
                <a:lnTo>
                  <a:pt x="249" y="1003"/>
                </a:lnTo>
                <a:lnTo>
                  <a:pt x="249" y="1003"/>
                </a:lnTo>
                <a:lnTo>
                  <a:pt x="247" y="1037"/>
                </a:lnTo>
                <a:lnTo>
                  <a:pt x="242" y="1066"/>
                </a:lnTo>
                <a:lnTo>
                  <a:pt x="239" y="1079"/>
                </a:lnTo>
                <a:lnTo>
                  <a:pt x="237" y="1088"/>
                </a:lnTo>
                <a:lnTo>
                  <a:pt x="237" y="1088"/>
                </a:lnTo>
                <a:lnTo>
                  <a:pt x="234" y="1098"/>
                </a:lnTo>
                <a:lnTo>
                  <a:pt x="231" y="1108"/>
                </a:lnTo>
                <a:lnTo>
                  <a:pt x="229" y="1137"/>
                </a:lnTo>
                <a:lnTo>
                  <a:pt x="226" y="1165"/>
                </a:lnTo>
                <a:lnTo>
                  <a:pt x="224" y="1189"/>
                </a:lnTo>
                <a:lnTo>
                  <a:pt x="224" y="1189"/>
                </a:lnTo>
                <a:lnTo>
                  <a:pt x="219" y="1212"/>
                </a:lnTo>
                <a:lnTo>
                  <a:pt x="213" y="1237"/>
                </a:lnTo>
                <a:lnTo>
                  <a:pt x="209" y="1258"/>
                </a:lnTo>
                <a:lnTo>
                  <a:pt x="208" y="1265"/>
                </a:lnTo>
                <a:lnTo>
                  <a:pt x="208" y="1269"/>
                </a:lnTo>
                <a:lnTo>
                  <a:pt x="208" y="1269"/>
                </a:lnTo>
                <a:lnTo>
                  <a:pt x="212" y="1276"/>
                </a:lnTo>
                <a:lnTo>
                  <a:pt x="215" y="1283"/>
                </a:lnTo>
                <a:lnTo>
                  <a:pt x="216" y="1295"/>
                </a:lnTo>
                <a:lnTo>
                  <a:pt x="216" y="1295"/>
                </a:lnTo>
                <a:lnTo>
                  <a:pt x="217" y="1308"/>
                </a:lnTo>
                <a:lnTo>
                  <a:pt x="218" y="1322"/>
                </a:lnTo>
                <a:lnTo>
                  <a:pt x="221" y="1333"/>
                </a:lnTo>
                <a:lnTo>
                  <a:pt x="219" y="1341"/>
                </a:lnTo>
                <a:lnTo>
                  <a:pt x="219" y="1341"/>
                </a:lnTo>
                <a:lnTo>
                  <a:pt x="219" y="1352"/>
                </a:lnTo>
                <a:lnTo>
                  <a:pt x="221" y="1366"/>
                </a:lnTo>
                <a:lnTo>
                  <a:pt x="221" y="1380"/>
                </a:lnTo>
                <a:lnTo>
                  <a:pt x="221" y="1385"/>
                </a:lnTo>
                <a:lnTo>
                  <a:pt x="219" y="1387"/>
                </a:lnTo>
                <a:lnTo>
                  <a:pt x="219" y="1387"/>
                </a:lnTo>
                <a:lnTo>
                  <a:pt x="219" y="1388"/>
                </a:lnTo>
                <a:lnTo>
                  <a:pt x="219" y="1389"/>
                </a:lnTo>
                <a:lnTo>
                  <a:pt x="221" y="1394"/>
                </a:lnTo>
                <a:lnTo>
                  <a:pt x="219" y="1396"/>
                </a:lnTo>
                <a:lnTo>
                  <a:pt x="218" y="1400"/>
                </a:lnTo>
                <a:lnTo>
                  <a:pt x="216" y="1404"/>
                </a:lnTo>
                <a:lnTo>
                  <a:pt x="211" y="1408"/>
                </a:lnTo>
                <a:lnTo>
                  <a:pt x="211" y="1408"/>
                </a:lnTo>
                <a:lnTo>
                  <a:pt x="203" y="1418"/>
                </a:lnTo>
                <a:lnTo>
                  <a:pt x="196" y="1425"/>
                </a:lnTo>
                <a:lnTo>
                  <a:pt x="192" y="1427"/>
                </a:lnTo>
                <a:lnTo>
                  <a:pt x="190" y="1428"/>
                </a:lnTo>
                <a:lnTo>
                  <a:pt x="186" y="1430"/>
                </a:lnTo>
                <a:lnTo>
                  <a:pt x="182" y="1430"/>
                </a:lnTo>
                <a:lnTo>
                  <a:pt x="182" y="1430"/>
                </a:lnTo>
                <a:lnTo>
                  <a:pt x="144" y="1421"/>
                </a:lnTo>
                <a:lnTo>
                  <a:pt x="144" y="1421"/>
                </a:lnTo>
                <a:lnTo>
                  <a:pt x="133" y="1417"/>
                </a:lnTo>
                <a:lnTo>
                  <a:pt x="119" y="1409"/>
                </a:lnTo>
                <a:lnTo>
                  <a:pt x="112" y="1405"/>
                </a:lnTo>
                <a:lnTo>
                  <a:pt x="106" y="1400"/>
                </a:lnTo>
                <a:lnTo>
                  <a:pt x="102" y="1395"/>
                </a:lnTo>
                <a:lnTo>
                  <a:pt x="102" y="1393"/>
                </a:lnTo>
                <a:lnTo>
                  <a:pt x="102" y="1392"/>
                </a:lnTo>
                <a:lnTo>
                  <a:pt x="102" y="1392"/>
                </a:lnTo>
                <a:lnTo>
                  <a:pt x="105" y="1387"/>
                </a:lnTo>
                <a:lnTo>
                  <a:pt x="109" y="1382"/>
                </a:lnTo>
                <a:lnTo>
                  <a:pt x="124" y="1373"/>
                </a:lnTo>
                <a:lnTo>
                  <a:pt x="138" y="1365"/>
                </a:lnTo>
                <a:lnTo>
                  <a:pt x="144" y="1362"/>
                </a:lnTo>
                <a:lnTo>
                  <a:pt x="144" y="1362"/>
                </a:lnTo>
                <a:lnTo>
                  <a:pt x="146" y="1354"/>
                </a:lnTo>
                <a:lnTo>
                  <a:pt x="148" y="1347"/>
                </a:lnTo>
                <a:lnTo>
                  <a:pt x="148" y="1341"/>
                </a:lnTo>
                <a:lnTo>
                  <a:pt x="148" y="1341"/>
                </a:lnTo>
                <a:lnTo>
                  <a:pt x="147" y="1339"/>
                </a:lnTo>
                <a:lnTo>
                  <a:pt x="146" y="1337"/>
                </a:lnTo>
                <a:lnTo>
                  <a:pt x="144" y="1334"/>
                </a:lnTo>
                <a:lnTo>
                  <a:pt x="141" y="1333"/>
                </a:lnTo>
                <a:lnTo>
                  <a:pt x="140" y="1329"/>
                </a:lnTo>
                <a:lnTo>
                  <a:pt x="140" y="1326"/>
                </a:lnTo>
                <a:lnTo>
                  <a:pt x="140" y="1320"/>
                </a:lnTo>
                <a:lnTo>
                  <a:pt x="140" y="1320"/>
                </a:lnTo>
                <a:lnTo>
                  <a:pt x="140" y="1282"/>
                </a:lnTo>
                <a:lnTo>
                  <a:pt x="140" y="1215"/>
                </a:lnTo>
                <a:lnTo>
                  <a:pt x="140" y="1118"/>
                </a:lnTo>
                <a:lnTo>
                  <a:pt x="140" y="1118"/>
                </a:lnTo>
                <a:lnTo>
                  <a:pt x="139" y="1106"/>
                </a:lnTo>
                <a:lnTo>
                  <a:pt x="139" y="1090"/>
                </a:lnTo>
                <a:lnTo>
                  <a:pt x="140" y="1062"/>
                </a:lnTo>
                <a:lnTo>
                  <a:pt x="140" y="1062"/>
                </a:lnTo>
                <a:lnTo>
                  <a:pt x="143" y="995"/>
                </a:lnTo>
                <a:lnTo>
                  <a:pt x="145" y="965"/>
                </a:lnTo>
                <a:lnTo>
                  <a:pt x="148" y="940"/>
                </a:lnTo>
                <a:lnTo>
                  <a:pt x="148" y="940"/>
                </a:lnTo>
                <a:lnTo>
                  <a:pt x="153" y="919"/>
                </a:lnTo>
                <a:lnTo>
                  <a:pt x="158" y="901"/>
                </a:lnTo>
                <a:lnTo>
                  <a:pt x="163" y="885"/>
                </a:lnTo>
                <a:lnTo>
                  <a:pt x="165" y="873"/>
                </a:lnTo>
                <a:lnTo>
                  <a:pt x="165" y="873"/>
                </a:lnTo>
                <a:lnTo>
                  <a:pt x="171" y="849"/>
                </a:lnTo>
                <a:lnTo>
                  <a:pt x="180" y="812"/>
                </a:lnTo>
                <a:lnTo>
                  <a:pt x="189" y="776"/>
                </a:lnTo>
                <a:lnTo>
                  <a:pt x="191" y="764"/>
                </a:lnTo>
                <a:lnTo>
                  <a:pt x="191" y="761"/>
                </a:lnTo>
                <a:lnTo>
                  <a:pt x="190" y="758"/>
                </a:lnTo>
                <a:lnTo>
                  <a:pt x="190" y="758"/>
                </a:lnTo>
                <a:lnTo>
                  <a:pt x="189" y="756"/>
                </a:lnTo>
                <a:lnTo>
                  <a:pt x="186" y="749"/>
                </a:lnTo>
                <a:lnTo>
                  <a:pt x="179" y="729"/>
                </a:lnTo>
                <a:lnTo>
                  <a:pt x="173" y="710"/>
                </a:lnTo>
                <a:lnTo>
                  <a:pt x="171" y="703"/>
                </a:lnTo>
                <a:lnTo>
                  <a:pt x="170" y="699"/>
                </a:lnTo>
                <a:lnTo>
                  <a:pt x="170" y="699"/>
                </a:lnTo>
                <a:lnTo>
                  <a:pt x="169" y="693"/>
                </a:lnTo>
                <a:lnTo>
                  <a:pt x="167" y="678"/>
                </a:lnTo>
                <a:lnTo>
                  <a:pt x="166" y="632"/>
                </a:lnTo>
                <a:lnTo>
                  <a:pt x="165" y="565"/>
                </a:lnTo>
                <a:lnTo>
                  <a:pt x="165" y="565"/>
                </a:lnTo>
                <a:lnTo>
                  <a:pt x="151" y="547"/>
                </a:lnTo>
                <a:lnTo>
                  <a:pt x="139" y="534"/>
                </a:lnTo>
                <a:lnTo>
                  <a:pt x="134" y="529"/>
                </a:lnTo>
                <a:lnTo>
                  <a:pt x="132" y="527"/>
                </a:lnTo>
                <a:lnTo>
                  <a:pt x="132" y="527"/>
                </a:lnTo>
                <a:lnTo>
                  <a:pt x="128" y="524"/>
                </a:lnTo>
                <a:lnTo>
                  <a:pt x="122" y="519"/>
                </a:lnTo>
                <a:lnTo>
                  <a:pt x="111" y="503"/>
                </a:lnTo>
                <a:lnTo>
                  <a:pt x="93" y="481"/>
                </a:lnTo>
                <a:lnTo>
                  <a:pt x="93" y="481"/>
                </a:lnTo>
                <a:lnTo>
                  <a:pt x="83" y="471"/>
                </a:lnTo>
                <a:lnTo>
                  <a:pt x="76" y="464"/>
                </a:lnTo>
                <a:lnTo>
                  <a:pt x="73" y="459"/>
                </a:lnTo>
                <a:lnTo>
                  <a:pt x="73" y="459"/>
                </a:lnTo>
                <a:lnTo>
                  <a:pt x="72" y="452"/>
                </a:lnTo>
                <a:lnTo>
                  <a:pt x="73" y="446"/>
                </a:lnTo>
                <a:lnTo>
                  <a:pt x="73" y="446"/>
                </a:lnTo>
                <a:lnTo>
                  <a:pt x="66" y="431"/>
                </a:lnTo>
                <a:lnTo>
                  <a:pt x="60" y="419"/>
                </a:lnTo>
                <a:lnTo>
                  <a:pt x="55" y="413"/>
                </a:lnTo>
                <a:lnTo>
                  <a:pt x="55" y="413"/>
                </a:lnTo>
                <a:lnTo>
                  <a:pt x="54" y="406"/>
                </a:lnTo>
                <a:lnTo>
                  <a:pt x="53" y="392"/>
                </a:lnTo>
                <a:lnTo>
                  <a:pt x="50" y="348"/>
                </a:lnTo>
                <a:lnTo>
                  <a:pt x="47" y="287"/>
                </a:lnTo>
                <a:lnTo>
                  <a:pt x="39" y="279"/>
                </a:lnTo>
                <a:lnTo>
                  <a:pt x="39" y="279"/>
                </a:lnTo>
                <a:lnTo>
                  <a:pt x="36" y="280"/>
                </a:lnTo>
                <a:lnTo>
                  <a:pt x="34" y="282"/>
                </a:lnTo>
                <a:lnTo>
                  <a:pt x="30" y="287"/>
                </a:lnTo>
                <a:lnTo>
                  <a:pt x="30" y="287"/>
                </a:lnTo>
                <a:lnTo>
                  <a:pt x="26" y="296"/>
                </a:lnTo>
                <a:lnTo>
                  <a:pt x="22" y="303"/>
                </a:lnTo>
                <a:lnTo>
                  <a:pt x="22" y="303"/>
                </a:lnTo>
                <a:lnTo>
                  <a:pt x="22" y="305"/>
                </a:lnTo>
                <a:lnTo>
                  <a:pt x="22" y="308"/>
                </a:lnTo>
                <a:lnTo>
                  <a:pt x="24" y="315"/>
                </a:lnTo>
                <a:lnTo>
                  <a:pt x="24" y="318"/>
                </a:lnTo>
                <a:lnTo>
                  <a:pt x="24" y="320"/>
                </a:lnTo>
                <a:lnTo>
                  <a:pt x="22" y="321"/>
                </a:lnTo>
                <a:lnTo>
                  <a:pt x="17" y="320"/>
                </a:lnTo>
                <a:lnTo>
                  <a:pt x="17" y="320"/>
                </a:lnTo>
                <a:lnTo>
                  <a:pt x="8" y="318"/>
                </a:lnTo>
                <a:lnTo>
                  <a:pt x="2" y="314"/>
                </a:lnTo>
                <a:lnTo>
                  <a:pt x="1" y="313"/>
                </a:lnTo>
                <a:lnTo>
                  <a:pt x="0" y="312"/>
                </a:lnTo>
                <a:lnTo>
                  <a:pt x="0" y="309"/>
                </a:lnTo>
                <a:lnTo>
                  <a:pt x="1" y="308"/>
                </a:lnTo>
                <a:lnTo>
                  <a:pt x="1" y="308"/>
                </a:lnTo>
                <a:lnTo>
                  <a:pt x="3" y="305"/>
                </a:lnTo>
                <a:lnTo>
                  <a:pt x="5" y="302"/>
                </a:lnTo>
                <a:lnTo>
                  <a:pt x="8" y="301"/>
                </a:lnTo>
                <a:lnTo>
                  <a:pt x="9" y="299"/>
                </a:lnTo>
                <a:lnTo>
                  <a:pt x="9" y="299"/>
                </a:lnTo>
                <a:lnTo>
                  <a:pt x="11" y="298"/>
                </a:lnTo>
                <a:lnTo>
                  <a:pt x="14" y="296"/>
                </a:lnTo>
                <a:lnTo>
                  <a:pt x="16" y="294"/>
                </a:lnTo>
                <a:lnTo>
                  <a:pt x="17" y="290"/>
                </a:lnTo>
                <a:lnTo>
                  <a:pt x="17" y="290"/>
                </a:lnTo>
                <a:lnTo>
                  <a:pt x="26" y="269"/>
                </a:lnTo>
                <a:lnTo>
                  <a:pt x="26" y="269"/>
                </a:lnTo>
                <a:lnTo>
                  <a:pt x="24" y="263"/>
                </a:lnTo>
                <a:lnTo>
                  <a:pt x="22" y="256"/>
                </a:lnTo>
                <a:lnTo>
                  <a:pt x="22" y="249"/>
                </a:lnTo>
                <a:lnTo>
                  <a:pt x="22" y="249"/>
                </a:lnTo>
                <a:lnTo>
                  <a:pt x="21" y="236"/>
                </a:lnTo>
                <a:lnTo>
                  <a:pt x="22" y="229"/>
                </a:lnTo>
                <a:lnTo>
                  <a:pt x="24" y="227"/>
                </a:lnTo>
                <a:lnTo>
                  <a:pt x="26" y="223"/>
                </a:lnTo>
                <a:lnTo>
                  <a:pt x="26" y="223"/>
                </a:lnTo>
                <a:lnTo>
                  <a:pt x="35" y="214"/>
                </a:lnTo>
                <a:lnTo>
                  <a:pt x="39" y="211"/>
                </a:lnTo>
                <a:lnTo>
                  <a:pt x="47" y="198"/>
                </a:lnTo>
                <a:lnTo>
                  <a:pt x="47" y="198"/>
                </a:lnTo>
                <a:lnTo>
                  <a:pt x="50" y="199"/>
                </a:lnTo>
                <a:lnTo>
                  <a:pt x="54" y="199"/>
                </a:lnTo>
                <a:lnTo>
                  <a:pt x="55" y="198"/>
                </a:lnTo>
                <a:lnTo>
                  <a:pt x="55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A166AB62-86CF-440E-A514-AF637C9EFFAC}"/>
              </a:ext>
            </a:extLst>
          </p:cNvPr>
          <p:cNvSpPr>
            <a:spLocks/>
          </p:cNvSpPr>
          <p:nvPr/>
        </p:nvSpPr>
        <p:spPr bwMode="auto">
          <a:xfrm>
            <a:off x="8328634" y="2560907"/>
            <a:ext cx="763152" cy="1861712"/>
          </a:xfrm>
          <a:custGeom>
            <a:avLst/>
            <a:gdLst>
              <a:gd name="T0" fmla="*/ 155 w 562"/>
              <a:gd name="T1" fmla="*/ 72 h 1371"/>
              <a:gd name="T2" fmla="*/ 121 w 562"/>
              <a:gd name="T3" fmla="*/ 85 h 1371"/>
              <a:gd name="T4" fmla="*/ 116 w 562"/>
              <a:gd name="T5" fmla="*/ 102 h 1371"/>
              <a:gd name="T6" fmla="*/ 113 w 562"/>
              <a:gd name="T7" fmla="*/ 111 h 1371"/>
              <a:gd name="T8" fmla="*/ 103 w 562"/>
              <a:gd name="T9" fmla="*/ 136 h 1371"/>
              <a:gd name="T10" fmla="*/ 111 w 562"/>
              <a:gd name="T11" fmla="*/ 142 h 1371"/>
              <a:gd name="T12" fmla="*/ 126 w 562"/>
              <a:gd name="T13" fmla="*/ 150 h 1371"/>
              <a:gd name="T14" fmla="*/ 254 w 562"/>
              <a:gd name="T15" fmla="*/ 475 h 1371"/>
              <a:gd name="T16" fmla="*/ 263 w 562"/>
              <a:gd name="T17" fmla="*/ 689 h 1371"/>
              <a:gd name="T18" fmla="*/ 183 w 562"/>
              <a:gd name="T19" fmla="*/ 860 h 1371"/>
              <a:gd name="T20" fmla="*/ 107 w 562"/>
              <a:gd name="T21" fmla="*/ 1095 h 1371"/>
              <a:gd name="T22" fmla="*/ 56 w 562"/>
              <a:gd name="T23" fmla="*/ 1156 h 1371"/>
              <a:gd name="T24" fmla="*/ 43 w 562"/>
              <a:gd name="T25" fmla="*/ 1247 h 1371"/>
              <a:gd name="T26" fmla="*/ 1 w 562"/>
              <a:gd name="T27" fmla="*/ 1309 h 1371"/>
              <a:gd name="T28" fmla="*/ 30 w 562"/>
              <a:gd name="T29" fmla="*/ 1332 h 1371"/>
              <a:gd name="T30" fmla="*/ 98 w 562"/>
              <a:gd name="T31" fmla="*/ 1321 h 1371"/>
              <a:gd name="T32" fmla="*/ 125 w 562"/>
              <a:gd name="T33" fmla="*/ 1255 h 1371"/>
              <a:gd name="T34" fmla="*/ 241 w 562"/>
              <a:gd name="T35" fmla="*/ 1027 h 1371"/>
              <a:gd name="T36" fmla="*/ 327 w 562"/>
              <a:gd name="T37" fmla="*/ 907 h 1371"/>
              <a:gd name="T38" fmla="*/ 394 w 562"/>
              <a:gd name="T39" fmla="*/ 1082 h 1371"/>
              <a:gd name="T40" fmla="*/ 468 w 562"/>
              <a:gd name="T41" fmla="*/ 1317 h 1371"/>
              <a:gd name="T42" fmla="*/ 443 w 562"/>
              <a:gd name="T43" fmla="*/ 1365 h 1371"/>
              <a:gd name="T44" fmla="*/ 523 w 562"/>
              <a:gd name="T45" fmla="*/ 1369 h 1371"/>
              <a:gd name="T46" fmla="*/ 554 w 562"/>
              <a:gd name="T47" fmla="*/ 1313 h 1371"/>
              <a:gd name="T48" fmla="*/ 553 w 562"/>
              <a:gd name="T49" fmla="*/ 1289 h 1371"/>
              <a:gd name="T50" fmla="*/ 537 w 562"/>
              <a:gd name="T51" fmla="*/ 1241 h 1371"/>
              <a:gd name="T52" fmla="*/ 526 w 562"/>
              <a:gd name="T53" fmla="*/ 1153 h 1371"/>
              <a:gd name="T54" fmla="*/ 489 w 562"/>
              <a:gd name="T55" fmla="*/ 1048 h 1371"/>
              <a:gd name="T56" fmla="*/ 464 w 562"/>
              <a:gd name="T57" fmla="*/ 808 h 1371"/>
              <a:gd name="T58" fmla="*/ 463 w 562"/>
              <a:gd name="T59" fmla="*/ 643 h 1371"/>
              <a:gd name="T60" fmla="*/ 511 w 562"/>
              <a:gd name="T61" fmla="*/ 501 h 1371"/>
              <a:gd name="T62" fmla="*/ 562 w 562"/>
              <a:gd name="T63" fmla="*/ 359 h 1371"/>
              <a:gd name="T64" fmla="*/ 536 w 562"/>
              <a:gd name="T65" fmla="*/ 253 h 1371"/>
              <a:gd name="T66" fmla="*/ 493 w 562"/>
              <a:gd name="T67" fmla="*/ 96 h 1371"/>
              <a:gd name="T68" fmla="*/ 456 w 562"/>
              <a:gd name="T69" fmla="*/ 51 h 1371"/>
              <a:gd name="T70" fmla="*/ 457 w 562"/>
              <a:gd name="T71" fmla="*/ 65 h 1371"/>
              <a:gd name="T72" fmla="*/ 468 w 562"/>
              <a:gd name="T73" fmla="*/ 79 h 1371"/>
              <a:gd name="T74" fmla="*/ 462 w 562"/>
              <a:gd name="T75" fmla="*/ 117 h 1371"/>
              <a:gd name="T76" fmla="*/ 455 w 562"/>
              <a:gd name="T77" fmla="*/ 171 h 1371"/>
              <a:gd name="T78" fmla="*/ 502 w 562"/>
              <a:gd name="T79" fmla="*/ 321 h 1371"/>
              <a:gd name="T80" fmla="*/ 464 w 562"/>
              <a:gd name="T81" fmla="*/ 402 h 1371"/>
              <a:gd name="T82" fmla="*/ 425 w 562"/>
              <a:gd name="T83" fmla="*/ 377 h 1371"/>
              <a:gd name="T84" fmla="*/ 445 w 562"/>
              <a:gd name="T85" fmla="*/ 344 h 1371"/>
              <a:gd name="T86" fmla="*/ 446 w 562"/>
              <a:gd name="T87" fmla="*/ 287 h 1371"/>
              <a:gd name="T88" fmla="*/ 397 w 562"/>
              <a:gd name="T89" fmla="*/ 249 h 1371"/>
              <a:gd name="T90" fmla="*/ 337 w 562"/>
              <a:gd name="T91" fmla="*/ 256 h 1371"/>
              <a:gd name="T92" fmla="*/ 311 w 562"/>
              <a:gd name="T93" fmla="*/ 288 h 1371"/>
              <a:gd name="T94" fmla="*/ 315 w 562"/>
              <a:gd name="T95" fmla="*/ 314 h 1371"/>
              <a:gd name="T96" fmla="*/ 320 w 562"/>
              <a:gd name="T97" fmla="*/ 366 h 1371"/>
              <a:gd name="T98" fmla="*/ 340 w 562"/>
              <a:gd name="T99" fmla="*/ 392 h 1371"/>
              <a:gd name="T100" fmla="*/ 326 w 562"/>
              <a:gd name="T101" fmla="*/ 417 h 1371"/>
              <a:gd name="T102" fmla="*/ 267 w 562"/>
              <a:gd name="T103" fmla="*/ 362 h 1371"/>
              <a:gd name="T104" fmla="*/ 233 w 562"/>
              <a:gd name="T105" fmla="*/ 325 h 1371"/>
              <a:gd name="T106" fmla="*/ 203 w 562"/>
              <a:gd name="T107" fmla="*/ 308 h 1371"/>
              <a:gd name="T108" fmla="*/ 172 w 562"/>
              <a:gd name="T109" fmla="*/ 193 h 1371"/>
              <a:gd name="T110" fmla="*/ 182 w 562"/>
              <a:gd name="T111" fmla="*/ 116 h 1371"/>
              <a:gd name="T112" fmla="*/ 387 w 562"/>
              <a:gd name="T113" fmla="*/ 26 h 1371"/>
              <a:gd name="T114" fmla="*/ 374 w 562"/>
              <a:gd name="T115" fmla="*/ 0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2" h="1371">
                <a:moveTo>
                  <a:pt x="374" y="0"/>
                </a:moveTo>
                <a:lnTo>
                  <a:pt x="169" y="77"/>
                </a:lnTo>
                <a:lnTo>
                  <a:pt x="169" y="77"/>
                </a:lnTo>
                <a:lnTo>
                  <a:pt x="163" y="74"/>
                </a:lnTo>
                <a:lnTo>
                  <a:pt x="158" y="73"/>
                </a:lnTo>
                <a:lnTo>
                  <a:pt x="156" y="73"/>
                </a:lnTo>
                <a:lnTo>
                  <a:pt x="156" y="73"/>
                </a:lnTo>
                <a:lnTo>
                  <a:pt x="156" y="73"/>
                </a:lnTo>
                <a:lnTo>
                  <a:pt x="155" y="72"/>
                </a:lnTo>
                <a:lnTo>
                  <a:pt x="153" y="72"/>
                </a:lnTo>
                <a:lnTo>
                  <a:pt x="147" y="73"/>
                </a:lnTo>
                <a:lnTo>
                  <a:pt x="147" y="73"/>
                </a:lnTo>
                <a:lnTo>
                  <a:pt x="142" y="74"/>
                </a:lnTo>
                <a:lnTo>
                  <a:pt x="138" y="77"/>
                </a:lnTo>
                <a:lnTo>
                  <a:pt x="134" y="79"/>
                </a:lnTo>
                <a:lnTo>
                  <a:pt x="130" y="82"/>
                </a:lnTo>
                <a:lnTo>
                  <a:pt x="130" y="82"/>
                </a:lnTo>
                <a:lnTo>
                  <a:pt x="121" y="85"/>
                </a:lnTo>
                <a:lnTo>
                  <a:pt x="119" y="86"/>
                </a:lnTo>
                <a:lnTo>
                  <a:pt x="117" y="90"/>
                </a:lnTo>
                <a:lnTo>
                  <a:pt x="117" y="90"/>
                </a:lnTo>
                <a:lnTo>
                  <a:pt x="118" y="93"/>
                </a:lnTo>
                <a:lnTo>
                  <a:pt x="118" y="94"/>
                </a:lnTo>
                <a:lnTo>
                  <a:pt x="119" y="96"/>
                </a:lnTo>
                <a:lnTo>
                  <a:pt x="117" y="98"/>
                </a:lnTo>
                <a:lnTo>
                  <a:pt x="117" y="98"/>
                </a:lnTo>
                <a:lnTo>
                  <a:pt x="116" y="102"/>
                </a:lnTo>
                <a:lnTo>
                  <a:pt x="114" y="104"/>
                </a:lnTo>
                <a:lnTo>
                  <a:pt x="113" y="106"/>
                </a:lnTo>
                <a:lnTo>
                  <a:pt x="113" y="107"/>
                </a:lnTo>
                <a:lnTo>
                  <a:pt x="113" y="107"/>
                </a:lnTo>
                <a:lnTo>
                  <a:pt x="113" y="107"/>
                </a:lnTo>
                <a:lnTo>
                  <a:pt x="113" y="109"/>
                </a:lnTo>
                <a:lnTo>
                  <a:pt x="114" y="110"/>
                </a:lnTo>
                <a:lnTo>
                  <a:pt x="113" y="111"/>
                </a:lnTo>
                <a:lnTo>
                  <a:pt x="113" y="111"/>
                </a:lnTo>
                <a:lnTo>
                  <a:pt x="107" y="115"/>
                </a:lnTo>
                <a:lnTo>
                  <a:pt x="105" y="117"/>
                </a:lnTo>
                <a:lnTo>
                  <a:pt x="105" y="119"/>
                </a:lnTo>
                <a:lnTo>
                  <a:pt x="105" y="119"/>
                </a:lnTo>
                <a:lnTo>
                  <a:pt x="104" y="123"/>
                </a:lnTo>
                <a:lnTo>
                  <a:pt x="105" y="129"/>
                </a:lnTo>
                <a:lnTo>
                  <a:pt x="105" y="129"/>
                </a:lnTo>
                <a:lnTo>
                  <a:pt x="104" y="132"/>
                </a:lnTo>
                <a:lnTo>
                  <a:pt x="103" y="136"/>
                </a:lnTo>
                <a:lnTo>
                  <a:pt x="103" y="139"/>
                </a:lnTo>
                <a:lnTo>
                  <a:pt x="105" y="145"/>
                </a:lnTo>
                <a:lnTo>
                  <a:pt x="105" y="145"/>
                </a:lnTo>
                <a:lnTo>
                  <a:pt x="107" y="151"/>
                </a:lnTo>
                <a:lnTo>
                  <a:pt x="111" y="155"/>
                </a:lnTo>
                <a:lnTo>
                  <a:pt x="112" y="156"/>
                </a:lnTo>
                <a:lnTo>
                  <a:pt x="113" y="154"/>
                </a:lnTo>
                <a:lnTo>
                  <a:pt x="113" y="154"/>
                </a:lnTo>
                <a:lnTo>
                  <a:pt x="111" y="142"/>
                </a:lnTo>
                <a:lnTo>
                  <a:pt x="108" y="132"/>
                </a:lnTo>
                <a:lnTo>
                  <a:pt x="113" y="124"/>
                </a:lnTo>
                <a:lnTo>
                  <a:pt x="113" y="124"/>
                </a:lnTo>
                <a:lnTo>
                  <a:pt x="117" y="137"/>
                </a:lnTo>
                <a:lnTo>
                  <a:pt x="117" y="137"/>
                </a:lnTo>
                <a:lnTo>
                  <a:pt x="119" y="141"/>
                </a:lnTo>
                <a:lnTo>
                  <a:pt x="123" y="145"/>
                </a:lnTo>
                <a:lnTo>
                  <a:pt x="126" y="150"/>
                </a:lnTo>
                <a:lnTo>
                  <a:pt x="126" y="150"/>
                </a:lnTo>
                <a:lnTo>
                  <a:pt x="131" y="222"/>
                </a:lnTo>
                <a:lnTo>
                  <a:pt x="136" y="276"/>
                </a:lnTo>
                <a:lnTo>
                  <a:pt x="139" y="308"/>
                </a:lnTo>
                <a:lnTo>
                  <a:pt x="139" y="308"/>
                </a:lnTo>
                <a:lnTo>
                  <a:pt x="140" y="314"/>
                </a:lnTo>
                <a:lnTo>
                  <a:pt x="143" y="320"/>
                </a:lnTo>
                <a:lnTo>
                  <a:pt x="149" y="331"/>
                </a:lnTo>
                <a:lnTo>
                  <a:pt x="156" y="343"/>
                </a:lnTo>
                <a:lnTo>
                  <a:pt x="254" y="475"/>
                </a:lnTo>
                <a:lnTo>
                  <a:pt x="254" y="475"/>
                </a:lnTo>
                <a:lnTo>
                  <a:pt x="256" y="489"/>
                </a:lnTo>
                <a:lnTo>
                  <a:pt x="259" y="509"/>
                </a:lnTo>
                <a:lnTo>
                  <a:pt x="259" y="509"/>
                </a:lnTo>
                <a:lnTo>
                  <a:pt x="261" y="538"/>
                </a:lnTo>
                <a:lnTo>
                  <a:pt x="263" y="596"/>
                </a:lnTo>
                <a:lnTo>
                  <a:pt x="264" y="655"/>
                </a:lnTo>
                <a:lnTo>
                  <a:pt x="264" y="677"/>
                </a:lnTo>
                <a:lnTo>
                  <a:pt x="263" y="689"/>
                </a:lnTo>
                <a:lnTo>
                  <a:pt x="263" y="689"/>
                </a:lnTo>
                <a:lnTo>
                  <a:pt x="259" y="698"/>
                </a:lnTo>
                <a:lnTo>
                  <a:pt x="255" y="705"/>
                </a:lnTo>
                <a:lnTo>
                  <a:pt x="246" y="718"/>
                </a:lnTo>
                <a:lnTo>
                  <a:pt x="246" y="718"/>
                </a:lnTo>
                <a:lnTo>
                  <a:pt x="241" y="728"/>
                </a:lnTo>
                <a:lnTo>
                  <a:pt x="231" y="747"/>
                </a:lnTo>
                <a:lnTo>
                  <a:pt x="208" y="800"/>
                </a:lnTo>
                <a:lnTo>
                  <a:pt x="183" y="860"/>
                </a:lnTo>
                <a:lnTo>
                  <a:pt x="164" y="907"/>
                </a:lnTo>
                <a:lnTo>
                  <a:pt x="164" y="907"/>
                </a:lnTo>
                <a:lnTo>
                  <a:pt x="157" y="928"/>
                </a:lnTo>
                <a:lnTo>
                  <a:pt x="149" y="955"/>
                </a:lnTo>
                <a:lnTo>
                  <a:pt x="131" y="1019"/>
                </a:lnTo>
                <a:lnTo>
                  <a:pt x="116" y="1073"/>
                </a:lnTo>
                <a:lnTo>
                  <a:pt x="108" y="1095"/>
                </a:lnTo>
                <a:lnTo>
                  <a:pt x="108" y="1095"/>
                </a:lnTo>
                <a:lnTo>
                  <a:pt x="107" y="1095"/>
                </a:lnTo>
                <a:lnTo>
                  <a:pt x="103" y="1095"/>
                </a:lnTo>
                <a:lnTo>
                  <a:pt x="98" y="1097"/>
                </a:lnTo>
                <a:lnTo>
                  <a:pt x="91" y="1099"/>
                </a:lnTo>
                <a:lnTo>
                  <a:pt x="85" y="1104"/>
                </a:lnTo>
                <a:lnTo>
                  <a:pt x="78" y="1110"/>
                </a:lnTo>
                <a:lnTo>
                  <a:pt x="71" y="1118"/>
                </a:lnTo>
                <a:lnTo>
                  <a:pt x="66" y="1130"/>
                </a:lnTo>
                <a:lnTo>
                  <a:pt x="66" y="1130"/>
                </a:lnTo>
                <a:lnTo>
                  <a:pt x="56" y="1156"/>
                </a:lnTo>
                <a:lnTo>
                  <a:pt x="48" y="1183"/>
                </a:lnTo>
                <a:lnTo>
                  <a:pt x="42" y="1204"/>
                </a:lnTo>
                <a:lnTo>
                  <a:pt x="41" y="1213"/>
                </a:lnTo>
                <a:lnTo>
                  <a:pt x="40" y="1219"/>
                </a:lnTo>
                <a:lnTo>
                  <a:pt x="40" y="1219"/>
                </a:lnTo>
                <a:lnTo>
                  <a:pt x="41" y="1228"/>
                </a:lnTo>
                <a:lnTo>
                  <a:pt x="43" y="1237"/>
                </a:lnTo>
                <a:lnTo>
                  <a:pt x="43" y="1242"/>
                </a:lnTo>
                <a:lnTo>
                  <a:pt x="43" y="1247"/>
                </a:lnTo>
                <a:lnTo>
                  <a:pt x="42" y="1251"/>
                </a:lnTo>
                <a:lnTo>
                  <a:pt x="40" y="1257"/>
                </a:lnTo>
                <a:lnTo>
                  <a:pt x="40" y="1257"/>
                </a:lnTo>
                <a:lnTo>
                  <a:pt x="36" y="1264"/>
                </a:lnTo>
                <a:lnTo>
                  <a:pt x="29" y="1271"/>
                </a:lnTo>
                <a:lnTo>
                  <a:pt x="14" y="1288"/>
                </a:lnTo>
                <a:lnTo>
                  <a:pt x="7" y="1296"/>
                </a:lnTo>
                <a:lnTo>
                  <a:pt x="2" y="1306"/>
                </a:lnTo>
                <a:lnTo>
                  <a:pt x="1" y="1309"/>
                </a:lnTo>
                <a:lnTo>
                  <a:pt x="0" y="1314"/>
                </a:lnTo>
                <a:lnTo>
                  <a:pt x="0" y="1317"/>
                </a:lnTo>
                <a:lnTo>
                  <a:pt x="2" y="1322"/>
                </a:lnTo>
                <a:lnTo>
                  <a:pt x="2" y="1322"/>
                </a:lnTo>
                <a:lnTo>
                  <a:pt x="4" y="1326"/>
                </a:lnTo>
                <a:lnTo>
                  <a:pt x="8" y="1328"/>
                </a:lnTo>
                <a:lnTo>
                  <a:pt x="13" y="1329"/>
                </a:lnTo>
                <a:lnTo>
                  <a:pt x="17" y="1330"/>
                </a:lnTo>
                <a:lnTo>
                  <a:pt x="30" y="1332"/>
                </a:lnTo>
                <a:lnTo>
                  <a:pt x="43" y="1330"/>
                </a:lnTo>
                <a:lnTo>
                  <a:pt x="56" y="1328"/>
                </a:lnTo>
                <a:lnTo>
                  <a:pt x="68" y="1325"/>
                </a:lnTo>
                <a:lnTo>
                  <a:pt x="82" y="1322"/>
                </a:lnTo>
                <a:lnTo>
                  <a:pt x="82" y="1322"/>
                </a:lnTo>
                <a:lnTo>
                  <a:pt x="90" y="1322"/>
                </a:lnTo>
                <a:lnTo>
                  <a:pt x="94" y="1323"/>
                </a:lnTo>
                <a:lnTo>
                  <a:pt x="97" y="1323"/>
                </a:lnTo>
                <a:lnTo>
                  <a:pt x="98" y="1321"/>
                </a:lnTo>
                <a:lnTo>
                  <a:pt x="99" y="1319"/>
                </a:lnTo>
                <a:lnTo>
                  <a:pt x="100" y="1313"/>
                </a:lnTo>
                <a:lnTo>
                  <a:pt x="100" y="1313"/>
                </a:lnTo>
                <a:lnTo>
                  <a:pt x="104" y="1287"/>
                </a:lnTo>
                <a:lnTo>
                  <a:pt x="106" y="1276"/>
                </a:lnTo>
                <a:lnTo>
                  <a:pt x="107" y="1273"/>
                </a:lnTo>
                <a:lnTo>
                  <a:pt x="108" y="1270"/>
                </a:lnTo>
                <a:lnTo>
                  <a:pt x="108" y="1270"/>
                </a:lnTo>
                <a:lnTo>
                  <a:pt x="125" y="1255"/>
                </a:lnTo>
                <a:lnTo>
                  <a:pt x="136" y="1244"/>
                </a:lnTo>
                <a:lnTo>
                  <a:pt x="143" y="1236"/>
                </a:lnTo>
                <a:lnTo>
                  <a:pt x="143" y="1236"/>
                </a:lnTo>
                <a:lnTo>
                  <a:pt x="153" y="1215"/>
                </a:lnTo>
                <a:lnTo>
                  <a:pt x="172" y="1173"/>
                </a:lnTo>
                <a:lnTo>
                  <a:pt x="203" y="1104"/>
                </a:lnTo>
                <a:lnTo>
                  <a:pt x="203" y="1104"/>
                </a:lnTo>
                <a:lnTo>
                  <a:pt x="224" y="1061"/>
                </a:lnTo>
                <a:lnTo>
                  <a:pt x="241" y="1027"/>
                </a:lnTo>
                <a:lnTo>
                  <a:pt x="241" y="1027"/>
                </a:lnTo>
                <a:lnTo>
                  <a:pt x="254" y="1004"/>
                </a:lnTo>
                <a:lnTo>
                  <a:pt x="281" y="962"/>
                </a:lnTo>
                <a:lnTo>
                  <a:pt x="296" y="939"/>
                </a:lnTo>
                <a:lnTo>
                  <a:pt x="309" y="922"/>
                </a:lnTo>
                <a:lnTo>
                  <a:pt x="320" y="910"/>
                </a:lnTo>
                <a:lnTo>
                  <a:pt x="325" y="907"/>
                </a:lnTo>
                <a:lnTo>
                  <a:pt x="326" y="906"/>
                </a:lnTo>
                <a:lnTo>
                  <a:pt x="327" y="907"/>
                </a:lnTo>
                <a:lnTo>
                  <a:pt x="327" y="907"/>
                </a:lnTo>
                <a:lnTo>
                  <a:pt x="331" y="912"/>
                </a:lnTo>
                <a:lnTo>
                  <a:pt x="337" y="923"/>
                </a:lnTo>
                <a:lnTo>
                  <a:pt x="347" y="951"/>
                </a:lnTo>
                <a:lnTo>
                  <a:pt x="355" y="980"/>
                </a:lnTo>
                <a:lnTo>
                  <a:pt x="361" y="997"/>
                </a:lnTo>
                <a:lnTo>
                  <a:pt x="361" y="997"/>
                </a:lnTo>
                <a:lnTo>
                  <a:pt x="372" y="1027"/>
                </a:lnTo>
                <a:lnTo>
                  <a:pt x="394" y="1082"/>
                </a:lnTo>
                <a:lnTo>
                  <a:pt x="430" y="1167"/>
                </a:lnTo>
                <a:lnTo>
                  <a:pt x="430" y="1167"/>
                </a:lnTo>
                <a:lnTo>
                  <a:pt x="456" y="1230"/>
                </a:lnTo>
                <a:lnTo>
                  <a:pt x="471" y="1269"/>
                </a:lnTo>
                <a:lnTo>
                  <a:pt x="476" y="1282"/>
                </a:lnTo>
                <a:lnTo>
                  <a:pt x="477" y="1288"/>
                </a:lnTo>
                <a:lnTo>
                  <a:pt x="477" y="1288"/>
                </a:lnTo>
                <a:lnTo>
                  <a:pt x="471" y="1304"/>
                </a:lnTo>
                <a:lnTo>
                  <a:pt x="468" y="1317"/>
                </a:lnTo>
                <a:lnTo>
                  <a:pt x="468" y="1317"/>
                </a:lnTo>
                <a:lnTo>
                  <a:pt x="462" y="1323"/>
                </a:lnTo>
                <a:lnTo>
                  <a:pt x="450" y="1336"/>
                </a:lnTo>
                <a:lnTo>
                  <a:pt x="444" y="1345"/>
                </a:lnTo>
                <a:lnTo>
                  <a:pt x="441" y="1353"/>
                </a:lnTo>
                <a:lnTo>
                  <a:pt x="439" y="1356"/>
                </a:lnTo>
                <a:lnTo>
                  <a:pt x="439" y="1359"/>
                </a:lnTo>
                <a:lnTo>
                  <a:pt x="441" y="1362"/>
                </a:lnTo>
                <a:lnTo>
                  <a:pt x="443" y="1365"/>
                </a:lnTo>
                <a:lnTo>
                  <a:pt x="443" y="1365"/>
                </a:lnTo>
                <a:lnTo>
                  <a:pt x="445" y="1367"/>
                </a:lnTo>
                <a:lnTo>
                  <a:pt x="450" y="1368"/>
                </a:lnTo>
                <a:lnTo>
                  <a:pt x="459" y="1369"/>
                </a:lnTo>
                <a:lnTo>
                  <a:pt x="472" y="1371"/>
                </a:lnTo>
                <a:lnTo>
                  <a:pt x="485" y="1371"/>
                </a:lnTo>
                <a:lnTo>
                  <a:pt x="510" y="1369"/>
                </a:lnTo>
                <a:lnTo>
                  <a:pt x="523" y="1369"/>
                </a:lnTo>
                <a:lnTo>
                  <a:pt x="523" y="1369"/>
                </a:lnTo>
                <a:lnTo>
                  <a:pt x="532" y="1369"/>
                </a:lnTo>
                <a:lnTo>
                  <a:pt x="542" y="1367"/>
                </a:lnTo>
                <a:lnTo>
                  <a:pt x="547" y="1365"/>
                </a:lnTo>
                <a:lnTo>
                  <a:pt x="550" y="1362"/>
                </a:lnTo>
                <a:lnTo>
                  <a:pt x="553" y="1360"/>
                </a:lnTo>
                <a:lnTo>
                  <a:pt x="554" y="1356"/>
                </a:lnTo>
                <a:lnTo>
                  <a:pt x="554" y="1356"/>
                </a:lnTo>
                <a:lnTo>
                  <a:pt x="554" y="1328"/>
                </a:lnTo>
                <a:lnTo>
                  <a:pt x="554" y="1313"/>
                </a:lnTo>
                <a:lnTo>
                  <a:pt x="554" y="1304"/>
                </a:lnTo>
                <a:lnTo>
                  <a:pt x="554" y="1304"/>
                </a:lnTo>
                <a:lnTo>
                  <a:pt x="549" y="1295"/>
                </a:lnTo>
                <a:lnTo>
                  <a:pt x="548" y="1290"/>
                </a:lnTo>
                <a:lnTo>
                  <a:pt x="549" y="1289"/>
                </a:lnTo>
                <a:lnTo>
                  <a:pt x="549" y="1288"/>
                </a:lnTo>
                <a:lnTo>
                  <a:pt x="549" y="1288"/>
                </a:lnTo>
                <a:lnTo>
                  <a:pt x="550" y="1288"/>
                </a:lnTo>
                <a:lnTo>
                  <a:pt x="553" y="1289"/>
                </a:lnTo>
                <a:lnTo>
                  <a:pt x="556" y="1291"/>
                </a:lnTo>
                <a:lnTo>
                  <a:pt x="558" y="1290"/>
                </a:lnTo>
                <a:lnTo>
                  <a:pt x="558" y="1288"/>
                </a:lnTo>
                <a:lnTo>
                  <a:pt x="554" y="1275"/>
                </a:lnTo>
                <a:lnTo>
                  <a:pt x="554" y="1275"/>
                </a:lnTo>
                <a:lnTo>
                  <a:pt x="547" y="1258"/>
                </a:lnTo>
                <a:lnTo>
                  <a:pt x="541" y="1250"/>
                </a:lnTo>
                <a:lnTo>
                  <a:pt x="537" y="1244"/>
                </a:lnTo>
                <a:lnTo>
                  <a:pt x="537" y="1241"/>
                </a:lnTo>
                <a:lnTo>
                  <a:pt x="536" y="1236"/>
                </a:lnTo>
                <a:lnTo>
                  <a:pt x="536" y="1236"/>
                </a:lnTo>
                <a:lnTo>
                  <a:pt x="537" y="1225"/>
                </a:lnTo>
                <a:lnTo>
                  <a:pt x="540" y="1213"/>
                </a:lnTo>
                <a:lnTo>
                  <a:pt x="540" y="1199"/>
                </a:lnTo>
                <a:lnTo>
                  <a:pt x="539" y="1192"/>
                </a:lnTo>
                <a:lnTo>
                  <a:pt x="536" y="1185"/>
                </a:lnTo>
                <a:lnTo>
                  <a:pt x="536" y="1185"/>
                </a:lnTo>
                <a:lnTo>
                  <a:pt x="526" y="1153"/>
                </a:lnTo>
                <a:lnTo>
                  <a:pt x="519" y="1137"/>
                </a:lnTo>
                <a:lnTo>
                  <a:pt x="511" y="1121"/>
                </a:lnTo>
                <a:lnTo>
                  <a:pt x="511" y="1121"/>
                </a:lnTo>
                <a:lnTo>
                  <a:pt x="507" y="1112"/>
                </a:lnTo>
                <a:lnTo>
                  <a:pt x="503" y="1100"/>
                </a:lnTo>
                <a:lnTo>
                  <a:pt x="496" y="1076"/>
                </a:lnTo>
                <a:lnTo>
                  <a:pt x="493" y="1058"/>
                </a:lnTo>
                <a:lnTo>
                  <a:pt x="489" y="1048"/>
                </a:lnTo>
                <a:lnTo>
                  <a:pt x="489" y="1048"/>
                </a:lnTo>
                <a:lnTo>
                  <a:pt x="485" y="1030"/>
                </a:lnTo>
                <a:lnTo>
                  <a:pt x="481" y="991"/>
                </a:lnTo>
                <a:lnTo>
                  <a:pt x="475" y="950"/>
                </a:lnTo>
                <a:lnTo>
                  <a:pt x="472" y="924"/>
                </a:lnTo>
                <a:lnTo>
                  <a:pt x="472" y="924"/>
                </a:lnTo>
                <a:lnTo>
                  <a:pt x="468" y="864"/>
                </a:lnTo>
                <a:lnTo>
                  <a:pt x="464" y="828"/>
                </a:lnTo>
                <a:lnTo>
                  <a:pt x="464" y="808"/>
                </a:lnTo>
                <a:lnTo>
                  <a:pt x="464" y="808"/>
                </a:lnTo>
                <a:lnTo>
                  <a:pt x="467" y="776"/>
                </a:lnTo>
                <a:lnTo>
                  <a:pt x="468" y="749"/>
                </a:lnTo>
                <a:lnTo>
                  <a:pt x="468" y="749"/>
                </a:lnTo>
                <a:lnTo>
                  <a:pt x="463" y="704"/>
                </a:lnTo>
                <a:lnTo>
                  <a:pt x="459" y="675"/>
                </a:lnTo>
                <a:lnTo>
                  <a:pt x="459" y="664"/>
                </a:lnTo>
                <a:lnTo>
                  <a:pt x="459" y="659"/>
                </a:lnTo>
                <a:lnTo>
                  <a:pt x="459" y="659"/>
                </a:lnTo>
                <a:lnTo>
                  <a:pt x="463" y="643"/>
                </a:lnTo>
                <a:lnTo>
                  <a:pt x="468" y="612"/>
                </a:lnTo>
                <a:lnTo>
                  <a:pt x="472" y="580"/>
                </a:lnTo>
                <a:lnTo>
                  <a:pt x="475" y="570"/>
                </a:lnTo>
                <a:lnTo>
                  <a:pt x="477" y="565"/>
                </a:lnTo>
                <a:lnTo>
                  <a:pt x="477" y="565"/>
                </a:lnTo>
                <a:lnTo>
                  <a:pt x="483" y="554"/>
                </a:lnTo>
                <a:lnTo>
                  <a:pt x="494" y="534"/>
                </a:lnTo>
                <a:lnTo>
                  <a:pt x="504" y="513"/>
                </a:lnTo>
                <a:lnTo>
                  <a:pt x="511" y="501"/>
                </a:lnTo>
                <a:lnTo>
                  <a:pt x="511" y="501"/>
                </a:lnTo>
                <a:lnTo>
                  <a:pt x="530" y="455"/>
                </a:lnTo>
                <a:lnTo>
                  <a:pt x="543" y="427"/>
                </a:lnTo>
                <a:lnTo>
                  <a:pt x="549" y="411"/>
                </a:lnTo>
                <a:lnTo>
                  <a:pt x="549" y="411"/>
                </a:lnTo>
                <a:lnTo>
                  <a:pt x="556" y="385"/>
                </a:lnTo>
                <a:lnTo>
                  <a:pt x="561" y="369"/>
                </a:lnTo>
                <a:lnTo>
                  <a:pt x="562" y="359"/>
                </a:lnTo>
                <a:lnTo>
                  <a:pt x="562" y="359"/>
                </a:lnTo>
                <a:lnTo>
                  <a:pt x="562" y="345"/>
                </a:lnTo>
                <a:lnTo>
                  <a:pt x="562" y="333"/>
                </a:lnTo>
                <a:lnTo>
                  <a:pt x="558" y="321"/>
                </a:lnTo>
                <a:lnTo>
                  <a:pt x="558" y="321"/>
                </a:lnTo>
                <a:lnTo>
                  <a:pt x="552" y="294"/>
                </a:lnTo>
                <a:lnTo>
                  <a:pt x="545" y="272"/>
                </a:lnTo>
                <a:lnTo>
                  <a:pt x="541" y="261"/>
                </a:lnTo>
                <a:lnTo>
                  <a:pt x="536" y="253"/>
                </a:lnTo>
                <a:lnTo>
                  <a:pt x="536" y="253"/>
                </a:lnTo>
                <a:lnTo>
                  <a:pt x="514" y="207"/>
                </a:lnTo>
                <a:lnTo>
                  <a:pt x="498" y="175"/>
                </a:lnTo>
                <a:lnTo>
                  <a:pt x="498" y="175"/>
                </a:lnTo>
                <a:lnTo>
                  <a:pt x="496" y="144"/>
                </a:lnTo>
                <a:lnTo>
                  <a:pt x="494" y="120"/>
                </a:lnTo>
                <a:lnTo>
                  <a:pt x="494" y="107"/>
                </a:lnTo>
                <a:lnTo>
                  <a:pt x="494" y="107"/>
                </a:lnTo>
                <a:lnTo>
                  <a:pt x="494" y="102"/>
                </a:lnTo>
                <a:lnTo>
                  <a:pt x="493" y="96"/>
                </a:lnTo>
                <a:lnTo>
                  <a:pt x="489" y="85"/>
                </a:lnTo>
                <a:lnTo>
                  <a:pt x="489" y="85"/>
                </a:lnTo>
                <a:lnTo>
                  <a:pt x="481" y="72"/>
                </a:lnTo>
                <a:lnTo>
                  <a:pt x="472" y="60"/>
                </a:lnTo>
                <a:lnTo>
                  <a:pt x="472" y="60"/>
                </a:lnTo>
                <a:lnTo>
                  <a:pt x="469" y="57"/>
                </a:lnTo>
                <a:lnTo>
                  <a:pt x="463" y="53"/>
                </a:lnTo>
                <a:lnTo>
                  <a:pt x="458" y="51"/>
                </a:lnTo>
                <a:lnTo>
                  <a:pt x="456" y="51"/>
                </a:lnTo>
                <a:lnTo>
                  <a:pt x="455" y="51"/>
                </a:lnTo>
                <a:lnTo>
                  <a:pt x="455" y="51"/>
                </a:lnTo>
                <a:lnTo>
                  <a:pt x="454" y="53"/>
                </a:lnTo>
                <a:lnTo>
                  <a:pt x="454" y="56"/>
                </a:lnTo>
                <a:lnTo>
                  <a:pt x="454" y="58"/>
                </a:lnTo>
                <a:lnTo>
                  <a:pt x="455" y="60"/>
                </a:lnTo>
                <a:lnTo>
                  <a:pt x="455" y="60"/>
                </a:lnTo>
                <a:lnTo>
                  <a:pt x="456" y="63"/>
                </a:lnTo>
                <a:lnTo>
                  <a:pt x="457" y="65"/>
                </a:lnTo>
                <a:lnTo>
                  <a:pt x="457" y="67"/>
                </a:lnTo>
                <a:lnTo>
                  <a:pt x="459" y="69"/>
                </a:lnTo>
                <a:lnTo>
                  <a:pt x="459" y="69"/>
                </a:lnTo>
                <a:lnTo>
                  <a:pt x="467" y="73"/>
                </a:lnTo>
                <a:lnTo>
                  <a:pt x="468" y="76"/>
                </a:lnTo>
                <a:lnTo>
                  <a:pt x="469" y="77"/>
                </a:lnTo>
                <a:lnTo>
                  <a:pt x="468" y="77"/>
                </a:lnTo>
                <a:lnTo>
                  <a:pt x="468" y="77"/>
                </a:lnTo>
                <a:lnTo>
                  <a:pt x="468" y="79"/>
                </a:lnTo>
                <a:lnTo>
                  <a:pt x="468" y="84"/>
                </a:lnTo>
                <a:lnTo>
                  <a:pt x="469" y="87"/>
                </a:lnTo>
                <a:lnTo>
                  <a:pt x="468" y="90"/>
                </a:lnTo>
                <a:lnTo>
                  <a:pt x="468" y="90"/>
                </a:lnTo>
                <a:lnTo>
                  <a:pt x="467" y="93"/>
                </a:lnTo>
                <a:lnTo>
                  <a:pt x="465" y="99"/>
                </a:lnTo>
                <a:lnTo>
                  <a:pt x="464" y="111"/>
                </a:lnTo>
                <a:lnTo>
                  <a:pt x="464" y="111"/>
                </a:lnTo>
                <a:lnTo>
                  <a:pt x="462" y="117"/>
                </a:lnTo>
                <a:lnTo>
                  <a:pt x="457" y="126"/>
                </a:lnTo>
                <a:lnTo>
                  <a:pt x="454" y="136"/>
                </a:lnTo>
                <a:lnTo>
                  <a:pt x="451" y="141"/>
                </a:lnTo>
                <a:lnTo>
                  <a:pt x="451" y="145"/>
                </a:lnTo>
                <a:lnTo>
                  <a:pt x="451" y="145"/>
                </a:lnTo>
                <a:lnTo>
                  <a:pt x="451" y="154"/>
                </a:lnTo>
                <a:lnTo>
                  <a:pt x="452" y="162"/>
                </a:lnTo>
                <a:lnTo>
                  <a:pt x="455" y="171"/>
                </a:lnTo>
                <a:lnTo>
                  <a:pt x="455" y="171"/>
                </a:lnTo>
                <a:lnTo>
                  <a:pt x="461" y="185"/>
                </a:lnTo>
                <a:lnTo>
                  <a:pt x="465" y="195"/>
                </a:lnTo>
                <a:lnTo>
                  <a:pt x="468" y="201"/>
                </a:lnTo>
                <a:lnTo>
                  <a:pt x="468" y="201"/>
                </a:lnTo>
                <a:lnTo>
                  <a:pt x="470" y="208"/>
                </a:lnTo>
                <a:lnTo>
                  <a:pt x="475" y="222"/>
                </a:lnTo>
                <a:lnTo>
                  <a:pt x="487" y="262"/>
                </a:lnTo>
                <a:lnTo>
                  <a:pt x="502" y="321"/>
                </a:lnTo>
                <a:lnTo>
                  <a:pt x="502" y="321"/>
                </a:lnTo>
                <a:lnTo>
                  <a:pt x="497" y="339"/>
                </a:lnTo>
                <a:lnTo>
                  <a:pt x="493" y="352"/>
                </a:lnTo>
                <a:lnTo>
                  <a:pt x="491" y="357"/>
                </a:lnTo>
                <a:lnTo>
                  <a:pt x="489" y="359"/>
                </a:lnTo>
                <a:lnTo>
                  <a:pt x="489" y="359"/>
                </a:lnTo>
                <a:lnTo>
                  <a:pt x="484" y="366"/>
                </a:lnTo>
                <a:lnTo>
                  <a:pt x="477" y="380"/>
                </a:lnTo>
                <a:lnTo>
                  <a:pt x="469" y="395"/>
                </a:lnTo>
                <a:lnTo>
                  <a:pt x="464" y="402"/>
                </a:lnTo>
                <a:lnTo>
                  <a:pt x="464" y="402"/>
                </a:lnTo>
                <a:lnTo>
                  <a:pt x="454" y="412"/>
                </a:lnTo>
                <a:lnTo>
                  <a:pt x="446" y="419"/>
                </a:lnTo>
                <a:lnTo>
                  <a:pt x="446" y="419"/>
                </a:lnTo>
                <a:lnTo>
                  <a:pt x="433" y="411"/>
                </a:lnTo>
                <a:lnTo>
                  <a:pt x="433" y="411"/>
                </a:lnTo>
                <a:lnTo>
                  <a:pt x="429" y="405"/>
                </a:lnTo>
                <a:lnTo>
                  <a:pt x="425" y="402"/>
                </a:lnTo>
                <a:lnTo>
                  <a:pt x="425" y="377"/>
                </a:lnTo>
                <a:lnTo>
                  <a:pt x="425" y="377"/>
                </a:lnTo>
                <a:lnTo>
                  <a:pt x="429" y="370"/>
                </a:lnTo>
                <a:lnTo>
                  <a:pt x="432" y="365"/>
                </a:lnTo>
                <a:lnTo>
                  <a:pt x="433" y="364"/>
                </a:lnTo>
                <a:lnTo>
                  <a:pt x="433" y="364"/>
                </a:lnTo>
                <a:lnTo>
                  <a:pt x="436" y="362"/>
                </a:lnTo>
                <a:lnTo>
                  <a:pt x="441" y="357"/>
                </a:lnTo>
                <a:lnTo>
                  <a:pt x="444" y="349"/>
                </a:lnTo>
                <a:lnTo>
                  <a:pt x="445" y="344"/>
                </a:lnTo>
                <a:lnTo>
                  <a:pt x="446" y="338"/>
                </a:lnTo>
                <a:lnTo>
                  <a:pt x="446" y="338"/>
                </a:lnTo>
                <a:lnTo>
                  <a:pt x="448" y="321"/>
                </a:lnTo>
                <a:lnTo>
                  <a:pt x="448" y="318"/>
                </a:lnTo>
                <a:lnTo>
                  <a:pt x="446" y="317"/>
                </a:lnTo>
                <a:lnTo>
                  <a:pt x="446" y="317"/>
                </a:lnTo>
                <a:lnTo>
                  <a:pt x="446" y="313"/>
                </a:lnTo>
                <a:lnTo>
                  <a:pt x="446" y="305"/>
                </a:lnTo>
                <a:lnTo>
                  <a:pt x="446" y="287"/>
                </a:lnTo>
                <a:lnTo>
                  <a:pt x="446" y="287"/>
                </a:lnTo>
                <a:lnTo>
                  <a:pt x="445" y="284"/>
                </a:lnTo>
                <a:lnTo>
                  <a:pt x="443" y="279"/>
                </a:lnTo>
                <a:lnTo>
                  <a:pt x="435" y="267"/>
                </a:lnTo>
                <a:lnTo>
                  <a:pt x="426" y="258"/>
                </a:lnTo>
                <a:lnTo>
                  <a:pt x="420" y="253"/>
                </a:lnTo>
                <a:lnTo>
                  <a:pt x="420" y="253"/>
                </a:lnTo>
                <a:lnTo>
                  <a:pt x="412" y="250"/>
                </a:lnTo>
                <a:lnTo>
                  <a:pt x="397" y="249"/>
                </a:lnTo>
                <a:lnTo>
                  <a:pt x="365" y="248"/>
                </a:lnTo>
                <a:lnTo>
                  <a:pt x="365" y="248"/>
                </a:lnTo>
                <a:lnTo>
                  <a:pt x="357" y="247"/>
                </a:lnTo>
                <a:lnTo>
                  <a:pt x="352" y="247"/>
                </a:lnTo>
                <a:lnTo>
                  <a:pt x="348" y="246"/>
                </a:lnTo>
                <a:lnTo>
                  <a:pt x="344" y="248"/>
                </a:lnTo>
                <a:lnTo>
                  <a:pt x="344" y="248"/>
                </a:lnTo>
                <a:lnTo>
                  <a:pt x="340" y="252"/>
                </a:lnTo>
                <a:lnTo>
                  <a:pt x="337" y="256"/>
                </a:lnTo>
                <a:lnTo>
                  <a:pt x="333" y="259"/>
                </a:lnTo>
                <a:lnTo>
                  <a:pt x="331" y="261"/>
                </a:lnTo>
                <a:lnTo>
                  <a:pt x="331" y="261"/>
                </a:lnTo>
                <a:lnTo>
                  <a:pt x="329" y="263"/>
                </a:lnTo>
                <a:lnTo>
                  <a:pt x="328" y="269"/>
                </a:lnTo>
                <a:lnTo>
                  <a:pt x="328" y="275"/>
                </a:lnTo>
                <a:lnTo>
                  <a:pt x="327" y="278"/>
                </a:lnTo>
                <a:lnTo>
                  <a:pt x="327" y="278"/>
                </a:lnTo>
                <a:lnTo>
                  <a:pt x="311" y="288"/>
                </a:lnTo>
                <a:lnTo>
                  <a:pt x="301" y="294"/>
                </a:lnTo>
                <a:lnTo>
                  <a:pt x="298" y="298"/>
                </a:lnTo>
                <a:lnTo>
                  <a:pt x="296" y="299"/>
                </a:lnTo>
                <a:lnTo>
                  <a:pt x="296" y="299"/>
                </a:lnTo>
                <a:lnTo>
                  <a:pt x="300" y="302"/>
                </a:lnTo>
                <a:lnTo>
                  <a:pt x="305" y="307"/>
                </a:lnTo>
                <a:lnTo>
                  <a:pt x="314" y="312"/>
                </a:lnTo>
                <a:lnTo>
                  <a:pt x="314" y="312"/>
                </a:lnTo>
                <a:lnTo>
                  <a:pt x="315" y="314"/>
                </a:lnTo>
                <a:lnTo>
                  <a:pt x="316" y="318"/>
                </a:lnTo>
                <a:lnTo>
                  <a:pt x="319" y="330"/>
                </a:lnTo>
                <a:lnTo>
                  <a:pt x="319" y="330"/>
                </a:lnTo>
                <a:lnTo>
                  <a:pt x="321" y="346"/>
                </a:lnTo>
                <a:lnTo>
                  <a:pt x="322" y="354"/>
                </a:lnTo>
                <a:lnTo>
                  <a:pt x="322" y="359"/>
                </a:lnTo>
                <a:lnTo>
                  <a:pt x="322" y="359"/>
                </a:lnTo>
                <a:lnTo>
                  <a:pt x="321" y="363"/>
                </a:lnTo>
                <a:lnTo>
                  <a:pt x="320" y="366"/>
                </a:lnTo>
                <a:lnTo>
                  <a:pt x="320" y="372"/>
                </a:lnTo>
                <a:lnTo>
                  <a:pt x="321" y="375"/>
                </a:lnTo>
                <a:lnTo>
                  <a:pt x="322" y="377"/>
                </a:lnTo>
                <a:lnTo>
                  <a:pt x="322" y="377"/>
                </a:lnTo>
                <a:lnTo>
                  <a:pt x="331" y="385"/>
                </a:lnTo>
                <a:lnTo>
                  <a:pt x="333" y="388"/>
                </a:lnTo>
                <a:lnTo>
                  <a:pt x="335" y="389"/>
                </a:lnTo>
                <a:lnTo>
                  <a:pt x="335" y="389"/>
                </a:lnTo>
                <a:lnTo>
                  <a:pt x="340" y="392"/>
                </a:lnTo>
                <a:lnTo>
                  <a:pt x="342" y="396"/>
                </a:lnTo>
                <a:lnTo>
                  <a:pt x="344" y="398"/>
                </a:lnTo>
                <a:lnTo>
                  <a:pt x="344" y="398"/>
                </a:lnTo>
                <a:lnTo>
                  <a:pt x="345" y="406"/>
                </a:lnTo>
                <a:lnTo>
                  <a:pt x="345" y="412"/>
                </a:lnTo>
                <a:lnTo>
                  <a:pt x="344" y="415"/>
                </a:lnTo>
                <a:lnTo>
                  <a:pt x="344" y="415"/>
                </a:lnTo>
                <a:lnTo>
                  <a:pt x="338" y="416"/>
                </a:lnTo>
                <a:lnTo>
                  <a:pt x="326" y="417"/>
                </a:lnTo>
                <a:lnTo>
                  <a:pt x="320" y="416"/>
                </a:lnTo>
                <a:lnTo>
                  <a:pt x="314" y="416"/>
                </a:lnTo>
                <a:lnTo>
                  <a:pt x="309" y="414"/>
                </a:lnTo>
                <a:lnTo>
                  <a:pt x="306" y="411"/>
                </a:lnTo>
                <a:lnTo>
                  <a:pt x="306" y="411"/>
                </a:lnTo>
                <a:lnTo>
                  <a:pt x="288" y="388"/>
                </a:lnTo>
                <a:lnTo>
                  <a:pt x="272" y="367"/>
                </a:lnTo>
                <a:lnTo>
                  <a:pt x="272" y="367"/>
                </a:lnTo>
                <a:lnTo>
                  <a:pt x="267" y="362"/>
                </a:lnTo>
                <a:lnTo>
                  <a:pt x="262" y="353"/>
                </a:lnTo>
                <a:lnTo>
                  <a:pt x="256" y="345"/>
                </a:lnTo>
                <a:lnTo>
                  <a:pt x="250" y="338"/>
                </a:lnTo>
                <a:lnTo>
                  <a:pt x="250" y="338"/>
                </a:lnTo>
                <a:lnTo>
                  <a:pt x="244" y="333"/>
                </a:lnTo>
                <a:lnTo>
                  <a:pt x="241" y="328"/>
                </a:lnTo>
                <a:lnTo>
                  <a:pt x="236" y="326"/>
                </a:lnTo>
                <a:lnTo>
                  <a:pt x="233" y="325"/>
                </a:lnTo>
                <a:lnTo>
                  <a:pt x="233" y="325"/>
                </a:lnTo>
                <a:lnTo>
                  <a:pt x="227" y="325"/>
                </a:lnTo>
                <a:lnTo>
                  <a:pt x="221" y="325"/>
                </a:lnTo>
                <a:lnTo>
                  <a:pt x="215" y="324"/>
                </a:lnTo>
                <a:lnTo>
                  <a:pt x="212" y="323"/>
                </a:lnTo>
                <a:lnTo>
                  <a:pt x="211" y="321"/>
                </a:lnTo>
                <a:lnTo>
                  <a:pt x="211" y="321"/>
                </a:lnTo>
                <a:lnTo>
                  <a:pt x="209" y="317"/>
                </a:lnTo>
                <a:lnTo>
                  <a:pt x="207" y="313"/>
                </a:lnTo>
                <a:lnTo>
                  <a:pt x="203" y="308"/>
                </a:lnTo>
                <a:lnTo>
                  <a:pt x="203" y="308"/>
                </a:lnTo>
                <a:lnTo>
                  <a:pt x="198" y="274"/>
                </a:lnTo>
                <a:lnTo>
                  <a:pt x="198" y="274"/>
                </a:lnTo>
                <a:lnTo>
                  <a:pt x="195" y="260"/>
                </a:lnTo>
                <a:lnTo>
                  <a:pt x="185" y="234"/>
                </a:lnTo>
                <a:lnTo>
                  <a:pt x="177" y="209"/>
                </a:lnTo>
                <a:lnTo>
                  <a:pt x="173" y="198"/>
                </a:lnTo>
                <a:lnTo>
                  <a:pt x="172" y="193"/>
                </a:lnTo>
                <a:lnTo>
                  <a:pt x="172" y="193"/>
                </a:lnTo>
                <a:lnTo>
                  <a:pt x="171" y="180"/>
                </a:lnTo>
                <a:lnTo>
                  <a:pt x="169" y="161"/>
                </a:lnTo>
                <a:lnTo>
                  <a:pt x="164" y="137"/>
                </a:lnTo>
                <a:lnTo>
                  <a:pt x="164" y="137"/>
                </a:lnTo>
                <a:lnTo>
                  <a:pt x="172" y="130"/>
                </a:lnTo>
                <a:lnTo>
                  <a:pt x="178" y="123"/>
                </a:lnTo>
                <a:lnTo>
                  <a:pt x="181" y="119"/>
                </a:lnTo>
                <a:lnTo>
                  <a:pt x="182" y="116"/>
                </a:lnTo>
                <a:lnTo>
                  <a:pt x="182" y="116"/>
                </a:lnTo>
                <a:lnTo>
                  <a:pt x="182" y="106"/>
                </a:lnTo>
                <a:lnTo>
                  <a:pt x="182" y="103"/>
                </a:lnTo>
                <a:lnTo>
                  <a:pt x="182" y="103"/>
                </a:lnTo>
                <a:lnTo>
                  <a:pt x="207" y="92"/>
                </a:lnTo>
                <a:lnTo>
                  <a:pt x="233" y="82"/>
                </a:lnTo>
                <a:lnTo>
                  <a:pt x="233" y="82"/>
                </a:lnTo>
                <a:lnTo>
                  <a:pt x="311" y="53"/>
                </a:lnTo>
                <a:lnTo>
                  <a:pt x="387" y="26"/>
                </a:lnTo>
                <a:lnTo>
                  <a:pt x="387" y="26"/>
                </a:lnTo>
                <a:lnTo>
                  <a:pt x="387" y="20"/>
                </a:lnTo>
                <a:lnTo>
                  <a:pt x="387" y="14"/>
                </a:lnTo>
                <a:lnTo>
                  <a:pt x="387" y="8"/>
                </a:lnTo>
                <a:lnTo>
                  <a:pt x="387" y="8"/>
                </a:lnTo>
                <a:lnTo>
                  <a:pt x="386" y="6"/>
                </a:lnTo>
                <a:lnTo>
                  <a:pt x="384" y="5"/>
                </a:lnTo>
                <a:lnTo>
                  <a:pt x="379" y="2"/>
                </a:lnTo>
                <a:lnTo>
                  <a:pt x="374" y="0"/>
                </a:lnTo>
                <a:lnTo>
                  <a:pt x="374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3E01E16C-0C9D-4729-A0B6-1EFF720727D6}"/>
              </a:ext>
            </a:extLst>
          </p:cNvPr>
          <p:cNvSpPr>
            <a:spLocks/>
          </p:cNvSpPr>
          <p:nvPr/>
        </p:nvSpPr>
        <p:spPr bwMode="auto">
          <a:xfrm>
            <a:off x="2669698" y="4692144"/>
            <a:ext cx="651017" cy="1629820"/>
          </a:xfrm>
          <a:custGeom>
            <a:avLst/>
            <a:gdLst>
              <a:gd name="T0" fmla="*/ 211 w 572"/>
              <a:gd name="T1" fmla="*/ 103 h 1432"/>
              <a:gd name="T2" fmla="*/ 219 w 572"/>
              <a:gd name="T3" fmla="*/ 107 h 1432"/>
              <a:gd name="T4" fmla="*/ 248 w 572"/>
              <a:gd name="T5" fmla="*/ 131 h 1432"/>
              <a:gd name="T6" fmla="*/ 264 w 572"/>
              <a:gd name="T7" fmla="*/ 185 h 1432"/>
              <a:gd name="T8" fmla="*/ 294 w 572"/>
              <a:gd name="T9" fmla="*/ 201 h 1432"/>
              <a:gd name="T10" fmla="*/ 295 w 572"/>
              <a:gd name="T11" fmla="*/ 235 h 1432"/>
              <a:gd name="T12" fmla="*/ 274 w 572"/>
              <a:gd name="T13" fmla="*/ 273 h 1432"/>
              <a:gd name="T14" fmla="*/ 243 w 572"/>
              <a:gd name="T15" fmla="*/ 334 h 1432"/>
              <a:gd name="T16" fmla="*/ 232 w 572"/>
              <a:gd name="T17" fmla="*/ 386 h 1432"/>
              <a:gd name="T18" fmla="*/ 236 w 572"/>
              <a:gd name="T19" fmla="*/ 495 h 1432"/>
              <a:gd name="T20" fmla="*/ 238 w 572"/>
              <a:gd name="T21" fmla="*/ 579 h 1432"/>
              <a:gd name="T22" fmla="*/ 234 w 572"/>
              <a:gd name="T23" fmla="*/ 631 h 1432"/>
              <a:gd name="T24" fmla="*/ 221 w 572"/>
              <a:gd name="T25" fmla="*/ 689 h 1432"/>
              <a:gd name="T26" fmla="*/ 211 w 572"/>
              <a:gd name="T27" fmla="*/ 754 h 1432"/>
              <a:gd name="T28" fmla="*/ 203 w 572"/>
              <a:gd name="T29" fmla="*/ 801 h 1432"/>
              <a:gd name="T30" fmla="*/ 185 w 572"/>
              <a:gd name="T31" fmla="*/ 835 h 1432"/>
              <a:gd name="T32" fmla="*/ 7 w 572"/>
              <a:gd name="T33" fmla="*/ 1103 h 1432"/>
              <a:gd name="T34" fmla="*/ 23 w 572"/>
              <a:gd name="T35" fmla="*/ 1130 h 1432"/>
              <a:gd name="T36" fmla="*/ 114 w 572"/>
              <a:gd name="T37" fmla="*/ 1007 h 1432"/>
              <a:gd name="T38" fmla="*/ 203 w 572"/>
              <a:gd name="T39" fmla="*/ 881 h 1432"/>
              <a:gd name="T40" fmla="*/ 232 w 572"/>
              <a:gd name="T41" fmla="*/ 856 h 1432"/>
              <a:gd name="T42" fmla="*/ 258 w 572"/>
              <a:gd name="T43" fmla="*/ 835 h 1432"/>
              <a:gd name="T44" fmla="*/ 236 w 572"/>
              <a:gd name="T45" fmla="*/ 901 h 1432"/>
              <a:gd name="T46" fmla="*/ 230 w 572"/>
              <a:gd name="T47" fmla="*/ 986 h 1432"/>
              <a:gd name="T48" fmla="*/ 237 w 572"/>
              <a:gd name="T49" fmla="*/ 1043 h 1432"/>
              <a:gd name="T50" fmla="*/ 334 w 572"/>
              <a:gd name="T51" fmla="*/ 1327 h 1432"/>
              <a:gd name="T52" fmla="*/ 297 w 572"/>
              <a:gd name="T53" fmla="*/ 1356 h 1432"/>
              <a:gd name="T54" fmla="*/ 241 w 572"/>
              <a:gd name="T55" fmla="*/ 1378 h 1432"/>
              <a:gd name="T56" fmla="*/ 240 w 572"/>
              <a:gd name="T57" fmla="*/ 1396 h 1432"/>
              <a:gd name="T58" fmla="*/ 359 w 572"/>
              <a:gd name="T59" fmla="*/ 1409 h 1432"/>
              <a:gd name="T60" fmla="*/ 368 w 572"/>
              <a:gd name="T61" fmla="*/ 1429 h 1432"/>
              <a:gd name="T62" fmla="*/ 401 w 572"/>
              <a:gd name="T63" fmla="*/ 1430 h 1432"/>
              <a:gd name="T64" fmla="*/ 457 w 572"/>
              <a:gd name="T65" fmla="*/ 1412 h 1432"/>
              <a:gd name="T66" fmla="*/ 500 w 572"/>
              <a:gd name="T67" fmla="*/ 1365 h 1432"/>
              <a:gd name="T68" fmla="*/ 569 w 572"/>
              <a:gd name="T69" fmla="*/ 1323 h 1432"/>
              <a:gd name="T70" fmla="*/ 568 w 572"/>
              <a:gd name="T71" fmla="*/ 1299 h 1432"/>
              <a:gd name="T72" fmla="*/ 550 w 572"/>
              <a:gd name="T73" fmla="*/ 1275 h 1432"/>
              <a:gd name="T74" fmla="*/ 533 w 572"/>
              <a:gd name="T75" fmla="*/ 1243 h 1432"/>
              <a:gd name="T76" fmla="*/ 462 w 572"/>
              <a:gd name="T77" fmla="*/ 998 h 1432"/>
              <a:gd name="T78" fmla="*/ 474 w 572"/>
              <a:gd name="T79" fmla="*/ 869 h 1432"/>
              <a:gd name="T80" fmla="*/ 498 w 572"/>
              <a:gd name="T81" fmla="*/ 742 h 1432"/>
              <a:gd name="T82" fmla="*/ 495 w 572"/>
              <a:gd name="T83" fmla="*/ 669 h 1432"/>
              <a:gd name="T84" fmla="*/ 491 w 572"/>
              <a:gd name="T85" fmla="*/ 551 h 1432"/>
              <a:gd name="T86" fmla="*/ 524 w 572"/>
              <a:gd name="T87" fmla="*/ 381 h 1432"/>
              <a:gd name="T88" fmla="*/ 521 w 572"/>
              <a:gd name="T89" fmla="*/ 325 h 1432"/>
              <a:gd name="T90" fmla="*/ 487 w 572"/>
              <a:gd name="T91" fmla="*/ 271 h 1432"/>
              <a:gd name="T92" fmla="*/ 453 w 572"/>
              <a:gd name="T93" fmla="*/ 241 h 1432"/>
              <a:gd name="T94" fmla="*/ 393 w 572"/>
              <a:gd name="T95" fmla="*/ 186 h 1432"/>
              <a:gd name="T96" fmla="*/ 403 w 572"/>
              <a:gd name="T97" fmla="*/ 143 h 1432"/>
              <a:gd name="T98" fmla="*/ 404 w 572"/>
              <a:gd name="T99" fmla="*/ 94 h 1432"/>
              <a:gd name="T100" fmla="*/ 409 w 572"/>
              <a:gd name="T101" fmla="*/ 45 h 1432"/>
              <a:gd name="T102" fmla="*/ 392 w 572"/>
              <a:gd name="T103" fmla="*/ 19 h 1432"/>
              <a:gd name="T104" fmla="*/ 360 w 572"/>
              <a:gd name="T105" fmla="*/ 4 h 1432"/>
              <a:gd name="T106" fmla="*/ 286 w 572"/>
              <a:gd name="T107" fmla="*/ 4 h 1432"/>
              <a:gd name="T108" fmla="*/ 256 w 572"/>
              <a:gd name="T109" fmla="*/ 13 h 1432"/>
              <a:gd name="T110" fmla="*/ 245 w 572"/>
              <a:gd name="T111" fmla="*/ 63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2" h="1432">
                <a:moveTo>
                  <a:pt x="245" y="71"/>
                </a:moveTo>
                <a:lnTo>
                  <a:pt x="245" y="71"/>
                </a:lnTo>
                <a:lnTo>
                  <a:pt x="227" y="87"/>
                </a:lnTo>
                <a:lnTo>
                  <a:pt x="215" y="98"/>
                </a:lnTo>
                <a:lnTo>
                  <a:pt x="211" y="103"/>
                </a:lnTo>
                <a:lnTo>
                  <a:pt x="211" y="104"/>
                </a:lnTo>
                <a:lnTo>
                  <a:pt x="211" y="106"/>
                </a:lnTo>
                <a:lnTo>
                  <a:pt x="211" y="106"/>
                </a:lnTo>
                <a:lnTo>
                  <a:pt x="215" y="106"/>
                </a:lnTo>
                <a:lnTo>
                  <a:pt x="219" y="107"/>
                </a:lnTo>
                <a:lnTo>
                  <a:pt x="230" y="107"/>
                </a:lnTo>
                <a:lnTo>
                  <a:pt x="245" y="106"/>
                </a:lnTo>
                <a:lnTo>
                  <a:pt x="245" y="106"/>
                </a:lnTo>
                <a:lnTo>
                  <a:pt x="245" y="113"/>
                </a:lnTo>
                <a:lnTo>
                  <a:pt x="248" y="131"/>
                </a:lnTo>
                <a:lnTo>
                  <a:pt x="251" y="154"/>
                </a:lnTo>
                <a:lnTo>
                  <a:pt x="255" y="165"/>
                </a:lnTo>
                <a:lnTo>
                  <a:pt x="258" y="173"/>
                </a:lnTo>
                <a:lnTo>
                  <a:pt x="258" y="173"/>
                </a:lnTo>
                <a:lnTo>
                  <a:pt x="264" y="185"/>
                </a:lnTo>
                <a:lnTo>
                  <a:pt x="269" y="192"/>
                </a:lnTo>
                <a:lnTo>
                  <a:pt x="275" y="195"/>
                </a:lnTo>
                <a:lnTo>
                  <a:pt x="283" y="199"/>
                </a:lnTo>
                <a:lnTo>
                  <a:pt x="283" y="199"/>
                </a:lnTo>
                <a:lnTo>
                  <a:pt x="294" y="201"/>
                </a:lnTo>
                <a:lnTo>
                  <a:pt x="301" y="202"/>
                </a:lnTo>
                <a:lnTo>
                  <a:pt x="309" y="202"/>
                </a:lnTo>
                <a:lnTo>
                  <a:pt x="305" y="220"/>
                </a:lnTo>
                <a:lnTo>
                  <a:pt x="305" y="220"/>
                </a:lnTo>
                <a:lnTo>
                  <a:pt x="295" y="235"/>
                </a:lnTo>
                <a:lnTo>
                  <a:pt x="286" y="248"/>
                </a:lnTo>
                <a:lnTo>
                  <a:pt x="280" y="263"/>
                </a:lnTo>
                <a:lnTo>
                  <a:pt x="280" y="263"/>
                </a:lnTo>
                <a:lnTo>
                  <a:pt x="275" y="270"/>
                </a:lnTo>
                <a:lnTo>
                  <a:pt x="274" y="273"/>
                </a:lnTo>
                <a:lnTo>
                  <a:pt x="270" y="278"/>
                </a:lnTo>
                <a:lnTo>
                  <a:pt x="262" y="292"/>
                </a:lnTo>
                <a:lnTo>
                  <a:pt x="262" y="292"/>
                </a:lnTo>
                <a:lnTo>
                  <a:pt x="251" y="312"/>
                </a:lnTo>
                <a:lnTo>
                  <a:pt x="243" y="334"/>
                </a:lnTo>
                <a:lnTo>
                  <a:pt x="236" y="352"/>
                </a:lnTo>
                <a:lnTo>
                  <a:pt x="234" y="361"/>
                </a:lnTo>
                <a:lnTo>
                  <a:pt x="232" y="368"/>
                </a:lnTo>
                <a:lnTo>
                  <a:pt x="232" y="368"/>
                </a:lnTo>
                <a:lnTo>
                  <a:pt x="232" y="386"/>
                </a:lnTo>
                <a:lnTo>
                  <a:pt x="235" y="408"/>
                </a:lnTo>
                <a:lnTo>
                  <a:pt x="237" y="435"/>
                </a:lnTo>
                <a:lnTo>
                  <a:pt x="237" y="466"/>
                </a:lnTo>
                <a:lnTo>
                  <a:pt x="237" y="466"/>
                </a:lnTo>
                <a:lnTo>
                  <a:pt x="236" y="495"/>
                </a:lnTo>
                <a:lnTo>
                  <a:pt x="236" y="518"/>
                </a:lnTo>
                <a:lnTo>
                  <a:pt x="237" y="538"/>
                </a:lnTo>
                <a:lnTo>
                  <a:pt x="237" y="563"/>
                </a:lnTo>
                <a:lnTo>
                  <a:pt x="237" y="563"/>
                </a:lnTo>
                <a:lnTo>
                  <a:pt x="238" y="579"/>
                </a:lnTo>
                <a:lnTo>
                  <a:pt x="238" y="589"/>
                </a:lnTo>
                <a:lnTo>
                  <a:pt x="237" y="602"/>
                </a:lnTo>
                <a:lnTo>
                  <a:pt x="237" y="602"/>
                </a:lnTo>
                <a:lnTo>
                  <a:pt x="235" y="617"/>
                </a:lnTo>
                <a:lnTo>
                  <a:pt x="234" y="631"/>
                </a:lnTo>
                <a:lnTo>
                  <a:pt x="232" y="647"/>
                </a:lnTo>
                <a:lnTo>
                  <a:pt x="229" y="661"/>
                </a:lnTo>
                <a:lnTo>
                  <a:pt x="229" y="661"/>
                </a:lnTo>
                <a:lnTo>
                  <a:pt x="224" y="675"/>
                </a:lnTo>
                <a:lnTo>
                  <a:pt x="221" y="689"/>
                </a:lnTo>
                <a:lnTo>
                  <a:pt x="216" y="716"/>
                </a:lnTo>
                <a:lnTo>
                  <a:pt x="216" y="716"/>
                </a:lnTo>
                <a:lnTo>
                  <a:pt x="212" y="739"/>
                </a:lnTo>
                <a:lnTo>
                  <a:pt x="211" y="748"/>
                </a:lnTo>
                <a:lnTo>
                  <a:pt x="211" y="754"/>
                </a:lnTo>
                <a:lnTo>
                  <a:pt x="211" y="754"/>
                </a:lnTo>
                <a:lnTo>
                  <a:pt x="214" y="761"/>
                </a:lnTo>
                <a:lnTo>
                  <a:pt x="218" y="770"/>
                </a:lnTo>
                <a:lnTo>
                  <a:pt x="224" y="780"/>
                </a:lnTo>
                <a:lnTo>
                  <a:pt x="203" y="801"/>
                </a:lnTo>
                <a:lnTo>
                  <a:pt x="203" y="801"/>
                </a:lnTo>
                <a:lnTo>
                  <a:pt x="199" y="807"/>
                </a:lnTo>
                <a:lnTo>
                  <a:pt x="195" y="818"/>
                </a:lnTo>
                <a:lnTo>
                  <a:pt x="195" y="818"/>
                </a:lnTo>
                <a:lnTo>
                  <a:pt x="185" y="835"/>
                </a:lnTo>
                <a:lnTo>
                  <a:pt x="178" y="848"/>
                </a:lnTo>
                <a:lnTo>
                  <a:pt x="178" y="848"/>
                </a:lnTo>
                <a:lnTo>
                  <a:pt x="88" y="980"/>
                </a:lnTo>
                <a:lnTo>
                  <a:pt x="27" y="1072"/>
                </a:lnTo>
                <a:lnTo>
                  <a:pt x="7" y="1103"/>
                </a:lnTo>
                <a:lnTo>
                  <a:pt x="0" y="1115"/>
                </a:lnTo>
                <a:lnTo>
                  <a:pt x="0" y="1115"/>
                </a:lnTo>
                <a:lnTo>
                  <a:pt x="4" y="1118"/>
                </a:lnTo>
                <a:lnTo>
                  <a:pt x="14" y="1124"/>
                </a:lnTo>
                <a:lnTo>
                  <a:pt x="23" y="1130"/>
                </a:lnTo>
                <a:lnTo>
                  <a:pt x="29" y="1132"/>
                </a:lnTo>
                <a:lnTo>
                  <a:pt x="29" y="1132"/>
                </a:lnTo>
                <a:lnTo>
                  <a:pt x="37" y="1121"/>
                </a:lnTo>
                <a:lnTo>
                  <a:pt x="56" y="1092"/>
                </a:lnTo>
                <a:lnTo>
                  <a:pt x="114" y="1007"/>
                </a:lnTo>
                <a:lnTo>
                  <a:pt x="171" y="921"/>
                </a:lnTo>
                <a:lnTo>
                  <a:pt x="190" y="892"/>
                </a:lnTo>
                <a:lnTo>
                  <a:pt x="198" y="882"/>
                </a:lnTo>
                <a:lnTo>
                  <a:pt x="198" y="882"/>
                </a:lnTo>
                <a:lnTo>
                  <a:pt x="203" y="881"/>
                </a:lnTo>
                <a:lnTo>
                  <a:pt x="208" y="878"/>
                </a:lnTo>
                <a:lnTo>
                  <a:pt x="216" y="874"/>
                </a:lnTo>
                <a:lnTo>
                  <a:pt x="216" y="874"/>
                </a:lnTo>
                <a:lnTo>
                  <a:pt x="225" y="863"/>
                </a:lnTo>
                <a:lnTo>
                  <a:pt x="232" y="856"/>
                </a:lnTo>
                <a:lnTo>
                  <a:pt x="262" y="810"/>
                </a:lnTo>
                <a:lnTo>
                  <a:pt x="262" y="810"/>
                </a:lnTo>
                <a:lnTo>
                  <a:pt x="262" y="819"/>
                </a:lnTo>
                <a:lnTo>
                  <a:pt x="261" y="827"/>
                </a:lnTo>
                <a:lnTo>
                  <a:pt x="258" y="835"/>
                </a:lnTo>
                <a:lnTo>
                  <a:pt x="258" y="835"/>
                </a:lnTo>
                <a:lnTo>
                  <a:pt x="253" y="849"/>
                </a:lnTo>
                <a:lnTo>
                  <a:pt x="244" y="872"/>
                </a:lnTo>
                <a:lnTo>
                  <a:pt x="240" y="887"/>
                </a:lnTo>
                <a:lnTo>
                  <a:pt x="236" y="901"/>
                </a:lnTo>
                <a:lnTo>
                  <a:pt x="234" y="915"/>
                </a:lnTo>
                <a:lnTo>
                  <a:pt x="232" y="928"/>
                </a:lnTo>
                <a:lnTo>
                  <a:pt x="232" y="928"/>
                </a:lnTo>
                <a:lnTo>
                  <a:pt x="231" y="955"/>
                </a:lnTo>
                <a:lnTo>
                  <a:pt x="230" y="986"/>
                </a:lnTo>
                <a:lnTo>
                  <a:pt x="230" y="1000"/>
                </a:lnTo>
                <a:lnTo>
                  <a:pt x="231" y="1015"/>
                </a:lnTo>
                <a:lnTo>
                  <a:pt x="234" y="1030"/>
                </a:lnTo>
                <a:lnTo>
                  <a:pt x="237" y="1043"/>
                </a:lnTo>
                <a:lnTo>
                  <a:pt x="237" y="1043"/>
                </a:lnTo>
                <a:lnTo>
                  <a:pt x="244" y="1063"/>
                </a:lnTo>
                <a:lnTo>
                  <a:pt x="257" y="1095"/>
                </a:lnTo>
                <a:lnTo>
                  <a:pt x="292" y="1174"/>
                </a:lnTo>
                <a:lnTo>
                  <a:pt x="339" y="1280"/>
                </a:lnTo>
                <a:lnTo>
                  <a:pt x="334" y="1327"/>
                </a:lnTo>
                <a:lnTo>
                  <a:pt x="334" y="1327"/>
                </a:lnTo>
                <a:lnTo>
                  <a:pt x="323" y="1339"/>
                </a:lnTo>
                <a:lnTo>
                  <a:pt x="309" y="1352"/>
                </a:lnTo>
                <a:lnTo>
                  <a:pt x="309" y="1352"/>
                </a:lnTo>
                <a:lnTo>
                  <a:pt x="297" y="1356"/>
                </a:lnTo>
                <a:lnTo>
                  <a:pt x="277" y="1362"/>
                </a:lnTo>
                <a:lnTo>
                  <a:pt x="266" y="1365"/>
                </a:lnTo>
                <a:lnTo>
                  <a:pt x="255" y="1369"/>
                </a:lnTo>
                <a:lnTo>
                  <a:pt x="247" y="1373"/>
                </a:lnTo>
                <a:lnTo>
                  <a:pt x="241" y="1378"/>
                </a:lnTo>
                <a:lnTo>
                  <a:pt x="241" y="1378"/>
                </a:lnTo>
                <a:lnTo>
                  <a:pt x="238" y="1383"/>
                </a:lnTo>
                <a:lnTo>
                  <a:pt x="237" y="1388"/>
                </a:lnTo>
                <a:lnTo>
                  <a:pt x="238" y="1391"/>
                </a:lnTo>
                <a:lnTo>
                  <a:pt x="240" y="1396"/>
                </a:lnTo>
                <a:lnTo>
                  <a:pt x="243" y="1402"/>
                </a:lnTo>
                <a:lnTo>
                  <a:pt x="245" y="1403"/>
                </a:lnTo>
                <a:lnTo>
                  <a:pt x="360" y="1408"/>
                </a:lnTo>
                <a:lnTo>
                  <a:pt x="360" y="1408"/>
                </a:lnTo>
                <a:lnTo>
                  <a:pt x="359" y="1409"/>
                </a:lnTo>
                <a:lnTo>
                  <a:pt x="358" y="1414"/>
                </a:lnTo>
                <a:lnTo>
                  <a:pt x="359" y="1416"/>
                </a:lnTo>
                <a:lnTo>
                  <a:pt x="360" y="1421"/>
                </a:lnTo>
                <a:lnTo>
                  <a:pt x="364" y="1424"/>
                </a:lnTo>
                <a:lnTo>
                  <a:pt x="368" y="1429"/>
                </a:lnTo>
                <a:lnTo>
                  <a:pt x="368" y="1429"/>
                </a:lnTo>
                <a:lnTo>
                  <a:pt x="372" y="1431"/>
                </a:lnTo>
                <a:lnTo>
                  <a:pt x="377" y="1432"/>
                </a:lnTo>
                <a:lnTo>
                  <a:pt x="387" y="1432"/>
                </a:lnTo>
                <a:lnTo>
                  <a:pt x="401" y="1430"/>
                </a:lnTo>
                <a:lnTo>
                  <a:pt x="417" y="1428"/>
                </a:lnTo>
                <a:lnTo>
                  <a:pt x="431" y="1423"/>
                </a:lnTo>
                <a:lnTo>
                  <a:pt x="443" y="1418"/>
                </a:lnTo>
                <a:lnTo>
                  <a:pt x="452" y="1415"/>
                </a:lnTo>
                <a:lnTo>
                  <a:pt x="457" y="1412"/>
                </a:lnTo>
                <a:lnTo>
                  <a:pt x="457" y="1412"/>
                </a:lnTo>
                <a:lnTo>
                  <a:pt x="478" y="1386"/>
                </a:lnTo>
                <a:lnTo>
                  <a:pt x="492" y="1372"/>
                </a:lnTo>
                <a:lnTo>
                  <a:pt x="497" y="1367"/>
                </a:lnTo>
                <a:lnTo>
                  <a:pt x="500" y="1365"/>
                </a:lnTo>
                <a:lnTo>
                  <a:pt x="521" y="1365"/>
                </a:lnTo>
                <a:lnTo>
                  <a:pt x="521" y="1365"/>
                </a:lnTo>
                <a:lnTo>
                  <a:pt x="546" y="1345"/>
                </a:lnTo>
                <a:lnTo>
                  <a:pt x="563" y="1328"/>
                </a:lnTo>
                <a:lnTo>
                  <a:pt x="569" y="1323"/>
                </a:lnTo>
                <a:lnTo>
                  <a:pt x="572" y="1319"/>
                </a:lnTo>
                <a:lnTo>
                  <a:pt x="572" y="1319"/>
                </a:lnTo>
                <a:lnTo>
                  <a:pt x="572" y="1315"/>
                </a:lnTo>
                <a:lnTo>
                  <a:pt x="570" y="1311"/>
                </a:lnTo>
                <a:lnTo>
                  <a:pt x="568" y="1299"/>
                </a:lnTo>
                <a:lnTo>
                  <a:pt x="563" y="1285"/>
                </a:lnTo>
                <a:lnTo>
                  <a:pt x="563" y="1285"/>
                </a:lnTo>
                <a:lnTo>
                  <a:pt x="561" y="1284"/>
                </a:lnTo>
                <a:lnTo>
                  <a:pt x="555" y="1280"/>
                </a:lnTo>
                <a:lnTo>
                  <a:pt x="550" y="1275"/>
                </a:lnTo>
                <a:lnTo>
                  <a:pt x="548" y="1272"/>
                </a:lnTo>
                <a:lnTo>
                  <a:pt x="546" y="1267"/>
                </a:lnTo>
                <a:lnTo>
                  <a:pt x="546" y="1267"/>
                </a:lnTo>
                <a:lnTo>
                  <a:pt x="542" y="1259"/>
                </a:lnTo>
                <a:lnTo>
                  <a:pt x="533" y="1243"/>
                </a:lnTo>
                <a:lnTo>
                  <a:pt x="504" y="1200"/>
                </a:lnTo>
                <a:lnTo>
                  <a:pt x="465" y="1141"/>
                </a:lnTo>
                <a:lnTo>
                  <a:pt x="465" y="1141"/>
                </a:lnTo>
                <a:lnTo>
                  <a:pt x="463" y="1057"/>
                </a:lnTo>
                <a:lnTo>
                  <a:pt x="462" y="998"/>
                </a:lnTo>
                <a:lnTo>
                  <a:pt x="462" y="967"/>
                </a:lnTo>
                <a:lnTo>
                  <a:pt x="462" y="967"/>
                </a:lnTo>
                <a:lnTo>
                  <a:pt x="468" y="926"/>
                </a:lnTo>
                <a:lnTo>
                  <a:pt x="474" y="869"/>
                </a:lnTo>
                <a:lnTo>
                  <a:pt x="474" y="869"/>
                </a:lnTo>
                <a:lnTo>
                  <a:pt x="476" y="855"/>
                </a:lnTo>
                <a:lnTo>
                  <a:pt x="479" y="837"/>
                </a:lnTo>
                <a:lnTo>
                  <a:pt x="489" y="796"/>
                </a:lnTo>
                <a:lnTo>
                  <a:pt x="496" y="757"/>
                </a:lnTo>
                <a:lnTo>
                  <a:pt x="498" y="742"/>
                </a:lnTo>
                <a:lnTo>
                  <a:pt x="500" y="733"/>
                </a:lnTo>
                <a:lnTo>
                  <a:pt x="500" y="733"/>
                </a:lnTo>
                <a:lnTo>
                  <a:pt x="497" y="708"/>
                </a:lnTo>
                <a:lnTo>
                  <a:pt x="496" y="693"/>
                </a:lnTo>
                <a:lnTo>
                  <a:pt x="495" y="669"/>
                </a:lnTo>
                <a:lnTo>
                  <a:pt x="495" y="669"/>
                </a:lnTo>
                <a:lnTo>
                  <a:pt x="495" y="636"/>
                </a:lnTo>
                <a:lnTo>
                  <a:pt x="494" y="598"/>
                </a:lnTo>
                <a:lnTo>
                  <a:pt x="491" y="551"/>
                </a:lnTo>
                <a:lnTo>
                  <a:pt x="491" y="551"/>
                </a:lnTo>
                <a:lnTo>
                  <a:pt x="509" y="466"/>
                </a:lnTo>
                <a:lnTo>
                  <a:pt x="520" y="409"/>
                </a:lnTo>
                <a:lnTo>
                  <a:pt x="524" y="390"/>
                </a:lnTo>
                <a:lnTo>
                  <a:pt x="524" y="381"/>
                </a:lnTo>
                <a:lnTo>
                  <a:pt x="524" y="381"/>
                </a:lnTo>
                <a:lnTo>
                  <a:pt x="524" y="373"/>
                </a:lnTo>
                <a:lnTo>
                  <a:pt x="526" y="360"/>
                </a:lnTo>
                <a:lnTo>
                  <a:pt x="524" y="343"/>
                </a:lnTo>
                <a:lnTo>
                  <a:pt x="523" y="334"/>
                </a:lnTo>
                <a:lnTo>
                  <a:pt x="521" y="325"/>
                </a:lnTo>
                <a:lnTo>
                  <a:pt x="521" y="325"/>
                </a:lnTo>
                <a:lnTo>
                  <a:pt x="513" y="309"/>
                </a:lnTo>
                <a:lnTo>
                  <a:pt x="504" y="293"/>
                </a:lnTo>
                <a:lnTo>
                  <a:pt x="495" y="279"/>
                </a:lnTo>
                <a:lnTo>
                  <a:pt x="487" y="271"/>
                </a:lnTo>
                <a:lnTo>
                  <a:pt x="487" y="271"/>
                </a:lnTo>
                <a:lnTo>
                  <a:pt x="468" y="254"/>
                </a:lnTo>
                <a:lnTo>
                  <a:pt x="458" y="246"/>
                </a:lnTo>
                <a:lnTo>
                  <a:pt x="453" y="241"/>
                </a:lnTo>
                <a:lnTo>
                  <a:pt x="453" y="241"/>
                </a:lnTo>
                <a:lnTo>
                  <a:pt x="451" y="239"/>
                </a:lnTo>
                <a:lnTo>
                  <a:pt x="446" y="235"/>
                </a:lnTo>
                <a:lnTo>
                  <a:pt x="433" y="228"/>
                </a:lnTo>
                <a:lnTo>
                  <a:pt x="414" y="220"/>
                </a:lnTo>
                <a:lnTo>
                  <a:pt x="393" y="186"/>
                </a:lnTo>
                <a:lnTo>
                  <a:pt x="398" y="169"/>
                </a:lnTo>
                <a:lnTo>
                  <a:pt x="398" y="169"/>
                </a:lnTo>
                <a:lnTo>
                  <a:pt x="399" y="161"/>
                </a:lnTo>
                <a:lnTo>
                  <a:pt x="403" y="143"/>
                </a:lnTo>
                <a:lnTo>
                  <a:pt x="403" y="143"/>
                </a:lnTo>
                <a:lnTo>
                  <a:pt x="404" y="131"/>
                </a:lnTo>
                <a:lnTo>
                  <a:pt x="403" y="117"/>
                </a:lnTo>
                <a:lnTo>
                  <a:pt x="403" y="101"/>
                </a:lnTo>
                <a:lnTo>
                  <a:pt x="403" y="101"/>
                </a:lnTo>
                <a:lnTo>
                  <a:pt x="404" y="94"/>
                </a:lnTo>
                <a:lnTo>
                  <a:pt x="409" y="77"/>
                </a:lnTo>
                <a:lnTo>
                  <a:pt x="410" y="68"/>
                </a:lnTo>
                <a:lnTo>
                  <a:pt x="411" y="57"/>
                </a:lnTo>
                <a:lnTo>
                  <a:pt x="410" y="49"/>
                </a:lnTo>
                <a:lnTo>
                  <a:pt x="409" y="45"/>
                </a:lnTo>
                <a:lnTo>
                  <a:pt x="406" y="42"/>
                </a:lnTo>
                <a:lnTo>
                  <a:pt x="406" y="42"/>
                </a:lnTo>
                <a:lnTo>
                  <a:pt x="399" y="30"/>
                </a:lnTo>
                <a:lnTo>
                  <a:pt x="396" y="25"/>
                </a:lnTo>
                <a:lnTo>
                  <a:pt x="392" y="19"/>
                </a:lnTo>
                <a:lnTo>
                  <a:pt x="386" y="15"/>
                </a:lnTo>
                <a:lnTo>
                  <a:pt x="380" y="11"/>
                </a:lnTo>
                <a:lnTo>
                  <a:pt x="371" y="7"/>
                </a:lnTo>
                <a:lnTo>
                  <a:pt x="360" y="4"/>
                </a:lnTo>
                <a:lnTo>
                  <a:pt x="360" y="4"/>
                </a:lnTo>
                <a:lnTo>
                  <a:pt x="346" y="2"/>
                </a:lnTo>
                <a:lnTo>
                  <a:pt x="331" y="0"/>
                </a:lnTo>
                <a:lnTo>
                  <a:pt x="315" y="0"/>
                </a:lnTo>
                <a:lnTo>
                  <a:pt x="300" y="3"/>
                </a:lnTo>
                <a:lnTo>
                  <a:pt x="286" y="4"/>
                </a:lnTo>
                <a:lnTo>
                  <a:pt x="274" y="7"/>
                </a:lnTo>
                <a:lnTo>
                  <a:pt x="264" y="10"/>
                </a:lnTo>
                <a:lnTo>
                  <a:pt x="258" y="12"/>
                </a:lnTo>
                <a:lnTo>
                  <a:pt x="258" y="12"/>
                </a:lnTo>
                <a:lnTo>
                  <a:pt x="256" y="13"/>
                </a:lnTo>
                <a:lnTo>
                  <a:pt x="255" y="16"/>
                </a:lnTo>
                <a:lnTo>
                  <a:pt x="251" y="24"/>
                </a:lnTo>
                <a:lnTo>
                  <a:pt x="250" y="33"/>
                </a:lnTo>
                <a:lnTo>
                  <a:pt x="248" y="44"/>
                </a:lnTo>
                <a:lnTo>
                  <a:pt x="245" y="63"/>
                </a:lnTo>
                <a:lnTo>
                  <a:pt x="245" y="71"/>
                </a:lnTo>
                <a:lnTo>
                  <a:pt x="245" y="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C2B5F3A0-65C7-4F06-AC05-316F1AFFB373}"/>
              </a:ext>
            </a:extLst>
          </p:cNvPr>
          <p:cNvSpPr>
            <a:spLocks/>
          </p:cNvSpPr>
          <p:nvPr/>
        </p:nvSpPr>
        <p:spPr bwMode="auto">
          <a:xfrm>
            <a:off x="4292065" y="4700062"/>
            <a:ext cx="1188778" cy="1624868"/>
          </a:xfrm>
          <a:custGeom>
            <a:avLst/>
            <a:gdLst>
              <a:gd name="T0" fmla="*/ 605 w 965"/>
              <a:gd name="T1" fmla="*/ 240 h 1319"/>
              <a:gd name="T2" fmla="*/ 566 w 965"/>
              <a:gd name="T3" fmla="*/ 281 h 1319"/>
              <a:gd name="T4" fmla="*/ 527 w 965"/>
              <a:gd name="T5" fmla="*/ 336 h 1319"/>
              <a:gd name="T6" fmla="*/ 443 w 965"/>
              <a:gd name="T7" fmla="*/ 389 h 1319"/>
              <a:gd name="T8" fmla="*/ 349 w 965"/>
              <a:gd name="T9" fmla="*/ 443 h 1319"/>
              <a:gd name="T10" fmla="*/ 302 w 965"/>
              <a:gd name="T11" fmla="*/ 475 h 1319"/>
              <a:gd name="T12" fmla="*/ 241 w 965"/>
              <a:gd name="T13" fmla="*/ 515 h 1319"/>
              <a:gd name="T14" fmla="*/ 4 w 965"/>
              <a:gd name="T15" fmla="*/ 598 h 1319"/>
              <a:gd name="T16" fmla="*/ 9 w 965"/>
              <a:gd name="T17" fmla="*/ 625 h 1319"/>
              <a:gd name="T18" fmla="*/ 245 w 965"/>
              <a:gd name="T19" fmla="*/ 540 h 1319"/>
              <a:gd name="T20" fmla="*/ 285 w 965"/>
              <a:gd name="T21" fmla="*/ 532 h 1319"/>
              <a:gd name="T22" fmla="*/ 334 w 965"/>
              <a:gd name="T23" fmla="*/ 529 h 1319"/>
              <a:gd name="T24" fmla="*/ 357 w 965"/>
              <a:gd name="T25" fmla="*/ 503 h 1319"/>
              <a:gd name="T26" fmla="*/ 447 w 965"/>
              <a:gd name="T27" fmla="*/ 474 h 1319"/>
              <a:gd name="T28" fmla="*/ 520 w 965"/>
              <a:gd name="T29" fmla="*/ 432 h 1319"/>
              <a:gd name="T30" fmla="*/ 598 w 965"/>
              <a:gd name="T31" fmla="*/ 390 h 1319"/>
              <a:gd name="T32" fmla="*/ 596 w 965"/>
              <a:gd name="T33" fmla="*/ 493 h 1319"/>
              <a:gd name="T34" fmla="*/ 607 w 965"/>
              <a:gd name="T35" fmla="*/ 506 h 1319"/>
              <a:gd name="T36" fmla="*/ 609 w 965"/>
              <a:gd name="T37" fmla="*/ 533 h 1319"/>
              <a:gd name="T38" fmla="*/ 585 w 965"/>
              <a:gd name="T39" fmla="*/ 566 h 1319"/>
              <a:gd name="T40" fmla="*/ 610 w 965"/>
              <a:gd name="T41" fmla="*/ 565 h 1319"/>
              <a:gd name="T42" fmla="*/ 590 w 965"/>
              <a:gd name="T43" fmla="*/ 581 h 1319"/>
              <a:gd name="T44" fmla="*/ 594 w 965"/>
              <a:gd name="T45" fmla="*/ 643 h 1319"/>
              <a:gd name="T46" fmla="*/ 536 w 965"/>
              <a:gd name="T47" fmla="*/ 846 h 1319"/>
              <a:gd name="T48" fmla="*/ 527 w 965"/>
              <a:gd name="T49" fmla="*/ 1036 h 1319"/>
              <a:gd name="T50" fmla="*/ 527 w 965"/>
              <a:gd name="T51" fmla="*/ 1257 h 1319"/>
              <a:gd name="T52" fmla="*/ 459 w 965"/>
              <a:gd name="T53" fmla="*/ 1289 h 1319"/>
              <a:gd name="T54" fmla="*/ 459 w 965"/>
              <a:gd name="T55" fmla="*/ 1313 h 1319"/>
              <a:gd name="T56" fmla="*/ 616 w 965"/>
              <a:gd name="T57" fmla="*/ 1304 h 1319"/>
              <a:gd name="T58" fmla="*/ 663 w 965"/>
              <a:gd name="T59" fmla="*/ 1299 h 1319"/>
              <a:gd name="T60" fmla="*/ 656 w 965"/>
              <a:gd name="T61" fmla="*/ 1229 h 1319"/>
              <a:gd name="T62" fmla="*/ 646 w 965"/>
              <a:gd name="T63" fmla="*/ 1050 h 1319"/>
              <a:gd name="T64" fmla="*/ 674 w 965"/>
              <a:gd name="T65" fmla="*/ 906 h 1319"/>
              <a:gd name="T66" fmla="*/ 819 w 965"/>
              <a:gd name="T67" fmla="*/ 1139 h 1319"/>
              <a:gd name="T68" fmla="*/ 848 w 965"/>
              <a:gd name="T69" fmla="*/ 1236 h 1319"/>
              <a:gd name="T70" fmla="*/ 789 w 965"/>
              <a:gd name="T71" fmla="*/ 1287 h 1319"/>
              <a:gd name="T72" fmla="*/ 871 w 965"/>
              <a:gd name="T73" fmla="*/ 1289 h 1319"/>
              <a:gd name="T74" fmla="*/ 963 w 965"/>
              <a:gd name="T75" fmla="*/ 1283 h 1319"/>
              <a:gd name="T76" fmla="*/ 949 w 965"/>
              <a:gd name="T77" fmla="*/ 1234 h 1319"/>
              <a:gd name="T78" fmla="*/ 950 w 965"/>
              <a:gd name="T79" fmla="*/ 1218 h 1319"/>
              <a:gd name="T80" fmla="*/ 954 w 965"/>
              <a:gd name="T81" fmla="*/ 1206 h 1319"/>
              <a:gd name="T82" fmla="*/ 928 w 965"/>
              <a:gd name="T83" fmla="*/ 1186 h 1319"/>
              <a:gd name="T84" fmla="*/ 874 w 965"/>
              <a:gd name="T85" fmla="*/ 939 h 1319"/>
              <a:gd name="T86" fmla="*/ 877 w 965"/>
              <a:gd name="T87" fmla="*/ 720 h 1319"/>
              <a:gd name="T88" fmla="*/ 868 w 965"/>
              <a:gd name="T89" fmla="*/ 523 h 1319"/>
              <a:gd name="T90" fmla="*/ 901 w 965"/>
              <a:gd name="T91" fmla="*/ 432 h 1319"/>
              <a:gd name="T92" fmla="*/ 888 w 965"/>
              <a:gd name="T93" fmla="*/ 289 h 1319"/>
              <a:gd name="T94" fmla="*/ 859 w 965"/>
              <a:gd name="T95" fmla="*/ 242 h 1319"/>
              <a:gd name="T96" fmla="*/ 807 w 965"/>
              <a:gd name="T97" fmla="*/ 214 h 1319"/>
              <a:gd name="T98" fmla="*/ 777 w 965"/>
              <a:gd name="T99" fmla="*/ 158 h 1319"/>
              <a:gd name="T100" fmla="*/ 793 w 965"/>
              <a:gd name="T101" fmla="*/ 135 h 1319"/>
              <a:gd name="T102" fmla="*/ 799 w 965"/>
              <a:gd name="T103" fmla="*/ 97 h 1319"/>
              <a:gd name="T104" fmla="*/ 805 w 965"/>
              <a:gd name="T105" fmla="*/ 53 h 1319"/>
              <a:gd name="T106" fmla="*/ 745 w 965"/>
              <a:gd name="T107" fmla="*/ 7 h 1319"/>
              <a:gd name="T108" fmla="*/ 660 w 965"/>
              <a:gd name="T109" fmla="*/ 35 h 1319"/>
              <a:gd name="T110" fmla="*/ 609 w 965"/>
              <a:gd name="T111" fmla="*/ 50 h 1319"/>
              <a:gd name="T112" fmla="*/ 649 w 965"/>
              <a:gd name="T113" fmla="*/ 97 h 1319"/>
              <a:gd name="T114" fmla="*/ 646 w 965"/>
              <a:gd name="T115" fmla="*/ 171 h 1319"/>
              <a:gd name="T116" fmla="*/ 674 w 965"/>
              <a:gd name="T117" fmla="*/ 178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5" h="1319">
                <a:moveTo>
                  <a:pt x="674" y="196"/>
                </a:moveTo>
                <a:lnTo>
                  <a:pt x="674" y="196"/>
                </a:lnTo>
                <a:lnTo>
                  <a:pt x="647" y="213"/>
                </a:lnTo>
                <a:lnTo>
                  <a:pt x="625" y="226"/>
                </a:lnTo>
                <a:lnTo>
                  <a:pt x="609" y="236"/>
                </a:lnTo>
                <a:lnTo>
                  <a:pt x="609" y="236"/>
                </a:lnTo>
                <a:lnTo>
                  <a:pt x="605" y="240"/>
                </a:lnTo>
                <a:lnTo>
                  <a:pt x="601" y="245"/>
                </a:lnTo>
                <a:lnTo>
                  <a:pt x="594" y="255"/>
                </a:lnTo>
                <a:lnTo>
                  <a:pt x="585" y="266"/>
                </a:lnTo>
                <a:lnTo>
                  <a:pt x="581" y="271"/>
                </a:lnTo>
                <a:lnTo>
                  <a:pt x="573" y="275"/>
                </a:lnTo>
                <a:lnTo>
                  <a:pt x="573" y="275"/>
                </a:lnTo>
                <a:lnTo>
                  <a:pt x="566" y="281"/>
                </a:lnTo>
                <a:lnTo>
                  <a:pt x="560" y="288"/>
                </a:lnTo>
                <a:lnTo>
                  <a:pt x="555" y="297"/>
                </a:lnTo>
                <a:lnTo>
                  <a:pt x="550" y="306"/>
                </a:lnTo>
                <a:lnTo>
                  <a:pt x="539" y="324"/>
                </a:lnTo>
                <a:lnTo>
                  <a:pt x="533" y="331"/>
                </a:lnTo>
                <a:lnTo>
                  <a:pt x="527" y="336"/>
                </a:lnTo>
                <a:lnTo>
                  <a:pt x="527" y="336"/>
                </a:lnTo>
                <a:lnTo>
                  <a:pt x="503" y="353"/>
                </a:lnTo>
                <a:lnTo>
                  <a:pt x="491" y="362"/>
                </a:lnTo>
                <a:lnTo>
                  <a:pt x="481" y="369"/>
                </a:lnTo>
                <a:lnTo>
                  <a:pt x="481" y="369"/>
                </a:lnTo>
                <a:lnTo>
                  <a:pt x="448" y="386"/>
                </a:lnTo>
                <a:lnTo>
                  <a:pt x="448" y="386"/>
                </a:lnTo>
                <a:lnTo>
                  <a:pt x="443" y="389"/>
                </a:lnTo>
                <a:lnTo>
                  <a:pt x="442" y="391"/>
                </a:lnTo>
                <a:lnTo>
                  <a:pt x="441" y="393"/>
                </a:lnTo>
                <a:lnTo>
                  <a:pt x="441" y="393"/>
                </a:lnTo>
                <a:lnTo>
                  <a:pt x="397" y="418"/>
                </a:lnTo>
                <a:lnTo>
                  <a:pt x="367" y="435"/>
                </a:lnTo>
                <a:lnTo>
                  <a:pt x="355" y="441"/>
                </a:lnTo>
                <a:lnTo>
                  <a:pt x="349" y="443"/>
                </a:lnTo>
                <a:lnTo>
                  <a:pt x="349" y="443"/>
                </a:lnTo>
                <a:lnTo>
                  <a:pt x="338" y="444"/>
                </a:lnTo>
                <a:lnTo>
                  <a:pt x="332" y="447"/>
                </a:lnTo>
                <a:lnTo>
                  <a:pt x="326" y="450"/>
                </a:lnTo>
                <a:lnTo>
                  <a:pt x="326" y="450"/>
                </a:lnTo>
                <a:lnTo>
                  <a:pt x="312" y="464"/>
                </a:lnTo>
                <a:lnTo>
                  <a:pt x="302" y="475"/>
                </a:lnTo>
                <a:lnTo>
                  <a:pt x="302" y="475"/>
                </a:lnTo>
                <a:lnTo>
                  <a:pt x="277" y="496"/>
                </a:lnTo>
                <a:lnTo>
                  <a:pt x="277" y="496"/>
                </a:lnTo>
                <a:lnTo>
                  <a:pt x="260" y="507"/>
                </a:lnTo>
                <a:lnTo>
                  <a:pt x="248" y="513"/>
                </a:lnTo>
                <a:lnTo>
                  <a:pt x="244" y="514"/>
                </a:lnTo>
                <a:lnTo>
                  <a:pt x="241" y="515"/>
                </a:lnTo>
                <a:lnTo>
                  <a:pt x="241" y="515"/>
                </a:lnTo>
                <a:lnTo>
                  <a:pt x="239" y="514"/>
                </a:lnTo>
                <a:lnTo>
                  <a:pt x="238" y="515"/>
                </a:lnTo>
                <a:lnTo>
                  <a:pt x="238" y="519"/>
                </a:lnTo>
                <a:lnTo>
                  <a:pt x="5" y="597"/>
                </a:lnTo>
                <a:lnTo>
                  <a:pt x="5" y="597"/>
                </a:lnTo>
                <a:lnTo>
                  <a:pt x="4" y="598"/>
                </a:lnTo>
                <a:lnTo>
                  <a:pt x="1" y="601"/>
                </a:lnTo>
                <a:lnTo>
                  <a:pt x="0" y="606"/>
                </a:lnTo>
                <a:lnTo>
                  <a:pt x="0" y="609"/>
                </a:lnTo>
                <a:lnTo>
                  <a:pt x="1" y="611"/>
                </a:lnTo>
                <a:lnTo>
                  <a:pt x="1" y="611"/>
                </a:lnTo>
                <a:lnTo>
                  <a:pt x="7" y="622"/>
                </a:lnTo>
                <a:lnTo>
                  <a:pt x="9" y="625"/>
                </a:lnTo>
                <a:lnTo>
                  <a:pt x="9" y="625"/>
                </a:lnTo>
                <a:lnTo>
                  <a:pt x="124" y="581"/>
                </a:lnTo>
                <a:lnTo>
                  <a:pt x="205" y="552"/>
                </a:lnTo>
                <a:lnTo>
                  <a:pt x="233" y="542"/>
                </a:lnTo>
                <a:lnTo>
                  <a:pt x="241" y="540"/>
                </a:lnTo>
                <a:lnTo>
                  <a:pt x="245" y="540"/>
                </a:lnTo>
                <a:lnTo>
                  <a:pt x="245" y="540"/>
                </a:lnTo>
                <a:lnTo>
                  <a:pt x="250" y="541"/>
                </a:lnTo>
                <a:lnTo>
                  <a:pt x="256" y="541"/>
                </a:lnTo>
                <a:lnTo>
                  <a:pt x="259" y="541"/>
                </a:lnTo>
                <a:lnTo>
                  <a:pt x="263" y="540"/>
                </a:lnTo>
                <a:lnTo>
                  <a:pt x="263" y="540"/>
                </a:lnTo>
                <a:lnTo>
                  <a:pt x="271" y="536"/>
                </a:lnTo>
                <a:lnTo>
                  <a:pt x="285" y="532"/>
                </a:lnTo>
                <a:lnTo>
                  <a:pt x="305" y="526"/>
                </a:lnTo>
                <a:lnTo>
                  <a:pt x="305" y="526"/>
                </a:lnTo>
                <a:lnTo>
                  <a:pt x="309" y="527"/>
                </a:lnTo>
                <a:lnTo>
                  <a:pt x="317" y="529"/>
                </a:lnTo>
                <a:lnTo>
                  <a:pt x="326" y="531"/>
                </a:lnTo>
                <a:lnTo>
                  <a:pt x="331" y="531"/>
                </a:lnTo>
                <a:lnTo>
                  <a:pt x="334" y="529"/>
                </a:lnTo>
                <a:lnTo>
                  <a:pt x="334" y="529"/>
                </a:lnTo>
                <a:lnTo>
                  <a:pt x="342" y="522"/>
                </a:lnTo>
                <a:lnTo>
                  <a:pt x="345" y="520"/>
                </a:lnTo>
                <a:lnTo>
                  <a:pt x="349" y="515"/>
                </a:lnTo>
                <a:lnTo>
                  <a:pt x="349" y="515"/>
                </a:lnTo>
                <a:lnTo>
                  <a:pt x="352" y="509"/>
                </a:lnTo>
                <a:lnTo>
                  <a:pt x="357" y="503"/>
                </a:lnTo>
                <a:lnTo>
                  <a:pt x="367" y="496"/>
                </a:lnTo>
                <a:lnTo>
                  <a:pt x="367" y="496"/>
                </a:lnTo>
                <a:lnTo>
                  <a:pt x="377" y="493"/>
                </a:lnTo>
                <a:lnTo>
                  <a:pt x="397" y="488"/>
                </a:lnTo>
                <a:lnTo>
                  <a:pt x="434" y="479"/>
                </a:lnTo>
                <a:lnTo>
                  <a:pt x="434" y="479"/>
                </a:lnTo>
                <a:lnTo>
                  <a:pt x="447" y="474"/>
                </a:lnTo>
                <a:lnTo>
                  <a:pt x="465" y="466"/>
                </a:lnTo>
                <a:lnTo>
                  <a:pt x="492" y="450"/>
                </a:lnTo>
                <a:lnTo>
                  <a:pt x="492" y="450"/>
                </a:lnTo>
                <a:lnTo>
                  <a:pt x="503" y="443"/>
                </a:lnTo>
                <a:lnTo>
                  <a:pt x="510" y="437"/>
                </a:lnTo>
                <a:lnTo>
                  <a:pt x="520" y="432"/>
                </a:lnTo>
                <a:lnTo>
                  <a:pt x="520" y="432"/>
                </a:lnTo>
                <a:lnTo>
                  <a:pt x="539" y="422"/>
                </a:lnTo>
                <a:lnTo>
                  <a:pt x="565" y="406"/>
                </a:lnTo>
                <a:lnTo>
                  <a:pt x="589" y="392"/>
                </a:lnTo>
                <a:lnTo>
                  <a:pt x="596" y="390"/>
                </a:lnTo>
                <a:lnTo>
                  <a:pt x="598" y="389"/>
                </a:lnTo>
                <a:lnTo>
                  <a:pt x="598" y="390"/>
                </a:lnTo>
                <a:lnTo>
                  <a:pt x="598" y="390"/>
                </a:lnTo>
                <a:lnTo>
                  <a:pt x="598" y="403"/>
                </a:lnTo>
                <a:lnTo>
                  <a:pt x="598" y="425"/>
                </a:lnTo>
                <a:lnTo>
                  <a:pt x="598" y="457"/>
                </a:lnTo>
                <a:lnTo>
                  <a:pt x="602" y="479"/>
                </a:lnTo>
                <a:lnTo>
                  <a:pt x="602" y="479"/>
                </a:lnTo>
                <a:lnTo>
                  <a:pt x="598" y="486"/>
                </a:lnTo>
                <a:lnTo>
                  <a:pt x="596" y="493"/>
                </a:lnTo>
                <a:lnTo>
                  <a:pt x="595" y="500"/>
                </a:lnTo>
                <a:lnTo>
                  <a:pt x="595" y="500"/>
                </a:lnTo>
                <a:lnTo>
                  <a:pt x="595" y="510"/>
                </a:lnTo>
                <a:lnTo>
                  <a:pt x="596" y="513"/>
                </a:lnTo>
                <a:lnTo>
                  <a:pt x="598" y="512"/>
                </a:lnTo>
                <a:lnTo>
                  <a:pt x="598" y="512"/>
                </a:lnTo>
                <a:lnTo>
                  <a:pt x="607" y="506"/>
                </a:lnTo>
                <a:lnTo>
                  <a:pt x="609" y="505"/>
                </a:lnTo>
                <a:lnTo>
                  <a:pt x="609" y="506"/>
                </a:lnTo>
                <a:lnTo>
                  <a:pt x="609" y="508"/>
                </a:lnTo>
                <a:lnTo>
                  <a:pt x="609" y="508"/>
                </a:lnTo>
                <a:lnTo>
                  <a:pt x="610" y="520"/>
                </a:lnTo>
                <a:lnTo>
                  <a:pt x="610" y="527"/>
                </a:lnTo>
                <a:lnTo>
                  <a:pt x="609" y="533"/>
                </a:lnTo>
                <a:lnTo>
                  <a:pt x="609" y="533"/>
                </a:lnTo>
                <a:lnTo>
                  <a:pt x="603" y="545"/>
                </a:lnTo>
                <a:lnTo>
                  <a:pt x="597" y="552"/>
                </a:lnTo>
                <a:lnTo>
                  <a:pt x="591" y="558"/>
                </a:lnTo>
                <a:lnTo>
                  <a:pt x="591" y="558"/>
                </a:lnTo>
                <a:lnTo>
                  <a:pt x="586" y="562"/>
                </a:lnTo>
                <a:lnTo>
                  <a:pt x="585" y="566"/>
                </a:lnTo>
                <a:lnTo>
                  <a:pt x="585" y="567"/>
                </a:lnTo>
                <a:lnTo>
                  <a:pt x="586" y="568"/>
                </a:lnTo>
                <a:lnTo>
                  <a:pt x="591" y="568"/>
                </a:lnTo>
                <a:lnTo>
                  <a:pt x="591" y="568"/>
                </a:lnTo>
                <a:lnTo>
                  <a:pt x="604" y="566"/>
                </a:lnTo>
                <a:lnTo>
                  <a:pt x="609" y="566"/>
                </a:lnTo>
                <a:lnTo>
                  <a:pt x="610" y="565"/>
                </a:lnTo>
                <a:lnTo>
                  <a:pt x="609" y="565"/>
                </a:lnTo>
                <a:lnTo>
                  <a:pt x="609" y="565"/>
                </a:lnTo>
                <a:lnTo>
                  <a:pt x="608" y="565"/>
                </a:lnTo>
                <a:lnTo>
                  <a:pt x="604" y="567"/>
                </a:lnTo>
                <a:lnTo>
                  <a:pt x="596" y="573"/>
                </a:lnTo>
                <a:lnTo>
                  <a:pt x="590" y="580"/>
                </a:lnTo>
                <a:lnTo>
                  <a:pt x="590" y="581"/>
                </a:lnTo>
                <a:lnTo>
                  <a:pt x="591" y="583"/>
                </a:lnTo>
                <a:lnTo>
                  <a:pt x="591" y="583"/>
                </a:lnTo>
                <a:lnTo>
                  <a:pt x="598" y="583"/>
                </a:lnTo>
                <a:lnTo>
                  <a:pt x="604" y="580"/>
                </a:lnTo>
                <a:lnTo>
                  <a:pt x="609" y="579"/>
                </a:lnTo>
                <a:lnTo>
                  <a:pt x="609" y="579"/>
                </a:lnTo>
                <a:lnTo>
                  <a:pt x="594" y="643"/>
                </a:lnTo>
                <a:lnTo>
                  <a:pt x="581" y="691"/>
                </a:lnTo>
                <a:lnTo>
                  <a:pt x="573" y="725"/>
                </a:lnTo>
                <a:lnTo>
                  <a:pt x="573" y="725"/>
                </a:lnTo>
                <a:lnTo>
                  <a:pt x="571" y="738"/>
                </a:lnTo>
                <a:lnTo>
                  <a:pt x="565" y="757"/>
                </a:lnTo>
                <a:lnTo>
                  <a:pt x="550" y="802"/>
                </a:lnTo>
                <a:lnTo>
                  <a:pt x="536" y="846"/>
                </a:lnTo>
                <a:lnTo>
                  <a:pt x="527" y="872"/>
                </a:lnTo>
                <a:lnTo>
                  <a:pt x="527" y="872"/>
                </a:lnTo>
                <a:lnTo>
                  <a:pt x="526" y="884"/>
                </a:lnTo>
                <a:lnTo>
                  <a:pt x="525" y="904"/>
                </a:lnTo>
                <a:lnTo>
                  <a:pt x="525" y="959"/>
                </a:lnTo>
                <a:lnTo>
                  <a:pt x="526" y="1011"/>
                </a:lnTo>
                <a:lnTo>
                  <a:pt x="527" y="1036"/>
                </a:lnTo>
                <a:lnTo>
                  <a:pt x="527" y="1036"/>
                </a:lnTo>
                <a:lnTo>
                  <a:pt x="531" y="1067"/>
                </a:lnTo>
                <a:lnTo>
                  <a:pt x="537" y="1132"/>
                </a:lnTo>
                <a:lnTo>
                  <a:pt x="545" y="1225"/>
                </a:lnTo>
                <a:lnTo>
                  <a:pt x="545" y="1225"/>
                </a:lnTo>
                <a:lnTo>
                  <a:pt x="536" y="1244"/>
                </a:lnTo>
                <a:lnTo>
                  <a:pt x="527" y="1257"/>
                </a:lnTo>
                <a:lnTo>
                  <a:pt x="523" y="1262"/>
                </a:lnTo>
                <a:lnTo>
                  <a:pt x="520" y="1265"/>
                </a:lnTo>
                <a:lnTo>
                  <a:pt x="520" y="1265"/>
                </a:lnTo>
                <a:lnTo>
                  <a:pt x="506" y="1270"/>
                </a:lnTo>
                <a:lnTo>
                  <a:pt x="481" y="1278"/>
                </a:lnTo>
                <a:lnTo>
                  <a:pt x="469" y="1283"/>
                </a:lnTo>
                <a:lnTo>
                  <a:pt x="459" y="1289"/>
                </a:lnTo>
                <a:lnTo>
                  <a:pt x="451" y="1295"/>
                </a:lnTo>
                <a:lnTo>
                  <a:pt x="449" y="1297"/>
                </a:lnTo>
                <a:lnTo>
                  <a:pt x="448" y="1301"/>
                </a:lnTo>
                <a:lnTo>
                  <a:pt x="448" y="1301"/>
                </a:lnTo>
                <a:lnTo>
                  <a:pt x="451" y="1306"/>
                </a:lnTo>
                <a:lnTo>
                  <a:pt x="454" y="1309"/>
                </a:lnTo>
                <a:lnTo>
                  <a:pt x="459" y="1313"/>
                </a:lnTo>
                <a:lnTo>
                  <a:pt x="465" y="1315"/>
                </a:lnTo>
                <a:lnTo>
                  <a:pt x="478" y="1319"/>
                </a:lnTo>
                <a:lnTo>
                  <a:pt x="488" y="1319"/>
                </a:lnTo>
                <a:lnTo>
                  <a:pt x="488" y="1319"/>
                </a:lnTo>
                <a:lnTo>
                  <a:pt x="551" y="1310"/>
                </a:lnTo>
                <a:lnTo>
                  <a:pt x="592" y="1306"/>
                </a:lnTo>
                <a:lnTo>
                  <a:pt x="616" y="1304"/>
                </a:lnTo>
                <a:lnTo>
                  <a:pt x="616" y="1304"/>
                </a:lnTo>
                <a:lnTo>
                  <a:pt x="629" y="1304"/>
                </a:lnTo>
                <a:lnTo>
                  <a:pt x="644" y="1303"/>
                </a:lnTo>
                <a:lnTo>
                  <a:pt x="653" y="1303"/>
                </a:lnTo>
                <a:lnTo>
                  <a:pt x="659" y="1301"/>
                </a:lnTo>
                <a:lnTo>
                  <a:pt x="662" y="1300"/>
                </a:lnTo>
                <a:lnTo>
                  <a:pt x="663" y="1299"/>
                </a:lnTo>
                <a:lnTo>
                  <a:pt x="663" y="1297"/>
                </a:lnTo>
                <a:lnTo>
                  <a:pt x="663" y="1297"/>
                </a:lnTo>
                <a:lnTo>
                  <a:pt x="661" y="1283"/>
                </a:lnTo>
                <a:lnTo>
                  <a:pt x="659" y="1261"/>
                </a:lnTo>
                <a:lnTo>
                  <a:pt x="656" y="1229"/>
                </a:lnTo>
                <a:lnTo>
                  <a:pt x="656" y="1229"/>
                </a:lnTo>
                <a:lnTo>
                  <a:pt x="656" y="1229"/>
                </a:lnTo>
                <a:lnTo>
                  <a:pt x="659" y="1226"/>
                </a:lnTo>
                <a:lnTo>
                  <a:pt x="660" y="1222"/>
                </a:lnTo>
                <a:lnTo>
                  <a:pt x="660" y="1211"/>
                </a:lnTo>
                <a:lnTo>
                  <a:pt x="660" y="1211"/>
                </a:lnTo>
                <a:lnTo>
                  <a:pt x="651" y="1131"/>
                </a:lnTo>
                <a:lnTo>
                  <a:pt x="647" y="1080"/>
                </a:lnTo>
                <a:lnTo>
                  <a:pt x="646" y="1050"/>
                </a:lnTo>
                <a:lnTo>
                  <a:pt x="646" y="1050"/>
                </a:lnTo>
                <a:lnTo>
                  <a:pt x="646" y="1030"/>
                </a:lnTo>
                <a:lnTo>
                  <a:pt x="648" y="1002"/>
                </a:lnTo>
                <a:lnTo>
                  <a:pt x="653" y="958"/>
                </a:lnTo>
                <a:lnTo>
                  <a:pt x="653" y="958"/>
                </a:lnTo>
                <a:lnTo>
                  <a:pt x="660" y="938"/>
                </a:lnTo>
                <a:lnTo>
                  <a:pt x="674" y="906"/>
                </a:lnTo>
                <a:lnTo>
                  <a:pt x="695" y="861"/>
                </a:lnTo>
                <a:lnTo>
                  <a:pt x="695" y="861"/>
                </a:lnTo>
                <a:lnTo>
                  <a:pt x="753" y="995"/>
                </a:lnTo>
                <a:lnTo>
                  <a:pt x="794" y="1087"/>
                </a:lnTo>
                <a:lnTo>
                  <a:pt x="813" y="1130"/>
                </a:lnTo>
                <a:lnTo>
                  <a:pt x="813" y="1130"/>
                </a:lnTo>
                <a:lnTo>
                  <a:pt x="819" y="1139"/>
                </a:lnTo>
                <a:lnTo>
                  <a:pt x="831" y="1163"/>
                </a:lnTo>
                <a:lnTo>
                  <a:pt x="849" y="1200"/>
                </a:lnTo>
                <a:lnTo>
                  <a:pt x="849" y="1200"/>
                </a:lnTo>
                <a:lnTo>
                  <a:pt x="855" y="1217"/>
                </a:lnTo>
                <a:lnTo>
                  <a:pt x="859" y="1229"/>
                </a:lnTo>
                <a:lnTo>
                  <a:pt x="859" y="1229"/>
                </a:lnTo>
                <a:lnTo>
                  <a:pt x="848" y="1236"/>
                </a:lnTo>
                <a:lnTo>
                  <a:pt x="823" y="1252"/>
                </a:lnTo>
                <a:lnTo>
                  <a:pt x="809" y="1262"/>
                </a:lnTo>
                <a:lnTo>
                  <a:pt x="798" y="1271"/>
                </a:lnTo>
                <a:lnTo>
                  <a:pt x="790" y="1280"/>
                </a:lnTo>
                <a:lnTo>
                  <a:pt x="789" y="1283"/>
                </a:lnTo>
                <a:lnTo>
                  <a:pt x="789" y="1287"/>
                </a:lnTo>
                <a:lnTo>
                  <a:pt x="789" y="1287"/>
                </a:lnTo>
                <a:lnTo>
                  <a:pt x="790" y="1289"/>
                </a:lnTo>
                <a:lnTo>
                  <a:pt x="793" y="1290"/>
                </a:lnTo>
                <a:lnTo>
                  <a:pt x="798" y="1291"/>
                </a:lnTo>
                <a:lnTo>
                  <a:pt x="804" y="1293"/>
                </a:lnTo>
                <a:lnTo>
                  <a:pt x="818" y="1293"/>
                </a:lnTo>
                <a:lnTo>
                  <a:pt x="836" y="1293"/>
                </a:lnTo>
                <a:lnTo>
                  <a:pt x="871" y="1289"/>
                </a:lnTo>
                <a:lnTo>
                  <a:pt x="898" y="1287"/>
                </a:lnTo>
                <a:lnTo>
                  <a:pt x="898" y="1287"/>
                </a:lnTo>
                <a:lnTo>
                  <a:pt x="919" y="1286"/>
                </a:lnTo>
                <a:lnTo>
                  <a:pt x="937" y="1287"/>
                </a:lnTo>
                <a:lnTo>
                  <a:pt x="954" y="1286"/>
                </a:lnTo>
                <a:lnTo>
                  <a:pt x="960" y="1284"/>
                </a:lnTo>
                <a:lnTo>
                  <a:pt x="963" y="1283"/>
                </a:lnTo>
                <a:lnTo>
                  <a:pt x="963" y="1283"/>
                </a:lnTo>
                <a:lnTo>
                  <a:pt x="965" y="1281"/>
                </a:lnTo>
                <a:lnTo>
                  <a:pt x="965" y="1278"/>
                </a:lnTo>
                <a:lnTo>
                  <a:pt x="963" y="1271"/>
                </a:lnTo>
                <a:lnTo>
                  <a:pt x="961" y="1262"/>
                </a:lnTo>
                <a:lnTo>
                  <a:pt x="958" y="1251"/>
                </a:lnTo>
                <a:lnTo>
                  <a:pt x="949" y="1234"/>
                </a:lnTo>
                <a:lnTo>
                  <a:pt x="946" y="1225"/>
                </a:lnTo>
                <a:lnTo>
                  <a:pt x="946" y="1225"/>
                </a:lnTo>
                <a:lnTo>
                  <a:pt x="946" y="1223"/>
                </a:lnTo>
                <a:lnTo>
                  <a:pt x="946" y="1221"/>
                </a:lnTo>
                <a:lnTo>
                  <a:pt x="949" y="1218"/>
                </a:lnTo>
                <a:lnTo>
                  <a:pt x="949" y="1218"/>
                </a:lnTo>
                <a:lnTo>
                  <a:pt x="950" y="1218"/>
                </a:lnTo>
                <a:lnTo>
                  <a:pt x="953" y="1218"/>
                </a:lnTo>
                <a:lnTo>
                  <a:pt x="956" y="1219"/>
                </a:lnTo>
                <a:lnTo>
                  <a:pt x="956" y="1219"/>
                </a:lnTo>
                <a:lnTo>
                  <a:pt x="958" y="1218"/>
                </a:lnTo>
                <a:lnTo>
                  <a:pt x="956" y="1211"/>
                </a:lnTo>
                <a:lnTo>
                  <a:pt x="956" y="1211"/>
                </a:lnTo>
                <a:lnTo>
                  <a:pt x="954" y="1206"/>
                </a:lnTo>
                <a:lnTo>
                  <a:pt x="950" y="1202"/>
                </a:lnTo>
                <a:lnTo>
                  <a:pt x="946" y="1198"/>
                </a:lnTo>
                <a:lnTo>
                  <a:pt x="941" y="1195"/>
                </a:lnTo>
                <a:lnTo>
                  <a:pt x="933" y="1190"/>
                </a:lnTo>
                <a:lnTo>
                  <a:pt x="929" y="1189"/>
                </a:lnTo>
                <a:lnTo>
                  <a:pt x="928" y="1186"/>
                </a:lnTo>
                <a:lnTo>
                  <a:pt x="928" y="1186"/>
                </a:lnTo>
                <a:lnTo>
                  <a:pt x="924" y="1170"/>
                </a:lnTo>
                <a:lnTo>
                  <a:pt x="919" y="1138"/>
                </a:lnTo>
                <a:lnTo>
                  <a:pt x="910" y="1079"/>
                </a:lnTo>
                <a:lnTo>
                  <a:pt x="910" y="1079"/>
                </a:lnTo>
                <a:lnTo>
                  <a:pt x="903" y="1050"/>
                </a:lnTo>
                <a:lnTo>
                  <a:pt x="890" y="1003"/>
                </a:lnTo>
                <a:lnTo>
                  <a:pt x="874" y="939"/>
                </a:lnTo>
                <a:lnTo>
                  <a:pt x="874" y="939"/>
                </a:lnTo>
                <a:lnTo>
                  <a:pt x="876" y="879"/>
                </a:lnTo>
                <a:lnTo>
                  <a:pt x="877" y="831"/>
                </a:lnTo>
                <a:lnTo>
                  <a:pt x="877" y="793"/>
                </a:lnTo>
                <a:lnTo>
                  <a:pt x="877" y="793"/>
                </a:lnTo>
                <a:lnTo>
                  <a:pt x="877" y="760"/>
                </a:lnTo>
                <a:lnTo>
                  <a:pt x="877" y="720"/>
                </a:lnTo>
                <a:lnTo>
                  <a:pt x="878" y="684"/>
                </a:lnTo>
                <a:lnTo>
                  <a:pt x="877" y="665"/>
                </a:lnTo>
                <a:lnTo>
                  <a:pt x="877" y="665"/>
                </a:lnTo>
                <a:lnTo>
                  <a:pt x="870" y="593"/>
                </a:lnTo>
                <a:lnTo>
                  <a:pt x="863" y="529"/>
                </a:lnTo>
                <a:lnTo>
                  <a:pt x="863" y="529"/>
                </a:lnTo>
                <a:lnTo>
                  <a:pt x="868" y="523"/>
                </a:lnTo>
                <a:lnTo>
                  <a:pt x="877" y="506"/>
                </a:lnTo>
                <a:lnTo>
                  <a:pt x="884" y="494"/>
                </a:lnTo>
                <a:lnTo>
                  <a:pt x="890" y="480"/>
                </a:lnTo>
                <a:lnTo>
                  <a:pt x="895" y="462"/>
                </a:lnTo>
                <a:lnTo>
                  <a:pt x="898" y="443"/>
                </a:lnTo>
                <a:lnTo>
                  <a:pt x="898" y="443"/>
                </a:lnTo>
                <a:lnTo>
                  <a:pt x="901" y="432"/>
                </a:lnTo>
                <a:lnTo>
                  <a:pt x="901" y="422"/>
                </a:lnTo>
                <a:lnTo>
                  <a:pt x="901" y="398"/>
                </a:lnTo>
                <a:lnTo>
                  <a:pt x="900" y="373"/>
                </a:lnTo>
                <a:lnTo>
                  <a:pt x="896" y="350"/>
                </a:lnTo>
                <a:lnTo>
                  <a:pt x="891" y="310"/>
                </a:lnTo>
                <a:lnTo>
                  <a:pt x="889" y="297"/>
                </a:lnTo>
                <a:lnTo>
                  <a:pt x="888" y="289"/>
                </a:lnTo>
                <a:lnTo>
                  <a:pt x="888" y="289"/>
                </a:lnTo>
                <a:lnTo>
                  <a:pt x="888" y="286"/>
                </a:lnTo>
                <a:lnTo>
                  <a:pt x="885" y="281"/>
                </a:lnTo>
                <a:lnTo>
                  <a:pt x="880" y="271"/>
                </a:lnTo>
                <a:lnTo>
                  <a:pt x="863" y="247"/>
                </a:lnTo>
                <a:lnTo>
                  <a:pt x="863" y="247"/>
                </a:lnTo>
                <a:lnTo>
                  <a:pt x="859" y="242"/>
                </a:lnTo>
                <a:lnTo>
                  <a:pt x="856" y="239"/>
                </a:lnTo>
                <a:lnTo>
                  <a:pt x="852" y="236"/>
                </a:lnTo>
                <a:lnTo>
                  <a:pt x="848" y="234"/>
                </a:lnTo>
                <a:lnTo>
                  <a:pt x="838" y="230"/>
                </a:lnTo>
                <a:lnTo>
                  <a:pt x="828" y="226"/>
                </a:lnTo>
                <a:lnTo>
                  <a:pt x="828" y="226"/>
                </a:lnTo>
                <a:lnTo>
                  <a:pt x="807" y="214"/>
                </a:lnTo>
                <a:lnTo>
                  <a:pt x="796" y="208"/>
                </a:lnTo>
                <a:lnTo>
                  <a:pt x="796" y="208"/>
                </a:lnTo>
                <a:lnTo>
                  <a:pt x="771" y="185"/>
                </a:lnTo>
                <a:lnTo>
                  <a:pt x="774" y="168"/>
                </a:lnTo>
                <a:lnTo>
                  <a:pt x="774" y="168"/>
                </a:lnTo>
                <a:lnTo>
                  <a:pt x="776" y="163"/>
                </a:lnTo>
                <a:lnTo>
                  <a:pt x="777" y="158"/>
                </a:lnTo>
                <a:lnTo>
                  <a:pt x="781" y="154"/>
                </a:lnTo>
                <a:lnTo>
                  <a:pt x="781" y="154"/>
                </a:lnTo>
                <a:lnTo>
                  <a:pt x="787" y="148"/>
                </a:lnTo>
                <a:lnTo>
                  <a:pt x="790" y="144"/>
                </a:lnTo>
                <a:lnTo>
                  <a:pt x="792" y="139"/>
                </a:lnTo>
                <a:lnTo>
                  <a:pt x="792" y="139"/>
                </a:lnTo>
                <a:lnTo>
                  <a:pt x="793" y="135"/>
                </a:lnTo>
                <a:lnTo>
                  <a:pt x="793" y="130"/>
                </a:lnTo>
                <a:lnTo>
                  <a:pt x="796" y="118"/>
                </a:lnTo>
                <a:lnTo>
                  <a:pt x="796" y="118"/>
                </a:lnTo>
                <a:lnTo>
                  <a:pt x="796" y="111"/>
                </a:lnTo>
                <a:lnTo>
                  <a:pt x="796" y="106"/>
                </a:lnTo>
                <a:lnTo>
                  <a:pt x="797" y="102"/>
                </a:lnTo>
                <a:lnTo>
                  <a:pt x="799" y="97"/>
                </a:lnTo>
                <a:lnTo>
                  <a:pt x="799" y="97"/>
                </a:lnTo>
                <a:lnTo>
                  <a:pt x="802" y="91"/>
                </a:lnTo>
                <a:lnTo>
                  <a:pt x="804" y="84"/>
                </a:lnTo>
                <a:lnTo>
                  <a:pt x="805" y="74"/>
                </a:lnTo>
                <a:lnTo>
                  <a:pt x="806" y="65"/>
                </a:lnTo>
                <a:lnTo>
                  <a:pt x="806" y="65"/>
                </a:lnTo>
                <a:lnTo>
                  <a:pt x="805" y="53"/>
                </a:lnTo>
                <a:lnTo>
                  <a:pt x="804" y="45"/>
                </a:lnTo>
                <a:lnTo>
                  <a:pt x="802" y="39"/>
                </a:lnTo>
                <a:lnTo>
                  <a:pt x="799" y="35"/>
                </a:lnTo>
                <a:lnTo>
                  <a:pt x="799" y="35"/>
                </a:lnTo>
                <a:lnTo>
                  <a:pt x="779" y="25"/>
                </a:lnTo>
                <a:lnTo>
                  <a:pt x="761" y="15"/>
                </a:lnTo>
                <a:lnTo>
                  <a:pt x="745" y="7"/>
                </a:lnTo>
                <a:lnTo>
                  <a:pt x="745" y="7"/>
                </a:lnTo>
                <a:lnTo>
                  <a:pt x="737" y="5"/>
                </a:lnTo>
                <a:lnTo>
                  <a:pt x="727" y="2"/>
                </a:lnTo>
                <a:lnTo>
                  <a:pt x="709" y="0"/>
                </a:lnTo>
                <a:lnTo>
                  <a:pt x="694" y="0"/>
                </a:lnTo>
                <a:lnTo>
                  <a:pt x="688" y="0"/>
                </a:lnTo>
                <a:lnTo>
                  <a:pt x="660" y="35"/>
                </a:lnTo>
                <a:lnTo>
                  <a:pt x="660" y="35"/>
                </a:lnTo>
                <a:lnTo>
                  <a:pt x="633" y="40"/>
                </a:lnTo>
                <a:lnTo>
                  <a:pt x="615" y="45"/>
                </a:lnTo>
                <a:lnTo>
                  <a:pt x="610" y="47"/>
                </a:lnTo>
                <a:lnTo>
                  <a:pt x="609" y="48"/>
                </a:lnTo>
                <a:lnTo>
                  <a:pt x="609" y="50"/>
                </a:lnTo>
                <a:lnTo>
                  <a:pt x="609" y="50"/>
                </a:lnTo>
                <a:lnTo>
                  <a:pt x="612" y="53"/>
                </a:lnTo>
                <a:lnTo>
                  <a:pt x="616" y="56"/>
                </a:lnTo>
                <a:lnTo>
                  <a:pt x="627" y="61"/>
                </a:lnTo>
                <a:lnTo>
                  <a:pt x="642" y="69"/>
                </a:lnTo>
                <a:lnTo>
                  <a:pt x="642" y="69"/>
                </a:lnTo>
                <a:lnTo>
                  <a:pt x="649" y="97"/>
                </a:lnTo>
                <a:lnTo>
                  <a:pt x="649" y="97"/>
                </a:lnTo>
                <a:lnTo>
                  <a:pt x="648" y="109"/>
                </a:lnTo>
                <a:lnTo>
                  <a:pt x="644" y="132"/>
                </a:lnTo>
                <a:lnTo>
                  <a:pt x="643" y="158"/>
                </a:lnTo>
                <a:lnTo>
                  <a:pt x="643" y="167"/>
                </a:lnTo>
                <a:lnTo>
                  <a:pt x="644" y="170"/>
                </a:lnTo>
                <a:lnTo>
                  <a:pt x="646" y="171"/>
                </a:lnTo>
                <a:lnTo>
                  <a:pt x="646" y="171"/>
                </a:lnTo>
                <a:lnTo>
                  <a:pt x="648" y="174"/>
                </a:lnTo>
                <a:lnTo>
                  <a:pt x="653" y="175"/>
                </a:lnTo>
                <a:lnTo>
                  <a:pt x="662" y="176"/>
                </a:lnTo>
                <a:lnTo>
                  <a:pt x="670" y="177"/>
                </a:lnTo>
                <a:lnTo>
                  <a:pt x="673" y="178"/>
                </a:lnTo>
                <a:lnTo>
                  <a:pt x="674" y="178"/>
                </a:lnTo>
                <a:lnTo>
                  <a:pt x="674" y="178"/>
                </a:lnTo>
                <a:lnTo>
                  <a:pt x="673" y="182"/>
                </a:lnTo>
                <a:lnTo>
                  <a:pt x="673" y="188"/>
                </a:lnTo>
                <a:lnTo>
                  <a:pt x="674" y="196"/>
                </a:lnTo>
                <a:lnTo>
                  <a:pt x="674" y="1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43FE838C-F825-4E25-ACFE-1FC034E1CBEC}"/>
              </a:ext>
            </a:extLst>
          </p:cNvPr>
          <p:cNvSpPr>
            <a:spLocks/>
          </p:cNvSpPr>
          <p:nvPr/>
        </p:nvSpPr>
        <p:spPr bwMode="auto">
          <a:xfrm>
            <a:off x="6282645" y="4332689"/>
            <a:ext cx="952373" cy="2066562"/>
          </a:xfrm>
          <a:custGeom>
            <a:avLst/>
            <a:gdLst>
              <a:gd name="T0" fmla="*/ 65 w 771"/>
              <a:gd name="T1" fmla="*/ 57 h 1673"/>
              <a:gd name="T2" fmla="*/ 95 w 771"/>
              <a:gd name="T3" fmla="*/ 0 h 1673"/>
              <a:gd name="T4" fmla="*/ 83 w 771"/>
              <a:gd name="T5" fmla="*/ 278 h 1673"/>
              <a:gd name="T6" fmla="*/ 70 w 771"/>
              <a:gd name="T7" fmla="*/ 300 h 1673"/>
              <a:gd name="T8" fmla="*/ 76 w 771"/>
              <a:gd name="T9" fmla="*/ 359 h 1673"/>
              <a:gd name="T10" fmla="*/ 86 w 771"/>
              <a:gd name="T11" fmla="*/ 388 h 1673"/>
              <a:gd name="T12" fmla="*/ 76 w 771"/>
              <a:gd name="T13" fmla="*/ 430 h 1673"/>
              <a:gd name="T14" fmla="*/ 128 w 771"/>
              <a:gd name="T15" fmla="*/ 496 h 1673"/>
              <a:gd name="T16" fmla="*/ 231 w 771"/>
              <a:gd name="T17" fmla="*/ 470 h 1673"/>
              <a:gd name="T18" fmla="*/ 336 w 771"/>
              <a:gd name="T19" fmla="*/ 443 h 1673"/>
              <a:gd name="T20" fmla="*/ 322 w 771"/>
              <a:gd name="T21" fmla="*/ 397 h 1673"/>
              <a:gd name="T22" fmla="*/ 294 w 771"/>
              <a:gd name="T23" fmla="*/ 331 h 1673"/>
              <a:gd name="T24" fmla="*/ 318 w 771"/>
              <a:gd name="T25" fmla="*/ 309 h 1673"/>
              <a:gd name="T26" fmla="*/ 371 w 771"/>
              <a:gd name="T27" fmla="*/ 250 h 1673"/>
              <a:gd name="T28" fmla="*/ 450 w 771"/>
              <a:gd name="T29" fmla="*/ 267 h 1673"/>
              <a:gd name="T30" fmla="*/ 474 w 771"/>
              <a:gd name="T31" fmla="*/ 350 h 1673"/>
              <a:gd name="T32" fmla="*/ 473 w 771"/>
              <a:gd name="T33" fmla="*/ 402 h 1673"/>
              <a:gd name="T34" fmla="*/ 458 w 771"/>
              <a:gd name="T35" fmla="*/ 424 h 1673"/>
              <a:gd name="T36" fmla="*/ 501 w 771"/>
              <a:gd name="T37" fmla="*/ 482 h 1673"/>
              <a:gd name="T38" fmla="*/ 686 w 771"/>
              <a:gd name="T39" fmla="*/ 489 h 1673"/>
              <a:gd name="T40" fmla="*/ 679 w 771"/>
              <a:gd name="T41" fmla="*/ 447 h 1673"/>
              <a:gd name="T42" fmla="*/ 631 w 771"/>
              <a:gd name="T43" fmla="*/ 384 h 1673"/>
              <a:gd name="T44" fmla="*/ 648 w 771"/>
              <a:gd name="T45" fmla="*/ 341 h 1673"/>
              <a:gd name="T46" fmla="*/ 663 w 771"/>
              <a:gd name="T47" fmla="*/ 326 h 1673"/>
              <a:gd name="T48" fmla="*/ 681 w 771"/>
              <a:gd name="T49" fmla="*/ 336 h 1673"/>
              <a:gd name="T50" fmla="*/ 696 w 771"/>
              <a:gd name="T51" fmla="*/ 319 h 1673"/>
              <a:gd name="T52" fmla="*/ 710 w 771"/>
              <a:gd name="T53" fmla="*/ 362 h 1673"/>
              <a:gd name="T54" fmla="*/ 723 w 771"/>
              <a:gd name="T55" fmla="*/ 356 h 1673"/>
              <a:gd name="T56" fmla="*/ 739 w 771"/>
              <a:gd name="T57" fmla="*/ 427 h 1673"/>
              <a:gd name="T58" fmla="*/ 770 w 771"/>
              <a:gd name="T59" fmla="*/ 526 h 1673"/>
              <a:gd name="T60" fmla="*/ 742 w 771"/>
              <a:gd name="T61" fmla="*/ 577 h 1673"/>
              <a:gd name="T62" fmla="*/ 714 w 771"/>
              <a:gd name="T63" fmla="*/ 600 h 1673"/>
              <a:gd name="T64" fmla="*/ 601 w 771"/>
              <a:gd name="T65" fmla="*/ 1197 h 1673"/>
              <a:gd name="T66" fmla="*/ 591 w 771"/>
              <a:gd name="T67" fmla="*/ 1465 h 1673"/>
              <a:gd name="T68" fmla="*/ 583 w 771"/>
              <a:gd name="T69" fmla="*/ 1576 h 1673"/>
              <a:gd name="T70" fmla="*/ 614 w 771"/>
              <a:gd name="T71" fmla="*/ 1619 h 1673"/>
              <a:gd name="T72" fmla="*/ 650 w 771"/>
              <a:gd name="T73" fmla="*/ 1653 h 1673"/>
              <a:gd name="T74" fmla="*/ 567 w 771"/>
              <a:gd name="T75" fmla="*/ 1646 h 1673"/>
              <a:gd name="T76" fmla="*/ 507 w 771"/>
              <a:gd name="T77" fmla="*/ 1644 h 1673"/>
              <a:gd name="T78" fmla="*/ 468 w 771"/>
              <a:gd name="T79" fmla="*/ 1615 h 1673"/>
              <a:gd name="T80" fmla="*/ 492 w 771"/>
              <a:gd name="T81" fmla="*/ 1423 h 1673"/>
              <a:gd name="T82" fmla="*/ 449 w 771"/>
              <a:gd name="T83" fmla="*/ 1083 h 1673"/>
              <a:gd name="T84" fmla="*/ 428 w 771"/>
              <a:gd name="T85" fmla="*/ 1235 h 1673"/>
              <a:gd name="T86" fmla="*/ 390 w 771"/>
              <a:gd name="T87" fmla="*/ 1374 h 1673"/>
              <a:gd name="T88" fmla="*/ 381 w 771"/>
              <a:gd name="T89" fmla="*/ 1534 h 1673"/>
              <a:gd name="T90" fmla="*/ 378 w 771"/>
              <a:gd name="T91" fmla="*/ 1602 h 1673"/>
              <a:gd name="T92" fmla="*/ 421 w 771"/>
              <a:gd name="T93" fmla="*/ 1664 h 1673"/>
              <a:gd name="T94" fmla="*/ 359 w 771"/>
              <a:gd name="T95" fmla="*/ 1669 h 1673"/>
              <a:gd name="T96" fmla="*/ 289 w 771"/>
              <a:gd name="T97" fmla="*/ 1640 h 1673"/>
              <a:gd name="T98" fmla="*/ 279 w 771"/>
              <a:gd name="T99" fmla="*/ 1588 h 1673"/>
              <a:gd name="T100" fmla="*/ 293 w 771"/>
              <a:gd name="T101" fmla="*/ 1299 h 1673"/>
              <a:gd name="T102" fmla="*/ 290 w 771"/>
              <a:gd name="T103" fmla="*/ 1092 h 1673"/>
              <a:gd name="T104" fmla="*/ 267 w 771"/>
              <a:gd name="T105" fmla="*/ 888 h 1673"/>
              <a:gd name="T106" fmla="*/ 276 w 771"/>
              <a:gd name="T107" fmla="*/ 803 h 1673"/>
              <a:gd name="T108" fmla="*/ 263 w 771"/>
              <a:gd name="T109" fmla="*/ 773 h 1673"/>
              <a:gd name="T110" fmla="*/ 241 w 771"/>
              <a:gd name="T111" fmla="*/ 596 h 1673"/>
              <a:gd name="T112" fmla="*/ 82 w 771"/>
              <a:gd name="T113" fmla="*/ 589 h 1673"/>
              <a:gd name="T114" fmla="*/ 37 w 771"/>
              <a:gd name="T115" fmla="*/ 559 h 1673"/>
              <a:gd name="T116" fmla="*/ 34 w 771"/>
              <a:gd name="T117" fmla="*/ 446 h 1673"/>
              <a:gd name="T118" fmla="*/ 1 w 771"/>
              <a:gd name="T119" fmla="*/ 396 h 1673"/>
              <a:gd name="T120" fmla="*/ 14 w 771"/>
              <a:gd name="T121" fmla="*/ 326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1" h="1673">
                <a:moveTo>
                  <a:pt x="29" y="326"/>
                </a:moveTo>
                <a:lnTo>
                  <a:pt x="33" y="293"/>
                </a:lnTo>
                <a:lnTo>
                  <a:pt x="33" y="293"/>
                </a:lnTo>
                <a:lnTo>
                  <a:pt x="31" y="291"/>
                </a:lnTo>
                <a:lnTo>
                  <a:pt x="30" y="287"/>
                </a:lnTo>
                <a:lnTo>
                  <a:pt x="29" y="284"/>
                </a:lnTo>
                <a:lnTo>
                  <a:pt x="29" y="284"/>
                </a:lnTo>
                <a:lnTo>
                  <a:pt x="50" y="148"/>
                </a:lnTo>
                <a:lnTo>
                  <a:pt x="65" y="57"/>
                </a:lnTo>
                <a:lnTo>
                  <a:pt x="71" y="14"/>
                </a:lnTo>
                <a:lnTo>
                  <a:pt x="71" y="14"/>
                </a:lnTo>
                <a:lnTo>
                  <a:pt x="71" y="13"/>
                </a:lnTo>
                <a:lnTo>
                  <a:pt x="72" y="11"/>
                </a:lnTo>
                <a:lnTo>
                  <a:pt x="78" y="5"/>
                </a:lnTo>
                <a:lnTo>
                  <a:pt x="86" y="1"/>
                </a:lnTo>
                <a:lnTo>
                  <a:pt x="90" y="0"/>
                </a:lnTo>
                <a:lnTo>
                  <a:pt x="95" y="0"/>
                </a:lnTo>
                <a:lnTo>
                  <a:pt x="95" y="0"/>
                </a:lnTo>
                <a:lnTo>
                  <a:pt x="99" y="1"/>
                </a:lnTo>
                <a:lnTo>
                  <a:pt x="103" y="4"/>
                </a:lnTo>
                <a:lnTo>
                  <a:pt x="109" y="10"/>
                </a:lnTo>
                <a:lnTo>
                  <a:pt x="112" y="16"/>
                </a:lnTo>
                <a:lnTo>
                  <a:pt x="114" y="19"/>
                </a:lnTo>
                <a:lnTo>
                  <a:pt x="114" y="19"/>
                </a:lnTo>
                <a:lnTo>
                  <a:pt x="97" y="155"/>
                </a:lnTo>
                <a:lnTo>
                  <a:pt x="86" y="247"/>
                </a:lnTo>
                <a:lnTo>
                  <a:pt x="83" y="278"/>
                </a:lnTo>
                <a:lnTo>
                  <a:pt x="81" y="289"/>
                </a:lnTo>
                <a:lnTo>
                  <a:pt x="81" y="289"/>
                </a:lnTo>
                <a:lnTo>
                  <a:pt x="78" y="287"/>
                </a:lnTo>
                <a:lnTo>
                  <a:pt x="75" y="286"/>
                </a:lnTo>
                <a:lnTo>
                  <a:pt x="72" y="286"/>
                </a:lnTo>
                <a:lnTo>
                  <a:pt x="71" y="287"/>
                </a:lnTo>
                <a:lnTo>
                  <a:pt x="71" y="289"/>
                </a:lnTo>
                <a:lnTo>
                  <a:pt x="71" y="289"/>
                </a:lnTo>
                <a:lnTo>
                  <a:pt x="70" y="300"/>
                </a:lnTo>
                <a:lnTo>
                  <a:pt x="66" y="323"/>
                </a:lnTo>
                <a:lnTo>
                  <a:pt x="62" y="355"/>
                </a:lnTo>
                <a:lnTo>
                  <a:pt x="62" y="355"/>
                </a:lnTo>
                <a:lnTo>
                  <a:pt x="63" y="355"/>
                </a:lnTo>
                <a:lnTo>
                  <a:pt x="68" y="354"/>
                </a:lnTo>
                <a:lnTo>
                  <a:pt x="71" y="355"/>
                </a:lnTo>
                <a:lnTo>
                  <a:pt x="73" y="357"/>
                </a:lnTo>
                <a:lnTo>
                  <a:pt x="76" y="359"/>
                </a:lnTo>
                <a:lnTo>
                  <a:pt x="76" y="359"/>
                </a:lnTo>
                <a:lnTo>
                  <a:pt x="78" y="362"/>
                </a:lnTo>
                <a:lnTo>
                  <a:pt x="79" y="363"/>
                </a:lnTo>
                <a:lnTo>
                  <a:pt x="83" y="365"/>
                </a:lnTo>
                <a:lnTo>
                  <a:pt x="84" y="368"/>
                </a:lnTo>
                <a:lnTo>
                  <a:pt x="85" y="370"/>
                </a:lnTo>
                <a:lnTo>
                  <a:pt x="85" y="378"/>
                </a:lnTo>
                <a:lnTo>
                  <a:pt x="85" y="378"/>
                </a:lnTo>
                <a:lnTo>
                  <a:pt x="85" y="384"/>
                </a:lnTo>
                <a:lnTo>
                  <a:pt x="86" y="388"/>
                </a:lnTo>
                <a:lnTo>
                  <a:pt x="89" y="394"/>
                </a:lnTo>
                <a:lnTo>
                  <a:pt x="90" y="396"/>
                </a:lnTo>
                <a:lnTo>
                  <a:pt x="90" y="398"/>
                </a:lnTo>
                <a:lnTo>
                  <a:pt x="89" y="402"/>
                </a:lnTo>
                <a:lnTo>
                  <a:pt x="85" y="407"/>
                </a:lnTo>
                <a:lnTo>
                  <a:pt x="85" y="407"/>
                </a:lnTo>
                <a:lnTo>
                  <a:pt x="79" y="415"/>
                </a:lnTo>
                <a:lnTo>
                  <a:pt x="77" y="421"/>
                </a:lnTo>
                <a:lnTo>
                  <a:pt x="76" y="430"/>
                </a:lnTo>
                <a:lnTo>
                  <a:pt x="76" y="430"/>
                </a:lnTo>
                <a:lnTo>
                  <a:pt x="76" y="435"/>
                </a:lnTo>
                <a:lnTo>
                  <a:pt x="77" y="443"/>
                </a:lnTo>
                <a:lnTo>
                  <a:pt x="83" y="466"/>
                </a:lnTo>
                <a:lnTo>
                  <a:pt x="90" y="496"/>
                </a:lnTo>
                <a:lnTo>
                  <a:pt x="90" y="496"/>
                </a:lnTo>
                <a:lnTo>
                  <a:pt x="102" y="496"/>
                </a:lnTo>
                <a:lnTo>
                  <a:pt x="128" y="496"/>
                </a:lnTo>
                <a:lnTo>
                  <a:pt x="128" y="496"/>
                </a:lnTo>
                <a:lnTo>
                  <a:pt x="136" y="495"/>
                </a:lnTo>
                <a:lnTo>
                  <a:pt x="144" y="493"/>
                </a:lnTo>
                <a:lnTo>
                  <a:pt x="162" y="485"/>
                </a:lnTo>
                <a:lnTo>
                  <a:pt x="172" y="481"/>
                </a:lnTo>
                <a:lnTo>
                  <a:pt x="181" y="476"/>
                </a:lnTo>
                <a:lnTo>
                  <a:pt x="192" y="474"/>
                </a:lnTo>
                <a:lnTo>
                  <a:pt x="203" y="473"/>
                </a:lnTo>
                <a:lnTo>
                  <a:pt x="203" y="473"/>
                </a:lnTo>
                <a:lnTo>
                  <a:pt x="231" y="470"/>
                </a:lnTo>
                <a:lnTo>
                  <a:pt x="263" y="468"/>
                </a:lnTo>
                <a:lnTo>
                  <a:pt x="298" y="463"/>
                </a:lnTo>
                <a:lnTo>
                  <a:pt x="298" y="463"/>
                </a:lnTo>
                <a:lnTo>
                  <a:pt x="317" y="455"/>
                </a:lnTo>
                <a:lnTo>
                  <a:pt x="330" y="449"/>
                </a:lnTo>
                <a:lnTo>
                  <a:pt x="333" y="447"/>
                </a:lnTo>
                <a:lnTo>
                  <a:pt x="336" y="445"/>
                </a:lnTo>
                <a:lnTo>
                  <a:pt x="336" y="445"/>
                </a:lnTo>
                <a:lnTo>
                  <a:pt x="336" y="443"/>
                </a:lnTo>
                <a:lnTo>
                  <a:pt x="336" y="442"/>
                </a:lnTo>
                <a:lnTo>
                  <a:pt x="333" y="440"/>
                </a:lnTo>
                <a:lnTo>
                  <a:pt x="331" y="435"/>
                </a:lnTo>
                <a:lnTo>
                  <a:pt x="331" y="435"/>
                </a:lnTo>
                <a:lnTo>
                  <a:pt x="329" y="427"/>
                </a:lnTo>
                <a:lnTo>
                  <a:pt x="328" y="417"/>
                </a:lnTo>
                <a:lnTo>
                  <a:pt x="325" y="407"/>
                </a:lnTo>
                <a:lnTo>
                  <a:pt x="322" y="397"/>
                </a:lnTo>
                <a:lnTo>
                  <a:pt x="322" y="397"/>
                </a:lnTo>
                <a:lnTo>
                  <a:pt x="320" y="391"/>
                </a:lnTo>
                <a:lnTo>
                  <a:pt x="319" y="383"/>
                </a:lnTo>
                <a:lnTo>
                  <a:pt x="319" y="362"/>
                </a:lnTo>
                <a:lnTo>
                  <a:pt x="322" y="336"/>
                </a:lnTo>
                <a:lnTo>
                  <a:pt x="322" y="336"/>
                </a:lnTo>
                <a:lnTo>
                  <a:pt x="316" y="336"/>
                </a:lnTo>
                <a:lnTo>
                  <a:pt x="304" y="333"/>
                </a:lnTo>
                <a:lnTo>
                  <a:pt x="299" y="332"/>
                </a:lnTo>
                <a:lnTo>
                  <a:pt x="294" y="331"/>
                </a:lnTo>
                <a:lnTo>
                  <a:pt x="292" y="329"/>
                </a:lnTo>
                <a:lnTo>
                  <a:pt x="292" y="328"/>
                </a:lnTo>
                <a:lnTo>
                  <a:pt x="293" y="326"/>
                </a:lnTo>
                <a:lnTo>
                  <a:pt x="293" y="326"/>
                </a:lnTo>
                <a:lnTo>
                  <a:pt x="300" y="322"/>
                </a:lnTo>
                <a:lnTo>
                  <a:pt x="309" y="319"/>
                </a:lnTo>
                <a:lnTo>
                  <a:pt x="317" y="317"/>
                </a:lnTo>
                <a:lnTo>
                  <a:pt x="317" y="317"/>
                </a:lnTo>
                <a:lnTo>
                  <a:pt x="318" y="309"/>
                </a:lnTo>
                <a:lnTo>
                  <a:pt x="320" y="290"/>
                </a:lnTo>
                <a:lnTo>
                  <a:pt x="322" y="279"/>
                </a:lnTo>
                <a:lnTo>
                  <a:pt x="324" y="270"/>
                </a:lnTo>
                <a:lnTo>
                  <a:pt x="328" y="264"/>
                </a:lnTo>
                <a:lnTo>
                  <a:pt x="329" y="261"/>
                </a:lnTo>
                <a:lnTo>
                  <a:pt x="331" y="260"/>
                </a:lnTo>
                <a:lnTo>
                  <a:pt x="331" y="260"/>
                </a:lnTo>
                <a:lnTo>
                  <a:pt x="346" y="255"/>
                </a:lnTo>
                <a:lnTo>
                  <a:pt x="371" y="250"/>
                </a:lnTo>
                <a:lnTo>
                  <a:pt x="387" y="248"/>
                </a:lnTo>
                <a:lnTo>
                  <a:pt x="401" y="247"/>
                </a:lnTo>
                <a:lnTo>
                  <a:pt x="414" y="247"/>
                </a:lnTo>
                <a:lnTo>
                  <a:pt x="420" y="248"/>
                </a:lnTo>
                <a:lnTo>
                  <a:pt x="426" y="251"/>
                </a:lnTo>
                <a:lnTo>
                  <a:pt x="426" y="251"/>
                </a:lnTo>
                <a:lnTo>
                  <a:pt x="435" y="255"/>
                </a:lnTo>
                <a:lnTo>
                  <a:pt x="443" y="261"/>
                </a:lnTo>
                <a:lnTo>
                  <a:pt x="450" y="267"/>
                </a:lnTo>
                <a:lnTo>
                  <a:pt x="456" y="274"/>
                </a:lnTo>
                <a:lnTo>
                  <a:pt x="461" y="281"/>
                </a:lnTo>
                <a:lnTo>
                  <a:pt x="465" y="289"/>
                </a:lnTo>
                <a:lnTo>
                  <a:pt x="467" y="296"/>
                </a:lnTo>
                <a:lnTo>
                  <a:pt x="468" y="303"/>
                </a:lnTo>
                <a:lnTo>
                  <a:pt x="468" y="303"/>
                </a:lnTo>
                <a:lnTo>
                  <a:pt x="473" y="350"/>
                </a:lnTo>
                <a:lnTo>
                  <a:pt x="473" y="350"/>
                </a:lnTo>
                <a:lnTo>
                  <a:pt x="474" y="350"/>
                </a:lnTo>
                <a:lnTo>
                  <a:pt x="476" y="350"/>
                </a:lnTo>
                <a:lnTo>
                  <a:pt x="480" y="354"/>
                </a:lnTo>
                <a:lnTo>
                  <a:pt x="481" y="356"/>
                </a:lnTo>
                <a:lnTo>
                  <a:pt x="482" y="359"/>
                </a:lnTo>
                <a:lnTo>
                  <a:pt x="482" y="359"/>
                </a:lnTo>
                <a:lnTo>
                  <a:pt x="482" y="365"/>
                </a:lnTo>
                <a:lnTo>
                  <a:pt x="482" y="372"/>
                </a:lnTo>
                <a:lnTo>
                  <a:pt x="478" y="388"/>
                </a:lnTo>
                <a:lnTo>
                  <a:pt x="473" y="402"/>
                </a:lnTo>
                <a:lnTo>
                  <a:pt x="471" y="406"/>
                </a:lnTo>
                <a:lnTo>
                  <a:pt x="469" y="407"/>
                </a:lnTo>
                <a:lnTo>
                  <a:pt x="468" y="407"/>
                </a:lnTo>
                <a:lnTo>
                  <a:pt x="468" y="407"/>
                </a:lnTo>
                <a:lnTo>
                  <a:pt x="466" y="406"/>
                </a:lnTo>
                <a:lnTo>
                  <a:pt x="465" y="406"/>
                </a:lnTo>
                <a:lnTo>
                  <a:pt x="463" y="407"/>
                </a:lnTo>
                <a:lnTo>
                  <a:pt x="463" y="407"/>
                </a:lnTo>
                <a:lnTo>
                  <a:pt x="458" y="424"/>
                </a:lnTo>
                <a:lnTo>
                  <a:pt x="453" y="437"/>
                </a:lnTo>
                <a:lnTo>
                  <a:pt x="449" y="445"/>
                </a:lnTo>
                <a:lnTo>
                  <a:pt x="449" y="445"/>
                </a:lnTo>
                <a:lnTo>
                  <a:pt x="448" y="448"/>
                </a:lnTo>
                <a:lnTo>
                  <a:pt x="448" y="453"/>
                </a:lnTo>
                <a:lnTo>
                  <a:pt x="449" y="459"/>
                </a:lnTo>
                <a:lnTo>
                  <a:pt x="449" y="459"/>
                </a:lnTo>
                <a:lnTo>
                  <a:pt x="501" y="482"/>
                </a:lnTo>
                <a:lnTo>
                  <a:pt x="501" y="482"/>
                </a:lnTo>
                <a:lnTo>
                  <a:pt x="506" y="483"/>
                </a:lnTo>
                <a:lnTo>
                  <a:pt x="517" y="483"/>
                </a:lnTo>
                <a:lnTo>
                  <a:pt x="537" y="483"/>
                </a:lnTo>
                <a:lnTo>
                  <a:pt x="567" y="482"/>
                </a:lnTo>
                <a:lnTo>
                  <a:pt x="567" y="482"/>
                </a:lnTo>
                <a:lnTo>
                  <a:pt x="588" y="482"/>
                </a:lnTo>
                <a:lnTo>
                  <a:pt x="609" y="482"/>
                </a:lnTo>
                <a:lnTo>
                  <a:pt x="651" y="486"/>
                </a:lnTo>
                <a:lnTo>
                  <a:pt x="686" y="489"/>
                </a:lnTo>
                <a:lnTo>
                  <a:pt x="700" y="492"/>
                </a:lnTo>
                <a:lnTo>
                  <a:pt x="700" y="492"/>
                </a:lnTo>
                <a:lnTo>
                  <a:pt x="697" y="476"/>
                </a:lnTo>
                <a:lnTo>
                  <a:pt x="694" y="465"/>
                </a:lnTo>
                <a:lnTo>
                  <a:pt x="692" y="461"/>
                </a:lnTo>
                <a:lnTo>
                  <a:pt x="690" y="459"/>
                </a:lnTo>
                <a:lnTo>
                  <a:pt x="690" y="459"/>
                </a:lnTo>
                <a:lnTo>
                  <a:pt x="686" y="454"/>
                </a:lnTo>
                <a:lnTo>
                  <a:pt x="679" y="447"/>
                </a:lnTo>
                <a:lnTo>
                  <a:pt x="670" y="437"/>
                </a:lnTo>
                <a:lnTo>
                  <a:pt x="662" y="430"/>
                </a:lnTo>
                <a:lnTo>
                  <a:pt x="662" y="430"/>
                </a:lnTo>
                <a:lnTo>
                  <a:pt x="657" y="426"/>
                </a:lnTo>
                <a:lnTo>
                  <a:pt x="651" y="420"/>
                </a:lnTo>
                <a:lnTo>
                  <a:pt x="640" y="403"/>
                </a:lnTo>
                <a:lnTo>
                  <a:pt x="635" y="395"/>
                </a:lnTo>
                <a:lnTo>
                  <a:pt x="631" y="388"/>
                </a:lnTo>
                <a:lnTo>
                  <a:pt x="631" y="384"/>
                </a:lnTo>
                <a:lnTo>
                  <a:pt x="632" y="383"/>
                </a:lnTo>
                <a:lnTo>
                  <a:pt x="634" y="383"/>
                </a:lnTo>
                <a:lnTo>
                  <a:pt x="634" y="383"/>
                </a:lnTo>
                <a:lnTo>
                  <a:pt x="648" y="387"/>
                </a:lnTo>
                <a:lnTo>
                  <a:pt x="653" y="388"/>
                </a:lnTo>
                <a:lnTo>
                  <a:pt x="653" y="388"/>
                </a:lnTo>
                <a:lnTo>
                  <a:pt x="650" y="365"/>
                </a:lnTo>
                <a:lnTo>
                  <a:pt x="648" y="341"/>
                </a:lnTo>
                <a:lnTo>
                  <a:pt x="648" y="341"/>
                </a:lnTo>
                <a:lnTo>
                  <a:pt x="648" y="339"/>
                </a:lnTo>
                <a:lnTo>
                  <a:pt x="648" y="337"/>
                </a:lnTo>
                <a:lnTo>
                  <a:pt x="651" y="336"/>
                </a:lnTo>
                <a:lnTo>
                  <a:pt x="654" y="335"/>
                </a:lnTo>
                <a:lnTo>
                  <a:pt x="657" y="336"/>
                </a:lnTo>
                <a:lnTo>
                  <a:pt x="657" y="336"/>
                </a:lnTo>
                <a:lnTo>
                  <a:pt x="658" y="336"/>
                </a:lnTo>
                <a:lnTo>
                  <a:pt x="660" y="333"/>
                </a:lnTo>
                <a:lnTo>
                  <a:pt x="663" y="326"/>
                </a:lnTo>
                <a:lnTo>
                  <a:pt x="667" y="319"/>
                </a:lnTo>
                <a:lnTo>
                  <a:pt x="669" y="317"/>
                </a:lnTo>
                <a:lnTo>
                  <a:pt x="671" y="317"/>
                </a:lnTo>
                <a:lnTo>
                  <a:pt x="671" y="317"/>
                </a:lnTo>
                <a:lnTo>
                  <a:pt x="674" y="319"/>
                </a:lnTo>
                <a:lnTo>
                  <a:pt x="676" y="322"/>
                </a:lnTo>
                <a:lnTo>
                  <a:pt x="679" y="328"/>
                </a:lnTo>
                <a:lnTo>
                  <a:pt x="681" y="336"/>
                </a:lnTo>
                <a:lnTo>
                  <a:pt x="681" y="336"/>
                </a:lnTo>
                <a:lnTo>
                  <a:pt x="684" y="329"/>
                </a:lnTo>
                <a:lnTo>
                  <a:pt x="687" y="323"/>
                </a:lnTo>
                <a:lnTo>
                  <a:pt x="689" y="322"/>
                </a:lnTo>
                <a:lnTo>
                  <a:pt x="690" y="322"/>
                </a:lnTo>
                <a:lnTo>
                  <a:pt x="690" y="322"/>
                </a:lnTo>
                <a:lnTo>
                  <a:pt x="692" y="322"/>
                </a:lnTo>
                <a:lnTo>
                  <a:pt x="693" y="320"/>
                </a:lnTo>
                <a:lnTo>
                  <a:pt x="695" y="318"/>
                </a:lnTo>
                <a:lnTo>
                  <a:pt x="696" y="319"/>
                </a:lnTo>
                <a:lnTo>
                  <a:pt x="697" y="322"/>
                </a:lnTo>
                <a:lnTo>
                  <a:pt x="700" y="336"/>
                </a:lnTo>
                <a:lnTo>
                  <a:pt x="700" y="336"/>
                </a:lnTo>
                <a:lnTo>
                  <a:pt x="703" y="352"/>
                </a:lnTo>
                <a:lnTo>
                  <a:pt x="706" y="361"/>
                </a:lnTo>
                <a:lnTo>
                  <a:pt x="708" y="364"/>
                </a:lnTo>
                <a:lnTo>
                  <a:pt x="709" y="364"/>
                </a:lnTo>
                <a:lnTo>
                  <a:pt x="709" y="364"/>
                </a:lnTo>
                <a:lnTo>
                  <a:pt x="710" y="362"/>
                </a:lnTo>
                <a:lnTo>
                  <a:pt x="713" y="356"/>
                </a:lnTo>
                <a:lnTo>
                  <a:pt x="718" y="351"/>
                </a:lnTo>
                <a:lnTo>
                  <a:pt x="720" y="350"/>
                </a:lnTo>
                <a:lnTo>
                  <a:pt x="723" y="350"/>
                </a:lnTo>
                <a:lnTo>
                  <a:pt x="723" y="350"/>
                </a:lnTo>
                <a:lnTo>
                  <a:pt x="726" y="351"/>
                </a:lnTo>
                <a:lnTo>
                  <a:pt x="726" y="351"/>
                </a:lnTo>
                <a:lnTo>
                  <a:pt x="725" y="352"/>
                </a:lnTo>
                <a:lnTo>
                  <a:pt x="723" y="356"/>
                </a:lnTo>
                <a:lnTo>
                  <a:pt x="723" y="359"/>
                </a:lnTo>
                <a:lnTo>
                  <a:pt x="723" y="364"/>
                </a:lnTo>
                <a:lnTo>
                  <a:pt x="725" y="370"/>
                </a:lnTo>
                <a:lnTo>
                  <a:pt x="728" y="378"/>
                </a:lnTo>
                <a:lnTo>
                  <a:pt x="728" y="378"/>
                </a:lnTo>
                <a:lnTo>
                  <a:pt x="733" y="390"/>
                </a:lnTo>
                <a:lnTo>
                  <a:pt x="735" y="403"/>
                </a:lnTo>
                <a:lnTo>
                  <a:pt x="738" y="415"/>
                </a:lnTo>
                <a:lnTo>
                  <a:pt x="739" y="427"/>
                </a:lnTo>
                <a:lnTo>
                  <a:pt x="740" y="447"/>
                </a:lnTo>
                <a:lnTo>
                  <a:pt x="741" y="454"/>
                </a:lnTo>
                <a:lnTo>
                  <a:pt x="742" y="459"/>
                </a:lnTo>
                <a:lnTo>
                  <a:pt x="742" y="459"/>
                </a:lnTo>
                <a:lnTo>
                  <a:pt x="748" y="470"/>
                </a:lnTo>
                <a:lnTo>
                  <a:pt x="757" y="489"/>
                </a:lnTo>
                <a:lnTo>
                  <a:pt x="761" y="501"/>
                </a:lnTo>
                <a:lnTo>
                  <a:pt x="766" y="514"/>
                </a:lnTo>
                <a:lnTo>
                  <a:pt x="770" y="526"/>
                </a:lnTo>
                <a:lnTo>
                  <a:pt x="771" y="539"/>
                </a:lnTo>
                <a:lnTo>
                  <a:pt x="771" y="539"/>
                </a:lnTo>
                <a:lnTo>
                  <a:pt x="771" y="545"/>
                </a:lnTo>
                <a:lnTo>
                  <a:pt x="770" y="551"/>
                </a:lnTo>
                <a:lnTo>
                  <a:pt x="767" y="556"/>
                </a:lnTo>
                <a:lnTo>
                  <a:pt x="765" y="559"/>
                </a:lnTo>
                <a:lnTo>
                  <a:pt x="758" y="567"/>
                </a:lnTo>
                <a:lnTo>
                  <a:pt x="751" y="572"/>
                </a:lnTo>
                <a:lnTo>
                  <a:pt x="742" y="577"/>
                </a:lnTo>
                <a:lnTo>
                  <a:pt x="735" y="579"/>
                </a:lnTo>
                <a:lnTo>
                  <a:pt x="728" y="582"/>
                </a:lnTo>
                <a:lnTo>
                  <a:pt x="728" y="582"/>
                </a:lnTo>
                <a:lnTo>
                  <a:pt x="729" y="584"/>
                </a:lnTo>
                <a:lnTo>
                  <a:pt x="728" y="589"/>
                </a:lnTo>
                <a:lnTo>
                  <a:pt x="727" y="592"/>
                </a:lnTo>
                <a:lnTo>
                  <a:pt x="725" y="596"/>
                </a:lnTo>
                <a:lnTo>
                  <a:pt x="720" y="598"/>
                </a:lnTo>
                <a:lnTo>
                  <a:pt x="714" y="600"/>
                </a:lnTo>
                <a:lnTo>
                  <a:pt x="714" y="600"/>
                </a:lnTo>
                <a:lnTo>
                  <a:pt x="702" y="602"/>
                </a:lnTo>
                <a:lnTo>
                  <a:pt x="684" y="603"/>
                </a:lnTo>
                <a:lnTo>
                  <a:pt x="641" y="604"/>
                </a:lnTo>
                <a:lnTo>
                  <a:pt x="582" y="605"/>
                </a:lnTo>
                <a:lnTo>
                  <a:pt x="534" y="894"/>
                </a:lnTo>
                <a:lnTo>
                  <a:pt x="601" y="1087"/>
                </a:lnTo>
                <a:lnTo>
                  <a:pt x="601" y="1087"/>
                </a:lnTo>
                <a:lnTo>
                  <a:pt x="601" y="1197"/>
                </a:lnTo>
                <a:lnTo>
                  <a:pt x="601" y="1274"/>
                </a:lnTo>
                <a:lnTo>
                  <a:pt x="601" y="1309"/>
                </a:lnTo>
                <a:lnTo>
                  <a:pt x="601" y="1309"/>
                </a:lnTo>
                <a:lnTo>
                  <a:pt x="601" y="1333"/>
                </a:lnTo>
                <a:lnTo>
                  <a:pt x="598" y="1384"/>
                </a:lnTo>
                <a:lnTo>
                  <a:pt x="595" y="1436"/>
                </a:lnTo>
                <a:lnTo>
                  <a:pt x="593" y="1456"/>
                </a:lnTo>
                <a:lnTo>
                  <a:pt x="591" y="1465"/>
                </a:lnTo>
                <a:lnTo>
                  <a:pt x="591" y="1465"/>
                </a:lnTo>
                <a:lnTo>
                  <a:pt x="588" y="1475"/>
                </a:lnTo>
                <a:lnTo>
                  <a:pt x="585" y="1486"/>
                </a:lnTo>
                <a:lnTo>
                  <a:pt x="585" y="1501"/>
                </a:lnTo>
                <a:lnTo>
                  <a:pt x="586" y="1522"/>
                </a:lnTo>
                <a:lnTo>
                  <a:pt x="586" y="1522"/>
                </a:lnTo>
                <a:lnTo>
                  <a:pt x="591" y="1569"/>
                </a:lnTo>
                <a:lnTo>
                  <a:pt x="591" y="1569"/>
                </a:lnTo>
                <a:lnTo>
                  <a:pt x="586" y="1573"/>
                </a:lnTo>
                <a:lnTo>
                  <a:pt x="583" y="1576"/>
                </a:lnTo>
                <a:lnTo>
                  <a:pt x="582" y="1578"/>
                </a:lnTo>
                <a:lnTo>
                  <a:pt x="582" y="1579"/>
                </a:lnTo>
                <a:lnTo>
                  <a:pt x="582" y="1579"/>
                </a:lnTo>
                <a:lnTo>
                  <a:pt x="589" y="1593"/>
                </a:lnTo>
                <a:lnTo>
                  <a:pt x="595" y="1604"/>
                </a:lnTo>
                <a:lnTo>
                  <a:pt x="601" y="1612"/>
                </a:lnTo>
                <a:lnTo>
                  <a:pt x="601" y="1612"/>
                </a:lnTo>
                <a:lnTo>
                  <a:pt x="605" y="1615"/>
                </a:lnTo>
                <a:lnTo>
                  <a:pt x="614" y="1619"/>
                </a:lnTo>
                <a:lnTo>
                  <a:pt x="634" y="1628"/>
                </a:lnTo>
                <a:lnTo>
                  <a:pt x="654" y="1638"/>
                </a:lnTo>
                <a:lnTo>
                  <a:pt x="660" y="1641"/>
                </a:lnTo>
                <a:lnTo>
                  <a:pt x="661" y="1644"/>
                </a:lnTo>
                <a:lnTo>
                  <a:pt x="662" y="1645"/>
                </a:lnTo>
                <a:lnTo>
                  <a:pt x="662" y="1645"/>
                </a:lnTo>
                <a:lnTo>
                  <a:pt x="661" y="1647"/>
                </a:lnTo>
                <a:lnTo>
                  <a:pt x="656" y="1651"/>
                </a:lnTo>
                <a:lnTo>
                  <a:pt x="650" y="1653"/>
                </a:lnTo>
                <a:lnTo>
                  <a:pt x="642" y="1656"/>
                </a:lnTo>
                <a:lnTo>
                  <a:pt x="624" y="1658"/>
                </a:lnTo>
                <a:lnTo>
                  <a:pt x="617" y="1659"/>
                </a:lnTo>
                <a:lnTo>
                  <a:pt x="610" y="1659"/>
                </a:lnTo>
                <a:lnTo>
                  <a:pt x="610" y="1659"/>
                </a:lnTo>
                <a:lnTo>
                  <a:pt x="604" y="1658"/>
                </a:lnTo>
                <a:lnTo>
                  <a:pt x="596" y="1657"/>
                </a:lnTo>
                <a:lnTo>
                  <a:pt x="580" y="1651"/>
                </a:lnTo>
                <a:lnTo>
                  <a:pt x="567" y="1646"/>
                </a:lnTo>
                <a:lnTo>
                  <a:pt x="562" y="1645"/>
                </a:lnTo>
                <a:lnTo>
                  <a:pt x="558" y="1645"/>
                </a:lnTo>
                <a:lnTo>
                  <a:pt x="558" y="1645"/>
                </a:lnTo>
                <a:lnTo>
                  <a:pt x="543" y="1646"/>
                </a:lnTo>
                <a:lnTo>
                  <a:pt x="532" y="1646"/>
                </a:lnTo>
                <a:lnTo>
                  <a:pt x="520" y="1645"/>
                </a:lnTo>
                <a:lnTo>
                  <a:pt x="520" y="1645"/>
                </a:lnTo>
                <a:lnTo>
                  <a:pt x="514" y="1644"/>
                </a:lnTo>
                <a:lnTo>
                  <a:pt x="507" y="1644"/>
                </a:lnTo>
                <a:lnTo>
                  <a:pt x="492" y="1644"/>
                </a:lnTo>
                <a:lnTo>
                  <a:pt x="485" y="1644"/>
                </a:lnTo>
                <a:lnTo>
                  <a:pt x="479" y="1641"/>
                </a:lnTo>
                <a:lnTo>
                  <a:pt x="475" y="1639"/>
                </a:lnTo>
                <a:lnTo>
                  <a:pt x="474" y="1638"/>
                </a:lnTo>
                <a:lnTo>
                  <a:pt x="473" y="1636"/>
                </a:lnTo>
                <a:lnTo>
                  <a:pt x="473" y="1636"/>
                </a:lnTo>
                <a:lnTo>
                  <a:pt x="469" y="1621"/>
                </a:lnTo>
                <a:lnTo>
                  <a:pt x="468" y="1615"/>
                </a:lnTo>
                <a:lnTo>
                  <a:pt x="468" y="1607"/>
                </a:lnTo>
                <a:lnTo>
                  <a:pt x="468" y="1607"/>
                </a:lnTo>
                <a:lnTo>
                  <a:pt x="469" y="1598"/>
                </a:lnTo>
                <a:lnTo>
                  <a:pt x="472" y="1581"/>
                </a:lnTo>
                <a:lnTo>
                  <a:pt x="480" y="1534"/>
                </a:lnTo>
                <a:lnTo>
                  <a:pt x="485" y="1506"/>
                </a:lnTo>
                <a:lnTo>
                  <a:pt x="488" y="1476"/>
                </a:lnTo>
                <a:lnTo>
                  <a:pt x="491" y="1449"/>
                </a:lnTo>
                <a:lnTo>
                  <a:pt x="492" y="1423"/>
                </a:lnTo>
                <a:lnTo>
                  <a:pt x="492" y="1423"/>
                </a:lnTo>
                <a:lnTo>
                  <a:pt x="491" y="1371"/>
                </a:lnTo>
                <a:lnTo>
                  <a:pt x="488" y="1318"/>
                </a:lnTo>
                <a:lnTo>
                  <a:pt x="485" y="1276"/>
                </a:lnTo>
                <a:lnTo>
                  <a:pt x="482" y="1257"/>
                </a:lnTo>
                <a:lnTo>
                  <a:pt x="482" y="1257"/>
                </a:lnTo>
                <a:lnTo>
                  <a:pt x="476" y="1228"/>
                </a:lnTo>
                <a:lnTo>
                  <a:pt x="465" y="1168"/>
                </a:lnTo>
                <a:lnTo>
                  <a:pt x="449" y="1083"/>
                </a:lnTo>
                <a:lnTo>
                  <a:pt x="449" y="1083"/>
                </a:lnTo>
                <a:lnTo>
                  <a:pt x="449" y="1093"/>
                </a:lnTo>
                <a:lnTo>
                  <a:pt x="448" y="1118"/>
                </a:lnTo>
                <a:lnTo>
                  <a:pt x="446" y="1150"/>
                </a:lnTo>
                <a:lnTo>
                  <a:pt x="443" y="1166"/>
                </a:lnTo>
                <a:lnTo>
                  <a:pt x="440" y="1182"/>
                </a:lnTo>
                <a:lnTo>
                  <a:pt x="440" y="1182"/>
                </a:lnTo>
                <a:lnTo>
                  <a:pt x="434" y="1209"/>
                </a:lnTo>
                <a:lnTo>
                  <a:pt x="428" y="1235"/>
                </a:lnTo>
                <a:lnTo>
                  <a:pt x="423" y="1259"/>
                </a:lnTo>
                <a:lnTo>
                  <a:pt x="416" y="1281"/>
                </a:lnTo>
                <a:lnTo>
                  <a:pt x="416" y="1281"/>
                </a:lnTo>
                <a:lnTo>
                  <a:pt x="409" y="1305"/>
                </a:lnTo>
                <a:lnTo>
                  <a:pt x="402" y="1328"/>
                </a:lnTo>
                <a:lnTo>
                  <a:pt x="393" y="1361"/>
                </a:lnTo>
                <a:lnTo>
                  <a:pt x="393" y="1361"/>
                </a:lnTo>
                <a:lnTo>
                  <a:pt x="391" y="1366"/>
                </a:lnTo>
                <a:lnTo>
                  <a:pt x="390" y="1374"/>
                </a:lnTo>
                <a:lnTo>
                  <a:pt x="388" y="1398"/>
                </a:lnTo>
                <a:lnTo>
                  <a:pt x="387" y="1426"/>
                </a:lnTo>
                <a:lnTo>
                  <a:pt x="383" y="1456"/>
                </a:lnTo>
                <a:lnTo>
                  <a:pt x="383" y="1456"/>
                </a:lnTo>
                <a:lnTo>
                  <a:pt x="378" y="1497"/>
                </a:lnTo>
                <a:lnTo>
                  <a:pt x="378" y="1510"/>
                </a:lnTo>
                <a:lnTo>
                  <a:pt x="378" y="1522"/>
                </a:lnTo>
                <a:lnTo>
                  <a:pt x="378" y="1522"/>
                </a:lnTo>
                <a:lnTo>
                  <a:pt x="381" y="1534"/>
                </a:lnTo>
                <a:lnTo>
                  <a:pt x="384" y="1546"/>
                </a:lnTo>
                <a:lnTo>
                  <a:pt x="388" y="1559"/>
                </a:lnTo>
                <a:lnTo>
                  <a:pt x="388" y="1563"/>
                </a:lnTo>
                <a:lnTo>
                  <a:pt x="388" y="1569"/>
                </a:lnTo>
                <a:lnTo>
                  <a:pt x="388" y="1569"/>
                </a:lnTo>
                <a:lnTo>
                  <a:pt x="387" y="1580"/>
                </a:lnTo>
                <a:lnTo>
                  <a:pt x="387" y="1588"/>
                </a:lnTo>
                <a:lnTo>
                  <a:pt x="388" y="1598"/>
                </a:lnTo>
                <a:lnTo>
                  <a:pt x="378" y="1602"/>
                </a:lnTo>
                <a:lnTo>
                  <a:pt x="378" y="1602"/>
                </a:lnTo>
                <a:lnTo>
                  <a:pt x="385" y="1611"/>
                </a:lnTo>
                <a:lnTo>
                  <a:pt x="402" y="1630"/>
                </a:lnTo>
                <a:lnTo>
                  <a:pt x="410" y="1640"/>
                </a:lnTo>
                <a:lnTo>
                  <a:pt x="417" y="1650"/>
                </a:lnTo>
                <a:lnTo>
                  <a:pt x="421" y="1658"/>
                </a:lnTo>
                <a:lnTo>
                  <a:pt x="422" y="1662"/>
                </a:lnTo>
                <a:lnTo>
                  <a:pt x="421" y="1664"/>
                </a:lnTo>
                <a:lnTo>
                  <a:pt x="421" y="1664"/>
                </a:lnTo>
                <a:lnTo>
                  <a:pt x="417" y="1667"/>
                </a:lnTo>
                <a:lnTo>
                  <a:pt x="410" y="1670"/>
                </a:lnTo>
                <a:lnTo>
                  <a:pt x="403" y="1672"/>
                </a:lnTo>
                <a:lnTo>
                  <a:pt x="394" y="1673"/>
                </a:lnTo>
                <a:lnTo>
                  <a:pt x="384" y="1673"/>
                </a:lnTo>
                <a:lnTo>
                  <a:pt x="375" y="1673"/>
                </a:lnTo>
                <a:lnTo>
                  <a:pt x="367" y="1671"/>
                </a:lnTo>
                <a:lnTo>
                  <a:pt x="359" y="1669"/>
                </a:lnTo>
                <a:lnTo>
                  <a:pt x="359" y="1669"/>
                </a:lnTo>
                <a:lnTo>
                  <a:pt x="351" y="1665"/>
                </a:lnTo>
                <a:lnTo>
                  <a:pt x="342" y="1663"/>
                </a:lnTo>
                <a:lnTo>
                  <a:pt x="319" y="1657"/>
                </a:lnTo>
                <a:lnTo>
                  <a:pt x="307" y="1653"/>
                </a:lnTo>
                <a:lnTo>
                  <a:pt x="298" y="1650"/>
                </a:lnTo>
                <a:lnTo>
                  <a:pt x="292" y="1645"/>
                </a:lnTo>
                <a:lnTo>
                  <a:pt x="290" y="1643"/>
                </a:lnTo>
                <a:lnTo>
                  <a:pt x="289" y="1640"/>
                </a:lnTo>
                <a:lnTo>
                  <a:pt x="289" y="1640"/>
                </a:lnTo>
                <a:lnTo>
                  <a:pt x="289" y="1634"/>
                </a:lnTo>
                <a:lnTo>
                  <a:pt x="289" y="1628"/>
                </a:lnTo>
                <a:lnTo>
                  <a:pt x="290" y="1618"/>
                </a:lnTo>
                <a:lnTo>
                  <a:pt x="293" y="1607"/>
                </a:lnTo>
                <a:lnTo>
                  <a:pt x="293" y="1607"/>
                </a:lnTo>
                <a:lnTo>
                  <a:pt x="287" y="1600"/>
                </a:lnTo>
                <a:lnTo>
                  <a:pt x="283" y="1594"/>
                </a:lnTo>
                <a:lnTo>
                  <a:pt x="279" y="1588"/>
                </a:lnTo>
                <a:lnTo>
                  <a:pt x="279" y="1588"/>
                </a:lnTo>
                <a:lnTo>
                  <a:pt x="278" y="1584"/>
                </a:lnTo>
                <a:lnTo>
                  <a:pt x="278" y="1576"/>
                </a:lnTo>
                <a:lnTo>
                  <a:pt x="279" y="1562"/>
                </a:lnTo>
                <a:lnTo>
                  <a:pt x="279" y="1536"/>
                </a:lnTo>
                <a:lnTo>
                  <a:pt x="279" y="1536"/>
                </a:lnTo>
                <a:lnTo>
                  <a:pt x="280" y="1513"/>
                </a:lnTo>
                <a:lnTo>
                  <a:pt x="281" y="1475"/>
                </a:lnTo>
                <a:lnTo>
                  <a:pt x="289" y="1384"/>
                </a:lnTo>
                <a:lnTo>
                  <a:pt x="293" y="1299"/>
                </a:lnTo>
                <a:lnTo>
                  <a:pt x="294" y="1270"/>
                </a:lnTo>
                <a:lnTo>
                  <a:pt x="294" y="1261"/>
                </a:lnTo>
                <a:lnTo>
                  <a:pt x="293" y="1257"/>
                </a:lnTo>
                <a:lnTo>
                  <a:pt x="293" y="1257"/>
                </a:lnTo>
                <a:lnTo>
                  <a:pt x="292" y="1249"/>
                </a:lnTo>
                <a:lnTo>
                  <a:pt x="291" y="1231"/>
                </a:lnTo>
                <a:lnTo>
                  <a:pt x="291" y="1177"/>
                </a:lnTo>
                <a:lnTo>
                  <a:pt x="291" y="1118"/>
                </a:lnTo>
                <a:lnTo>
                  <a:pt x="290" y="1092"/>
                </a:lnTo>
                <a:lnTo>
                  <a:pt x="289" y="1073"/>
                </a:lnTo>
                <a:lnTo>
                  <a:pt x="289" y="1073"/>
                </a:lnTo>
                <a:lnTo>
                  <a:pt x="283" y="1032"/>
                </a:lnTo>
                <a:lnTo>
                  <a:pt x="274" y="980"/>
                </a:lnTo>
                <a:lnTo>
                  <a:pt x="267" y="931"/>
                </a:lnTo>
                <a:lnTo>
                  <a:pt x="265" y="914"/>
                </a:lnTo>
                <a:lnTo>
                  <a:pt x="265" y="903"/>
                </a:lnTo>
                <a:lnTo>
                  <a:pt x="265" y="903"/>
                </a:lnTo>
                <a:lnTo>
                  <a:pt x="267" y="888"/>
                </a:lnTo>
                <a:lnTo>
                  <a:pt x="271" y="873"/>
                </a:lnTo>
                <a:lnTo>
                  <a:pt x="274" y="862"/>
                </a:lnTo>
                <a:lnTo>
                  <a:pt x="274" y="858"/>
                </a:lnTo>
                <a:lnTo>
                  <a:pt x="274" y="856"/>
                </a:lnTo>
                <a:lnTo>
                  <a:pt x="274" y="856"/>
                </a:lnTo>
                <a:lnTo>
                  <a:pt x="274" y="852"/>
                </a:lnTo>
                <a:lnTo>
                  <a:pt x="273" y="845"/>
                </a:lnTo>
                <a:lnTo>
                  <a:pt x="274" y="824"/>
                </a:lnTo>
                <a:lnTo>
                  <a:pt x="276" y="803"/>
                </a:lnTo>
                <a:lnTo>
                  <a:pt x="274" y="794"/>
                </a:lnTo>
                <a:lnTo>
                  <a:pt x="274" y="790"/>
                </a:lnTo>
                <a:lnTo>
                  <a:pt x="274" y="790"/>
                </a:lnTo>
                <a:lnTo>
                  <a:pt x="273" y="787"/>
                </a:lnTo>
                <a:lnTo>
                  <a:pt x="272" y="786"/>
                </a:lnTo>
                <a:lnTo>
                  <a:pt x="270" y="785"/>
                </a:lnTo>
                <a:lnTo>
                  <a:pt x="267" y="782"/>
                </a:lnTo>
                <a:lnTo>
                  <a:pt x="265" y="779"/>
                </a:lnTo>
                <a:lnTo>
                  <a:pt x="263" y="773"/>
                </a:lnTo>
                <a:lnTo>
                  <a:pt x="259" y="762"/>
                </a:lnTo>
                <a:lnTo>
                  <a:pt x="255" y="747"/>
                </a:lnTo>
                <a:lnTo>
                  <a:pt x="255" y="747"/>
                </a:lnTo>
                <a:lnTo>
                  <a:pt x="252" y="727"/>
                </a:lnTo>
                <a:lnTo>
                  <a:pt x="250" y="703"/>
                </a:lnTo>
                <a:lnTo>
                  <a:pt x="245" y="655"/>
                </a:lnTo>
                <a:lnTo>
                  <a:pt x="242" y="613"/>
                </a:lnTo>
                <a:lnTo>
                  <a:pt x="241" y="596"/>
                </a:lnTo>
                <a:lnTo>
                  <a:pt x="241" y="596"/>
                </a:lnTo>
                <a:lnTo>
                  <a:pt x="237" y="595"/>
                </a:lnTo>
                <a:lnTo>
                  <a:pt x="225" y="593"/>
                </a:lnTo>
                <a:lnTo>
                  <a:pt x="189" y="592"/>
                </a:lnTo>
                <a:lnTo>
                  <a:pt x="151" y="591"/>
                </a:lnTo>
                <a:lnTo>
                  <a:pt x="128" y="591"/>
                </a:lnTo>
                <a:lnTo>
                  <a:pt x="128" y="591"/>
                </a:lnTo>
                <a:lnTo>
                  <a:pt x="114" y="591"/>
                </a:lnTo>
                <a:lnTo>
                  <a:pt x="97" y="590"/>
                </a:lnTo>
                <a:lnTo>
                  <a:pt x="82" y="589"/>
                </a:lnTo>
                <a:lnTo>
                  <a:pt x="71" y="586"/>
                </a:lnTo>
                <a:lnTo>
                  <a:pt x="71" y="586"/>
                </a:lnTo>
                <a:lnTo>
                  <a:pt x="64" y="584"/>
                </a:lnTo>
                <a:lnTo>
                  <a:pt x="55" y="579"/>
                </a:lnTo>
                <a:lnTo>
                  <a:pt x="46" y="572"/>
                </a:lnTo>
                <a:lnTo>
                  <a:pt x="42" y="567"/>
                </a:lnTo>
                <a:lnTo>
                  <a:pt x="38" y="563"/>
                </a:lnTo>
                <a:lnTo>
                  <a:pt x="38" y="563"/>
                </a:lnTo>
                <a:lnTo>
                  <a:pt x="37" y="559"/>
                </a:lnTo>
                <a:lnTo>
                  <a:pt x="36" y="554"/>
                </a:lnTo>
                <a:lnTo>
                  <a:pt x="33" y="543"/>
                </a:lnTo>
                <a:lnTo>
                  <a:pt x="32" y="527"/>
                </a:lnTo>
                <a:lnTo>
                  <a:pt x="32" y="512"/>
                </a:lnTo>
                <a:lnTo>
                  <a:pt x="33" y="482"/>
                </a:lnTo>
                <a:lnTo>
                  <a:pt x="33" y="468"/>
                </a:lnTo>
                <a:lnTo>
                  <a:pt x="33" y="468"/>
                </a:lnTo>
                <a:lnTo>
                  <a:pt x="34" y="454"/>
                </a:lnTo>
                <a:lnTo>
                  <a:pt x="34" y="446"/>
                </a:lnTo>
                <a:lnTo>
                  <a:pt x="34" y="442"/>
                </a:lnTo>
                <a:lnTo>
                  <a:pt x="33" y="440"/>
                </a:lnTo>
                <a:lnTo>
                  <a:pt x="33" y="440"/>
                </a:lnTo>
                <a:lnTo>
                  <a:pt x="20" y="427"/>
                </a:lnTo>
                <a:lnTo>
                  <a:pt x="11" y="416"/>
                </a:lnTo>
                <a:lnTo>
                  <a:pt x="7" y="411"/>
                </a:lnTo>
                <a:lnTo>
                  <a:pt x="5" y="407"/>
                </a:lnTo>
                <a:lnTo>
                  <a:pt x="5" y="407"/>
                </a:lnTo>
                <a:lnTo>
                  <a:pt x="1" y="396"/>
                </a:lnTo>
                <a:lnTo>
                  <a:pt x="0" y="385"/>
                </a:lnTo>
                <a:lnTo>
                  <a:pt x="0" y="374"/>
                </a:lnTo>
                <a:lnTo>
                  <a:pt x="14" y="359"/>
                </a:lnTo>
                <a:lnTo>
                  <a:pt x="14" y="359"/>
                </a:lnTo>
                <a:lnTo>
                  <a:pt x="13" y="344"/>
                </a:lnTo>
                <a:lnTo>
                  <a:pt x="13" y="333"/>
                </a:lnTo>
                <a:lnTo>
                  <a:pt x="13" y="329"/>
                </a:lnTo>
                <a:lnTo>
                  <a:pt x="14" y="326"/>
                </a:lnTo>
                <a:lnTo>
                  <a:pt x="14" y="326"/>
                </a:lnTo>
                <a:lnTo>
                  <a:pt x="16" y="325"/>
                </a:lnTo>
                <a:lnTo>
                  <a:pt x="18" y="325"/>
                </a:lnTo>
                <a:lnTo>
                  <a:pt x="23" y="325"/>
                </a:lnTo>
                <a:lnTo>
                  <a:pt x="29" y="326"/>
                </a:lnTo>
                <a:lnTo>
                  <a:pt x="29" y="3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71835D85-78E1-4D69-96AA-8CDA2AD8B0AB}"/>
              </a:ext>
            </a:extLst>
          </p:cNvPr>
          <p:cNvSpPr>
            <a:spLocks/>
          </p:cNvSpPr>
          <p:nvPr/>
        </p:nvSpPr>
        <p:spPr bwMode="auto">
          <a:xfrm>
            <a:off x="8457946" y="4700062"/>
            <a:ext cx="636975" cy="1669357"/>
          </a:xfrm>
          <a:custGeom>
            <a:avLst/>
            <a:gdLst>
              <a:gd name="T0" fmla="*/ 82 w 501"/>
              <a:gd name="T1" fmla="*/ 211 h 1313"/>
              <a:gd name="T2" fmla="*/ 53 w 501"/>
              <a:gd name="T3" fmla="*/ 245 h 1313"/>
              <a:gd name="T4" fmla="*/ 36 w 501"/>
              <a:gd name="T5" fmla="*/ 315 h 1313"/>
              <a:gd name="T6" fmla="*/ 6 w 501"/>
              <a:gd name="T7" fmla="*/ 392 h 1313"/>
              <a:gd name="T8" fmla="*/ 13 w 501"/>
              <a:gd name="T9" fmla="*/ 457 h 1313"/>
              <a:gd name="T10" fmla="*/ 43 w 501"/>
              <a:gd name="T11" fmla="*/ 524 h 1313"/>
              <a:gd name="T12" fmla="*/ 57 w 501"/>
              <a:gd name="T13" fmla="*/ 596 h 1313"/>
              <a:gd name="T14" fmla="*/ 45 w 501"/>
              <a:gd name="T15" fmla="*/ 665 h 1313"/>
              <a:gd name="T16" fmla="*/ 68 w 501"/>
              <a:gd name="T17" fmla="*/ 742 h 1313"/>
              <a:gd name="T18" fmla="*/ 95 w 501"/>
              <a:gd name="T19" fmla="*/ 840 h 1313"/>
              <a:gd name="T20" fmla="*/ 98 w 501"/>
              <a:gd name="T21" fmla="*/ 922 h 1313"/>
              <a:gd name="T22" fmla="*/ 79 w 501"/>
              <a:gd name="T23" fmla="*/ 1011 h 1313"/>
              <a:gd name="T24" fmla="*/ 53 w 501"/>
              <a:gd name="T25" fmla="*/ 1119 h 1313"/>
              <a:gd name="T26" fmla="*/ 39 w 501"/>
              <a:gd name="T27" fmla="*/ 1158 h 1313"/>
              <a:gd name="T28" fmla="*/ 24 w 501"/>
              <a:gd name="T29" fmla="*/ 1245 h 1313"/>
              <a:gd name="T30" fmla="*/ 25 w 501"/>
              <a:gd name="T31" fmla="*/ 1271 h 1313"/>
              <a:gd name="T32" fmla="*/ 45 w 501"/>
              <a:gd name="T33" fmla="*/ 1279 h 1313"/>
              <a:gd name="T34" fmla="*/ 53 w 501"/>
              <a:gd name="T35" fmla="*/ 1300 h 1313"/>
              <a:gd name="T36" fmla="*/ 193 w 501"/>
              <a:gd name="T37" fmla="*/ 1310 h 1313"/>
              <a:gd name="T38" fmla="*/ 240 w 501"/>
              <a:gd name="T39" fmla="*/ 1311 h 1313"/>
              <a:gd name="T40" fmla="*/ 262 w 501"/>
              <a:gd name="T41" fmla="*/ 1295 h 1313"/>
              <a:gd name="T42" fmla="*/ 244 w 501"/>
              <a:gd name="T43" fmla="*/ 1276 h 1313"/>
              <a:gd name="T44" fmla="*/ 198 w 501"/>
              <a:gd name="T45" fmla="*/ 1262 h 1313"/>
              <a:gd name="T46" fmla="*/ 178 w 501"/>
              <a:gd name="T47" fmla="*/ 1232 h 1313"/>
              <a:gd name="T48" fmla="*/ 186 w 501"/>
              <a:gd name="T49" fmla="*/ 1173 h 1313"/>
              <a:gd name="T50" fmla="*/ 208 w 501"/>
              <a:gd name="T51" fmla="*/ 1072 h 1313"/>
              <a:gd name="T52" fmla="*/ 246 w 501"/>
              <a:gd name="T53" fmla="*/ 955 h 1313"/>
              <a:gd name="T54" fmla="*/ 264 w 501"/>
              <a:gd name="T55" fmla="*/ 755 h 1313"/>
              <a:gd name="T56" fmla="*/ 275 w 501"/>
              <a:gd name="T57" fmla="*/ 712 h 1313"/>
              <a:gd name="T58" fmla="*/ 390 w 501"/>
              <a:gd name="T59" fmla="*/ 496 h 1313"/>
              <a:gd name="T60" fmla="*/ 394 w 501"/>
              <a:gd name="T61" fmla="*/ 476 h 1313"/>
              <a:gd name="T62" fmla="*/ 371 w 501"/>
              <a:gd name="T63" fmla="*/ 470 h 1313"/>
              <a:gd name="T64" fmla="*/ 406 w 501"/>
              <a:gd name="T65" fmla="*/ 463 h 1313"/>
              <a:gd name="T66" fmla="*/ 435 w 501"/>
              <a:gd name="T67" fmla="*/ 462 h 1313"/>
              <a:gd name="T68" fmla="*/ 484 w 501"/>
              <a:gd name="T69" fmla="*/ 453 h 1313"/>
              <a:gd name="T70" fmla="*/ 497 w 501"/>
              <a:gd name="T71" fmla="*/ 433 h 1313"/>
              <a:gd name="T72" fmla="*/ 500 w 501"/>
              <a:gd name="T73" fmla="*/ 425 h 1313"/>
              <a:gd name="T74" fmla="*/ 461 w 501"/>
              <a:gd name="T75" fmla="*/ 399 h 1313"/>
              <a:gd name="T76" fmla="*/ 432 w 501"/>
              <a:gd name="T77" fmla="*/ 401 h 1313"/>
              <a:gd name="T78" fmla="*/ 330 w 501"/>
              <a:gd name="T79" fmla="*/ 412 h 1313"/>
              <a:gd name="T80" fmla="*/ 278 w 501"/>
              <a:gd name="T81" fmla="*/ 324 h 1313"/>
              <a:gd name="T82" fmla="*/ 260 w 501"/>
              <a:gd name="T83" fmla="*/ 284 h 1313"/>
              <a:gd name="T84" fmla="*/ 238 w 501"/>
              <a:gd name="T85" fmla="*/ 246 h 1313"/>
              <a:gd name="T86" fmla="*/ 234 w 501"/>
              <a:gd name="T87" fmla="*/ 212 h 1313"/>
              <a:gd name="T88" fmla="*/ 247 w 501"/>
              <a:gd name="T89" fmla="*/ 191 h 1313"/>
              <a:gd name="T90" fmla="*/ 276 w 501"/>
              <a:gd name="T91" fmla="*/ 185 h 1313"/>
              <a:gd name="T92" fmla="*/ 282 w 501"/>
              <a:gd name="T93" fmla="*/ 146 h 1313"/>
              <a:gd name="T94" fmla="*/ 292 w 501"/>
              <a:gd name="T95" fmla="*/ 140 h 1313"/>
              <a:gd name="T96" fmla="*/ 279 w 501"/>
              <a:gd name="T97" fmla="*/ 104 h 1313"/>
              <a:gd name="T98" fmla="*/ 289 w 501"/>
              <a:gd name="T99" fmla="*/ 89 h 1313"/>
              <a:gd name="T100" fmla="*/ 322 w 501"/>
              <a:gd name="T101" fmla="*/ 75 h 1313"/>
              <a:gd name="T102" fmla="*/ 297 w 501"/>
              <a:gd name="T103" fmla="*/ 66 h 1313"/>
              <a:gd name="T104" fmla="*/ 278 w 501"/>
              <a:gd name="T105" fmla="*/ 21 h 1313"/>
              <a:gd name="T106" fmla="*/ 270 w 501"/>
              <a:gd name="T107" fmla="*/ 1 h 1313"/>
              <a:gd name="T108" fmla="*/ 178 w 501"/>
              <a:gd name="T109" fmla="*/ 4 h 1313"/>
              <a:gd name="T110" fmla="*/ 141 w 501"/>
              <a:gd name="T111" fmla="*/ 23 h 1313"/>
              <a:gd name="T112" fmla="*/ 129 w 501"/>
              <a:gd name="T113" fmla="*/ 76 h 1313"/>
              <a:gd name="T114" fmla="*/ 135 w 501"/>
              <a:gd name="T115" fmla="*/ 86 h 1313"/>
              <a:gd name="T116" fmla="*/ 135 w 501"/>
              <a:gd name="T117" fmla="*/ 124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1" h="1313">
                <a:moveTo>
                  <a:pt x="135" y="152"/>
                </a:moveTo>
                <a:lnTo>
                  <a:pt x="124" y="180"/>
                </a:lnTo>
                <a:lnTo>
                  <a:pt x="124" y="180"/>
                </a:lnTo>
                <a:lnTo>
                  <a:pt x="101" y="197"/>
                </a:lnTo>
                <a:lnTo>
                  <a:pt x="82" y="211"/>
                </a:lnTo>
                <a:lnTo>
                  <a:pt x="74" y="218"/>
                </a:lnTo>
                <a:lnTo>
                  <a:pt x="68" y="224"/>
                </a:lnTo>
                <a:lnTo>
                  <a:pt x="68" y="224"/>
                </a:lnTo>
                <a:lnTo>
                  <a:pt x="59" y="235"/>
                </a:lnTo>
                <a:lnTo>
                  <a:pt x="53" y="245"/>
                </a:lnTo>
                <a:lnTo>
                  <a:pt x="49" y="256"/>
                </a:lnTo>
                <a:lnTo>
                  <a:pt x="45" y="269"/>
                </a:lnTo>
                <a:lnTo>
                  <a:pt x="45" y="269"/>
                </a:lnTo>
                <a:lnTo>
                  <a:pt x="39" y="298"/>
                </a:lnTo>
                <a:lnTo>
                  <a:pt x="36" y="315"/>
                </a:lnTo>
                <a:lnTo>
                  <a:pt x="29" y="336"/>
                </a:lnTo>
                <a:lnTo>
                  <a:pt x="29" y="336"/>
                </a:lnTo>
                <a:lnTo>
                  <a:pt x="14" y="368"/>
                </a:lnTo>
                <a:lnTo>
                  <a:pt x="6" y="392"/>
                </a:lnTo>
                <a:lnTo>
                  <a:pt x="6" y="392"/>
                </a:lnTo>
                <a:lnTo>
                  <a:pt x="3" y="405"/>
                </a:lnTo>
                <a:lnTo>
                  <a:pt x="1" y="418"/>
                </a:lnTo>
                <a:lnTo>
                  <a:pt x="0" y="431"/>
                </a:lnTo>
                <a:lnTo>
                  <a:pt x="0" y="431"/>
                </a:lnTo>
                <a:lnTo>
                  <a:pt x="13" y="457"/>
                </a:lnTo>
                <a:lnTo>
                  <a:pt x="25" y="480"/>
                </a:lnTo>
                <a:lnTo>
                  <a:pt x="35" y="503"/>
                </a:lnTo>
                <a:lnTo>
                  <a:pt x="35" y="503"/>
                </a:lnTo>
                <a:lnTo>
                  <a:pt x="38" y="514"/>
                </a:lnTo>
                <a:lnTo>
                  <a:pt x="43" y="524"/>
                </a:lnTo>
                <a:lnTo>
                  <a:pt x="55" y="544"/>
                </a:lnTo>
                <a:lnTo>
                  <a:pt x="68" y="564"/>
                </a:lnTo>
                <a:lnTo>
                  <a:pt x="68" y="564"/>
                </a:lnTo>
                <a:lnTo>
                  <a:pt x="64" y="574"/>
                </a:lnTo>
                <a:lnTo>
                  <a:pt x="57" y="596"/>
                </a:lnTo>
                <a:lnTo>
                  <a:pt x="52" y="612"/>
                </a:lnTo>
                <a:lnTo>
                  <a:pt x="49" y="629"/>
                </a:lnTo>
                <a:lnTo>
                  <a:pt x="46" y="647"/>
                </a:lnTo>
                <a:lnTo>
                  <a:pt x="45" y="665"/>
                </a:lnTo>
                <a:lnTo>
                  <a:pt x="45" y="665"/>
                </a:lnTo>
                <a:lnTo>
                  <a:pt x="45" y="674"/>
                </a:lnTo>
                <a:lnTo>
                  <a:pt x="48" y="684"/>
                </a:lnTo>
                <a:lnTo>
                  <a:pt x="52" y="704"/>
                </a:lnTo>
                <a:lnTo>
                  <a:pt x="59" y="724"/>
                </a:lnTo>
                <a:lnTo>
                  <a:pt x="68" y="742"/>
                </a:lnTo>
                <a:lnTo>
                  <a:pt x="76" y="758"/>
                </a:lnTo>
                <a:lnTo>
                  <a:pt x="83" y="771"/>
                </a:lnTo>
                <a:lnTo>
                  <a:pt x="90" y="782"/>
                </a:lnTo>
                <a:lnTo>
                  <a:pt x="90" y="782"/>
                </a:lnTo>
                <a:lnTo>
                  <a:pt x="95" y="840"/>
                </a:lnTo>
                <a:lnTo>
                  <a:pt x="98" y="882"/>
                </a:lnTo>
                <a:lnTo>
                  <a:pt x="102" y="905"/>
                </a:lnTo>
                <a:lnTo>
                  <a:pt x="102" y="905"/>
                </a:lnTo>
                <a:lnTo>
                  <a:pt x="101" y="912"/>
                </a:lnTo>
                <a:lnTo>
                  <a:pt x="98" y="922"/>
                </a:lnTo>
                <a:lnTo>
                  <a:pt x="91" y="951"/>
                </a:lnTo>
                <a:lnTo>
                  <a:pt x="79" y="989"/>
                </a:lnTo>
                <a:lnTo>
                  <a:pt x="79" y="989"/>
                </a:lnTo>
                <a:lnTo>
                  <a:pt x="79" y="1000"/>
                </a:lnTo>
                <a:lnTo>
                  <a:pt x="79" y="1011"/>
                </a:lnTo>
                <a:lnTo>
                  <a:pt x="79" y="1023"/>
                </a:lnTo>
                <a:lnTo>
                  <a:pt x="79" y="1023"/>
                </a:lnTo>
                <a:lnTo>
                  <a:pt x="74" y="1044"/>
                </a:lnTo>
                <a:lnTo>
                  <a:pt x="64" y="1082"/>
                </a:lnTo>
                <a:lnTo>
                  <a:pt x="53" y="1119"/>
                </a:lnTo>
                <a:lnTo>
                  <a:pt x="49" y="1132"/>
                </a:lnTo>
                <a:lnTo>
                  <a:pt x="45" y="1140"/>
                </a:lnTo>
                <a:lnTo>
                  <a:pt x="45" y="1140"/>
                </a:lnTo>
                <a:lnTo>
                  <a:pt x="43" y="1147"/>
                </a:lnTo>
                <a:lnTo>
                  <a:pt x="39" y="1158"/>
                </a:lnTo>
                <a:lnTo>
                  <a:pt x="35" y="1188"/>
                </a:lnTo>
                <a:lnTo>
                  <a:pt x="29" y="1228"/>
                </a:lnTo>
                <a:lnTo>
                  <a:pt x="29" y="1228"/>
                </a:lnTo>
                <a:lnTo>
                  <a:pt x="26" y="1233"/>
                </a:lnTo>
                <a:lnTo>
                  <a:pt x="24" y="1245"/>
                </a:lnTo>
                <a:lnTo>
                  <a:pt x="22" y="1258"/>
                </a:lnTo>
                <a:lnTo>
                  <a:pt x="22" y="1264"/>
                </a:lnTo>
                <a:lnTo>
                  <a:pt x="23" y="1267"/>
                </a:lnTo>
                <a:lnTo>
                  <a:pt x="23" y="1267"/>
                </a:lnTo>
                <a:lnTo>
                  <a:pt x="25" y="1271"/>
                </a:lnTo>
                <a:lnTo>
                  <a:pt x="29" y="1273"/>
                </a:lnTo>
                <a:lnTo>
                  <a:pt x="36" y="1277"/>
                </a:lnTo>
                <a:lnTo>
                  <a:pt x="43" y="1278"/>
                </a:lnTo>
                <a:lnTo>
                  <a:pt x="45" y="1279"/>
                </a:lnTo>
                <a:lnTo>
                  <a:pt x="45" y="1279"/>
                </a:lnTo>
                <a:lnTo>
                  <a:pt x="45" y="1283"/>
                </a:lnTo>
                <a:lnTo>
                  <a:pt x="48" y="1290"/>
                </a:lnTo>
                <a:lnTo>
                  <a:pt x="49" y="1295"/>
                </a:lnTo>
                <a:lnTo>
                  <a:pt x="51" y="1298"/>
                </a:lnTo>
                <a:lnTo>
                  <a:pt x="53" y="1300"/>
                </a:lnTo>
                <a:lnTo>
                  <a:pt x="57" y="1302"/>
                </a:lnTo>
                <a:lnTo>
                  <a:pt x="57" y="1302"/>
                </a:lnTo>
                <a:lnTo>
                  <a:pt x="124" y="1305"/>
                </a:lnTo>
                <a:lnTo>
                  <a:pt x="173" y="1309"/>
                </a:lnTo>
                <a:lnTo>
                  <a:pt x="193" y="1310"/>
                </a:lnTo>
                <a:lnTo>
                  <a:pt x="208" y="1312"/>
                </a:lnTo>
                <a:lnTo>
                  <a:pt x="208" y="1312"/>
                </a:lnTo>
                <a:lnTo>
                  <a:pt x="219" y="1313"/>
                </a:lnTo>
                <a:lnTo>
                  <a:pt x="231" y="1312"/>
                </a:lnTo>
                <a:lnTo>
                  <a:pt x="240" y="1311"/>
                </a:lnTo>
                <a:lnTo>
                  <a:pt x="249" y="1308"/>
                </a:lnTo>
                <a:lnTo>
                  <a:pt x="256" y="1304"/>
                </a:lnTo>
                <a:lnTo>
                  <a:pt x="260" y="1299"/>
                </a:lnTo>
                <a:lnTo>
                  <a:pt x="260" y="1297"/>
                </a:lnTo>
                <a:lnTo>
                  <a:pt x="262" y="1295"/>
                </a:lnTo>
                <a:lnTo>
                  <a:pt x="260" y="1292"/>
                </a:lnTo>
                <a:lnTo>
                  <a:pt x="259" y="1290"/>
                </a:lnTo>
                <a:lnTo>
                  <a:pt x="259" y="1290"/>
                </a:lnTo>
                <a:lnTo>
                  <a:pt x="251" y="1283"/>
                </a:lnTo>
                <a:lnTo>
                  <a:pt x="244" y="1276"/>
                </a:lnTo>
                <a:lnTo>
                  <a:pt x="235" y="1271"/>
                </a:lnTo>
                <a:lnTo>
                  <a:pt x="225" y="1267"/>
                </a:lnTo>
                <a:lnTo>
                  <a:pt x="225" y="1267"/>
                </a:lnTo>
                <a:lnTo>
                  <a:pt x="205" y="1264"/>
                </a:lnTo>
                <a:lnTo>
                  <a:pt x="198" y="1262"/>
                </a:lnTo>
                <a:lnTo>
                  <a:pt x="192" y="1257"/>
                </a:lnTo>
                <a:lnTo>
                  <a:pt x="192" y="1257"/>
                </a:lnTo>
                <a:lnTo>
                  <a:pt x="188" y="1252"/>
                </a:lnTo>
                <a:lnTo>
                  <a:pt x="185" y="1246"/>
                </a:lnTo>
                <a:lnTo>
                  <a:pt x="178" y="1232"/>
                </a:lnTo>
                <a:lnTo>
                  <a:pt x="169" y="1212"/>
                </a:lnTo>
                <a:lnTo>
                  <a:pt x="169" y="1212"/>
                </a:lnTo>
                <a:lnTo>
                  <a:pt x="175" y="1199"/>
                </a:lnTo>
                <a:lnTo>
                  <a:pt x="181" y="1187"/>
                </a:lnTo>
                <a:lnTo>
                  <a:pt x="186" y="1173"/>
                </a:lnTo>
                <a:lnTo>
                  <a:pt x="186" y="1173"/>
                </a:lnTo>
                <a:lnTo>
                  <a:pt x="192" y="1152"/>
                </a:lnTo>
                <a:lnTo>
                  <a:pt x="199" y="1122"/>
                </a:lnTo>
                <a:lnTo>
                  <a:pt x="205" y="1093"/>
                </a:lnTo>
                <a:lnTo>
                  <a:pt x="208" y="1072"/>
                </a:lnTo>
                <a:lnTo>
                  <a:pt x="208" y="1072"/>
                </a:lnTo>
                <a:lnTo>
                  <a:pt x="211" y="1062"/>
                </a:lnTo>
                <a:lnTo>
                  <a:pt x="215" y="1044"/>
                </a:lnTo>
                <a:lnTo>
                  <a:pt x="231" y="999"/>
                </a:lnTo>
                <a:lnTo>
                  <a:pt x="246" y="955"/>
                </a:lnTo>
                <a:lnTo>
                  <a:pt x="251" y="940"/>
                </a:lnTo>
                <a:lnTo>
                  <a:pt x="253" y="933"/>
                </a:lnTo>
                <a:lnTo>
                  <a:pt x="253" y="933"/>
                </a:lnTo>
                <a:lnTo>
                  <a:pt x="264" y="755"/>
                </a:lnTo>
                <a:lnTo>
                  <a:pt x="264" y="755"/>
                </a:lnTo>
                <a:lnTo>
                  <a:pt x="266" y="751"/>
                </a:lnTo>
                <a:lnTo>
                  <a:pt x="270" y="743"/>
                </a:lnTo>
                <a:lnTo>
                  <a:pt x="270" y="743"/>
                </a:lnTo>
                <a:lnTo>
                  <a:pt x="272" y="733"/>
                </a:lnTo>
                <a:lnTo>
                  <a:pt x="275" y="712"/>
                </a:lnTo>
                <a:lnTo>
                  <a:pt x="283" y="649"/>
                </a:lnTo>
                <a:lnTo>
                  <a:pt x="292" y="560"/>
                </a:lnTo>
                <a:lnTo>
                  <a:pt x="388" y="498"/>
                </a:lnTo>
                <a:lnTo>
                  <a:pt x="388" y="498"/>
                </a:lnTo>
                <a:lnTo>
                  <a:pt x="390" y="496"/>
                </a:lnTo>
                <a:lnTo>
                  <a:pt x="394" y="490"/>
                </a:lnTo>
                <a:lnTo>
                  <a:pt x="396" y="486"/>
                </a:lnTo>
                <a:lnTo>
                  <a:pt x="396" y="482"/>
                </a:lnTo>
                <a:lnTo>
                  <a:pt x="396" y="478"/>
                </a:lnTo>
                <a:lnTo>
                  <a:pt x="394" y="476"/>
                </a:lnTo>
                <a:lnTo>
                  <a:pt x="394" y="476"/>
                </a:lnTo>
                <a:lnTo>
                  <a:pt x="390" y="473"/>
                </a:lnTo>
                <a:lnTo>
                  <a:pt x="386" y="471"/>
                </a:lnTo>
                <a:lnTo>
                  <a:pt x="379" y="470"/>
                </a:lnTo>
                <a:lnTo>
                  <a:pt x="371" y="470"/>
                </a:lnTo>
                <a:lnTo>
                  <a:pt x="286" y="515"/>
                </a:lnTo>
                <a:lnTo>
                  <a:pt x="298" y="470"/>
                </a:lnTo>
                <a:lnTo>
                  <a:pt x="394" y="459"/>
                </a:lnTo>
                <a:lnTo>
                  <a:pt x="394" y="459"/>
                </a:lnTo>
                <a:lnTo>
                  <a:pt x="406" y="463"/>
                </a:lnTo>
                <a:lnTo>
                  <a:pt x="418" y="464"/>
                </a:lnTo>
                <a:lnTo>
                  <a:pt x="422" y="465"/>
                </a:lnTo>
                <a:lnTo>
                  <a:pt x="427" y="464"/>
                </a:lnTo>
                <a:lnTo>
                  <a:pt x="427" y="464"/>
                </a:lnTo>
                <a:lnTo>
                  <a:pt x="435" y="462"/>
                </a:lnTo>
                <a:lnTo>
                  <a:pt x="444" y="458"/>
                </a:lnTo>
                <a:lnTo>
                  <a:pt x="453" y="454"/>
                </a:lnTo>
                <a:lnTo>
                  <a:pt x="457" y="453"/>
                </a:lnTo>
                <a:lnTo>
                  <a:pt x="461" y="453"/>
                </a:lnTo>
                <a:lnTo>
                  <a:pt x="484" y="453"/>
                </a:lnTo>
                <a:lnTo>
                  <a:pt x="478" y="431"/>
                </a:lnTo>
                <a:lnTo>
                  <a:pt x="478" y="431"/>
                </a:lnTo>
                <a:lnTo>
                  <a:pt x="483" y="432"/>
                </a:lnTo>
                <a:lnTo>
                  <a:pt x="492" y="433"/>
                </a:lnTo>
                <a:lnTo>
                  <a:pt x="497" y="433"/>
                </a:lnTo>
                <a:lnTo>
                  <a:pt x="500" y="432"/>
                </a:lnTo>
                <a:lnTo>
                  <a:pt x="501" y="431"/>
                </a:lnTo>
                <a:lnTo>
                  <a:pt x="501" y="430"/>
                </a:lnTo>
                <a:lnTo>
                  <a:pt x="500" y="425"/>
                </a:lnTo>
                <a:lnTo>
                  <a:pt x="500" y="425"/>
                </a:lnTo>
                <a:lnTo>
                  <a:pt x="497" y="420"/>
                </a:lnTo>
                <a:lnTo>
                  <a:pt x="492" y="415"/>
                </a:lnTo>
                <a:lnTo>
                  <a:pt x="480" y="407"/>
                </a:lnTo>
                <a:lnTo>
                  <a:pt x="467" y="400"/>
                </a:lnTo>
                <a:lnTo>
                  <a:pt x="461" y="399"/>
                </a:lnTo>
                <a:lnTo>
                  <a:pt x="455" y="398"/>
                </a:lnTo>
                <a:lnTo>
                  <a:pt x="455" y="398"/>
                </a:lnTo>
                <a:lnTo>
                  <a:pt x="449" y="398"/>
                </a:lnTo>
                <a:lnTo>
                  <a:pt x="444" y="398"/>
                </a:lnTo>
                <a:lnTo>
                  <a:pt x="432" y="401"/>
                </a:lnTo>
                <a:lnTo>
                  <a:pt x="416" y="406"/>
                </a:lnTo>
                <a:lnTo>
                  <a:pt x="408" y="407"/>
                </a:lnTo>
                <a:lnTo>
                  <a:pt x="399" y="408"/>
                </a:lnTo>
                <a:lnTo>
                  <a:pt x="399" y="408"/>
                </a:lnTo>
                <a:lnTo>
                  <a:pt x="330" y="412"/>
                </a:lnTo>
                <a:lnTo>
                  <a:pt x="282" y="414"/>
                </a:lnTo>
                <a:lnTo>
                  <a:pt x="282" y="414"/>
                </a:lnTo>
                <a:lnTo>
                  <a:pt x="282" y="372"/>
                </a:lnTo>
                <a:lnTo>
                  <a:pt x="279" y="339"/>
                </a:lnTo>
                <a:lnTo>
                  <a:pt x="278" y="324"/>
                </a:lnTo>
                <a:lnTo>
                  <a:pt x="276" y="314"/>
                </a:lnTo>
                <a:lnTo>
                  <a:pt x="276" y="314"/>
                </a:lnTo>
                <a:lnTo>
                  <a:pt x="272" y="306"/>
                </a:lnTo>
                <a:lnTo>
                  <a:pt x="269" y="298"/>
                </a:lnTo>
                <a:lnTo>
                  <a:pt x="260" y="284"/>
                </a:lnTo>
                <a:lnTo>
                  <a:pt x="252" y="272"/>
                </a:lnTo>
                <a:lnTo>
                  <a:pt x="247" y="263"/>
                </a:lnTo>
                <a:lnTo>
                  <a:pt x="247" y="263"/>
                </a:lnTo>
                <a:lnTo>
                  <a:pt x="244" y="255"/>
                </a:lnTo>
                <a:lnTo>
                  <a:pt x="238" y="246"/>
                </a:lnTo>
                <a:lnTo>
                  <a:pt x="233" y="239"/>
                </a:lnTo>
                <a:lnTo>
                  <a:pt x="231" y="236"/>
                </a:lnTo>
                <a:lnTo>
                  <a:pt x="231" y="236"/>
                </a:lnTo>
                <a:lnTo>
                  <a:pt x="232" y="228"/>
                </a:lnTo>
                <a:lnTo>
                  <a:pt x="234" y="212"/>
                </a:lnTo>
                <a:lnTo>
                  <a:pt x="237" y="205"/>
                </a:lnTo>
                <a:lnTo>
                  <a:pt x="240" y="198"/>
                </a:lnTo>
                <a:lnTo>
                  <a:pt x="244" y="193"/>
                </a:lnTo>
                <a:lnTo>
                  <a:pt x="245" y="192"/>
                </a:lnTo>
                <a:lnTo>
                  <a:pt x="247" y="191"/>
                </a:lnTo>
                <a:lnTo>
                  <a:pt x="247" y="191"/>
                </a:lnTo>
                <a:lnTo>
                  <a:pt x="264" y="190"/>
                </a:lnTo>
                <a:lnTo>
                  <a:pt x="270" y="189"/>
                </a:lnTo>
                <a:lnTo>
                  <a:pt x="273" y="187"/>
                </a:lnTo>
                <a:lnTo>
                  <a:pt x="276" y="185"/>
                </a:lnTo>
                <a:lnTo>
                  <a:pt x="276" y="185"/>
                </a:lnTo>
                <a:lnTo>
                  <a:pt x="277" y="182"/>
                </a:lnTo>
                <a:lnTo>
                  <a:pt x="279" y="177"/>
                </a:lnTo>
                <a:lnTo>
                  <a:pt x="280" y="164"/>
                </a:lnTo>
                <a:lnTo>
                  <a:pt x="282" y="146"/>
                </a:lnTo>
                <a:lnTo>
                  <a:pt x="282" y="146"/>
                </a:lnTo>
                <a:lnTo>
                  <a:pt x="288" y="145"/>
                </a:lnTo>
                <a:lnTo>
                  <a:pt x="291" y="144"/>
                </a:lnTo>
                <a:lnTo>
                  <a:pt x="292" y="143"/>
                </a:lnTo>
                <a:lnTo>
                  <a:pt x="292" y="140"/>
                </a:lnTo>
                <a:lnTo>
                  <a:pt x="292" y="140"/>
                </a:lnTo>
                <a:lnTo>
                  <a:pt x="282" y="113"/>
                </a:lnTo>
                <a:lnTo>
                  <a:pt x="282" y="113"/>
                </a:lnTo>
                <a:lnTo>
                  <a:pt x="279" y="107"/>
                </a:lnTo>
                <a:lnTo>
                  <a:pt x="279" y="104"/>
                </a:lnTo>
                <a:lnTo>
                  <a:pt x="279" y="96"/>
                </a:lnTo>
                <a:lnTo>
                  <a:pt x="280" y="92"/>
                </a:lnTo>
                <a:lnTo>
                  <a:pt x="282" y="91"/>
                </a:lnTo>
                <a:lnTo>
                  <a:pt x="282" y="91"/>
                </a:lnTo>
                <a:lnTo>
                  <a:pt x="289" y="89"/>
                </a:lnTo>
                <a:lnTo>
                  <a:pt x="304" y="85"/>
                </a:lnTo>
                <a:lnTo>
                  <a:pt x="312" y="82"/>
                </a:lnTo>
                <a:lnTo>
                  <a:pt x="318" y="80"/>
                </a:lnTo>
                <a:lnTo>
                  <a:pt x="322" y="76"/>
                </a:lnTo>
                <a:lnTo>
                  <a:pt x="322" y="75"/>
                </a:lnTo>
                <a:lnTo>
                  <a:pt x="321" y="74"/>
                </a:lnTo>
                <a:lnTo>
                  <a:pt x="321" y="74"/>
                </a:lnTo>
                <a:lnTo>
                  <a:pt x="316" y="72"/>
                </a:lnTo>
                <a:lnTo>
                  <a:pt x="310" y="69"/>
                </a:lnTo>
                <a:lnTo>
                  <a:pt x="297" y="66"/>
                </a:lnTo>
                <a:lnTo>
                  <a:pt x="282" y="62"/>
                </a:lnTo>
                <a:lnTo>
                  <a:pt x="282" y="62"/>
                </a:lnTo>
                <a:lnTo>
                  <a:pt x="280" y="53"/>
                </a:lnTo>
                <a:lnTo>
                  <a:pt x="279" y="31"/>
                </a:lnTo>
                <a:lnTo>
                  <a:pt x="278" y="21"/>
                </a:lnTo>
                <a:lnTo>
                  <a:pt x="276" y="11"/>
                </a:lnTo>
                <a:lnTo>
                  <a:pt x="273" y="4"/>
                </a:lnTo>
                <a:lnTo>
                  <a:pt x="272" y="2"/>
                </a:lnTo>
                <a:lnTo>
                  <a:pt x="270" y="1"/>
                </a:lnTo>
                <a:lnTo>
                  <a:pt x="270" y="1"/>
                </a:lnTo>
                <a:lnTo>
                  <a:pt x="240" y="0"/>
                </a:lnTo>
                <a:lnTo>
                  <a:pt x="219" y="0"/>
                </a:lnTo>
                <a:lnTo>
                  <a:pt x="196" y="1"/>
                </a:lnTo>
                <a:lnTo>
                  <a:pt x="196" y="1"/>
                </a:lnTo>
                <a:lnTo>
                  <a:pt x="178" y="4"/>
                </a:lnTo>
                <a:lnTo>
                  <a:pt x="160" y="9"/>
                </a:lnTo>
                <a:lnTo>
                  <a:pt x="154" y="13"/>
                </a:lnTo>
                <a:lnTo>
                  <a:pt x="148" y="16"/>
                </a:lnTo>
                <a:lnTo>
                  <a:pt x="143" y="20"/>
                </a:lnTo>
                <a:lnTo>
                  <a:pt x="141" y="23"/>
                </a:lnTo>
                <a:lnTo>
                  <a:pt x="141" y="23"/>
                </a:lnTo>
                <a:lnTo>
                  <a:pt x="136" y="36"/>
                </a:lnTo>
                <a:lnTo>
                  <a:pt x="131" y="54"/>
                </a:lnTo>
                <a:lnTo>
                  <a:pt x="129" y="69"/>
                </a:lnTo>
                <a:lnTo>
                  <a:pt x="129" y="76"/>
                </a:lnTo>
                <a:lnTo>
                  <a:pt x="129" y="80"/>
                </a:lnTo>
                <a:lnTo>
                  <a:pt x="129" y="80"/>
                </a:lnTo>
                <a:lnTo>
                  <a:pt x="133" y="82"/>
                </a:lnTo>
                <a:lnTo>
                  <a:pt x="134" y="83"/>
                </a:lnTo>
                <a:lnTo>
                  <a:pt x="135" y="86"/>
                </a:lnTo>
                <a:lnTo>
                  <a:pt x="135" y="91"/>
                </a:lnTo>
                <a:lnTo>
                  <a:pt x="135" y="91"/>
                </a:lnTo>
                <a:lnTo>
                  <a:pt x="134" y="98"/>
                </a:lnTo>
                <a:lnTo>
                  <a:pt x="134" y="106"/>
                </a:lnTo>
                <a:lnTo>
                  <a:pt x="135" y="124"/>
                </a:lnTo>
                <a:lnTo>
                  <a:pt x="135" y="1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6F072E6B-A898-41C5-A0C0-F5BBDB8091AA}"/>
              </a:ext>
            </a:extLst>
          </p:cNvPr>
          <p:cNvSpPr>
            <a:spLocks/>
          </p:cNvSpPr>
          <p:nvPr/>
        </p:nvSpPr>
        <p:spPr bwMode="auto">
          <a:xfrm>
            <a:off x="4570857" y="2707370"/>
            <a:ext cx="838094" cy="1676187"/>
          </a:xfrm>
          <a:custGeom>
            <a:avLst/>
            <a:gdLst>
              <a:gd name="T0" fmla="*/ 161 w 671"/>
              <a:gd name="T1" fmla="*/ 99 h 1342"/>
              <a:gd name="T2" fmla="*/ 188 w 671"/>
              <a:gd name="T3" fmla="*/ 131 h 1342"/>
              <a:gd name="T4" fmla="*/ 199 w 671"/>
              <a:gd name="T5" fmla="*/ 165 h 1342"/>
              <a:gd name="T6" fmla="*/ 203 w 671"/>
              <a:gd name="T7" fmla="*/ 179 h 1342"/>
              <a:gd name="T8" fmla="*/ 142 w 671"/>
              <a:gd name="T9" fmla="*/ 210 h 1342"/>
              <a:gd name="T10" fmla="*/ 102 w 671"/>
              <a:gd name="T11" fmla="*/ 241 h 1342"/>
              <a:gd name="T12" fmla="*/ 13 w 671"/>
              <a:gd name="T13" fmla="*/ 422 h 1342"/>
              <a:gd name="T14" fmla="*/ 1 w 671"/>
              <a:gd name="T15" fmla="*/ 435 h 1342"/>
              <a:gd name="T16" fmla="*/ 7 w 671"/>
              <a:gd name="T17" fmla="*/ 465 h 1342"/>
              <a:gd name="T18" fmla="*/ 38 w 671"/>
              <a:gd name="T19" fmla="*/ 493 h 1342"/>
              <a:gd name="T20" fmla="*/ 98 w 671"/>
              <a:gd name="T21" fmla="*/ 511 h 1342"/>
              <a:gd name="T22" fmla="*/ 135 w 671"/>
              <a:gd name="T23" fmla="*/ 606 h 1342"/>
              <a:gd name="T24" fmla="*/ 139 w 671"/>
              <a:gd name="T25" fmla="*/ 841 h 1342"/>
              <a:gd name="T26" fmla="*/ 174 w 671"/>
              <a:gd name="T27" fmla="*/ 942 h 1342"/>
              <a:gd name="T28" fmla="*/ 188 w 671"/>
              <a:gd name="T29" fmla="*/ 1166 h 1342"/>
              <a:gd name="T30" fmla="*/ 222 w 671"/>
              <a:gd name="T31" fmla="*/ 1298 h 1342"/>
              <a:gd name="T32" fmla="*/ 226 w 671"/>
              <a:gd name="T33" fmla="*/ 1340 h 1342"/>
              <a:gd name="T34" fmla="*/ 297 w 671"/>
              <a:gd name="T35" fmla="*/ 1339 h 1342"/>
              <a:gd name="T36" fmla="*/ 292 w 671"/>
              <a:gd name="T37" fmla="*/ 1274 h 1342"/>
              <a:gd name="T38" fmla="*/ 307 w 671"/>
              <a:gd name="T39" fmla="*/ 1268 h 1342"/>
              <a:gd name="T40" fmla="*/ 287 w 671"/>
              <a:gd name="T41" fmla="*/ 1203 h 1342"/>
              <a:gd name="T42" fmla="*/ 274 w 671"/>
              <a:gd name="T43" fmla="*/ 1034 h 1342"/>
              <a:gd name="T44" fmla="*/ 282 w 671"/>
              <a:gd name="T45" fmla="*/ 917 h 1342"/>
              <a:gd name="T46" fmla="*/ 300 w 671"/>
              <a:gd name="T47" fmla="*/ 858 h 1342"/>
              <a:gd name="T48" fmla="*/ 355 w 671"/>
              <a:gd name="T49" fmla="*/ 946 h 1342"/>
              <a:gd name="T50" fmla="*/ 385 w 671"/>
              <a:gd name="T51" fmla="*/ 1046 h 1342"/>
              <a:gd name="T52" fmla="*/ 434 w 671"/>
              <a:gd name="T53" fmla="*/ 1193 h 1342"/>
              <a:gd name="T54" fmla="*/ 451 w 671"/>
              <a:gd name="T55" fmla="*/ 1295 h 1342"/>
              <a:gd name="T56" fmla="*/ 461 w 671"/>
              <a:gd name="T57" fmla="*/ 1330 h 1342"/>
              <a:gd name="T58" fmla="*/ 583 w 671"/>
              <a:gd name="T59" fmla="*/ 1336 h 1342"/>
              <a:gd name="T60" fmla="*/ 599 w 671"/>
              <a:gd name="T61" fmla="*/ 1305 h 1342"/>
              <a:gd name="T62" fmla="*/ 571 w 671"/>
              <a:gd name="T63" fmla="*/ 1294 h 1342"/>
              <a:gd name="T64" fmla="*/ 540 w 671"/>
              <a:gd name="T65" fmla="*/ 1257 h 1342"/>
              <a:gd name="T66" fmla="*/ 524 w 671"/>
              <a:gd name="T67" fmla="*/ 1223 h 1342"/>
              <a:gd name="T68" fmla="*/ 528 w 671"/>
              <a:gd name="T69" fmla="*/ 1160 h 1342"/>
              <a:gd name="T70" fmla="*/ 511 w 671"/>
              <a:gd name="T71" fmla="*/ 1055 h 1342"/>
              <a:gd name="T72" fmla="*/ 447 w 671"/>
              <a:gd name="T73" fmla="*/ 808 h 1342"/>
              <a:gd name="T74" fmla="*/ 414 w 671"/>
              <a:gd name="T75" fmla="*/ 706 h 1342"/>
              <a:gd name="T76" fmla="*/ 384 w 671"/>
              <a:gd name="T77" fmla="*/ 539 h 1342"/>
              <a:gd name="T78" fmla="*/ 429 w 671"/>
              <a:gd name="T79" fmla="*/ 559 h 1342"/>
              <a:gd name="T80" fmla="*/ 649 w 671"/>
              <a:gd name="T81" fmla="*/ 678 h 1342"/>
              <a:gd name="T82" fmla="*/ 667 w 671"/>
              <a:gd name="T83" fmla="*/ 669 h 1342"/>
              <a:gd name="T84" fmla="*/ 451 w 671"/>
              <a:gd name="T85" fmla="*/ 526 h 1342"/>
              <a:gd name="T86" fmla="*/ 448 w 671"/>
              <a:gd name="T87" fmla="*/ 509 h 1342"/>
              <a:gd name="T88" fmla="*/ 455 w 671"/>
              <a:gd name="T89" fmla="*/ 438 h 1342"/>
              <a:gd name="T90" fmla="*/ 451 w 671"/>
              <a:gd name="T91" fmla="*/ 409 h 1342"/>
              <a:gd name="T92" fmla="*/ 443 w 671"/>
              <a:gd name="T93" fmla="*/ 366 h 1342"/>
              <a:gd name="T94" fmla="*/ 435 w 671"/>
              <a:gd name="T95" fmla="*/ 279 h 1342"/>
              <a:gd name="T96" fmla="*/ 423 w 671"/>
              <a:gd name="T97" fmla="*/ 241 h 1342"/>
              <a:gd name="T98" fmla="*/ 358 w 671"/>
              <a:gd name="T99" fmla="*/ 204 h 1342"/>
              <a:gd name="T100" fmla="*/ 312 w 671"/>
              <a:gd name="T101" fmla="*/ 182 h 1342"/>
              <a:gd name="T102" fmla="*/ 330 w 671"/>
              <a:gd name="T103" fmla="*/ 152 h 1342"/>
              <a:gd name="T104" fmla="*/ 342 w 671"/>
              <a:gd name="T105" fmla="*/ 123 h 1342"/>
              <a:gd name="T106" fmla="*/ 338 w 671"/>
              <a:gd name="T107" fmla="*/ 94 h 1342"/>
              <a:gd name="T108" fmla="*/ 329 w 671"/>
              <a:gd name="T109" fmla="*/ 32 h 1342"/>
              <a:gd name="T110" fmla="*/ 297 w 671"/>
              <a:gd name="T111" fmla="*/ 7 h 1342"/>
              <a:gd name="T112" fmla="*/ 253 w 671"/>
              <a:gd name="T113" fmla="*/ 1 h 1342"/>
              <a:gd name="T114" fmla="*/ 190 w 671"/>
              <a:gd name="T115" fmla="*/ 4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1" h="1342">
                <a:moveTo>
                  <a:pt x="174" y="81"/>
                </a:moveTo>
                <a:lnTo>
                  <a:pt x="174" y="81"/>
                </a:lnTo>
                <a:lnTo>
                  <a:pt x="170" y="84"/>
                </a:lnTo>
                <a:lnTo>
                  <a:pt x="164" y="90"/>
                </a:lnTo>
                <a:lnTo>
                  <a:pt x="162" y="94"/>
                </a:lnTo>
                <a:lnTo>
                  <a:pt x="161" y="99"/>
                </a:lnTo>
                <a:lnTo>
                  <a:pt x="162" y="105"/>
                </a:lnTo>
                <a:lnTo>
                  <a:pt x="164" y="111"/>
                </a:lnTo>
                <a:lnTo>
                  <a:pt x="164" y="111"/>
                </a:lnTo>
                <a:lnTo>
                  <a:pt x="174" y="120"/>
                </a:lnTo>
                <a:lnTo>
                  <a:pt x="182" y="127"/>
                </a:lnTo>
                <a:lnTo>
                  <a:pt x="188" y="131"/>
                </a:lnTo>
                <a:lnTo>
                  <a:pt x="190" y="131"/>
                </a:lnTo>
                <a:lnTo>
                  <a:pt x="190" y="131"/>
                </a:lnTo>
                <a:lnTo>
                  <a:pt x="191" y="145"/>
                </a:lnTo>
                <a:lnTo>
                  <a:pt x="195" y="157"/>
                </a:lnTo>
                <a:lnTo>
                  <a:pt x="196" y="162"/>
                </a:lnTo>
                <a:lnTo>
                  <a:pt x="199" y="165"/>
                </a:lnTo>
                <a:lnTo>
                  <a:pt x="199" y="165"/>
                </a:lnTo>
                <a:lnTo>
                  <a:pt x="207" y="173"/>
                </a:lnTo>
                <a:lnTo>
                  <a:pt x="212" y="177"/>
                </a:lnTo>
                <a:lnTo>
                  <a:pt x="212" y="177"/>
                </a:lnTo>
                <a:lnTo>
                  <a:pt x="209" y="178"/>
                </a:lnTo>
                <a:lnTo>
                  <a:pt x="203" y="179"/>
                </a:lnTo>
                <a:lnTo>
                  <a:pt x="193" y="184"/>
                </a:lnTo>
                <a:lnTo>
                  <a:pt x="177" y="195"/>
                </a:lnTo>
                <a:lnTo>
                  <a:pt x="177" y="195"/>
                </a:lnTo>
                <a:lnTo>
                  <a:pt x="168" y="199"/>
                </a:lnTo>
                <a:lnTo>
                  <a:pt x="160" y="204"/>
                </a:lnTo>
                <a:lnTo>
                  <a:pt x="142" y="210"/>
                </a:lnTo>
                <a:lnTo>
                  <a:pt x="134" y="212"/>
                </a:lnTo>
                <a:lnTo>
                  <a:pt x="125" y="216"/>
                </a:lnTo>
                <a:lnTo>
                  <a:pt x="117" y="221"/>
                </a:lnTo>
                <a:lnTo>
                  <a:pt x="110" y="228"/>
                </a:lnTo>
                <a:lnTo>
                  <a:pt x="110" y="228"/>
                </a:lnTo>
                <a:lnTo>
                  <a:pt x="102" y="241"/>
                </a:lnTo>
                <a:lnTo>
                  <a:pt x="90" y="260"/>
                </a:lnTo>
                <a:lnTo>
                  <a:pt x="65" y="309"/>
                </a:lnTo>
                <a:lnTo>
                  <a:pt x="44" y="355"/>
                </a:lnTo>
                <a:lnTo>
                  <a:pt x="34" y="374"/>
                </a:lnTo>
                <a:lnTo>
                  <a:pt x="34" y="374"/>
                </a:lnTo>
                <a:lnTo>
                  <a:pt x="13" y="422"/>
                </a:lnTo>
                <a:lnTo>
                  <a:pt x="13" y="422"/>
                </a:lnTo>
                <a:lnTo>
                  <a:pt x="11" y="425"/>
                </a:lnTo>
                <a:lnTo>
                  <a:pt x="8" y="428"/>
                </a:lnTo>
                <a:lnTo>
                  <a:pt x="4" y="430"/>
                </a:lnTo>
                <a:lnTo>
                  <a:pt x="2" y="432"/>
                </a:lnTo>
                <a:lnTo>
                  <a:pt x="1" y="435"/>
                </a:lnTo>
                <a:lnTo>
                  <a:pt x="0" y="439"/>
                </a:lnTo>
                <a:lnTo>
                  <a:pt x="0" y="446"/>
                </a:lnTo>
                <a:lnTo>
                  <a:pt x="0" y="446"/>
                </a:lnTo>
                <a:lnTo>
                  <a:pt x="1" y="454"/>
                </a:lnTo>
                <a:lnTo>
                  <a:pt x="4" y="461"/>
                </a:lnTo>
                <a:lnTo>
                  <a:pt x="7" y="465"/>
                </a:lnTo>
                <a:lnTo>
                  <a:pt x="12" y="469"/>
                </a:lnTo>
                <a:lnTo>
                  <a:pt x="18" y="475"/>
                </a:lnTo>
                <a:lnTo>
                  <a:pt x="21" y="476"/>
                </a:lnTo>
                <a:lnTo>
                  <a:pt x="21" y="476"/>
                </a:lnTo>
                <a:lnTo>
                  <a:pt x="22" y="476"/>
                </a:lnTo>
                <a:lnTo>
                  <a:pt x="38" y="493"/>
                </a:lnTo>
                <a:lnTo>
                  <a:pt x="38" y="493"/>
                </a:lnTo>
                <a:lnTo>
                  <a:pt x="43" y="496"/>
                </a:lnTo>
                <a:lnTo>
                  <a:pt x="48" y="500"/>
                </a:lnTo>
                <a:lnTo>
                  <a:pt x="64" y="504"/>
                </a:lnTo>
                <a:lnTo>
                  <a:pt x="80" y="508"/>
                </a:lnTo>
                <a:lnTo>
                  <a:pt x="98" y="511"/>
                </a:lnTo>
                <a:lnTo>
                  <a:pt x="130" y="513"/>
                </a:lnTo>
                <a:lnTo>
                  <a:pt x="144" y="514"/>
                </a:lnTo>
                <a:lnTo>
                  <a:pt x="144" y="514"/>
                </a:lnTo>
                <a:lnTo>
                  <a:pt x="139" y="550"/>
                </a:lnTo>
                <a:lnTo>
                  <a:pt x="137" y="581"/>
                </a:lnTo>
                <a:lnTo>
                  <a:pt x="135" y="606"/>
                </a:lnTo>
                <a:lnTo>
                  <a:pt x="135" y="606"/>
                </a:lnTo>
                <a:lnTo>
                  <a:pt x="135" y="648"/>
                </a:lnTo>
                <a:lnTo>
                  <a:pt x="135" y="722"/>
                </a:lnTo>
                <a:lnTo>
                  <a:pt x="136" y="795"/>
                </a:lnTo>
                <a:lnTo>
                  <a:pt x="137" y="823"/>
                </a:lnTo>
                <a:lnTo>
                  <a:pt x="139" y="841"/>
                </a:lnTo>
                <a:lnTo>
                  <a:pt x="139" y="841"/>
                </a:lnTo>
                <a:lnTo>
                  <a:pt x="147" y="865"/>
                </a:lnTo>
                <a:lnTo>
                  <a:pt x="156" y="892"/>
                </a:lnTo>
                <a:lnTo>
                  <a:pt x="167" y="919"/>
                </a:lnTo>
                <a:lnTo>
                  <a:pt x="174" y="942"/>
                </a:lnTo>
                <a:lnTo>
                  <a:pt x="174" y="942"/>
                </a:lnTo>
                <a:lnTo>
                  <a:pt x="176" y="957"/>
                </a:lnTo>
                <a:lnTo>
                  <a:pt x="177" y="982"/>
                </a:lnTo>
                <a:lnTo>
                  <a:pt x="181" y="1046"/>
                </a:lnTo>
                <a:lnTo>
                  <a:pt x="186" y="1152"/>
                </a:lnTo>
                <a:lnTo>
                  <a:pt x="186" y="1152"/>
                </a:lnTo>
                <a:lnTo>
                  <a:pt x="188" y="1166"/>
                </a:lnTo>
                <a:lnTo>
                  <a:pt x="191" y="1185"/>
                </a:lnTo>
                <a:lnTo>
                  <a:pt x="201" y="1232"/>
                </a:lnTo>
                <a:lnTo>
                  <a:pt x="215" y="1290"/>
                </a:lnTo>
                <a:lnTo>
                  <a:pt x="223" y="1290"/>
                </a:lnTo>
                <a:lnTo>
                  <a:pt x="223" y="1290"/>
                </a:lnTo>
                <a:lnTo>
                  <a:pt x="222" y="1298"/>
                </a:lnTo>
                <a:lnTo>
                  <a:pt x="220" y="1315"/>
                </a:lnTo>
                <a:lnTo>
                  <a:pt x="219" y="1323"/>
                </a:lnTo>
                <a:lnTo>
                  <a:pt x="220" y="1331"/>
                </a:lnTo>
                <a:lnTo>
                  <a:pt x="221" y="1335"/>
                </a:lnTo>
                <a:lnTo>
                  <a:pt x="223" y="1337"/>
                </a:lnTo>
                <a:lnTo>
                  <a:pt x="226" y="1340"/>
                </a:lnTo>
                <a:lnTo>
                  <a:pt x="228" y="1341"/>
                </a:lnTo>
                <a:lnTo>
                  <a:pt x="228" y="1341"/>
                </a:lnTo>
                <a:lnTo>
                  <a:pt x="246" y="1342"/>
                </a:lnTo>
                <a:lnTo>
                  <a:pt x="269" y="1342"/>
                </a:lnTo>
                <a:lnTo>
                  <a:pt x="290" y="1341"/>
                </a:lnTo>
                <a:lnTo>
                  <a:pt x="297" y="1339"/>
                </a:lnTo>
                <a:lnTo>
                  <a:pt x="300" y="1336"/>
                </a:lnTo>
                <a:lnTo>
                  <a:pt x="300" y="1336"/>
                </a:lnTo>
                <a:lnTo>
                  <a:pt x="300" y="1331"/>
                </a:lnTo>
                <a:lnTo>
                  <a:pt x="300" y="1323"/>
                </a:lnTo>
                <a:lnTo>
                  <a:pt x="297" y="1302"/>
                </a:lnTo>
                <a:lnTo>
                  <a:pt x="292" y="1274"/>
                </a:lnTo>
                <a:lnTo>
                  <a:pt x="292" y="1274"/>
                </a:lnTo>
                <a:lnTo>
                  <a:pt x="294" y="1274"/>
                </a:lnTo>
                <a:lnTo>
                  <a:pt x="300" y="1272"/>
                </a:lnTo>
                <a:lnTo>
                  <a:pt x="304" y="1272"/>
                </a:lnTo>
                <a:lnTo>
                  <a:pt x="306" y="1270"/>
                </a:lnTo>
                <a:lnTo>
                  <a:pt x="307" y="1268"/>
                </a:lnTo>
                <a:lnTo>
                  <a:pt x="308" y="1265"/>
                </a:lnTo>
                <a:lnTo>
                  <a:pt x="308" y="1265"/>
                </a:lnTo>
                <a:lnTo>
                  <a:pt x="306" y="1256"/>
                </a:lnTo>
                <a:lnTo>
                  <a:pt x="300" y="1243"/>
                </a:lnTo>
                <a:lnTo>
                  <a:pt x="294" y="1225"/>
                </a:lnTo>
                <a:lnTo>
                  <a:pt x="287" y="1203"/>
                </a:lnTo>
                <a:lnTo>
                  <a:pt x="287" y="1203"/>
                </a:lnTo>
                <a:lnTo>
                  <a:pt x="285" y="1186"/>
                </a:lnTo>
                <a:lnTo>
                  <a:pt x="281" y="1165"/>
                </a:lnTo>
                <a:lnTo>
                  <a:pt x="278" y="1113"/>
                </a:lnTo>
                <a:lnTo>
                  <a:pt x="274" y="1034"/>
                </a:lnTo>
                <a:lnTo>
                  <a:pt x="274" y="1034"/>
                </a:lnTo>
                <a:lnTo>
                  <a:pt x="274" y="1012"/>
                </a:lnTo>
                <a:lnTo>
                  <a:pt x="274" y="979"/>
                </a:lnTo>
                <a:lnTo>
                  <a:pt x="278" y="945"/>
                </a:lnTo>
                <a:lnTo>
                  <a:pt x="280" y="930"/>
                </a:lnTo>
                <a:lnTo>
                  <a:pt x="282" y="917"/>
                </a:lnTo>
                <a:lnTo>
                  <a:pt x="282" y="917"/>
                </a:lnTo>
                <a:lnTo>
                  <a:pt x="288" y="894"/>
                </a:lnTo>
                <a:lnTo>
                  <a:pt x="292" y="875"/>
                </a:lnTo>
                <a:lnTo>
                  <a:pt x="295" y="862"/>
                </a:lnTo>
                <a:lnTo>
                  <a:pt x="298" y="859"/>
                </a:lnTo>
                <a:lnTo>
                  <a:pt x="300" y="858"/>
                </a:lnTo>
                <a:lnTo>
                  <a:pt x="300" y="858"/>
                </a:lnTo>
                <a:lnTo>
                  <a:pt x="304" y="861"/>
                </a:lnTo>
                <a:lnTo>
                  <a:pt x="310" y="868"/>
                </a:lnTo>
                <a:lnTo>
                  <a:pt x="326" y="893"/>
                </a:lnTo>
                <a:lnTo>
                  <a:pt x="343" y="921"/>
                </a:lnTo>
                <a:lnTo>
                  <a:pt x="350" y="934"/>
                </a:lnTo>
                <a:lnTo>
                  <a:pt x="355" y="946"/>
                </a:lnTo>
                <a:lnTo>
                  <a:pt x="355" y="946"/>
                </a:lnTo>
                <a:lnTo>
                  <a:pt x="370" y="985"/>
                </a:lnTo>
                <a:lnTo>
                  <a:pt x="376" y="1004"/>
                </a:lnTo>
                <a:lnTo>
                  <a:pt x="381" y="1022"/>
                </a:lnTo>
                <a:lnTo>
                  <a:pt x="381" y="1022"/>
                </a:lnTo>
                <a:lnTo>
                  <a:pt x="385" y="1046"/>
                </a:lnTo>
                <a:lnTo>
                  <a:pt x="395" y="1080"/>
                </a:lnTo>
                <a:lnTo>
                  <a:pt x="405" y="1113"/>
                </a:lnTo>
                <a:lnTo>
                  <a:pt x="414" y="1135"/>
                </a:lnTo>
                <a:lnTo>
                  <a:pt x="414" y="1135"/>
                </a:lnTo>
                <a:lnTo>
                  <a:pt x="422" y="1158"/>
                </a:lnTo>
                <a:lnTo>
                  <a:pt x="434" y="1193"/>
                </a:lnTo>
                <a:lnTo>
                  <a:pt x="443" y="1229"/>
                </a:lnTo>
                <a:lnTo>
                  <a:pt x="447" y="1240"/>
                </a:lnTo>
                <a:lnTo>
                  <a:pt x="448" y="1249"/>
                </a:lnTo>
                <a:lnTo>
                  <a:pt x="448" y="1249"/>
                </a:lnTo>
                <a:lnTo>
                  <a:pt x="450" y="1276"/>
                </a:lnTo>
                <a:lnTo>
                  <a:pt x="451" y="1295"/>
                </a:lnTo>
                <a:lnTo>
                  <a:pt x="451" y="1295"/>
                </a:lnTo>
                <a:lnTo>
                  <a:pt x="453" y="1310"/>
                </a:lnTo>
                <a:lnTo>
                  <a:pt x="454" y="1321"/>
                </a:lnTo>
                <a:lnTo>
                  <a:pt x="456" y="1328"/>
                </a:lnTo>
                <a:lnTo>
                  <a:pt x="456" y="1328"/>
                </a:lnTo>
                <a:lnTo>
                  <a:pt x="461" y="1330"/>
                </a:lnTo>
                <a:lnTo>
                  <a:pt x="474" y="1331"/>
                </a:lnTo>
                <a:lnTo>
                  <a:pt x="512" y="1336"/>
                </a:lnTo>
                <a:lnTo>
                  <a:pt x="553" y="1339"/>
                </a:lnTo>
                <a:lnTo>
                  <a:pt x="571" y="1337"/>
                </a:lnTo>
                <a:lnTo>
                  <a:pt x="583" y="1336"/>
                </a:lnTo>
                <a:lnTo>
                  <a:pt x="583" y="1336"/>
                </a:lnTo>
                <a:lnTo>
                  <a:pt x="590" y="1334"/>
                </a:lnTo>
                <a:lnTo>
                  <a:pt x="596" y="1329"/>
                </a:lnTo>
                <a:lnTo>
                  <a:pt x="598" y="1323"/>
                </a:lnTo>
                <a:lnTo>
                  <a:pt x="600" y="1317"/>
                </a:lnTo>
                <a:lnTo>
                  <a:pt x="600" y="1310"/>
                </a:lnTo>
                <a:lnTo>
                  <a:pt x="599" y="1305"/>
                </a:lnTo>
                <a:lnTo>
                  <a:pt x="598" y="1301"/>
                </a:lnTo>
                <a:lnTo>
                  <a:pt x="596" y="1298"/>
                </a:lnTo>
                <a:lnTo>
                  <a:pt x="596" y="1298"/>
                </a:lnTo>
                <a:lnTo>
                  <a:pt x="590" y="1297"/>
                </a:lnTo>
                <a:lnTo>
                  <a:pt x="581" y="1296"/>
                </a:lnTo>
                <a:lnTo>
                  <a:pt x="571" y="1294"/>
                </a:lnTo>
                <a:lnTo>
                  <a:pt x="565" y="1290"/>
                </a:lnTo>
                <a:lnTo>
                  <a:pt x="558" y="1287"/>
                </a:lnTo>
                <a:lnTo>
                  <a:pt x="558" y="1287"/>
                </a:lnTo>
                <a:lnTo>
                  <a:pt x="535" y="1270"/>
                </a:lnTo>
                <a:lnTo>
                  <a:pt x="528" y="1265"/>
                </a:lnTo>
                <a:lnTo>
                  <a:pt x="540" y="1257"/>
                </a:lnTo>
                <a:lnTo>
                  <a:pt x="540" y="1257"/>
                </a:lnTo>
                <a:lnTo>
                  <a:pt x="538" y="1253"/>
                </a:lnTo>
                <a:lnTo>
                  <a:pt x="532" y="1246"/>
                </a:lnTo>
                <a:lnTo>
                  <a:pt x="526" y="1235"/>
                </a:lnTo>
                <a:lnTo>
                  <a:pt x="525" y="1229"/>
                </a:lnTo>
                <a:lnTo>
                  <a:pt x="524" y="1223"/>
                </a:lnTo>
                <a:lnTo>
                  <a:pt x="524" y="1223"/>
                </a:lnTo>
                <a:lnTo>
                  <a:pt x="525" y="1211"/>
                </a:lnTo>
                <a:lnTo>
                  <a:pt x="527" y="1197"/>
                </a:lnTo>
                <a:lnTo>
                  <a:pt x="528" y="1180"/>
                </a:lnTo>
                <a:lnTo>
                  <a:pt x="528" y="1171"/>
                </a:lnTo>
                <a:lnTo>
                  <a:pt x="528" y="1160"/>
                </a:lnTo>
                <a:lnTo>
                  <a:pt x="528" y="1160"/>
                </a:lnTo>
                <a:lnTo>
                  <a:pt x="521" y="1102"/>
                </a:lnTo>
                <a:lnTo>
                  <a:pt x="516" y="1074"/>
                </a:lnTo>
                <a:lnTo>
                  <a:pt x="513" y="1063"/>
                </a:lnTo>
                <a:lnTo>
                  <a:pt x="511" y="1055"/>
                </a:lnTo>
                <a:lnTo>
                  <a:pt x="511" y="1055"/>
                </a:lnTo>
                <a:lnTo>
                  <a:pt x="493" y="1016"/>
                </a:lnTo>
                <a:lnTo>
                  <a:pt x="483" y="995"/>
                </a:lnTo>
                <a:lnTo>
                  <a:pt x="477" y="979"/>
                </a:lnTo>
                <a:lnTo>
                  <a:pt x="477" y="979"/>
                </a:lnTo>
                <a:lnTo>
                  <a:pt x="459" y="875"/>
                </a:lnTo>
                <a:lnTo>
                  <a:pt x="447" y="808"/>
                </a:lnTo>
                <a:lnTo>
                  <a:pt x="442" y="784"/>
                </a:lnTo>
                <a:lnTo>
                  <a:pt x="440" y="774"/>
                </a:lnTo>
                <a:lnTo>
                  <a:pt x="440" y="774"/>
                </a:lnTo>
                <a:lnTo>
                  <a:pt x="425" y="737"/>
                </a:lnTo>
                <a:lnTo>
                  <a:pt x="417" y="716"/>
                </a:lnTo>
                <a:lnTo>
                  <a:pt x="414" y="706"/>
                </a:lnTo>
                <a:lnTo>
                  <a:pt x="414" y="706"/>
                </a:lnTo>
                <a:lnTo>
                  <a:pt x="408" y="682"/>
                </a:lnTo>
                <a:lnTo>
                  <a:pt x="396" y="626"/>
                </a:lnTo>
                <a:lnTo>
                  <a:pt x="381" y="547"/>
                </a:lnTo>
                <a:lnTo>
                  <a:pt x="384" y="539"/>
                </a:lnTo>
                <a:lnTo>
                  <a:pt x="384" y="539"/>
                </a:lnTo>
                <a:lnTo>
                  <a:pt x="395" y="546"/>
                </a:lnTo>
                <a:lnTo>
                  <a:pt x="404" y="552"/>
                </a:lnTo>
                <a:lnTo>
                  <a:pt x="414" y="555"/>
                </a:lnTo>
                <a:lnTo>
                  <a:pt x="414" y="555"/>
                </a:lnTo>
                <a:lnTo>
                  <a:pt x="422" y="558"/>
                </a:lnTo>
                <a:lnTo>
                  <a:pt x="429" y="559"/>
                </a:lnTo>
                <a:lnTo>
                  <a:pt x="435" y="560"/>
                </a:lnTo>
                <a:lnTo>
                  <a:pt x="473" y="581"/>
                </a:lnTo>
                <a:lnTo>
                  <a:pt x="473" y="581"/>
                </a:lnTo>
                <a:lnTo>
                  <a:pt x="646" y="677"/>
                </a:lnTo>
                <a:lnTo>
                  <a:pt x="646" y="677"/>
                </a:lnTo>
                <a:lnTo>
                  <a:pt x="649" y="678"/>
                </a:lnTo>
                <a:lnTo>
                  <a:pt x="656" y="677"/>
                </a:lnTo>
                <a:lnTo>
                  <a:pt x="659" y="677"/>
                </a:lnTo>
                <a:lnTo>
                  <a:pt x="662" y="674"/>
                </a:lnTo>
                <a:lnTo>
                  <a:pt x="665" y="672"/>
                </a:lnTo>
                <a:lnTo>
                  <a:pt x="667" y="669"/>
                </a:lnTo>
                <a:lnTo>
                  <a:pt x="667" y="669"/>
                </a:lnTo>
                <a:lnTo>
                  <a:pt x="669" y="660"/>
                </a:lnTo>
                <a:lnTo>
                  <a:pt x="671" y="652"/>
                </a:lnTo>
                <a:lnTo>
                  <a:pt x="671" y="644"/>
                </a:lnTo>
                <a:lnTo>
                  <a:pt x="477" y="547"/>
                </a:lnTo>
                <a:lnTo>
                  <a:pt x="473" y="539"/>
                </a:lnTo>
                <a:lnTo>
                  <a:pt x="451" y="526"/>
                </a:lnTo>
                <a:lnTo>
                  <a:pt x="451" y="526"/>
                </a:lnTo>
                <a:lnTo>
                  <a:pt x="451" y="526"/>
                </a:lnTo>
                <a:lnTo>
                  <a:pt x="449" y="524"/>
                </a:lnTo>
                <a:lnTo>
                  <a:pt x="448" y="520"/>
                </a:lnTo>
                <a:lnTo>
                  <a:pt x="448" y="509"/>
                </a:lnTo>
                <a:lnTo>
                  <a:pt x="448" y="509"/>
                </a:lnTo>
                <a:lnTo>
                  <a:pt x="448" y="493"/>
                </a:lnTo>
                <a:lnTo>
                  <a:pt x="448" y="474"/>
                </a:lnTo>
                <a:lnTo>
                  <a:pt x="448" y="450"/>
                </a:lnTo>
                <a:lnTo>
                  <a:pt x="448" y="450"/>
                </a:lnTo>
                <a:lnTo>
                  <a:pt x="451" y="445"/>
                </a:lnTo>
                <a:lnTo>
                  <a:pt x="455" y="438"/>
                </a:lnTo>
                <a:lnTo>
                  <a:pt x="456" y="433"/>
                </a:lnTo>
                <a:lnTo>
                  <a:pt x="456" y="430"/>
                </a:lnTo>
                <a:lnTo>
                  <a:pt x="456" y="430"/>
                </a:lnTo>
                <a:lnTo>
                  <a:pt x="456" y="423"/>
                </a:lnTo>
                <a:lnTo>
                  <a:pt x="455" y="419"/>
                </a:lnTo>
                <a:lnTo>
                  <a:pt x="451" y="409"/>
                </a:lnTo>
                <a:lnTo>
                  <a:pt x="451" y="409"/>
                </a:lnTo>
                <a:lnTo>
                  <a:pt x="449" y="400"/>
                </a:lnTo>
                <a:lnTo>
                  <a:pt x="446" y="392"/>
                </a:lnTo>
                <a:lnTo>
                  <a:pt x="444" y="381"/>
                </a:lnTo>
                <a:lnTo>
                  <a:pt x="443" y="366"/>
                </a:lnTo>
                <a:lnTo>
                  <a:pt x="443" y="366"/>
                </a:lnTo>
                <a:lnTo>
                  <a:pt x="442" y="347"/>
                </a:lnTo>
                <a:lnTo>
                  <a:pt x="440" y="327"/>
                </a:lnTo>
                <a:lnTo>
                  <a:pt x="436" y="308"/>
                </a:lnTo>
                <a:lnTo>
                  <a:pt x="435" y="290"/>
                </a:lnTo>
                <a:lnTo>
                  <a:pt x="435" y="290"/>
                </a:lnTo>
                <a:lnTo>
                  <a:pt x="435" y="279"/>
                </a:lnTo>
                <a:lnTo>
                  <a:pt x="435" y="269"/>
                </a:lnTo>
                <a:lnTo>
                  <a:pt x="434" y="262"/>
                </a:lnTo>
                <a:lnTo>
                  <a:pt x="430" y="253"/>
                </a:lnTo>
                <a:lnTo>
                  <a:pt x="430" y="253"/>
                </a:lnTo>
                <a:lnTo>
                  <a:pt x="427" y="246"/>
                </a:lnTo>
                <a:lnTo>
                  <a:pt x="423" y="241"/>
                </a:lnTo>
                <a:lnTo>
                  <a:pt x="418" y="237"/>
                </a:lnTo>
                <a:lnTo>
                  <a:pt x="410" y="233"/>
                </a:lnTo>
                <a:lnTo>
                  <a:pt x="410" y="233"/>
                </a:lnTo>
                <a:lnTo>
                  <a:pt x="378" y="215"/>
                </a:lnTo>
                <a:lnTo>
                  <a:pt x="364" y="207"/>
                </a:lnTo>
                <a:lnTo>
                  <a:pt x="358" y="204"/>
                </a:lnTo>
                <a:lnTo>
                  <a:pt x="355" y="203"/>
                </a:lnTo>
                <a:lnTo>
                  <a:pt x="355" y="203"/>
                </a:lnTo>
                <a:lnTo>
                  <a:pt x="351" y="202"/>
                </a:lnTo>
                <a:lnTo>
                  <a:pt x="346" y="199"/>
                </a:lnTo>
                <a:lnTo>
                  <a:pt x="331" y="192"/>
                </a:lnTo>
                <a:lnTo>
                  <a:pt x="312" y="182"/>
                </a:lnTo>
                <a:lnTo>
                  <a:pt x="312" y="160"/>
                </a:lnTo>
                <a:lnTo>
                  <a:pt x="312" y="160"/>
                </a:lnTo>
                <a:lnTo>
                  <a:pt x="319" y="159"/>
                </a:lnTo>
                <a:lnTo>
                  <a:pt x="325" y="157"/>
                </a:lnTo>
                <a:lnTo>
                  <a:pt x="327" y="155"/>
                </a:lnTo>
                <a:lnTo>
                  <a:pt x="330" y="152"/>
                </a:lnTo>
                <a:lnTo>
                  <a:pt x="330" y="152"/>
                </a:lnTo>
                <a:lnTo>
                  <a:pt x="339" y="137"/>
                </a:lnTo>
                <a:lnTo>
                  <a:pt x="343" y="130"/>
                </a:lnTo>
                <a:lnTo>
                  <a:pt x="343" y="126"/>
                </a:lnTo>
                <a:lnTo>
                  <a:pt x="342" y="123"/>
                </a:lnTo>
                <a:lnTo>
                  <a:pt x="342" y="123"/>
                </a:lnTo>
                <a:lnTo>
                  <a:pt x="339" y="116"/>
                </a:lnTo>
                <a:lnTo>
                  <a:pt x="338" y="114"/>
                </a:lnTo>
                <a:lnTo>
                  <a:pt x="338" y="114"/>
                </a:lnTo>
                <a:lnTo>
                  <a:pt x="338" y="114"/>
                </a:lnTo>
                <a:lnTo>
                  <a:pt x="338" y="108"/>
                </a:lnTo>
                <a:lnTo>
                  <a:pt x="338" y="94"/>
                </a:lnTo>
                <a:lnTo>
                  <a:pt x="338" y="75"/>
                </a:lnTo>
                <a:lnTo>
                  <a:pt x="338" y="60"/>
                </a:lnTo>
                <a:lnTo>
                  <a:pt x="338" y="60"/>
                </a:lnTo>
                <a:lnTo>
                  <a:pt x="336" y="48"/>
                </a:lnTo>
                <a:lnTo>
                  <a:pt x="332" y="36"/>
                </a:lnTo>
                <a:lnTo>
                  <a:pt x="329" y="32"/>
                </a:lnTo>
                <a:lnTo>
                  <a:pt x="326" y="27"/>
                </a:lnTo>
                <a:lnTo>
                  <a:pt x="321" y="22"/>
                </a:lnTo>
                <a:lnTo>
                  <a:pt x="317" y="18"/>
                </a:lnTo>
                <a:lnTo>
                  <a:pt x="317" y="18"/>
                </a:lnTo>
                <a:lnTo>
                  <a:pt x="304" y="10"/>
                </a:lnTo>
                <a:lnTo>
                  <a:pt x="297" y="7"/>
                </a:lnTo>
                <a:lnTo>
                  <a:pt x="288" y="3"/>
                </a:lnTo>
                <a:lnTo>
                  <a:pt x="280" y="1"/>
                </a:lnTo>
                <a:lnTo>
                  <a:pt x="271" y="0"/>
                </a:lnTo>
                <a:lnTo>
                  <a:pt x="262" y="0"/>
                </a:lnTo>
                <a:lnTo>
                  <a:pt x="253" y="1"/>
                </a:lnTo>
                <a:lnTo>
                  <a:pt x="253" y="1"/>
                </a:lnTo>
                <a:lnTo>
                  <a:pt x="222" y="9"/>
                </a:lnTo>
                <a:lnTo>
                  <a:pt x="212" y="12"/>
                </a:lnTo>
                <a:lnTo>
                  <a:pt x="208" y="13"/>
                </a:lnTo>
                <a:lnTo>
                  <a:pt x="207" y="14"/>
                </a:lnTo>
                <a:lnTo>
                  <a:pt x="207" y="14"/>
                </a:lnTo>
                <a:lnTo>
                  <a:pt x="190" y="48"/>
                </a:lnTo>
                <a:lnTo>
                  <a:pt x="174" y="81"/>
                </a:lnTo>
                <a:lnTo>
                  <a:pt x="174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6DA1854F-55FC-4A9A-9326-AC0856FEE884}"/>
              </a:ext>
            </a:extLst>
          </p:cNvPr>
          <p:cNvSpPr>
            <a:spLocks/>
          </p:cNvSpPr>
          <p:nvPr/>
        </p:nvSpPr>
        <p:spPr bwMode="auto">
          <a:xfrm>
            <a:off x="6325062" y="2720066"/>
            <a:ext cx="971176" cy="1679666"/>
          </a:xfrm>
          <a:custGeom>
            <a:avLst/>
            <a:gdLst>
              <a:gd name="T0" fmla="*/ 1 w 891"/>
              <a:gd name="T1" fmla="*/ 940 h 1541"/>
              <a:gd name="T2" fmla="*/ 6 w 891"/>
              <a:gd name="T3" fmla="*/ 955 h 1541"/>
              <a:gd name="T4" fmla="*/ 177 w 891"/>
              <a:gd name="T5" fmla="*/ 860 h 1541"/>
              <a:gd name="T6" fmla="*/ 187 w 891"/>
              <a:gd name="T7" fmla="*/ 865 h 1541"/>
              <a:gd name="T8" fmla="*/ 212 w 891"/>
              <a:gd name="T9" fmla="*/ 1131 h 1541"/>
              <a:gd name="T10" fmla="*/ 192 w 891"/>
              <a:gd name="T11" fmla="*/ 1418 h 1541"/>
              <a:gd name="T12" fmla="*/ 177 w 891"/>
              <a:gd name="T13" fmla="*/ 1458 h 1541"/>
              <a:gd name="T14" fmla="*/ 157 w 891"/>
              <a:gd name="T15" fmla="*/ 1493 h 1541"/>
              <a:gd name="T16" fmla="*/ 143 w 891"/>
              <a:gd name="T17" fmla="*/ 1536 h 1541"/>
              <a:gd name="T18" fmla="*/ 180 w 891"/>
              <a:gd name="T19" fmla="*/ 1541 h 1541"/>
              <a:gd name="T20" fmla="*/ 237 w 891"/>
              <a:gd name="T21" fmla="*/ 1529 h 1541"/>
              <a:gd name="T22" fmla="*/ 242 w 891"/>
              <a:gd name="T23" fmla="*/ 1453 h 1541"/>
              <a:gd name="T24" fmla="*/ 328 w 891"/>
              <a:gd name="T25" fmla="*/ 1156 h 1541"/>
              <a:gd name="T26" fmla="*/ 441 w 891"/>
              <a:gd name="T27" fmla="*/ 1161 h 1541"/>
              <a:gd name="T28" fmla="*/ 564 w 891"/>
              <a:gd name="T29" fmla="*/ 1146 h 1541"/>
              <a:gd name="T30" fmla="*/ 612 w 891"/>
              <a:gd name="T31" fmla="*/ 1207 h 1541"/>
              <a:gd name="T32" fmla="*/ 657 w 891"/>
              <a:gd name="T33" fmla="*/ 1304 h 1541"/>
              <a:gd name="T34" fmla="*/ 730 w 891"/>
              <a:gd name="T35" fmla="*/ 1443 h 1541"/>
              <a:gd name="T36" fmla="*/ 737 w 891"/>
              <a:gd name="T37" fmla="*/ 1495 h 1541"/>
              <a:gd name="T38" fmla="*/ 821 w 891"/>
              <a:gd name="T39" fmla="*/ 1519 h 1541"/>
              <a:gd name="T40" fmla="*/ 886 w 891"/>
              <a:gd name="T41" fmla="*/ 1513 h 1541"/>
              <a:gd name="T42" fmla="*/ 889 w 891"/>
              <a:gd name="T43" fmla="*/ 1498 h 1541"/>
              <a:gd name="T44" fmla="*/ 836 w 891"/>
              <a:gd name="T45" fmla="*/ 1468 h 1541"/>
              <a:gd name="T46" fmla="*/ 811 w 891"/>
              <a:gd name="T47" fmla="*/ 1438 h 1541"/>
              <a:gd name="T48" fmla="*/ 760 w 891"/>
              <a:gd name="T49" fmla="*/ 1287 h 1541"/>
              <a:gd name="T50" fmla="*/ 720 w 891"/>
              <a:gd name="T51" fmla="*/ 1136 h 1541"/>
              <a:gd name="T52" fmla="*/ 669 w 891"/>
              <a:gd name="T53" fmla="*/ 943 h 1541"/>
              <a:gd name="T54" fmla="*/ 630 w 891"/>
              <a:gd name="T55" fmla="*/ 809 h 1541"/>
              <a:gd name="T56" fmla="*/ 657 w 891"/>
              <a:gd name="T57" fmla="*/ 729 h 1541"/>
              <a:gd name="T58" fmla="*/ 650 w 891"/>
              <a:gd name="T59" fmla="*/ 462 h 1541"/>
              <a:gd name="T60" fmla="*/ 640 w 891"/>
              <a:gd name="T61" fmla="*/ 357 h 1541"/>
              <a:gd name="T62" fmla="*/ 610 w 891"/>
              <a:gd name="T63" fmla="*/ 286 h 1541"/>
              <a:gd name="T64" fmla="*/ 550 w 891"/>
              <a:gd name="T65" fmla="*/ 222 h 1541"/>
              <a:gd name="T66" fmla="*/ 515 w 891"/>
              <a:gd name="T67" fmla="*/ 167 h 1541"/>
              <a:gd name="T68" fmla="*/ 504 w 891"/>
              <a:gd name="T69" fmla="*/ 95 h 1541"/>
              <a:gd name="T70" fmla="*/ 479 w 891"/>
              <a:gd name="T71" fmla="*/ 53 h 1541"/>
              <a:gd name="T72" fmla="*/ 464 w 891"/>
              <a:gd name="T73" fmla="*/ 25 h 1541"/>
              <a:gd name="T74" fmla="*/ 429 w 891"/>
              <a:gd name="T75" fmla="*/ 5 h 1541"/>
              <a:gd name="T76" fmla="*/ 363 w 891"/>
              <a:gd name="T77" fmla="*/ 3 h 1541"/>
              <a:gd name="T78" fmla="*/ 328 w 891"/>
              <a:gd name="T79" fmla="*/ 5 h 1541"/>
              <a:gd name="T80" fmla="*/ 313 w 891"/>
              <a:gd name="T81" fmla="*/ 35 h 1541"/>
              <a:gd name="T82" fmla="*/ 299 w 891"/>
              <a:gd name="T83" fmla="*/ 54 h 1541"/>
              <a:gd name="T84" fmla="*/ 288 w 891"/>
              <a:gd name="T85" fmla="*/ 80 h 1541"/>
              <a:gd name="T86" fmla="*/ 288 w 891"/>
              <a:gd name="T87" fmla="*/ 132 h 1541"/>
              <a:gd name="T88" fmla="*/ 294 w 891"/>
              <a:gd name="T89" fmla="*/ 149 h 1541"/>
              <a:gd name="T90" fmla="*/ 284 w 891"/>
              <a:gd name="T91" fmla="*/ 202 h 1541"/>
              <a:gd name="T92" fmla="*/ 273 w 891"/>
              <a:gd name="T93" fmla="*/ 266 h 1541"/>
              <a:gd name="T94" fmla="*/ 226 w 891"/>
              <a:gd name="T95" fmla="*/ 366 h 1541"/>
              <a:gd name="T96" fmla="*/ 207 w 891"/>
              <a:gd name="T97" fmla="*/ 555 h 1541"/>
              <a:gd name="T98" fmla="*/ 177 w 891"/>
              <a:gd name="T99" fmla="*/ 694 h 1541"/>
              <a:gd name="T100" fmla="*/ 152 w 891"/>
              <a:gd name="T101" fmla="*/ 764 h 1541"/>
              <a:gd name="T102" fmla="*/ 158 w 891"/>
              <a:gd name="T103" fmla="*/ 798 h 1541"/>
              <a:gd name="T104" fmla="*/ 147 w 891"/>
              <a:gd name="T105" fmla="*/ 819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1" h="1541">
                <a:moveTo>
                  <a:pt x="152" y="845"/>
                </a:moveTo>
                <a:lnTo>
                  <a:pt x="152" y="845"/>
                </a:lnTo>
                <a:lnTo>
                  <a:pt x="77" y="890"/>
                </a:lnTo>
                <a:lnTo>
                  <a:pt x="25" y="923"/>
                </a:lnTo>
                <a:lnTo>
                  <a:pt x="7" y="935"/>
                </a:lnTo>
                <a:lnTo>
                  <a:pt x="1" y="940"/>
                </a:lnTo>
                <a:lnTo>
                  <a:pt x="1" y="940"/>
                </a:lnTo>
                <a:lnTo>
                  <a:pt x="0" y="949"/>
                </a:lnTo>
                <a:lnTo>
                  <a:pt x="1" y="953"/>
                </a:lnTo>
                <a:lnTo>
                  <a:pt x="4" y="954"/>
                </a:lnTo>
                <a:lnTo>
                  <a:pt x="6" y="955"/>
                </a:lnTo>
                <a:lnTo>
                  <a:pt x="6" y="955"/>
                </a:lnTo>
                <a:lnTo>
                  <a:pt x="10" y="954"/>
                </a:lnTo>
                <a:lnTo>
                  <a:pt x="16" y="951"/>
                </a:lnTo>
                <a:lnTo>
                  <a:pt x="36" y="941"/>
                </a:lnTo>
                <a:lnTo>
                  <a:pt x="95" y="907"/>
                </a:lnTo>
                <a:lnTo>
                  <a:pt x="177" y="860"/>
                </a:lnTo>
                <a:lnTo>
                  <a:pt x="177" y="860"/>
                </a:lnTo>
                <a:lnTo>
                  <a:pt x="177" y="861"/>
                </a:lnTo>
                <a:lnTo>
                  <a:pt x="177" y="862"/>
                </a:lnTo>
                <a:lnTo>
                  <a:pt x="178" y="863"/>
                </a:lnTo>
                <a:lnTo>
                  <a:pt x="180" y="865"/>
                </a:lnTo>
                <a:lnTo>
                  <a:pt x="187" y="865"/>
                </a:lnTo>
                <a:lnTo>
                  <a:pt x="187" y="865"/>
                </a:lnTo>
                <a:lnTo>
                  <a:pt x="192" y="863"/>
                </a:lnTo>
                <a:lnTo>
                  <a:pt x="197" y="862"/>
                </a:lnTo>
                <a:lnTo>
                  <a:pt x="205" y="857"/>
                </a:lnTo>
                <a:lnTo>
                  <a:pt x="210" y="852"/>
                </a:lnTo>
                <a:lnTo>
                  <a:pt x="212" y="850"/>
                </a:lnTo>
                <a:lnTo>
                  <a:pt x="212" y="1131"/>
                </a:lnTo>
                <a:lnTo>
                  <a:pt x="227" y="1136"/>
                </a:lnTo>
                <a:lnTo>
                  <a:pt x="227" y="1136"/>
                </a:lnTo>
                <a:lnTo>
                  <a:pt x="212" y="1265"/>
                </a:lnTo>
                <a:lnTo>
                  <a:pt x="201" y="1360"/>
                </a:lnTo>
                <a:lnTo>
                  <a:pt x="196" y="1397"/>
                </a:lnTo>
                <a:lnTo>
                  <a:pt x="192" y="1418"/>
                </a:lnTo>
                <a:lnTo>
                  <a:pt x="192" y="1418"/>
                </a:lnTo>
                <a:lnTo>
                  <a:pt x="187" y="1437"/>
                </a:lnTo>
                <a:lnTo>
                  <a:pt x="185" y="1448"/>
                </a:lnTo>
                <a:lnTo>
                  <a:pt x="182" y="1453"/>
                </a:lnTo>
                <a:lnTo>
                  <a:pt x="182" y="1453"/>
                </a:lnTo>
                <a:lnTo>
                  <a:pt x="177" y="1458"/>
                </a:lnTo>
                <a:lnTo>
                  <a:pt x="167" y="1468"/>
                </a:lnTo>
                <a:lnTo>
                  <a:pt x="167" y="1468"/>
                </a:lnTo>
                <a:lnTo>
                  <a:pt x="165" y="1473"/>
                </a:lnTo>
                <a:lnTo>
                  <a:pt x="162" y="1478"/>
                </a:lnTo>
                <a:lnTo>
                  <a:pt x="161" y="1485"/>
                </a:lnTo>
                <a:lnTo>
                  <a:pt x="157" y="1493"/>
                </a:lnTo>
                <a:lnTo>
                  <a:pt x="157" y="1493"/>
                </a:lnTo>
                <a:lnTo>
                  <a:pt x="151" y="1506"/>
                </a:lnTo>
                <a:lnTo>
                  <a:pt x="144" y="1520"/>
                </a:lnTo>
                <a:lnTo>
                  <a:pt x="142" y="1526"/>
                </a:lnTo>
                <a:lnTo>
                  <a:pt x="142" y="1531"/>
                </a:lnTo>
                <a:lnTo>
                  <a:pt x="143" y="1536"/>
                </a:lnTo>
                <a:lnTo>
                  <a:pt x="144" y="1537"/>
                </a:lnTo>
                <a:lnTo>
                  <a:pt x="147" y="1539"/>
                </a:lnTo>
                <a:lnTo>
                  <a:pt x="147" y="1539"/>
                </a:lnTo>
                <a:lnTo>
                  <a:pt x="155" y="1540"/>
                </a:lnTo>
                <a:lnTo>
                  <a:pt x="166" y="1541"/>
                </a:lnTo>
                <a:lnTo>
                  <a:pt x="180" y="1541"/>
                </a:lnTo>
                <a:lnTo>
                  <a:pt x="195" y="1541"/>
                </a:lnTo>
                <a:lnTo>
                  <a:pt x="209" y="1539"/>
                </a:lnTo>
                <a:lnTo>
                  <a:pt x="222" y="1536"/>
                </a:lnTo>
                <a:lnTo>
                  <a:pt x="232" y="1534"/>
                </a:lnTo>
                <a:lnTo>
                  <a:pt x="235" y="1531"/>
                </a:lnTo>
                <a:lnTo>
                  <a:pt x="237" y="1529"/>
                </a:lnTo>
                <a:lnTo>
                  <a:pt x="237" y="1529"/>
                </a:lnTo>
                <a:lnTo>
                  <a:pt x="240" y="1522"/>
                </a:lnTo>
                <a:lnTo>
                  <a:pt x="241" y="1513"/>
                </a:lnTo>
                <a:lnTo>
                  <a:pt x="242" y="1491"/>
                </a:lnTo>
                <a:lnTo>
                  <a:pt x="241" y="1468"/>
                </a:lnTo>
                <a:lnTo>
                  <a:pt x="242" y="1453"/>
                </a:lnTo>
                <a:lnTo>
                  <a:pt x="242" y="1453"/>
                </a:lnTo>
                <a:lnTo>
                  <a:pt x="256" y="1402"/>
                </a:lnTo>
                <a:lnTo>
                  <a:pt x="285" y="1301"/>
                </a:lnTo>
                <a:lnTo>
                  <a:pt x="313" y="1203"/>
                </a:lnTo>
                <a:lnTo>
                  <a:pt x="323" y="1170"/>
                </a:lnTo>
                <a:lnTo>
                  <a:pt x="328" y="1156"/>
                </a:lnTo>
                <a:lnTo>
                  <a:pt x="328" y="1156"/>
                </a:lnTo>
                <a:lnTo>
                  <a:pt x="334" y="1155"/>
                </a:lnTo>
                <a:lnTo>
                  <a:pt x="347" y="1156"/>
                </a:lnTo>
                <a:lnTo>
                  <a:pt x="386" y="1159"/>
                </a:lnTo>
                <a:lnTo>
                  <a:pt x="426" y="1161"/>
                </a:lnTo>
                <a:lnTo>
                  <a:pt x="441" y="1161"/>
                </a:lnTo>
                <a:lnTo>
                  <a:pt x="449" y="1161"/>
                </a:lnTo>
                <a:lnTo>
                  <a:pt x="449" y="1161"/>
                </a:lnTo>
                <a:lnTo>
                  <a:pt x="506" y="1153"/>
                </a:lnTo>
                <a:lnTo>
                  <a:pt x="544" y="1148"/>
                </a:lnTo>
                <a:lnTo>
                  <a:pt x="564" y="1146"/>
                </a:lnTo>
                <a:lnTo>
                  <a:pt x="564" y="1146"/>
                </a:lnTo>
                <a:lnTo>
                  <a:pt x="579" y="1148"/>
                </a:lnTo>
                <a:lnTo>
                  <a:pt x="589" y="1146"/>
                </a:lnTo>
                <a:lnTo>
                  <a:pt x="589" y="1146"/>
                </a:lnTo>
                <a:lnTo>
                  <a:pt x="592" y="1151"/>
                </a:lnTo>
                <a:lnTo>
                  <a:pt x="597" y="1165"/>
                </a:lnTo>
                <a:lnTo>
                  <a:pt x="612" y="1207"/>
                </a:lnTo>
                <a:lnTo>
                  <a:pt x="628" y="1252"/>
                </a:lnTo>
                <a:lnTo>
                  <a:pt x="635" y="1268"/>
                </a:lnTo>
                <a:lnTo>
                  <a:pt x="640" y="1277"/>
                </a:lnTo>
                <a:lnTo>
                  <a:pt x="640" y="1277"/>
                </a:lnTo>
                <a:lnTo>
                  <a:pt x="646" y="1286"/>
                </a:lnTo>
                <a:lnTo>
                  <a:pt x="657" y="1304"/>
                </a:lnTo>
                <a:lnTo>
                  <a:pt x="686" y="1353"/>
                </a:lnTo>
                <a:lnTo>
                  <a:pt x="701" y="1379"/>
                </a:lnTo>
                <a:lnTo>
                  <a:pt x="715" y="1405"/>
                </a:lnTo>
                <a:lnTo>
                  <a:pt x="725" y="1427"/>
                </a:lnTo>
                <a:lnTo>
                  <a:pt x="728" y="1436"/>
                </a:lnTo>
                <a:lnTo>
                  <a:pt x="730" y="1443"/>
                </a:lnTo>
                <a:lnTo>
                  <a:pt x="730" y="1443"/>
                </a:lnTo>
                <a:lnTo>
                  <a:pt x="734" y="1463"/>
                </a:lnTo>
                <a:lnTo>
                  <a:pt x="735" y="1477"/>
                </a:lnTo>
                <a:lnTo>
                  <a:pt x="735" y="1493"/>
                </a:lnTo>
                <a:lnTo>
                  <a:pt x="735" y="1493"/>
                </a:lnTo>
                <a:lnTo>
                  <a:pt x="737" y="1495"/>
                </a:lnTo>
                <a:lnTo>
                  <a:pt x="738" y="1496"/>
                </a:lnTo>
                <a:lnTo>
                  <a:pt x="744" y="1500"/>
                </a:lnTo>
                <a:lnTo>
                  <a:pt x="767" y="1506"/>
                </a:lnTo>
                <a:lnTo>
                  <a:pt x="796" y="1513"/>
                </a:lnTo>
                <a:lnTo>
                  <a:pt x="821" y="1519"/>
                </a:lnTo>
                <a:lnTo>
                  <a:pt x="821" y="1519"/>
                </a:lnTo>
                <a:lnTo>
                  <a:pt x="832" y="1520"/>
                </a:lnTo>
                <a:lnTo>
                  <a:pt x="845" y="1521"/>
                </a:lnTo>
                <a:lnTo>
                  <a:pt x="857" y="1521"/>
                </a:lnTo>
                <a:lnTo>
                  <a:pt x="869" y="1519"/>
                </a:lnTo>
                <a:lnTo>
                  <a:pt x="879" y="1516"/>
                </a:lnTo>
                <a:lnTo>
                  <a:pt x="886" y="1513"/>
                </a:lnTo>
                <a:lnTo>
                  <a:pt x="889" y="1511"/>
                </a:lnTo>
                <a:lnTo>
                  <a:pt x="891" y="1508"/>
                </a:lnTo>
                <a:lnTo>
                  <a:pt x="891" y="1506"/>
                </a:lnTo>
                <a:lnTo>
                  <a:pt x="891" y="1503"/>
                </a:lnTo>
                <a:lnTo>
                  <a:pt x="891" y="1503"/>
                </a:lnTo>
                <a:lnTo>
                  <a:pt x="889" y="1498"/>
                </a:lnTo>
                <a:lnTo>
                  <a:pt x="884" y="1495"/>
                </a:lnTo>
                <a:lnTo>
                  <a:pt x="877" y="1491"/>
                </a:lnTo>
                <a:lnTo>
                  <a:pt x="870" y="1487"/>
                </a:lnTo>
                <a:lnTo>
                  <a:pt x="852" y="1480"/>
                </a:lnTo>
                <a:lnTo>
                  <a:pt x="843" y="1475"/>
                </a:lnTo>
                <a:lnTo>
                  <a:pt x="836" y="1468"/>
                </a:lnTo>
                <a:lnTo>
                  <a:pt x="836" y="1468"/>
                </a:lnTo>
                <a:lnTo>
                  <a:pt x="825" y="1456"/>
                </a:lnTo>
                <a:lnTo>
                  <a:pt x="818" y="1447"/>
                </a:lnTo>
                <a:lnTo>
                  <a:pt x="814" y="1442"/>
                </a:lnTo>
                <a:lnTo>
                  <a:pt x="811" y="1438"/>
                </a:lnTo>
                <a:lnTo>
                  <a:pt x="811" y="1438"/>
                </a:lnTo>
                <a:lnTo>
                  <a:pt x="797" y="1425"/>
                </a:lnTo>
                <a:lnTo>
                  <a:pt x="786" y="1418"/>
                </a:lnTo>
                <a:lnTo>
                  <a:pt x="786" y="1418"/>
                </a:lnTo>
                <a:lnTo>
                  <a:pt x="775" y="1369"/>
                </a:lnTo>
                <a:lnTo>
                  <a:pt x="767" y="1326"/>
                </a:lnTo>
                <a:lnTo>
                  <a:pt x="760" y="1287"/>
                </a:lnTo>
                <a:lnTo>
                  <a:pt x="760" y="1287"/>
                </a:lnTo>
                <a:lnTo>
                  <a:pt x="757" y="1268"/>
                </a:lnTo>
                <a:lnTo>
                  <a:pt x="752" y="1244"/>
                </a:lnTo>
                <a:lnTo>
                  <a:pt x="738" y="1195"/>
                </a:lnTo>
                <a:lnTo>
                  <a:pt x="720" y="1136"/>
                </a:lnTo>
                <a:lnTo>
                  <a:pt x="720" y="1136"/>
                </a:lnTo>
                <a:lnTo>
                  <a:pt x="714" y="1125"/>
                </a:lnTo>
                <a:lnTo>
                  <a:pt x="709" y="1115"/>
                </a:lnTo>
                <a:lnTo>
                  <a:pt x="705" y="1106"/>
                </a:lnTo>
                <a:lnTo>
                  <a:pt x="705" y="1106"/>
                </a:lnTo>
                <a:lnTo>
                  <a:pt x="682" y="1007"/>
                </a:lnTo>
                <a:lnTo>
                  <a:pt x="669" y="943"/>
                </a:lnTo>
                <a:lnTo>
                  <a:pt x="660" y="910"/>
                </a:lnTo>
                <a:lnTo>
                  <a:pt x="660" y="910"/>
                </a:lnTo>
                <a:lnTo>
                  <a:pt x="654" y="891"/>
                </a:lnTo>
                <a:lnTo>
                  <a:pt x="643" y="857"/>
                </a:lnTo>
                <a:lnTo>
                  <a:pt x="630" y="809"/>
                </a:lnTo>
                <a:lnTo>
                  <a:pt x="630" y="809"/>
                </a:lnTo>
                <a:lnTo>
                  <a:pt x="635" y="799"/>
                </a:lnTo>
                <a:lnTo>
                  <a:pt x="640" y="788"/>
                </a:lnTo>
                <a:lnTo>
                  <a:pt x="645" y="774"/>
                </a:lnTo>
                <a:lnTo>
                  <a:pt x="645" y="774"/>
                </a:lnTo>
                <a:lnTo>
                  <a:pt x="655" y="744"/>
                </a:lnTo>
                <a:lnTo>
                  <a:pt x="657" y="729"/>
                </a:lnTo>
                <a:lnTo>
                  <a:pt x="660" y="714"/>
                </a:lnTo>
                <a:lnTo>
                  <a:pt x="660" y="714"/>
                </a:lnTo>
                <a:lnTo>
                  <a:pt x="659" y="671"/>
                </a:lnTo>
                <a:lnTo>
                  <a:pt x="656" y="592"/>
                </a:lnTo>
                <a:lnTo>
                  <a:pt x="652" y="511"/>
                </a:lnTo>
                <a:lnTo>
                  <a:pt x="650" y="462"/>
                </a:lnTo>
                <a:lnTo>
                  <a:pt x="650" y="462"/>
                </a:lnTo>
                <a:lnTo>
                  <a:pt x="649" y="437"/>
                </a:lnTo>
                <a:lnTo>
                  <a:pt x="647" y="408"/>
                </a:lnTo>
                <a:lnTo>
                  <a:pt x="645" y="381"/>
                </a:lnTo>
                <a:lnTo>
                  <a:pt x="643" y="368"/>
                </a:lnTo>
                <a:lnTo>
                  <a:pt x="640" y="357"/>
                </a:lnTo>
                <a:lnTo>
                  <a:pt x="640" y="357"/>
                </a:lnTo>
                <a:lnTo>
                  <a:pt x="623" y="314"/>
                </a:lnTo>
                <a:lnTo>
                  <a:pt x="616" y="296"/>
                </a:lnTo>
                <a:lnTo>
                  <a:pt x="612" y="290"/>
                </a:lnTo>
                <a:lnTo>
                  <a:pt x="610" y="286"/>
                </a:lnTo>
                <a:lnTo>
                  <a:pt x="610" y="286"/>
                </a:lnTo>
                <a:lnTo>
                  <a:pt x="602" y="279"/>
                </a:lnTo>
                <a:lnTo>
                  <a:pt x="591" y="268"/>
                </a:lnTo>
                <a:lnTo>
                  <a:pt x="569" y="241"/>
                </a:lnTo>
                <a:lnTo>
                  <a:pt x="569" y="241"/>
                </a:lnTo>
                <a:lnTo>
                  <a:pt x="561" y="231"/>
                </a:lnTo>
                <a:lnTo>
                  <a:pt x="550" y="222"/>
                </a:lnTo>
                <a:lnTo>
                  <a:pt x="543" y="215"/>
                </a:lnTo>
                <a:lnTo>
                  <a:pt x="539" y="211"/>
                </a:lnTo>
                <a:lnTo>
                  <a:pt x="539" y="211"/>
                </a:lnTo>
                <a:lnTo>
                  <a:pt x="527" y="190"/>
                </a:lnTo>
                <a:lnTo>
                  <a:pt x="519" y="173"/>
                </a:lnTo>
                <a:lnTo>
                  <a:pt x="515" y="167"/>
                </a:lnTo>
                <a:lnTo>
                  <a:pt x="514" y="161"/>
                </a:lnTo>
                <a:lnTo>
                  <a:pt x="514" y="161"/>
                </a:lnTo>
                <a:lnTo>
                  <a:pt x="510" y="128"/>
                </a:lnTo>
                <a:lnTo>
                  <a:pt x="508" y="109"/>
                </a:lnTo>
                <a:lnTo>
                  <a:pt x="504" y="95"/>
                </a:lnTo>
                <a:lnTo>
                  <a:pt x="504" y="95"/>
                </a:lnTo>
                <a:lnTo>
                  <a:pt x="498" y="84"/>
                </a:lnTo>
                <a:lnTo>
                  <a:pt x="490" y="73"/>
                </a:lnTo>
                <a:lnTo>
                  <a:pt x="483" y="63"/>
                </a:lnTo>
                <a:lnTo>
                  <a:pt x="479" y="55"/>
                </a:lnTo>
                <a:lnTo>
                  <a:pt x="479" y="55"/>
                </a:lnTo>
                <a:lnTo>
                  <a:pt x="479" y="53"/>
                </a:lnTo>
                <a:lnTo>
                  <a:pt x="479" y="51"/>
                </a:lnTo>
                <a:lnTo>
                  <a:pt x="480" y="46"/>
                </a:lnTo>
                <a:lnTo>
                  <a:pt x="479" y="44"/>
                </a:lnTo>
                <a:lnTo>
                  <a:pt x="476" y="39"/>
                </a:lnTo>
                <a:lnTo>
                  <a:pt x="471" y="32"/>
                </a:lnTo>
                <a:lnTo>
                  <a:pt x="464" y="25"/>
                </a:lnTo>
                <a:lnTo>
                  <a:pt x="464" y="25"/>
                </a:lnTo>
                <a:lnTo>
                  <a:pt x="449" y="12"/>
                </a:lnTo>
                <a:lnTo>
                  <a:pt x="442" y="9"/>
                </a:lnTo>
                <a:lnTo>
                  <a:pt x="439" y="6"/>
                </a:lnTo>
                <a:lnTo>
                  <a:pt x="432" y="5"/>
                </a:lnTo>
                <a:lnTo>
                  <a:pt x="429" y="5"/>
                </a:lnTo>
                <a:lnTo>
                  <a:pt x="429" y="5"/>
                </a:lnTo>
                <a:lnTo>
                  <a:pt x="421" y="5"/>
                </a:lnTo>
                <a:lnTo>
                  <a:pt x="410" y="5"/>
                </a:lnTo>
                <a:lnTo>
                  <a:pt x="378" y="5"/>
                </a:lnTo>
                <a:lnTo>
                  <a:pt x="378" y="5"/>
                </a:lnTo>
                <a:lnTo>
                  <a:pt x="363" y="3"/>
                </a:lnTo>
                <a:lnTo>
                  <a:pt x="351" y="1"/>
                </a:lnTo>
                <a:lnTo>
                  <a:pt x="344" y="0"/>
                </a:lnTo>
                <a:lnTo>
                  <a:pt x="338" y="1"/>
                </a:lnTo>
                <a:lnTo>
                  <a:pt x="333" y="2"/>
                </a:lnTo>
                <a:lnTo>
                  <a:pt x="328" y="5"/>
                </a:lnTo>
                <a:lnTo>
                  <a:pt x="328" y="5"/>
                </a:lnTo>
                <a:lnTo>
                  <a:pt x="324" y="9"/>
                </a:lnTo>
                <a:lnTo>
                  <a:pt x="320" y="14"/>
                </a:lnTo>
                <a:lnTo>
                  <a:pt x="315" y="22"/>
                </a:lnTo>
                <a:lnTo>
                  <a:pt x="313" y="30"/>
                </a:lnTo>
                <a:lnTo>
                  <a:pt x="313" y="35"/>
                </a:lnTo>
                <a:lnTo>
                  <a:pt x="313" y="35"/>
                </a:lnTo>
                <a:lnTo>
                  <a:pt x="313" y="41"/>
                </a:lnTo>
                <a:lnTo>
                  <a:pt x="313" y="45"/>
                </a:lnTo>
                <a:lnTo>
                  <a:pt x="313" y="45"/>
                </a:lnTo>
                <a:lnTo>
                  <a:pt x="305" y="47"/>
                </a:lnTo>
                <a:lnTo>
                  <a:pt x="300" y="51"/>
                </a:lnTo>
                <a:lnTo>
                  <a:pt x="299" y="54"/>
                </a:lnTo>
                <a:lnTo>
                  <a:pt x="298" y="55"/>
                </a:lnTo>
                <a:lnTo>
                  <a:pt x="298" y="55"/>
                </a:lnTo>
                <a:lnTo>
                  <a:pt x="297" y="59"/>
                </a:lnTo>
                <a:lnTo>
                  <a:pt x="294" y="64"/>
                </a:lnTo>
                <a:lnTo>
                  <a:pt x="292" y="70"/>
                </a:lnTo>
                <a:lnTo>
                  <a:pt x="288" y="80"/>
                </a:lnTo>
                <a:lnTo>
                  <a:pt x="288" y="80"/>
                </a:lnTo>
                <a:lnTo>
                  <a:pt x="284" y="98"/>
                </a:lnTo>
                <a:lnTo>
                  <a:pt x="283" y="110"/>
                </a:lnTo>
                <a:lnTo>
                  <a:pt x="283" y="110"/>
                </a:lnTo>
                <a:lnTo>
                  <a:pt x="284" y="120"/>
                </a:lnTo>
                <a:lnTo>
                  <a:pt x="288" y="132"/>
                </a:lnTo>
                <a:lnTo>
                  <a:pt x="292" y="143"/>
                </a:lnTo>
                <a:lnTo>
                  <a:pt x="293" y="147"/>
                </a:lnTo>
                <a:lnTo>
                  <a:pt x="293" y="151"/>
                </a:lnTo>
                <a:lnTo>
                  <a:pt x="293" y="151"/>
                </a:lnTo>
                <a:lnTo>
                  <a:pt x="293" y="152"/>
                </a:lnTo>
                <a:lnTo>
                  <a:pt x="294" y="149"/>
                </a:lnTo>
                <a:lnTo>
                  <a:pt x="298" y="143"/>
                </a:lnTo>
                <a:lnTo>
                  <a:pt x="299" y="143"/>
                </a:lnTo>
                <a:lnTo>
                  <a:pt x="299" y="147"/>
                </a:lnTo>
                <a:lnTo>
                  <a:pt x="293" y="171"/>
                </a:lnTo>
                <a:lnTo>
                  <a:pt x="293" y="171"/>
                </a:lnTo>
                <a:lnTo>
                  <a:pt x="284" y="202"/>
                </a:lnTo>
                <a:lnTo>
                  <a:pt x="280" y="220"/>
                </a:lnTo>
                <a:lnTo>
                  <a:pt x="279" y="229"/>
                </a:lnTo>
                <a:lnTo>
                  <a:pt x="278" y="236"/>
                </a:lnTo>
                <a:lnTo>
                  <a:pt x="278" y="236"/>
                </a:lnTo>
                <a:lnTo>
                  <a:pt x="273" y="266"/>
                </a:lnTo>
                <a:lnTo>
                  <a:pt x="273" y="266"/>
                </a:lnTo>
                <a:lnTo>
                  <a:pt x="248" y="312"/>
                </a:lnTo>
                <a:lnTo>
                  <a:pt x="248" y="312"/>
                </a:lnTo>
                <a:lnTo>
                  <a:pt x="244" y="318"/>
                </a:lnTo>
                <a:lnTo>
                  <a:pt x="237" y="329"/>
                </a:lnTo>
                <a:lnTo>
                  <a:pt x="230" y="351"/>
                </a:lnTo>
                <a:lnTo>
                  <a:pt x="226" y="366"/>
                </a:lnTo>
                <a:lnTo>
                  <a:pt x="222" y="382"/>
                </a:lnTo>
                <a:lnTo>
                  <a:pt x="222" y="382"/>
                </a:lnTo>
                <a:lnTo>
                  <a:pt x="219" y="405"/>
                </a:lnTo>
                <a:lnTo>
                  <a:pt x="216" y="432"/>
                </a:lnTo>
                <a:lnTo>
                  <a:pt x="212" y="496"/>
                </a:lnTo>
                <a:lnTo>
                  <a:pt x="207" y="555"/>
                </a:lnTo>
                <a:lnTo>
                  <a:pt x="205" y="578"/>
                </a:lnTo>
                <a:lnTo>
                  <a:pt x="202" y="593"/>
                </a:lnTo>
                <a:lnTo>
                  <a:pt x="202" y="593"/>
                </a:lnTo>
                <a:lnTo>
                  <a:pt x="195" y="620"/>
                </a:lnTo>
                <a:lnTo>
                  <a:pt x="186" y="654"/>
                </a:lnTo>
                <a:lnTo>
                  <a:pt x="177" y="694"/>
                </a:lnTo>
                <a:lnTo>
                  <a:pt x="177" y="694"/>
                </a:lnTo>
                <a:lnTo>
                  <a:pt x="172" y="708"/>
                </a:lnTo>
                <a:lnTo>
                  <a:pt x="162" y="734"/>
                </a:lnTo>
                <a:lnTo>
                  <a:pt x="162" y="734"/>
                </a:lnTo>
                <a:lnTo>
                  <a:pt x="155" y="757"/>
                </a:lnTo>
                <a:lnTo>
                  <a:pt x="152" y="764"/>
                </a:lnTo>
                <a:lnTo>
                  <a:pt x="152" y="769"/>
                </a:lnTo>
                <a:lnTo>
                  <a:pt x="167" y="779"/>
                </a:lnTo>
                <a:lnTo>
                  <a:pt x="167" y="779"/>
                </a:lnTo>
                <a:lnTo>
                  <a:pt x="165" y="788"/>
                </a:lnTo>
                <a:lnTo>
                  <a:pt x="161" y="796"/>
                </a:lnTo>
                <a:lnTo>
                  <a:pt x="158" y="798"/>
                </a:lnTo>
                <a:lnTo>
                  <a:pt x="157" y="799"/>
                </a:lnTo>
                <a:lnTo>
                  <a:pt x="157" y="799"/>
                </a:lnTo>
                <a:lnTo>
                  <a:pt x="153" y="803"/>
                </a:lnTo>
                <a:lnTo>
                  <a:pt x="151" y="808"/>
                </a:lnTo>
                <a:lnTo>
                  <a:pt x="148" y="814"/>
                </a:lnTo>
                <a:lnTo>
                  <a:pt x="147" y="819"/>
                </a:lnTo>
                <a:lnTo>
                  <a:pt x="147" y="819"/>
                </a:lnTo>
                <a:lnTo>
                  <a:pt x="148" y="826"/>
                </a:lnTo>
                <a:lnTo>
                  <a:pt x="149" y="835"/>
                </a:lnTo>
                <a:lnTo>
                  <a:pt x="152" y="845"/>
                </a:lnTo>
                <a:lnTo>
                  <a:pt x="152" y="8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5">
            <a:extLst>
              <a:ext uri="{FF2B5EF4-FFF2-40B4-BE49-F238E27FC236}">
                <a16:creationId xmlns:a16="http://schemas.microsoft.com/office/drawing/2014/main" id="{5A1440A6-1B61-40D2-AD75-A39563BE5368}"/>
              </a:ext>
            </a:extLst>
          </p:cNvPr>
          <p:cNvSpPr>
            <a:spLocks noEditPoints="1"/>
          </p:cNvSpPr>
          <p:nvPr/>
        </p:nvSpPr>
        <p:spPr bwMode="auto">
          <a:xfrm>
            <a:off x="767535" y="773705"/>
            <a:ext cx="653134" cy="1629820"/>
          </a:xfrm>
          <a:custGeom>
            <a:avLst/>
            <a:gdLst>
              <a:gd name="T0" fmla="*/ 400 w 650"/>
              <a:gd name="T1" fmla="*/ 446 h 1622"/>
              <a:gd name="T2" fmla="*/ 415 w 650"/>
              <a:gd name="T3" fmla="*/ 452 h 1622"/>
              <a:gd name="T4" fmla="*/ 426 w 650"/>
              <a:gd name="T5" fmla="*/ 506 h 1622"/>
              <a:gd name="T6" fmla="*/ 439 w 650"/>
              <a:gd name="T7" fmla="*/ 535 h 1622"/>
              <a:gd name="T8" fmla="*/ 471 w 650"/>
              <a:gd name="T9" fmla="*/ 574 h 1622"/>
              <a:gd name="T10" fmla="*/ 343 w 650"/>
              <a:gd name="T11" fmla="*/ 615 h 1622"/>
              <a:gd name="T12" fmla="*/ 278 w 650"/>
              <a:gd name="T13" fmla="*/ 621 h 1622"/>
              <a:gd name="T14" fmla="*/ 262 w 650"/>
              <a:gd name="T15" fmla="*/ 623 h 1622"/>
              <a:gd name="T16" fmla="*/ 171 w 650"/>
              <a:gd name="T17" fmla="*/ 652 h 1622"/>
              <a:gd name="T18" fmla="*/ 126 w 650"/>
              <a:gd name="T19" fmla="*/ 653 h 1622"/>
              <a:gd name="T20" fmla="*/ 93 w 650"/>
              <a:gd name="T21" fmla="*/ 631 h 1622"/>
              <a:gd name="T22" fmla="*/ 61 w 650"/>
              <a:gd name="T23" fmla="*/ 623 h 1622"/>
              <a:gd name="T24" fmla="*/ 58 w 650"/>
              <a:gd name="T25" fmla="*/ 631 h 1622"/>
              <a:gd name="T26" fmla="*/ 91 w 650"/>
              <a:gd name="T27" fmla="*/ 645 h 1622"/>
              <a:gd name="T28" fmla="*/ 18 w 650"/>
              <a:gd name="T29" fmla="*/ 659 h 1622"/>
              <a:gd name="T30" fmla="*/ 22 w 650"/>
              <a:gd name="T31" fmla="*/ 666 h 1622"/>
              <a:gd name="T32" fmla="*/ 1 w 650"/>
              <a:gd name="T33" fmla="*/ 676 h 1622"/>
              <a:gd name="T34" fmla="*/ 10 w 650"/>
              <a:gd name="T35" fmla="*/ 680 h 1622"/>
              <a:gd name="T36" fmla="*/ 5 w 650"/>
              <a:gd name="T37" fmla="*/ 687 h 1622"/>
              <a:gd name="T38" fmla="*/ 20 w 650"/>
              <a:gd name="T39" fmla="*/ 692 h 1622"/>
              <a:gd name="T40" fmla="*/ 29 w 650"/>
              <a:gd name="T41" fmla="*/ 701 h 1622"/>
              <a:gd name="T42" fmla="*/ 45 w 650"/>
              <a:gd name="T43" fmla="*/ 705 h 1622"/>
              <a:gd name="T44" fmla="*/ 102 w 650"/>
              <a:gd name="T45" fmla="*/ 701 h 1622"/>
              <a:gd name="T46" fmla="*/ 253 w 650"/>
              <a:gd name="T47" fmla="*/ 692 h 1622"/>
              <a:gd name="T48" fmla="*/ 262 w 650"/>
              <a:gd name="T49" fmla="*/ 723 h 1622"/>
              <a:gd name="T50" fmla="*/ 413 w 650"/>
              <a:gd name="T51" fmla="*/ 725 h 1622"/>
              <a:gd name="T52" fmla="*/ 389 w 650"/>
              <a:gd name="T53" fmla="*/ 1051 h 1622"/>
              <a:gd name="T54" fmla="*/ 375 w 650"/>
              <a:gd name="T55" fmla="*/ 1172 h 1622"/>
              <a:gd name="T56" fmla="*/ 382 w 650"/>
              <a:gd name="T57" fmla="*/ 1294 h 1622"/>
              <a:gd name="T58" fmla="*/ 435 w 650"/>
              <a:gd name="T59" fmla="*/ 1551 h 1622"/>
              <a:gd name="T60" fmla="*/ 393 w 650"/>
              <a:gd name="T61" fmla="*/ 1609 h 1622"/>
              <a:gd name="T62" fmla="*/ 414 w 650"/>
              <a:gd name="T63" fmla="*/ 1616 h 1622"/>
              <a:gd name="T64" fmla="*/ 508 w 650"/>
              <a:gd name="T65" fmla="*/ 1620 h 1622"/>
              <a:gd name="T66" fmla="*/ 597 w 650"/>
              <a:gd name="T67" fmla="*/ 1618 h 1622"/>
              <a:gd name="T68" fmla="*/ 605 w 650"/>
              <a:gd name="T69" fmla="*/ 1604 h 1622"/>
              <a:gd name="T70" fmla="*/ 591 w 650"/>
              <a:gd name="T71" fmla="*/ 1552 h 1622"/>
              <a:gd name="T72" fmla="*/ 595 w 650"/>
              <a:gd name="T73" fmla="*/ 1539 h 1622"/>
              <a:gd name="T74" fmla="*/ 585 w 650"/>
              <a:gd name="T75" fmla="*/ 1283 h 1622"/>
              <a:gd name="T76" fmla="*/ 611 w 650"/>
              <a:gd name="T77" fmla="*/ 1179 h 1622"/>
              <a:gd name="T78" fmla="*/ 633 w 650"/>
              <a:gd name="T79" fmla="*/ 1004 h 1622"/>
              <a:gd name="T80" fmla="*/ 611 w 650"/>
              <a:gd name="T81" fmla="*/ 901 h 1622"/>
              <a:gd name="T82" fmla="*/ 649 w 650"/>
              <a:gd name="T83" fmla="*/ 677 h 1622"/>
              <a:gd name="T84" fmla="*/ 638 w 650"/>
              <a:gd name="T85" fmla="*/ 485 h 1622"/>
              <a:gd name="T86" fmla="*/ 604 w 650"/>
              <a:gd name="T87" fmla="*/ 289 h 1622"/>
              <a:gd name="T88" fmla="*/ 582 w 650"/>
              <a:gd name="T89" fmla="*/ 276 h 1622"/>
              <a:gd name="T90" fmla="*/ 636 w 650"/>
              <a:gd name="T91" fmla="*/ 11 h 1622"/>
              <a:gd name="T92" fmla="*/ 624 w 650"/>
              <a:gd name="T93" fmla="*/ 0 h 1622"/>
              <a:gd name="T94" fmla="*/ 559 w 650"/>
              <a:gd name="T95" fmla="*/ 229 h 1622"/>
              <a:gd name="T96" fmla="*/ 536 w 650"/>
              <a:gd name="T97" fmla="*/ 295 h 1622"/>
              <a:gd name="T98" fmla="*/ 521 w 650"/>
              <a:gd name="T99" fmla="*/ 314 h 1622"/>
              <a:gd name="T100" fmla="*/ 550 w 650"/>
              <a:gd name="T101" fmla="*/ 361 h 1622"/>
              <a:gd name="T102" fmla="*/ 540 w 650"/>
              <a:gd name="T103" fmla="*/ 379 h 1622"/>
              <a:gd name="T104" fmla="*/ 471 w 650"/>
              <a:gd name="T105" fmla="*/ 376 h 1622"/>
              <a:gd name="T106" fmla="*/ 445 w 650"/>
              <a:gd name="T107" fmla="*/ 379 h 1622"/>
              <a:gd name="T108" fmla="*/ 576 w 650"/>
              <a:gd name="T109" fmla="*/ 500 h 1622"/>
              <a:gd name="T110" fmla="*/ 555 w 650"/>
              <a:gd name="T111" fmla="*/ 503 h 1622"/>
              <a:gd name="T112" fmla="*/ 569 w 650"/>
              <a:gd name="T113" fmla="*/ 481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0" h="1622">
                <a:moveTo>
                  <a:pt x="436" y="384"/>
                </a:moveTo>
                <a:lnTo>
                  <a:pt x="429" y="428"/>
                </a:lnTo>
                <a:lnTo>
                  <a:pt x="429" y="428"/>
                </a:lnTo>
                <a:lnTo>
                  <a:pt x="410" y="439"/>
                </a:lnTo>
                <a:lnTo>
                  <a:pt x="400" y="446"/>
                </a:lnTo>
                <a:lnTo>
                  <a:pt x="396" y="449"/>
                </a:lnTo>
                <a:lnTo>
                  <a:pt x="396" y="450"/>
                </a:lnTo>
                <a:lnTo>
                  <a:pt x="397" y="450"/>
                </a:lnTo>
                <a:lnTo>
                  <a:pt x="397" y="450"/>
                </a:lnTo>
                <a:lnTo>
                  <a:pt x="415" y="452"/>
                </a:lnTo>
                <a:lnTo>
                  <a:pt x="428" y="453"/>
                </a:lnTo>
                <a:lnTo>
                  <a:pt x="426" y="485"/>
                </a:lnTo>
                <a:lnTo>
                  <a:pt x="426" y="485"/>
                </a:lnTo>
                <a:lnTo>
                  <a:pt x="426" y="491"/>
                </a:lnTo>
                <a:lnTo>
                  <a:pt x="426" y="506"/>
                </a:lnTo>
                <a:lnTo>
                  <a:pt x="427" y="514"/>
                </a:lnTo>
                <a:lnTo>
                  <a:pt x="429" y="523"/>
                </a:lnTo>
                <a:lnTo>
                  <a:pt x="433" y="530"/>
                </a:lnTo>
                <a:lnTo>
                  <a:pt x="436" y="532"/>
                </a:lnTo>
                <a:lnTo>
                  <a:pt x="439" y="535"/>
                </a:lnTo>
                <a:lnTo>
                  <a:pt x="439" y="535"/>
                </a:lnTo>
                <a:lnTo>
                  <a:pt x="451" y="540"/>
                </a:lnTo>
                <a:lnTo>
                  <a:pt x="459" y="544"/>
                </a:lnTo>
                <a:lnTo>
                  <a:pt x="466" y="546"/>
                </a:lnTo>
                <a:lnTo>
                  <a:pt x="471" y="574"/>
                </a:lnTo>
                <a:lnTo>
                  <a:pt x="471" y="574"/>
                </a:lnTo>
                <a:lnTo>
                  <a:pt x="412" y="594"/>
                </a:lnTo>
                <a:lnTo>
                  <a:pt x="369" y="607"/>
                </a:lnTo>
                <a:lnTo>
                  <a:pt x="343" y="615"/>
                </a:lnTo>
                <a:lnTo>
                  <a:pt x="343" y="615"/>
                </a:lnTo>
                <a:lnTo>
                  <a:pt x="327" y="616"/>
                </a:lnTo>
                <a:lnTo>
                  <a:pt x="306" y="619"/>
                </a:lnTo>
                <a:lnTo>
                  <a:pt x="287" y="620"/>
                </a:lnTo>
                <a:lnTo>
                  <a:pt x="278" y="621"/>
                </a:lnTo>
                <a:lnTo>
                  <a:pt x="278" y="621"/>
                </a:lnTo>
                <a:lnTo>
                  <a:pt x="275" y="621"/>
                </a:lnTo>
                <a:lnTo>
                  <a:pt x="270" y="621"/>
                </a:lnTo>
                <a:lnTo>
                  <a:pt x="266" y="621"/>
                </a:lnTo>
                <a:lnTo>
                  <a:pt x="265" y="622"/>
                </a:lnTo>
                <a:lnTo>
                  <a:pt x="262" y="623"/>
                </a:lnTo>
                <a:lnTo>
                  <a:pt x="262" y="623"/>
                </a:lnTo>
                <a:lnTo>
                  <a:pt x="256" y="635"/>
                </a:lnTo>
                <a:lnTo>
                  <a:pt x="256" y="635"/>
                </a:lnTo>
                <a:lnTo>
                  <a:pt x="208" y="645"/>
                </a:lnTo>
                <a:lnTo>
                  <a:pt x="171" y="652"/>
                </a:lnTo>
                <a:lnTo>
                  <a:pt x="150" y="654"/>
                </a:lnTo>
                <a:lnTo>
                  <a:pt x="150" y="654"/>
                </a:lnTo>
                <a:lnTo>
                  <a:pt x="133" y="654"/>
                </a:lnTo>
                <a:lnTo>
                  <a:pt x="126" y="653"/>
                </a:lnTo>
                <a:lnTo>
                  <a:pt x="126" y="653"/>
                </a:lnTo>
                <a:lnTo>
                  <a:pt x="114" y="644"/>
                </a:lnTo>
                <a:lnTo>
                  <a:pt x="103" y="637"/>
                </a:lnTo>
                <a:lnTo>
                  <a:pt x="99" y="633"/>
                </a:lnTo>
                <a:lnTo>
                  <a:pt x="93" y="631"/>
                </a:lnTo>
                <a:lnTo>
                  <a:pt x="93" y="631"/>
                </a:lnTo>
                <a:lnTo>
                  <a:pt x="82" y="626"/>
                </a:lnTo>
                <a:lnTo>
                  <a:pt x="73" y="623"/>
                </a:lnTo>
                <a:lnTo>
                  <a:pt x="69" y="622"/>
                </a:lnTo>
                <a:lnTo>
                  <a:pt x="64" y="622"/>
                </a:lnTo>
                <a:lnTo>
                  <a:pt x="61" y="623"/>
                </a:lnTo>
                <a:lnTo>
                  <a:pt x="57" y="625"/>
                </a:lnTo>
                <a:lnTo>
                  <a:pt x="57" y="625"/>
                </a:lnTo>
                <a:lnTo>
                  <a:pt x="56" y="627"/>
                </a:lnTo>
                <a:lnTo>
                  <a:pt x="55" y="628"/>
                </a:lnTo>
                <a:lnTo>
                  <a:pt x="58" y="631"/>
                </a:lnTo>
                <a:lnTo>
                  <a:pt x="63" y="634"/>
                </a:lnTo>
                <a:lnTo>
                  <a:pt x="70" y="638"/>
                </a:lnTo>
                <a:lnTo>
                  <a:pt x="84" y="642"/>
                </a:lnTo>
                <a:lnTo>
                  <a:pt x="91" y="645"/>
                </a:lnTo>
                <a:lnTo>
                  <a:pt x="91" y="645"/>
                </a:lnTo>
                <a:lnTo>
                  <a:pt x="59" y="648"/>
                </a:lnTo>
                <a:lnTo>
                  <a:pt x="37" y="652"/>
                </a:lnTo>
                <a:lnTo>
                  <a:pt x="25" y="654"/>
                </a:lnTo>
                <a:lnTo>
                  <a:pt x="25" y="654"/>
                </a:lnTo>
                <a:lnTo>
                  <a:pt x="18" y="659"/>
                </a:lnTo>
                <a:lnTo>
                  <a:pt x="16" y="663"/>
                </a:lnTo>
                <a:lnTo>
                  <a:pt x="16" y="663"/>
                </a:lnTo>
                <a:lnTo>
                  <a:pt x="16" y="664"/>
                </a:lnTo>
                <a:lnTo>
                  <a:pt x="16" y="664"/>
                </a:lnTo>
                <a:lnTo>
                  <a:pt x="22" y="666"/>
                </a:lnTo>
                <a:lnTo>
                  <a:pt x="25" y="667"/>
                </a:lnTo>
                <a:lnTo>
                  <a:pt x="25" y="667"/>
                </a:lnTo>
                <a:lnTo>
                  <a:pt x="12" y="671"/>
                </a:lnTo>
                <a:lnTo>
                  <a:pt x="4" y="673"/>
                </a:lnTo>
                <a:lnTo>
                  <a:pt x="1" y="676"/>
                </a:lnTo>
                <a:lnTo>
                  <a:pt x="0" y="677"/>
                </a:lnTo>
                <a:lnTo>
                  <a:pt x="0" y="677"/>
                </a:lnTo>
                <a:lnTo>
                  <a:pt x="1" y="678"/>
                </a:lnTo>
                <a:lnTo>
                  <a:pt x="4" y="679"/>
                </a:lnTo>
                <a:lnTo>
                  <a:pt x="10" y="680"/>
                </a:lnTo>
                <a:lnTo>
                  <a:pt x="19" y="682"/>
                </a:lnTo>
                <a:lnTo>
                  <a:pt x="19" y="682"/>
                </a:lnTo>
                <a:lnTo>
                  <a:pt x="11" y="684"/>
                </a:lnTo>
                <a:lnTo>
                  <a:pt x="6" y="685"/>
                </a:lnTo>
                <a:lnTo>
                  <a:pt x="5" y="687"/>
                </a:lnTo>
                <a:lnTo>
                  <a:pt x="5" y="689"/>
                </a:lnTo>
                <a:lnTo>
                  <a:pt x="5" y="689"/>
                </a:lnTo>
                <a:lnTo>
                  <a:pt x="7" y="691"/>
                </a:lnTo>
                <a:lnTo>
                  <a:pt x="11" y="691"/>
                </a:lnTo>
                <a:lnTo>
                  <a:pt x="20" y="692"/>
                </a:lnTo>
                <a:lnTo>
                  <a:pt x="35" y="693"/>
                </a:lnTo>
                <a:lnTo>
                  <a:pt x="35" y="693"/>
                </a:lnTo>
                <a:lnTo>
                  <a:pt x="33" y="695"/>
                </a:lnTo>
                <a:lnTo>
                  <a:pt x="31" y="697"/>
                </a:lnTo>
                <a:lnTo>
                  <a:pt x="29" y="701"/>
                </a:lnTo>
                <a:lnTo>
                  <a:pt x="27" y="702"/>
                </a:lnTo>
                <a:lnTo>
                  <a:pt x="29" y="702"/>
                </a:lnTo>
                <a:lnTo>
                  <a:pt x="29" y="702"/>
                </a:lnTo>
                <a:lnTo>
                  <a:pt x="33" y="704"/>
                </a:lnTo>
                <a:lnTo>
                  <a:pt x="45" y="705"/>
                </a:lnTo>
                <a:lnTo>
                  <a:pt x="57" y="708"/>
                </a:lnTo>
                <a:lnTo>
                  <a:pt x="68" y="708"/>
                </a:lnTo>
                <a:lnTo>
                  <a:pt x="68" y="708"/>
                </a:lnTo>
                <a:lnTo>
                  <a:pt x="82" y="705"/>
                </a:lnTo>
                <a:lnTo>
                  <a:pt x="102" y="701"/>
                </a:lnTo>
                <a:lnTo>
                  <a:pt x="123" y="696"/>
                </a:lnTo>
                <a:lnTo>
                  <a:pt x="133" y="695"/>
                </a:lnTo>
                <a:lnTo>
                  <a:pt x="141" y="693"/>
                </a:lnTo>
                <a:lnTo>
                  <a:pt x="141" y="693"/>
                </a:lnTo>
                <a:lnTo>
                  <a:pt x="253" y="692"/>
                </a:lnTo>
                <a:lnTo>
                  <a:pt x="253" y="692"/>
                </a:lnTo>
                <a:lnTo>
                  <a:pt x="255" y="708"/>
                </a:lnTo>
                <a:lnTo>
                  <a:pt x="259" y="717"/>
                </a:lnTo>
                <a:lnTo>
                  <a:pt x="260" y="722"/>
                </a:lnTo>
                <a:lnTo>
                  <a:pt x="262" y="723"/>
                </a:lnTo>
                <a:lnTo>
                  <a:pt x="262" y="723"/>
                </a:lnTo>
                <a:lnTo>
                  <a:pt x="288" y="724"/>
                </a:lnTo>
                <a:lnTo>
                  <a:pt x="339" y="725"/>
                </a:lnTo>
                <a:lnTo>
                  <a:pt x="413" y="725"/>
                </a:lnTo>
                <a:lnTo>
                  <a:pt x="413" y="725"/>
                </a:lnTo>
                <a:lnTo>
                  <a:pt x="427" y="812"/>
                </a:lnTo>
                <a:lnTo>
                  <a:pt x="435" y="872"/>
                </a:lnTo>
                <a:lnTo>
                  <a:pt x="440" y="901"/>
                </a:lnTo>
                <a:lnTo>
                  <a:pt x="440" y="901"/>
                </a:lnTo>
                <a:lnTo>
                  <a:pt x="389" y="1051"/>
                </a:lnTo>
                <a:lnTo>
                  <a:pt x="389" y="1051"/>
                </a:lnTo>
                <a:lnTo>
                  <a:pt x="383" y="1108"/>
                </a:lnTo>
                <a:lnTo>
                  <a:pt x="378" y="1150"/>
                </a:lnTo>
                <a:lnTo>
                  <a:pt x="376" y="1164"/>
                </a:lnTo>
                <a:lnTo>
                  <a:pt x="375" y="1172"/>
                </a:lnTo>
                <a:lnTo>
                  <a:pt x="375" y="1172"/>
                </a:lnTo>
                <a:lnTo>
                  <a:pt x="374" y="1181"/>
                </a:lnTo>
                <a:lnTo>
                  <a:pt x="374" y="1195"/>
                </a:lnTo>
                <a:lnTo>
                  <a:pt x="376" y="1236"/>
                </a:lnTo>
                <a:lnTo>
                  <a:pt x="382" y="1294"/>
                </a:lnTo>
                <a:lnTo>
                  <a:pt x="382" y="1294"/>
                </a:lnTo>
                <a:lnTo>
                  <a:pt x="436" y="1504"/>
                </a:lnTo>
                <a:lnTo>
                  <a:pt x="445" y="1540"/>
                </a:lnTo>
                <a:lnTo>
                  <a:pt x="445" y="1540"/>
                </a:lnTo>
                <a:lnTo>
                  <a:pt x="435" y="1551"/>
                </a:lnTo>
                <a:lnTo>
                  <a:pt x="416" y="1573"/>
                </a:lnTo>
                <a:lnTo>
                  <a:pt x="406" y="1585"/>
                </a:lnTo>
                <a:lnTo>
                  <a:pt x="397" y="1597"/>
                </a:lnTo>
                <a:lnTo>
                  <a:pt x="394" y="1606"/>
                </a:lnTo>
                <a:lnTo>
                  <a:pt x="393" y="1609"/>
                </a:lnTo>
                <a:lnTo>
                  <a:pt x="394" y="1611"/>
                </a:lnTo>
                <a:lnTo>
                  <a:pt x="394" y="1611"/>
                </a:lnTo>
                <a:lnTo>
                  <a:pt x="396" y="1612"/>
                </a:lnTo>
                <a:lnTo>
                  <a:pt x="401" y="1613"/>
                </a:lnTo>
                <a:lnTo>
                  <a:pt x="414" y="1616"/>
                </a:lnTo>
                <a:lnTo>
                  <a:pt x="447" y="1618"/>
                </a:lnTo>
                <a:lnTo>
                  <a:pt x="479" y="1619"/>
                </a:lnTo>
                <a:lnTo>
                  <a:pt x="493" y="1619"/>
                </a:lnTo>
                <a:lnTo>
                  <a:pt x="493" y="1619"/>
                </a:lnTo>
                <a:lnTo>
                  <a:pt x="508" y="1620"/>
                </a:lnTo>
                <a:lnTo>
                  <a:pt x="541" y="1622"/>
                </a:lnTo>
                <a:lnTo>
                  <a:pt x="560" y="1622"/>
                </a:lnTo>
                <a:lnTo>
                  <a:pt x="578" y="1620"/>
                </a:lnTo>
                <a:lnTo>
                  <a:pt x="591" y="1619"/>
                </a:lnTo>
                <a:lnTo>
                  <a:pt x="597" y="1618"/>
                </a:lnTo>
                <a:lnTo>
                  <a:pt x="600" y="1616"/>
                </a:lnTo>
                <a:lnTo>
                  <a:pt x="600" y="1616"/>
                </a:lnTo>
                <a:lnTo>
                  <a:pt x="602" y="1613"/>
                </a:lnTo>
                <a:lnTo>
                  <a:pt x="604" y="1610"/>
                </a:lnTo>
                <a:lnTo>
                  <a:pt x="605" y="1604"/>
                </a:lnTo>
                <a:lnTo>
                  <a:pt x="605" y="1597"/>
                </a:lnTo>
                <a:lnTo>
                  <a:pt x="602" y="1588"/>
                </a:lnTo>
                <a:lnTo>
                  <a:pt x="598" y="1577"/>
                </a:lnTo>
                <a:lnTo>
                  <a:pt x="595" y="1571"/>
                </a:lnTo>
                <a:lnTo>
                  <a:pt x="591" y="1552"/>
                </a:lnTo>
                <a:lnTo>
                  <a:pt x="591" y="1552"/>
                </a:lnTo>
                <a:lnTo>
                  <a:pt x="591" y="1552"/>
                </a:lnTo>
                <a:lnTo>
                  <a:pt x="592" y="1552"/>
                </a:lnTo>
                <a:lnTo>
                  <a:pt x="594" y="1548"/>
                </a:lnTo>
                <a:lnTo>
                  <a:pt x="595" y="1539"/>
                </a:lnTo>
                <a:lnTo>
                  <a:pt x="595" y="1539"/>
                </a:lnTo>
                <a:lnTo>
                  <a:pt x="597" y="1522"/>
                </a:lnTo>
                <a:lnTo>
                  <a:pt x="595" y="1491"/>
                </a:lnTo>
                <a:lnTo>
                  <a:pt x="592" y="1404"/>
                </a:lnTo>
                <a:lnTo>
                  <a:pt x="585" y="1283"/>
                </a:lnTo>
                <a:lnTo>
                  <a:pt x="585" y="1283"/>
                </a:lnTo>
                <a:lnTo>
                  <a:pt x="595" y="1242"/>
                </a:lnTo>
                <a:lnTo>
                  <a:pt x="604" y="1208"/>
                </a:lnTo>
                <a:lnTo>
                  <a:pt x="611" y="1179"/>
                </a:lnTo>
                <a:lnTo>
                  <a:pt x="611" y="1179"/>
                </a:lnTo>
                <a:lnTo>
                  <a:pt x="617" y="1140"/>
                </a:lnTo>
                <a:lnTo>
                  <a:pt x="623" y="1082"/>
                </a:lnTo>
                <a:lnTo>
                  <a:pt x="631" y="1006"/>
                </a:lnTo>
                <a:lnTo>
                  <a:pt x="631" y="1006"/>
                </a:lnTo>
                <a:lnTo>
                  <a:pt x="633" y="1004"/>
                </a:lnTo>
                <a:lnTo>
                  <a:pt x="636" y="999"/>
                </a:lnTo>
                <a:lnTo>
                  <a:pt x="636" y="999"/>
                </a:lnTo>
                <a:lnTo>
                  <a:pt x="632" y="983"/>
                </a:lnTo>
                <a:lnTo>
                  <a:pt x="624" y="951"/>
                </a:lnTo>
                <a:lnTo>
                  <a:pt x="611" y="901"/>
                </a:lnTo>
                <a:lnTo>
                  <a:pt x="611" y="901"/>
                </a:lnTo>
                <a:lnTo>
                  <a:pt x="617" y="864"/>
                </a:lnTo>
                <a:lnTo>
                  <a:pt x="630" y="787"/>
                </a:lnTo>
                <a:lnTo>
                  <a:pt x="644" y="706"/>
                </a:lnTo>
                <a:lnTo>
                  <a:pt x="649" y="677"/>
                </a:lnTo>
                <a:lnTo>
                  <a:pt x="650" y="660"/>
                </a:lnTo>
                <a:lnTo>
                  <a:pt x="650" y="660"/>
                </a:lnTo>
                <a:lnTo>
                  <a:pt x="649" y="565"/>
                </a:lnTo>
                <a:lnTo>
                  <a:pt x="646" y="490"/>
                </a:lnTo>
                <a:lnTo>
                  <a:pt x="638" y="485"/>
                </a:lnTo>
                <a:lnTo>
                  <a:pt x="598" y="350"/>
                </a:lnTo>
                <a:lnTo>
                  <a:pt x="598" y="350"/>
                </a:lnTo>
                <a:lnTo>
                  <a:pt x="608" y="301"/>
                </a:lnTo>
                <a:lnTo>
                  <a:pt x="608" y="301"/>
                </a:lnTo>
                <a:lnTo>
                  <a:pt x="604" y="289"/>
                </a:lnTo>
                <a:lnTo>
                  <a:pt x="598" y="278"/>
                </a:lnTo>
                <a:lnTo>
                  <a:pt x="598" y="278"/>
                </a:lnTo>
                <a:lnTo>
                  <a:pt x="595" y="277"/>
                </a:lnTo>
                <a:lnTo>
                  <a:pt x="589" y="276"/>
                </a:lnTo>
                <a:lnTo>
                  <a:pt x="582" y="276"/>
                </a:lnTo>
                <a:lnTo>
                  <a:pt x="586" y="238"/>
                </a:lnTo>
                <a:lnTo>
                  <a:pt x="585" y="233"/>
                </a:lnTo>
                <a:lnTo>
                  <a:pt x="637" y="12"/>
                </a:lnTo>
                <a:lnTo>
                  <a:pt x="637" y="12"/>
                </a:lnTo>
                <a:lnTo>
                  <a:pt x="636" y="11"/>
                </a:lnTo>
                <a:lnTo>
                  <a:pt x="634" y="7"/>
                </a:lnTo>
                <a:lnTo>
                  <a:pt x="630" y="2"/>
                </a:lnTo>
                <a:lnTo>
                  <a:pt x="627" y="1"/>
                </a:lnTo>
                <a:lnTo>
                  <a:pt x="624" y="0"/>
                </a:lnTo>
                <a:lnTo>
                  <a:pt x="624" y="0"/>
                </a:lnTo>
                <a:lnTo>
                  <a:pt x="617" y="0"/>
                </a:lnTo>
                <a:lnTo>
                  <a:pt x="612" y="2"/>
                </a:lnTo>
                <a:lnTo>
                  <a:pt x="610" y="5"/>
                </a:lnTo>
                <a:lnTo>
                  <a:pt x="608" y="6"/>
                </a:lnTo>
                <a:lnTo>
                  <a:pt x="559" y="229"/>
                </a:lnTo>
                <a:lnTo>
                  <a:pt x="553" y="232"/>
                </a:lnTo>
                <a:lnTo>
                  <a:pt x="544" y="289"/>
                </a:lnTo>
                <a:lnTo>
                  <a:pt x="544" y="289"/>
                </a:lnTo>
                <a:lnTo>
                  <a:pt x="541" y="292"/>
                </a:lnTo>
                <a:lnTo>
                  <a:pt x="536" y="295"/>
                </a:lnTo>
                <a:lnTo>
                  <a:pt x="529" y="301"/>
                </a:lnTo>
                <a:lnTo>
                  <a:pt x="529" y="301"/>
                </a:lnTo>
                <a:lnTo>
                  <a:pt x="523" y="306"/>
                </a:lnTo>
                <a:lnTo>
                  <a:pt x="521" y="310"/>
                </a:lnTo>
                <a:lnTo>
                  <a:pt x="521" y="314"/>
                </a:lnTo>
                <a:lnTo>
                  <a:pt x="523" y="318"/>
                </a:lnTo>
                <a:lnTo>
                  <a:pt x="523" y="318"/>
                </a:lnTo>
                <a:lnTo>
                  <a:pt x="537" y="339"/>
                </a:lnTo>
                <a:lnTo>
                  <a:pt x="546" y="353"/>
                </a:lnTo>
                <a:lnTo>
                  <a:pt x="550" y="361"/>
                </a:lnTo>
                <a:lnTo>
                  <a:pt x="550" y="361"/>
                </a:lnTo>
                <a:lnTo>
                  <a:pt x="555" y="383"/>
                </a:lnTo>
                <a:lnTo>
                  <a:pt x="555" y="383"/>
                </a:lnTo>
                <a:lnTo>
                  <a:pt x="550" y="382"/>
                </a:lnTo>
                <a:lnTo>
                  <a:pt x="540" y="379"/>
                </a:lnTo>
                <a:lnTo>
                  <a:pt x="523" y="376"/>
                </a:lnTo>
                <a:lnTo>
                  <a:pt x="502" y="375"/>
                </a:lnTo>
                <a:lnTo>
                  <a:pt x="502" y="375"/>
                </a:lnTo>
                <a:lnTo>
                  <a:pt x="483" y="375"/>
                </a:lnTo>
                <a:lnTo>
                  <a:pt x="471" y="376"/>
                </a:lnTo>
                <a:lnTo>
                  <a:pt x="464" y="377"/>
                </a:lnTo>
                <a:lnTo>
                  <a:pt x="464" y="377"/>
                </a:lnTo>
                <a:lnTo>
                  <a:pt x="460" y="376"/>
                </a:lnTo>
                <a:lnTo>
                  <a:pt x="453" y="377"/>
                </a:lnTo>
                <a:lnTo>
                  <a:pt x="445" y="379"/>
                </a:lnTo>
                <a:lnTo>
                  <a:pt x="440" y="380"/>
                </a:lnTo>
                <a:lnTo>
                  <a:pt x="436" y="384"/>
                </a:lnTo>
                <a:lnTo>
                  <a:pt x="436" y="384"/>
                </a:lnTo>
                <a:close/>
                <a:moveTo>
                  <a:pt x="569" y="481"/>
                </a:moveTo>
                <a:lnTo>
                  <a:pt x="576" y="500"/>
                </a:lnTo>
                <a:lnTo>
                  <a:pt x="570" y="508"/>
                </a:lnTo>
                <a:lnTo>
                  <a:pt x="570" y="531"/>
                </a:lnTo>
                <a:lnTo>
                  <a:pt x="560" y="520"/>
                </a:lnTo>
                <a:lnTo>
                  <a:pt x="550" y="517"/>
                </a:lnTo>
                <a:lnTo>
                  <a:pt x="555" y="503"/>
                </a:lnTo>
                <a:lnTo>
                  <a:pt x="555" y="503"/>
                </a:lnTo>
                <a:lnTo>
                  <a:pt x="559" y="497"/>
                </a:lnTo>
                <a:lnTo>
                  <a:pt x="559" y="497"/>
                </a:lnTo>
                <a:lnTo>
                  <a:pt x="569" y="481"/>
                </a:lnTo>
                <a:lnTo>
                  <a:pt x="569" y="4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A2078E58-B8D4-4470-B2D8-DDB217EF57FB}"/>
              </a:ext>
            </a:extLst>
          </p:cNvPr>
          <p:cNvSpPr>
            <a:spLocks/>
          </p:cNvSpPr>
          <p:nvPr/>
        </p:nvSpPr>
        <p:spPr bwMode="auto">
          <a:xfrm>
            <a:off x="2774370" y="793534"/>
            <a:ext cx="471993" cy="1629820"/>
          </a:xfrm>
          <a:custGeom>
            <a:avLst/>
            <a:gdLst>
              <a:gd name="T0" fmla="*/ 190 w 490"/>
              <a:gd name="T1" fmla="*/ 75 h 1692"/>
              <a:gd name="T2" fmla="*/ 137 w 490"/>
              <a:gd name="T3" fmla="*/ 95 h 1692"/>
              <a:gd name="T4" fmla="*/ 196 w 490"/>
              <a:gd name="T5" fmla="*/ 108 h 1692"/>
              <a:gd name="T6" fmla="*/ 179 w 490"/>
              <a:gd name="T7" fmla="*/ 140 h 1692"/>
              <a:gd name="T8" fmla="*/ 181 w 490"/>
              <a:gd name="T9" fmla="*/ 166 h 1692"/>
              <a:gd name="T10" fmla="*/ 194 w 490"/>
              <a:gd name="T11" fmla="*/ 230 h 1692"/>
              <a:gd name="T12" fmla="*/ 230 w 490"/>
              <a:gd name="T13" fmla="*/ 242 h 1692"/>
              <a:gd name="T14" fmla="*/ 198 w 490"/>
              <a:gd name="T15" fmla="*/ 407 h 1692"/>
              <a:gd name="T16" fmla="*/ 157 w 490"/>
              <a:gd name="T17" fmla="*/ 471 h 1692"/>
              <a:gd name="T18" fmla="*/ 137 w 490"/>
              <a:gd name="T19" fmla="*/ 535 h 1692"/>
              <a:gd name="T20" fmla="*/ 178 w 490"/>
              <a:gd name="T21" fmla="*/ 589 h 1692"/>
              <a:gd name="T22" fmla="*/ 131 w 490"/>
              <a:gd name="T23" fmla="*/ 741 h 1692"/>
              <a:gd name="T24" fmla="*/ 110 w 490"/>
              <a:gd name="T25" fmla="*/ 795 h 1692"/>
              <a:gd name="T26" fmla="*/ 85 w 490"/>
              <a:gd name="T27" fmla="*/ 904 h 1692"/>
              <a:gd name="T28" fmla="*/ 93 w 490"/>
              <a:gd name="T29" fmla="*/ 950 h 1692"/>
              <a:gd name="T30" fmla="*/ 6 w 490"/>
              <a:gd name="T31" fmla="*/ 1399 h 1692"/>
              <a:gd name="T32" fmla="*/ 32 w 490"/>
              <a:gd name="T33" fmla="*/ 1398 h 1692"/>
              <a:gd name="T34" fmla="*/ 85 w 490"/>
              <a:gd name="T35" fmla="*/ 1184 h 1692"/>
              <a:gd name="T36" fmla="*/ 80 w 490"/>
              <a:gd name="T37" fmla="*/ 1377 h 1692"/>
              <a:gd name="T38" fmla="*/ 76 w 490"/>
              <a:gd name="T39" fmla="*/ 1483 h 1692"/>
              <a:gd name="T40" fmla="*/ 83 w 490"/>
              <a:gd name="T41" fmla="*/ 1534 h 1692"/>
              <a:gd name="T42" fmla="*/ 96 w 490"/>
              <a:gd name="T43" fmla="*/ 1562 h 1692"/>
              <a:gd name="T44" fmla="*/ 65 w 490"/>
              <a:gd name="T45" fmla="*/ 1636 h 1692"/>
              <a:gd name="T46" fmla="*/ 65 w 490"/>
              <a:gd name="T47" fmla="*/ 1660 h 1692"/>
              <a:gd name="T48" fmla="*/ 155 w 490"/>
              <a:gd name="T49" fmla="*/ 1653 h 1692"/>
              <a:gd name="T50" fmla="*/ 178 w 490"/>
              <a:gd name="T51" fmla="*/ 1632 h 1692"/>
              <a:gd name="T52" fmla="*/ 191 w 490"/>
              <a:gd name="T53" fmla="*/ 1629 h 1692"/>
              <a:gd name="T54" fmla="*/ 202 w 490"/>
              <a:gd name="T55" fmla="*/ 1575 h 1692"/>
              <a:gd name="T56" fmla="*/ 207 w 490"/>
              <a:gd name="T57" fmla="*/ 1507 h 1692"/>
              <a:gd name="T58" fmla="*/ 215 w 490"/>
              <a:gd name="T59" fmla="*/ 1304 h 1692"/>
              <a:gd name="T60" fmla="*/ 248 w 490"/>
              <a:gd name="T61" fmla="*/ 1355 h 1692"/>
              <a:gd name="T62" fmla="*/ 270 w 490"/>
              <a:gd name="T63" fmla="*/ 1414 h 1692"/>
              <a:gd name="T64" fmla="*/ 271 w 490"/>
              <a:gd name="T65" fmla="*/ 1580 h 1692"/>
              <a:gd name="T66" fmla="*/ 276 w 490"/>
              <a:gd name="T67" fmla="*/ 1601 h 1692"/>
              <a:gd name="T68" fmla="*/ 214 w 490"/>
              <a:gd name="T69" fmla="*/ 1648 h 1692"/>
              <a:gd name="T70" fmla="*/ 209 w 490"/>
              <a:gd name="T71" fmla="*/ 1673 h 1692"/>
              <a:gd name="T72" fmla="*/ 229 w 490"/>
              <a:gd name="T73" fmla="*/ 1692 h 1692"/>
              <a:gd name="T74" fmla="*/ 392 w 490"/>
              <a:gd name="T75" fmla="*/ 1679 h 1692"/>
              <a:gd name="T76" fmla="*/ 400 w 490"/>
              <a:gd name="T77" fmla="*/ 1648 h 1692"/>
              <a:gd name="T78" fmla="*/ 406 w 490"/>
              <a:gd name="T79" fmla="*/ 1616 h 1692"/>
              <a:gd name="T80" fmla="*/ 412 w 490"/>
              <a:gd name="T81" fmla="*/ 1590 h 1692"/>
              <a:gd name="T82" fmla="*/ 395 w 490"/>
              <a:gd name="T83" fmla="*/ 1335 h 1692"/>
              <a:gd name="T84" fmla="*/ 399 w 490"/>
              <a:gd name="T85" fmla="*/ 1188 h 1692"/>
              <a:gd name="T86" fmla="*/ 402 w 490"/>
              <a:gd name="T87" fmla="*/ 1027 h 1692"/>
              <a:gd name="T88" fmla="*/ 413 w 490"/>
              <a:gd name="T89" fmla="*/ 1022 h 1692"/>
              <a:gd name="T90" fmla="*/ 426 w 490"/>
              <a:gd name="T91" fmla="*/ 1010 h 1692"/>
              <a:gd name="T92" fmla="*/ 432 w 490"/>
              <a:gd name="T93" fmla="*/ 884 h 1692"/>
              <a:gd name="T94" fmla="*/ 457 w 490"/>
              <a:gd name="T95" fmla="*/ 882 h 1692"/>
              <a:gd name="T96" fmla="*/ 440 w 490"/>
              <a:gd name="T97" fmla="*/ 808 h 1692"/>
              <a:gd name="T98" fmla="*/ 457 w 490"/>
              <a:gd name="T99" fmla="*/ 646 h 1692"/>
              <a:gd name="T100" fmla="*/ 477 w 490"/>
              <a:gd name="T101" fmla="*/ 609 h 1692"/>
              <a:gd name="T102" fmla="*/ 468 w 490"/>
              <a:gd name="T103" fmla="*/ 548 h 1692"/>
              <a:gd name="T104" fmla="*/ 490 w 490"/>
              <a:gd name="T105" fmla="*/ 404 h 1692"/>
              <a:gd name="T106" fmla="*/ 461 w 490"/>
              <a:gd name="T107" fmla="*/ 344 h 1692"/>
              <a:gd name="T108" fmla="*/ 419 w 490"/>
              <a:gd name="T109" fmla="*/ 301 h 1692"/>
              <a:gd name="T110" fmla="*/ 362 w 490"/>
              <a:gd name="T111" fmla="*/ 237 h 1692"/>
              <a:gd name="T112" fmla="*/ 372 w 490"/>
              <a:gd name="T113" fmla="*/ 165 h 1692"/>
              <a:gd name="T114" fmla="*/ 386 w 490"/>
              <a:gd name="T115" fmla="*/ 145 h 1692"/>
              <a:gd name="T116" fmla="*/ 392 w 490"/>
              <a:gd name="T117" fmla="*/ 93 h 1692"/>
              <a:gd name="T118" fmla="*/ 378 w 490"/>
              <a:gd name="T119" fmla="*/ 39 h 1692"/>
              <a:gd name="T120" fmla="*/ 333 w 490"/>
              <a:gd name="T121" fmla="*/ 10 h 1692"/>
              <a:gd name="T122" fmla="*/ 279 w 490"/>
              <a:gd name="T123" fmla="*/ 1 h 1692"/>
              <a:gd name="T124" fmla="*/ 230 w 490"/>
              <a:gd name="T125" fmla="*/ 7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0" h="1692">
                <a:moveTo>
                  <a:pt x="230" y="7"/>
                </a:moveTo>
                <a:lnTo>
                  <a:pt x="230" y="7"/>
                </a:lnTo>
                <a:lnTo>
                  <a:pt x="222" y="22"/>
                </a:lnTo>
                <a:lnTo>
                  <a:pt x="209" y="45"/>
                </a:lnTo>
                <a:lnTo>
                  <a:pt x="190" y="75"/>
                </a:lnTo>
                <a:lnTo>
                  <a:pt x="190" y="75"/>
                </a:lnTo>
                <a:lnTo>
                  <a:pt x="161" y="85"/>
                </a:lnTo>
                <a:lnTo>
                  <a:pt x="143" y="92"/>
                </a:lnTo>
                <a:lnTo>
                  <a:pt x="138" y="94"/>
                </a:lnTo>
                <a:lnTo>
                  <a:pt x="137" y="95"/>
                </a:lnTo>
                <a:lnTo>
                  <a:pt x="137" y="95"/>
                </a:lnTo>
                <a:lnTo>
                  <a:pt x="137" y="95"/>
                </a:lnTo>
                <a:lnTo>
                  <a:pt x="150" y="98"/>
                </a:lnTo>
                <a:lnTo>
                  <a:pt x="171" y="100"/>
                </a:lnTo>
                <a:lnTo>
                  <a:pt x="190" y="102"/>
                </a:lnTo>
                <a:lnTo>
                  <a:pt x="198" y="104"/>
                </a:lnTo>
                <a:lnTo>
                  <a:pt x="198" y="104"/>
                </a:lnTo>
                <a:lnTo>
                  <a:pt x="196" y="108"/>
                </a:lnTo>
                <a:lnTo>
                  <a:pt x="192" y="117"/>
                </a:lnTo>
                <a:lnTo>
                  <a:pt x="189" y="126"/>
                </a:lnTo>
                <a:lnTo>
                  <a:pt x="185" y="132"/>
                </a:lnTo>
                <a:lnTo>
                  <a:pt x="185" y="132"/>
                </a:lnTo>
                <a:lnTo>
                  <a:pt x="183" y="135"/>
                </a:lnTo>
                <a:lnTo>
                  <a:pt x="179" y="140"/>
                </a:lnTo>
                <a:lnTo>
                  <a:pt x="177" y="146"/>
                </a:lnTo>
                <a:lnTo>
                  <a:pt x="177" y="150"/>
                </a:lnTo>
                <a:lnTo>
                  <a:pt x="178" y="152"/>
                </a:lnTo>
                <a:lnTo>
                  <a:pt x="178" y="152"/>
                </a:lnTo>
                <a:lnTo>
                  <a:pt x="179" y="158"/>
                </a:lnTo>
                <a:lnTo>
                  <a:pt x="181" y="166"/>
                </a:lnTo>
                <a:lnTo>
                  <a:pt x="183" y="189"/>
                </a:lnTo>
                <a:lnTo>
                  <a:pt x="184" y="200"/>
                </a:lnTo>
                <a:lnTo>
                  <a:pt x="187" y="212"/>
                </a:lnTo>
                <a:lnTo>
                  <a:pt x="190" y="222"/>
                </a:lnTo>
                <a:lnTo>
                  <a:pt x="194" y="230"/>
                </a:lnTo>
                <a:lnTo>
                  <a:pt x="194" y="230"/>
                </a:lnTo>
                <a:lnTo>
                  <a:pt x="198" y="235"/>
                </a:lnTo>
                <a:lnTo>
                  <a:pt x="204" y="238"/>
                </a:lnTo>
                <a:lnTo>
                  <a:pt x="210" y="239"/>
                </a:lnTo>
                <a:lnTo>
                  <a:pt x="216" y="240"/>
                </a:lnTo>
                <a:lnTo>
                  <a:pt x="227" y="242"/>
                </a:lnTo>
                <a:lnTo>
                  <a:pt x="230" y="242"/>
                </a:lnTo>
                <a:lnTo>
                  <a:pt x="262" y="290"/>
                </a:lnTo>
                <a:lnTo>
                  <a:pt x="255" y="306"/>
                </a:lnTo>
                <a:lnTo>
                  <a:pt x="255" y="318"/>
                </a:lnTo>
                <a:lnTo>
                  <a:pt x="255" y="318"/>
                </a:lnTo>
                <a:lnTo>
                  <a:pt x="221" y="370"/>
                </a:lnTo>
                <a:lnTo>
                  <a:pt x="198" y="407"/>
                </a:lnTo>
                <a:lnTo>
                  <a:pt x="185" y="423"/>
                </a:lnTo>
                <a:lnTo>
                  <a:pt x="185" y="423"/>
                </a:lnTo>
                <a:lnTo>
                  <a:pt x="181" y="430"/>
                </a:lnTo>
                <a:lnTo>
                  <a:pt x="171" y="447"/>
                </a:lnTo>
                <a:lnTo>
                  <a:pt x="162" y="462"/>
                </a:lnTo>
                <a:lnTo>
                  <a:pt x="157" y="471"/>
                </a:lnTo>
                <a:lnTo>
                  <a:pt x="157" y="471"/>
                </a:lnTo>
                <a:lnTo>
                  <a:pt x="148" y="500"/>
                </a:lnTo>
                <a:lnTo>
                  <a:pt x="142" y="519"/>
                </a:lnTo>
                <a:lnTo>
                  <a:pt x="137" y="533"/>
                </a:lnTo>
                <a:lnTo>
                  <a:pt x="137" y="533"/>
                </a:lnTo>
                <a:lnTo>
                  <a:pt x="137" y="535"/>
                </a:lnTo>
                <a:lnTo>
                  <a:pt x="138" y="538"/>
                </a:lnTo>
                <a:lnTo>
                  <a:pt x="143" y="546"/>
                </a:lnTo>
                <a:lnTo>
                  <a:pt x="149" y="555"/>
                </a:lnTo>
                <a:lnTo>
                  <a:pt x="157" y="565"/>
                </a:lnTo>
                <a:lnTo>
                  <a:pt x="171" y="581"/>
                </a:lnTo>
                <a:lnTo>
                  <a:pt x="178" y="589"/>
                </a:lnTo>
                <a:lnTo>
                  <a:pt x="178" y="589"/>
                </a:lnTo>
                <a:lnTo>
                  <a:pt x="145" y="726"/>
                </a:lnTo>
                <a:lnTo>
                  <a:pt x="145" y="726"/>
                </a:lnTo>
                <a:lnTo>
                  <a:pt x="143" y="729"/>
                </a:lnTo>
                <a:lnTo>
                  <a:pt x="135" y="736"/>
                </a:lnTo>
                <a:lnTo>
                  <a:pt x="131" y="741"/>
                </a:lnTo>
                <a:lnTo>
                  <a:pt x="126" y="749"/>
                </a:lnTo>
                <a:lnTo>
                  <a:pt x="122" y="757"/>
                </a:lnTo>
                <a:lnTo>
                  <a:pt x="117" y="767"/>
                </a:lnTo>
                <a:lnTo>
                  <a:pt x="117" y="767"/>
                </a:lnTo>
                <a:lnTo>
                  <a:pt x="113" y="779"/>
                </a:lnTo>
                <a:lnTo>
                  <a:pt x="110" y="795"/>
                </a:lnTo>
                <a:lnTo>
                  <a:pt x="105" y="826"/>
                </a:lnTo>
                <a:lnTo>
                  <a:pt x="102" y="864"/>
                </a:lnTo>
                <a:lnTo>
                  <a:pt x="102" y="864"/>
                </a:lnTo>
                <a:lnTo>
                  <a:pt x="93" y="881"/>
                </a:lnTo>
                <a:lnTo>
                  <a:pt x="89" y="895"/>
                </a:lnTo>
                <a:lnTo>
                  <a:pt x="85" y="904"/>
                </a:lnTo>
                <a:lnTo>
                  <a:pt x="85" y="904"/>
                </a:lnTo>
                <a:lnTo>
                  <a:pt x="84" y="911"/>
                </a:lnTo>
                <a:lnTo>
                  <a:pt x="85" y="918"/>
                </a:lnTo>
                <a:lnTo>
                  <a:pt x="89" y="932"/>
                </a:lnTo>
                <a:lnTo>
                  <a:pt x="89" y="932"/>
                </a:lnTo>
                <a:lnTo>
                  <a:pt x="93" y="950"/>
                </a:lnTo>
                <a:lnTo>
                  <a:pt x="97" y="961"/>
                </a:lnTo>
                <a:lnTo>
                  <a:pt x="0" y="1390"/>
                </a:lnTo>
                <a:lnTo>
                  <a:pt x="0" y="1390"/>
                </a:lnTo>
                <a:lnTo>
                  <a:pt x="1" y="1391"/>
                </a:lnTo>
                <a:lnTo>
                  <a:pt x="3" y="1396"/>
                </a:lnTo>
                <a:lnTo>
                  <a:pt x="6" y="1399"/>
                </a:lnTo>
                <a:lnTo>
                  <a:pt x="10" y="1401"/>
                </a:lnTo>
                <a:lnTo>
                  <a:pt x="12" y="1402"/>
                </a:lnTo>
                <a:lnTo>
                  <a:pt x="12" y="1402"/>
                </a:lnTo>
                <a:lnTo>
                  <a:pt x="19" y="1402"/>
                </a:lnTo>
                <a:lnTo>
                  <a:pt x="24" y="1401"/>
                </a:lnTo>
                <a:lnTo>
                  <a:pt x="32" y="1398"/>
                </a:lnTo>
                <a:lnTo>
                  <a:pt x="32" y="1398"/>
                </a:lnTo>
                <a:lnTo>
                  <a:pt x="36" y="1388"/>
                </a:lnTo>
                <a:lnTo>
                  <a:pt x="43" y="1364"/>
                </a:lnTo>
                <a:lnTo>
                  <a:pt x="60" y="1290"/>
                </a:lnTo>
                <a:lnTo>
                  <a:pt x="85" y="1184"/>
                </a:lnTo>
                <a:lnTo>
                  <a:pt x="85" y="1184"/>
                </a:lnTo>
                <a:lnTo>
                  <a:pt x="87" y="1236"/>
                </a:lnTo>
                <a:lnTo>
                  <a:pt x="89" y="1273"/>
                </a:lnTo>
                <a:lnTo>
                  <a:pt x="89" y="1297"/>
                </a:lnTo>
                <a:lnTo>
                  <a:pt x="89" y="1297"/>
                </a:lnTo>
                <a:lnTo>
                  <a:pt x="80" y="1377"/>
                </a:lnTo>
                <a:lnTo>
                  <a:pt x="80" y="1377"/>
                </a:lnTo>
                <a:lnTo>
                  <a:pt x="80" y="1385"/>
                </a:lnTo>
                <a:lnTo>
                  <a:pt x="82" y="1397"/>
                </a:lnTo>
                <a:lnTo>
                  <a:pt x="82" y="1412"/>
                </a:lnTo>
                <a:lnTo>
                  <a:pt x="80" y="1434"/>
                </a:lnTo>
                <a:lnTo>
                  <a:pt x="80" y="1434"/>
                </a:lnTo>
                <a:lnTo>
                  <a:pt x="76" y="1483"/>
                </a:lnTo>
                <a:lnTo>
                  <a:pt x="76" y="1503"/>
                </a:lnTo>
                <a:lnTo>
                  <a:pt x="76" y="1510"/>
                </a:lnTo>
                <a:lnTo>
                  <a:pt x="77" y="1515"/>
                </a:lnTo>
                <a:lnTo>
                  <a:pt x="77" y="1515"/>
                </a:lnTo>
                <a:lnTo>
                  <a:pt x="79" y="1523"/>
                </a:lnTo>
                <a:lnTo>
                  <a:pt x="83" y="1534"/>
                </a:lnTo>
                <a:lnTo>
                  <a:pt x="85" y="1544"/>
                </a:lnTo>
                <a:lnTo>
                  <a:pt x="87" y="1548"/>
                </a:lnTo>
                <a:lnTo>
                  <a:pt x="89" y="1551"/>
                </a:lnTo>
                <a:lnTo>
                  <a:pt x="89" y="1551"/>
                </a:lnTo>
                <a:lnTo>
                  <a:pt x="92" y="1556"/>
                </a:lnTo>
                <a:lnTo>
                  <a:pt x="96" y="1562"/>
                </a:lnTo>
                <a:lnTo>
                  <a:pt x="97" y="1568"/>
                </a:lnTo>
                <a:lnTo>
                  <a:pt x="97" y="1572"/>
                </a:lnTo>
                <a:lnTo>
                  <a:pt x="97" y="1572"/>
                </a:lnTo>
                <a:lnTo>
                  <a:pt x="69" y="1632"/>
                </a:lnTo>
                <a:lnTo>
                  <a:pt x="69" y="1632"/>
                </a:lnTo>
                <a:lnTo>
                  <a:pt x="65" y="1636"/>
                </a:lnTo>
                <a:lnTo>
                  <a:pt x="60" y="1643"/>
                </a:lnTo>
                <a:lnTo>
                  <a:pt x="59" y="1648"/>
                </a:lnTo>
                <a:lnTo>
                  <a:pt x="59" y="1652"/>
                </a:lnTo>
                <a:lnTo>
                  <a:pt x="60" y="1656"/>
                </a:lnTo>
                <a:lnTo>
                  <a:pt x="65" y="1660"/>
                </a:lnTo>
                <a:lnTo>
                  <a:pt x="65" y="1660"/>
                </a:lnTo>
                <a:lnTo>
                  <a:pt x="69" y="1662"/>
                </a:lnTo>
                <a:lnTo>
                  <a:pt x="73" y="1663"/>
                </a:lnTo>
                <a:lnTo>
                  <a:pt x="87" y="1663"/>
                </a:lnTo>
                <a:lnTo>
                  <a:pt x="104" y="1662"/>
                </a:lnTo>
                <a:lnTo>
                  <a:pt x="122" y="1659"/>
                </a:lnTo>
                <a:lnTo>
                  <a:pt x="155" y="1653"/>
                </a:lnTo>
                <a:lnTo>
                  <a:pt x="170" y="1648"/>
                </a:lnTo>
                <a:lnTo>
                  <a:pt x="170" y="1648"/>
                </a:lnTo>
                <a:lnTo>
                  <a:pt x="171" y="1646"/>
                </a:lnTo>
                <a:lnTo>
                  <a:pt x="172" y="1641"/>
                </a:lnTo>
                <a:lnTo>
                  <a:pt x="175" y="1636"/>
                </a:lnTo>
                <a:lnTo>
                  <a:pt x="178" y="1632"/>
                </a:lnTo>
                <a:lnTo>
                  <a:pt x="178" y="1632"/>
                </a:lnTo>
                <a:lnTo>
                  <a:pt x="181" y="1630"/>
                </a:lnTo>
                <a:lnTo>
                  <a:pt x="183" y="1630"/>
                </a:lnTo>
                <a:lnTo>
                  <a:pt x="188" y="1630"/>
                </a:lnTo>
                <a:lnTo>
                  <a:pt x="189" y="1630"/>
                </a:lnTo>
                <a:lnTo>
                  <a:pt x="191" y="1629"/>
                </a:lnTo>
                <a:lnTo>
                  <a:pt x="192" y="1626"/>
                </a:lnTo>
                <a:lnTo>
                  <a:pt x="194" y="1620"/>
                </a:lnTo>
                <a:lnTo>
                  <a:pt x="194" y="1620"/>
                </a:lnTo>
                <a:lnTo>
                  <a:pt x="196" y="1606"/>
                </a:lnTo>
                <a:lnTo>
                  <a:pt x="198" y="1592"/>
                </a:lnTo>
                <a:lnTo>
                  <a:pt x="202" y="1575"/>
                </a:lnTo>
                <a:lnTo>
                  <a:pt x="202" y="1575"/>
                </a:lnTo>
                <a:lnTo>
                  <a:pt x="203" y="1570"/>
                </a:lnTo>
                <a:lnTo>
                  <a:pt x="205" y="1562"/>
                </a:lnTo>
                <a:lnTo>
                  <a:pt x="205" y="1547"/>
                </a:lnTo>
                <a:lnTo>
                  <a:pt x="205" y="1547"/>
                </a:lnTo>
                <a:lnTo>
                  <a:pt x="207" y="1507"/>
                </a:lnTo>
                <a:lnTo>
                  <a:pt x="205" y="1478"/>
                </a:lnTo>
                <a:lnTo>
                  <a:pt x="205" y="1478"/>
                </a:lnTo>
                <a:lnTo>
                  <a:pt x="205" y="1456"/>
                </a:lnTo>
                <a:lnTo>
                  <a:pt x="205" y="1422"/>
                </a:lnTo>
                <a:lnTo>
                  <a:pt x="205" y="1422"/>
                </a:lnTo>
                <a:lnTo>
                  <a:pt x="215" y="1304"/>
                </a:lnTo>
                <a:lnTo>
                  <a:pt x="222" y="1204"/>
                </a:lnTo>
                <a:lnTo>
                  <a:pt x="222" y="1204"/>
                </a:lnTo>
                <a:lnTo>
                  <a:pt x="233" y="1271"/>
                </a:lnTo>
                <a:lnTo>
                  <a:pt x="247" y="1349"/>
                </a:lnTo>
                <a:lnTo>
                  <a:pt x="247" y="1349"/>
                </a:lnTo>
                <a:lnTo>
                  <a:pt x="248" y="1355"/>
                </a:lnTo>
                <a:lnTo>
                  <a:pt x="251" y="1360"/>
                </a:lnTo>
                <a:lnTo>
                  <a:pt x="260" y="1375"/>
                </a:lnTo>
                <a:lnTo>
                  <a:pt x="263" y="1383"/>
                </a:lnTo>
                <a:lnTo>
                  <a:pt x="267" y="1392"/>
                </a:lnTo>
                <a:lnTo>
                  <a:pt x="269" y="1403"/>
                </a:lnTo>
                <a:lnTo>
                  <a:pt x="270" y="1414"/>
                </a:lnTo>
                <a:lnTo>
                  <a:pt x="270" y="1414"/>
                </a:lnTo>
                <a:lnTo>
                  <a:pt x="271" y="1467"/>
                </a:lnTo>
                <a:lnTo>
                  <a:pt x="270" y="1511"/>
                </a:lnTo>
                <a:lnTo>
                  <a:pt x="270" y="1575"/>
                </a:lnTo>
                <a:lnTo>
                  <a:pt x="270" y="1575"/>
                </a:lnTo>
                <a:lnTo>
                  <a:pt x="271" y="1580"/>
                </a:lnTo>
                <a:lnTo>
                  <a:pt x="274" y="1583"/>
                </a:lnTo>
                <a:lnTo>
                  <a:pt x="277" y="1588"/>
                </a:lnTo>
                <a:lnTo>
                  <a:pt x="279" y="1592"/>
                </a:lnTo>
                <a:lnTo>
                  <a:pt x="279" y="1592"/>
                </a:lnTo>
                <a:lnTo>
                  <a:pt x="279" y="1596"/>
                </a:lnTo>
                <a:lnTo>
                  <a:pt x="276" y="1601"/>
                </a:lnTo>
                <a:lnTo>
                  <a:pt x="271" y="1607"/>
                </a:lnTo>
                <a:lnTo>
                  <a:pt x="267" y="1612"/>
                </a:lnTo>
                <a:lnTo>
                  <a:pt x="267" y="1612"/>
                </a:lnTo>
                <a:lnTo>
                  <a:pt x="241" y="1629"/>
                </a:lnTo>
                <a:lnTo>
                  <a:pt x="224" y="1641"/>
                </a:lnTo>
                <a:lnTo>
                  <a:pt x="214" y="1648"/>
                </a:lnTo>
                <a:lnTo>
                  <a:pt x="214" y="1648"/>
                </a:lnTo>
                <a:lnTo>
                  <a:pt x="211" y="1652"/>
                </a:lnTo>
                <a:lnTo>
                  <a:pt x="209" y="1656"/>
                </a:lnTo>
                <a:lnTo>
                  <a:pt x="208" y="1661"/>
                </a:lnTo>
                <a:lnTo>
                  <a:pt x="208" y="1667"/>
                </a:lnTo>
                <a:lnTo>
                  <a:pt x="209" y="1673"/>
                </a:lnTo>
                <a:lnTo>
                  <a:pt x="211" y="1679"/>
                </a:lnTo>
                <a:lnTo>
                  <a:pt x="214" y="1685"/>
                </a:lnTo>
                <a:lnTo>
                  <a:pt x="218" y="1688"/>
                </a:lnTo>
                <a:lnTo>
                  <a:pt x="218" y="1688"/>
                </a:lnTo>
                <a:lnTo>
                  <a:pt x="222" y="1691"/>
                </a:lnTo>
                <a:lnTo>
                  <a:pt x="229" y="1692"/>
                </a:lnTo>
                <a:lnTo>
                  <a:pt x="251" y="1692"/>
                </a:lnTo>
                <a:lnTo>
                  <a:pt x="281" y="1691"/>
                </a:lnTo>
                <a:lnTo>
                  <a:pt x="313" y="1688"/>
                </a:lnTo>
                <a:lnTo>
                  <a:pt x="345" y="1686"/>
                </a:lnTo>
                <a:lnTo>
                  <a:pt x="372" y="1682"/>
                </a:lnTo>
                <a:lnTo>
                  <a:pt x="392" y="1679"/>
                </a:lnTo>
                <a:lnTo>
                  <a:pt x="398" y="1678"/>
                </a:lnTo>
                <a:lnTo>
                  <a:pt x="400" y="1676"/>
                </a:lnTo>
                <a:lnTo>
                  <a:pt x="400" y="1676"/>
                </a:lnTo>
                <a:lnTo>
                  <a:pt x="400" y="1673"/>
                </a:lnTo>
                <a:lnTo>
                  <a:pt x="400" y="1666"/>
                </a:lnTo>
                <a:lnTo>
                  <a:pt x="400" y="1648"/>
                </a:lnTo>
                <a:lnTo>
                  <a:pt x="399" y="1629"/>
                </a:lnTo>
                <a:lnTo>
                  <a:pt x="399" y="1623"/>
                </a:lnTo>
                <a:lnTo>
                  <a:pt x="400" y="1620"/>
                </a:lnTo>
                <a:lnTo>
                  <a:pt x="400" y="1620"/>
                </a:lnTo>
                <a:lnTo>
                  <a:pt x="402" y="1619"/>
                </a:lnTo>
                <a:lnTo>
                  <a:pt x="406" y="1616"/>
                </a:lnTo>
                <a:lnTo>
                  <a:pt x="408" y="1614"/>
                </a:lnTo>
                <a:lnTo>
                  <a:pt x="409" y="1612"/>
                </a:lnTo>
                <a:lnTo>
                  <a:pt x="411" y="1608"/>
                </a:lnTo>
                <a:lnTo>
                  <a:pt x="412" y="1603"/>
                </a:lnTo>
                <a:lnTo>
                  <a:pt x="412" y="1603"/>
                </a:lnTo>
                <a:lnTo>
                  <a:pt x="412" y="1590"/>
                </a:lnTo>
                <a:lnTo>
                  <a:pt x="409" y="1566"/>
                </a:lnTo>
                <a:lnTo>
                  <a:pt x="402" y="1494"/>
                </a:lnTo>
                <a:lnTo>
                  <a:pt x="392" y="1385"/>
                </a:lnTo>
                <a:lnTo>
                  <a:pt x="392" y="1385"/>
                </a:lnTo>
                <a:lnTo>
                  <a:pt x="392" y="1366"/>
                </a:lnTo>
                <a:lnTo>
                  <a:pt x="395" y="1335"/>
                </a:lnTo>
                <a:lnTo>
                  <a:pt x="398" y="1298"/>
                </a:lnTo>
                <a:lnTo>
                  <a:pt x="400" y="1264"/>
                </a:lnTo>
                <a:lnTo>
                  <a:pt x="400" y="1264"/>
                </a:lnTo>
                <a:lnTo>
                  <a:pt x="400" y="1237"/>
                </a:lnTo>
                <a:lnTo>
                  <a:pt x="400" y="1212"/>
                </a:lnTo>
                <a:lnTo>
                  <a:pt x="399" y="1188"/>
                </a:lnTo>
                <a:lnTo>
                  <a:pt x="400" y="1167"/>
                </a:lnTo>
                <a:lnTo>
                  <a:pt x="400" y="1167"/>
                </a:lnTo>
                <a:lnTo>
                  <a:pt x="400" y="1089"/>
                </a:lnTo>
                <a:lnTo>
                  <a:pt x="400" y="1034"/>
                </a:lnTo>
                <a:lnTo>
                  <a:pt x="400" y="1034"/>
                </a:lnTo>
                <a:lnTo>
                  <a:pt x="402" y="1027"/>
                </a:lnTo>
                <a:lnTo>
                  <a:pt x="406" y="1023"/>
                </a:lnTo>
                <a:lnTo>
                  <a:pt x="407" y="1022"/>
                </a:lnTo>
                <a:lnTo>
                  <a:pt x="408" y="1022"/>
                </a:lnTo>
                <a:lnTo>
                  <a:pt x="408" y="1022"/>
                </a:lnTo>
                <a:lnTo>
                  <a:pt x="409" y="1022"/>
                </a:lnTo>
                <a:lnTo>
                  <a:pt x="413" y="1022"/>
                </a:lnTo>
                <a:lnTo>
                  <a:pt x="417" y="1021"/>
                </a:lnTo>
                <a:lnTo>
                  <a:pt x="420" y="1017"/>
                </a:lnTo>
                <a:lnTo>
                  <a:pt x="420" y="1017"/>
                </a:lnTo>
                <a:lnTo>
                  <a:pt x="422" y="1014"/>
                </a:lnTo>
                <a:lnTo>
                  <a:pt x="424" y="1013"/>
                </a:lnTo>
                <a:lnTo>
                  <a:pt x="426" y="1010"/>
                </a:lnTo>
                <a:lnTo>
                  <a:pt x="428" y="1006"/>
                </a:lnTo>
                <a:lnTo>
                  <a:pt x="428" y="1006"/>
                </a:lnTo>
                <a:lnTo>
                  <a:pt x="430" y="1000"/>
                </a:lnTo>
                <a:lnTo>
                  <a:pt x="431" y="994"/>
                </a:lnTo>
                <a:lnTo>
                  <a:pt x="432" y="977"/>
                </a:lnTo>
                <a:lnTo>
                  <a:pt x="432" y="884"/>
                </a:lnTo>
                <a:lnTo>
                  <a:pt x="432" y="884"/>
                </a:lnTo>
                <a:lnTo>
                  <a:pt x="433" y="883"/>
                </a:lnTo>
                <a:lnTo>
                  <a:pt x="437" y="883"/>
                </a:lnTo>
                <a:lnTo>
                  <a:pt x="446" y="883"/>
                </a:lnTo>
                <a:lnTo>
                  <a:pt x="454" y="883"/>
                </a:lnTo>
                <a:lnTo>
                  <a:pt x="457" y="882"/>
                </a:lnTo>
                <a:lnTo>
                  <a:pt x="457" y="881"/>
                </a:lnTo>
                <a:lnTo>
                  <a:pt x="457" y="881"/>
                </a:lnTo>
                <a:lnTo>
                  <a:pt x="454" y="876"/>
                </a:lnTo>
                <a:lnTo>
                  <a:pt x="452" y="866"/>
                </a:lnTo>
                <a:lnTo>
                  <a:pt x="446" y="843"/>
                </a:lnTo>
                <a:lnTo>
                  <a:pt x="440" y="808"/>
                </a:lnTo>
                <a:lnTo>
                  <a:pt x="440" y="808"/>
                </a:lnTo>
                <a:lnTo>
                  <a:pt x="444" y="706"/>
                </a:lnTo>
                <a:lnTo>
                  <a:pt x="448" y="650"/>
                </a:lnTo>
                <a:lnTo>
                  <a:pt x="448" y="650"/>
                </a:lnTo>
                <a:lnTo>
                  <a:pt x="452" y="648"/>
                </a:lnTo>
                <a:lnTo>
                  <a:pt x="457" y="646"/>
                </a:lnTo>
                <a:lnTo>
                  <a:pt x="461" y="642"/>
                </a:lnTo>
                <a:lnTo>
                  <a:pt x="466" y="638"/>
                </a:lnTo>
                <a:lnTo>
                  <a:pt x="471" y="631"/>
                </a:lnTo>
                <a:lnTo>
                  <a:pt x="474" y="621"/>
                </a:lnTo>
                <a:lnTo>
                  <a:pt x="477" y="609"/>
                </a:lnTo>
                <a:lnTo>
                  <a:pt x="477" y="609"/>
                </a:lnTo>
                <a:lnTo>
                  <a:pt x="477" y="596"/>
                </a:lnTo>
                <a:lnTo>
                  <a:pt x="477" y="586"/>
                </a:lnTo>
                <a:lnTo>
                  <a:pt x="476" y="575"/>
                </a:lnTo>
                <a:lnTo>
                  <a:pt x="473" y="566"/>
                </a:lnTo>
                <a:lnTo>
                  <a:pt x="470" y="553"/>
                </a:lnTo>
                <a:lnTo>
                  <a:pt x="468" y="548"/>
                </a:lnTo>
                <a:lnTo>
                  <a:pt x="468" y="548"/>
                </a:lnTo>
                <a:lnTo>
                  <a:pt x="473" y="527"/>
                </a:lnTo>
                <a:lnTo>
                  <a:pt x="481" y="479"/>
                </a:lnTo>
                <a:lnTo>
                  <a:pt x="486" y="451"/>
                </a:lnTo>
                <a:lnTo>
                  <a:pt x="490" y="426"/>
                </a:lnTo>
                <a:lnTo>
                  <a:pt x="490" y="404"/>
                </a:lnTo>
                <a:lnTo>
                  <a:pt x="490" y="396"/>
                </a:lnTo>
                <a:lnTo>
                  <a:pt x="488" y="391"/>
                </a:lnTo>
                <a:lnTo>
                  <a:pt x="488" y="391"/>
                </a:lnTo>
                <a:lnTo>
                  <a:pt x="484" y="381"/>
                </a:lnTo>
                <a:lnTo>
                  <a:pt x="478" y="369"/>
                </a:lnTo>
                <a:lnTo>
                  <a:pt x="461" y="344"/>
                </a:lnTo>
                <a:lnTo>
                  <a:pt x="444" y="322"/>
                </a:lnTo>
                <a:lnTo>
                  <a:pt x="438" y="315"/>
                </a:lnTo>
                <a:lnTo>
                  <a:pt x="432" y="310"/>
                </a:lnTo>
                <a:lnTo>
                  <a:pt x="432" y="310"/>
                </a:lnTo>
                <a:lnTo>
                  <a:pt x="426" y="306"/>
                </a:lnTo>
                <a:lnTo>
                  <a:pt x="419" y="301"/>
                </a:lnTo>
                <a:lnTo>
                  <a:pt x="400" y="283"/>
                </a:lnTo>
                <a:lnTo>
                  <a:pt x="384" y="268"/>
                </a:lnTo>
                <a:lnTo>
                  <a:pt x="375" y="258"/>
                </a:lnTo>
                <a:lnTo>
                  <a:pt x="375" y="258"/>
                </a:lnTo>
                <a:lnTo>
                  <a:pt x="371" y="250"/>
                </a:lnTo>
                <a:lnTo>
                  <a:pt x="362" y="237"/>
                </a:lnTo>
                <a:lnTo>
                  <a:pt x="352" y="222"/>
                </a:lnTo>
                <a:lnTo>
                  <a:pt x="352" y="222"/>
                </a:lnTo>
                <a:lnTo>
                  <a:pt x="359" y="197"/>
                </a:lnTo>
                <a:lnTo>
                  <a:pt x="366" y="177"/>
                </a:lnTo>
                <a:lnTo>
                  <a:pt x="372" y="165"/>
                </a:lnTo>
                <a:lnTo>
                  <a:pt x="372" y="165"/>
                </a:lnTo>
                <a:lnTo>
                  <a:pt x="375" y="158"/>
                </a:lnTo>
                <a:lnTo>
                  <a:pt x="376" y="154"/>
                </a:lnTo>
                <a:lnTo>
                  <a:pt x="378" y="151"/>
                </a:lnTo>
                <a:lnTo>
                  <a:pt x="380" y="148"/>
                </a:lnTo>
                <a:lnTo>
                  <a:pt x="380" y="148"/>
                </a:lnTo>
                <a:lnTo>
                  <a:pt x="386" y="145"/>
                </a:lnTo>
                <a:lnTo>
                  <a:pt x="389" y="141"/>
                </a:lnTo>
                <a:lnTo>
                  <a:pt x="391" y="139"/>
                </a:lnTo>
                <a:lnTo>
                  <a:pt x="392" y="137"/>
                </a:lnTo>
                <a:lnTo>
                  <a:pt x="392" y="137"/>
                </a:lnTo>
                <a:lnTo>
                  <a:pt x="392" y="120"/>
                </a:lnTo>
                <a:lnTo>
                  <a:pt x="392" y="93"/>
                </a:lnTo>
                <a:lnTo>
                  <a:pt x="391" y="79"/>
                </a:lnTo>
                <a:lnTo>
                  <a:pt x="388" y="66"/>
                </a:lnTo>
                <a:lnTo>
                  <a:pt x="387" y="54"/>
                </a:lnTo>
                <a:lnTo>
                  <a:pt x="384" y="47"/>
                </a:lnTo>
                <a:lnTo>
                  <a:pt x="384" y="47"/>
                </a:lnTo>
                <a:lnTo>
                  <a:pt x="378" y="39"/>
                </a:lnTo>
                <a:lnTo>
                  <a:pt x="374" y="34"/>
                </a:lnTo>
                <a:lnTo>
                  <a:pt x="367" y="29"/>
                </a:lnTo>
                <a:lnTo>
                  <a:pt x="355" y="23"/>
                </a:lnTo>
                <a:lnTo>
                  <a:pt x="355" y="23"/>
                </a:lnTo>
                <a:lnTo>
                  <a:pt x="343" y="16"/>
                </a:lnTo>
                <a:lnTo>
                  <a:pt x="333" y="10"/>
                </a:lnTo>
                <a:lnTo>
                  <a:pt x="328" y="8"/>
                </a:lnTo>
                <a:lnTo>
                  <a:pt x="321" y="6"/>
                </a:lnTo>
                <a:lnTo>
                  <a:pt x="313" y="5"/>
                </a:lnTo>
                <a:lnTo>
                  <a:pt x="303" y="2"/>
                </a:lnTo>
                <a:lnTo>
                  <a:pt x="303" y="2"/>
                </a:lnTo>
                <a:lnTo>
                  <a:pt x="279" y="1"/>
                </a:lnTo>
                <a:lnTo>
                  <a:pt x="256" y="0"/>
                </a:lnTo>
                <a:lnTo>
                  <a:pt x="247" y="0"/>
                </a:lnTo>
                <a:lnTo>
                  <a:pt x="238" y="1"/>
                </a:lnTo>
                <a:lnTo>
                  <a:pt x="234" y="3"/>
                </a:lnTo>
                <a:lnTo>
                  <a:pt x="231" y="5"/>
                </a:lnTo>
                <a:lnTo>
                  <a:pt x="230" y="7"/>
                </a:lnTo>
                <a:lnTo>
                  <a:pt x="230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CAF28148-C842-45D1-9F59-A7E06E948345}"/>
              </a:ext>
            </a:extLst>
          </p:cNvPr>
          <p:cNvSpPr>
            <a:spLocks/>
          </p:cNvSpPr>
          <p:nvPr/>
        </p:nvSpPr>
        <p:spPr bwMode="auto">
          <a:xfrm>
            <a:off x="4682355" y="775618"/>
            <a:ext cx="526844" cy="1647736"/>
          </a:xfrm>
          <a:custGeom>
            <a:avLst/>
            <a:gdLst>
              <a:gd name="T0" fmla="*/ 136 w 439"/>
              <a:gd name="T1" fmla="*/ 164 h 1373"/>
              <a:gd name="T2" fmla="*/ 143 w 439"/>
              <a:gd name="T3" fmla="*/ 169 h 1373"/>
              <a:gd name="T4" fmla="*/ 58 w 439"/>
              <a:gd name="T5" fmla="*/ 277 h 1373"/>
              <a:gd name="T6" fmla="*/ 45 w 439"/>
              <a:gd name="T7" fmla="*/ 583 h 1373"/>
              <a:gd name="T8" fmla="*/ 31 w 439"/>
              <a:gd name="T9" fmla="*/ 761 h 1373"/>
              <a:gd name="T10" fmla="*/ 56 w 439"/>
              <a:gd name="T11" fmla="*/ 994 h 1373"/>
              <a:gd name="T12" fmla="*/ 3 w 439"/>
              <a:gd name="T13" fmla="*/ 1322 h 1373"/>
              <a:gd name="T14" fmla="*/ 8 w 439"/>
              <a:gd name="T15" fmla="*/ 1368 h 1373"/>
              <a:gd name="T16" fmla="*/ 65 w 439"/>
              <a:gd name="T17" fmla="*/ 1372 h 1373"/>
              <a:gd name="T18" fmla="*/ 158 w 439"/>
              <a:gd name="T19" fmla="*/ 1366 h 1373"/>
              <a:gd name="T20" fmla="*/ 225 w 439"/>
              <a:gd name="T21" fmla="*/ 1350 h 1373"/>
              <a:gd name="T22" fmla="*/ 210 w 439"/>
              <a:gd name="T23" fmla="*/ 1330 h 1373"/>
              <a:gd name="T24" fmla="*/ 154 w 439"/>
              <a:gd name="T25" fmla="*/ 1318 h 1373"/>
              <a:gd name="T26" fmla="*/ 152 w 439"/>
              <a:gd name="T27" fmla="*/ 1300 h 1373"/>
              <a:gd name="T28" fmla="*/ 128 w 439"/>
              <a:gd name="T29" fmla="*/ 1282 h 1373"/>
              <a:gd name="T30" fmla="*/ 165 w 439"/>
              <a:gd name="T31" fmla="*/ 1076 h 1373"/>
              <a:gd name="T32" fmla="*/ 223 w 439"/>
              <a:gd name="T33" fmla="*/ 1282 h 1373"/>
              <a:gd name="T34" fmla="*/ 245 w 439"/>
              <a:gd name="T35" fmla="*/ 1366 h 1373"/>
              <a:gd name="T36" fmla="*/ 277 w 439"/>
              <a:gd name="T37" fmla="*/ 1368 h 1373"/>
              <a:gd name="T38" fmla="*/ 417 w 439"/>
              <a:gd name="T39" fmla="*/ 1362 h 1373"/>
              <a:gd name="T40" fmla="*/ 435 w 439"/>
              <a:gd name="T41" fmla="*/ 1342 h 1373"/>
              <a:gd name="T42" fmla="*/ 397 w 439"/>
              <a:gd name="T43" fmla="*/ 1328 h 1373"/>
              <a:gd name="T44" fmla="*/ 360 w 439"/>
              <a:gd name="T45" fmla="*/ 1297 h 1373"/>
              <a:gd name="T46" fmla="*/ 299 w 439"/>
              <a:gd name="T47" fmla="*/ 1132 h 1373"/>
              <a:gd name="T48" fmla="*/ 279 w 439"/>
              <a:gd name="T49" fmla="*/ 944 h 1373"/>
              <a:gd name="T50" fmla="*/ 361 w 439"/>
              <a:gd name="T51" fmla="*/ 1047 h 1373"/>
              <a:gd name="T52" fmla="*/ 383 w 439"/>
              <a:gd name="T53" fmla="*/ 1040 h 1373"/>
              <a:gd name="T54" fmla="*/ 274 w 439"/>
              <a:gd name="T55" fmla="*/ 766 h 1373"/>
              <a:gd name="T56" fmla="*/ 262 w 439"/>
              <a:gd name="T57" fmla="*/ 743 h 1373"/>
              <a:gd name="T58" fmla="*/ 256 w 439"/>
              <a:gd name="T59" fmla="*/ 710 h 1373"/>
              <a:gd name="T60" fmla="*/ 246 w 439"/>
              <a:gd name="T61" fmla="*/ 672 h 1373"/>
              <a:gd name="T62" fmla="*/ 229 w 439"/>
              <a:gd name="T63" fmla="*/ 538 h 1373"/>
              <a:gd name="T64" fmla="*/ 245 w 439"/>
              <a:gd name="T65" fmla="*/ 511 h 1373"/>
              <a:gd name="T66" fmla="*/ 242 w 439"/>
              <a:gd name="T67" fmla="*/ 412 h 1373"/>
              <a:gd name="T68" fmla="*/ 276 w 439"/>
              <a:gd name="T69" fmla="*/ 375 h 1373"/>
              <a:gd name="T70" fmla="*/ 320 w 439"/>
              <a:gd name="T71" fmla="*/ 383 h 1373"/>
              <a:gd name="T72" fmla="*/ 347 w 439"/>
              <a:gd name="T73" fmla="*/ 382 h 1373"/>
              <a:gd name="T74" fmla="*/ 338 w 439"/>
              <a:gd name="T75" fmla="*/ 371 h 1373"/>
              <a:gd name="T76" fmla="*/ 344 w 439"/>
              <a:gd name="T77" fmla="*/ 361 h 1373"/>
              <a:gd name="T78" fmla="*/ 344 w 439"/>
              <a:gd name="T79" fmla="*/ 350 h 1373"/>
              <a:gd name="T80" fmla="*/ 336 w 439"/>
              <a:gd name="T81" fmla="*/ 334 h 1373"/>
              <a:gd name="T82" fmla="*/ 337 w 439"/>
              <a:gd name="T83" fmla="*/ 305 h 1373"/>
              <a:gd name="T84" fmla="*/ 345 w 439"/>
              <a:gd name="T85" fmla="*/ 284 h 1373"/>
              <a:gd name="T86" fmla="*/ 310 w 439"/>
              <a:gd name="T87" fmla="*/ 307 h 1373"/>
              <a:gd name="T88" fmla="*/ 297 w 439"/>
              <a:gd name="T89" fmla="*/ 317 h 1373"/>
              <a:gd name="T90" fmla="*/ 284 w 439"/>
              <a:gd name="T91" fmla="*/ 309 h 1373"/>
              <a:gd name="T92" fmla="*/ 252 w 439"/>
              <a:gd name="T93" fmla="*/ 276 h 1373"/>
              <a:gd name="T94" fmla="*/ 225 w 439"/>
              <a:gd name="T95" fmla="*/ 221 h 1373"/>
              <a:gd name="T96" fmla="*/ 256 w 439"/>
              <a:gd name="T97" fmla="*/ 202 h 1373"/>
              <a:gd name="T98" fmla="*/ 281 w 439"/>
              <a:gd name="T99" fmla="*/ 155 h 1373"/>
              <a:gd name="T100" fmla="*/ 311 w 439"/>
              <a:gd name="T101" fmla="*/ 97 h 1373"/>
              <a:gd name="T102" fmla="*/ 298 w 439"/>
              <a:gd name="T103" fmla="*/ 79 h 1373"/>
              <a:gd name="T104" fmla="*/ 283 w 439"/>
              <a:gd name="T105" fmla="*/ 60 h 1373"/>
              <a:gd name="T106" fmla="*/ 255 w 439"/>
              <a:gd name="T107" fmla="*/ 7 h 1373"/>
              <a:gd name="T108" fmla="*/ 186 w 439"/>
              <a:gd name="T109" fmla="*/ 5 h 1373"/>
              <a:gd name="T110" fmla="*/ 137 w 439"/>
              <a:gd name="T111" fmla="*/ 32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9" h="1373">
                <a:moveTo>
                  <a:pt x="137" y="32"/>
                </a:moveTo>
                <a:lnTo>
                  <a:pt x="131" y="93"/>
                </a:lnTo>
                <a:lnTo>
                  <a:pt x="131" y="93"/>
                </a:lnTo>
                <a:lnTo>
                  <a:pt x="134" y="117"/>
                </a:lnTo>
                <a:lnTo>
                  <a:pt x="137" y="143"/>
                </a:lnTo>
                <a:lnTo>
                  <a:pt x="137" y="143"/>
                </a:lnTo>
                <a:lnTo>
                  <a:pt x="136" y="164"/>
                </a:lnTo>
                <a:lnTo>
                  <a:pt x="136" y="164"/>
                </a:lnTo>
                <a:lnTo>
                  <a:pt x="139" y="164"/>
                </a:lnTo>
                <a:lnTo>
                  <a:pt x="141" y="164"/>
                </a:lnTo>
                <a:lnTo>
                  <a:pt x="143" y="163"/>
                </a:lnTo>
                <a:lnTo>
                  <a:pt x="143" y="163"/>
                </a:lnTo>
                <a:lnTo>
                  <a:pt x="143" y="165"/>
                </a:lnTo>
                <a:lnTo>
                  <a:pt x="143" y="169"/>
                </a:lnTo>
                <a:lnTo>
                  <a:pt x="131" y="185"/>
                </a:lnTo>
                <a:lnTo>
                  <a:pt x="131" y="185"/>
                </a:lnTo>
                <a:lnTo>
                  <a:pt x="127" y="188"/>
                </a:lnTo>
                <a:lnTo>
                  <a:pt x="123" y="190"/>
                </a:lnTo>
                <a:lnTo>
                  <a:pt x="123" y="190"/>
                </a:lnTo>
                <a:lnTo>
                  <a:pt x="105" y="215"/>
                </a:lnTo>
                <a:lnTo>
                  <a:pt x="58" y="277"/>
                </a:lnTo>
                <a:lnTo>
                  <a:pt x="58" y="277"/>
                </a:lnTo>
                <a:lnTo>
                  <a:pt x="21" y="446"/>
                </a:lnTo>
                <a:lnTo>
                  <a:pt x="21" y="446"/>
                </a:lnTo>
                <a:lnTo>
                  <a:pt x="21" y="462"/>
                </a:lnTo>
                <a:lnTo>
                  <a:pt x="22" y="497"/>
                </a:lnTo>
                <a:lnTo>
                  <a:pt x="25" y="544"/>
                </a:lnTo>
                <a:lnTo>
                  <a:pt x="45" y="583"/>
                </a:lnTo>
                <a:lnTo>
                  <a:pt x="1" y="696"/>
                </a:lnTo>
                <a:lnTo>
                  <a:pt x="16" y="707"/>
                </a:lnTo>
                <a:lnTo>
                  <a:pt x="16" y="707"/>
                </a:lnTo>
                <a:lnTo>
                  <a:pt x="23" y="731"/>
                </a:lnTo>
                <a:lnTo>
                  <a:pt x="29" y="749"/>
                </a:lnTo>
                <a:lnTo>
                  <a:pt x="31" y="761"/>
                </a:lnTo>
                <a:lnTo>
                  <a:pt x="31" y="761"/>
                </a:lnTo>
                <a:lnTo>
                  <a:pt x="32" y="766"/>
                </a:lnTo>
                <a:lnTo>
                  <a:pt x="36" y="777"/>
                </a:lnTo>
                <a:lnTo>
                  <a:pt x="49" y="810"/>
                </a:lnTo>
                <a:lnTo>
                  <a:pt x="68" y="855"/>
                </a:lnTo>
                <a:lnTo>
                  <a:pt x="65" y="955"/>
                </a:lnTo>
                <a:lnTo>
                  <a:pt x="65" y="955"/>
                </a:lnTo>
                <a:lnTo>
                  <a:pt x="56" y="994"/>
                </a:lnTo>
                <a:lnTo>
                  <a:pt x="56" y="994"/>
                </a:lnTo>
                <a:lnTo>
                  <a:pt x="29" y="1143"/>
                </a:lnTo>
                <a:lnTo>
                  <a:pt x="3" y="1290"/>
                </a:lnTo>
                <a:lnTo>
                  <a:pt x="3" y="1290"/>
                </a:lnTo>
                <a:lnTo>
                  <a:pt x="3" y="1306"/>
                </a:lnTo>
                <a:lnTo>
                  <a:pt x="3" y="1322"/>
                </a:lnTo>
                <a:lnTo>
                  <a:pt x="3" y="1322"/>
                </a:lnTo>
                <a:lnTo>
                  <a:pt x="2" y="1329"/>
                </a:lnTo>
                <a:lnTo>
                  <a:pt x="0" y="1344"/>
                </a:lnTo>
                <a:lnTo>
                  <a:pt x="0" y="1353"/>
                </a:lnTo>
                <a:lnTo>
                  <a:pt x="1" y="1360"/>
                </a:lnTo>
                <a:lnTo>
                  <a:pt x="3" y="1363"/>
                </a:lnTo>
                <a:lnTo>
                  <a:pt x="5" y="1366"/>
                </a:lnTo>
                <a:lnTo>
                  <a:pt x="8" y="1368"/>
                </a:lnTo>
                <a:lnTo>
                  <a:pt x="10" y="1369"/>
                </a:lnTo>
                <a:lnTo>
                  <a:pt x="10" y="1369"/>
                </a:lnTo>
                <a:lnTo>
                  <a:pt x="27" y="1372"/>
                </a:lnTo>
                <a:lnTo>
                  <a:pt x="45" y="1373"/>
                </a:lnTo>
                <a:lnTo>
                  <a:pt x="59" y="1373"/>
                </a:lnTo>
                <a:lnTo>
                  <a:pt x="65" y="1372"/>
                </a:lnTo>
                <a:lnTo>
                  <a:pt x="65" y="1372"/>
                </a:lnTo>
                <a:lnTo>
                  <a:pt x="71" y="1366"/>
                </a:lnTo>
                <a:lnTo>
                  <a:pt x="75" y="1359"/>
                </a:lnTo>
                <a:lnTo>
                  <a:pt x="75" y="1359"/>
                </a:lnTo>
                <a:lnTo>
                  <a:pt x="102" y="1363"/>
                </a:lnTo>
                <a:lnTo>
                  <a:pt x="130" y="1366"/>
                </a:lnTo>
                <a:lnTo>
                  <a:pt x="158" y="1366"/>
                </a:lnTo>
                <a:lnTo>
                  <a:pt x="158" y="1366"/>
                </a:lnTo>
                <a:lnTo>
                  <a:pt x="184" y="1364"/>
                </a:lnTo>
                <a:lnTo>
                  <a:pt x="204" y="1362"/>
                </a:lnTo>
                <a:lnTo>
                  <a:pt x="218" y="1359"/>
                </a:lnTo>
                <a:lnTo>
                  <a:pt x="222" y="1357"/>
                </a:lnTo>
                <a:lnTo>
                  <a:pt x="224" y="1355"/>
                </a:lnTo>
                <a:lnTo>
                  <a:pt x="224" y="1355"/>
                </a:lnTo>
                <a:lnTo>
                  <a:pt x="225" y="1350"/>
                </a:lnTo>
                <a:lnTo>
                  <a:pt x="224" y="1347"/>
                </a:lnTo>
                <a:lnTo>
                  <a:pt x="223" y="1343"/>
                </a:lnTo>
                <a:lnTo>
                  <a:pt x="223" y="1343"/>
                </a:lnTo>
                <a:lnTo>
                  <a:pt x="223" y="1342"/>
                </a:lnTo>
                <a:lnTo>
                  <a:pt x="222" y="1340"/>
                </a:lnTo>
                <a:lnTo>
                  <a:pt x="217" y="1335"/>
                </a:lnTo>
                <a:lnTo>
                  <a:pt x="210" y="1330"/>
                </a:lnTo>
                <a:lnTo>
                  <a:pt x="210" y="1330"/>
                </a:lnTo>
                <a:lnTo>
                  <a:pt x="204" y="1328"/>
                </a:lnTo>
                <a:lnTo>
                  <a:pt x="197" y="1326"/>
                </a:lnTo>
                <a:lnTo>
                  <a:pt x="180" y="1323"/>
                </a:lnTo>
                <a:lnTo>
                  <a:pt x="158" y="1321"/>
                </a:lnTo>
                <a:lnTo>
                  <a:pt x="158" y="1321"/>
                </a:lnTo>
                <a:lnTo>
                  <a:pt x="154" y="1318"/>
                </a:lnTo>
                <a:lnTo>
                  <a:pt x="150" y="1314"/>
                </a:lnTo>
                <a:lnTo>
                  <a:pt x="144" y="1309"/>
                </a:lnTo>
                <a:lnTo>
                  <a:pt x="144" y="1309"/>
                </a:lnTo>
                <a:lnTo>
                  <a:pt x="148" y="1304"/>
                </a:lnTo>
                <a:lnTo>
                  <a:pt x="152" y="1302"/>
                </a:lnTo>
                <a:lnTo>
                  <a:pt x="153" y="1301"/>
                </a:lnTo>
                <a:lnTo>
                  <a:pt x="152" y="1300"/>
                </a:lnTo>
                <a:lnTo>
                  <a:pt x="152" y="1300"/>
                </a:lnTo>
                <a:lnTo>
                  <a:pt x="147" y="1298"/>
                </a:lnTo>
                <a:lnTo>
                  <a:pt x="140" y="1293"/>
                </a:lnTo>
                <a:lnTo>
                  <a:pt x="132" y="1287"/>
                </a:lnTo>
                <a:lnTo>
                  <a:pt x="130" y="1284"/>
                </a:lnTo>
                <a:lnTo>
                  <a:pt x="128" y="1282"/>
                </a:lnTo>
                <a:lnTo>
                  <a:pt x="128" y="1282"/>
                </a:lnTo>
                <a:lnTo>
                  <a:pt x="128" y="1271"/>
                </a:lnTo>
                <a:lnTo>
                  <a:pt x="131" y="1255"/>
                </a:lnTo>
                <a:lnTo>
                  <a:pt x="136" y="1221"/>
                </a:lnTo>
                <a:lnTo>
                  <a:pt x="136" y="1221"/>
                </a:lnTo>
                <a:lnTo>
                  <a:pt x="140" y="1192"/>
                </a:lnTo>
                <a:lnTo>
                  <a:pt x="151" y="1143"/>
                </a:lnTo>
                <a:lnTo>
                  <a:pt x="165" y="1076"/>
                </a:lnTo>
                <a:lnTo>
                  <a:pt x="165" y="1076"/>
                </a:lnTo>
                <a:lnTo>
                  <a:pt x="183" y="1130"/>
                </a:lnTo>
                <a:lnTo>
                  <a:pt x="196" y="1172"/>
                </a:lnTo>
                <a:lnTo>
                  <a:pt x="204" y="1199"/>
                </a:lnTo>
                <a:lnTo>
                  <a:pt x="204" y="1199"/>
                </a:lnTo>
                <a:lnTo>
                  <a:pt x="213" y="1243"/>
                </a:lnTo>
                <a:lnTo>
                  <a:pt x="223" y="1282"/>
                </a:lnTo>
                <a:lnTo>
                  <a:pt x="223" y="1282"/>
                </a:lnTo>
                <a:lnTo>
                  <a:pt x="231" y="1320"/>
                </a:lnTo>
                <a:lnTo>
                  <a:pt x="238" y="1346"/>
                </a:lnTo>
                <a:lnTo>
                  <a:pt x="238" y="1346"/>
                </a:lnTo>
                <a:lnTo>
                  <a:pt x="240" y="1355"/>
                </a:lnTo>
                <a:lnTo>
                  <a:pt x="243" y="1362"/>
                </a:lnTo>
                <a:lnTo>
                  <a:pt x="245" y="1366"/>
                </a:lnTo>
                <a:lnTo>
                  <a:pt x="246" y="1368"/>
                </a:lnTo>
                <a:lnTo>
                  <a:pt x="246" y="1368"/>
                </a:lnTo>
                <a:lnTo>
                  <a:pt x="250" y="1369"/>
                </a:lnTo>
                <a:lnTo>
                  <a:pt x="253" y="1370"/>
                </a:lnTo>
                <a:lnTo>
                  <a:pt x="261" y="1370"/>
                </a:lnTo>
                <a:lnTo>
                  <a:pt x="277" y="1368"/>
                </a:lnTo>
                <a:lnTo>
                  <a:pt x="277" y="1368"/>
                </a:lnTo>
                <a:lnTo>
                  <a:pt x="288" y="1367"/>
                </a:lnTo>
                <a:lnTo>
                  <a:pt x="304" y="1368"/>
                </a:lnTo>
                <a:lnTo>
                  <a:pt x="340" y="1369"/>
                </a:lnTo>
                <a:lnTo>
                  <a:pt x="340" y="1369"/>
                </a:lnTo>
                <a:lnTo>
                  <a:pt x="361" y="1369"/>
                </a:lnTo>
                <a:lnTo>
                  <a:pt x="389" y="1367"/>
                </a:lnTo>
                <a:lnTo>
                  <a:pt x="417" y="1362"/>
                </a:lnTo>
                <a:lnTo>
                  <a:pt x="427" y="1360"/>
                </a:lnTo>
                <a:lnTo>
                  <a:pt x="434" y="1357"/>
                </a:lnTo>
                <a:lnTo>
                  <a:pt x="434" y="1357"/>
                </a:lnTo>
                <a:lnTo>
                  <a:pt x="437" y="1355"/>
                </a:lnTo>
                <a:lnTo>
                  <a:pt x="439" y="1350"/>
                </a:lnTo>
                <a:lnTo>
                  <a:pt x="437" y="1347"/>
                </a:lnTo>
                <a:lnTo>
                  <a:pt x="435" y="1342"/>
                </a:lnTo>
                <a:lnTo>
                  <a:pt x="428" y="1335"/>
                </a:lnTo>
                <a:lnTo>
                  <a:pt x="421" y="1330"/>
                </a:lnTo>
                <a:lnTo>
                  <a:pt x="421" y="1330"/>
                </a:lnTo>
                <a:lnTo>
                  <a:pt x="415" y="1329"/>
                </a:lnTo>
                <a:lnTo>
                  <a:pt x="407" y="1328"/>
                </a:lnTo>
                <a:lnTo>
                  <a:pt x="397" y="1328"/>
                </a:lnTo>
                <a:lnTo>
                  <a:pt x="397" y="1328"/>
                </a:lnTo>
                <a:lnTo>
                  <a:pt x="367" y="1311"/>
                </a:lnTo>
                <a:lnTo>
                  <a:pt x="367" y="1311"/>
                </a:lnTo>
                <a:lnTo>
                  <a:pt x="366" y="1309"/>
                </a:lnTo>
                <a:lnTo>
                  <a:pt x="366" y="1306"/>
                </a:lnTo>
                <a:lnTo>
                  <a:pt x="366" y="1302"/>
                </a:lnTo>
                <a:lnTo>
                  <a:pt x="366" y="1302"/>
                </a:lnTo>
                <a:lnTo>
                  <a:pt x="360" y="1297"/>
                </a:lnTo>
                <a:lnTo>
                  <a:pt x="355" y="1294"/>
                </a:lnTo>
                <a:lnTo>
                  <a:pt x="351" y="1289"/>
                </a:lnTo>
                <a:lnTo>
                  <a:pt x="351" y="1289"/>
                </a:lnTo>
                <a:lnTo>
                  <a:pt x="342" y="1262"/>
                </a:lnTo>
                <a:lnTo>
                  <a:pt x="324" y="1209"/>
                </a:lnTo>
                <a:lnTo>
                  <a:pt x="299" y="1132"/>
                </a:lnTo>
                <a:lnTo>
                  <a:pt x="299" y="1132"/>
                </a:lnTo>
                <a:lnTo>
                  <a:pt x="297" y="1052"/>
                </a:lnTo>
                <a:lnTo>
                  <a:pt x="297" y="1052"/>
                </a:lnTo>
                <a:lnTo>
                  <a:pt x="294" y="1020"/>
                </a:lnTo>
                <a:lnTo>
                  <a:pt x="294" y="1020"/>
                </a:lnTo>
                <a:lnTo>
                  <a:pt x="291" y="1001"/>
                </a:lnTo>
                <a:lnTo>
                  <a:pt x="286" y="975"/>
                </a:lnTo>
                <a:lnTo>
                  <a:pt x="279" y="944"/>
                </a:lnTo>
                <a:lnTo>
                  <a:pt x="251" y="829"/>
                </a:lnTo>
                <a:lnTo>
                  <a:pt x="242" y="789"/>
                </a:lnTo>
                <a:lnTo>
                  <a:pt x="252" y="804"/>
                </a:lnTo>
                <a:lnTo>
                  <a:pt x="357" y="1041"/>
                </a:lnTo>
                <a:lnTo>
                  <a:pt x="357" y="1041"/>
                </a:lnTo>
                <a:lnTo>
                  <a:pt x="358" y="1044"/>
                </a:lnTo>
                <a:lnTo>
                  <a:pt x="361" y="1047"/>
                </a:lnTo>
                <a:lnTo>
                  <a:pt x="367" y="1050"/>
                </a:lnTo>
                <a:lnTo>
                  <a:pt x="369" y="1051"/>
                </a:lnTo>
                <a:lnTo>
                  <a:pt x="373" y="1051"/>
                </a:lnTo>
                <a:lnTo>
                  <a:pt x="373" y="1051"/>
                </a:lnTo>
                <a:lnTo>
                  <a:pt x="376" y="1048"/>
                </a:lnTo>
                <a:lnTo>
                  <a:pt x="380" y="1046"/>
                </a:lnTo>
                <a:lnTo>
                  <a:pt x="383" y="1040"/>
                </a:lnTo>
                <a:lnTo>
                  <a:pt x="387" y="1034"/>
                </a:lnTo>
                <a:lnTo>
                  <a:pt x="387" y="1032"/>
                </a:lnTo>
                <a:lnTo>
                  <a:pt x="387" y="1032"/>
                </a:lnTo>
                <a:lnTo>
                  <a:pt x="331" y="905"/>
                </a:lnTo>
                <a:lnTo>
                  <a:pt x="276" y="775"/>
                </a:lnTo>
                <a:lnTo>
                  <a:pt x="276" y="775"/>
                </a:lnTo>
                <a:lnTo>
                  <a:pt x="274" y="766"/>
                </a:lnTo>
                <a:lnTo>
                  <a:pt x="272" y="758"/>
                </a:lnTo>
                <a:lnTo>
                  <a:pt x="272" y="758"/>
                </a:lnTo>
                <a:lnTo>
                  <a:pt x="270" y="753"/>
                </a:lnTo>
                <a:lnTo>
                  <a:pt x="268" y="748"/>
                </a:lnTo>
                <a:lnTo>
                  <a:pt x="265" y="745"/>
                </a:lnTo>
                <a:lnTo>
                  <a:pt x="265" y="745"/>
                </a:lnTo>
                <a:lnTo>
                  <a:pt x="262" y="743"/>
                </a:lnTo>
                <a:lnTo>
                  <a:pt x="259" y="742"/>
                </a:lnTo>
                <a:lnTo>
                  <a:pt x="246" y="716"/>
                </a:lnTo>
                <a:lnTo>
                  <a:pt x="246" y="716"/>
                </a:lnTo>
                <a:lnTo>
                  <a:pt x="251" y="715"/>
                </a:lnTo>
                <a:lnTo>
                  <a:pt x="255" y="712"/>
                </a:lnTo>
                <a:lnTo>
                  <a:pt x="255" y="711"/>
                </a:lnTo>
                <a:lnTo>
                  <a:pt x="256" y="710"/>
                </a:lnTo>
                <a:lnTo>
                  <a:pt x="256" y="710"/>
                </a:lnTo>
                <a:lnTo>
                  <a:pt x="252" y="695"/>
                </a:lnTo>
                <a:lnTo>
                  <a:pt x="249" y="682"/>
                </a:lnTo>
                <a:lnTo>
                  <a:pt x="249" y="682"/>
                </a:lnTo>
                <a:lnTo>
                  <a:pt x="248" y="679"/>
                </a:lnTo>
                <a:lnTo>
                  <a:pt x="246" y="677"/>
                </a:lnTo>
                <a:lnTo>
                  <a:pt x="246" y="672"/>
                </a:lnTo>
                <a:lnTo>
                  <a:pt x="246" y="672"/>
                </a:lnTo>
                <a:lnTo>
                  <a:pt x="246" y="665"/>
                </a:lnTo>
                <a:lnTo>
                  <a:pt x="243" y="657"/>
                </a:lnTo>
                <a:lnTo>
                  <a:pt x="238" y="646"/>
                </a:lnTo>
                <a:lnTo>
                  <a:pt x="226" y="538"/>
                </a:lnTo>
                <a:lnTo>
                  <a:pt x="226" y="538"/>
                </a:lnTo>
                <a:lnTo>
                  <a:pt x="229" y="538"/>
                </a:lnTo>
                <a:lnTo>
                  <a:pt x="233" y="536"/>
                </a:lnTo>
                <a:lnTo>
                  <a:pt x="238" y="532"/>
                </a:lnTo>
                <a:lnTo>
                  <a:pt x="240" y="529"/>
                </a:lnTo>
                <a:lnTo>
                  <a:pt x="243" y="525"/>
                </a:lnTo>
                <a:lnTo>
                  <a:pt x="243" y="525"/>
                </a:lnTo>
                <a:lnTo>
                  <a:pt x="244" y="519"/>
                </a:lnTo>
                <a:lnTo>
                  <a:pt x="245" y="511"/>
                </a:lnTo>
                <a:lnTo>
                  <a:pt x="246" y="491"/>
                </a:lnTo>
                <a:lnTo>
                  <a:pt x="246" y="472"/>
                </a:lnTo>
                <a:lnTo>
                  <a:pt x="245" y="461"/>
                </a:lnTo>
                <a:lnTo>
                  <a:pt x="245" y="461"/>
                </a:lnTo>
                <a:lnTo>
                  <a:pt x="243" y="434"/>
                </a:lnTo>
                <a:lnTo>
                  <a:pt x="242" y="412"/>
                </a:lnTo>
                <a:lnTo>
                  <a:pt x="242" y="412"/>
                </a:lnTo>
                <a:lnTo>
                  <a:pt x="255" y="400"/>
                </a:lnTo>
                <a:lnTo>
                  <a:pt x="265" y="392"/>
                </a:lnTo>
                <a:lnTo>
                  <a:pt x="268" y="388"/>
                </a:lnTo>
                <a:lnTo>
                  <a:pt x="270" y="386"/>
                </a:lnTo>
                <a:lnTo>
                  <a:pt x="270" y="386"/>
                </a:lnTo>
                <a:lnTo>
                  <a:pt x="272" y="381"/>
                </a:lnTo>
                <a:lnTo>
                  <a:pt x="276" y="375"/>
                </a:lnTo>
                <a:lnTo>
                  <a:pt x="279" y="368"/>
                </a:lnTo>
                <a:lnTo>
                  <a:pt x="296" y="369"/>
                </a:lnTo>
                <a:lnTo>
                  <a:pt x="296" y="369"/>
                </a:lnTo>
                <a:lnTo>
                  <a:pt x="305" y="376"/>
                </a:lnTo>
                <a:lnTo>
                  <a:pt x="312" y="381"/>
                </a:lnTo>
                <a:lnTo>
                  <a:pt x="320" y="383"/>
                </a:lnTo>
                <a:lnTo>
                  <a:pt x="320" y="383"/>
                </a:lnTo>
                <a:lnTo>
                  <a:pt x="324" y="385"/>
                </a:lnTo>
                <a:lnTo>
                  <a:pt x="328" y="385"/>
                </a:lnTo>
                <a:lnTo>
                  <a:pt x="331" y="383"/>
                </a:lnTo>
                <a:lnTo>
                  <a:pt x="337" y="383"/>
                </a:lnTo>
                <a:lnTo>
                  <a:pt x="337" y="383"/>
                </a:lnTo>
                <a:lnTo>
                  <a:pt x="343" y="383"/>
                </a:lnTo>
                <a:lnTo>
                  <a:pt x="347" y="382"/>
                </a:lnTo>
                <a:lnTo>
                  <a:pt x="348" y="380"/>
                </a:lnTo>
                <a:lnTo>
                  <a:pt x="347" y="379"/>
                </a:lnTo>
                <a:lnTo>
                  <a:pt x="347" y="379"/>
                </a:lnTo>
                <a:lnTo>
                  <a:pt x="331" y="373"/>
                </a:lnTo>
                <a:lnTo>
                  <a:pt x="331" y="369"/>
                </a:lnTo>
                <a:lnTo>
                  <a:pt x="331" y="369"/>
                </a:lnTo>
                <a:lnTo>
                  <a:pt x="338" y="371"/>
                </a:lnTo>
                <a:lnTo>
                  <a:pt x="343" y="371"/>
                </a:lnTo>
                <a:lnTo>
                  <a:pt x="345" y="369"/>
                </a:lnTo>
                <a:lnTo>
                  <a:pt x="345" y="369"/>
                </a:lnTo>
                <a:lnTo>
                  <a:pt x="348" y="365"/>
                </a:lnTo>
                <a:lnTo>
                  <a:pt x="348" y="363"/>
                </a:lnTo>
                <a:lnTo>
                  <a:pt x="344" y="361"/>
                </a:lnTo>
                <a:lnTo>
                  <a:pt x="344" y="361"/>
                </a:lnTo>
                <a:lnTo>
                  <a:pt x="324" y="355"/>
                </a:lnTo>
                <a:lnTo>
                  <a:pt x="324" y="355"/>
                </a:lnTo>
                <a:lnTo>
                  <a:pt x="334" y="355"/>
                </a:lnTo>
                <a:lnTo>
                  <a:pt x="340" y="354"/>
                </a:lnTo>
                <a:lnTo>
                  <a:pt x="343" y="353"/>
                </a:lnTo>
                <a:lnTo>
                  <a:pt x="344" y="350"/>
                </a:lnTo>
                <a:lnTo>
                  <a:pt x="344" y="350"/>
                </a:lnTo>
                <a:lnTo>
                  <a:pt x="344" y="349"/>
                </a:lnTo>
                <a:lnTo>
                  <a:pt x="343" y="347"/>
                </a:lnTo>
                <a:lnTo>
                  <a:pt x="338" y="343"/>
                </a:lnTo>
                <a:lnTo>
                  <a:pt x="331" y="340"/>
                </a:lnTo>
                <a:lnTo>
                  <a:pt x="331" y="340"/>
                </a:lnTo>
                <a:lnTo>
                  <a:pt x="332" y="339"/>
                </a:lnTo>
                <a:lnTo>
                  <a:pt x="336" y="334"/>
                </a:lnTo>
                <a:lnTo>
                  <a:pt x="338" y="328"/>
                </a:lnTo>
                <a:lnTo>
                  <a:pt x="340" y="325"/>
                </a:lnTo>
                <a:lnTo>
                  <a:pt x="340" y="321"/>
                </a:lnTo>
                <a:lnTo>
                  <a:pt x="340" y="321"/>
                </a:lnTo>
                <a:lnTo>
                  <a:pt x="338" y="309"/>
                </a:lnTo>
                <a:lnTo>
                  <a:pt x="337" y="305"/>
                </a:lnTo>
                <a:lnTo>
                  <a:pt x="337" y="305"/>
                </a:lnTo>
                <a:lnTo>
                  <a:pt x="340" y="303"/>
                </a:lnTo>
                <a:lnTo>
                  <a:pt x="345" y="297"/>
                </a:lnTo>
                <a:lnTo>
                  <a:pt x="349" y="292"/>
                </a:lnTo>
                <a:lnTo>
                  <a:pt x="350" y="289"/>
                </a:lnTo>
                <a:lnTo>
                  <a:pt x="349" y="287"/>
                </a:lnTo>
                <a:lnTo>
                  <a:pt x="349" y="287"/>
                </a:lnTo>
                <a:lnTo>
                  <a:pt x="345" y="284"/>
                </a:lnTo>
                <a:lnTo>
                  <a:pt x="342" y="284"/>
                </a:lnTo>
                <a:lnTo>
                  <a:pt x="334" y="287"/>
                </a:lnTo>
                <a:lnTo>
                  <a:pt x="325" y="290"/>
                </a:lnTo>
                <a:lnTo>
                  <a:pt x="321" y="294"/>
                </a:lnTo>
                <a:lnTo>
                  <a:pt x="321" y="294"/>
                </a:lnTo>
                <a:lnTo>
                  <a:pt x="315" y="300"/>
                </a:lnTo>
                <a:lnTo>
                  <a:pt x="310" y="307"/>
                </a:lnTo>
                <a:lnTo>
                  <a:pt x="310" y="307"/>
                </a:lnTo>
                <a:lnTo>
                  <a:pt x="308" y="313"/>
                </a:lnTo>
                <a:lnTo>
                  <a:pt x="307" y="316"/>
                </a:lnTo>
                <a:lnTo>
                  <a:pt x="305" y="317"/>
                </a:lnTo>
                <a:lnTo>
                  <a:pt x="304" y="317"/>
                </a:lnTo>
                <a:lnTo>
                  <a:pt x="304" y="317"/>
                </a:lnTo>
                <a:lnTo>
                  <a:pt x="297" y="317"/>
                </a:lnTo>
                <a:lnTo>
                  <a:pt x="294" y="317"/>
                </a:lnTo>
                <a:lnTo>
                  <a:pt x="291" y="316"/>
                </a:lnTo>
                <a:lnTo>
                  <a:pt x="291" y="316"/>
                </a:lnTo>
                <a:lnTo>
                  <a:pt x="283" y="313"/>
                </a:lnTo>
                <a:lnTo>
                  <a:pt x="283" y="313"/>
                </a:lnTo>
                <a:lnTo>
                  <a:pt x="283" y="312"/>
                </a:lnTo>
                <a:lnTo>
                  <a:pt x="284" y="309"/>
                </a:lnTo>
                <a:lnTo>
                  <a:pt x="284" y="305"/>
                </a:lnTo>
                <a:lnTo>
                  <a:pt x="282" y="300"/>
                </a:lnTo>
                <a:lnTo>
                  <a:pt x="282" y="300"/>
                </a:lnTo>
                <a:lnTo>
                  <a:pt x="272" y="289"/>
                </a:lnTo>
                <a:lnTo>
                  <a:pt x="266" y="283"/>
                </a:lnTo>
                <a:lnTo>
                  <a:pt x="266" y="283"/>
                </a:lnTo>
                <a:lnTo>
                  <a:pt x="252" y="276"/>
                </a:lnTo>
                <a:lnTo>
                  <a:pt x="236" y="268"/>
                </a:lnTo>
                <a:lnTo>
                  <a:pt x="211" y="249"/>
                </a:lnTo>
                <a:lnTo>
                  <a:pt x="211" y="249"/>
                </a:lnTo>
                <a:lnTo>
                  <a:pt x="215" y="238"/>
                </a:lnTo>
                <a:lnTo>
                  <a:pt x="219" y="229"/>
                </a:lnTo>
                <a:lnTo>
                  <a:pt x="222" y="224"/>
                </a:lnTo>
                <a:lnTo>
                  <a:pt x="225" y="221"/>
                </a:lnTo>
                <a:lnTo>
                  <a:pt x="225" y="221"/>
                </a:lnTo>
                <a:lnTo>
                  <a:pt x="236" y="208"/>
                </a:lnTo>
                <a:lnTo>
                  <a:pt x="239" y="204"/>
                </a:lnTo>
                <a:lnTo>
                  <a:pt x="242" y="203"/>
                </a:lnTo>
                <a:lnTo>
                  <a:pt x="242" y="203"/>
                </a:lnTo>
                <a:lnTo>
                  <a:pt x="250" y="203"/>
                </a:lnTo>
                <a:lnTo>
                  <a:pt x="256" y="202"/>
                </a:lnTo>
                <a:lnTo>
                  <a:pt x="259" y="201"/>
                </a:lnTo>
                <a:lnTo>
                  <a:pt x="259" y="201"/>
                </a:lnTo>
                <a:lnTo>
                  <a:pt x="263" y="196"/>
                </a:lnTo>
                <a:lnTo>
                  <a:pt x="268" y="188"/>
                </a:lnTo>
                <a:lnTo>
                  <a:pt x="277" y="165"/>
                </a:lnTo>
                <a:lnTo>
                  <a:pt x="277" y="165"/>
                </a:lnTo>
                <a:lnTo>
                  <a:pt x="281" y="155"/>
                </a:lnTo>
                <a:lnTo>
                  <a:pt x="283" y="143"/>
                </a:lnTo>
                <a:lnTo>
                  <a:pt x="284" y="126"/>
                </a:lnTo>
                <a:lnTo>
                  <a:pt x="285" y="106"/>
                </a:lnTo>
                <a:lnTo>
                  <a:pt x="285" y="102"/>
                </a:lnTo>
                <a:lnTo>
                  <a:pt x="285" y="102"/>
                </a:lnTo>
                <a:lnTo>
                  <a:pt x="301" y="99"/>
                </a:lnTo>
                <a:lnTo>
                  <a:pt x="311" y="97"/>
                </a:lnTo>
                <a:lnTo>
                  <a:pt x="315" y="96"/>
                </a:lnTo>
                <a:lnTo>
                  <a:pt x="317" y="93"/>
                </a:lnTo>
                <a:lnTo>
                  <a:pt x="317" y="93"/>
                </a:lnTo>
                <a:lnTo>
                  <a:pt x="317" y="92"/>
                </a:lnTo>
                <a:lnTo>
                  <a:pt x="315" y="90"/>
                </a:lnTo>
                <a:lnTo>
                  <a:pt x="309" y="85"/>
                </a:lnTo>
                <a:lnTo>
                  <a:pt x="298" y="79"/>
                </a:lnTo>
                <a:lnTo>
                  <a:pt x="298" y="79"/>
                </a:lnTo>
                <a:lnTo>
                  <a:pt x="297" y="75"/>
                </a:lnTo>
                <a:lnTo>
                  <a:pt x="296" y="71"/>
                </a:lnTo>
                <a:lnTo>
                  <a:pt x="294" y="69"/>
                </a:lnTo>
                <a:lnTo>
                  <a:pt x="294" y="69"/>
                </a:lnTo>
                <a:lnTo>
                  <a:pt x="283" y="60"/>
                </a:lnTo>
                <a:lnTo>
                  <a:pt x="283" y="60"/>
                </a:lnTo>
                <a:lnTo>
                  <a:pt x="282" y="39"/>
                </a:lnTo>
                <a:lnTo>
                  <a:pt x="281" y="24"/>
                </a:lnTo>
                <a:lnTo>
                  <a:pt x="279" y="19"/>
                </a:lnTo>
                <a:lnTo>
                  <a:pt x="278" y="17"/>
                </a:lnTo>
                <a:lnTo>
                  <a:pt x="278" y="17"/>
                </a:lnTo>
                <a:lnTo>
                  <a:pt x="271" y="13"/>
                </a:lnTo>
                <a:lnTo>
                  <a:pt x="255" y="7"/>
                </a:lnTo>
                <a:lnTo>
                  <a:pt x="244" y="4"/>
                </a:lnTo>
                <a:lnTo>
                  <a:pt x="232" y="1"/>
                </a:lnTo>
                <a:lnTo>
                  <a:pt x="220" y="0"/>
                </a:lnTo>
                <a:lnTo>
                  <a:pt x="209" y="0"/>
                </a:lnTo>
                <a:lnTo>
                  <a:pt x="209" y="0"/>
                </a:lnTo>
                <a:lnTo>
                  <a:pt x="197" y="3"/>
                </a:lnTo>
                <a:lnTo>
                  <a:pt x="186" y="5"/>
                </a:lnTo>
                <a:lnTo>
                  <a:pt x="176" y="7"/>
                </a:lnTo>
                <a:lnTo>
                  <a:pt x="167" y="11"/>
                </a:lnTo>
                <a:lnTo>
                  <a:pt x="154" y="18"/>
                </a:lnTo>
                <a:lnTo>
                  <a:pt x="148" y="23"/>
                </a:lnTo>
                <a:lnTo>
                  <a:pt x="148" y="23"/>
                </a:lnTo>
                <a:lnTo>
                  <a:pt x="137" y="32"/>
                </a:lnTo>
                <a:lnTo>
                  <a:pt x="137" y="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293CED59-5C47-4978-BD3E-5F0E69F88564}"/>
              </a:ext>
            </a:extLst>
          </p:cNvPr>
          <p:cNvSpPr>
            <a:spLocks/>
          </p:cNvSpPr>
          <p:nvPr/>
        </p:nvSpPr>
        <p:spPr bwMode="auto">
          <a:xfrm>
            <a:off x="6375301" y="785418"/>
            <a:ext cx="1054339" cy="1647736"/>
          </a:xfrm>
          <a:custGeom>
            <a:avLst/>
            <a:gdLst>
              <a:gd name="T0" fmla="*/ 234 w 796"/>
              <a:gd name="T1" fmla="*/ 16 h 1244"/>
              <a:gd name="T2" fmla="*/ 319 w 796"/>
              <a:gd name="T3" fmla="*/ 5 h 1244"/>
              <a:gd name="T4" fmla="*/ 361 w 796"/>
              <a:gd name="T5" fmla="*/ 69 h 1244"/>
              <a:gd name="T6" fmla="*/ 349 w 796"/>
              <a:gd name="T7" fmla="*/ 91 h 1244"/>
              <a:gd name="T8" fmla="*/ 349 w 796"/>
              <a:gd name="T9" fmla="*/ 128 h 1244"/>
              <a:gd name="T10" fmla="*/ 364 w 796"/>
              <a:gd name="T11" fmla="*/ 199 h 1244"/>
              <a:gd name="T12" fmla="*/ 513 w 796"/>
              <a:gd name="T13" fmla="*/ 321 h 1244"/>
              <a:gd name="T14" fmla="*/ 545 w 796"/>
              <a:gd name="T15" fmla="*/ 348 h 1244"/>
              <a:gd name="T16" fmla="*/ 688 w 796"/>
              <a:gd name="T17" fmla="*/ 434 h 1244"/>
              <a:gd name="T18" fmla="*/ 750 w 796"/>
              <a:gd name="T19" fmla="*/ 432 h 1244"/>
              <a:gd name="T20" fmla="*/ 782 w 796"/>
              <a:gd name="T21" fmla="*/ 446 h 1244"/>
              <a:gd name="T22" fmla="*/ 780 w 796"/>
              <a:gd name="T23" fmla="*/ 457 h 1244"/>
              <a:gd name="T24" fmla="*/ 796 w 796"/>
              <a:gd name="T25" fmla="*/ 473 h 1244"/>
              <a:gd name="T26" fmla="*/ 786 w 796"/>
              <a:gd name="T27" fmla="*/ 494 h 1244"/>
              <a:gd name="T28" fmla="*/ 761 w 796"/>
              <a:gd name="T29" fmla="*/ 497 h 1244"/>
              <a:gd name="T30" fmla="*/ 741 w 796"/>
              <a:gd name="T31" fmla="*/ 495 h 1244"/>
              <a:gd name="T32" fmla="*/ 690 w 796"/>
              <a:gd name="T33" fmla="*/ 479 h 1244"/>
              <a:gd name="T34" fmla="*/ 505 w 796"/>
              <a:gd name="T35" fmla="*/ 398 h 1244"/>
              <a:gd name="T36" fmla="*/ 469 w 796"/>
              <a:gd name="T37" fmla="*/ 388 h 1244"/>
              <a:gd name="T38" fmla="*/ 407 w 796"/>
              <a:gd name="T39" fmla="*/ 560 h 1244"/>
              <a:gd name="T40" fmla="*/ 425 w 796"/>
              <a:gd name="T41" fmla="*/ 682 h 1244"/>
              <a:gd name="T42" fmla="*/ 465 w 796"/>
              <a:gd name="T43" fmla="*/ 973 h 1244"/>
              <a:gd name="T44" fmla="*/ 479 w 796"/>
              <a:gd name="T45" fmla="*/ 1176 h 1244"/>
              <a:gd name="T46" fmla="*/ 479 w 796"/>
              <a:gd name="T47" fmla="*/ 1231 h 1244"/>
              <a:gd name="T48" fmla="*/ 417 w 796"/>
              <a:gd name="T49" fmla="*/ 1237 h 1244"/>
              <a:gd name="T50" fmla="*/ 407 w 796"/>
              <a:gd name="T51" fmla="*/ 1198 h 1244"/>
              <a:gd name="T52" fmla="*/ 387 w 796"/>
              <a:gd name="T53" fmla="*/ 1132 h 1244"/>
              <a:gd name="T54" fmla="*/ 347 w 796"/>
              <a:gd name="T55" fmla="*/ 908 h 1244"/>
              <a:gd name="T56" fmla="*/ 280 w 796"/>
              <a:gd name="T57" fmla="*/ 907 h 1244"/>
              <a:gd name="T58" fmla="*/ 266 w 796"/>
              <a:gd name="T59" fmla="*/ 1037 h 1244"/>
              <a:gd name="T60" fmla="*/ 243 w 796"/>
              <a:gd name="T61" fmla="*/ 1192 h 1244"/>
              <a:gd name="T62" fmla="*/ 228 w 796"/>
              <a:gd name="T63" fmla="*/ 1229 h 1244"/>
              <a:gd name="T64" fmla="*/ 208 w 796"/>
              <a:gd name="T65" fmla="*/ 1244 h 1244"/>
              <a:gd name="T66" fmla="*/ 155 w 796"/>
              <a:gd name="T67" fmla="*/ 1224 h 1244"/>
              <a:gd name="T68" fmla="*/ 158 w 796"/>
              <a:gd name="T69" fmla="*/ 1130 h 1244"/>
              <a:gd name="T70" fmla="*/ 160 w 796"/>
              <a:gd name="T71" fmla="*/ 1001 h 1244"/>
              <a:gd name="T72" fmla="*/ 172 w 796"/>
              <a:gd name="T73" fmla="*/ 824 h 1244"/>
              <a:gd name="T74" fmla="*/ 169 w 796"/>
              <a:gd name="T75" fmla="*/ 671 h 1244"/>
              <a:gd name="T76" fmla="*/ 181 w 796"/>
              <a:gd name="T77" fmla="*/ 526 h 1244"/>
              <a:gd name="T78" fmla="*/ 190 w 796"/>
              <a:gd name="T79" fmla="*/ 474 h 1244"/>
              <a:gd name="T80" fmla="*/ 161 w 796"/>
              <a:gd name="T81" fmla="*/ 399 h 1244"/>
              <a:gd name="T82" fmla="*/ 125 w 796"/>
              <a:gd name="T83" fmla="*/ 493 h 1244"/>
              <a:gd name="T84" fmla="*/ 90 w 796"/>
              <a:gd name="T85" fmla="*/ 526 h 1244"/>
              <a:gd name="T86" fmla="*/ 85 w 796"/>
              <a:gd name="T87" fmla="*/ 557 h 1244"/>
              <a:gd name="T88" fmla="*/ 88 w 796"/>
              <a:gd name="T89" fmla="*/ 591 h 1244"/>
              <a:gd name="T90" fmla="*/ 69 w 796"/>
              <a:gd name="T91" fmla="*/ 612 h 1244"/>
              <a:gd name="T92" fmla="*/ 29 w 796"/>
              <a:gd name="T93" fmla="*/ 775 h 1244"/>
              <a:gd name="T94" fmla="*/ 0 w 796"/>
              <a:gd name="T95" fmla="*/ 763 h 1244"/>
              <a:gd name="T96" fmla="*/ 29 w 796"/>
              <a:gd name="T97" fmla="*/ 619 h 1244"/>
              <a:gd name="T98" fmla="*/ 32 w 796"/>
              <a:gd name="T99" fmla="*/ 592 h 1244"/>
              <a:gd name="T100" fmla="*/ 42 w 796"/>
              <a:gd name="T101" fmla="*/ 541 h 1244"/>
              <a:gd name="T102" fmla="*/ 53 w 796"/>
              <a:gd name="T103" fmla="*/ 460 h 1244"/>
              <a:gd name="T104" fmla="*/ 42 w 796"/>
              <a:gd name="T105" fmla="*/ 433 h 1244"/>
              <a:gd name="T106" fmla="*/ 65 w 796"/>
              <a:gd name="T107" fmla="*/ 405 h 1244"/>
              <a:gd name="T108" fmla="*/ 105 w 796"/>
              <a:gd name="T109" fmla="*/ 313 h 1244"/>
              <a:gd name="T110" fmla="*/ 207 w 796"/>
              <a:gd name="T111" fmla="*/ 203 h 1244"/>
              <a:gd name="T112" fmla="*/ 239 w 796"/>
              <a:gd name="T113" fmla="*/ 162 h 1244"/>
              <a:gd name="T114" fmla="*/ 217 w 796"/>
              <a:gd name="T115" fmla="*/ 120 h 1244"/>
              <a:gd name="T116" fmla="*/ 218 w 796"/>
              <a:gd name="T117" fmla="*/ 9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6" h="1244">
                <a:moveTo>
                  <a:pt x="217" y="74"/>
                </a:moveTo>
                <a:lnTo>
                  <a:pt x="217" y="74"/>
                </a:lnTo>
                <a:lnTo>
                  <a:pt x="218" y="66"/>
                </a:lnTo>
                <a:lnTo>
                  <a:pt x="218" y="50"/>
                </a:lnTo>
                <a:lnTo>
                  <a:pt x="221" y="32"/>
                </a:lnTo>
                <a:lnTo>
                  <a:pt x="223" y="26"/>
                </a:lnTo>
                <a:lnTo>
                  <a:pt x="226" y="21"/>
                </a:lnTo>
                <a:lnTo>
                  <a:pt x="226" y="21"/>
                </a:lnTo>
                <a:lnTo>
                  <a:pt x="234" y="16"/>
                </a:lnTo>
                <a:lnTo>
                  <a:pt x="248" y="8"/>
                </a:lnTo>
                <a:lnTo>
                  <a:pt x="257" y="5"/>
                </a:lnTo>
                <a:lnTo>
                  <a:pt x="267" y="1"/>
                </a:lnTo>
                <a:lnTo>
                  <a:pt x="277" y="0"/>
                </a:lnTo>
                <a:lnTo>
                  <a:pt x="288" y="0"/>
                </a:lnTo>
                <a:lnTo>
                  <a:pt x="288" y="0"/>
                </a:lnTo>
                <a:lnTo>
                  <a:pt x="300" y="0"/>
                </a:lnTo>
                <a:lnTo>
                  <a:pt x="310" y="3"/>
                </a:lnTo>
                <a:lnTo>
                  <a:pt x="319" y="5"/>
                </a:lnTo>
                <a:lnTo>
                  <a:pt x="327" y="7"/>
                </a:lnTo>
                <a:lnTo>
                  <a:pt x="339" y="13"/>
                </a:lnTo>
                <a:lnTo>
                  <a:pt x="344" y="17"/>
                </a:lnTo>
                <a:lnTo>
                  <a:pt x="344" y="17"/>
                </a:lnTo>
                <a:lnTo>
                  <a:pt x="348" y="36"/>
                </a:lnTo>
                <a:lnTo>
                  <a:pt x="352" y="52"/>
                </a:lnTo>
                <a:lnTo>
                  <a:pt x="352" y="52"/>
                </a:lnTo>
                <a:lnTo>
                  <a:pt x="358" y="62"/>
                </a:lnTo>
                <a:lnTo>
                  <a:pt x="361" y="69"/>
                </a:lnTo>
                <a:lnTo>
                  <a:pt x="362" y="72"/>
                </a:lnTo>
                <a:lnTo>
                  <a:pt x="361" y="74"/>
                </a:lnTo>
                <a:lnTo>
                  <a:pt x="361" y="74"/>
                </a:lnTo>
                <a:lnTo>
                  <a:pt x="360" y="77"/>
                </a:lnTo>
                <a:lnTo>
                  <a:pt x="358" y="78"/>
                </a:lnTo>
                <a:lnTo>
                  <a:pt x="353" y="80"/>
                </a:lnTo>
                <a:lnTo>
                  <a:pt x="346" y="83"/>
                </a:lnTo>
                <a:lnTo>
                  <a:pt x="349" y="91"/>
                </a:lnTo>
                <a:lnTo>
                  <a:pt x="349" y="91"/>
                </a:lnTo>
                <a:lnTo>
                  <a:pt x="349" y="91"/>
                </a:lnTo>
                <a:lnTo>
                  <a:pt x="352" y="92"/>
                </a:lnTo>
                <a:lnTo>
                  <a:pt x="354" y="95"/>
                </a:lnTo>
                <a:lnTo>
                  <a:pt x="355" y="99"/>
                </a:lnTo>
                <a:lnTo>
                  <a:pt x="355" y="99"/>
                </a:lnTo>
                <a:lnTo>
                  <a:pt x="354" y="108"/>
                </a:lnTo>
                <a:lnTo>
                  <a:pt x="352" y="117"/>
                </a:lnTo>
                <a:lnTo>
                  <a:pt x="349" y="128"/>
                </a:lnTo>
                <a:lnTo>
                  <a:pt x="349" y="128"/>
                </a:lnTo>
                <a:lnTo>
                  <a:pt x="347" y="139"/>
                </a:lnTo>
                <a:lnTo>
                  <a:pt x="346" y="149"/>
                </a:lnTo>
                <a:lnTo>
                  <a:pt x="342" y="157"/>
                </a:lnTo>
                <a:lnTo>
                  <a:pt x="342" y="157"/>
                </a:lnTo>
                <a:lnTo>
                  <a:pt x="335" y="166"/>
                </a:lnTo>
                <a:lnTo>
                  <a:pt x="331" y="171"/>
                </a:lnTo>
                <a:lnTo>
                  <a:pt x="331" y="181"/>
                </a:lnTo>
                <a:lnTo>
                  <a:pt x="364" y="199"/>
                </a:lnTo>
                <a:lnTo>
                  <a:pt x="364" y="199"/>
                </a:lnTo>
                <a:lnTo>
                  <a:pt x="390" y="207"/>
                </a:lnTo>
                <a:lnTo>
                  <a:pt x="411" y="212"/>
                </a:lnTo>
                <a:lnTo>
                  <a:pt x="419" y="216"/>
                </a:lnTo>
                <a:lnTo>
                  <a:pt x="425" y="218"/>
                </a:lnTo>
                <a:lnTo>
                  <a:pt x="425" y="218"/>
                </a:lnTo>
                <a:lnTo>
                  <a:pt x="432" y="225"/>
                </a:lnTo>
                <a:lnTo>
                  <a:pt x="444" y="238"/>
                </a:lnTo>
                <a:lnTo>
                  <a:pt x="473" y="273"/>
                </a:lnTo>
                <a:lnTo>
                  <a:pt x="513" y="321"/>
                </a:lnTo>
                <a:lnTo>
                  <a:pt x="513" y="321"/>
                </a:lnTo>
                <a:lnTo>
                  <a:pt x="529" y="328"/>
                </a:lnTo>
                <a:lnTo>
                  <a:pt x="539" y="334"/>
                </a:lnTo>
                <a:lnTo>
                  <a:pt x="543" y="336"/>
                </a:lnTo>
                <a:lnTo>
                  <a:pt x="544" y="339"/>
                </a:lnTo>
                <a:lnTo>
                  <a:pt x="544" y="339"/>
                </a:lnTo>
                <a:lnTo>
                  <a:pt x="545" y="344"/>
                </a:lnTo>
                <a:lnTo>
                  <a:pt x="545" y="348"/>
                </a:lnTo>
                <a:lnTo>
                  <a:pt x="545" y="348"/>
                </a:lnTo>
                <a:lnTo>
                  <a:pt x="588" y="379"/>
                </a:lnTo>
                <a:lnTo>
                  <a:pt x="622" y="403"/>
                </a:lnTo>
                <a:lnTo>
                  <a:pt x="637" y="413"/>
                </a:lnTo>
                <a:lnTo>
                  <a:pt x="649" y="420"/>
                </a:lnTo>
                <a:lnTo>
                  <a:pt x="649" y="420"/>
                </a:lnTo>
                <a:lnTo>
                  <a:pt x="671" y="429"/>
                </a:lnTo>
                <a:lnTo>
                  <a:pt x="680" y="433"/>
                </a:lnTo>
                <a:lnTo>
                  <a:pt x="680" y="433"/>
                </a:lnTo>
                <a:lnTo>
                  <a:pt x="688" y="434"/>
                </a:lnTo>
                <a:lnTo>
                  <a:pt x="702" y="435"/>
                </a:lnTo>
                <a:lnTo>
                  <a:pt x="716" y="435"/>
                </a:lnTo>
                <a:lnTo>
                  <a:pt x="727" y="435"/>
                </a:lnTo>
                <a:lnTo>
                  <a:pt x="727" y="435"/>
                </a:lnTo>
                <a:lnTo>
                  <a:pt x="735" y="433"/>
                </a:lnTo>
                <a:lnTo>
                  <a:pt x="742" y="431"/>
                </a:lnTo>
                <a:lnTo>
                  <a:pt x="747" y="429"/>
                </a:lnTo>
                <a:lnTo>
                  <a:pt x="749" y="429"/>
                </a:lnTo>
                <a:lnTo>
                  <a:pt x="750" y="432"/>
                </a:lnTo>
                <a:lnTo>
                  <a:pt x="750" y="432"/>
                </a:lnTo>
                <a:lnTo>
                  <a:pt x="750" y="435"/>
                </a:lnTo>
                <a:lnTo>
                  <a:pt x="749" y="439"/>
                </a:lnTo>
                <a:lnTo>
                  <a:pt x="748" y="442"/>
                </a:lnTo>
                <a:lnTo>
                  <a:pt x="748" y="442"/>
                </a:lnTo>
                <a:lnTo>
                  <a:pt x="761" y="445"/>
                </a:lnTo>
                <a:lnTo>
                  <a:pt x="780" y="446"/>
                </a:lnTo>
                <a:lnTo>
                  <a:pt x="780" y="446"/>
                </a:lnTo>
                <a:lnTo>
                  <a:pt x="782" y="446"/>
                </a:lnTo>
                <a:lnTo>
                  <a:pt x="785" y="447"/>
                </a:lnTo>
                <a:lnTo>
                  <a:pt x="786" y="449"/>
                </a:lnTo>
                <a:lnTo>
                  <a:pt x="786" y="452"/>
                </a:lnTo>
                <a:lnTo>
                  <a:pt x="786" y="453"/>
                </a:lnTo>
                <a:lnTo>
                  <a:pt x="786" y="453"/>
                </a:lnTo>
                <a:lnTo>
                  <a:pt x="786" y="454"/>
                </a:lnTo>
                <a:lnTo>
                  <a:pt x="786" y="455"/>
                </a:lnTo>
                <a:lnTo>
                  <a:pt x="783" y="457"/>
                </a:lnTo>
                <a:lnTo>
                  <a:pt x="780" y="457"/>
                </a:lnTo>
                <a:lnTo>
                  <a:pt x="780" y="457"/>
                </a:lnTo>
                <a:lnTo>
                  <a:pt x="779" y="458"/>
                </a:lnTo>
                <a:lnTo>
                  <a:pt x="779" y="459"/>
                </a:lnTo>
                <a:lnTo>
                  <a:pt x="785" y="462"/>
                </a:lnTo>
                <a:lnTo>
                  <a:pt x="793" y="467"/>
                </a:lnTo>
                <a:lnTo>
                  <a:pt x="795" y="469"/>
                </a:lnTo>
                <a:lnTo>
                  <a:pt x="796" y="471"/>
                </a:lnTo>
                <a:lnTo>
                  <a:pt x="796" y="471"/>
                </a:lnTo>
                <a:lnTo>
                  <a:pt x="796" y="473"/>
                </a:lnTo>
                <a:lnTo>
                  <a:pt x="795" y="474"/>
                </a:lnTo>
                <a:lnTo>
                  <a:pt x="792" y="477"/>
                </a:lnTo>
                <a:lnTo>
                  <a:pt x="786" y="479"/>
                </a:lnTo>
                <a:lnTo>
                  <a:pt x="786" y="479"/>
                </a:lnTo>
                <a:lnTo>
                  <a:pt x="787" y="481"/>
                </a:lnTo>
                <a:lnTo>
                  <a:pt x="788" y="487"/>
                </a:lnTo>
                <a:lnTo>
                  <a:pt x="788" y="491"/>
                </a:lnTo>
                <a:lnTo>
                  <a:pt x="788" y="493"/>
                </a:lnTo>
                <a:lnTo>
                  <a:pt x="786" y="494"/>
                </a:lnTo>
                <a:lnTo>
                  <a:pt x="783" y="494"/>
                </a:lnTo>
                <a:lnTo>
                  <a:pt x="783" y="494"/>
                </a:lnTo>
                <a:lnTo>
                  <a:pt x="774" y="491"/>
                </a:lnTo>
                <a:lnTo>
                  <a:pt x="760" y="486"/>
                </a:lnTo>
                <a:lnTo>
                  <a:pt x="743" y="479"/>
                </a:lnTo>
                <a:lnTo>
                  <a:pt x="743" y="479"/>
                </a:lnTo>
                <a:lnTo>
                  <a:pt x="748" y="482"/>
                </a:lnTo>
                <a:lnTo>
                  <a:pt x="758" y="492"/>
                </a:lnTo>
                <a:lnTo>
                  <a:pt x="761" y="497"/>
                </a:lnTo>
                <a:lnTo>
                  <a:pt x="765" y="500"/>
                </a:lnTo>
                <a:lnTo>
                  <a:pt x="766" y="504"/>
                </a:lnTo>
                <a:lnTo>
                  <a:pt x="766" y="505"/>
                </a:lnTo>
                <a:lnTo>
                  <a:pt x="765" y="506"/>
                </a:lnTo>
                <a:lnTo>
                  <a:pt x="765" y="506"/>
                </a:lnTo>
                <a:lnTo>
                  <a:pt x="761" y="506"/>
                </a:lnTo>
                <a:lnTo>
                  <a:pt x="758" y="505"/>
                </a:lnTo>
                <a:lnTo>
                  <a:pt x="749" y="500"/>
                </a:lnTo>
                <a:lnTo>
                  <a:pt x="741" y="495"/>
                </a:lnTo>
                <a:lnTo>
                  <a:pt x="736" y="492"/>
                </a:lnTo>
                <a:lnTo>
                  <a:pt x="732" y="491"/>
                </a:lnTo>
                <a:lnTo>
                  <a:pt x="732" y="491"/>
                </a:lnTo>
                <a:lnTo>
                  <a:pt x="726" y="490"/>
                </a:lnTo>
                <a:lnTo>
                  <a:pt x="723" y="488"/>
                </a:lnTo>
                <a:lnTo>
                  <a:pt x="714" y="487"/>
                </a:lnTo>
                <a:lnTo>
                  <a:pt x="714" y="487"/>
                </a:lnTo>
                <a:lnTo>
                  <a:pt x="701" y="482"/>
                </a:lnTo>
                <a:lnTo>
                  <a:pt x="690" y="479"/>
                </a:lnTo>
                <a:lnTo>
                  <a:pt x="681" y="474"/>
                </a:lnTo>
                <a:lnTo>
                  <a:pt x="681" y="474"/>
                </a:lnTo>
                <a:lnTo>
                  <a:pt x="648" y="464"/>
                </a:lnTo>
                <a:lnTo>
                  <a:pt x="598" y="447"/>
                </a:lnTo>
                <a:lnTo>
                  <a:pt x="598" y="447"/>
                </a:lnTo>
                <a:lnTo>
                  <a:pt x="588" y="442"/>
                </a:lnTo>
                <a:lnTo>
                  <a:pt x="574" y="435"/>
                </a:lnTo>
                <a:lnTo>
                  <a:pt x="543" y="419"/>
                </a:lnTo>
                <a:lnTo>
                  <a:pt x="505" y="398"/>
                </a:lnTo>
                <a:lnTo>
                  <a:pt x="505" y="398"/>
                </a:lnTo>
                <a:lnTo>
                  <a:pt x="499" y="405"/>
                </a:lnTo>
                <a:lnTo>
                  <a:pt x="494" y="409"/>
                </a:lnTo>
                <a:lnTo>
                  <a:pt x="492" y="411"/>
                </a:lnTo>
                <a:lnTo>
                  <a:pt x="491" y="411"/>
                </a:lnTo>
                <a:lnTo>
                  <a:pt x="491" y="411"/>
                </a:lnTo>
                <a:lnTo>
                  <a:pt x="487" y="408"/>
                </a:lnTo>
                <a:lnTo>
                  <a:pt x="482" y="403"/>
                </a:lnTo>
                <a:lnTo>
                  <a:pt x="469" y="388"/>
                </a:lnTo>
                <a:lnTo>
                  <a:pt x="451" y="367"/>
                </a:lnTo>
                <a:lnTo>
                  <a:pt x="426" y="362"/>
                </a:lnTo>
                <a:lnTo>
                  <a:pt x="408" y="363"/>
                </a:lnTo>
                <a:lnTo>
                  <a:pt x="408" y="363"/>
                </a:lnTo>
                <a:lnTo>
                  <a:pt x="399" y="412"/>
                </a:lnTo>
                <a:lnTo>
                  <a:pt x="390" y="462"/>
                </a:lnTo>
                <a:lnTo>
                  <a:pt x="390" y="462"/>
                </a:lnTo>
                <a:lnTo>
                  <a:pt x="399" y="511"/>
                </a:lnTo>
                <a:lnTo>
                  <a:pt x="407" y="560"/>
                </a:lnTo>
                <a:lnTo>
                  <a:pt x="407" y="560"/>
                </a:lnTo>
                <a:lnTo>
                  <a:pt x="413" y="594"/>
                </a:lnTo>
                <a:lnTo>
                  <a:pt x="418" y="629"/>
                </a:lnTo>
                <a:lnTo>
                  <a:pt x="418" y="629"/>
                </a:lnTo>
                <a:lnTo>
                  <a:pt x="419" y="638"/>
                </a:lnTo>
                <a:lnTo>
                  <a:pt x="419" y="644"/>
                </a:lnTo>
                <a:lnTo>
                  <a:pt x="418" y="646"/>
                </a:lnTo>
                <a:lnTo>
                  <a:pt x="418" y="646"/>
                </a:lnTo>
                <a:lnTo>
                  <a:pt x="425" y="682"/>
                </a:lnTo>
                <a:lnTo>
                  <a:pt x="441" y="760"/>
                </a:lnTo>
                <a:lnTo>
                  <a:pt x="458" y="837"/>
                </a:lnTo>
                <a:lnTo>
                  <a:pt x="465" y="873"/>
                </a:lnTo>
                <a:lnTo>
                  <a:pt x="465" y="873"/>
                </a:lnTo>
                <a:lnTo>
                  <a:pt x="464" y="894"/>
                </a:lnTo>
                <a:lnTo>
                  <a:pt x="464" y="920"/>
                </a:lnTo>
                <a:lnTo>
                  <a:pt x="464" y="920"/>
                </a:lnTo>
                <a:lnTo>
                  <a:pt x="464" y="952"/>
                </a:lnTo>
                <a:lnTo>
                  <a:pt x="465" y="973"/>
                </a:lnTo>
                <a:lnTo>
                  <a:pt x="467" y="991"/>
                </a:lnTo>
                <a:lnTo>
                  <a:pt x="467" y="991"/>
                </a:lnTo>
                <a:lnTo>
                  <a:pt x="477" y="1044"/>
                </a:lnTo>
                <a:lnTo>
                  <a:pt x="482" y="1074"/>
                </a:lnTo>
                <a:lnTo>
                  <a:pt x="484" y="1092"/>
                </a:lnTo>
                <a:lnTo>
                  <a:pt x="484" y="1092"/>
                </a:lnTo>
                <a:lnTo>
                  <a:pt x="482" y="1137"/>
                </a:lnTo>
                <a:lnTo>
                  <a:pt x="479" y="1176"/>
                </a:lnTo>
                <a:lnTo>
                  <a:pt x="479" y="1176"/>
                </a:lnTo>
                <a:lnTo>
                  <a:pt x="478" y="1184"/>
                </a:lnTo>
                <a:lnTo>
                  <a:pt x="478" y="1190"/>
                </a:lnTo>
                <a:lnTo>
                  <a:pt x="479" y="1196"/>
                </a:lnTo>
                <a:lnTo>
                  <a:pt x="479" y="1196"/>
                </a:lnTo>
                <a:lnTo>
                  <a:pt x="480" y="1204"/>
                </a:lnTo>
                <a:lnTo>
                  <a:pt x="482" y="1216"/>
                </a:lnTo>
                <a:lnTo>
                  <a:pt x="482" y="1222"/>
                </a:lnTo>
                <a:lnTo>
                  <a:pt x="482" y="1228"/>
                </a:lnTo>
                <a:lnTo>
                  <a:pt x="479" y="1231"/>
                </a:lnTo>
                <a:lnTo>
                  <a:pt x="477" y="1233"/>
                </a:lnTo>
                <a:lnTo>
                  <a:pt x="477" y="1233"/>
                </a:lnTo>
                <a:lnTo>
                  <a:pt x="465" y="1237"/>
                </a:lnTo>
                <a:lnTo>
                  <a:pt x="451" y="1239"/>
                </a:lnTo>
                <a:lnTo>
                  <a:pt x="434" y="1241"/>
                </a:lnTo>
                <a:lnTo>
                  <a:pt x="427" y="1239"/>
                </a:lnTo>
                <a:lnTo>
                  <a:pt x="421" y="1238"/>
                </a:lnTo>
                <a:lnTo>
                  <a:pt x="421" y="1238"/>
                </a:lnTo>
                <a:lnTo>
                  <a:pt x="417" y="1237"/>
                </a:lnTo>
                <a:lnTo>
                  <a:pt x="412" y="1235"/>
                </a:lnTo>
                <a:lnTo>
                  <a:pt x="408" y="1232"/>
                </a:lnTo>
                <a:lnTo>
                  <a:pt x="406" y="1230"/>
                </a:lnTo>
                <a:lnTo>
                  <a:pt x="404" y="1224"/>
                </a:lnTo>
                <a:lnTo>
                  <a:pt x="404" y="1219"/>
                </a:lnTo>
                <a:lnTo>
                  <a:pt x="404" y="1219"/>
                </a:lnTo>
                <a:lnTo>
                  <a:pt x="407" y="1208"/>
                </a:lnTo>
                <a:lnTo>
                  <a:pt x="407" y="1202"/>
                </a:lnTo>
                <a:lnTo>
                  <a:pt x="407" y="1198"/>
                </a:lnTo>
                <a:lnTo>
                  <a:pt x="407" y="1198"/>
                </a:lnTo>
                <a:lnTo>
                  <a:pt x="401" y="1190"/>
                </a:lnTo>
                <a:lnTo>
                  <a:pt x="397" y="1184"/>
                </a:lnTo>
                <a:lnTo>
                  <a:pt x="395" y="1177"/>
                </a:lnTo>
                <a:lnTo>
                  <a:pt x="395" y="1177"/>
                </a:lnTo>
                <a:lnTo>
                  <a:pt x="392" y="1159"/>
                </a:lnTo>
                <a:lnTo>
                  <a:pt x="390" y="1146"/>
                </a:lnTo>
                <a:lnTo>
                  <a:pt x="387" y="1132"/>
                </a:lnTo>
                <a:lnTo>
                  <a:pt x="387" y="1132"/>
                </a:lnTo>
                <a:lnTo>
                  <a:pt x="386" y="1114"/>
                </a:lnTo>
                <a:lnTo>
                  <a:pt x="387" y="1096"/>
                </a:lnTo>
                <a:lnTo>
                  <a:pt x="387" y="1071"/>
                </a:lnTo>
                <a:lnTo>
                  <a:pt x="387" y="1071"/>
                </a:lnTo>
                <a:lnTo>
                  <a:pt x="378" y="1018"/>
                </a:lnTo>
                <a:lnTo>
                  <a:pt x="368" y="967"/>
                </a:lnTo>
                <a:lnTo>
                  <a:pt x="368" y="967"/>
                </a:lnTo>
                <a:lnTo>
                  <a:pt x="361" y="948"/>
                </a:lnTo>
                <a:lnTo>
                  <a:pt x="347" y="908"/>
                </a:lnTo>
                <a:lnTo>
                  <a:pt x="325" y="850"/>
                </a:lnTo>
                <a:lnTo>
                  <a:pt x="325" y="850"/>
                </a:lnTo>
                <a:lnTo>
                  <a:pt x="299" y="738"/>
                </a:lnTo>
                <a:lnTo>
                  <a:pt x="299" y="738"/>
                </a:lnTo>
                <a:lnTo>
                  <a:pt x="290" y="790"/>
                </a:lnTo>
                <a:lnTo>
                  <a:pt x="282" y="846"/>
                </a:lnTo>
                <a:lnTo>
                  <a:pt x="282" y="846"/>
                </a:lnTo>
                <a:lnTo>
                  <a:pt x="282" y="881"/>
                </a:lnTo>
                <a:lnTo>
                  <a:pt x="280" y="907"/>
                </a:lnTo>
                <a:lnTo>
                  <a:pt x="279" y="918"/>
                </a:lnTo>
                <a:lnTo>
                  <a:pt x="277" y="926"/>
                </a:lnTo>
                <a:lnTo>
                  <a:pt x="277" y="926"/>
                </a:lnTo>
                <a:lnTo>
                  <a:pt x="273" y="939"/>
                </a:lnTo>
                <a:lnTo>
                  <a:pt x="268" y="954"/>
                </a:lnTo>
                <a:lnTo>
                  <a:pt x="266" y="971"/>
                </a:lnTo>
                <a:lnTo>
                  <a:pt x="264" y="986"/>
                </a:lnTo>
                <a:lnTo>
                  <a:pt x="264" y="986"/>
                </a:lnTo>
                <a:lnTo>
                  <a:pt x="266" y="1037"/>
                </a:lnTo>
                <a:lnTo>
                  <a:pt x="268" y="1075"/>
                </a:lnTo>
                <a:lnTo>
                  <a:pt x="268" y="1075"/>
                </a:lnTo>
                <a:lnTo>
                  <a:pt x="263" y="1104"/>
                </a:lnTo>
                <a:lnTo>
                  <a:pt x="260" y="1124"/>
                </a:lnTo>
                <a:lnTo>
                  <a:pt x="257" y="1134"/>
                </a:lnTo>
                <a:lnTo>
                  <a:pt x="257" y="1134"/>
                </a:lnTo>
                <a:lnTo>
                  <a:pt x="250" y="1165"/>
                </a:lnTo>
                <a:lnTo>
                  <a:pt x="243" y="1192"/>
                </a:lnTo>
                <a:lnTo>
                  <a:pt x="243" y="1192"/>
                </a:lnTo>
                <a:lnTo>
                  <a:pt x="246" y="1203"/>
                </a:lnTo>
                <a:lnTo>
                  <a:pt x="246" y="1212"/>
                </a:lnTo>
                <a:lnTo>
                  <a:pt x="244" y="1217"/>
                </a:lnTo>
                <a:lnTo>
                  <a:pt x="243" y="1221"/>
                </a:lnTo>
                <a:lnTo>
                  <a:pt x="243" y="1221"/>
                </a:lnTo>
                <a:lnTo>
                  <a:pt x="241" y="1224"/>
                </a:lnTo>
                <a:lnTo>
                  <a:pt x="239" y="1226"/>
                </a:lnTo>
                <a:lnTo>
                  <a:pt x="233" y="1229"/>
                </a:lnTo>
                <a:lnTo>
                  <a:pt x="228" y="1229"/>
                </a:lnTo>
                <a:lnTo>
                  <a:pt x="226" y="1229"/>
                </a:lnTo>
                <a:lnTo>
                  <a:pt x="226" y="1229"/>
                </a:lnTo>
                <a:lnTo>
                  <a:pt x="224" y="1231"/>
                </a:lnTo>
                <a:lnTo>
                  <a:pt x="221" y="1236"/>
                </a:lnTo>
                <a:lnTo>
                  <a:pt x="218" y="1239"/>
                </a:lnTo>
                <a:lnTo>
                  <a:pt x="215" y="1242"/>
                </a:lnTo>
                <a:lnTo>
                  <a:pt x="211" y="1243"/>
                </a:lnTo>
                <a:lnTo>
                  <a:pt x="208" y="1244"/>
                </a:lnTo>
                <a:lnTo>
                  <a:pt x="208" y="1244"/>
                </a:lnTo>
                <a:lnTo>
                  <a:pt x="194" y="1244"/>
                </a:lnTo>
                <a:lnTo>
                  <a:pt x="176" y="1243"/>
                </a:lnTo>
                <a:lnTo>
                  <a:pt x="168" y="1241"/>
                </a:lnTo>
                <a:lnTo>
                  <a:pt x="161" y="1238"/>
                </a:lnTo>
                <a:lnTo>
                  <a:pt x="156" y="1235"/>
                </a:lnTo>
                <a:lnTo>
                  <a:pt x="154" y="1232"/>
                </a:lnTo>
                <a:lnTo>
                  <a:pt x="154" y="1230"/>
                </a:lnTo>
                <a:lnTo>
                  <a:pt x="154" y="1230"/>
                </a:lnTo>
                <a:lnTo>
                  <a:pt x="155" y="1224"/>
                </a:lnTo>
                <a:lnTo>
                  <a:pt x="157" y="1217"/>
                </a:lnTo>
                <a:lnTo>
                  <a:pt x="164" y="1203"/>
                </a:lnTo>
                <a:lnTo>
                  <a:pt x="172" y="1191"/>
                </a:lnTo>
                <a:lnTo>
                  <a:pt x="175" y="1186"/>
                </a:lnTo>
                <a:lnTo>
                  <a:pt x="175" y="1185"/>
                </a:lnTo>
                <a:lnTo>
                  <a:pt x="175" y="1185"/>
                </a:lnTo>
                <a:lnTo>
                  <a:pt x="168" y="1159"/>
                </a:lnTo>
                <a:lnTo>
                  <a:pt x="162" y="1142"/>
                </a:lnTo>
                <a:lnTo>
                  <a:pt x="158" y="1130"/>
                </a:lnTo>
                <a:lnTo>
                  <a:pt x="158" y="1130"/>
                </a:lnTo>
                <a:lnTo>
                  <a:pt x="158" y="1116"/>
                </a:lnTo>
                <a:lnTo>
                  <a:pt x="157" y="1093"/>
                </a:lnTo>
                <a:lnTo>
                  <a:pt x="157" y="1070"/>
                </a:lnTo>
                <a:lnTo>
                  <a:pt x="156" y="1053"/>
                </a:lnTo>
                <a:lnTo>
                  <a:pt x="156" y="1053"/>
                </a:lnTo>
                <a:lnTo>
                  <a:pt x="156" y="1045"/>
                </a:lnTo>
                <a:lnTo>
                  <a:pt x="156" y="1033"/>
                </a:lnTo>
                <a:lnTo>
                  <a:pt x="160" y="1001"/>
                </a:lnTo>
                <a:lnTo>
                  <a:pt x="164" y="967"/>
                </a:lnTo>
                <a:lnTo>
                  <a:pt x="169" y="940"/>
                </a:lnTo>
                <a:lnTo>
                  <a:pt x="169" y="940"/>
                </a:lnTo>
                <a:lnTo>
                  <a:pt x="171" y="928"/>
                </a:lnTo>
                <a:lnTo>
                  <a:pt x="172" y="913"/>
                </a:lnTo>
                <a:lnTo>
                  <a:pt x="174" y="879"/>
                </a:lnTo>
                <a:lnTo>
                  <a:pt x="174" y="846"/>
                </a:lnTo>
                <a:lnTo>
                  <a:pt x="172" y="824"/>
                </a:lnTo>
                <a:lnTo>
                  <a:pt x="172" y="824"/>
                </a:lnTo>
                <a:lnTo>
                  <a:pt x="170" y="752"/>
                </a:lnTo>
                <a:lnTo>
                  <a:pt x="170" y="752"/>
                </a:lnTo>
                <a:lnTo>
                  <a:pt x="169" y="725"/>
                </a:lnTo>
                <a:lnTo>
                  <a:pt x="168" y="698"/>
                </a:lnTo>
                <a:lnTo>
                  <a:pt x="168" y="698"/>
                </a:lnTo>
                <a:lnTo>
                  <a:pt x="169" y="685"/>
                </a:lnTo>
                <a:lnTo>
                  <a:pt x="170" y="678"/>
                </a:lnTo>
                <a:lnTo>
                  <a:pt x="169" y="671"/>
                </a:lnTo>
                <a:lnTo>
                  <a:pt x="169" y="671"/>
                </a:lnTo>
                <a:lnTo>
                  <a:pt x="157" y="629"/>
                </a:lnTo>
                <a:lnTo>
                  <a:pt x="157" y="629"/>
                </a:lnTo>
                <a:lnTo>
                  <a:pt x="155" y="625"/>
                </a:lnTo>
                <a:lnTo>
                  <a:pt x="152" y="623"/>
                </a:lnTo>
                <a:lnTo>
                  <a:pt x="152" y="620"/>
                </a:lnTo>
                <a:lnTo>
                  <a:pt x="152" y="620"/>
                </a:lnTo>
                <a:lnTo>
                  <a:pt x="167" y="572"/>
                </a:lnTo>
                <a:lnTo>
                  <a:pt x="181" y="526"/>
                </a:lnTo>
                <a:lnTo>
                  <a:pt x="181" y="526"/>
                </a:lnTo>
                <a:lnTo>
                  <a:pt x="187" y="514"/>
                </a:lnTo>
                <a:lnTo>
                  <a:pt x="191" y="505"/>
                </a:lnTo>
                <a:lnTo>
                  <a:pt x="194" y="495"/>
                </a:lnTo>
                <a:lnTo>
                  <a:pt x="194" y="495"/>
                </a:lnTo>
                <a:lnTo>
                  <a:pt x="194" y="488"/>
                </a:lnTo>
                <a:lnTo>
                  <a:pt x="193" y="482"/>
                </a:lnTo>
                <a:lnTo>
                  <a:pt x="191" y="477"/>
                </a:lnTo>
                <a:lnTo>
                  <a:pt x="191" y="477"/>
                </a:lnTo>
                <a:lnTo>
                  <a:pt x="190" y="474"/>
                </a:lnTo>
                <a:lnTo>
                  <a:pt x="187" y="465"/>
                </a:lnTo>
                <a:lnTo>
                  <a:pt x="187" y="465"/>
                </a:lnTo>
                <a:lnTo>
                  <a:pt x="175" y="426"/>
                </a:lnTo>
                <a:lnTo>
                  <a:pt x="168" y="403"/>
                </a:lnTo>
                <a:lnTo>
                  <a:pt x="165" y="396"/>
                </a:lnTo>
                <a:lnTo>
                  <a:pt x="164" y="394"/>
                </a:lnTo>
                <a:lnTo>
                  <a:pt x="164" y="394"/>
                </a:lnTo>
                <a:lnTo>
                  <a:pt x="162" y="395"/>
                </a:lnTo>
                <a:lnTo>
                  <a:pt x="161" y="399"/>
                </a:lnTo>
                <a:lnTo>
                  <a:pt x="155" y="409"/>
                </a:lnTo>
                <a:lnTo>
                  <a:pt x="147" y="427"/>
                </a:lnTo>
                <a:lnTo>
                  <a:pt x="147" y="427"/>
                </a:lnTo>
                <a:lnTo>
                  <a:pt x="139" y="457"/>
                </a:lnTo>
                <a:lnTo>
                  <a:pt x="139" y="457"/>
                </a:lnTo>
                <a:lnTo>
                  <a:pt x="134" y="477"/>
                </a:lnTo>
                <a:lnTo>
                  <a:pt x="129" y="487"/>
                </a:lnTo>
                <a:lnTo>
                  <a:pt x="125" y="493"/>
                </a:lnTo>
                <a:lnTo>
                  <a:pt x="125" y="493"/>
                </a:lnTo>
                <a:lnTo>
                  <a:pt x="123" y="494"/>
                </a:lnTo>
                <a:lnTo>
                  <a:pt x="121" y="495"/>
                </a:lnTo>
                <a:lnTo>
                  <a:pt x="117" y="495"/>
                </a:lnTo>
                <a:lnTo>
                  <a:pt x="112" y="494"/>
                </a:lnTo>
                <a:lnTo>
                  <a:pt x="112" y="494"/>
                </a:lnTo>
                <a:lnTo>
                  <a:pt x="104" y="506"/>
                </a:lnTo>
                <a:lnTo>
                  <a:pt x="93" y="523"/>
                </a:lnTo>
                <a:lnTo>
                  <a:pt x="93" y="523"/>
                </a:lnTo>
                <a:lnTo>
                  <a:pt x="90" y="526"/>
                </a:lnTo>
                <a:lnTo>
                  <a:pt x="88" y="527"/>
                </a:lnTo>
                <a:lnTo>
                  <a:pt x="85" y="530"/>
                </a:lnTo>
                <a:lnTo>
                  <a:pt x="84" y="532"/>
                </a:lnTo>
                <a:lnTo>
                  <a:pt x="84" y="532"/>
                </a:lnTo>
                <a:lnTo>
                  <a:pt x="83" y="540"/>
                </a:lnTo>
                <a:lnTo>
                  <a:pt x="83" y="545"/>
                </a:lnTo>
                <a:lnTo>
                  <a:pt x="84" y="551"/>
                </a:lnTo>
                <a:lnTo>
                  <a:pt x="84" y="551"/>
                </a:lnTo>
                <a:lnTo>
                  <a:pt x="85" y="557"/>
                </a:lnTo>
                <a:lnTo>
                  <a:pt x="85" y="561"/>
                </a:lnTo>
                <a:lnTo>
                  <a:pt x="85" y="573"/>
                </a:lnTo>
                <a:lnTo>
                  <a:pt x="85" y="573"/>
                </a:lnTo>
                <a:lnTo>
                  <a:pt x="86" y="579"/>
                </a:lnTo>
                <a:lnTo>
                  <a:pt x="89" y="585"/>
                </a:lnTo>
                <a:lnTo>
                  <a:pt x="89" y="589"/>
                </a:lnTo>
                <a:lnTo>
                  <a:pt x="89" y="590"/>
                </a:lnTo>
                <a:lnTo>
                  <a:pt x="88" y="591"/>
                </a:lnTo>
                <a:lnTo>
                  <a:pt x="88" y="591"/>
                </a:lnTo>
                <a:lnTo>
                  <a:pt x="85" y="592"/>
                </a:lnTo>
                <a:lnTo>
                  <a:pt x="82" y="591"/>
                </a:lnTo>
                <a:lnTo>
                  <a:pt x="78" y="589"/>
                </a:lnTo>
                <a:lnTo>
                  <a:pt x="78" y="589"/>
                </a:lnTo>
                <a:lnTo>
                  <a:pt x="71" y="599"/>
                </a:lnTo>
                <a:lnTo>
                  <a:pt x="71" y="599"/>
                </a:lnTo>
                <a:lnTo>
                  <a:pt x="69" y="604"/>
                </a:lnTo>
                <a:lnTo>
                  <a:pt x="68" y="607"/>
                </a:lnTo>
                <a:lnTo>
                  <a:pt x="69" y="612"/>
                </a:lnTo>
                <a:lnTo>
                  <a:pt x="69" y="612"/>
                </a:lnTo>
                <a:lnTo>
                  <a:pt x="71" y="618"/>
                </a:lnTo>
                <a:lnTo>
                  <a:pt x="72" y="620"/>
                </a:lnTo>
                <a:lnTo>
                  <a:pt x="62" y="632"/>
                </a:lnTo>
                <a:lnTo>
                  <a:pt x="62" y="632"/>
                </a:lnTo>
                <a:lnTo>
                  <a:pt x="46" y="703"/>
                </a:lnTo>
                <a:lnTo>
                  <a:pt x="34" y="752"/>
                </a:lnTo>
                <a:lnTo>
                  <a:pt x="29" y="775"/>
                </a:lnTo>
                <a:lnTo>
                  <a:pt x="29" y="775"/>
                </a:lnTo>
                <a:lnTo>
                  <a:pt x="27" y="777"/>
                </a:lnTo>
                <a:lnTo>
                  <a:pt x="24" y="780"/>
                </a:lnTo>
                <a:lnTo>
                  <a:pt x="19" y="781"/>
                </a:lnTo>
                <a:lnTo>
                  <a:pt x="12" y="780"/>
                </a:lnTo>
                <a:lnTo>
                  <a:pt x="12" y="780"/>
                </a:lnTo>
                <a:lnTo>
                  <a:pt x="5" y="776"/>
                </a:lnTo>
                <a:lnTo>
                  <a:pt x="1" y="772"/>
                </a:lnTo>
                <a:lnTo>
                  <a:pt x="0" y="768"/>
                </a:lnTo>
                <a:lnTo>
                  <a:pt x="0" y="763"/>
                </a:lnTo>
                <a:lnTo>
                  <a:pt x="0" y="763"/>
                </a:lnTo>
                <a:lnTo>
                  <a:pt x="16" y="697"/>
                </a:lnTo>
                <a:lnTo>
                  <a:pt x="30" y="636"/>
                </a:lnTo>
                <a:lnTo>
                  <a:pt x="30" y="636"/>
                </a:lnTo>
                <a:lnTo>
                  <a:pt x="29" y="633"/>
                </a:lnTo>
                <a:lnTo>
                  <a:pt x="27" y="630"/>
                </a:lnTo>
                <a:lnTo>
                  <a:pt x="27" y="624"/>
                </a:lnTo>
                <a:lnTo>
                  <a:pt x="27" y="624"/>
                </a:lnTo>
                <a:lnTo>
                  <a:pt x="29" y="619"/>
                </a:lnTo>
                <a:lnTo>
                  <a:pt x="31" y="614"/>
                </a:lnTo>
                <a:lnTo>
                  <a:pt x="34" y="612"/>
                </a:lnTo>
                <a:lnTo>
                  <a:pt x="39" y="599"/>
                </a:lnTo>
                <a:lnTo>
                  <a:pt x="39" y="599"/>
                </a:lnTo>
                <a:lnTo>
                  <a:pt x="38" y="599"/>
                </a:lnTo>
                <a:lnTo>
                  <a:pt x="37" y="600"/>
                </a:lnTo>
                <a:lnTo>
                  <a:pt x="36" y="599"/>
                </a:lnTo>
                <a:lnTo>
                  <a:pt x="36" y="599"/>
                </a:lnTo>
                <a:lnTo>
                  <a:pt x="32" y="592"/>
                </a:lnTo>
                <a:lnTo>
                  <a:pt x="30" y="581"/>
                </a:lnTo>
                <a:lnTo>
                  <a:pt x="27" y="569"/>
                </a:lnTo>
                <a:lnTo>
                  <a:pt x="27" y="564"/>
                </a:lnTo>
                <a:lnTo>
                  <a:pt x="27" y="560"/>
                </a:lnTo>
                <a:lnTo>
                  <a:pt x="27" y="560"/>
                </a:lnTo>
                <a:lnTo>
                  <a:pt x="31" y="551"/>
                </a:lnTo>
                <a:lnTo>
                  <a:pt x="34" y="546"/>
                </a:lnTo>
                <a:lnTo>
                  <a:pt x="34" y="546"/>
                </a:lnTo>
                <a:lnTo>
                  <a:pt x="42" y="541"/>
                </a:lnTo>
                <a:lnTo>
                  <a:pt x="46" y="538"/>
                </a:lnTo>
                <a:lnTo>
                  <a:pt x="47" y="535"/>
                </a:lnTo>
                <a:lnTo>
                  <a:pt x="47" y="535"/>
                </a:lnTo>
                <a:lnTo>
                  <a:pt x="52" y="508"/>
                </a:lnTo>
                <a:lnTo>
                  <a:pt x="56" y="490"/>
                </a:lnTo>
                <a:lnTo>
                  <a:pt x="57" y="480"/>
                </a:lnTo>
                <a:lnTo>
                  <a:pt x="57" y="480"/>
                </a:lnTo>
                <a:lnTo>
                  <a:pt x="55" y="471"/>
                </a:lnTo>
                <a:lnTo>
                  <a:pt x="53" y="460"/>
                </a:lnTo>
                <a:lnTo>
                  <a:pt x="53" y="460"/>
                </a:lnTo>
                <a:lnTo>
                  <a:pt x="53" y="451"/>
                </a:lnTo>
                <a:lnTo>
                  <a:pt x="55" y="447"/>
                </a:lnTo>
                <a:lnTo>
                  <a:pt x="55" y="447"/>
                </a:lnTo>
                <a:lnTo>
                  <a:pt x="49" y="442"/>
                </a:lnTo>
                <a:lnTo>
                  <a:pt x="44" y="438"/>
                </a:lnTo>
                <a:lnTo>
                  <a:pt x="43" y="435"/>
                </a:lnTo>
                <a:lnTo>
                  <a:pt x="42" y="433"/>
                </a:lnTo>
                <a:lnTo>
                  <a:pt x="42" y="433"/>
                </a:lnTo>
                <a:lnTo>
                  <a:pt x="43" y="428"/>
                </a:lnTo>
                <a:lnTo>
                  <a:pt x="45" y="422"/>
                </a:lnTo>
                <a:lnTo>
                  <a:pt x="47" y="418"/>
                </a:lnTo>
                <a:lnTo>
                  <a:pt x="52" y="413"/>
                </a:lnTo>
                <a:lnTo>
                  <a:pt x="52" y="413"/>
                </a:lnTo>
                <a:lnTo>
                  <a:pt x="56" y="411"/>
                </a:lnTo>
                <a:lnTo>
                  <a:pt x="60" y="408"/>
                </a:lnTo>
                <a:lnTo>
                  <a:pt x="63" y="407"/>
                </a:lnTo>
                <a:lnTo>
                  <a:pt x="65" y="405"/>
                </a:lnTo>
                <a:lnTo>
                  <a:pt x="65" y="405"/>
                </a:lnTo>
                <a:lnTo>
                  <a:pt x="66" y="396"/>
                </a:lnTo>
                <a:lnTo>
                  <a:pt x="68" y="392"/>
                </a:lnTo>
                <a:lnTo>
                  <a:pt x="68" y="392"/>
                </a:lnTo>
                <a:lnTo>
                  <a:pt x="83" y="363"/>
                </a:lnTo>
                <a:lnTo>
                  <a:pt x="93" y="342"/>
                </a:lnTo>
                <a:lnTo>
                  <a:pt x="99" y="329"/>
                </a:lnTo>
                <a:lnTo>
                  <a:pt x="99" y="329"/>
                </a:lnTo>
                <a:lnTo>
                  <a:pt x="105" y="313"/>
                </a:lnTo>
                <a:lnTo>
                  <a:pt x="116" y="284"/>
                </a:lnTo>
                <a:lnTo>
                  <a:pt x="128" y="255"/>
                </a:lnTo>
                <a:lnTo>
                  <a:pt x="134" y="245"/>
                </a:lnTo>
                <a:lnTo>
                  <a:pt x="137" y="241"/>
                </a:lnTo>
                <a:lnTo>
                  <a:pt x="137" y="241"/>
                </a:lnTo>
                <a:lnTo>
                  <a:pt x="172" y="221"/>
                </a:lnTo>
                <a:lnTo>
                  <a:pt x="194" y="209"/>
                </a:lnTo>
                <a:lnTo>
                  <a:pt x="207" y="203"/>
                </a:lnTo>
                <a:lnTo>
                  <a:pt x="207" y="203"/>
                </a:lnTo>
                <a:lnTo>
                  <a:pt x="213" y="201"/>
                </a:lnTo>
                <a:lnTo>
                  <a:pt x="221" y="196"/>
                </a:lnTo>
                <a:lnTo>
                  <a:pt x="231" y="189"/>
                </a:lnTo>
                <a:lnTo>
                  <a:pt x="231" y="189"/>
                </a:lnTo>
                <a:lnTo>
                  <a:pt x="233" y="178"/>
                </a:lnTo>
                <a:lnTo>
                  <a:pt x="234" y="170"/>
                </a:lnTo>
                <a:lnTo>
                  <a:pt x="236" y="164"/>
                </a:lnTo>
                <a:lnTo>
                  <a:pt x="236" y="164"/>
                </a:lnTo>
                <a:lnTo>
                  <a:pt x="239" y="162"/>
                </a:lnTo>
                <a:lnTo>
                  <a:pt x="242" y="159"/>
                </a:lnTo>
                <a:lnTo>
                  <a:pt x="246" y="156"/>
                </a:lnTo>
                <a:lnTo>
                  <a:pt x="239" y="148"/>
                </a:lnTo>
                <a:lnTo>
                  <a:pt x="239" y="148"/>
                </a:lnTo>
                <a:lnTo>
                  <a:pt x="236" y="145"/>
                </a:lnTo>
                <a:lnTo>
                  <a:pt x="229" y="139"/>
                </a:lnTo>
                <a:lnTo>
                  <a:pt x="223" y="131"/>
                </a:lnTo>
                <a:lnTo>
                  <a:pt x="220" y="126"/>
                </a:lnTo>
                <a:lnTo>
                  <a:pt x="217" y="120"/>
                </a:lnTo>
                <a:lnTo>
                  <a:pt x="217" y="120"/>
                </a:lnTo>
                <a:lnTo>
                  <a:pt x="215" y="109"/>
                </a:lnTo>
                <a:lnTo>
                  <a:pt x="216" y="108"/>
                </a:lnTo>
                <a:lnTo>
                  <a:pt x="217" y="106"/>
                </a:lnTo>
                <a:lnTo>
                  <a:pt x="217" y="106"/>
                </a:lnTo>
                <a:lnTo>
                  <a:pt x="222" y="106"/>
                </a:lnTo>
                <a:lnTo>
                  <a:pt x="223" y="106"/>
                </a:lnTo>
                <a:lnTo>
                  <a:pt x="223" y="106"/>
                </a:lnTo>
                <a:lnTo>
                  <a:pt x="218" y="91"/>
                </a:lnTo>
                <a:lnTo>
                  <a:pt x="218" y="91"/>
                </a:lnTo>
                <a:lnTo>
                  <a:pt x="218" y="83"/>
                </a:lnTo>
                <a:lnTo>
                  <a:pt x="217" y="74"/>
                </a:lnTo>
                <a:lnTo>
                  <a:pt x="217" y="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EDDDB69-15C5-4414-B8FC-94A548C4965A}"/>
              </a:ext>
            </a:extLst>
          </p:cNvPr>
          <p:cNvSpPr>
            <a:spLocks noEditPoints="1"/>
          </p:cNvSpPr>
          <p:nvPr/>
        </p:nvSpPr>
        <p:spPr bwMode="auto">
          <a:xfrm>
            <a:off x="8338137" y="586105"/>
            <a:ext cx="653134" cy="1814020"/>
          </a:xfrm>
          <a:custGeom>
            <a:avLst/>
            <a:gdLst>
              <a:gd name="T0" fmla="*/ 123 w 602"/>
              <a:gd name="T1" fmla="*/ 306 h 1672"/>
              <a:gd name="T2" fmla="*/ 119 w 602"/>
              <a:gd name="T3" fmla="*/ 341 h 1672"/>
              <a:gd name="T4" fmla="*/ 137 w 602"/>
              <a:gd name="T5" fmla="*/ 374 h 1672"/>
              <a:gd name="T6" fmla="*/ 187 w 602"/>
              <a:gd name="T7" fmla="*/ 545 h 1672"/>
              <a:gd name="T8" fmla="*/ 207 w 602"/>
              <a:gd name="T9" fmla="*/ 590 h 1672"/>
              <a:gd name="T10" fmla="*/ 332 w 602"/>
              <a:gd name="T11" fmla="*/ 728 h 1672"/>
              <a:gd name="T12" fmla="*/ 317 w 602"/>
              <a:gd name="T13" fmla="*/ 988 h 1672"/>
              <a:gd name="T14" fmla="*/ 194 w 602"/>
              <a:gd name="T15" fmla="*/ 1215 h 1672"/>
              <a:gd name="T16" fmla="*/ 199 w 602"/>
              <a:gd name="T17" fmla="*/ 1281 h 1672"/>
              <a:gd name="T18" fmla="*/ 161 w 602"/>
              <a:gd name="T19" fmla="*/ 1390 h 1672"/>
              <a:gd name="T20" fmla="*/ 117 w 602"/>
              <a:gd name="T21" fmla="*/ 1489 h 1672"/>
              <a:gd name="T22" fmla="*/ 123 w 602"/>
              <a:gd name="T23" fmla="*/ 1532 h 1672"/>
              <a:gd name="T24" fmla="*/ 67 w 602"/>
              <a:gd name="T25" fmla="*/ 1549 h 1672"/>
              <a:gd name="T26" fmla="*/ 10 w 602"/>
              <a:gd name="T27" fmla="*/ 1554 h 1672"/>
              <a:gd name="T28" fmla="*/ 16 w 602"/>
              <a:gd name="T29" fmla="*/ 1579 h 1672"/>
              <a:gd name="T30" fmla="*/ 123 w 602"/>
              <a:gd name="T31" fmla="*/ 1607 h 1672"/>
              <a:gd name="T32" fmla="*/ 195 w 602"/>
              <a:gd name="T33" fmla="*/ 1597 h 1672"/>
              <a:gd name="T34" fmla="*/ 210 w 602"/>
              <a:gd name="T35" fmla="*/ 1529 h 1672"/>
              <a:gd name="T36" fmla="*/ 238 w 602"/>
              <a:gd name="T37" fmla="*/ 1497 h 1672"/>
              <a:gd name="T38" fmla="*/ 284 w 602"/>
              <a:gd name="T39" fmla="*/ 1380 h 1672"/>
              <a:gd name="T40" fmla="*/ 399 w 602"/>
              <a:gd name="T41" fmla="*/ 1189 h 1672"/>
              <a:gd name="T42" fmla="*/ 438 w 602"/>
              <a:gd name="T43" fmla="*/ 1310 h 1672"/>
              <a:gd name="T44" fmla="*/ 466 w 602"/>
              <a:gd name="T45" fmla="*/ 1403 h 1672"/>
              <a:gd name="T46" fmla="*/ 497 w 602"/>
              <a:gd name="T47" fmla="*/ 1574 h 1672"/>
              <a:gd name="T48" fmla="*/ 467 w 602"/>
              <a:gd name="T49" fmla="*/ 1629 h 1672"/>
              <a:gd name="T50" fmla="*/ 421 w 602"/>
              <a:gd name="T51" fmla="*/ 1650 h 1672"/>
              <a:gd name="T52" fmla="*/ 550 w 602"/>
              <a:gd name="T53" fmla="*/ 1671 h 1672"/>
              <a:gd name="T54" fmla="*/ 582 w 602"/>
              <a:gd name="T55" fmla="*/ 1643 h 1672"/>
              <a:gd name="T56" fmla="*/ 577 w 602"/>
              <a:gd name="T57" fmla="*/ 1584 h 1672"/>
              <a:gd name="T58" fmla="*/ 574 w 602"/>
              <a:gd name="T59" fmla="*/ 1490 h 1672"/>
              <a:gd name="T60" fmla="*/ 550 w 602"/>
              <a:gd name="T61" fmla="*/ 1294 h 1672"/>
              <a:gd name="T62" fmla="*/ 553 w 602"/>
              <a:gd name="T63" fmla="*/ 946 h 1672"/>
              <a:gd name="T64" fmla="*/ 565 w 602"/>
              <a:gd name="T65" fmla="*/ 796 h 1672"/>
              <a:gd name="T66" fmla="*/ 601 w 602"/>
              <a:gd name="T67" fmla="*/ 643 h 1672"/>
              <a:gd name="T68" fmla="*/ 596 w 602"/>
              <a:gd name="T69" fmla="*/ 544 h 1672"/>
              <a:gd name="T70" fmla="*/ 576 w 602"/>
              <a:gd name="T71" fmla="*/ 511 h 1672"/>
              <a:gd name="T72" fmla="*/ 468 w 602"/>
              <a:gd name="T73" fmla="*/ 378 h 1672"/>
              <a:gd name="T74" fmla="*/ 455 w 602"/>
              <a:gd name="T75" fmla="*/ 317 h 1672"/>
              <a:gd name="T76" fmla="*/ 440 w 602"/>
              <a:gd name="T77" fmla="*/ 251 h 1672"/>
              <a:gd name="T78" fmla="*/ 426 w 602"/>
              <a:gd name="T79" fmla="*/ 232 h 1672"/>
              <a:gd name="T80" fmla="*/ 426 w 602"/>
              <a:gd name="T81" fmla="*/ 249 h 1672"/>
              <a:gd name="T82" fmla="*/ 416 w 602"/>
              <a:gd name="T83" fmla="*/ 284 h 1672"/>
              <a:gd name="T84" fmla="*/ 401 w 602"/>
              <a:gd name="T85" fmla="*/ 351 h 1672"/>
              <a:gd name="T86" fmla="*/ 410 w 602"/>
              <a:gd name="T87" fmla="*/ 367 h 1672"/>
              <a:gd name="T88" fmla="*/ 454 w 602"/>
              <a:gd name="T89" fmla="*/ 426 h 1672"/>
              <a:gd name="T90" fmla="*/ 388 w 602"/>
              <a:gd name="T91" fmla="*/ 433 h 1672"/>
              <a:gd name="T92" fmla="*/ 369 w 602"/>
              <a:gd name="T93" fmla="*/ 484 h 1672"/>
              <a:gd name="T94" fmla="*/ 347 w 602"/>
              <a:gd name="T95" fmla="*/ 503 h 1672"/>
              <a:gd name="T96" fmla="*/ 380 w 602"/>
              <a:gd name="T97" fmla="*/ 556 h 1672"/>
              <a:gd name="T98" fmla="*/ 397 w 602"/>
              <a:gd name="T99" fmla="*/ 596 h 1672"/>
              <a:gd name="T100" fmla="*/ 324 w 602"/>
              <a:gd name="T101" fmla="*/ 570 h 1672"/>
              <a:gd name="T102" fmla="*/ 260 w 602"/>
              <a:gd name="T103" fmla="*/ 530 h 1672"/>
              <a:gd name="T104" fmla="*/ 199 w 602"/>
              <a:gd name="T105" fmla="*/ 402 h 1672"/>
              <a:gd name="T106" fmla="*/ 188 w 602"/>
              <a:gd name="T107" fmla="*/ 313 h 1672"/>
              <a:gd name="T108" fmla="*/ 218 w 602"/>
              <a:gd name="T109" fmla="*/ 17 h 1672"/>
              <a:gd name="T110" fmla="*/ 200 w 602"/>
              <a:gd name="T111" fmla="*/ 4 h 1672"/>
              <a:gd name="T112" fmla="*/ 510 w 602"/>
              <a:gd name="T113" fmla="*/ 557 h 1672"/>
              <a:gd name="T114" fmla="*/ 525 w 602"/>
              <a:gd name="T115" fmla="*/ 591 h 1672"/>
              <a:gd name="T116" fmla="*/ 513 w 602"/>
              <a:gd name="T117" fmla="*/ 599 h 1672"/>
              <a:gd name="T118" fmla="*/ 501 w 602"/>
              <a:gd name="T119" fmla="*/ 553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2" h="1672">
                <a:moveTo>
                  <a:pt x="137" y="284"/>
                </a:moveTo>
                <a:lnTo>
                  <a:pt x="137" y="284"/>
                </a:lnTo>
                <a:lnTo>
                  <a:pt x="130" y="291"/>
                </a:lnTo>
                <a:lnTo>
                  <a:pt x="126" y="298"/>
                </a:lnTo>
                <a:lnTo>
                  <a:pt x="123" y="300"/>
                </a:lnTo>
                <a:lnTo>
                  <a:pt x="123" y="303"/>
                </a:lnTo>
                <a:lnTo>
                  <a:pt x="123" y="303"/>
                </a:lnTo>
                <a:lnTo>
                  <a:pt x="123" y="306"/>
                </a:lnTo>
                <a:lnTo>
                  <a:pt x="123" y="309"/>
                </a:lnTo>
                <a:lnTo>
                  <a:pt x="123" y="311"/>
                </a:lnTo>
                <a:lnTo>
                  <a:pt x="123" y="317"/>
                </a:lnTo>
                <a:lnTo>
                  <a:pt x="123" y="317"/>
                </a:lnTo>
                <a:lnTo>
                  <a:pt x="123" y="323"/>
                </a:lnTo>
                <a:lnTo>
                  <a:pt x="122" y="329"/>
                </a:lnTo>
                <a:lnTo>
                  <a:pt x="120" y="335"/>
                </a:lnTo>
                <a:lnTo>
                  <a:pt x="119" y="341"/>
                </a:lnTo>
                <a:lnTo>
                  <a:pt x="119" y="341"/>
                </a:lnTo>
                <a:lnTo>
                  <a:pt x="119" y="347"/>
                </a:lnTo>
                <a:lnTo>
                  <a:pt x="119" y="351"/>
                </a:lnTo>
                <a:lnTo>
                  <a:pt x="121" y="355"/>
                </a:lnTo>
                <a:lnTo>
                  <a:pt x="123" y="360"/>
                </a:lnTo>
                <a:lnTo>
                  <a:pt x="123" y="360"/>
                </a:lnTo>
                <a:lnTo>
                  <a:pt x="133" y="369"/>
                </a:lnTo>
                <a:lnTo>
                  <a:pt x="137" y="374"/>
                </a:lnTo>
                <a:lnTo>
                  <a:pt x="137" y="374"/>
                </a:lnTo>
                <a:lnTo>
                  <a:pt x="152" y="397"/>
                </a:lnTo>
                <a:lnTo>
                  <a:pt x="152" y="397"/>
                </a:lnTo>
                <a:lnTo>
                  <a:pt x="155" y="407"/>
                </a:lnTo>
                <a:lnTo>
                  <a:pt x="160" y="426"/>
                </a:lnTo>
                <a:lnTo>
                  <a:pt x="172" y="477"/>
                </a:lnTo>
                <a:lnTo>
                  <a:pt x="184" y="527"/>
                </a:lnTo>
                <a:lnTo>
                  <a:pt x="187" y="545"/>
                </a:lnTo>
                <a:lnTo>
                  <a:pt x="189" y="553"/>
                </a:lnTo>
                <a:lnTo>
                  <a:pt x="189" y="553"/>
                </a:lnTo>
                <a:lnTo>
                  <a:pt x="193" y="559"/>
                </a:lnTo>
                <a:lnTo>
                  <a:pt x="198" y="564"/>
                </a:lnTo>
                <a:lnTo>
                  <a:pt x="204" y="568"/>
                </a:lnTo>
                <a:lnTo>
                  <a:pt x="204" y="568"/>
                </a:lnTo>
                <a:lnTo>
                  <a:pt x="205" y="581"/>
                </a:lnTo>
                <a:lnTo>
                  <a:pt x="207" y="590"/>
                </a:lnTo>
                <a:lnTo>
                  <a:pt x="208" y="596"/>
                </a:lnTo>
                <a:lnTo>
                  <a:pt x="208" y="596"/>
                </a:lnTo>
                <a:lnTo>
                  <a:pt x="232" y="615"/>
                </a:lnTo>
                <a:lnTo>
                  <a:pt x="279" y="643"/>
                </a:lnTo>
                <a:lnTo>
                  <a:pt x="279" y="643"/>
                </a:lnTo>
                <a:lnTo>
                  <a:pt x="331" y="719"/>
                </a:lnTo>
                <a:lnTo>
                  <a:pt x="331" y="719"/>
                </a:lnTo>
                <a:lnTo>
                  <a:pt x="332" y="728"/>
                </a:lnTo>
                <a:lnTo>
                  <a:pt x="331" y="746"/>
                </a:lnTo>
                <a:lnTo>
                  <a:pt x="331" y="771"/>
                </a:lnTo>
                <a:lnTo>
                  <a:pt x="327" y="936"/>
                </a:lnTo>
                <a:lnTo>
                  <a:pt x="327" y="936"/>
                </a:lnTo>
                <a:lnTo>
                  <a:pt x="323" y="960"/>
                </a:lnTo>
                <a:lnTo>
                  <a:pt x="321" y="978"/>
                </a:lnTo>
                <a:lnTo>
                  <a:pt x="317" y="988"/>
                </a:lnTo>
                <a:lnTo>
                  <a:pt x="317" y="988"/>
                </a:lnTo>
                <a:lnTo>
                  <a:pt x="302" y="1021"/>
                </a:lnTo>
                <a:lnTo>
                  <a:pt x="289" y="1050"/>
                </a:lnTo>
                <a:lnTo>
                  <a:pt x="289" y="1050"/>
                </a:lnTo>
                <a:lnTo>
                  <a:pt x="245" y="1129"/>
                </a:lnTo>
                <a:lnTo>
                  <a:pt x="213" y="1186"/>
                </a:lnTo>
                <a:lnTo>
                  <a:pt x="201" y="1206"/>
                </a:lnTo>
                <a:lnTo>
                  <a:pt x="194" y="1215"/>
                </a:lnTo>
                <a:lnTo>
                  <a:pt x="194" y="1215"/>
                </a:lnTo>
                <a:lnTo>
                  <a:pt x="193" y="1217"/>
                </a:lnTo>
                <a:lnTo>
                  <a:pt x="192" y="1220"/>
                </a:lnTo>
                <a:lnTo>
                  <a:pt x="191" y="1227"/>
                </a:lnTo>
                <a:lnTo>
                  <a:pt x="191" y="1236"/>
                </a:lnTo>
                <a:lnTo>
                  <a:pt x="192" y="1246"/>
                </a:lnTo>
                <a:lnTo>
                  <a:pt x="195" y="1267"/>
                </a:lnTo>
                <a:lnTo>
                  <a:pt x="199" y="1281"/>
                </a:lnTo>
                <a:lnTo>
                  <a:pt x="199" y="1281"/>
                </a:lnTo>
                <a:lnTo>
                  <a:pt x="199" y="1285"/>
                </a:lnTo>
                <a:lnTo>
                  <a:pt x="198" y="1290"/>
                </a:lnTo>
                <a:lnTo>
                  <a:pt x="194" y="1301"/>
                </a:lnTo>
                <a:lnTo>
                  <a:pt x="182" y="1336"/>
                </a:lnTo>
                <a:lnTo>
                  <a:pt x="168" y="1370"/>
                </a:lnTo>
                <a:lnTo>
                  <a:pt x="163" y="1383"/>
                </a:lnTo>
                <a:lnTo>
                  <a:pt x="161" y="1390"/>
                </a:lnTo>
                <a:lnTo>
                  <a:pt x="161" y="1390"/>
                </a:lnTo>
                <a:lnTo>
                  <a:pt x="160" y="1396"/>
                </a:lnTo>
                <a:lnTo>
                  <a:pt x="156" y="1405"/>
                </a:lnTo>
                <a:lnTo>
                  <a:pt x="146" y="1429"/>
                </a:lnTo>
                <a:lnTo>
                  <a:pt x="128" y="1466"/>
                </a:lnTo>
                <a:lnTo>
                  <a:pt x="128" y="1466"/>
                </a:lnTo>
                <a:lnTo>
                  <a:pt x="119" y="1484"/>
                </a:lnTo>
                <a:lnTo>
                  <a:pt x="119" y="1484"/>
                </a:lnTo>
                <a:lnTo>
                  <a:pt x="117" y="1489"/>
                </a:lnTo>
                <a:lnTo>
                  <a:pt x="117" y="1493"/>
                </a:lnTo>
                <a:lnTo>
                  <a:pt x="117" y="1497"/>
                </a:lnTo>
                <a:lnTo>
                  <a:pt x="119" y="1501"/>
                </a:lnTo>
                <a:lnTo>
                  <a:pt x="122" y="1506"/>
                </a:lnTo>
                <a:lnTo>
                  <a:pt x="123" y="1508"/>
                </a:lnTo>
                <a:lnTo>
                  <a:pt x="123" y="1508"/>
                </a:lnTo>
                <a:lnTo>
                  <a:pt x="123" y="1519"/>
                </a:lnTo>
                <a:lnTo>
                  <a:pt x="123" y="1532"/>
                </a:lnTo>
                <a:lnTo>
                  <a:pt x="123" y="1532"/>
                </a:lnTo>
                <a:lnTo>
                  <a:pt x="122" y="1533"/>
                </a:lnTo>
                <a:lnTo>
                  <a:pt x="117" y="1535"/>
                </a:lnTo>
                <a:lnTo>
                  <a:pt x="104" y="1541"/>
                </a:lnTo>
                <a:lnTo>
                  <a:pt x="81" y="1551"/>
                </a:lnTo>
                <a:lnTo>
                  <a:pt x="81" y="1551"/>
                </a:lnTo>
                <a:lnTo>
                  <a:pt x="75" y="1551"/>
                </a:lnTo>
                <a:lnTo>
                  <a:pt x="67" y="1549"/>
                </a:lnTo>
                <a:lnTo>
                  <a:pt x="56" y="1547"/>
                </a:lnTo>
                <a:lnTo>
                  <a:pt x="43" y="1546"/>
                </a:lnTo>
                <a:lnTo>
                  <a:pt x="43" y="1546"/>
                </a:lnTo>
                <a:lnTo>
                  <a:pt x="36" y="1546"/>
                </a:lnTo>
                <a:lnTo>
                  <a:pt x="29" y="1547"/>
                </a:lnTo>
                <a:lnTo>
                  <a:pt x="22" y="1548"/>
                </a:lnTo>
                <a:lnTo>
                  <a:pt x="15" y="1552"/>
                </a:lnTo>
                <a:lnTo>
                  <a:pt x="10" y="1554"/>
                </a:lnTo>
                <a:lnTo>
                  <a:pt x="5" y="1558"/>
                </a:lnTo>
                <a:lnTo>
                  <a:pt x="2" y="1561"/>
                </a:lnTo>
                <a:lnTo>
                  <a:pt x="0" y="1565"/>
                </a:lnTo>
                <a:lnTo>
                  <a:pt x="0" y="1565"/>
                </a:lnTo>
                <a:lnTo>
                  <a:pt x="0" y="1567"/>
                </a:lnTo>
                <a:lnTo>
                  <a:pt x="2" y="1568"/>
                </a:lnTo>
                <a:lnTo>
                  <a:pt x="7" y="1573"/>
                </a:lnTo>
                <a:lnTo>
                  <a:pt x="16" y="1579"/>
                </a:lnTo>
                <a:lnTo>
                  <a:pt x="25" y="1584"/>
                </a:lnTo>
                <a:lnTo>
                  <a:pt x="46" y="1593"/>
                </a:lnTo>
                <a:lnTo>
                  <a:pt x="62" y="1598"/>
                </a:lnTo>
                <a:lnTo>
                  <a:pt x="62" y="1598"/>
                </a:lnTo>
                <a:lnTo>
                  <a:pt x="95" y="1603"/>
                </a:lnTo>
                <a:lnTo>
                  <a:pt x="113" y="1605"/>
                </a:lnTo>
                <a:lnTo>
                  <a:pt x="123" y="1607"/>
                </a:lnTo>
                <a:lnTo>
                  <a:pt x="123" y="1607"/>
                </a:lnTo>
                <a:lnTo>
                  <a:pt x="154" y="1614"/>
                </a:lnTo>
                <a:lnTo>
                  <a:pt x="185" y="1622"/>
                </a:lnTo>
                <a:lnTo>
                  <a:pt x="185" y="1622"/>
                </a:lnTo>
                <a:lnTo>
                  <a:pt x="186" y="1622"/>
                </a:lnTo>
                <a:lnTo>
                  <a:pt x="187" y="1620"/>
                </a:lnTo>
                <a:lnTo>
                  <a:pt x="191" y="1614"/>
                </a:lnTo>
                <a:lnTo>
                  <a:pt x="193" y="1607"/>
                </a:lnTo>
                <a:lnTo>
                  <a:pt x="195" y="1597"/>
                </a:lnTo>
                <a:lnTo>
                  <a:pt x="200" y="1575"/>
                </a:lnTo>
                <a:lnTo>
                  <a:pt x="204" y="1555"/>
                </a:lnTo>
                <a:lnTo>
                  <a:pt x="204" y="1555"/>
                </a:lnTo>
                <a:lnTo>
                  <a:pt x="207" y="1538"/>
                </a:lnTo>
                <a:lnTo>
                  <a:pt x="207" y="1533"/>
                </a:lnTo>
                <a:lnTo>
                  <a:pt x="208" y="1532"/>
                </a:lnTo>
                <a:lnTo>
                  <a:pt x="208" y="1532"/>
                </a:lnTo>
                <a:lnTo>
                  <a:pt x="210" y="1529"/>
                </a:lnTo>
                <a:lnTo>
                  <a:pt x="208" y="1526"/>
                </a:lnTo>
                <a:lnTo>
                  <a:pt x="208" y="1522"/>
                </a:lnTo>
                <a:lnTo>
                  <a:pt x="208" y="1522"/>
                </a:lnTo>
                <a:lnTo>
                  <a:pt x="227" y="1513"/>
                </a:lnTo>
                <a:lnTo>
                  <a:pt x="227" y="1513"/>
                </a:lnTo>
                <a:lnTo>
                  <a:pt x="230" y="1510"/>
                </a:lnTo>
                <a:lnTo>
                  <a:pt x="232" y="1507"/>
                </a:lnTo>
                <a:lnTo>
                  <a:pt x="238" y="1497"/>
                </a:lnTo>
                <a:lnTo>
                  <a:pt x="251" y="1470"/>
                </a:lnTo>
                <a:lnTo>
                  <a:pt x="251" y="1470"/>
                </a:lnTo>
                <a:lnTo>
                  <a:pt x="254" y="1462"/>
                </a:lnTo>
                <a:lnTo>
                  <a:pt x="259" y="1450"/>
                </a:lnTo>
                <a:lnTo>
                  <a:pt x="269" y="1423"/>
                </a:lnTo>
                <a:lnTo>
                  <a:pt x="277" y="1398"/>
                </a:lnTo>
                <a:lnTo>
                  <a:pt x="284" y="1380"/>
                </a:lnTo>
                <a:lnTo>
                  <a:pt x="284" y="1380"/>
                </a:lnTo>
                <a:lnTo>
                  <a:pt x="317" y="1319"/>
                </a:lnTo>
                <a:lnTo>
                  <a:pt x="338" y="1281"/>
                </a:lnTo>
                <a:lnTo>
                  <a:pt x="350" y="1258"/>
                </a:lnTo>
                <a:lnTo>
                  <a:pt x="350" y="1258"/>
                </a:lnTo>
                <a:lnTo>
                  <a:pt x="360" y="1240"/>
                </a:lnTo>
                <a:lnTo>
                  <a:pt x="376" y="1216"/>
                </a:lnTo>
                <a:lnTo>
                  <a:pt x="392" y="1195"/>
                </a:lnTo>
                <a:lnTo>
                  <a:pt x="399" y="1189"/>
                </a:lnTo>
                <a:lnTo>
                  <a:pt x="401" y="1187"/>
                </a:lnTo>
                <a:lnTo>
                  <a:pt x="402" y="1187"/>
                </a:lnTo>
                <a:lnTo>
                  <a:pt x="402" y="1187"/>
                </a:lnTo>
                <a:lnTo>
                  <a:pt x="403" y="1189"/>
                </a:lnTo>
                <a:lnTo>
                  <a:pt x="406" y="1194"/>
                </a:lnTo>
                <a:lnTo>
                  <a:pt x="412" y="1210"/>
                </a:lnTo>
                <a:lnTo>
                  <a:pt x="426" y="1260"/>
                </a:lnTo>
                <a:lnTo>
                  <a:pt x="438" y="1310"/>
                </a:lnTo>
                <a:lnTo>
                  <a:pt x="445" y="1333"/>
                </a:lnTo>
                <a:lnTo>
                  <a:pt x="445" y="1333"/>
                </a:lnTo>
                <a:lnTo>
                  <a:pt x="448" y="1343"/>
                </a:lnTo>
                <a:lnTo>
                  <a:pt x="453" y="1360"/>
                </a:lnTo>
                <a:lnTo>
                  <a:pt x="459" y="1380"/>
                </a:lnTo>
                <a:lnTo>
                  <a:pt x="464" y="1395"/>
                </a:lnTo>
                <a:lnTo>
                  <a:pt x="464" y="1395"/>
                </a:lnTo>
                <a:lnTo>
                  <a:pt x="466" y="1403"/>
                </a:lnTo>
                <a:lnTo>
                  <a:pt x="467" y="1418"/>
                </a:lnTo>
                <a:lnTo>
                  <a:pt x="472" y="1462"/>
                </a:lnTo>
                <a:lnTo>
                  <a:pt x="478" y="1527"/>
                </a:lnTo>
                <a:lnTo>
                  <a:pt x="478" y="1527"/>
                </a:lnTo>
                <a:lnTo>
                  <a:pt x="481" y="1538"/>
                </a:lnTo>
                <a:lnTo>
                  <a:pt x="487" y="1552"/>
                </a:lnTo>
                <a:lnTo>
                  <a:pt x="497" y="1574"/>
                </a:lnTo>
                <a:lnTo>
                  <a:pt x="497" y="1574"/>
                </a:lnTo>
                <a:lnTo>
                  <a:pt x="497" y="1577"/>
                </a:lnTo>
                <a:lnTo>
                  <a:pt x="496" y="1583"/>
                </a:lnTo>
                <a:lnTo>
                  <a:pt x="491" y="1596"/>
                </a:lnTo>
                <a:lnTo>
                  <a:pt x="484" y="1611"/>
                </a:lnTo>
                <a:lnTo>
                  <a:pt x="478" y="1622"/>
                </a:lnTo>
                <a:lnTo>
                  <a:pt x="478" y="1622"/>
                </a:lnTo>
                <a:lnTo>
                  <a:pt x="473" y="1626"/>
                </a:lnTo>
                <a:lnTo>
                  <a:pt x="467" y="1629"/>
                </a:lnTo>
                <a:lnTo>
                  <a:pt x="460" y="1630"/>
                </a:lnTo>
                <a:lnTo>
                  <a:pt x="449" y="1631"/>
                </a:lnTo>
                <a:lnTo>
                  <a:pt x="449" y="1631"/>
                </a:lnTo>
                <a:lnTo>
                  <a:pt x="444" y="1632"/>
                </a:lnTo>
                <a:lnTo>
                  <a:pt x="439" y="1635"/>
                </a:lnTo>
                <a:lnTo>
                  <a:pt x="429" y="1640"/>
                </a:lnTo>
                <a:lnTo>
                  <a:pt x="423" y="1646"/>
                </a:lnTo>
                <a:lnTo>
                  <a:pt x="421" y="1650"/>
                </a:lnTo>
                <a:lnTo>
                  <a:pt x="421" y="1650"/>
                </a:lnTo>
                <a:lnTo>
                  <a:pt x="423" y="1659"/>
                </a:lnTo>
                <a:lnTo>
                  <a:pt x="426" y="1669"/>
                </a:lnTo>
                <a:lnTo>
                  <a:pt x="426" y="1669"/>
                </a:lnTo>
                <a:lnTo>
                  <a:pt x="433" y="1670"/>
                </a:lnTo>
                <a:lnTo>
                  <a:pt x="449" y="1671"/>
                </a:lnTo>
                <a:lnTo>
                  <a:pt x="499" y="1672"/>
                </a:lnTo>
                <a:lnTo>
                  <a:pt x="550" y="1671"/>
                </a:lnTo>
                <a:lnTo>
                  <a:pt x="568" y="1670"/>
                </a:lnTo>
                <a:lnTo>
                  <a:pt x="574" y="1670"/>
                </a:lnTo>
                <a:lnTo>
                  <a:pt x="577" y="1669"/>
                </a:lnTo>
                <a:lnTo>
                  <a:pt x="577" y="1669"/>
                </a:lnTo>
                <a:lnTo>
                  <a:pt x="578" y="1668"/>
                </a:lnTo>
                <a:lnTo>
                  <a:pt x="579" y="1665"/>
                </a:lnTo>
                <a:lnTo>
                  <a:pt x="581" y="1659"/>
                </a:lnTo>
                <a:lnTo>
                  <a:pt x="582" y="1643"/>
                </a:lnTo>
                <a:lnTo>
                  <a:pt x="581" y="1625"/>
                </a:lnTo>
                <a:lnTo>
                  <a:pt x="581" y="1618"/>
                </a:lnTo>
                <a:lnTo>
                  <a:pt x="582" y="1612"/>
                </a:lnTo>
                <a:lnTo>
                  <a:pt x="582" y="1612"/>
                </a:lnTo>
                <a:lnTo>
                  <a:pt x="583" y="1607"/>
                </a:lnTo>
                <a:lnTo>
                  <a:pt x="583" y="1604"/>
                </a:lnTo>
                <a:lnTo>
                  <a:pt x="582" y="1596"/>
                </a:lnTo>
                <a:lnTo>
                  <a:pt x="577" y="1584"/>
                </a:lnTo>
                <a:lnTo>
                  <a:pt x="577" y="1584"/>
                </a:lnTo>
                <a:lnTo>
                  <a:pt x="577" y="1579"/>
                </a:lnTo>
                <a:lnTo>
                  <a:pt x="579" y="1574"/>
                </a:lnTo>
                <a:lnTo>
                  <a:pt x="581" y="1570"/>
                </a:lnTo>
                <a:lnTo>
                  <a:pt x="582" y="1565"/>
                </a:lnTo>
                <a:lnTo>
                  <a:pt x="582" y="1565"/>
                </a:lnTo>
                <a:lnTo>
                  <a:pt x="577" y="1523"/>
                </a:lnTo>
                <a:lnTo>
                  <a:pt x="574" y="1490"/>
                </a:lnTo>
                <a:lnTo>
                  <a:pt x="572" y="1475"/>
                </a:lnTo>
                <a:lnTo>
                  <a:pt x="572" y="1461"/>
                </a:lnTo>
                <a:lnTo>
                  <a:pt x="572" y="1461"/>
                </a:lnTo>
                <a:lnTo>
                  <a:pt x="571" y="1444"/>
                </a:lnTo>
                <a:lnTo>
                  <a:pt x="569" y="1422"/>
                </a:lnTo>
                <a:lnTo>
                  <a:pt x="561" y="1367"/>
                </a:lnTo>
                <a:lnTo>
                  <a:pt x="552" y="1316"/>
                </a:lnTo>
                <a:lnTo>
                  <a:pt x="550" y="1294"/>
                </a:lnTo>
                <a:lnTo>
                  <a:pt x="549" y="1281"/>
                </a:lnTo>
                <a:lnTo>
                  <a:pt x="549" y="1281"/>
                </a:lnTo>
                <a:lnTo>
                  <a:pt x="551" y="1189"/>
                </a:lnTo>
                <a:lnTo>
                  <a:pt x="553" y="1073"/>
                </a:lnTo>
                <a:lnTo>
                  <a:pt x="553" y="1073"/>
                </a:lnTo>
                <a:lnTo>
                  <a:pt x="555" y="1027"/>
                </a:lnTo>
                <a:lnTo>
                  <a:pt x="553" y="981"/>
                </a:lnTo>
                <a:lnTo>
                  <a:pt x="553" y="946"/>
                </a:lnTo>
                <a:lnTo>
                  <a:pt x="553" y="927"/>
                </a:lnTo>
                <a:lnTo>
                  <a:pt x="553" y="927"/>
                </a:lnTo>
                <a:lnTo>
                  <a:pt x="555" y="905"/>
                </a:lnTo>
                <a:lnTo>
                  <a:pt x="556" y="866"/>
                </a:lnTo>
                <a:lnTo>
                  <a:pt x="558" y="844"/>
                </a:lnTo>
                <a:lnTo>
                  <a:pt x="561" y="823"/>
                </a:lnTo>
                <a:lnTo>
                  <a:pt x="563" y="804"/>
                </a:lnTo>
                <a:lnTo>
                  <a:pt x="565" y="796"/>
                </a:lnTo>
                <a:lnTo>
                  <a:pt x="568" y="790"/>
                </a:lnTo>
                <a:lnTo>
                  <a:pt x="568" y="790"/>
                </a:lnTo>
                <a:lnTo>
                  <a:pt x="572" y="776"/>
                </a:lnTo>
                <a:lnTo>
                  <a:pt x="578" y="757"/>
                </a:lnTo>
                <a:lnTo>
                  <a:pt x="588" y="711"/>
                </a:lnTo>
                <a:lnTo>
                  <a:pt x="596" y="668"/>
                </a:lnTo>
                <a:lnTo>
                  <a:pt x="601" y="643"/>
                </a:lnTo>
                <a:lnTo>
                  <a:pt x="601" y="643"/>
                </a:lnTo>
                <a:lnTo>
                  <a:pt x="602" y="633"/>
                </a:lnTo>
                <a:lnTo>
                  <a:pt x="602" y="622"/>
                </a:lnTo>
                <a:lnTo>
                  <a:pt x="601" y="612"/>
                </a:lnTo>
                <a:lnTo>
                  <a:pt x="601" y="601"/>
                </a:lnTo>
                <a:lnTo>
                  <a:pt x="601" y="601"/>
                </a:lnTo>
                <a:lnTo>
                  <a:pt x="600" y="572"/>
                </a:lnTo>
                <a:lnTo>
                  <a:pt x="598" y="558"/>
                </a:lnTo>
                <a:lnTo>
                  <a:pt x="596" y="544"/>
                </a:lnTo>
                <a:lnTo>
                  <a:pt x="596" y="544"/>
                </a:lnTo>
                <a:lnTo>
                  <a:pt x="594" y="538"/>
                </a:lnTo>
                <a:lnTo>
                  <a:pt x="591" y="532"/>
                </a:lnTo>
                <a:lnTo>
                  <a:pt x="585" y="523"/>
                </a:lnTo>
                <a:lnTo>
                  <a:pt x="579" y="518"/>
                </a:lnTo>
                <a:lnTo>
                  <a:pt x="577" y="516"/>
                </a:lnTo>
                <a:lnTo>
                  <a:pt x="577" y="516"/>
                </a:lnTo>
                <a:lnTo>
                  <a:pt x="576" y="511"/>
                </a:lnTo>
                <a:lnTo>
                  <a:pt x="568" y="492"/>
                </a:lnTo>
                <a:lnTo>
                  <a:pt x="568" y="492"/>
                </a:lnTo>
                <a:lnTo>
                  <a:pt x="561" y="482"/>
                </a:lnTo>
                <a:lnTo>
                  <a:pt x="549" y="467"/>
                </a:lnTo>
                <a:lnTo>
                  <a:pt x="514" y="429"/>
                </a:lnTo>
                <a:lnTo>
                  <a:pt x="483" y="395"/>
                </a:lnTo>
                <a:lnTo>
                  <a:pt x="472" y="383"/>
                </a:lnTo>
                <a:lnTo>
                  <a:pt x="468" y="378"/>
                </a:lnTo>
                <a:lnTo>
                  <a:pt x="468" y="378"/>
                </a:lnTo>
                <a:lnTo>
                  <a:pt x="467" y="375"/>
                </a:lnTo>
                <a:lnTo>
                  <a:pt x="464" y="370"/>
                </a:lnTo>
                <a:lnTo>
                  <a:pt x="459" y="364"/>
                </a:lnTo>
                <a:lnTo>
                  <a:pt x="459" y="364"/>
                </a:lnTo>
                <a:lnTo>
                  <a:pt x="458" y="342"/>
                </a:lnTo>
                <a:lnTo>
                  <a:pt x="457" y="324"/>
                </a:lnTo>
                <a:lnTo>
                  <a:pt x="455" y="317"/>
                </a:lnTo>
                <a:lnTo>
                  <a:pt x="454" y="312"/>
                </a:lnTo>
                <a:lnTo>
                  <a:pt x="454" y="312"/>
                </a:lnTo>
                <a:lnTo>
                  <a:pt x="451" y="300"/>
                </a:lnTo>
                <a:lnTo>
                  <a:pt x="445" y="280"/>
                </a:lnTo>
                <a:lnTo>
                  <a:pt x="441" y="262"/>
                </a:lnTo>
                <a:lnTo>
                  <a:pt x="440" y="254"/>
                </a:lnTo>
                <a:lnTo>
                  <a:pt x="440" y="251"/>
                </a:lnTo>
                <a:lnTo>
                  <a:pt x="440" y="251"/>
                </a:lnTo>
                <a:lnTo>
                  <a:pt x="440" y="249"/>
                </a:lnTo>
                <a:lnTo>
                  <a:pt x="440" y="246"/>
                </a:lnTo>
                <a:lnTo>
                  <a:pt x="436" y="239"/>
                </a:lnTo>
                <a:lnTo>
                  <a:pt x="434" y="236"/>
                </a:lnTo>
                <a:lnTo>
                  <a:pt x="432" y="233"/>
                </a:lnTo>
                <a:lnTo>
                  <a:pt x="428" y="232"/>
                </a:lnTo>
                <a:lnTo>
                  <a:pt x="426" y="232"/>
                </a:lnTo>
                <a:lnTo>
                  <a:pt x="426" y="232"/>
                </a:lnTo>
                <a:lnTo>
                  <a:pt x="423" y="233"/>
                </a:lnTo>
                <a:lnTo>
                  <a:pt x="422" y="234"/>
                </a:lnTo>
                <a:lnTo>
                  <a:pt x="422" y="237"/>
                </a:lnTo>
                <a:lnTo>
                  <a:pt x="422" y="239"/>
                </a:lnTo>
                <a:lnTo>
                  <a:pt x="423" y="244"/>
                </a:lnTo>
                <a:lnTo>
                  <a:pt x="426" y="246"/>
                </a:lnTo>
                <a:lnTo>
                  <a:pt x="426" y="246"/>
                </a:lnTo>
                <a:lnTo>
                  <a:pt x="426" y="249"/>
                </a:lnTo>
                <a:lnTo>
                  <a:pt x="426" y="252"/>
                </a:lnTo>
                <a:lnTo>
                  <a:pt x="425" y="263"/>
                </a:lnTo>
                <a:lnTo>
                  <a:pt x="421" y="279"/>
                </a:lnTo>
                <a:lnTo>
                  <a:pt x="421" y="279"/>
                </a:lnTo>
                <a:lnTo>
                  <a:pt x="420" y="282"/>
                </a:lnTo>
                <a:lnTo>
                  <a:pt x="419" y="283"/>
                </a:lnTo>
                <a:lnTo>
                  <a:pt x="416" y="284"/>
                </a:lnTo>
                <a:lnTo>
                  <a:pt x="416" y="284"/>
                </a:lnTo>
                <a:lnTo>
                  <a:pt x="415" y="285"/>
                </a:lnTo>
                <a:lnTo>
                  <a:pt x="414" y="286"/>
                </a:lnTo>
                <a:lnTo>
                  <a:pt x="413" y="291"/>
                </a:lnTo>
                <a:lnTo>
                  <a:pt x="412" y="298"/>
                </a:lnTo>
                <a:lnTo>
                  <a:pt x="416" y="308"/>
                </a:lnTo>
                <a:lnTo>
                  <a:pt x="402" y="345"/>
                </a:lnTo>
                <a:lnTo>
                  <a:pt x="402" y="345"/>
                </a:lnTo>
                <a:lnTo>
                  <a:pt x="401" y="351"/>
                </a:lnTo>
                <a:lnTo>
                  <a:pt x="401" y="352"/>
                </a:lnTo>
                <a:lnTo>
                  <a:pt x="402" y="354"/>
                </a:lnTo>
                <a:lnTo>
                  <a:pt x="405" y="355"/>
                </a:lnTo>
                <a:lnTo>
                  <a:pt x="406" y="356"/>
                </a:lnTo>
                <a:lnTo>
                  <a:pt x="407" y="360"/>
                </a:lnTo>
                <a:lnTo>
                  <a:pt x="407" y="360"/>
                </a:lnTo>
                <a:lnTo>
                  <a:pt x="408" y="363"/>
                </a:lnTo>
                <a:lnTo>
                  <a:pt x="410" y="367"/>
                </a:lnTo>
                <a:lnTo>
                  <a:pt x="418" y="374"/>
                </a:lnTo>
                <a:lnTo>
                  <a:pt x="423" y="380"/>
                </a:lnTo>
                <a:lnTo>
                  <a:pt x="425" y="382"/>
                </a:lnTo>
                <a:lnTo>
                  <a:pt x="426" y="383"/>
                </a:lnTo>
                <a:lnTo>
                  <a:pt x="426" y="383"/>
                </a:lnTo>
                <a:lnTo>
                  <a:pt x="431" y="391"/>
                </a:lnTo>
                <a:lnTo>
                  <a:pt x="440" y="406"/>
                </a:lnTo>
                <a:lnTo>
                  <a:pt x="454" y="426"/>
                </a:lnTo>
                <a:lnTo>
                  <a:pt x="454" y="426"/>
                </a:lnTo>
                <a:lnTo>
                  <a:pt x="436" y="426"/>
                </a:lnTo>
                <a:lnTo>
                  <a:pt x="407" y="426"/>
                </a:lnTo>
                <a:lnTo>
                  <a:pt x="407" y="426"/>
                </a:lnTo>
                <a:lnTo>
                  <a:pt x="401" y="427"/>
                </a:lnTo>
                <a:lnTo>
                  <a:pt x="396" y="428"/>
                </a:lnTo>
                <a:lnTo>
                  <a:pt x="392" y="430"/>
                </a:lnTo>
                <a:lnTo>
                  <a:pt x="388" y="433"/>
                </a:lnTo>
                <a:lnTo>
                  <a:pt x="382" y="439"/>
                </a:lnTo>
                <a:lnTo>
                  <a:pt x="379" y="445"/>
                </a:lnTo>
                <a:lnTo>
                  <a:pt x="379" y="445"/>
                </a:lnTo>
                <a:lnTo>
                  <a:pt x="377" y="453"/>
                </a:lnTo>
                <a:lnTo>
                  <a:pt x="377" y="466"/>
                </a:lnTo>
                <a:lnTo>
                  <a:pt x="379" y="482"/>
                </a:lnTo>
                <a:lnTo>
                  <a:pt x="379" y="482"/>
                </a:lnTo>
                <a:lnTo>
                  <a:pt x="369" y="484"/>
                </a:lnTo>
                <a:lnTo>
                  <a:pt x="358" y="487"/>
                </a:lnTo>
                <a:lnTo>
                  <a:pt x="345" y="492"/>
                </a:lnTo>
                <a:lnTo>
                  <a:pt x="345" y="492"/>
                </a:lnTo>
                <a:lnTo>
                  <a:pt x="343" y="493"/>
                </a:lnTo>
                <a:lnTo>
                  <a:pt x="342" y="495"/>
                </a:lnTo>
                <a:lnTo>
                  <a:pt x="342" y="497"/>
                </a:lnTo>
                <a:lnTo>
                  <a:pt x="343" y="499"/>
                </a:lnTo>
                <a:lnTo>
                  <a:pt x="347" y="503"/>
                </a:lnTo>
                <a:lnTo>
                  <a:pt x="353" y="507"/>
                </a:lnTo>
                <a:lnTo>
                  <a:pt x="367" y="513"/>
                </a:lnTo>
                <a:lnTo>
                  <a:pt x="374" y="516"/>
                </a:lnTo>
                <a:lnTo>
                  <a:pt x="374" y="516"/>
                </a:lnTo>
                <a:lnTo>
                  <a:pt x="379" y="525"/>
                </a:lnTo>
                <a:lnTo>
                  <a:pt x="379" y="525"/>
                </a:lnTo>
                <a:lnTo>
                  <a:pt x="380" y="536"/>
                </a:lnTo>
                <a:lnTo>
                  <a:pt x="380" y="556"/>
                </a:lnTo>
                <a:lnTo>
                  <a:pt x="381" y="575"/>
                </a:lnTo>
                <a:lnTo>
                  <a:pt x="382" y="582"/>
                </a:lnTo>
                <a:lnTo>
                  <a:pt x="383" y="586"/>
                </a:lnTo>
                <a:lnTo>
                  <a:pt x="383" y="586"/>
                </a:lnTo>
                <a:lnTo>
                  <a:pt x="388" y="590"/>
                </a:lnTo>
                <a:lnTo>
                  <a:pt x="393" y="594"/>
                </a:lnTo>
                <a:lnTo>
                  <a:pt x="397" y="596"/>
                </a:lnTo>
                <a:lnTo>
                  <a:pt x="397" y="596"/>
                </a:lnTo>
                <a:lnTo>
                  <a:pt x="396" y="601"/>
                </a:lnTo>
                <a:lnTo>
                  <a:pt x="395" y="604"/>
                </a:lnTo>
                <a:lnTo>
                  <a:pt x="394" y="605"/>
                </a:lnTo>
                <a:lnTo>
                  <a:pt x="393" y="605"/>
                </a:lnTo>
                <a:lnTo>
                  <a:pt x="393" y="605"/>
                </a:lnTo>
                <a:lnTo>
                  <a:pt x="364" y="596"/>
                </a:lnTo>
                <a:lnTo>
                  <a:pt x="364" y="596"/>
                </a:lnTo>
                <a:lnTo>
                  <a:pt x="324" y="570"/>
                </a:lnTo>
                <a:lnTo>
                  <a:pt x="295" y="552"/>
                </a:lnTo>
                <a:lnTo>
                  <a:pt x="285" y="546"/>
                </a:lnTo>
                <a:lnTo>
                  <a:pt x="279" y="544"/>
                </a:lnTo>
                <a:lnTo>
                  <a:pt x="279" y="544"/>
                </a:lnTo>
                <a:lnTo>
                  <a:pt x="276" y="543"/>
                </a:lnTo>
                <a:lnTo>
                  <a:pt x="273" y="540"/>
                </a:lnTo>
                <a:lnTo>
                  <a:pt x="269" y="536"/>
                </a:lnTo>
                <a:lnTo>
                  <a:pt x="260" y="530"/>
                </a:lnTo>
                <a:lnTo>
                  <a:pt x="260" y="530"/>
                </a:lnTo>
                <a:lnTo>
                  <a:pt x="251" y="525"/>
                </a:lnTo>
                <a:lnTo>
                  <a:pt x="244" y="521"/>
                </a:lnTo>
                <a:lnTo>
                  <a:pt x="237" y="520"/>
                </a:lnTo>
                <a:lnTo>
                  <a:pt x="237" y="520"/>
                </a:lnTo>
                <a:lnTo>
                  <a:pt x="221" y="472"/>
                </a:lnTo>
                <a:lnTo>
                  <a:pt x="199" y="402"/>
                </a:lnTo>
                <a:lnTo>
                  <a:pt x="199" y="402"/>
                </a:lnTo>
                <a:lnTo>
                  <a:pt x="197" y="391"/>
                </a:lnTo>
                <a:lnTo>
                  <a:pt x="195" y="382"/>
                </a:lnTo>
                <a:lnTo>
                  <a:pt x="193" y="362"/>
                </a:lnTo>
                <a:lnTo>
                  <a:pt x="194" y="331"/>
                </a:lnTo>
                <a:lnTo>
                  <a:pt x="194" y="331"/>
                </a:lnTo>
                <a:lnTo>
                  <a:pt x="193" y="325"/>
                </a:lnTo>
                <a:lnTo>
                  <a:pt x="192" y="319"/>
                </a:lnTo>
                <a:lnTo>
                  <a:pt x="188" y="313"/>
                </a:lnTo>
                <a:lnTo>
                  <a:pt x="185" y="309"/>
                </a:lnTo>
                <a:lnTo>
                  <a:pt x="179" y="302"/>
                </a:lnTo>
                <a:lnTo>
                  <a:pt x="175" y="298"/>
                </a:lnTo>
                <a:lnTo>
                  <a:pt x="185" y="260"/>
                </a:lnTo>
                <a:lnTo>
                  <a:pt x="180" y="241"/>
                </a:lnTo>
                <a:lnTo>
                  <a:pt x="218" y="19"/>
                </a:lnTo>
                <a:lnTo>
                  <a:pt x="218" y="19"/>
                </a:lnTo>
                <a:lnTo>
                  <a:pt x="218" y="17"/>
                </a:lnTo>
                <a:lnTo>
                  <a:pt x="217" y="11"/>
                </a:lnTo>
                <a:lnTo>
                  <a:pt x="214" y="5"/>
                </a:lnTo>
                <a:lnTo>
                  <a:pt x="212" y="2"/>
                </a:lnTo>
                <a:lnTo>
                  <a:pt x="208" y="0"/>
                </a:lnTo>
                <a:lnTo>
                  <a:pt x="208" y="0"/>
                </a:lnTo>
                <a:lnTo>
                  <a:pt x="205" y="0"/>
                </a:lnTo>
                <a:lnTo>
                  <a:pt x="202" y="2"/>
                </a:lnTo>
                <a:lnTo>
                  <a:pt x="200" y="4"/>
                </a:lnTo>
                <a:lnTo>
                  <a:pt x="198" y="6"/>
                </a:lnTo>
                <a:lnTo>
                  <a:pt x="195" y="12"/>
                </a:lnTo>
                <a:lnTo>
                  <a:pt x="194" y="15"/>
                </a:lnTo>
                <a:lnTo>
                  <a:pt x="152" y="232"/>
                </a:lnTo>
                <a:lnTo>
                  <a:pt x="137" y="284"/>
                </a:lnTo>
                <a:close/>
                <a:moveTo>
                  <a:pt x="506" y="534"/>
                </a:moveTo>
                <a:lnTo>
                  <a:pt x="506" y="534"/>
                </a:lnTo>
                <a:lnTo>
                  <a:pt x="510" y="557"/>
                </a:lnTo>
                <a:lnTo>
                  <a:pt x="512" y="572"/>
                </a:lnTo>
                <a:lnTo>
                  <a:pt x="514" y="578"/>
                </a:lnTo>
                <a:lnTo>
                  <a:pt x="516" y="582"/>
                </a:lnTo>
                <a:lnTo>
                  <a:pt x="516" y="582"/>
                </a:lnTo>
                <a:lnTo>
                  <a:pt x="519" y="585"/>
                </a:lnTo>
                <a:lnTo>
                  <a:pt x="523" y="589"/>
                </a:lnTo>
                <a:lnTo>
                  <a:pt x="525" y="591"/>
                </a:lnTo>
                <a:lnTo>
                  <a:pt x="525" y="591"/>
                </a:lnTo>
                <a:lnTo>
                  <a:pt x="525" y="591"/>
                </a:lnTo>
                <a:lnTo>
                  <a:pt x="524" y="591"/>
                </a:lnTo>
                <a:lnTo>
                  <a:pt x="523" y="592"/>
                </a:lnTo>
                <a:lnTo>
                  <a:pt x="520" y="595"/>
                </a:lnTo>
                <a:lnTo>
                  <a:pt x="518" y="598"/>
                </a:lnTo>
                <a:lnTo>
                  <a:pt x="516" y="601"/>
                </a:lnTo>
                <a:lnTo>
                  <a:pt x="516" y="601"/>
                </a:lnTo>
                <a:lnTo>
                  <a:pt x="513" y="599"/>
                </a:lnTo>
                <a:lnTo>
                  <a:pt x="510" y="597"/>
                </a:lnTo>
                <a:lnTo>
                  <a:pt x="503" y="586"/>
                </a:lnTo>
                <a:lnTo>
                  <a:pt x="492" y="572"/>
                </a:lnTo>
                <a:lnTo>
                  <a:pt x="492" y="572"/>
                </a:lnTo>
                <a:lnTo>
                  <a:pt x="497" y="564"/>
                </a:lnTo>
                <a:lnTo>
                  <a:pt x="499" y="558"/>
                </a:lnTo>
                <a:lnTo>
                  <a:pt x="501" y="553"/>
                </a:lnTo>
                <a:lnTo>
                  <a:pt x="501" y="553"/>
                </a:lnTo>
                <a:lnTo>
                  <a:pt x="504" y="540"/>
                </a:lnTo>
                <a:lnTo>
                  <a:pt x="505" y="536"/>
                </a:lnTo>
                <a:lnTo>
                  <a:pt x="506" y="534"/>
                </a:lnTo>
                <a:lnTo>
                  <a:pt x="506" y="534"/>
                </a:lnTo>
                <a:lnTo>
                  <a:pt x="506" y="5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4358E0F0-D78A-43A2-A5C8-3C996A064C0B}"/>
              </a:ext>
            </a:extLst>
          </p:cNvPr>
          <p:cNvSpPr>
            <a:spLocks/>
          </p:cNvSpPr>
          <p:nvPr/>
        </p:nvSpPr>
        <p:spPr bwMode="auto">
          <a:xfrm>
            <a:off x="1001306" y="4716060"/>
            <a:ext cx="602334" cy="1594556"/>
          </a:xfrm>
          <a:custGeom>
            <a:avLst/>
            <a:gdLst>
              <a:gd name="T0" fmla="*/ 161 w 499"/>
              <a:gd name="T1" fmla="*/ 161 h 1321"/>
              <a:gd name="T2" fmla="*/ 105 w 499"/>
              <a:gd name="T3" fmla="*/ 188 h 1321"/>
              <a:gd name="T4" fmla="*/ 48 w 499"/>
              <a:gd name="T5" fmla="*/ 229 h 1321"/>
              <a:gd name="T6" fmla="*/ 17 w 499"/>
              <a:gd name="T7" fmla="*/ 269 h 1321"/>
              <a:gd name="T8" fmla="*/ 3 w 499"/>
              <a:gd name="T9" fmla="*/ 307 h 1321"/>
              <a:gd name="T10" fmla="*/ 3 w 499"/>
              <a:gd name="T11" fmla="*/ 403 h 1321"/>
              <a:gd name="T12" fmla="*/ 9 w 499"/>
              <a:gd name="T13" fmla="*/ 421 h 1321"/>
              <a:gd name="T14" fmla="*/ 32 w 499"/>
              <a:gd name="T15" fmla="*/ 446 h 1321"/>
              <a:gd name="T16" fmla="*/ 82 w 499"/>
              <a:gd name="T17" fmla="*/ 454 h 1321"/>
              <a:gd name="T18" fmla="*/ 74 w 499"/>
              <a:gd name="T19" fmla="*/ 630 h 1321"/>
              <a:gd name="T20" fmla="*/ 48 w 499"/>
              <a:gd name="T21" fmla="*/ 734 h 1321"/>
              <a:gd name="T22" fmla="*/ 64 w 499"/>
              <a:gd name="T23" fmla="*/ 896 h 1321"/>
              <a:gd name="T24" fmla="*/ 69 w 499"/>
              <a:gd name="T25" fmla="*/ 1125 h 1321"/>
              <a:gd name="T26" fmla="*/ 66 w 499"/>
              <a:gd name="T27" fmla="*/ 1250 h 1321"/>
              <a:gd name="T28" fmla="*/ 82 w 499"/>
              <a:gd name="T29" fmla="*/ 1268 h 1321"/>
              <a:gd name="T30" fmla="*/ 89 w 499"/>
              <a:gd name="T31" fmla="*/ 1301 h 1321"/>
              <a:gd name="T32" fmla="*/ 158 w 499"/>
              <a:gd name="T33" fmla="*/ 1319 h 1321"/>
              <a:gd name="T34" fmla="*/ 199 w 499"/>
              <a:gd name="T35" fmla="*/ 1316 h 1321"/>
              <a:gd name="T36" fmla="*/ 217 w 499"/>
              <a:gd name="T37" fmla="*/ 1292 h 1321"/>
              <a:gd name="T38" fmla="*/ 166 w 499"/>
              <a:gd name="T39" fmla="*/ 1242 h 1321"/>
              <a:gd name="T40" fmla="*/ 173 w 499"/>
              <a:gd name="T41" fmla="*/ 1202 h 1321"/>
              <a:gd name="T42" fmla="*/ 169 w 499"/>
              <a:gd name="T43" fmla="*/ 1118 h 1321"/>
              <a:gd name="T44" fmla="*/ 168 w 499"/>
              <a:gd name="T45" fmla="*/ 1016 h 1321"/>
              <a:gd name="T46" fmla="*/ 217 w 499"/>
              <a:gd name="T47" fmla="*/ 874 h 1321"/>
              <a:gd name="T48" fmla="*/ 249 w 499"/>
              <a:gd name="T49" fmla="*/ 910 h 1321"/>
              <a:gd name="T50" fmla="*/ 262 w 499"/>
              <a:gd name="T51" fmla="*/ 995 h 1321"/>
              <a:gd name="T52" fmla="*/ 271 w 499"/>
              <a:gd name="T53" fmla="*/ 1123 h 1321"/>
              <a:gd name="T54" fmla="*/ 263 w 499"/>
              <a:gd name="T55" fmla="*/ 1208 h 1321"/>
              <a:gd name="T56" fmla="*/ 271 w 499"/>
              <a:gd name="T57" fmla="*/ 1284 h 1321"/>
              <a:gd name="T58" fmla="*/ 334 w 499"/>
              <a:gd name="T59" fmla="*/ 1303 h 1321"/>
              <a:gd name="T60" fmla="*/ 405 w 499"/>
              <a:gd name="T61" fmla="*/ 1292 h 1321"/>
              <a:gd name="T62" fmla="*/ 389 w 499"/>
              <a:gd name="T63" fmla="*/ 1264 h 1321"/>
              <a:gd name="T64" fmla="*/ 355 w 499"/>
              <a:gd name="T65" fmla="*/ 1234 h 1321"/>
              <a:gd name="T66" fmla="*/ 361 w 499"/>
              <a:gd name="T67" fmla="*/ 1196 h 1321"/>
              <a:gd name="T68" fmla="*/ 362 w 499"/>
              <a:gd name="T69" fmla="*/ 1149 h 1321"/>
              <a:gd name="T70" fmla="*/ 368 w 499"/>
              <a:gd name="T71" fmla="*/ 967 h 1321"/>
              <a:gd name="T72" fmla="*/ 373 w 499"/>
              <a:gd name="T73" fmla="*/ 884 h 1321"/>
              <a:gd name="T74" fmla="*/ 362 w 499"/>
              <a:gd name="T75" fmla="*/ 799 h 1321"/>
              <a:gd name="T76" fmla="*/ 354 w 499"/>
              <a:gd name="T77" fmla="*/ 678 h 1321"/>
              <a:gd name="T78" fmla="*/ 340 w 499"/>
              <a:gd name="T79" fmla="*/ 480 h 1321"/>
              <a:gd name="T80" fmla="*/ 356 w 499"/>
              <a:gd name="T81" fmla="*/ 462 h 1321"/>
              <a:gd name="T82" fmla="*/ 392 w 499"/>
              <a:gd name="T83" fmla="*/ 444 h 1321"/>
              <a:gd name="T84" fmla="*/ 406 w 499"/>
              <a:gd name="T85" fmla="*/ 398 h 1321"/>
              <a:gd name="T86" fmla="*/ 393 w 499"/>
              <a:gd name="T87" fmla="*/ 363 h 1321"/>
              <a:gd name="T88" fmla="*/ 390 w 499"/>
              <a:gd name="T89" fmla="*/ 339 h 1321"/>
              <a:gd name="T90" fmla="*/ 499 w 499"/>
              <a:gd name="T91" fmla="*/ 138 h 1321"/>
              <a:gd name="T92" fmla="*/ 488 w 499"/>
              <a:gd name="T93" fmla="*/ 117 h 1321"/>
              <a:gd name="T94" fmla="*/ 356 w 499"/>
              <a:gd name="T95" fmla="*/ 247 h 1321"/>
              <a:gd name="T96" fmla="*/ 329 w 499"/>
              <a:gd name="T97" fmla="*/ 204 h 1321"/>
              <a:gd name="T98" fmla="*/ 276 w 499"/>
              <a:gd name="T99" fmla="*/ 181 h 1321"/>
              <a:gd name="T100" fmla="*/ 288 w 499"/>
              <a:gd name="T101" fmla="*/ 170 h 1321"/>
              <a:gd name="T102" fmla="*/ 288 w 499"/>
              <a:gd name="T103" fmla="*/ 155 h 1321"/>
              <a:gd name="T104" fmla="*/ 321 w 499"/>
              <a:gd name="T105" fmla="*/ 147 h 1321"/>
              <a:gd name="T106" fmla="*/ 338 w 499"/>
              <a:gd name="T107" fmla="*/ 130 h 1321"/>
              <a:gd name="T108" fmla="*/ 322 w 499"/>
              <a:gd name="T109" fmla="*/ 95 h 1321"/>
              <a:gd name="T110" fmla="*/ 296 w 499"/>
              <a:gd name="T111" fmla="*/ 12 h 1321"/>
              <a:gd name="T112" fmla="*/ 249 w 499"/>
              <a:gd name="T113" fmla="*/ 0 h 1321"/>
              <a:gd name="T114" fmla="*/ 185 w 499"/>
              <a:gd name="T115" fmla="*/ 15 h 1321"/>
              <a:gd name="T116" fmla="*/ 165 w 499"/>
              <a:gd name="T117" fmla="*/ 33 h 1321"/>
              <a:gd name="T118" fmla="*/ 161 w 499"/>
              <a:gd name="T119" fmla="*/ 66 h 1321"/>
              <a:gd name="T120" fmla="*/ 158 w 499"/>
              <a:gd name="T121" fmla="*/ 87 h 1321"/>
              <a:gd name="T122" fmla="*/ 144 w 499"/>
              <a:gd name="T123" fmla="*/ 109 h 1321"/>
              <a:gd name="T124" fmla="*/ 155 w 499"/>
              <a:gd name="T125" fmla="*/ 125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9" h="1321">
                <a:moveTo>
                  <a:pt x="165" y="141"/>
                </a:moveTo>
                <a:lnTo>
                  <a:pt x="165" y="141"/>
                </a:lnTo>
                <a:lnTo>
                  <a:pt x="163" y="150"/>
                </a:lnTo>
                <a:lnTo>
                  <a:pt x="162" y="157"/>
                </a:lnTo>
                <a:lnTo>
                  <a:pt x="161" y="161"/>
                </a:lnTo>
                <a:lnTo>
                  <a:pt x="161" y="161"/>
                </a:lnTo>
                <a:lnTo>
                  <a:pt x="150" y="164"/>
                </a:lnTo>
                <a:lnTo>
                  <a:pt x="133" y="171"/>
                </a:lnTo>
                <a:lnTo>
                  <a:pt x="133" y="171"/>
                </a:lnTo>
                <a:lnTo>
                  <a:pt x="118" y="178"/>
                </a:lnTo>
                <a:lnTo>
                  <a:pt x="111" y="182"/>
                </a:lnTo>
                <a:lnTo>
                  <a:pt x="105" y="188"/>
                </a:lnTo>
                <a:lnTo>
                  <a:pt x="105" y="188"/>
                </a:lnTo>
                <a:lnTo>
                  <a:pt x="95" y="196"/>
                </a:lnTo>
                <a:lnTo>
                  <a:pt x="78" y="207"/>
                </a:lnTo>
                <a:lnTo>
                  <a:pt x="61" y="219"/>
                </a:lnTo>
                <a:lnTo>
                  <a:pt x="48" y="229"/>
                </a:lnTo>
                <a:lnTo>
                  <a:pt x="48" y="229"/>
                </a:lnTo>
                <a:lnTo>
                  <a:pt x="38" y="238"/>
                </a:lnTo>
                <a:lnTo>
                  <a:pt x="29" y="247"/>
                </a:lnTo>
                <a:lnTo>
                  <a:pt x="22" y="258"/>
                </a:lnTo>
                <a:lnTo>
                  <a:pt x="19" y="264"/>
                </a:lnTo>
                <a:lnTo>
                  <a:pt x="17" y="269"/>
                </a:lnTo>
                <a:lnTo>
                  <a:pt x="17" y="269"/>
                </a:lnTo>
                <a:lnTo>
                  <a:pt x="14" y="274"/>
                </a:lnTo>
                <a:lnTo>
                  <a:pt x="12" y="279"/>
                </a:lnTo>
                <a:lnTo>
                  <a:pt x="7" y="287"/>
                </a:lnTo>
                <a:lnTo>
                  <a:pt x="6" y="293"/>
                </a:lnTo>
                <a:lnTo>
                  <a:pt x="4" y="299"/>
                </a:lnTo>
                <a:lnTo>
                  <a:pt x="3" y="307"/>
                </a:lnTo>
                <a:lnTo>
                  <a:pt x="1" y="318"/>
                </a:lnTo>
                <a:lnTo>
                  <a:pt x="1" y="318"/>
                </a:lnTo>
                <a:lnTo>
                  <a:pt x="0" y="344"/>
                </a:lnTo>
                <a:lnTo>
                  <a:pt x="1" y="371"/>
                </a:lnTo>
                <a:lnTo>
                  <a:pt x="3" y="403"/>
                </a:lnTo>
                <a:lnTo>
                  <a:pt x="3" y="403"/>
                </a:lnTo>
                <a:lnTo>
                  <a:pt x="1" y="405"/>
                </a:lnTo>
                <a:lnTo>
                  <a:pt x="1" y="410"/>
                </a:lnTo>
                <a:lnTo>
                  <a:pt x="3" y="414"/>
                </a:lnTo>
                <a:lnTo>
                  <a:pt x="4" y="416"/>
                </a:lnTo>
                <a:lnTo>
                  <a:pt x="5" y="418"/>
                </a:lnTo>
                <a:lnTo>
                  <a:pt x="9" y="421"/>
                </a:lnTo>
                <a:lnTo>
                  <a:pt x="9" y="421"/>
                </a:lnTo>
                <a:lnTo>
                  <a:pt x="12" y="423"/>
                </a:lnTo>
                <a:lnTo>
                  <a:pt x="16" y="428"/>
                </a:lnTo>
                <a:lnTo>
                  <a:pt x="23" y="437"/>
                </a:lnTo>
                <a:lnTo>
                  <a:pt x="27" y="442"/>
                </a:lnTo>
                <a:lnTo>
                  <a:pt x="32" y="446"/>
                </a:lnTo>
                <a:lnTo>
                  <a:pt x="38" y="449"/>
                </a:lnTo>
                <a:lnTo>
                  <a:pt x="44" y="451"/>
                </a:lnTo>
                <a:lnTo>
                  <a:pt x="44" y="451"/>
                </a:lnTo>
                <a:lnTo>
                  <a:pt x="57" y="454"/>
                </a:lnTo>
                <a:lnTo>
                  <a:pt x="70" y="455"/>
                </a:lnTo>
                <a:lnTo>
                  <a:pt x="82" y="454"/>
                </a:lnTo>
                <a:lnTo>
                  <a:pt x="75" y="564"/>
                </a:lnTo>
                <a:lnTo>
                  <a:pt x="75" y="564"/>
                </a:lnTo>
                <a:lnTo>
                  <a:pt x="76" y="572"/>
                </a:lnTo>
                <a:lnTo>
                  <a:pt x="76" y="592"/>
                </a:lnTo>
                <a:lnTo>
                  <a:pt x="76" y="618"/>
                </a:lnTo>
                <a:lnTo>
                  <a:pt x="74" y="630"/>
                </a:lnTo>
                <a:lnTo>
                  <a:pt x="71" y="639"/>
                </a:lnTo>
                <a:lnTo>
                  <a:pt x="71" y="639"/>
                </a:lnTo>
                <a:lnTo>
                  <a:pt x="64" y="661"/>
                </a:lnTo>
                <a:lnTo>
                  <a:pt x="56" y="688"/>
                </a:lnTo>
                <a:lnTo>
                  <a:pt x="50" y="718"/>
                </a:lnTo>
                <a:lnTo>
                  <a:pt x="48" y="734"/>
                </a:lnTo>
                <a:lnTo>
                  <a:pt x="45" y="750"/>
                </a:lnTo>
                <a:lnTo>
                  <a:pt x="45" y="750"/>
                </a:lnTo>
                <a:lnTo>
                  <a:pt x="46" y="769"/>
                </a:lnTo>
                <a:lnTo>
                  <a:pt x="48" y="793"/>
                </a:lnTo>
                <a:lnTo>
                  <a:pt x="56" y="846"/>
                </a:lnTo>
                <a:lnTo>
                  <a:pt x="64" y="896"/>
                </a:lnTo>
                <a:lnTo>
                  <a:pt x="66" y="913"/>
                </a:lnTo>
                <a:lnTo>
                  <a:pt x="68" y="924"/>
                </a:lnTo>
                <a:lnTo>
                  <a:pt x="68" y="924"/>
                </a:lnTo>
                <a:lnTo>
                  <a:pt x="69" y="1028"/>
                </a:lnTo>
                <a:lnTo>
                  <a:pt x="70" y="1099"/>
                </a:lnTo>
                <a:lnTo>
                  <a:pt x="69" y="1125"/>
                </a:lnTo>
                <a:lnTo>
                  <a:pt x="69" y="1142"/>
                </a:lnTo>
                <a:lnTo>
                  <a:pt x="69" y="1142"/>
                </a:lnTo>
                <a:lnTo>
                  <a:pt x="66" y="1170"/>
                </a:lnTo>
                <a:lnTo>
                  <a:pt x="66" y="1206"/>
                </a:lnTo>
                <a:lnTo>
                  <a:pt x="66" y="1237"/>
                </a:lnTo>
                <a:lnTo>
                  <a:pt x="66" y="1250"/>
                </a:lnTo>
                <a:lnTo>
                  <a:pt x="66" y="1250"/>
                </a:lnTo>
                <a:lnTo>
                  <a:pt x="70" y="1253"/>
                </a:lnTo>
                <a:lnTo>
                  <a:pt x="75" y="1257"/>
                </a:lnTo>
                <a:lnTo>
                  <a:pt x="81" y="1263"/>
                </a:lnTo>
                <a:lnTo>
                  <a:pt x="82" y="1266"/>
                </a:lnTo>
                <a:lnTo>
                  <a:pt x="82" y="1268"/>
                </a:lnTo>
                <a:lnTo>
                  <a:pt x="82" y="1268"/>
                </a:lnTo>
                <a:lnTo>
                  <a:pt x="82" y="1275"/>
                </a:lnTo>
                <a:lnTo>
                  <a:pt x="83" y="1286"/>
                </a:lnTo>
                <a:lnTo>
                  <a:pt x="85" y="1295"/>
                </a:lnTo>
                <a:lnTo>
                  <a:pt x="87" y="1299"/>
                </a:lnTo>
                <a:lnTo>
                  <a:pt x="89" y="1301"/>
                </a:lnTo>
                <a:lnTo>
                  <a:pt x="89" y="1301"/>
                </a:lnTo>
                <a:lnTo>
                  <a:pt x="95" y="1303"/>
                </a:lnTo>
                <a:lnTo>
                  <a:pt x="107" y="1308"/>
                </a:lnTo>
                <a:lnTo>
                  <a:pt x="122" y="1312"/>
                </a:lnTo>
                <a:lnTo>
                  <a:pt x="140" y="1316"/>
                </a:lnTo>
                <a:lnTo>
                  <a:pt x="158" y="1319"/>
                </a:lnTo>
                <a:lnTo>
                  <a:pt x="175" y="1321"/>
                </a:lnTo>
                <a:lnTo>
                  <a:pt x="182" y="1321"/>
                </a:lnTo>
                <a:lnTo>
                  <a:pt x="189" y="1320"/>
                </a:lnTo>
                <a:lnTo>
                  <a:pt x="195" y="1319"/>
                </a:lnTo>
                <a:lnTo>
                  <a:pt x="199" y="1316"/>
                </a:lnTo>
                <a:lnTo>
                  <a:pt x="199" y="1316"/>
                </a:lnTo>
                <a:lnTo>
                  <a:pt x="211" y="1308"/>
                </a:lnTo>
                <a:lnTo>
                  <a:pt x="218" y="1301"/>
                </a:lnTo>
                <a:lnTo>
                  <a:pt x="219" y="1299"/>
                </a:lnTo>
                <a:lnTo>
                  <a:pt x="219" y="1296"/>
                </a:lnTo>
                <a:lnTo>
                  <a:pt x="219" y="1294"/>
                </a:lnTo>
                <a:lnTo>
                  <a:pt x="217" y="1292"/>
                </a:lnTo>
                <a:lnTo>
                  <a:pt x="217" y="1292"/>
                </a:lnTo>
                <a:lnTo>
                  <a:pt x="189" y="1267"/>
                </a:lnTo>
                <a:lnTo>
                  <a:pt x="174" y="1251"/>
                </a:lnTo>
                <a:lnTo>
                  <a:pt x="166" y="1243"/>
                </a:lnTo>
                <a:lnTo>
                  <a:pt x="166" y="1243"/>
                </a:lnTo>
                <a:lnTo>
                  <a:pt x="166" y="1242"/>
                </a:lnTo>
                <a:lnTo>
                  <a:pt x="166" y="1241"/>
                </a:lnTo>
                <a:lnTo>
                  <a:pt x="168" y="1236"/>
                </a:lnTo>
                <a:lnTo>
                  <a:pt x="172" y="1229"/>
                </a:lnTo>
                <a:lnTo>
                  <a:pt x="174" y="1219"/>
                </a:lnTo>
                <a:lnTo>
                  <a:pt x="174" y="1219"/>
                </a:lnTo>
                <a:lnTo>
                  <a:pt x="173" y="1202"/>
                </a:lnTo>
                <a:lnTo>
                  <a:pt x="171" y="1176"/>
                </a:lnTo>
                <a:lnTo>
                  <a:pt x="168" y="1151"/>
                </a:lnTo>
                <a:lnTo>
                  <a:pt x="168" y="1134"/>
                </a:lnTo>
                <a:lnTo>
                  <a:pt x="168" y="1134"/>
                </a:lnTo>
                <a:lnTo>
                  <a:pt x="168" y="1126"/>
                </a:lnTo>
                <a:lnTo>
                  <a:pt x="169" y="1118"/>
                </a:lnTo>
                <a:lnTo>
                  <a:pt x="171" y="1113"/>
                </a:lnTo>
                <a:lnTo>
                  <a:pt x="171" y="1111"/>
                </a:lnTo>
                <a:lnTo>
                  <a:pt x="171" y="1111"/>
                </a:lnTo>
                <a:lnTo>
                  <a:pt x="169" y="1064"/>
                </a:lnTo>
                <a:lnTo>
                  <a:pt x="169" y="1032"/>
                </a:lnTo>
                <a:lnTo>
                  <a:pt x="168" y="1016"/>
                </a:lnTo>
                <a:lnTo>
                  <a:pt x="168" y="1016"/>
                </a:lnTo>
                <a:lnTo>
                  <a:pt x="174" y="1000"/>
                </a:lnTo>
                <a:lnTo>
                  <a:pt x="186" y="965"/>
                </a:lnTo>
                <a:lnTo>
                  <a:pt x="205" y="915"/>
                </a:lnTo>
                <a:lnTo>
                  <a:pt x="205" y="915"/>
                </a:lnTo>
                <a:lnTo>
                  <a:pt x="217" y="874"/>
                </a:lnTo>
                <a:lnTo>
                  <a:pt x="224" y="851"/>
                </a:lnTo>
                <a:lnTo>
                  <a:pt x="226" y="844"/>
                </a:lnTo>
                <a:lnTo>
                  <a:pt x="227" y="841"/>
                </a:lnTo>
                <a:lnTo>
                  <a:pt x="227" y="841"/>
                </a:lnTo>
                <a:lnTo>
                  <a:pt x="240" y="880"/>
                </a:lnTo>
                <a:lnTo>
                  <a:pt x="249" y="910"/>
                </a:lnTo>
                <a:lnTo>
                  <a:pt x="252" y="923"/>
                </a:lnTo>
                <a:lnTo>
                  <a:pt x="253" y="935"/>
                </a:lnTo>
                <a:lnTo>
                  <a:pt x="253" y="935"/>
                </a:lnTo>
                <a:lnTo>
                  <a:pt x="254" y="954"/>
                </a:lnTo>
                <a:lnTo>
                  <a:pt x="258" y="973"/>
                </a:lnTo>
                <a:lnTo>
                  <a:pt x="262" y="995"/>
                </a:lnTo>
                <a:lnTo>
                  <a:pt x="264" y="1019"/>
                </a:lnTo>
                <a:lnTo>
                  <a:pt x="264" y="1019"/>
                </a:lnTo>
                <a:lnTo>
                  <a:pt x="265" y="1043"/>
                </a:lnTo>
                <a:lnTo>
                  <a:pt x="267" y="1069"/>
                </a:lnTo>
                <a:lnTo>
                  <a:pt x="269" y="1095"/>
                </a:lnTo>
                <a:lnTo>
                  <a:pt x="271" y="1123"/>
                </a:lnTo>
                <a:lnTo>
                  <a:pt x="271" y="1123"/>
                </a:lnTo>
                <a:lnTo>
                  <a:pt x="271" y="1137"/>
                </a:lnTo>
                <a:lnTo>
                  <a:pt x="270" y="1150"/>
                </a:lnTo>
                <a:lnTo>
                  <a:pt x="267" y="1176"/>
                </a:lnTo>
                <a:lnTo>
                  <a:pt x="264" y="1196"/>
                </a:lnTo>
                <a:lnTo>
                  <a:pt x="263" y="1208"/>
                </a:lnTo>
                <a:lnTo>
                  <a:pt x="263" y="1208"/>
                </a:lnTo>
                <a:lnTo>
                  <a:pt x="263" y="1245"/>
                </a:lnTo>
                <a:lnTo>
                  <a:pt x="263" y="1268"/>
                </a:lnTo>
                <a:lnTo>
                  <a:pt x="263" y="1279"/>
                </a:lnTo>
                <a:lnTo>
                  <a:pt x="263" y="1279"/>
                </a:lnTo>
                <a:lnTo>
                  <a:pt x="271" y="1284"/>
                </a:lnTo>
                <a:lnTo>
                  <a:pt x="288" y="1293"/>
                </a:lnTo>
                <a:lnTo>
                  <a:pt x="305" y="1301"/>
                </a:lnTo>
                <a:lnTo>
                  <a:pt x="312" y="1303"/>
                </a:lnTo>
                <a:lnTo>
                  <a:pt x="317" y="1303"/>
                </a:lnTo>
                <a:lnTo>
                  <a:pt x="317" y="1303"/>
                </a:lnTo>
                <a:lnTo>
                  <a:pt x="334" y="1303"/>
                </a:lnTo>
                <a:lnTo>
                  <a:pt x="364" y="1302"/>
                </a:lnTo>
                <a:lnTo>
                  <a:pt x="380" y="1301"/>
                </a:lnTo>
                <a:lnTo>
                  <a:pt x="393" y="1299"/>
                </a:lnTo>
                <a:lnTo>
                  <a:pt x="399" y="1296"/>
                </a:lnTo>
                <a:lnTo>
                  <a:pt x="402" y="1294"/>
                </a:lnTo>
                <a:lnTo>
                  <a:pt x="405" y="1292"/>
                </a:lnTo>
                <a:lnTo>
                  <a:pt x="406" y="1288"/>
                </a:lnTo>
                <a:lnTo>
                  <a:pt x="406" y="1288"/>
                </a:lnTo>
                <a:lnTo>
                  <a:pt x="405" y="1283"/>
                </a:lnTo>
                <a:lnTo>
                  <a:pt x="403" y="1280"/>
                </a:lnTo>
                <a:lnTo>
                  <a:pt x="397" y="1273"/>
                </a:lnTo>
                <a:lnTo>
                  <a:pt x="389" y="1264"/>
                </a:lnTo>
                <a:lnTo>
                  <a:pt x="380" y="1258"/>
                </a:lnTo>
                <a:lnTo>
                  <a:pt x="363" y="1247"/>
                </a:lnTo>
                <a:lnTo>
                  <a:pt x="357" y="1242"/>
                </a:lnTo>
                <a:lnTo>
                  <a:pt x="355" y="1240"/>
                </a:lnTo>
                <a:lnTo>
                  <a:pt x="355" y="1240"/>
                </a:lnTo>
                <a:lnTo>
                  <a:pt x="355" y="1234"/>
                </a:lnTo>
                <a:lnTo>
                  <a:pt x="357" y="1227"/>
                </a:lnTo>
                <a:lnTo>
                  <a:pt x="360" y="1217"/>
                </a:lnTo>
                <a:lnTo>
                  <a:pt x="362" y="1205"/>
                </a:lnTo>
                <a:lnTo>
                  <a:pt x="362" y="1205"/>
                </a:lnTo>
                <a:lnTo>
                  <a:pt x="362" y="1201"/>
                </a:lnTo>
                <a:lnTo>
                  <a:pt x="361" y="1196"/>
                </a:lnTo>
                <a:lnTo>
                  <a:pt x="358" y="1188"/>
                </a:lnTo>
                <a:lnTo>
                  <a:pt x="358" y="1183"/>
                </a:lnTo>
                <a:lnTo>
                  <a:pt x="358" y="1175"/>
                </a:lnTo>
                <a:lnTo>
                  <a:pt x="360" y="1164"/>
                </a:lnTo>
                <a:lnTo>
                  <a:pt x="362" y="1149"/>
                </a:lnTo>
                <a:lnTo>
                  <a:pt x="362" y="1149"/>
                </a:lnTo>
                <a:lnTo>
                  <a:pt x="364" y="1139"/>
                </a:lnTo>
                <a:lnTo>
                  <a:pt x="366" y="1127"/>
                </a:lnTo>
                <a:lnTo>
                  <a:pt x="368" y="1098"/>
                </a:lnTo>
                <a:lnTo>
                  <a:pt x="369" y="1064"/>
                </a:lnTo>
                <a:lnTo>
                  <a:pt x="369" y="1028"/>
                </a:lnTo>
                <a:lnTo>
                  <a:pt x="368" y="967"/>
                </a:lnTo>
                <a:lnTo>
                  <a:pt x="367" y="936"/>
                </a:lnTo>
                <a:lnTo>
                  <a:pt x="367" y="936"/>
                </a:lnTo>
                <a:lnTo>
                  <a:pt x="367" y="931"/>
                </a:lnTo>
                <a:lnTo>
                  <a:pt x="367" y="925"/>
                </a:lnTo>
                <a:lnTo>
                  <a:pt x="368" y="909"/>
                </a:lnTo>
                <a:lnTo>
                  <a:pt x="373" y="884"/>
                </a:lnTo>
                <a:lnTo>
                  <a:pt x="373" y="884"/>
                </a:lnTo>
                <a:lnTo>
                  <a:pt x="370" y="871"/>
                </a:lnTo>
                <a:lnTo>
                  <a:pt x="367" y="846"/>
                </a:lnTo>
                <a:lnTo>
                  <a:pt x="363" y="819"/>
                </a:lnTo>
                <a:lnTo>
                  <a:pt x="362" y="799"/>
                </a:lnTo>
                <a:lnTo>
                  <a:pt x="362" y="799"/>
                </a:lnTo>
                <a:lnTo>
                  <a:pt x="361" y="776"/>
                </a:lnTo>
                <a:lnTo>
                  <a:pt x="357" y="741"/>
                </a:lnTo>
                <a:lnTo>
                  <a:pt x="355" y="708"/>
                </a:lnTo>
                <a:lnTo>
                  <a:pt x="354" y="687"/>
                </a:lnTo>
                <a:lnTo>
                  <a:pt x="354" y="687"/>
                </a:lnTo>
                <a:lnTo>
                  <a:pt x="354" y="678"/>
                </a:lnTo>
                <a:lnTo>
                  <a:pt x="351" y="668"/>
                </a:lnTo>
                <a:lnTo>
                  <a:pt x="347" y="643"/>
                </a:lnTo>
                <a:lnTo>
                  <a:pt x="340" y="612"/>
                </a:lnTo>
                <a:lnTo>
                  <a:pt x="340" y="612"/>
                </a:lnTo>
                <a:lnTo>
                  <a:pt x="340" y="480"/>
                </a:lnTo>
                <a:lnTo>
                  <a:pt x="340" y="480"/>
                </a:lnTo>
                <a:lnTo>
                  <a:pt x="341" y="466"/>
                </a:lnTo>
                <a:lnTo>
                  <a:pt x="342" y="455"/>
                </a:lnTo>
                <a:lnTo>
                  <a:pt x="342" y="455"/>
                </a:lnTo>
                <a:lnTo>
                  <a:pt x="347" y="457"/>
                </a:lnTo>
                <a:lnTo>
                  <a:pt x="350" y="460"/>
                </a:lnTo>
                <a:lnTo>
                  <a:pt x="356" y="462"/>
                </a:lnTo>
                <a:lnTo>
                  <a:pt x="362" y="463"/>
                </a:lnTo>
                <a:lnTo>
                  <a:pt x="369" y="462"/>
                </a:lnTo>
                <a:lnTo>
                  <a:pt x="377" y="459"/>
                </a:lnTo>
                <a:lnTo>
                  <a:pt x="384" y="453"/>
                </a:lnTo>
                <a:lnTo>
                  <a:pt x="384" y="453"/>
                </a:lnTo>
                <a:lnTo>
                  <a:pt x="392" y="444"/>
                </a:lnTo>
                <a:lnTo>
                  <a:pt x="396" y="435"/>
                </a:lnTo>
                <a:lnTo>
                  <a:pt x="401" y="427"/>
                </a:lnTo>
                <a:lnTo>
                  <a:pt x="403" y="417"/>
                </a:lnTo>
                <a:lnTo>
                  <a:pt x="405" y="410"/>
                </a:lnTo>
                <a:lnTo>
                  <a:pt x="406" y="403"/>
                </a:lnTo>
                <a:lnTo>
                  <a:pt x="406" y="398"/>
                </a:lnTo>
                <a:lnTo>
                  <a:pt x="405" y="395"/>
                </a:lnTo>
                <a:lnTo>
                  <a:pt x="405" y="395"/>
                </a:lnTo>
                <a:lnTo>
                  <a:pt x="401" y="388"/>
                </a:lnTo>
                <a:lnTo>
                  <a:pt x="397" y="378"/>
                </a:lnTo>
                <a:lnTo>
                  <a:pt x="395" y="369"/>
                </a:lnTo>
                <a:lnTo>
                  <a:pt x="393" y="363"/>
                </a:lnTo>
                <a:lnTo>
                  <a:pt x="393" y="363"/>
                </a:lnTo>
                <a:lnTo>
                  <a:pt x="392" y="358"/>
                </a:lnTo>
                <a:lnTo>
                  <a:pt x="392" y="353"/>
                </a:lnTo>
                <a:lnTo>
                  <a:pt x="393" y="346"/>
                </a:lnTo>
                <a:lnTo>
                  <a:pt x="390" y="339"/>
                </a:lnTo>
                <a:lnTo>
                  <a:pt x="390" y="339"/>
                </a:lnTo>
                <a:lnTo>
                  <a:pt x="383" y="312"/>
                </a:lnTo>
                <a:lnTo>
                  <a:pt x="379" y="292"/>
                </a:lnTo>
                <a:lnTo>
                  <a:pt x="496" y="148"/>
                </a:lnTo>
                <a:lnTo>
                  <a:pt x="496" y="148"/>
                </a:lnTo>
                <a:lnTo>
                  <a:pt x="497" y="145"/>
                </a:lnTo>
                <a:lnTo>
                  <a:pt x="499" y="138"/>
                </a:lnTo>
                <a:lnTo>
                  <a:pt x="499" y="134"/>
                </a:lnTo>
                <a:lnTo>
                  <a:pt x="499" y="129"/>
                </a:lnTo>
                <a:lnTo>
                  <a:pt x="497" y="124"/>
                </a:lnTo>
                <a:lnTo>
                  <a:pt x="493" y="119"/>
                </a:lnTo>
                <a:lnTo>
                  <a:pt x="493" y="119"/>
                </a:lnTo>
                <a:lnTo>
                  <a:pt x="488" y="117"/>
                </a:lnTo>
                <a:lnTo>
                  <a:pt x="484" y="116"/>
                </a:lnTo>
                <a:lnTo>
                  <a:pt x="479" y="116"/>
                </a:lnTo>
                <a:lnTo>
                  <a:pt x="474" y="116"/>
                </a:lnTo>
                <a:lnTo>
                  <a:pt x="467" y="119"/>
                </a:lnTo>
                <a:lnTo>
                  <a:pt x="465" y="122"/>
                </a:lnTo>
                <a:lnTo>
                  <a:pt x="356" y="247"/>
                </a:lnTo>
                <a:lnTo>
                  <a:pt x="356" y="247"/>
                </a:lnTo>
                <a:lnTo>
                  <a:pt x="351" y="235"/>
                </a:lnTo>
                <a:lnTo>
                  <a:pt x="344" y="223"/>
                </a:lnTo>
                <a:lnTo>
                  <a:pt x="335" y="210"/>
                </a:lnTo>
                <a:lnTo>
                  <a:pt x="335" y="210"/>
                </a:lnTo>
                <a:lnTo>
                  <a:pt x="329" y="204"/>
                </a:lnTo>
                <a:lnTo>
                  <a:pt x="323" y="199"/>
                </a:lnTo>
                <a:lnTo>
                  <a:pt x="317" y="195"/>
                </a:lnTo>
                <a:lnTo>
                  <a:pt x="311" y="193"/>
                </a:lnTo>
                <a:lnTo>
                  <a:pt x="303" y="189"/>
                </a:lnTo>
                <a:lnTo>
                  <a:pt x="299" y="189"/>
                </a:lnTo>
                <a:lnTo>
                  <a:pt x="276" y="181"/>
                </a:lnTo>
                <a:lnTo>
                  <a:pt x="276" y="181"/>
                </a:lnTo>
                <a:lnTo>
                  <a:pt x="276" y="181"/>
                </a:lnTo>
                <a:lnTo>
                  <a:pt x="280" y="176"/>
                </a:lnTo>
                <a:lnTo>
                  <a:pt x="280" y="176"/>
                </a:lnTo>
                <a:lnTo>
                  <a:pt x="284" y="173"/>
                </a:lnTo>
                <a:lnTo>
                  <a:pt x="288" y="170"/>
                </a:lnTo>
                <a:lnTo>
                  <a:pt x="289" y="169"/>
                </a:lnTo>
                <a:lnTo>
                  <a:pt x="290" y="168"/>
                </a:lnTo>
                <a:lnTo>
                  <a:pt x="289" y="165"/>
                </a:lnTo>
                <a:lnTo>
                  <a:pt x="289" y="165"/>
                </a:lnTo>
                <a:lnTo>
                  <a:pt x="288" y="161"/>
                </a:lnTo>
                <a:lnTo>
                  <a:pt x="288" y="155"/>
                </a:lnTo>
                <a:lnTo>
                  <a:pt x="288" y="148"/>
                </a:lnTo>
                <a:lnTo>
                  <a:pt x="288" y="148"/>
                </a:lnTo>
                <a:lnTo>
                  <a:pt x="292" y="148"/>
                </a:lnTo>
                <a:lnTo>
                  <a:pt x="303" y="149"/>
                </a:lnTo>
                <a:lnTo>
                  <a:pt x="315" y="149"/>
                </a:lnTo>
                <a:lnTo>
                  <a:pt x="321" y="147"/>
                </a:lnTo>
                <a:lnTo>
                  <a:pt x="325" y="144"/>
                </a:lnTo>
                <a:lnTo>
                  <a:pt x="325" y="144"/>
                </a:lnTo>
                <a:lnTo>
                  <a:pt x="336" y="137"/>
                </a:lnTo>
                <a:lnTo>
                  <a:pt x="338" y="135"/>
                </a:lnTo>
                <a:lnTo>
                  <a:pt x="338" y="130"/>
                </a:lnTo>
                <a:lnTo>
                  <a:pt x="338" y="130"/>
                </a:lnTo>
                <a:lnTo>
                  <a:pt x="337" y="126"/>
                </a:lnTo>
                <a:lnTo>
                  <a:pt x="336" y="124"/>
                </a:lnTo>
                <a:lnTo>
                  <a:pt x="332" y="119"/>
                </a:lnTo>
                <a:lnTo>
                  <a:pt x="328" y="116"/>
                </a:lnTo>
                <a:lnTo>
                  <a:pt x="328" y="116"/>
                </a:lnTo>
                <a:lnTo>
                  <a:pt x="322" y="95"/>
                </a:lnTo>
                <a:lnTo>
                  <a:pt x="309" y="51"/>
                </a:lnTo>
                <a:lnTo>
                  <a:pt x="309" y="51"/>
                </a:lnTo>
                <a:lnTo>
                  <a:pt x="304" y="32"/>
                </a:lnTo>
                <a:lnTo>
                  <a:pt x="302" y="24"/>
                </a:lnTo>
                <a:lnTo>
                  <a:pt x="299" y="18"/>
                </a:lnTo>
                <a:lnTo>
                  <a:pt x="296" y="12"/>
                </a:lnTo>
                <a:lnTo>
                  <a:pt x="290" y="7"/>
                </a:lnTo>
                <a:lnTo>
                  <a:pt x="283" y="5"/>
                </a:lnTo>
                <a:lnTo>
                  <a:pt x="272" y="1"/>
                </a:lnTo>
                <a:lnTo>
                  <a:pt x="272" y="1"/>
                </a:lnTo>
                <a:lnTo>
                  <a:pt x="260" y="0"/>
                </a:lnTo>
                <a:lnTo>
                  <a:pt x="249" y="0"/>
                </a:lnTo>
                <a:lnTo>
                  <a:pt x="237" y="1"/>
                </a:lnTo>
                <a:lnTo>
                  <a:pt x="225" y="2"/>
                </a:lnTo>
                <a:lnTo>
                  <a:pt x="205" y="7"/>
                </a:lnTo>
                <a:lnTo>
                  <a:pt x="193" y="12"/>
                </a:lnTo>
                <a:lnTo>
                  <a:pt x="193" y="12"/>
                </a:lnTo>
                <a:lnTo>
                  <a:pt x="185" y="15"/>
                </a:lnTo>
                <a:lnTo>
                  <a:pt x="176" y="19"/>
                </a:lnTo>
                <a:lnTo>
                  <a:pt x="169" y="23"/>
                </a:lnTo>
                <a:lnTo>
                  <a:pt x="167" y="25"/>
                </a:lnTo>
                <a:lnTo>
                  <a:pt x="166" y="27"/>
                </a:lnTo>
                <a:lnTo>
                  <a:pt x="166" y="27"/>
                </a:lnTo>
                <a:lnTo>
                  <a:pt x="165" y="33"/>
                </a:lnTo>
                <a:lnTo>
                  <a:pt x="166" y="40"/>
                </a:lnTo>
                <a:lnTo>
                  <a:pt x="165" y="47"/>
                </a:lnTo>
                <a:lnTo>
                  <a:pt x="163" y="56"/>
                </a:lnTo>
                <a:lnTo>
                  <a:pt x="163" y="56"/>
                </a:lnTo>
                <a:lnTo>
                  <a:pt x="161" y="60"/>
                </a:lnTo>
                <a:lnTo>
                  <a:pt x="161" y="66"/>
                </a:lnTo>
                <a:lnTo>
                  <a:pt x="162" y="77"/>
                </a:lnTo>
                <a:lnTo>
                  <a:pt x="165" y="89"/>
                </a:lnTo>
                <a:lnTo>
                  <a:pt x="165" y="89"/>
                </a:lnTo>
                <a:lnTo>
                  <a:pt x="163" y="87"/>
                </a:lnTo>
                <a:lnTo>
                  <a:pt x="160" y="86"/>
                </a:lnTo>
                <a:lnTo>
                  <a:pt x="158" y="87"/>
                </a:lnTo>
                <a:lnTo>
                  <a:pt x="156" y="89"/>
                </a:lnTo>
                <a:lnTo>
                  <a:pt x="154" y="91"/>
                </a:lnTo>
                <a:lnTo>
                  <a:pt x="152" y="95"/>
                </a:lnTo>
                <a:lnTo>
                  <a:pt x="152" y="95"/>
                </a:lnTo>
                <a:lnTo>
                  <a:pt x="147" y="103"/>
                </a:lnTo>
                <a:lnTo>
                  <a:pt x="144" y="109"/>
                </a:lnTo>
                <a:lnTo>
                  <a:pt x="143" y="111"/>
                </a:lnTo>
                <a:lnTo>
                  <a:pt x="144" y="113"/>
                </a:lnTo>
                <a:lnTo>
                  <a:pt x="146" y="116"/>
                </a:lnTo>
                <a:lnTo>
                  <a:pt x="148" y="118"/>
                </a:lnTo>
                <a:lnTo>
                  <a:pt x="148" y="118"/>
                </a:lnTo>
                <a:lnTo>
                  <a:pt x="155" y="125"/>
                </a:lnTo>
                <a:lnTo>
                  <a:pt x="160" y="132"/>
                </a:lnTo>
                <a:lnTo>
                  <a:pt x="165" y="141"/>
                </a:lnTo>
                <a:lnTo>
                  <a:pt x="165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0111C4A5-327C-4F1F-8B3D-4D4FB9339671}"/>
              </a:ext>
            </a:extLst>
          </p:cNvPr>
          <p:cNvSpPr>
            <a:spLocks/>
          </p:cNvSpPr>
          <p:nvPr/>
        </p:nvSpPr>
        <p:spPr bwMode="auto">
          <a:xfrm>
            <a:off x="2669698" y="4692144"/>
            <a:ext cx="651017" cy="1629820"/>
          </a:xfrm>
          <a:custGeom>
            <a:avLst/>
            <a:gdLst>
              <a:gd name="T0" fmla="*/ 211 w 572"/>
              <a:gd name="T1" fmla="*/ 103 h 1432"/>
              <a:gd name="T2" fmla="*/ 219 w 572"/>
              <a:gd name="T3" fmla="*/ 107 h 1432"/>
              <a:gd name="T4" fmla="*/ 248 w 572"/>
              <a:gd name="T5" fmla="*/ 131 h 1432"/>
              <a:gd name="T6" fmla="*/ 264 w 572"/>
              <a:gd name="T7" fmla="*/ 185 h 1432"/>
              <a:gd name="T8" fmla="*/ 294 w 572"/>
              <a:gd name="T9" fmla="*/ 201 h 1432"/>
              <a:gd name="T10" fmla="*/ 295 w 572"/>
              <a:gd name="T11" fmla="*/ 235 h 1432"/>
              <a:gd name="T12" fmla="*/ 274 w 572"/>
              <a:gd name="T13" fmla="*/ 273 h 1432"/>
              <a:gd name="T14" fmla="*/ 243 w 572"/>
              <a:gd name="T15" fmla="*/ 334 h 1432"/>
              <a:gd name="T16" fmla="*/ 232 w 572"/>
              <a:gd name="T17" fmla="*/ 386 h 1432"/>
              <a:gd name="T18" fmla="*/ 236 w 572"/>
              <a:gd name="T19" fmla="*/ 495 h 1432"/>
              <a:gd name="T20" fmla="*/ 238 w 572"/>
              <a:gd name="T21" fmla="*/ 579 h 1432"/>
              <a:gd name="T22" fmla="*/ 234 w 572"/>
              <a:gd name="T23" fmla="*/ 631 h 1432"/>
              <a:gd name="T24" fmla="*/ 221 w 572"/>
              <a:gd name="T25" fmla="*/ 689 h 1432"/>
              <a:gd name="T26" fmla="*/ 211 w 572"/>
              <a:gd name="T27" fmla="*/ 754 h 1432"/>
              <a:gd name="T28" fmla="*/ 203 w 572"/>
              <a:gd name="T29" fmla="*/ 801 h 1432"/>
              <a:gd name="T30" fmla="*/ 185 w 572"/>
              <a:gd name="T31" fmla="*/ 835 h 1432"/>
              <a:gd name="T32" fmla="*/ 7 w 572"/>
              <a:gd name="T33" fmla="*/ 1103 h 1432"/>
              <a:gd name="T34" fmla="*/ 23 w 572"/>
              <a:gd name="T35" fmla="*/ 1130 h 1432"/>
              <a:gd name="T36" fmla="*/ 114 w 572"/>
              <a:gd name="T37" fmla="*/ 1007 h 1432"/>
              <a:gd name="T38" fmla="*/ 203 w 572"/>
              <a:gd name="T39" fmla="*/ 881 h 1432"/>
              <a:gd name="T40" fmla="*/ 232 w 572"/>
              <a:gd name="T41" fmla="*/ 856 h 1432"/>
              <a:gd name="T42" fmla="*/ 258 w 572"/>
              <a:gd name="T43" fmla="*/ 835 h 1432"/>
              <a:gd name="T44" fmla="*/ 236 w 572"/>
              <a:gd name="T45" fmla="*/ 901 h 1432"/>
              <a:gd name="T46" fmla="*/ 230 w 572"/>
              <a:gd name="T47" fmla="*/ 986 h 1432"/>
              <a:gd name="T48" fmla="*/ 237 w 572"/>
              <a:gd name="T49" fmla="*/ 1043 h 1432"/>
              <a:gd name="T50" fmla="*/ 334 w 572"/>
              <a:gd name="T51" fmla="*/ 1327 h 1432"/>
              <a:gd name="T52" fmla="*/ 297 w 572"/>
              <a:gd name="T53" fmla="*/ 1356 h 1432"/>
              <a:gd name="T54" fmla="*/ 241 w 572"/>
              <a:gd name="T55" fmla="*/ 1378 h 1432"/>
              <a:gd name="T56" fmla="*/ 240 w 572"/>
              <a:gd name="T57" fmla="*/ 1396 h 1432"/>
              <a:gd name="T58" fmla="*/ 359 w 572"/>
              <a:gd name="T59" fmla="*/ 1409 h 1432"/>
              <a:gd name="T60" fmla="*/ 368 w 572"/>
              <a:gd name="T61" fmla="*/ 1429 h 1432"/>
              <a:gd name="T62" fmla="*/ 401 w 572"/>
              <a:gd name="T63" fmla="*/ 1430 h 1432"/>
              <a:gd name="T64" fmla="*/ 457 w 572"/>
              <a:gd name="T65" fmla="*/ 1412 h 1432"/>
              <a:gd name="T66" fmla="*/ 500 w 572"/>
              <a:gd name="T67" fmla="*/ 1365 h 1432"/>
              <a:gd name="T68" fmla="*/ 569 w 572"/>
              <a:gd name="T69" fmla="*/ 1323 h 1432"/>
              <a:gd name="T70" fmla="*/ 568 w 572"/>
              <a:gd name="T71" fmla="*/ 1299 h 1432"/>
              <a:gd name="T72" fmla="*/ 550 w 572"/>
              <a:gd name="T73" fmla="*/ 1275 h 1432"/>
              <a:gd name="T74" fmla="*/ 533 w 572"/>
              <a:gd name="T75" fmla="*/ 1243 h 1432"/>
              <a:gd name="T76" fmla="*/ 462 w 572"/>
              <a:gd name="T77" fmla="*/ 998 h 1432"/>
              <a:gd name="T78" fmla="*/ 474 w 572"/>
              <a:gd name="T79" fmla="*/ 869 h 1432"/>
              <a:gd name="T80" fmla="*/ 498 w 572"/>
              <a:gd name="T81" fmla="*/ 742 h 1432"/>
              <a:gd name="T82" fmla="*/ 495 w 572"/>
              <a:gd name="T83" fmla="*/ 669 h 1432"/>
              <a:gd name="T84" fmla="*/ 491 w 572"/>
              <a:gd name="T85" fmla="*/ 551 h 1432"/>
              <a:gd name="T86" fmla="*/ 524 w 572"/>
              <a:gd name="T87" fmla="*/ 381 h 1432"/>
              <a:gd name="T88" fmla="*/ 521 w 572"/>
              <a:gd name="T89" fmla="*/ 325 h 1432"/>
              <a:gd name="T90" fmla="*/ 487 w 572"/>
              <a:gd name="T91" fmla="*/ 271 h 1432"/>
              <a:gd name="T92" fmla="*/ 453 w 572"/>
              <a:gd name="T93" fmla="*/ 241 h 1432"/>
              <a:gd name="T94" fmla="*/ 393 w 572"/>
              <a:gd name="T95" fmla="*/ 186 h 1432"/>
              <a:gd name="T96" fmla="*/ 403 w 572"/>
              <a:gd name="T97" fmla="*/ 143 h 1432"/>
              <a:gd name="T98" fmla="*/ 404 w 572"/>
              <a:gd name="T99" fmla="*/ 94 h 1432"/>
              <a:gd name="T100" fmla="*/ 409 w 572"/>
              <a:gd name="T101" fmla="*/ 45 h 1432"/>
              <a:gd name="T102" fmla="*/ 392 w 572"/>
              <a:gd name="T103" fmla="*/ 19 h 1432"/>
              <a:gd name="T104" fmla="*/ 360 w 572"/>
              <a:gd name="T105" fmla="*/ 4 h 1432"/>
              <a:gd name="T106" fmla="*/ 286 w 572"/>
              <a:gd name="T107" fmla="*/ 4 h 1432"/>
              <a:gd name="T108" fmla="*/ 256 w 572"/>
              <a:gd name="T109" fmla="*/ 13 h 1432"/>
              <a:gd name="T110" fmla="*/ 245 w 572"/>
              <a:gd name="T111" fmla="*/ 63 h 1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2" h="1432">
                <a:moveTo>
                  <a:pt x="245" y="71"/>
                </a:moveTo>
                <a:lnTo>
                  <a:pt x="245" y="71"/>
                </a:lnTo>
                <a:lnTo>
                  <a:pt x="227" y="87"/>
                </a:lnTo>
                <a:lnTo>
                  <a:pt x="215" y="98"/>
                </a:lnTo>
                <a:lnTo>
                  <a:pt x="211" y="103"/>
                </a:lnTo>
                <a:lnTo>
                  <a:pt x="211" y="104"/>
                </a:lnTo>
                <a:lnTo>
                  <a:pt x="211" y="106"/>
                </a:lnTo>
                <a:lnTo>
                  <a:pt x="211" y="106"/>
                </a:lnTo>
                <a:lnTo>
                  <a:pt x="215" y="106"/>
                </a:lnTo>
                <a:lnTo>
                  <a:pt x="219" y="107"/>
                </a:lnTo>
                <a:lnTo>
                  <a:pt x="230" y="107"/>
                </a:lnTo>
                <a:lnTo>
                  <a:pt x="245" y="106"/>
                </a:lnTo>
                <a:lnTo>
                  <a:pt x="245" y="106"/>
                </a:lnTo>
                <a:lnTo>
                  <a:pt x="245" y="113"/>
                </a:lnTo>
                <a:lnTo>
                  <a:pt x="248" y="131"/>
                </a:lnTo>
                <a:lnTo>
                  <a:pt x="251" y="154"/>
                </a:lnTo>
                <a:lnTo>
                  <a:pt x="255" y="165"/>
                </a:lnTo>
                <a:lnTo>
                  <a:pt x="258" y="173"/>
                </a:lnTo>
                <a:lnTo>
                  <a:pt x="258" y="173"/>
                </a:lnTo>
                <a:lnTo>
                  <a:pt x="264" y="185"/>
                </a:lnTo>
                <a:lnTo>
                  <a:pt x="269" y="192"/>
                </a:lnTo>
                <a:lnTo>
                  <a:pt x="275" y="195"/>
                </a:lnTo>
                <a:lnTo>
                  <a:pt x="283" y="199"/>
                </a:lnTo>
                <a:lnTo>
                  <a:pt x="283" y="199"/>
                </a:lnTo>
                <a:lnTo>
                  <a:pt x="294" y="201"/>
                </a:lnTo>
                <a:lnTo>
                  <a:pt x="301" y="202"/>
                </a:lnTo>
                <a:lnTo>
                  <a:pt x="309" y="202"/>
                </a:lnTo>
                <a:lnTo>
                  <a:pt x="305" y="220"/>
                </a:lnTo>
                <a:lnTo>
                  <a:pt x="305" y="220"/>
                </a:lnTo>
                <a:lnTo>
                  <a:pt x="295" y="235"/>
                </a:lnTo>
                <a:lnTo>
                  <a:pt x="286" y="248"/>
                </a:lnTo>
                <a:lnTo>
                  <a:pt x="280" y="263"/>
                </a:lnTo>
                <a:lnTo>
                  <a:pt x="280" y="263"/>
                </a:lnTo>
                <a:lnTo>
                  <a:pt x="275" y="270"/>
                </a:lnTo>
                <a:lnTo>
                  <a:pt x="274" y="273"/>
                </a:lnTo>
                <a:lnTo>
                  <a:pt x="270" y="278"/>
                </a:lnTo>
                <a:lnTo>
                  <a:pt x="262" y="292"/>
                </a:lnTo>
                <a:lnTo>
                  <a:pt x="262" y="292"/>
                </a:lnTo>
                <a:lnTo>
                  <a:pt x="251" y="312"/>
                </a:lnTo>
                <a:lnTo>
                  <a:pt x="243" y="334"/>
                </a:lnTo>
                <a:lnTo>
                  <a:pt x="236" y="352"/>
                </a:lnTo>
                <a:lnTo>
                  <a:pt x="234" y="361"/>
                </a:lnTo>
                <a:lnTo>
                  <a:pt x="232" y="368"/>
                </a:lnTo>
                <a:lnTo>
                  <a:pt x="232" y="368"/>
                </a:lnTo>
                <a:lnTo>
                  <a:pt x="232" y="386"/>
                </a:lnTo>
                <a:lnTo>
                  <a:pt x="235" y="408"/>
                </a:lnTo>
                <a:lnTo>
                  <a:pt x="237" y="435"/>
                </a:lnTo>
                <a:lnTo>
                  <a:pt x="237" y="466"/>
                </a:lnTo>
                <a:lnTo>
                  <a:pt x="237" y="466"/>
                </a:lnTo>
                <a:lnTo>
                  <a:pt x="236" y="495"/>
                </a:lnTo>
                <a:lnTo>
                  <a:pt x="236" y="518"/>
                </a:lnTo>
                <a:lnTo>
                  <a:pt x="237" y="538"/>
                </a:lnTo>
                <a:lnTo>
                  <a:pt x="237" y="563"/>
                </a:lnTo>
                <a:lnTo>
                  <a:pt x="237" y="563"/>
                </a:lnTo>
                <a:lnTo>
                  <a:pt x="238" y="579"/>
                </a:lnTo>
                <a:lnTo>
                  <a:pt x="238" y="589"/>
                </a:lnTo>
                <a:lnTo>
                  <a:pt x="237" y="602"/>
                </a:lnTo>
                <a:lnTo>
                  <a:pt x="237" y="602"/>
                </a:lnTo>
                <a:lnTo>
                  <a:pt x="235" y="617"/>
                </a:lnTo>
                <a:lnTo>
                  <a:pt x="234" y="631"/>
                </a:lnTo>
                <a:lnTo>
                  <a:pt x="232" y="647"/>
                </a:lnTo>
                <a:lnTo>
                  <a:pt x="229" y="661"/>
                </a:lnTo>
                <a:lnTo>
                  <a:pt x="229" y="661"/>
                </a:lnTo>
                <a:lnTo>
                  <a:pt x="224" y="675"/>
                </a:lnTo>
                <a:lnTo>
                  <a:pt x="221" y="689"/>
                </a:lnTo>
                <a:lnTo>
                  <a:pt x="216" y="716"/>
                </a:lnTo>
                <a:lnTo>
                  <a:pt x="216" y="716"/>
                </a:lnTo>
                <a:lnTo>
                  <a:pt x="212" y="739"/>
                </a:lnTo>
                <a:lnTo>
                  <a:pt x="211" y="748"/>
                </a:lnTo>
                <a:lnTo>
                  <a:pt x="211" y="754"/>
                </a:lnTo>
                <a:lnTo>
                  <a:pt x="211" y="754"/>
                </a:lnTo>
                <a:lnTo>
                  <a:pt x="214" y="761"/>
                </a:lnTo>
                <a:lnTo>
                  <a:pt x="218" y="770"/>
                </a:lnTo>
                <a:lnTo>
                  <a:pt x="224" y="780"/>
                </a:lnTo>
                <a:lnTo>
                  <a:pt x="203" y="801"/>
                </a:lnTo>
                <a:lnTo>
                  <a:pt x="203" y="801"/>
                </a:lnTo>
                <a:lnTo>
                  <a:pt x="199" y="807"/>
                </a:lnTo>
                <a:lnTo>
                  <a:pt x="195" y="818"/>
                </a:lnTo>
                <a:lnTo>
                  <a:pt x="195" y="818"/>
                </a:lnTo>
                <a:lnTo>
                  <a:pt x="185" y="835"/>
                </a:lnTo>
                <a:lnTo>
                  <a:pt x="178" y="848"/>
                </a:lnTo>
                <a:lnTo>
                  <a:pt x="178" y="848"/>
                </a:lnTo>
                <a:lnTo>
                  <a:pt x="88" y="980"/>
                </a:lnTo>
                <a:lnTo>
                  <a:pt x="27" y="1072"/>
                </a:lnTo>
                <a:lnTo>
                  <a:pt x="7" y="1103"/>
                </a:lnTo>
                <a:lnTo>
                  <a:pt x="0" y="1115"/>
                </a:lnTo>
                <a:lnTo>
                  <a:pt x="0" y="1115"/>
                </a:lnTo>
                <a:lnTo>
                  <a:pt x="4" y="1118"/>
                </a:lnTo>
                <a:lnTo>
                  <a:pt x="14" y="1124"/>
                </a:lnTo>
                <a:lnTo>
                  <a:pt x="23" y="1130"/>
                </a:lnTo>
                <a:lnTo>
                  <a:pt x="29" y="1132"/>
                </a:lnTo>
                <a:lnTo>
                  <a:pt x="29" y="1132"/>
                </a:lnTo>
                <a:lnTo>
                  <a:pt x="37" y="1121"/>
                </a:lnTo>
                <a:lnTo>
                  <a:pt x="56" y="1092"/>
                </a:lnTo>
                <a:lnTo>
                  <a:pt x="114" y="1007"/>
                </a:lnTo>
                <a:lnTo>
                  <a:pt x="171" y="921"/>
                </a:lnTo>
                <a:lnTo>
                  <a:pt x="190" y="892"/>
                </a:lnTo>
                <a:lnTo>
                  <a:pt x="198" y="882"/>
                </a:lnTo>
                <a:lnTo>
                  <a:pt x="198" y="882"/>
                </a:lnTo>
                <a:lnTo>
                  <a:pt x="203" y="881"/>
                </a:lnTo>
                <a:lnTo>
                  <a:pt x="208" y="878"/>
                </a:lnTo>
                <a:lnTo>
                  <a:pt x="216" y="874"/>
                </a:lnTo>
                <a:lnTo>
                  <a:pt x="216" y="874"/>
                </a:lnTo>
                <a:lnTo>
                  <a:pt x="225" y="863"/>
                </a:lnTo>
                <a:lnTo>
                  <a:pt x="232" y="856"/>
                </a:lnTo>
                <a:lnTo>
                  <a:pt x="262" y="810"/>
                </a:lnTo>
                <a:lnTo>
                  <a:pt x="262" y="810"/>
                </a:lnTo>
                <a:lnTo>
                  <a:pt x="262" y="819"/>
                </a:lnTo>
                <a:lnTo>
                  <a:pt x="261" y="827"/>
                </a:lnTo>
                <a:lnTo>
                  <a:pt x="258" y="835"/>
                </a:lnTo>
                <a:lnTo>
                  <a:pt x="258" y="835"/>
                </a:lnTo>
                <a:lnTo>
                  <a:pt x="253" y="849"/>
                </a:lnTo>
                <a:lnTo>
                  <a:pt x="244" y="872"/>
                </a:lnTo>
                <a:lnTo>
                  <a:pt x="240" y="887"/>
                </a:lnTo>
                <a:lnTo>
                  <a:pt x="236" y="901"/>
                </a:lnTo>
                <a:lnTo>
                  <a:pt x="234" y="915"/>
                </a:lnTo>
                <a:lnTo>
                  <a:pt x="232" y="928"/>
                </a:lnTo>
                <a:lnTo>
                  <a:pt x="232" y="928"/>
                </a:lnTo>
                <a:lnTo>
                  <a:pt x="231" y="955"/>
                </a:lnTo>
                <a:lnTo>
                  <a:pt x="230" y="986"/>
                </a:lnTo>
                <a:lnTo>
                  <a:pt x="230" y="1000"/>
                </a:lnTo>
                <a:lnTo>
                  <a:pt x="231" y="1015"/>
                </a:lnTo>
                <a:lnTo>
                  <a:pt x="234" y="1030"/>
                </a:lnTo>
                <a:lnTo>
                  <a:pt x="237" y="1043"/>
                </a:lnTo>
                <a:lnTo>
                  <a:pt x="237" y="1043"/>
                </a:lnTo>
                <a:lnTo>
                  <a:pt x="244" y="1063"/>
                </a:lnTo>
                <a:lnTo>
                  <a:pt x="257" y="1095"/>
                </a:lnTo>
                <a:lnTo>
                  <a:pt x="292" y="1174"/>
                </a:lnTo>
                <a:lnTo>
                  <a:pt x="339" y="1280"/>
                </a:lnTo>
                <a:lnTo>
                  <a:pt x="334" y="1327"/>
                </a:lnTo>
                <a:lnTo>
                  <a:pt x="334" y="1327"/>
                </a:lnTo>
                <a:lnTo>
                  <a:pt x="323" y="1339"/>
                </a:lnTo>
                <a:lnTo>
                  <a:pt x="309" y="1352"/>
                </a:lnTo>
                <a:lnTo>
                  <a:pt x="309" y="1352"/>
                </a:lnTo>
                <a:lnTo>
                  <a:pt x="297" y="1356"/>
                </a:lnTo>
                <a:lnTo>
                  <a:pt x="277" y="1362"/>
                </a:lnTo>
                <a:lnTo>
                  <a:pt x="266" y="1365"/>
                </a:lnTo>
                <a:lnTo>
                  <a:pt x="255" y="1369"/>
                </a:lnTo>
                <a:lnTo>
                  <a:pt x="247" y="1373"/>
                </a:lnTo>
                <a:lnTo>
                  <a:pt x="241" y="1378"/>
                </a:lnTo>
                <a:lnTo>
                  <a:pt x="241" y="1378"/>
                </a:lnTo>
                <a:lnTo>
                  <a:pt x="238" y="1383"/>
                </a:lnTo>
                <a:lnTo>
                  <a:pt x="237" y="1388"/>
                </a:lnTo>
                <a:lnTo>
                  <a:pt x="238" y="1391"/>
                </a:lnTo>
                <a:lnTo>
                  <a:pt x="240" y="1396"/>
                </a:lnTo>
                <a:lnTo>
                  <a:pt x="243" y="1402"/>
                </a:lnTo>
                <a:lnTo>
                  <a:pt x="245" y="1403"/>
                </a:lnTo>
                <a:lnTo>
                  <a:pt x="360" y="1408"/>
                </a:lnTo>
                <a:lnTo>
                  <a:pt x="360" y="1408"/>
                </a:lnTo>
                <a:lnTo>
                  <a:pt x="359" y="1409"/>
                </a:lnTo>
                <a:lnTo>
                  <a:pt x="358" y="1414"/>
                </a:lnTo>
                <a:lnTo>
                  <a:pt x="359" y="1416"/>
                </a:lnTo>
                <a:lnTo>
                  <a:pt x="360" y="1421"/>
                </a:lnTo>
                <a:lnTo>
                  <a:pt x="364" y="1424"/>
                </a:lnTo>
                <a:lnTo>
                  <a:pt x="368" y="1429"/>
                </a:lnTo>
                <a:lnTo>
                  <a:pt x="368" y="1429"/>
                </a:lnTo>
                <a:lnTo>
                  <a:pt x="372" y="1431"/>
                </a:lnTo>
                <a:lnTo>
                  <a:pt x="377" y="1432"/>
                </a:lnTo>
                <a:lnTo>
                  <a:pt x="387" y="1432"/>
                </a:lnTo>
                <a:lnTo>
                  <a:pt x="401" y="1430"/>
                </a:lnTo>
                <a:lnTo>
                  <a:pt x="417" y="1428"/>
                </a:lnTo>
                <a:lnTo>
                  <a:pt x="431" y="1423"/>
                </a:lnTo>
                <a:lnTo>
                  <a:pt x="443" y="1418"/>
                </a:lnTo>
                <a:lnTo>
                  <a:pt x="452" y="1415"/>
                </a:lnTo>
                <a:lnTo>
                  <a:pt x="457" y="1412"/>
                </a:lnTo>
                <a:lnTo>
                  <a:pt x="457" y="1412"/>
                </a:lnTo>
                <a:lnTo>
                  <a:pt x="478" y="1386"/>
                </a:lnTo>
                <a:lnTo>
                  <a:pt x="492" y="1372"/>
                </a:lnTo>
                <a:lnTo>
                  <a:pt x="497" y="1367"/>
                </a:lnTo>
                <a:lnTo>
                  <a:pt x="500" y="1365"/>
                </a:lnTo>
                <a:lnTo>
                  <a:pt x="521" y="1365"/>
                </a:lnTo>
                <a:lnTo>
                  <a:pt x="521" y="1365"/>
                </a:lnTo>
                <a:lnTo>
                  <a:pt x="546" y="1345"/>
                </a:lnTo>
                <a:lnTo>
                  <a:pt x="563" y="1328"/>
                </a:lnTo>
                <a:lnTo>
                  <a:pt x="569" y="1323"/>
                </a:lnTo>
                <a:lnTo>
                  <a:pt x="572" y="1319"/>
                </a:lnTo>
                <a:lnTo>
                  <a:pt x="572" y="1319"/>
                </a:lnTo>
                <a:lnTo>
                  <a:pt x="572" y="1315"/>
                </a:lnTo>
                <a:lnTo>
                  <a:pt x="570" y="1311"/>
                </a:lnTo>
                <a:lnTo>
                  <a:pt x="568" y="1299"/>
                </a:lnTo>
                <a:lnTo>
                  <a:pt x="563" y="1285"/>
                </a:lnTo>
                <a:lnTo>
                  <a:pt x="563" y="1285"/>
                </a:lnTo>
                <a:lnTo>
                  <a:pt x="561" y="1284"/>
                </a:lnTo>
                <a:lnTo>
                  <a:pt x="555" y="1280"/>
                </a:lnTo>
                <a:lnTo>
                  <a:pt x="550" y="1275"/>
                </a:lnTo>
                <a:lnTo>
                  <a:pt x="548" y="1272"/>
                </a:lnTo>
                <a:lnTo>
                  <a:pt x="546" y="1267"/>
                </a:lnTo>
                <a:lnTo>
                  <a:pt x="546" y="1267"/>
                </a:lnTo>
                <a:lnTo>
                  <a:pt x="542" y="1259"/>
                </a:lnTo>
                <a:lnTo>
                  <a:pt x="533" y="1243"/>
                </a:lnTo>
                <a:lnTo>
                  <a:pt x="504" y="1200"/>
                </a:lnTo>
                <a:lnTo>
                  <a:pt x="465" y="1141"/>
                </a:lnTo>
                <a:lnTo>
                  <a:pt x="465" y="1141"/>
                </a:lnTo>
                <a:lnTo>
                  <a:pt x="463" y="1057"/>
                </a:lnTo>
                <a:lnTo>
                  <a:pt x="462" y="998"/>
                </a:lnTo>
                <a:lnTo>
                  <a:pt x="462" y="967"/>
                </a:lnTo>
                <a:lnTo>
                  <a:pt x="462" y="967"/>
                </a:lnTo>
                <a:lnTo>
                  <a:pt x="468" y="926"/>
                </a:lnTo>
                <a:lnTo>
                  <a:pt x="474" y="869"/>
                </a:lnTo>
                <a:lnTo>
                  <a:pt x="474" y="869"/>
                </a:lnTo>
                <a:lnTo>
                  <a:pt x="476" y="855"/>
                </a:lnTo>
                <a:lnTo>
                  <a:pt x="479" y="837"/>
                </a:lnTo>
                <a:lnTo>
                  <a:pt x="489" y="796"/>
                </a:lnTo>
                <a:lnTo>
                  <a:pt x="496" y="757"/>
                </a:lnTo>
                <a:lnTo>
                  <a:pt x="498" y="742"/>
                </a:lnTo>
                <a:lnTo>
                  <a:pt x="500" y="733"/>
                </a:lnTo>
                <a:lnTo>
                  <a:pt x="500" y="733"/>
                </a:lnTo>
                <a:lnTo>
                  <a:pt x="497" y="708"/>
                </a:lnTo>
                <a:lnTo>
                  <a:pt x="496" y="693"/>
                </a:lnTo>
                <a:lnTo>
                  <a:pt x="495" y="669"/>
                </a:lnTo>
                <a:lnTo>
                  <a:pt x="495" y="669"/>
                </a:lnTo>
                <a:lnTo>
                  <a:pt x="495" y="636"/>
                </a:lnTo>
                <a:lnTo>
                  <a:pt x="494" y="598"/>
                </a:lnTo>
                <a:lnTo>
                  <a:pt x="491" y="551"/>
                </a:lnTo>
                <a:lnTo>
                  <a:pt x="491" y="551"/>
                </a:lnTo>
                <a:lnTo>
                  <a:pt x="509" y="466"/>
                </a:lnTo>
                <a:lnTo>
                  <a:pt x="520" y="409"/>
                </a:lnTo>
                <a:lnTo>
                  <a:pt x="524" y="390"/>
                </a:lnTo>
                <a:lnTo>
                  <a:pt x="524" y="381"/>
                </a:lnTo>
                <a:lnTo>
                  <a:pt x="524" y="381"/>
                </a:lnTo>
                <a:lnTo>
                  <a:pt x="524" y="373"/>
                </a:lnTo>
                <a:lnTo>
                  <a:pt x="526" y="360"/>
                </a:lnTo>
                <a:lnTo>
                  <a:pt x="524" y="343"/>
                </a:lnTo>
                <a:lnTo>
                  <a:pt x="523" y="334"/>
                </a:lnTo>
                <a:lnTo>
                  <a:pt x="521" y="325"/>
                </a:lnTo>
                <a:lnTo>
                  <a:pt x="521" y="325"/>
                </a:lnTo>
                <a:lnTo>
                  <a:pt x="513" y="309"/>
                </a:lnTo>
                <a:lnTo>
                  <a:pt x="504" y="293"/>
                </a:lnTo>
                <a:lnTo>
                  <a:pt x="495" y="279"/>
                </a:lnTo>
                <a:lnTo>
                  <a:pt x="487" y="271"/>
                </a:lnTo>
                <a:lnTo>
                  <a:pt x="487" y="271"/>
                </a:lnTo>
                <a:lnTo>
                  <a:pt x="468" y="254"/>
                </a:lnTo>
                <a:lnTo>
                  <a:pt x="458" y="246"/>
                </a:lnTo>
                <a:lnTo>
                  <a:pt x="453" y="241"/>
                </a:lnTo>
                <a:lnTo>
                  <a:pt x="453" y="241"/>
                </a:lnTo>
                <a:lnTo>
                  <a:pt x="451" y="239"/>
                </a:lnTo>
                <a:lnTo>
                  <a:pt x="446" y="235"/>
                </a:lnTo>
                <a:lnTo>
                  <a:pt x="433" y="228"/>
                </a:lnTo>
                <a:lnTo>
                  <a:pt x="414" y="220"/>
                </a:lnTo>
                <a:lnTo>
                  <a:pt x="393" y="186"/>
                </a:lnTo>
                <a:lnTo>
                  <a:pt x="398" y="169"/>
                </a:lnTo>
                <a:lnTo>
                  <a:pt x="398" y="169"/>
                </a:lnTo>
                <a:lnTo>
                  <a:pt x="399" y="161"/>
                </a:lnTo>
                <a:lnTo>
                  <a:pt x="403" y="143"/>
                </a:lnTo>
                <a:lnTo>
                  <a:pt x="403" y="143"/>
                </a:lnTo>
                <a:lnTo>
                  <a:pt x="404" y="131"/>
                </a:lnTo>
                <a:lnTo>
                  <a:pt x="403" y="117"/>
                </a:lnTo>
                <a:lnTo>
                  <a:pt x="403" y="101"/>
                </a:lnTo>
                <a:lnTo>
                  <a:pt x="403" y="101"/>
                </a:lnTo>
                <a:lnTo>
                  <a:pt x="404" y="94"/>
                </a:lnTo>
                <a:lnTo>
                  <a:pt x="409" y="77"/>
                </a:lnTo>
                <a:lnTo>
                  <a:pt x="410" y="68"/>
                </a:lnTo>
                <a:lnTo>
                  <a:pt x="411" y="57"/>
                </a:lnTo>
                <a:lnTo>
                  <a:pt x="410" y="49"/>
                </a:lnTo>
                <a:lnTo>
                  <a:pt x="409" y="45"/>
                </a:lnTo>
                <a:lnTo>
                  <a:pt x="406" y="42"/>
                </a:lnTo>
                <a:lnTo>
                  <a:pt x="406" y="42"/>
                </a:lnTo>
                <a:lnTo>
                  <a:pt x="399" y="30"/>
                </a:lnTo>
                <a:lnTo>
                  <a:pt x="396" y="25"/>
                </a:lnTo>
                <a:lnTo>
                  <a:pt x="392" y="19"/>
                </a:lnTo>
                <a:lnTo>
                  <a:pt x="386" y="15"/>
                </a:lnTo>
                <a:lnTo>
                  <a:pt x="380" y="11"/>
                </a:lnTo>
                <a:lnTo>
                  <a:pt x="371" y="7"/>
                </a:lnTo>
                <a:lnTo>
                  <a:pt x="360" y="4"/>
                </a:lnTo>
                <a:lnTo>
                  <a:pt x="360" y="4"/>
                </a:lnTo>
                <a:lnTo>
                  <a:pt x="346" y="2"/>
                </a:lnTo>
                <a:lnTo>
                  <a:pt x="331" y="0"/>
                </a:lnTo>
                <a:lnTo>
                  <a:pt x="315" y="0"/>
                </a:lnTo>
                <a:lnTo>
                  <a:pt x="300" y="3"/>
                </a:lnTo>
                <a:lnTo>
                  <a:pt x="286" y="4"/>
                </a:lnTo>
                <a:lnTo>
                  <a:pt x="274" y="7"/>
                </a:lnTo>
                <a:lnTo>
                  <a:pt x="264" y="10"/>
                </a:lnTo>
                <a:lnTo>
                  <a:pt x="258" y="12"/>
                </a:lnTo>
                <a:lnTo>
                  <a:pt x="258" y="12"/>
                </a:lnTo>
                <a:lnTo>
                  <a:pt x="256" y="13"/>
                </a:lnTo>
                <a:lnTo>
                  <a:pt x="255" y="16"/>
                </a:lnTo>
                <a:lnTo>
                  <a:pt x="251" y="24"/>
                </a:lnTo>
                <a:lnTo>
                  <a:pt x="250" y="33"/>
                </a:lnTo>
                <a:lnTo>
                  <a:pt x="248" y="44"/>
                </a:lnTo>
                <a:lnTo>
                  <a:pt x="245" y="63"/>
                </a:lnTo>
                <a:lnTo>
                  <a:pt x="245" y="71"/>
                </a:lnTo>
                <a:lnTo>
                  <a:pt x="245" y="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C0E863DB-68F0-4F83-B75F-CCACFFEF162A}"/>
              </a:ext>
            </a:extLst>
          </p:cNvPr>
          <p:cNvSpPr>
            <a:spLocks/>
          </p:cNvSpPr>
          <p:nvPr/>
        </p:nvSpPr>
        <p:spPr bwMode="auto">
          <a:xfrm>
            <a:off x="4292065" y="4700062"/>
            <a:ext cx="1188778" cy="1624868"/>
          </a:xfrm>
          <a:custGeom>
            <a:avLst/>
            <a:gdLst>
              <a:gd name="T0" fmla="*/ 605 w 965"/>
              <a:gd name="T1" fmla="*/ 240 h 1319"/>
              <a:gd name="T2" fmla="*/ 566 w 965"/>
              <a:gd name="T3" fmla="*/ 281 h 1319"/>
              <a:gd name="T4" fmla="*/ 527 w 965"/>
              <a:gd name="T5" fmla="*/ 336 h 1319"/>
              <a:gd name="T6" fmla="*/ 443 w 965"/>
              <a:gd name="T7" fmla="*/ 389 h 1319"/>
              <a:gd name="T8" fmla="*/ 349 w 965"/>
              <a:gd name="T9" fmla="*/ 443 h 1319"/>
              <a:gd name="T10" fmla="*/ 302 w 965"/>
              <a:gd name="T11" fmla="*/ 475 h 1319"/>
              <a:gd name="T12" fmla="*/ 241 w 965"/>
              <a:gd name="T13" fmla="*/ 515 h 1319"/>
              <a:gd name="T14" fmla="*/ 4 w 965"/>
              <a:gd name="T15" fmla="*/ 598 h 1319"/>
              <a:gd name="T16" fmla="*/ 9 w 965"/>
              <a:gd name="T17" fmla="*/ 625 h 1319"/>
              <a:gd name="T18" fmla="*/ 245 w 965"/>
              <a:gd name="T19" fmla="*/ 540 h 1319"/>
              <a:gd name="T20" fmla="*/ 285 w 965"/>
              <a:gd name="T21" fmla="*/ 532 h 1319"/>
              <a:gd name="T22" fmla="*/ 334 w 965"/>
              <a:gd name="T23" fmla="*/ 529 h 1319"/>
              <a:gd name="T24" fmla="*/ 357 w 965"/>
              <a:gd name="T25" fmla="*/ 503 h 1319"/>
              <a:gd name="T26" fmla="*/ 447 w 965"/>
              <a:gd name="T27" fmla="*/ 474 h 1319"/>
              <a:gd name="T28" fmla="*/ 520 w 965"/>
              <a:gd name="T29" fmla="*/ 432 h 1319"/>
              <a:gd name="T30" fmla="*/ 598 w 965"/>
              <a:gd name="T31" fmla="*/ 390 h 1319"/>
              <a:gd name="T32" fmla="*/ 596 w 965"/>
              <a:gd name="T33" fmla="*/ 493 h 1319"/>
              <a:gd name="T34" fmla="*/ 607 w 965"/>
              <a:gd name="T35" fmla="*/ 506 h 1319"/>
              <a:gd name="T36" fmla="*/ 609 w 965"/>
              <a:gd name="T37" fmla="*/ 533 h 1319"/>
              <a:gd name="T38" fmla="*/ 585 w 965"/>
              <a:gd name="T39" fmla="*/ 566 h 1319"/>
              <a:gd name="T40" fmla="*/ 610 w 965"/>
              <a:gd name="T41" fmla="*/ 565 h 1319"/>
              <a:gd name="T42" fmla="*/ 590 w 965"/>
              <a:gd name="T43" fmla="*/ 581 h 1319"/>
              <a:gd name="T44" fmla="*/ 594 w 965"/>
              <a:gd name="T45" fmla="*/ 643 h 1319"/>
              <a:gd name="T46" fmla="*/ 536 w 965"/>
              <a:gd name="T47" fmla="*/ 846 h 1319"/>
              <a:gd name="T48" fmla="*/ 527 w 965"/>
              <a:gd name="T49" fmla="*/ 1036 h 1319"/>
              <a:gd name="T50" fmla="*/ 527 w 965"/>
              <a:gd name="T51" fmla="*/ 1257 h 1319"/>
              <a:gd name="T52" fmla="*/ 459 w 965"/>
              <a:gd name="T53" fmla="*/ 1289 h 1319"/>
              <a:gd name="T54" fmla="*/ 459 w 965"/>
              <a:gd name="T55" fmla="*/ 1313 h 1319"/>
              <a:gd name="T56" fmla="*/ 616 w 965"/>
              <a:gd name="T57" fmla="*/ 1304 h 1319"/>
              <a:gd name="T58" fmla="*/ 663 w 965"/>
              <a:gd name="T59" fmla="*/ 1299 h 1319"/>
              <a:gd name="T60" fmla="*/ 656 w 965"/>
              <a:gd name="T61" fmla="*/ 1229 h 1319"/>
              <a:gd name="T62" fmla="*/ 646 w 965"/>
              <a:gd name="T63" fmla="*/ 1050 h 1319"/>
              <a:gd name="T64" fmla="*/ 674 w 965"/>
              <a:gd name="T65" fmla="*/ 906 h 1319"/>
              <a:gd name="T66" fmla="*/ 819 w 965"/>
              <a:gd name="T67" fmla="*/ 1139 h 1319"/>
              <a:gd name="T68" fmla="*/ 848 w 965"/>
              <a:gd name="T69" fmla="*/ 1236 h 1319"/>
              <a:gd name="T70" fmla="*/ 789 w 965"/>
              <a:gd name="T71" fmla="*/ 1287 h 1319"/>
              <a:gd name="T72" fmla="*/ 871 w 965"/>
              <a:gd name="T73" fmla="*/ 1289 h 1319"/>
              <a:gd name="T74" fmla="*/ 963 w 965"/>
              <a:gd name="T75" fmla="*/ 1283 h 1319"/>
              <a:gd name="T76" fmla="*/ 949 w 965"/>
              <a:gd name="T77" fmla="*/ 1234 h 1319"/>
              <a:gd name="T78" fmla="*/ 950 w 965"/>
              <a:gd name="T79" fmla="*/ 1218 h 1319"/>
              <a:gd name="T80" fmla="*/ 954 w 965"/>
              <a:gd name="T81" fmla="*/ 1206 h 1319"/>
              <a:gd name="T82" fmla="*/ 928 w 965"/>
              <a:gd name="T83" fmla="*/ 1186 h 1319"/>
              <a:gd name="T84" fmla="*/ 874 w 965"/>
              <a:gd name="T85" fmla="*/ 939 h 1319"/>
              <a:gd name="T86" fmla="*/ 877 w 965"/>
              <a:gd name="T87" fmla="*/ 720 h 1319"/>
              <a:gd name="T88" fmla="*/ 868 w 965"/>
              <a:gd name="T89" fmla="*/ 523 h 1319"/>
              <a:gd name="T90" fmla="*/ 901 w 965"/>
              <a:gd name="T91" fmla="*/ 432 h 1319"/>
              <a:gd name="T92" fmla="*/ 888 w 965"/>
              <a:gd name="T93" fmla="*/ 289 h 1319"/>
              <a:gd name="T94" fmla="*/ 859 w 965"/>
              <a:gd name="T95" fmla="*/ 242 h 1319"/>
              <a:gd name="T96" fmla="*/ 807 w 965"/>
              <a:gd name="T97" fmla="*/ 214 h 1319"/>
              <a:gd name="T98" fmla="*/ 777 w 965"/>
              <a:gd name="T99" fmla="*/ 158 h 1319"/>
              <a:gd name="T100" fmla="*/ 793 w 965"/>
              <a:gd name="T101" fmla="*/ 135 h 1319"/>
              <a:gd name="T102" fmla="*/ 799 w 965"/>
              <a:gd name="T103" fmla="*/ 97 h 1319"/>
              <a:gd name="T104" fmla="*/ 805 w 965"/>
              <a:gd name="T105" fmla="*/ 53 h 1319"/>
              <a:gd name="T106" fmla="*/ 745 w 965"/>
              <a:gd name="T107" fmla="*/ 7 h 1319"/>
              <a:gd name="T108" fmla="*/ 660 w 965"/>
              <a:gd name="T109" fmla="*/ 35 h 1319"/>
              <a:gd name="T110" fmla="*/ 609 w 965"/>
              <a:gd name="T111" fmla="*/ 50 h 1319"/>
              <a:gd name="T112" fmla="*/ 649 w 965"/>
              <a:gd name="T113" fmla="*/ 97 h 1319"/>
              <a:gd name="T114" fmla="*/ 646 w 965"/>
              <a:gd name="T115" fmla="*/ 171 h 1319"/>
              <a:gd name="T116" fmla="*/ 674 w 965"/>
              <a:gd name="T117" fmla="*/ 178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5" h="1319">
                <a:moveTo>
                  <a:pt x="674" y="196"/>
                </a:moveTo>
                <a:lnTo>
                  <a:pt x="674" y="196"/>
                </a:lnTo>
                <a:lnTo>
                  <a:pt x="647" y="213"/>
                </a:lnTo>
                <a:lnTo>
                  <a:pt x="625" y="226"/>
                </a:lnTo>
                <a:lnTo>
                  <a:pt x="609" y="236"/>
                </a:lnTo>
                <a:lnTo>
                  <a:pt x="609" y="236"/>
                </a:lnTo>
                <a:lnTo>
                  <a:pt x="605" y="240"/>
                </a:lnTo>
                <a:lnTo>
                  <a:pt x="601" y="245"/>
                </a:lnTo>
                <a:lnTo>
                  <a:pt x="594" y="255"/>
                </a:lnTo>
                <a:lnTo>
                  <a:pt x="585" y="266"/>
                </a:lnTo>
                <a:lnTo>
                  <a:pt x="581" y="271"/>
                </a:lnTo>
                <a:lnTo>
                  <a:pt x="573" y="275"/>
                </a:lnTo>
                <a:lnTo>
                  <a:pt x="573" y="275"/>
                </a:lnTo>
                <a:lnTo>
                  <a:pt x="566" y="281"/>
                </a:lnTo>
                <a:lnTo>
                  <a:pt x="560" y="288"/>
                </a:lnTo>
                <a:lnTo>
                  <a:pt x="555" y="297"/>
                </a:lnTo>
                <a:lnTo>
                  <a:pt x="550" y="306"/>
                </a:lnTo>
                <a:lnTo>
                  <a:pt x="539" y="324"/>
                </a:lnTo>
                <a:lnTo>
                  <a:pt x="533" y="331"/>
                </a:lnTo>
                <a:lnTo>
                  <a:pt x="527" y="336"/>
                </a:lnTo>
                <a:lnTo>
                  <a:pt x="527" y="336"/>
                </a:lnTo>
                <a:lnTo>
                  <a:pt x="503" y="353"/>
                </a:lnTo>
                <a:lnTo>
                  <a:pt x="491" y="362"/>
                </a:lnTo>
                <a:lnTo>
                  <a:pt x="481" y="369"/>
                </a:lnTo>
                <a:lnTo>
                  <a:pt x="481" y="369"/>
                </a:lnTo>
                <a:lnTo>
                  <a:pt x="448" y="386"/>
                </a:lnTo>
                <a:lnTo>
                  <a:pt x="448" y="386"/>
                </a:lnTo>
                <a:lnTo>
                  <a:pt x="443" y="389"/>
                </a:lnTo>
                <a:lnTo>
                  <a:pt x="442" y="391"/>
                </a:lnTo>
                <a:lnTo>
                  <a:pt x="441" y="393"/>
                </a:lnTo>
                <a:lnTo>
                  <a:pt x="441" y="393"/>
                </a:lnTo>
                <a:lnTo>
                  <a:pt x="397" y="418"/>
                </a:lnTo>
                <a:lnTo>
                  <a:pt x="367" y="435"/>
                </a:lnTo>
                <a:lnTo>
                  <a:pt x="355" y="441"/>
                </a:lnTo>
                <a:lnTo>
                  <a:pt x="349" y="443"/>
                </a:lnTo>
                <a:lnTo>
                  <a:pt x="349" y="443"/>
                </a:lnTo>
                <a:lnTo>
                  <a:pt x="338" y="444"/>
                </a:lnTo>
                <a:lnTo>
                  <a:pt x="332" y="447"/>
                </a:lnTo>
                <a:lnTo>
                  <a:pt x="326" y="450"/>
                </a:lnTo>
                <a:lnTo>
                  <a:pt x="326" y="450"/>
                </a:lnTo>
                <a:lnTo>
                  <a:pt x="312" y="464"/>
                </a:lnTo>
                <a:lnTo>
                  <a:pt x="302" y="475"/>
                </a:lnTo>
                <a:lnTo>
                  <a:pt x="302" y="475"/>
                </a:lnTo>
                <a:lnTo>
                  <a:pt x="277" y="496"/>
                </a:lnTo>
                <a:lnTo>
                  <a:pt x="277" y="496"/>
                </a:lnTo>
                <a:lnTo>
                  <a:pt x="260" y="507"/>
                </a:lnTo>
                <a:lnTo>
                  <a:pt x="248" y="513"/>
                </a:lnTo>
                <a:lnTo>
                  <a:pt x="244" y="514"/>
                </a:lnTo>
                <a:lnTo>
                  <a:pt x="241" y="515"/>
                </a:lnTo>
                <a:lnTo>
                  <a:pt x="241" y="515"/>
                </a:lnTo>
                <a:lnTo>
                  <a:pt x="239" y="514"/>
                </a:lnTo>
                <a:lnTo>
                  <a:pt x="238" y="515"/>
                </a:lnTo>
                <a:lnTo>
                  <a:pt x="238" y="519"/>
                </a:lnTo>
                <a:lnTo>
                  <a:pt x="5" y="597"/>
                </a:lnTo>
                <a:lnTo>
                  <a:pt x="5" y="597"/>
                </a:lnTo>
                <a:lnTo>
                  <a:pt x="4" y="598"/>
                </a:lnTo>
                <a:lnTo>
                  <a:pt x="1" y="601"/>
                </a:lnTo>
                <a:lnTo>
                  <a:pt x="0" y="606"/>
                </a:lnTo>
                <a:lnTo>
                  <a:pt x="0" y="609"/>
                </a:lnTo>
                <a:lnTo>
                  <a:pt x="1" y="611"/>
                </a:lnTo>
                <a:lnTo>
                  <a:pt x="1" y="611"/>
                </a:lnTo>
                <a:lnTo>
                  <a:pt x="7" y="622"/>
                </a:lnTo>
                <a:lnTo>
                  <a:pt x="9" y="625"/>
                </a:lnTo>
                <a:lnTo>
                  <a:pt x="9" y="625"/>
                </a:lnTo>
                <a:lnTo>
                  <a:pt x="124" y="581"/>
                </a:lnTo>
                <a:lnTo>
                  <a:pt x="205" y="552"/>
                </a:lnTo>
                <a:lnTo>
                  <a:pt x="233" y="542"/>
                </a:lnTo>
                <a:lnTo>
                  <a:pt x="241" y="540"/>
                </a:lnTo>
                <a:lnTo>
                  <a:pt x="245" y="540"/>
                </a:lnTo>
                <a:lnTo>
                  <a:pt x="245" y="540"/>
                </a:lnTo>
                <a:lnTo>
                  <a:pt x="250" y="541"/>
                </a:lnTo>
                <a:lnTo>
                  <a:pt x="256" y="541"/>
                </a:lnTo>
                <a:lnTo>
                  <a:pt x="259" y="541"/>
                </a:lnTo>
                <a:lnTo>
                  <a:pt x="263" y="540"/>
                </a:lnTo>
                <a:lnTo>
                  <a:pt x="263" y="540"/>
                </a:lnTo>
                <a:lnTo>
                  <a:pt x="271" y="536"/>
                </a:lnTo>
                <a:lnTo>
                  <a:pt x="285" y="532"/>
                </a:lnTo>
                <a:lnTo>
                  <a:pt x="305" y="526"/>
                </a:lnTo>
                <a:lnTo>
                  <a:pt x="305" y="526"/>
                </a:lnTo>
                <a:lnTo>
                  <a:pt x="309" y="527"/>
                </a:lnTo>
                <a:lnTo>
                  <a:pt x="317" y="529"/>
                </a:lnTo>
                <a:lnTo>
                  <a:pt x="326" y="531"/>
                </a:lnTo>
                <a:lnTo>
                  <a:pt x="331" y="531"/>
                </a:lnTo>
                <a:lnTo>
                  <a:pt x="334" y="529"/>
                </a:lnTo>
                <a:lnTo>
                  <a:pt x="334" y="529"/>
                </a:lnTo>
                <a:lnTo>
                  <a:pt x="342" y="522"/>
                </a:lnTo>
                <a:lnTo>
                  <a:pt x="345" y="520"/>
                </a:lnTo>
                <a:lnTo>
                  <a:pt x="349" y="515"/>
                </a:lnTo>
                <a:lnTo>
                  <a:pt x="349" y="515"/>
                </a:lnTo>
                <a:lnTo>
                  <a:pt x="352" y="509"/>
                </a:lnTo>
                <a:lnTo>
                  <a:pt x="357" y="503"/>
                </a:lnTo>
                <a:lnTo>
                  <a:pt x="367" y="496"/>
                </a:lnTo>
                <a:lnTo>
                  <a:pt x="367" y="496"/>
                </a:lnTo>
                <a:lnTo>
                  <a:pt x="377" y="493"/>
                </a:lnTo>
                <a:lnTo>
                  <a:pt x="397" y="488"/>
                </a:lnTo>
                <a:lnTo>
                  <a:pt x="434" y="479"/>
                </a:lnTo>
                <a:lnTo>
                  <a:pt x="434" y="479"/>
                </a:lnTo>
                <a:lnTo>
                  <a:pt x="447" y="474"/>
                </a:lnTo>
                <a:lnTo>
                  <a:pt x="465" y="466"/>
                </a:lnTo>
                <a:lnTo>
                  <a:pt x="492" y="450"/>
                </a:lnTo>
                <a:lnTo>
                  <a:pt x="492" y="450"/>
                </a:lnTo>
                <a:lnTo>
                  <a:pt x="503" y="443"/>
                </a:lnTo>
                <a:lnTo>
                  <a:pt x="510" y="437"/>
                </a:lnTo>
                <a:lnTo>
                  <a:pt x="520" y="432"/>
                </a:lnTo>
                <a:lnTo>
                  <a:pt x="520" y="432"/>
                </a:lnTo>
                <a:lnTo>
                  <a:pt x="539" y="422"/>
                </a:lnTo>
                <a:lnTo>
                  <a:pt x="565" y="406"/>
                </a:lnTo>
                <a:lnTo>
                  <a:pt x="589" y="392"/>
                </a:lnTo>
                <a:lnTo>
                  <a:pt x="596" y="390"/>
                </a:lnTo>
                <a:lnTo>
                  <a:pt x="598" y="389"/>
                </a:lnTo>
                <a:lnTo>
                  <a:pt x="598" y="390"/>
                </a:lnTo>
                <a:lnTo>
                  <a:pt x="598" y="390"/>
                </a:lnTo>
                <a:lnTo>
                  <a:pt x="598" y="403"/>
                </a:lnTo>
                <a:lnTo>
                  <a:pt x="598" y="425"/>
                </a:lnTo>
                <a:lnTo>
                  <a:pt x="598" y="457"/>
                </a:lnTo>
                <a:lnTo>
                  <a:pt x="602" y="479"/>
                </a:lnTo>
                <a:lnTo>
                  <a:pt x="602" y="479"/>
                </a:lnTo>
                <a:lnTo>
                  <a:pt x="598" y="486"/>
                </a:lnTo>
                <a:lnTo>
                  <a:pt x="596" y="493"/>
                </a:lnTo>
                <a:lnTo>
                  <a:pt x="595" y="500"/>
                </a:lnTo>
                <a:lnTo>
                  <a:pt x="595" y="500"/>
                </a:lnTo>
                <a:lnTo>
                  <a:pt x="595" y="510"/>
                </a:lnTo>
                <a:lnTo>
                  <a:pt x="596" y="513"/>
                </a:lnTo>
                <a:lnTo>
                  <a:pt x="598" y="512"/>
                </a:lnTo>
                <a:lnTo>
                  <a:pt x="598" y="512"/>
                </a:lnTo>
                <a:lnTo>
                  <a:pt x="607" y="506"/>
                </a:lnTo>
                <a:lnTo>
                  <a:pt x="609" y="505"/>
                </a:lnTo>
                <a:lnTo>
                  <a:pt x="609" y="506"/>
                </a:lnTo>
                <a:lnTo>
                  <a:pt x="609" y="508"/>
                </a:lnTo>
                <a:lnTo>
                  <a:pt x="609" y="508"/>
                </a:lnTo>
                <a:lnTo>
                  <a:pt x="610" y="520"/>
                </a:lnTo>
                <a:lnTo>
                  <a:pt x="610" y="527"/>
                </a:lnTo>
                <a:lnTo>
                  <a:pt x="609" y="533"/>
                </a:lnTo>
                <a:lnTo>
                  <a:pt x="609" y="533"/>
                </a:lnTo>
                <a:lnTo>
                  <a:pt x="603" y="545"/>
                </a:lnTo>
                <a:lnTo>
                  <a:pt x="597" y="552"/>
                </a:lnTo>
                <a:lnTo>
                  <a:pt x="591" y="558"/>
                </a:lnTo>
                <a:lnTo>
                  <a:pt x="591" y="558"/>
                </a:lnTo>
                <a:lnTo>
                  <a:pt x="586" y="562"/>
                </a:lnTo>
                <a:lnTo>
                  <a:pt x="585" y="566"/>
                </a:lnTo>
                <a:lnTo>
                  <a:pt x="585" y="567"/>
                </a:lnTo>
                <a:lnTo>
                  <a:pt x="586" y="568"/>
                </a:lnTo>
                <a:lnTo>
                  <a:pt x="591" y="568"/>
                </a:lnTo>
                <a:lnTo>
                  <a:pt x="591" y="568"/>
                </a:lnTo>
                <a:lnTo>
                  <a:pt x="604" y="566"/>
                </a:lnTo>
                <a:lnTo>
                  <a:pt x="609" y="566"/>
                </a:lnTo>
                <a:lnTo>
                  <a:pt x="610" y="565"/>
                </a:lnTo>
                <a:lnTo>
                  <a:pt x="609" y="565"/>
                </a:lnTo>
                <a:lnTo>
                  <a:pt x="609" y="565"/>
                </a:lnTo>
                <a:lnTo>
                  <a:pt x="608" y="565"/>
                </a:lnTo>
                <a:lnTo>
                  <a:pt x="604" y="567"/>
                </a:lnTo>
                <a:lnTo>
                  <a:pt x="596" y="573"/>
                </a:lnTo>
                <a:lnTo>
                  <a:pt x="590" y="580"/>
                </a:lnTo>
                <a:lnTo>
                  <a:pt x="590" y="581"/>
                </a:lnTo>
                <a:lnTo>
                  <a:pt x="591" y="583"/>
                </a:lnTo>
                <a:lnTo>
                  <a:pt x="591" y="583"/>
                </a:lnTo>
                <a:lnTo>
                  <a:pt x="598" y="583"/>
                </a:lnTo>
                <a:lnTo>
                  <a:pt x="604" y="580"/>
                </a:lnTo>
                <a:lnTo>
                  <a:pt x="609" y="579"/>
                </a:lnTo>
                <a:lnTo>
                  <a:pt x="609" y="579"/>
                </a:lnTo>
                <a:lnTo>
                  <a:pt x="594" y="643"/>
                </a:lnTo>
                <a:lnTo>
                  <a:pt x="581" y="691"/>
                </a:lnTo>
                <a:lnTo>
                  <a:pt x="573" y="725"/>
                </a:lnTo>
                <a:lnTo>
                  <a:pt x="573" y="725"/>
                </a:lnTo>
                <a:lnTo>
                  <a:pt x="571" y="738"/>
                </a:lnTo>
                <a:lnTo>
                  <a:pt x="565" y="757"/>
                </a:lnTo>
                <a:lnTo>
                  <a:pt x="550" y="802"/>
                </a:lnTo>
                <a:lnTo>
                  <a:pt x="536" y="846"/>
                </a:lnTo>
                <a:lnTo>
                  <a:pt x="527" y="872"/>
                </a:lnTo>
                <a:lnTo>
                  <a:pt x="527" y="872"/>
                </a:lnTo>
                <a:lnTo>
                  <a:pt x="526" y="884"/>
                </a:lnTo>
                <a:lnTo>
                  <a:pt x="525" y="904"/>
                </a:lnTo>
                <a:lnTo>
                  <a:pt x="525" y="959"/>
                </a:lnTo>
                <a:lnTo>
                  <a:pt x="526" y="1011"/>
                </a:lnTo>
                <a:lnTo>
                  <a:pt x="527" y="1036"/>
                </a:lnTo>
                <a:lnTo>
                  <a:pt x="527" y="1036"/>
                </a:lnTo>
                <a:lnTo>
                  <a:pt x="531" y="1067"/>
                </a:lnTo>
                <a:lnTo>
                  <a:pt x="537" y="1132"/>
                </a:lnTo>
                <a:lnTo>
                  <a:pt x="545" y="1225"/>
                </a:lnTo>
                <a:lnTo>
                  <a:pt x="545" y="1225"/>
                </a:lnTo>
                <a:lnTo>
                  <a:pt x="536" y="1244"/>
                </a:lnTo>
                <a:lnTo>
                  <a:pt x="527" y="1257"/>
                </a:lnTo>
                <a:lnTo>
                  <a:pt x="523" y="1262"/>
                </a:lnTo>
                <a:lnTo>
                  <a:pt x="520" y="1265"/>
                </a:lnTo>
                <a:lnTo>
                  <a:pt x="520" y="1265"/>
                </a:lnTo>
                <a:lnTo>
                  <a:pt x="506" y="1270"/>
                </a:lnTo>
                <a:lnTo>
                  <a:pt x="481" y="1278"/>
                </a:lnTo>
                <a:lnTo>
                  <a:pt x="469" y="1283"/>
                </a:lnTo>
                <a:lnTo>
                  <a:pt x="459" y="1289"/>
                </a:lnTo>
                <a:lnTo>
                  <a:pt x="451" y="1295"/>
                </a:lnTo>
                <a:lnTo>
                  <a:pt x="449" y="1297"/>
                </a:lnTo>
                <a:lnTo>
                  <a:pt x="448" y="1301"/>
                </a:lnTo>
                <a:lnTo>
                  <a:pt x="448" y="1301"/>
                </a:lnTo>
                <a:lnTo>
                  <a:pt x="451" y="1306"/>
                </a:lnTo>
                <a:lnTo>
                  <a:pt x="454" y="1309"/>
                </a:lnTo>
                <a:lnTo>
                  <a:pt x="459" y="1313"/>
                </a:lnTo>
                <a:lnTo>
                  <a:pt x="465" y="1315"/>
                </a:lnTo>
                <a:lnTo>
                  <a:pt x="478" y="1319"/>
                </a:lnTo>
                <a:lnTo>
                  <a:pt x="488" y="1319"/>
                </a:lnTo>
                <a:lnTo>
                  <a:pt x="488" y="1319"/>
                </a:lnTo>
                <a:lnTo>
                  <a:pt x="551" y="1310"/>
                </a:lnTo>
                <a:lnTo>
                  <a:pt x="592" y="1306"/>
                </a:lnTo>
                <a:lnTo>
                  <a:pt x="616" y="1304"/>
                </a:lnTo>
                <a:lnTo>
                  <a:pt x="616" y="1304"/>
                </a:lnTo>
                <a:lnTo>
                  <a:pt x="629" y="1304"/>
                </a:lnTo>
                <a:lnTo>
                  <a:pt x="644" y="1303"/>
                </a:lnTo>
                <a:lnTo>
                  <a:pt x="653" y="1303"/>
                </a:lnTo>
                <a:lnTo>
                  <a:pt x="659" y="1301"/>
                </a:lnTo>
                <a:lnTo>
                  <a:pt x="662" y="1300"/>
                </a:lnTo>
                <a:lnTo>
                  <a:pt x="663" y="1299"/>
                </a:lnTo>
                <a:lnTo>
                  <a:pt x="663" y="1297"/>
                </a:lnTo>
                <a:lnTo>
                  <a:pt x="663" y="1297"/>
                </a:lnTo>
                <a:lnTo>
                  <a:pt x="661" y="1283"/>
                </a:lnTo>
                <a:lnTo>
                  <a:pt x="659" y="1261"/>
                </a:lnTo>
                <a:lnTo>
                  <a:pt x="656" y="1229"/>
                </a:lnTo>
                <a:lnTo>
                  <a:pt x="656" y="1229"/>
                </a:lnTo>
                <a:lnTo>
                  <a:pt x="656" y="1229"/>
                </a:lnTo>
                <a:lnTo>
                  <a:pt x="659" y="1226"/>
                </a:lnTo>
                <a:lnTo>
                  <a:pt x="660" y="1222"/>
                </a:lnTo>
                <a:lnTo>
                  <a:pt x="660" y="1211"/>
                </a:lnTo>
                <a:lnTo>
                  <a:pt x="660" y="1211"/>
                </a:lnTo>
                <a:lnTo>
                  <a:pt x="651" y="1131"/>
                </a:lnTo>
                <a:lnTo>
                  <a:pt x="647" y="1080"/>
                </a:lnTo>
                <a:lnTo>
                  <a:pt x="646" y="1050"/>
                </a:lnTo>
                <a:lnTo>
                  <a:pt x="646" y="1050"/>
                </a:lnTo>
                <a:lnTo>
                  <a:pt x="646" y="1030"/>
                </a:lnTo>
                <a:lnTo>
                  <a:pt x="648" y="1002"/>
                </a:lnTo>
                <a:lnTo>
                  <a:pt x="653" y="958"/>
                </a:lnTo>
                <a:lnTo>
                  <a:pt x="653" y="958"/>
                </a:lnTo>
                <a:lnTo>
                  <a:pt x="660" y="938"/>
                </a:lnTo>
                <a:lnTo>
                  <a:pt x="674" y="906"/>
                </a:lnTo>
                <a:lnTo>
                  <a:pt x="695" y="861"/>
                </a:lnTo>
                <a:lnTo>
                  <a:pt x="695" y="861"/>
                </a:lnTo>
                <a:lnTo>
                  <a:pt x="753" y="995"/>
                </a:lnTo>
                <a:lnTo>
                  <a:pt x="794" y="1087"/>
                </a:lnTo>
                <a:lnTo>
                  <a:pt x="813" y="1130"/>
                </a:lnTo>
                <a:lnTo>
                  <a:pt x="813" y="1130"/>
                </a:lnTo>
                <a:lnTo>
                  <a:pt x="819" y="1139"/>
                </a:lnTo>
                <a:lnTo>
                  <a:pt x="831" y="1163"/>
                </a:lnTo>
                <a:lnTo>
                  <a:pt x="849" y="1200"/>
                </a:lnTo>
                <a:lnTo>
                  <a:pt x="849" y="1200"/>
                </a:lnTo>
                <a:lnTo>
                  <a:pt x="855" y="1217"/>
                </a:lnTo>
                <a:lnTo>
                  <a:pt x="859" y="1229"/>
                </a:lnTo>
                <a:lnTo>
                  <a:pt x="859" y="1229"/>
                </a:lnTo>
                <a:lnTo>
                  <a:pt x="848" y="1236"/>
                </a:lnTo>
                <a:lnTo>
                  <a:pt x="823" y="1252"/>
                </a:lnTo>
                <a:lnTo>
                  <a:pt x="809" y="1262"/>
                </a:lnTo>
                <a:lnTo>
                  <a:pt x="798" y="1271"/>
                </a:lnTo>
                <a:lnTo>
                  <a:pt x="790" y="1280"/>
                </a:lnTo>
                <a:lnTo>
                  <a:pt x="789" y="1283"/>
                </a:lnTo>
                <a:lnTo>
                  <a:pt x="789" y="1287"/>
                </a:lnTo>
                <a:lnTo>
                  <a:pt x="789" y="1287"/>
                </a:lnTo>
                <a:lnTo>
                  <a:pt x="790" y="1289"/>
                </a:lnTo>
                <a:lnTo>
                  <a:pt x="793" y="1290"/>
                </a:lnTo>
                <a:lnTo>
                  <a:pt x="798" y="1291"/>
                </a:lnTo>
                <a:lnTo>
                  <a:pt x="804" y="1293"/>
                </a:lnTo>
                <a:lnTo>
                  <a:pt x="818" y="1293"/>
                </a:lnTo>
                <a:lnTo>
                  <a:pt x="836" y="1293"/>
                </a:lnTo>
                <a:lnTo>
                  <a:pt x="871" y="1289"/>
                </a:lnTo>
                <a:lnTo>
                  <a:pt x="898" y="1287"/>
                </a:lnTo>
                <a:lnTo>
                  <a:pt x="898" y="1287"/>
                </a:lnTo>
                <a:lnTo>
                  <a:pt x="919" y="1286"/>
                </a:lnTo>
                <a:lnTo>
                  <a:pt x="937" y="1287"/>
                </a:lnTo>
                <a:lnTo>
                  <a:pt x="954" y="1286"/>
                </a:lnTo>
                <a:lnTo>
                  <a:pt x="960" y="1284"/>
                </a:lnTo>
                <a:lnTo>
                  <a:pt x="963" y="1283"/>
                </a:lnTo>
                <a:lnTo>
                  <a:pt x="963" y="1283"/>
                </a:lnTo>
                <a:lnTo>
                  <a:pt x="965" y="1281"/>
                </a:lnTo>
                <a:lnTo>
                  <a:pt x="965" y="1278"/>
                </a:lnTo>
                <a:lnTo>
                  <a:pt x="963" y="1271"/>
                </a:lnTo>
                <a:lnTo>
                  <a:pt x="961" y="1262"/>
                </a:lnTo>
                <a:lnTo>
                  <a:pt x="958" y="1251"/>
                </a:lnTo>
                <a:lnTo>
                  <a:pt x="949" y="1234"/>
                </a:lnTo>
                <a:lnTo>
                  <a:pt x="946" y="1225"/>
                </a:lnTo>
                <a:lnTo>
                  <a:pt x="946" y="1225"/>
                </a:lnTo>
                <a:lnTo>
                  <a:pt x="946" y="1223"/>
                </a:lnTo>
                <a:lnTo>
                  <a:pt x="946" y="1221"/>
                </a:lnTo>
                <a:lnTo>
                  <a:pt x="949" y="1218"/>
                </a:lnTo>
                <a:lnTo>
                  <a:pt x="949" y="1218"/>
                </a:lnTo>
                <a:lnTo>
                  <a:pt x="950" y="1218"/>
                </a:lnTo>
                <a:lnTo>
                  <a:pt x="953" y="1218"/>
                </a:lnTo>
                <a:lnTo>
                  <a:pt x="956" y="1219"/>
                </a:lnTo>
                <a:lnTo>
                  <a:pt x="956" y="1219"/>
                </a:lnTo>
                <a:lnTo>
                  <a:pt x="958" y="1218"/>
                </a:lnTo>
                <a:lnTo>
                  <a:pt x="956" y="1211"/>
                </a:lnTo>
                <a:lnTo>
                  <a:pt x="956" y="1211"/>
                </a:lnTo>
                <a:lnTo>
                  <a:pt x="954" y="1206"/>
                </a:lnTo>
                <a:lnTo>
                  <a:pt x="950" y="1202"/>
                </a:lnTo>
                <a:lnTo>
                  <a:pt x="946" y="1198"/>
                </a:lnTo>
                <a:lnTo>
                  <a:pt x="941" y="1195"/>
                </a:lnTo>
                <a:lnTo>
                  <a:pt x="933" y="1190"/>
                </a:lnTo>
                <a:lnTo>
                  <a:pt x="929" y="1189"/>
                </a:lnTo>
                <a:lnTo>
                  <a:pt x="928" y="1186"/>
                </a:lnTo>
                <a:lnTo>
                  <a:pt x="928" y="1186"/>
                </a:lnTo>
                <a:lnTo>
                  <a:pt x="924" y="1170"/>
                </a:lnTo>
                <a:lnTo>
                  <a:pt x="919" y="1138"/>
                </a:lnTo>
                <a:lnTo>
                  <a:pt x="910" y="1079"/>
                </a:lnTo>
                <a:lnTo>
                  <a:pt x="910" y="1079"/>
                </a:lnTo>
                <a:lnTo>
                  <a:pt x="903" y="1050"/>
                </a:lnTo>
                <a:lnTo>
                  <a:pt x="890" y="1003"/>
                </a:lnTo>
                <a:lnTo>
                  <a:pt x="874" y="939"/>
                </a:lnTo>
                <a:lnTo>
                  <a:pt x="874" y="939"/>
                </a:lnTo>
                <a:lnTo>
                  <a:pt x="876" y="879"/>
                </a:lnTo>
                <a:lnTo>
                  <a:pt x="877" y="831"/>
                </a:lnTo>
                <a:lnTo>
                  <a:pt x="877" y="793"/>
                </a:lnTo>
                <a:lnTo>
                  <a:pt x="877" y="793"/>
                </a:lnTo>
                <a:lnTo>
                  <a:pt x="877" y="760"/>
                </a:lnTo>
                <a:lnTo>
                  <a:pt x="877" y="720"/>
                </a:lnTo>
                <a:lnTo>
                  <a:pt x="878" y="684"/>
                </a:lnTo>
                <a:lnTo>
                  <a:pt x="877" y="665"/>
                </a:lnTo>
                <a:lnTo>
                  <a:pt x="877" y="665"/>
                </a:lnTo>
                <a:lnTo>
                  <a:pt x="870" y="593"/>
                </a:lnTo>
                <a:lnTo>
                  <a:pt x="863" y="529"/>
                </a:lnTo>
                <a:lnTo>
                  <a:pt x="863" y="529"/>
                </a:lnTo>
                <a:lnTo>
                  <a:pt x="868" y="523"/>
                </a:lnTo>
                <a:lnTo>
                  <a:pt x="877" y="506"/>
                </a:lnTo>
                <a:lnTo>
                  <a:pt x="884" y="494"/>
                </a:lnTo>
                <a:lnTo>
                  <a:pt x="890" y="480"/>
                </a:lnTo>
                <a:lnTo>
                  <a:pt x="895" y="462"/>
                </a:lnTo>
                <a:lnTo>
                  <a:pt x="898" y="443"/>
                </a:lnTo>
                <a:lnTo>
                  <a:pt x="898" y="443"/>
                </a:lnTo>
                <a:lnTo>
                  <a:pt x="901" y="432"/>
                </a:lnTo>
                <a:lnTo>
                  <a:pt x="901" y="422"/>
                </a:lnTo>
                <a:lnTo>
                  <a:pt x="901" y="398"/>
                </a:lnTo>
                <a:lnTo>
                  <a:pt x="900" y="373"/>
                </a:lnTo>
                <a:lnTo>
                  <a:pt x="896" y="350"/>
                </a:lnTo>
                <a:lnTo>
                  <a:pt x="891" y="310"/>
                </a:lnTo>
                <a:lnTo>
                  <a:pt x="889" y="297"/>
                </a:lnTo>
                <a:lnTo>
                  <a:pt x="888" y="289"/>
                </a:lnTo>
                <a:lnTo>
                  <a:pt x="888" y="289"/>
                </a:lnTo>
                <a:lnTo>
                  <a:pt x="888" y="286"/>
                </a:lnTo>
                <a:lnTo>
                  <a:pt x="885" y="281"/>
                </a:lnTo>
                <a:lnTo>
                  <a:pt x="880" y="271"/>
                </a:lnTo>
                <a:lnTo>
                  <a:pt x="863" y="247"/>
                </a:lnTo>
                <a:lnTo>
                  <a:pt x="863" y="247"/>
                </a:lnTo>
                <a:lnTo>
                  <a:pt x="859" y="242"/>
                </a:lnTo>
                <a:lnTo>
                  <a:pt x="856" y="239"/>
                </a:lnTo>
                <a:lnTo>
                  <a:pt x="852" y="236"/>
                </a:lnTo>
                <a:lnTo>
                  <a:pt x="848" y="234"/>
                </a:lnTo>
                <a:lnTo>
                  <a:pt x="838" y="230"/>
                </a:lnTo>
                <a:lnTo>
                  <a:pt x="828" y="226"/>
                </a:lnTo>
                <a:lnTo>
                  <a:pt x="828" y="226"/>
                </a:lnTo>
                <a:lnTo>
                  <a:pt x="807" y="214"/>
                </a:lnTo>
                <a:lnTo>
                  <a:pt x="796" y="208"/>
                </a:lnTo>
                <a:lnTo>
                  <a:pt x="796" y="208"/>
                </a:lnTo>
                <a:lnTo>
                  <a:pt x="771" y="185"/>
                </a:lnTo>
                <a:lnTo>
                  <a:pt x="774" y="168"/>
                </a:lnTo>
                <a:lnTo>
                  <a:pt x="774" y="168"/>
                </a:lnTo>
                <a:lnTo>
                  <a:pt x="776" y="163"/>
                </a:lnTo>
                <a:lnTo>
                  <a:pt x="777" y="158"/>
                </a:lnTo>
                <a:lnTo>
                  <a:pt x="781" y="154"/>
                </a:lnTo>
                <a:lnTo>
                  <a:pt x="781" y="154"/>
                </a:lnTo>
                <a:lnTo>
                  <a:pt x="787" y="148"/>
                </a:lnTo>
                <a:lnTo>
                  <a:pt x="790" y="144"/>
                </a:lnTo>
                <a:lnTo>
                  <a:pt x="792" y="139"/>
                </a:lnTo>
                <a:lnTo>
                  <a:pt x="792" y="139"/>
                </a:lnTo>
                <a:lnTo>
                  <a:pt x="793" y="135"/>
                </a:lnTo>
                <a:lnTo>
                  <a:pt x="793" y="130"/>
                </a:lnTo>
                <a:lnTo>
                  <a:pt x="796" y="118"/>
                </a:lnTo>
                <a:lnTo>
                  <a:pt x="796" y="118"/>
                </a:lnTo>
                <a:lnTo>
                  <a:pt x="796" y="111"/>
                </a:lnTo>
                <a:lnTo>
                  <a:pt x="796" y="106"/>
                </a:lnTo>
                <a:lnTo>
                  <a:pt x="797" y="102"/>
                </a:lnTo>
                <a:lnTo>
                  <a:pt x="799" y="97"/>
                </a:lnTo>
                <a:lnTo>
                  <a:pt x="799" y="97"/>
                </a:lnTo>
                <a:lnTo>
                  <a:pt x="802" y="91"/>
                </a:lnTo>
                <a:lnTo>
                  <a:pt x="804" y="84"/>
                </a:lnTo>
                <a:lnTo>
                  <a:pt x="805" y="74"/>
                </a:lnTo>
                <a:lnTo>
                  <a:pt x="806" y="65"/>
                </a:lnTo>
                <a:lnTo>
                  <a:pt x="806" y="65"/>
                </a:lnTo>
                <a:lnTo>
                  <a:pt x="805" y="53"/>
                </a:lnTo>
                <a:lnTo>
                  <a:pt x="804" y="45"/>
                </a:lnTo>
                <a:lnTo>
                  <a:pt x="802" y="39"/>
                </a:lnTo>
                <a:lnTo>
                  <a:pt x="799" y="35"/>
                </a:lnTo>
                <a:lnTo>
                  <a:pt x="799" y="35"/>
                </a:lnTo>
                <a:lnTo>
                  <a:pt x="779" y="25"/>
                </a:lnTo>
                <a:lnTo>
                  <a:pt x="761" y="15"/>
                </a:lnTo>
                <a:lnTo>
                  <a:pt x="745" y="7"/>
                </a:lnTo>
                <a:lnTo>
                  <a:pt x="745" y="7"/>
                </a:lnTo>
                <a:lnTo>
                  <a:pt x="737" y="5"/>
                </a:lnTo>
                <a:lnTo>
                  <a:pt x="727" y="2"/>
                </a:lnTo>
                <a:lnTo>
                  <a:pt x="709" y="0"/>
                </a:lnTo>
                <a:lnTo>
                  <a:pt x="694" y="0"/>
                </a:lnTo>
                <a:lnTo>
                  <a:pt x="688" y="0"/>
                </a:lnTo>
                <a:lnTo>
                  <a:pt x="660" y="35"/>
                </a:lnTo>
                <a:lnTo>
                  <a:pt x="660" y="35"/>
                </a:lnTo>
                <a:lnTo>
                  <a:pt x="633" y="40"/>
                </a:lnTo>
                <a:lnTo>
                  <a:pt x="615" y="45"/>
                </a:lnTo>
                <a:lnTo>
                  <a:pt x="610" y="47"/>
                </a:lnTo>
                <a:lnTo>
                  <a:pt x="609" y="48"/>
                </a:lnTo>
                <a:lnTo>
                  <a:pt x="609" y="50"/>
                </a:lnTo>
                <a:lnTo>
                  <a:pt x="609" y="50"/>
                </a:lnTo>
                <a:lnTo>
                  <a:pt x="612" y="53"/>
                </a:lnTo>
                <a:lnTo>
                  <a:pt x="616" y="56"/>
                </a:lnTo>
                <a:lnTo>
                  <a:pt x="627" y="61"/>
                </a:lnTo>
                <a:lnTo>
                  <a:pt x="642" y="69"/>
                </a:lnTo>
                <a:lnTo>
                  <a:pt x="642" y="69"/>
                </a:lnTo>
                <a:lnTo>
                  <a:pt x="649" y="97"/>
                </a:lnTo>
                <a:lnTo>
                  <a:pt x="649" y="97"/>
                </a:lnTo>
                <a:lnTo>
                  <a:pt x="648" y="109"/>
                </a:lnTo>
                <a:lnTo>
                  <a:pt x="644" y="132"/>
                </a:lnTo>
                <a:lnTo>
                  <a:pt x="643" y="158"/>
                </a:lnTo>
                <a:lnTo>
                  <a:pt x="643" y="167"/>
                </a:lnTo>
                <a:lnTo>
                  <a:pt x="644" y="170"/>
                </a:lnTo>
                <a:lnTo>
                  <a:pt x="646" y="171"/>
                </a:lnTo>
                <a:lnTo>
                  <a:pt x="646" y="171"/>
                </a:lnTo>
                <a:lnTo>
                  <a:pt x="648" y="174"/>
                </a:lnTo>
                <a:lnTo>
                  <a:pt x="653" y="175"/>
                </a:lnTo>
                <a:lnTo>
                  <a:pt x="662" y="176"/>
                </a:lnTo>
                <a:lnTo>
                  <a:pt x="670" y="177"/>
                </a:lnTo>
                <a:lnTo>
                  <a:pt x="673" y="178"/>
                </a:lnTo>
                <a:lnTo>
                  <a:pt x="674" y="178"/>
                </a:lnTo>
                <a:lnTo>
                  <a:pt x="674" y="178"/>
                </a:lnTo>
                <a:lnTo>
                  <a:pt x="673" y="182"/>
                </a:lnTo>
                <a:lnTo>
                  <a:pt x="673" y="188"/>
                </a:lnTo>
                <a:lnTo>
                  <a:pt x="674" y="196"/>
                </a:lnTo>
                <a:lnTo>
                  <a:pt x="674" y="1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F0DC854D-F3C9-407A-8AA5-43C614CE6B0A}"/>
              </a:ext>
            </a:extLst>
          </p:cNvPr>
          <p:cNvSpPr>
            <a:spLocks/>
          </p:cNvSpPr>
          <p:nvPr/>
        </p:nvSpPr>
        <p:spPr bwMode="auto">
          <a:xfrm>
            <a:off x="6282645" y="4332689"/>
            <a:ext cx="952373" cy="2066562"/>
          </a:xfrm>
          <a:custGeom>
            <a:avLst/>
            <a:gdLst>
              <a:gd name="T0" fmla="*/ 65 w 771"/>
              <a:gd name="T1" fmla="*/ 57 h 1673"/>
              <a:gd name="T2" fmla="*/ 95 w 771"/>
              <a:gd name="T3" fmla="*/ 0 h 1673"/>
              <a:gd name="T4" fmla="*/ 83 w 771"/>
              <a:gd name="T5" fmla="*/ 278 h 1673"/>
              <a:gd name="T6" fmla="*/ 70 w 771"/>
              <a:gd name="T7" fmla="*/ 300 h 1673"/>
              <a:gd name="T8" fmla="*/ 76 w 771"/>
              <a:gd name="T9" fmla="*/ 359 h 1673"/>
              <a:gd name="T10" fmla="*/ 86 w 771"/>
              <a:gd name="T11" fmla="*/ 388 h 1673"/>
              <a:gd name="T12" fmla="*/ 76 w 771"/>
              <a:gd name="T13" fmla="*/ 430 h 1673"/>
              <a:gd name="T14" fmla="*/ 128 w 771"/>
              <a:gd name="T15" fmla="*/ 496 h 1673"/>
              <a:gd name="T16" fmla="*/ 231 w 771"/>
              <a:gd name="T17" fmla="*/ 470 h 1673"/>
              <a:gd name="T18" fmla="*/ 336 w 771"/>
              <a:gd name="T19" fmla="*/ 443 h 1673"/>
              <a:gd name="T20" fmla="*/ 322 w 771"/>
              <a:gd name="T21" fmla="*/ 397 h 1673"/>
              <a:gd name="T22" fmla="*/ 294 w 771"/>
              <a:gd name="T23" fmla="*/ 331 h 1673"/>
              <a:gd name="T24" fmla="*/ 318 w 771"/>
              <a:gd name="T25" fmla="*/ 309 h 1673"/>
              <a:gd name="T26" fmla="*/ 371 w 771"/>
              <a:gd name="T27" fmla="*/ 250 h 1673"/>
              <a:gd name="T28" fmla="*/ 450 w 771"/>
              <a:gd name="T29" fmla="*/ 267 h 1673"/>
              <a:gd name="T30" fmla="*/ 474 w 771"/>
              <a:gd name="T31" fmla="*/ 350 h 1673"/>
              <a:gd name="T32" fmla="*/ 473 w 771"/>
              <a:gd name="T33" fmla="*/ 402 h 1673"/>
              <a:gd name="T34" fmla="*/ 458 w 771"/>
              <a:gd name="T35" fmla="*/ 424 h 1673"/>
              <a:gd name="T36" fmla="*/ 501 w 771"/>
              <a:gd name="T37" fmla="*/ 482 h 1673"/>
              <a:gd name="T38" fmla="*/ 686 w 771"/>
              <a:gd name="T39" fmla="*/ 489 h 1673"/>
              <a:gd name="T40" fmla="*/ 679 w 771"/>
              <a:gd name="T41" fmla="*/ 447 h 1673"/>
              <a:gd name="T42" fmla="*/ 631 w 771"/>
              <a:gd name="T43" fmla="*/ 384 h 1673"/>
              <a:gd name="T44" fmla="*/ 648 w 771"/>
              <a:gd name="T45" fmla="*/ 341 h 1673"/>
              <a:gd name="T46" fmla="*/ 663 w 771"/>
              <a:gd name="T47" fmla="*/ 326 h 1673"/>
              <a:gd name="T48" fmla="*/ 681 w 771"/>
              <a:gd name="T49" fmla="*/ 336 h 1673"/>
              <a:gd name="T50" fmla="*/ 696 w 771"/>
              <a:gd name="T51" fmla="*/ 319 h 1673"/>
              <a:gd name="T52" fmla="*/ 710 w 771"/>
              <a:gd name="T53" fmla="*/ 362 h 1673"/>
              <a:gd name="T54" fmla="*/ 723 w 771"/>
              <a:gd name="T55" fmla="*/ 356 h 1673"/>
              <a:gd name="T56" fmla="*/ 739 w 771"/>
              <a:gd name="T57" fmla="*/ 427 h 1673"/>
              <a:gd name="T58" fmla="*/ 770 w 771"/>
              <a:gd name="T59" fmla="*/ 526 h 1673"/>
              <a:gd name="T60" fmla="*/ 742 w 771"/>
              <a:gd name="T61" fmla="*/ 577 h 1673"/>
              <a:gd name="T62" fmla="*/ 714 w 771"/>
              <a:gd name="T63" fmla="*/ 600 h 1673"/>
              <a:gd name="T64" fmla="*/ 601 w 771"/>
              <a:gd name="T65" fmla="*/ 1197 h 1673"/>
              <a:gd name="T66" fmla="*/ 591 w 771"/>
              <a:gd name="T67" fmla="*/ 1465 h 1673"/>
              <a:gd name="T68" fmla="*/ 583 w 771"/>
              <a:gd name="T69" fmla="*/ 1576 h 1673"/>
              <a:gd name="T70" fmla="*/ 614 w 771"/>
              <a:gd name="T71" fmla="*/ 1619 h 1673"/>
              <a:gd name="T72" fmla="*/ 650 w 771"/>
              <a:gd name="T73" fmla="*/ 1653 h 1673"/>
              <a:gd name="T74" fmla="*/ 567 w 771"/>
              <a:gd name="T75" fmla="*/ 1646 h 1673"/>
              <a:gd name="T76" fmla="*/ 507 w 771"/>
              <a:gd name="T77" fmla="*/ 1644 h 1673"/>
              <a:gd name="T78" fmla="*/ 468 w 771"/>
              <a:gd name="T79" fmla="*/ 1615 h 1673"/>
              <a:gd name="T80" fmla="*/ 492 w 771"/>
              <a:gd name="T81" fmla="*/ 1423 h 1673"/>
              <a:gd name="T82" fmla="*/ 449 w 771"/>
              <a:gd name="T83" fmla="*/ 1083 h 1673"/>
              <a:gd name="T84" fmla="*/ 428 w 771"/>
              <a:gd name="T85" fmla="*/ 1235 h 1673"/>
              <a:gd name="T86" fmla="*/ 390 w 771"/>
              <a:gd name="T87" fmla="*/ 1374 h 1673"/>
              <a:gd name="T88" fmla="*/ 381 w 771"/>
              <a:gd name="T89" fmla="*/ 1534 h 1673"/>
              <a:gd name="T90" fmla="*/ 378 w 771"/>
              <a:gd name="T91" fmla="*/ 1602 h 1673"/>
              <a:gd name="T92" fmla="*/ 421 w 771"/>
              <a:gd name="T93" fmla="*/ 1664 h 1673"/>
              <a:gd name="T94" fmla="*/ 359 w 771"/>
              <a:gd name="T95" fmla="*/ 1669 h 1673"/>
              <a:gd name="T96" fmla="*/ 289 w 771"/>
              <a:gd name="T97" fmla="*/ 1640 h 1673"/>
              <a:gd name="T98" fmla="*/ 279 w 771"/>
              <a:gd name="T99" fmla="*/ 1588 h 1673"/>
              <a:gd name="T100" fmla="*/ 293 w 771"/>
              <a:gd name="T101" fmla="*/ 1299 h 1673"/>
              <a:gd name="T102" fmla="*/ 290 w 771"/>
              <a:gd name="T103" fmla="*/ 1092 h 1673"/>
              <a:gd name="T104" fmla="*/ 267 w 771"/>
              <a:gd name="T105" fmla="*/ 888 h 1673"/>
              <a:gd name="T106" fmla="*/ 276 w 771"/>
              <a:gd name="T107" fmla="*/ 803 h 1673"/>
              <a:gd name="T108" fmla="*/ 263 w 771"/>
              <a:gd name="T109" fmla="*/ 773 h 1673"/>
              <a:gd name="T110" fmla="*/ 241 w 771"/>
              <a:gd name="T111" fmla="*/ 596 h 1673"/>
              <a:gd name="T112" fmla="*/ 82 w 771"/>
              <a:gd name="T113" fmla="*/ 589 h 1673"/>
              <a:gd name="T114" fmla="*/ 37 w 771"/>
              <a:gd name="T115" fmla="*/ 559 h 1673"/>
              <a:gd name="T116" fmla="*/ 34 w 771"/>
              <a:gd name="T117" fmla="*/ 446 h 1673"/>
              <a:gd name="T118" fmla="*/ 1 w 771"/>
              <a:gd name="T119" fmla="*/ 396 h 1673"/>
              <a:gd name="T120" fmla="*/ 14 w 771"/>
              <a:gd name="T121" fmla="*/ 326 h 1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1" h="1673">
                <a:moveTo>
                  <a:pt x="29" y="326"/>
                </a:moveTo>
                <a:lnTo>
                  <a:pt x="33" y="293"/>
                </a:lnTo>
                <a:lnTo>
                  <a:pt x="33" y="293"/>
                </a:lnTo>
                <a:lnTo>
                  <a:pt x="31" y="291"/>
                </a:lnTo>
                <a:lnTo>
                  <a:pt x="30" y="287"/>
                </a:lnTo>
                <a:lnTo>
                  <a:pt x="29" y="284"/>
                </a:lnTo>
                <a:lnTo>
                  <a:pt x="29" y="284"/>
                </a:lnTo>
                <a:lnTo>
                  <a:pt x="50" y="148"/>
                </a:lnTo>
                <a:lnTo>
                  <a:pt x="65" y="57"/>
                </a:lnTo>
                <a:lnTo>
                  <a:pt x="71" y="14"/>
                </a:lnTo>
                <a:lnTo>
                  <a:pt x="71" y="14"/>
                </a:lnTo>
                <a:lnTo>
                  <a:pt x="71" y="13"/>
                </a:lnTo>
                <a:lnTo>
                  <a:pt x="72" y="11"/>
                </a:lnTo>
                <a:lnTo>
                  <a:pt x="78" y="5"/>
                </a:lnTo>
                <a:lnTo>
                  <a:pt x="86" y="1"/>
                </a:lnTo>
                <a:lnTo>
                  <a:pt x="90" y="0"/>
                </a:lnTo>
                <a:lnTo>
                  <a:pt x="95" y="0"/>
                </a:lnTo>
                <a:lnTo>
                  <a:pt x="95" y="0"/>
                </a:lnTo>
                <a:lnTo>
                  <a:pt x="99" y="1"/>
                </a:lnTo>
                <a:lnTo>
                  <a:pt x="103" y="4"/>
                </a:lnTo>
                <a:lnTo>
                  <a:pt x="109" y="10"/>
                </a:lnTo>
                <a:lnTo>
                  <a:pt x="112" y="16"/>
                </a:lnTo>
                <a:lnTo>
                  <a:pt x="114" y="19"/>
                </a:lnTo>
                <a:lnTo>
                  <a:pt x="114" y="19"/>
                </a:lnTo>
                <a:lnTo>
                  <a:pt x="97" y="155"/>
                </a:lnTo>
                <a:lnTo>
                  <a:pt x="86" y="247"/>
                </a:lnTo>
                <a:lnTo>
                  <a:pt x="83" y="278"/>
                </a:lnTo>
                <a:lnTo>
                  <a:pt x="81" y="289"/>
                </a:lnTo>
                <a:lnTo>
                  <a:pt x="81" y="289"/>
                </a:lnTo>
                <a:lnTo>
                  <a:pt x="78" y="287"/>
                </a:lnTo>
                <a:lnTo>
                  <a:pt x="75" y="286"/>
                </a:lnTo>
                <a:lnTo>
                  <a:pt x="72" y="286"/>
                </a:lnTo>
                <a:lnTo>
                  <a:pt x="71" y="287"/>
                </a:lnTo>
                <a:lnTo>
                  <a:pt x="71" y="289"/>
                </a:lnTo>
                <a:lnTo>
                  <a:pt x="71" y="289"/>
                </a:lnTo>
                <a:lnTo>
                  <a:pt x="70" y="300"/>
                </a:lnTo>
                <a:lnTo>
                  <a:pt x="66" y="323"/>
                </a:lnTo>
                <a:lnTo>
                  <a:pt x="62" y="355"/>
                </a:lnTo>
                <a:lnTo>
                  <a:pt x="62" y="355"/>
                </a:lnTo>
                <a:lnTo>
                  <a:pt x="63" y="355"/>
                </a:lnTo>
                <a:lnTo>
                  <a:pt x="68" y="354"/>
                </a:lnTo>
                <a:lnTo>
                  <a:pt x="71" y="355"/>
                </a:lnTo>
                <a:lnTo>
                  <a:pt x="73" y="357"/>
                </a:lnTo>
                <a:lnTo>
                  <a:pt x="76" y="359"/>
                </a:lnTo>
                <a:lnTo>
                  <a:pt x="76" y="359"/>
                </a:lnTo>
                <a:lnTo>
                  <a:pt x="78" y="362"/>
                </a:lnTo>
                <a:lnTo>
                  <a:pt x="79" y="363"/>
                </a:lnTo>
                <a:lnTo>
                  <a:pt x="83" y="365"/>
                </a:lnTo>
                <a:lnTo>
                  <a:pt x="84" y="368"/>
                </a:lnTo>
                <a:lnTo>
                  <a:pt x="85" y="370"/>
                </a:lnTo>
                <a:lnTo>
                  <a:pt x="85" y="378"/>
                </a:lnTo>
                <a:lnTo>
                  <a:pt x="85" y="378"/>
                </a:lnTo>
                <a:lnTo>
                  <a:pt x="85" y="384"/>
                </a:lnTo>
                <a:lnTo>
                  <a:pt x="86" y="388"/>
                </a:lnTo>
                <a:lnTo>
                  <a:pt x="89" y="394"/>
                </a:lnTo>
                <a:lnTo>
                  <a:pt x="90" y="396"/>
                </a:lnTo>
                <a:lnTo>
                  <a:pt x="90" y="398"/>
                </a:lnTo>
                <a:lnTo>
                  <a:pt x="89" y="402"/>
                </a:lnTo>
                <a:lnTo>
                  <a:pt x="85" y="407"/>
                </a:lnTo>
                <a:lnTo>
                  <a:pt x="85" y="407"/>
                </a:lnTo>
                <a:lnTo>
                  <a:pt x="79" y="415"/>
                </a:lnTo>
                <a:lnTo>
                  <a:pt x="77" y="421"/>
                </a:lnTo>
                <a:lnTo>
                  <a:pt x="76" y="430"/>
                </a:lnTo>
                <a:lnTo>
                  <a:pt x="76" y="430"/>
                </a:lnTo>
                <a:lnTo>
                  <a:pt x="76" y="435"/>
                </a:lnTo>
                <a:lnTo>
                  <a:pt x="77" y="443"/>
                </a:lnTo>
                <a:lnTo>
                  <a:pt x="83" y="466"/>
                </a:lnTo>
                <a:lnTo>
                  <a:pt x="90" y="496"/>
                </a:lnTo>
                <a:lnTo>
                  <a:pt x="90" y="496"/>
                </a:lnTo>
                <a:lnTo>
                  <a:pt x="102" y="496"/>
                </a:lnTo>
                <a:lnTo>
                  <a:pt x="128" y="496"/>
                </a:lnTo>
                <a:lnTo>
                  <a:pt x="128" y="496"/>
                </a:lnTo>
                <a:lnTo>
                  <a:pt x="136" y="495"/>
                </a:lnTo>
                <a:lnTo>
                  <a:pt x="144" y="493"/>
                </a:lnTo>
                <a:lnTo>
                  <a:pt x="162" y="485"/>
                </a:lnTo>
                <a:lnTo>
                  <a:pt x="172" y="481"/>
                </a:lnTo>
                <a:lnTo>
                  <a:pt x="181" y="476"/>
                </a:lnTo>
                <a:lnTo>
                  <a:pt x="192" y="474"/>
                </a:lnTo>
                <a:lnTo>
                  <a:pt x="203" y="473"/>
                </a:lnTo>
                <a:lnTo>
                  <a:pt x="203" y="473"/>
                </a:lnTo>
                <a:lnTo>
                  <a:pt x="231" y="470"/>
                </a:lnTo>
                <a:lnTo>
                  <a:pt x="263" y="468"/>
                </a:lnTo>
                <a:lnTo>
                  <a:pt x="298" y="463"/>
                </a:lnTo>
                <a:lnTo>
                  <a:pt x="298" y="463"/>
                </a:lnTo>
                <a:lnTo>
                  <a:pt x="317" y="455"/>
                </a:lnTo>
                <a:lnTo>
                  <a:pt x="330" y="449"/>
                </a:lnTo>
                <a:lnTo>
                  <a:pt x="333" y="447"/>
                </a:lnTo>
                <a:lnTo>
                  <a:pt x="336" y="445"/>
                </a:lnTo>
                <a:lnTo>
                  <a:pt x="336" y="445"/>
                </a:lnTo>
                <a:lnTo>
                  <a:pt x="336" y="443"/>
                </a:lnTo>
                <a:lnTo>
                  <a:pt x="336" y="442"/>
                </a:lnTo>
                <a:lnTo>
                  <a:pt x="333" y="440"/>
                </a:lnTo>
                <a:lnTo>
                  <a:pt x="331" y="435"/>
                </a:lnTo>
                <a:lnTo>
                  <a:pt x="331" y="435"/>
                </a:lnTo>
                <a:lnTo>
                  <a:pt x="329" y="427"/>
                </a:lnTo>
                <a:lnTo>
                  <a:pt x="328" y="417"/>
                </a:lnTo>
                <a:lnTo>
                  <a:pt x="325" y="407"/>
                </a:lnTo>
                <a:lnTo>
                  <a:pt x="322" y="397"/>
                </a:lnTo>
                <a:lnTo>
                  <a:pt x="322" y="397"/>
                </a:lnTo>
                <a:lnTo>
                  <a:pt x="320" y="391"/>
                </a:lnTo>
                <a:lnTo>
                  <a:pt x="319" y="383"/>
                </a:lnTo>
                <a:lnTo>
                  <a:pt x="319" y="362"/>
                </a:lnTo>
                <a:lnTo>
                  <a:pt x="322" y="336"/>
                </a:lnTo>
                <a:lnTo>
                  <a:pt x="322" y="336"/>
                </a:lnTo>
                <a:lnTo>
                  <a:pt x="316" y="336"/>
                </a:lnTo>
                <a:lnTo>
                  <a:pt x="304" y="333"/>
                </a:lnTo>
                <a:lnTo>
                  <a:pt x="299" y="332"/>
                </a:lnTo>
                <a:lnTo>
                  <a:pt x="294" y="331"/>
                </a:lnTo>
                <a:lnTo>
                  <a:pt x="292" y="329"/>
                </a:lnTo>
                <a:lnTo>
                  <a:pt x="292" y="328"/>
                </a:lnTo>
                <a:lnTo>
                  <a:pt x="293" y="326"/>
                </a:lnTo>
                <a:lnTo>
                  <a:pt x="293" y="326"/>
                </a:lnTo>
                <a:lnTo>
                  <a:pt x="300" y="322"/>
                </a:lnTo>
                <a:lnTo>
                  <a:pt x="309" y="319"/>
                </a:lnTo>
                <a:lnTo>
                  <a:pt x="317" y="317"/>
                </a:lnTo>
                <a:lnTo>
                  <a:pt x="317" y="317"/>
                </a:lnTo>
                <a:lnTo>
                  <a:pt x="318" y="309"/>
                </a:lnTo>
                <a:lnTo>
                  <a:pt x="320" y="290"/>
                </a:lnTo>
                <a:lnTo>
                  <a:pt x="322" y="279"/>
                </a:lnTo>
                <a:lnTo>
                  <a:pt x="324" y="270"/>
                </a:lnTo>
                <a:lnTo>
                  <a:pt x="328" y="264"/>
                </a:lnTo>
                <a:lnTo>
                  <a:pt x="329" y="261"/>
                </a:lnTo>
                <a:lnTo>
                  <a:pt x="331" y="260"/>
                </a:lnTo>
                <a:lnTo>
                  <a:pt x="331" y="260"/>
                </a:lnTo>
                <a:lnTo>
                  <a:pt x="346" y="255"/>
                </a:lnTo>
                <a:lnTo>
                  <a:pt x="371" y="250"/>
                </a:lnTo>
                <a:lnTo>
                  <a:pt x="387" y="248"/>
                </a:lnTo>
                <a:lnTo>
                  <a:pt x="401" y="247"/>
                </a:lnTo>
                <a:lnTo>
                  <a:pt x="414" y="247"/>
                </a:lnTo>
                <a:lnTo>
                  <a:pt x="420" y="248"/>
                </a:lnTo>
                <a:lnTo>
                  <a:pt x="426" y="251"/>
                </a:lnTo>
                <a:lnTo>
                  <a:pt x="426" y="251"/>
                </a:lnTo>
                <a:lnTo>
                  <a:pt x="435" y="255"/>
                </a:lnTo>
                <a:lnTo>
                  <a:pt x="443" y="261"/>
                </a:lnTo>
                <a:lnTo>
                  <a:pt x="450" y="267"/>
                </a:lnTo>
                <a:lnTo>
                  <a:pt x="456" y="274"/>
                </a:lnTo>
                <a:lnTo>
                  <a:pt x="461" y="281"/>
                </a:lnTo>
                <a:lnTo>
                  <a:pt x="465" y="289"/>
                </a:lnTo>
                <a:lnTo>
                  <a:pt x="467" y="296"/>
                </a:lnTo>
                <a:lnTo>
                  <a:pt x="468" y="303"/>
                </a:lnTo>
                <a:lnTo>
                  <a:pt x="468" y="303"/>
                </a:lnTo>
                <a:lnTo>
                  <a:pt x="473" y="350"/>
                </a:lnTo>
                <a:lnTo>
                  <a:pt x="473" y="350"/>
                </a:lnTo>
                <a:lnTo>
                  <a:pt x="474" y="350"/>
                </a:lnTo>
                <a:lnTo>
                  <a:pt x="476" y="350"/>
                </a:lnTo>
                <a:lnTo>
                  <a:pt x="480" y="354"/>
                </a:lnTo>
                <a:lnTo>
                  <a:pt x="481" y="356"/>
                </a:lnTo>
                <a:lnTo>
                  <a:pt x="482" y="359"/>
                </a:lnTo>
                <a:lnTo>
                  <a:pt x="482" y="359"/>
                </a:lnTo>
                <a:lnTo>
                  <a:pt x="482" y="365"/>
                </a:lnTo>
                <a:lnTo>
                  <a:pt x="482" y="372"/>
                </a:lnTo>
                <a:lnTo>
                  <a:pt x="478" y="388"/>
                </a:lnTo>
                <a:lnTo>
                  <a:pt x="473" y="402"/>
                </a:lnTo>
                <a:lnTo>
                  <a:pt x="471" y="406"/>
                </a:lnTo>
                <a:lnTo>
                  <a:pt x="469" y="407"/>
                </a:lnTo>
                <a:lnTo>
                  <a:pt x="468" y="407"/>
                </a:lnTo>
                <a:lnTo>
                  <a:pt x="468" y="407"/>
                </a:lnTo>
                <a:lnTo>
                  <a:pt x="466" y="406"/>
                </a:lnTo>
                <a:lnTo>
                  <a:pt x="465" y="406"/>
                </a:lnTo>
                <a:lnTo>
                  <a:pt x="463" y="407"/>
                </a:lnTo>
                <a:lnTo>
                  <a:pt x="463" y="407"/>
                </a:lnTo>
                <a:lnTo>
                  <a:pt x="458" y="424"/>
                </a:lnTo>
                <a:lnTo>
                  <a:pt x="453" y="437"/>
                </a:lnTo>
                <a:lnTo>
                  <a:pt x="449" y="445"/>
                </a:lnTo>
                <a:lnTo>
                  <a:pt x="449" y="445"/>
                </a:lnTo>
                <a:lnTo>
                  <a:pt x="448" y="448"/>
                </a:lnTo>
                <a:lnTo>
                  <a:pt x="448" y="453"/>
                </a:lnTo>
                <a:lnTo>
                  <a:pt x="449" y="459"/>
                </a:lnTo>
                <a:lnTo>
                  <a:pt x="449" y="459"/>
                </a:lnTo>
                <a:lnTo>
                  <a:pt x="501" y="482"/>
                </a:lnTo>
                <a:lnTo>
                  <a:pt x="501" y="482"/>
                </a:lnTo>
                <a:lnTo>
                  <a:pt x="506" y="483"/>
                </a:lnTo>
                <a:lnTo>
                  <a:pt x="517" y="483"/>
                </a:lnTo>
                <a:lnTo>
                  <a:pt x="537" y="483"/>
                </a:lnTo>
                <a:lnTo>
                  <a:pt x="567" y="482"/>
                </a:lnTo>
                <a:lnTo>
                  <a:pt x="567" y="482"/>
                </a:lnTo>
                <a:lnTo>
                  <a:pt x="588" y="482"/>
                </a:lnTo>
                <a:lnTo>
                  <a:pt x="609" y="482"/>
                </a:lnTo>
                <a:lnTo>
                  <a:pt x="651" y="486"/>
                </a:lnTo>
                <a:lnTo>
                  <a:pt x="686" y="489"/>
                </a:lnTo>
                <a:lnTo>
                  <a:pt x="700" y="492"/>
                </a:lnTo>
                <a:lnTo>
                  <a:pt x="700" y="492"/>
                </a:lnTo>
                <a:lnTo>
                  <a:pt x="697" y="476"/>
                </a:lnTo>
                <a:lnTo>
                  <a:pt x="694" y="465"/>
                </a:lnTo>
                <a:lnTo>
                  <a:pt x="692" y="461"/>
                </a:lnTo>
                <a:lnTo>
                  <a:pt x="690" y="459"/>
                </a:lnTo>
                <a:lnTo>
                  <a:pt x="690" y="459"/>
                </a:lnTo>
                <a:lnTo>
                  <a:pt x="686" y="454"/>
                </a:lnTo>
                <a:lnTo>
                  <a:pt x="679" y="447"/>
                </a:lnTo>
                <a:lnTo>
                  <a:pt x="670" y="437"/>
                </a:lnTo>
                <a:lnTo>
                  <a:pt x="662" y="430"/>
                </a:lnTo>
                <a:lnTo>
                  <a:pt x="662" y="430"/>
                </a:lnTo>
                <a:lnTo>
                  <a:pt x="657" y="426"/>
                </a:lnTo>
                <a:lnTo>
                  <a:pt x="651" y="420"/>
                </a:lnTo>
                <a:lnTo>
                  <a:pt x="640" y="403"/>
                </a:lnTo>
                <a:lnTo>
                  <a:pt x="635" y="395"/>
                </a:lnTo>
                <a:lnTo>
                  <a:pt x="631" y="388"/>
                </a:lnTo>
                <a:lnTo>
                  <a:pt x="631" y="384"/>
                </a:lnTo>
                <a:lnTo>
                  <a:pt x="632" y="383"/>
                </a:lnTo>
                <a:lnTo>
                  <a:pt x="634" y="383"/>
                </a:lnTo>
                <a:lnTo>
                  <a:pt x="634" y="383"/>
                </a:lnTo>
                <a:lnTo>
                  <a:pt x="648" y="387"/>
                </a:lnTo>
                <a:lnTo>
                  <a:pt x="653" y="388"/>
                </a:lnTo>
                <a:lnTo>
                  <a:pt x="653" y="388"/>
                </a:lnTo>
                <a:lnTo>
                  <a:pt x="650" y="365"/>
                </a:lnTo>
                <a:lnTo>
                  <a:pt x="648" y="341"/>
                </a:lnTo>
                <a:lnTo>
                  <a:pt x="648" y="341"/>
                </a:lnTo>
                <a:lnTo>
                  <a:pt x="648" y="339"/>
                </a:lnTo>
                <a:lnTo>
                  <a:pt x="648" y="337"/>
                </a:lnTo>
                <a:lnTo>
                  <a:pt x="651" y="336"/>
                </a:lnTo>
                <a:lnTo>
                  <a:pt x="654" y="335"/>
                </a:lnTo>
                <a:lnTo>
                  <a:pt x="657" y="336"/>
                </a:lnTo>
                <a:lnTo>
                  <a:pt x="657" y="336"/>
                </a:lnTo>
                <a:lnTo>
                  <a:pt x="658" y="336"/>
                </a:lnTo>
                <a:lnTo>
                  <a:pt x="660" y="333"/>
                </a:lnTo>
                <a:lnTo>
                  <a:pt x="663" y="326"/>
                </a:lnTo>
                <a:lnTo>
                  <a:pt x="667" y="319"/>
                </a:lnTo>
                <a:lnTo>
                  <a:pt x="669" y="317"/>
                </a:lnTo>
                <a:lnTo>
                  <a:pt x="671" y="317"/>
                </a:lnTo>
                <a:lnTo>
                  <a:pt x="671" y="317"/>
                </a:lnTo>
                <a:lnTo>
                  <a:pt x="674" y="319"/>
                </a:lnTo>
                <a:lnTo>
                  <a:pt x="676" y="322"/>
                </a:lnTo>
                <a:lnTo>
                  <a:pt x="679" y="328"/>
                </a:lnTo>
                <a:lnTo>
                  <a:pt x="681" y="336"/>
                </a:lnTo>
                <a:lnTo>
                  <a:pt x="681" y="336"/>
                </a:lnTo>
                <a:lnTo>
                  <a:pt x="684" y="329"/>
                </a:lnTo>
                <a:lnTo>
                  <a:pt x="687" y="323"/>
                </a:lnTo>
                <a:lnTo>
                  <a:pt x="689" y="322"/>
                </a:lnTo>
                <a:lnTo>
                  <a:pt x="690" y="322"/>
                </a:lnTo>
                <a:lnTo>
                  <a:pt x="690" y="322"/>
                </a:lnTo>
                <a:lnTo>
                  <a:pt x="692" y="322"/>
                </a:lnTo>
                <a:lnTo>
                  <a:pt x="693" y="320"/>
                </a:lnTo>
                <a:lnTo>
                  <a:pt x="695" y="318"/>
                </a:lnTo>
                <a:lnTo>
                  <a:pt x="696" y="319"/>
                </a:lnTo>
                <a:lnTo>
                  <a:pt x="697" y="322"/>
                </a:lnTo>
                <a:lnTo>
                  <a:pt x="700" y="336"/>
                </a:lnTo>
                <a:lnTo>
                  <a:pt x="700" y="336"/>
                </a:lnTo>
                <a:lnTo>
                  <a:pt x="703" y="352"/>
                </a:lnTo>
                <a:lnTo>
                  <a:pt x="706" y="361"/>
                </a:lnTo>
                <a:lnTo>
                  <a:pt x="708" y="364"/>
                </a:lnTo>
                <a:lnTo>
                  <a:pt x="709" y="364"/>
                </a:lnTo>
                <a:lnTo>
                  <a:pt x="709" y="364"/>
                </a:lnTo>
                <a:lnTo>
                  <a:pt x="710" y="362"/>
                </a:lnTo>
                <a:lnTo>
                  <a:pt x="713" y="356"/>
                </a:lnTo>
                <a:lnTo>
                  <a:pt x="718" y="351"/>
                </a:lnTo>
                <a:lnTo>
                  <a:pt x="720" y="350"/>
                </a:lnTo>
                <a:lnTo>
                  <a:pt x="723" y="350"/>
                </a:lnTo>
                <a:lnTo>
                  <a:pt x="723" y="350"/>
                </a:lnTo>
                <a:lnTo>
                  <a:pt x="726" y="351"/>
                </a:lnTo>
                <a:lnTo>
                  <a:pt x="726" y="351"/>
                </a:lnTo>
                <a:lnTo>
                  <a:pt x="725" y="352"/>
                </a:lnTo>
                <a:lnTo>
                  <a:pt x="723" y="356"/>
                </a:lnTo>
                <a:lnTo>
                  <a:pt x="723" y="359"/>
                </a:lnTo>
                <a:lnTo>
                  <a:pt x="723" y="364"/>
                </a:lnTo>
                <a:lnTo>
                  <a:pt x="725" y="370"/>
                </a:lnTo>
                <a:lnTo>
                  <a:pt x="728" y="378"/>
                </a:lnTo>
                <a:lnTo>
                  <a:pt x="728" y="378"/>
                </a:lnTo>
                <a:lnTo>
                  <a:pt x="733" y="390"/>
                </a:lnTo>
                <a:lnTo>
                  <a:pt x="735" y="403"/>
                </a:lnTo>
                <a:lnTo>
                  <a:pt x="738" y="415"/>
                </a:lnTo>
                <a:lnTo>
                  <a:pt x="739" y="427"/>
                </a:lnTo>
                <a:lnTo>
                  <a:pt x="740" y="447"/>
                </a:lnTo>
                <a:lnTo>
                  <a:pt x="741" y="454"/>
                </a:lnTo>
                <a:lnTo>
                  <a:pt x="742" y="459"/>
                </a:lnTo>
                <a:lnTo>
                  <a:pt x="742" y="459"/>
                </a:lnTo>
                <a:lnTo>
                  <a:pt x="748" y="470"/>
                </a:lnTo>
                <a:lnTo>
                  <a:pt x="757" y="489"/>
                </a:lnTo>
                <a:lnTo>
                  <a:pt x="761" y="501"/>
                </a:lnTo>
                <a:lnTo>
                  <a:pt x="766" y="514"/>
                </a:lnTo>
                <a:lnTo>
                  <a:pt x="770" y="526"/>
                </a:lnTo>
                <a:lnTo>
                  <a:pt x="771" y="539"/>
                </a:lnTo>
                <a:lnTo>
                  <a:pt x="771" y="539"/>
                </a:lnTo>
                <a:lnTo>
                  <a:pt x="771" y="545"/>
                </a:lnTo>
                <a:lnTo>
                  <a:pt x="770" y="551"/>
                </a:lnTo>
                <a:lnTo>
                  <a:pt x="767" y="556"/>
                </a:lnTo>
                <a:lnTo>
                  <a:pt x="765" y="559"/>
                </a:lnTo>
                <a:lnTo>
                  <a:pt x="758" y="567"/>
                </a:lnTo>
                <a:lnTo>
                  <a:pt x="751" y="572"/>
                </a:lnTo>
                <a:lnTo>
                  <a:pt x="742" y="577"/>
                </a:lnTo>
                <a:lnTo>
                  <a:pt x="735" y="579"/>
                </a:lnTo>
                <a:lnTo>
                  <a:pt x="728" y="582"/>
                </a:lnTo>
                <a:lnTo>
                  <a:pt x="728" y="582"/>
                </a:lnTo>
                <a:lnTo>
                  <a:pt x="729" y="584"/>
                </a:lnTo>
                <a:lnTo>
                  <a:pt x="728" y="589"/>
                </a:lnTo>
                <a:lnTo>
                  <a:pt x="727" y="592"/>
                </a:lnTo>
                <a:lnTo>
                  <a:pt x="725" y="596"/>
                </a:lnTo>
                <a:lnTo>
                  <a:pt x="720" y="598"/>
                </a:lnTo>
                <a:lnTo>
                  <a:pt x="714" y="600"/>
                </a:lnTo>
                <a:lnTo>
                  <a:pt x="714" y="600"/>
                </a:lnTo>
                <a:lnTo>
                  <a:pt x="702" y="602"/>
                </a:lnTo>
                <a:lnTo>
                  <a:pt x="684" y="603"/>
                </a:lnTo>
                <a:lnTo>
                  <a:pt x="641" y="604"/>
                </a:lnTo>
                <a:lnTo>
                  <a:pt x="582" y="605"/>
                </a:lnTo>
                <a:lnTo>
                  <a:pt x="534" y="894"/>
                </a:lnTo>
                <a:lnTo>
                  <a:pt x="601" y="1087"/>
                </a:lnTo>
                <a:lnTo>
                  <a:pt x="601" y="1087"/>
                </a:lnTo>
                <a:lnTo>
                  <a:pt x="601" y="1197"/>
                </a:lnTo>
                <a:lnTo>
                  <a:pt x="601" y="1274"/>
                </a:lnTo>
                <a:lnTo>
                  <a:pt x="601" y="1309"/>
                </a:lnTo>
                <a:lnTo>
                  <a:pt x="601" y="1309"/>
                </a:lnTo>
                <a:lnTo>
                  <a:pt x="601" y="1333"/>
                </a:lnTo>
                <a:lnTo>
                  <a:pt x="598" y="1384"/>
                </a:lnTo>
                <a:lnTo>
                  <a:pt x="595" y="1436"/>
                </a:lnTo>
                <a:lnTo>
                  <a:pt x="593" y="1456"/>
                </a:lnTo>
                <a:lnTo>
                  <a:pt x="591" y="1465"/>
                </a:lnTo>
                <a:lnTo>
                  <a:pt x="591" y="1465"/>
                </a:lnTo>
                <a:lnTo>
                  <a:pt x="588" y="1475"/>
                </a:lnTo>
                <a:lnTo>
                  <a:pt x="585" y="1486"/>
                </a:lnTo>
                <a:lnTo>
                  <a:pt x="585" y="1501"/>
                </a:lnTo>
                <a:lnTo>
                  <a:pt x="586" y="1522"/>
                </a:lnTo>
                <a:lnTo>
                  <a:pt x="586" y="1522"/>
                </a:lnTo>
                <a:lnTo>
                  <a:pt x="591" y="1569"/>
                </a:lnTo>
                <a:lnTo>
                  <a:pt x="591" y="1569"/>
                </a:lnTo>
                <a:lnTo>
                  <a:pt x="586" y="1573"/>
                </a:lnTo>
                <a:lnTo>
                  <a:pt x="583" y="1576"/>
                </a:lnTo>
                <a:lnTo>
                  <a:pt x="582" y="1578"/>
                </a:lnTo>
                <a:lnTo>
                  <a:pt x="582" y="1579"/>
                </a:lnTo>
                <a:lnTo>
                  <a:pt x="582" y="1579"/>
                </a:lnTo>
                <a:lnTo>
                  <a:pt x="589" y="1593"/>
                </a:lnTo>
                <a:lnTo>
                  <a:pt x="595" y="1604"/>
                </a:lnTo>
                <a:lnTo>
                  <a:pt x="601" y="1612"/>
                </a:lnTo>
                <a:lnTo>
                  <a:pt x="601" y="1612"/>
                </a:lnTo>
                <a:lnTo>
                  <a:pt x="605" y="1615"/>
                </a:lnTo>
                <a:lnTo>
                  <a:pt x="614" y="1619"/>
                </a:lnTo>
                <a:lnTo>
                  <a:pt x="634" y="1628"/>
                </a:lnTo>
                <a:lnTo>
                  <a:pt x="654" y="1638"/>
                </a:lnTo>
                <a:lnTo>
                  <a:pt x="660" y="1641"/>
                </a:lnTo>
                <a:lnTo>
                  <a:pt x="661" y="1644"/>
                </a:lnTo>
                <a:lnTo>
                  <a:pt x="662" y="1645"/>
                </a:lnTo>
                <a:lnTo>
                  <a:pt x="662" y="1645"/>
                </a:lnTo>
                <a:lnTo>
                  <a:pt x="661" y="1647"/>
                </a:lnTo>
                <a:lnTo>
                  <a:pt x="656" y="1651"/>
                </a:lnTo>
                <a:lnTo>
                  <a:pt x="650" y="1653"/>
                </a:lnTo>
                <a:lnTo>
                  <a:pt x="642" y="1656"/>
                </a:lnTo>
                <a:lnTo>
                  <a:pt x="624" y="1658"/>
                </a:lnTo>
                <a:lnTo>
                  <a:pt x="617" y="1659"/>
                </a:lnTo>
                <a:lnTo>
                  <a:pt x="610" y="1659"/>
                </a:lnTo>
                <a:lnTo>
                  <a:pt x="610" y="1659"/>
                </a:lnTo>
                <a:lnTo>
                  <a:pt x="604" y="1658"/>
                </a:lnTo>
                <a:lnTo>
                  <a:pt x="596" y="1657"/>
                </a:lnTo>
                <a:lnTo>
                  <a:pt x="580" y="1651"/>
                </a:lnTo>
                <a:lnTo>
                  <a:pt x="567" y="1646"/>
                </a:lnTo>
                <a:lnTo>
                  <a:pt x="562" y="1645"/>
                </a:lnTo>
                <a:lnTo>
                  <a:pt x="558" y="1645"/>
                </a:lnTo>
                <a:lnTo>
                  <a:pt x="558" y="1645"/>
                </a:lnTo>
                <a:lnTo>
                  <a:pt x="543" y="1646"/>
                </a:lnTo>
                <a:lnTo>
                  <a:pt x="532" y="1646"/>
                </a:lnTo>
                <a:lnTo>
                  <a:pt x="520" y="1645"/>
                </a:lnTo>
                <a:lnTo>
                  <a:pt x="520" y="1645"/>
                </a:lnTo>
                <a:lnTo>
                  <a:pt x="514" y="1644"/>
                </a:lnTo>
                <a:lnTo>
                  <a:pt x="507" y="1644"/>
                </a:lnTo>
                <a:lnTo>
                  <a:pt x="492" y="1644"/>
                </a:lnTo>
                <a:lnTo>
                  <a:pt x="485" y="1644"/>
                </a:lnTo>
                <a:lnTo>
                  <a:pt x="479" y="1641"/>
                </a:lnTo>
                <a:lnTo>
                  <a:pt x="475" y="1639"/>
                </a:lnTo>
                <a:lnTo>
                  <a:pt x="474" y="1638"/>
                </a:lnTo>
                <a:lnTo>
                  <a:pt x="473" y="1636"/>
                </a:lnTo>
                <a:lnTo>
                  <a:pt x="473" y="1636"/>
                </a:lnTo>
                <a:lnTo>
                  <a:pt x="469" y="1621"/>
                </a:lnTo>
                <a:lnTo>
                  <a:pt x="468" y="1615"/>
                </a:lnTo>
                <a:lnTo>
                  <a:pt x="468" y="1607"/>
                </a:lnTo>
                <a:lnTo>
                  <a:pt x="468" y="1607"/>
                </a:lnTo>
                <a:lnTo>
                  <a:pt x="469" y="1598"/>
                </a:lnTo>
                <a:lnTo>
                  <a:pt x="472" y="1581"/>
                </a:lnTo>
                <a:lnTo>
                  <a:pt x="480" y="1534"/>
                </a:lnTo>
                <a:lnTo>
                  <a:pt x="485" y="1506"/>
                </a:lnTo>
                <a:lnTo>
                  <a:pt x="488" y="1476"/>
                </a:lnTo>
                <a:lnTo>
                  <a:pt x="491" y="1449"/>
                </a:lnTo>
                <a:lnTo>
                  <a:pt x="492" y="1423"/>
                </a:lnTo>
                <a:lnTo>
                  <a:pt x="492" y="1423"/>
                </a:lnTo>
                <a:lnTo>
                  <a:pt x="491" y="1371"/>
                </a:lnTo>
                <a:lnTo>
                  <a:pt x="488" y="1318"/>
                </a:lnTo>
                <a:lnTo>
                  <a:pt x="485" y="1276"/>
                </a:lnTo>
                <a:lnTo>
                  <a:pt x="482" y="1257"/>
                </a:lnTo>
                <a:lnTo>
                  <a:pt x="482" y="1257"/>
                </a:lnTo>
                <a:lnTo>
                  <a:pt x="476" y="1228"/>
                </a:lnTo>
                <a:lnTo>
                  <a:pt x="465" y="1168"/>
                </a:lnTo>
                <a:lnTo>
                  <a:pt x="449" y="1083"/>
                </a:lnTo>
                <a:lnTo>
                  <a:pt x="449" y="1083"/>
                </a:lnTo>
                <a:lnTo>
                  <a:pt x="449" y="1093"/>
                </a:lnTo>
                <a:lnTo>
                  <a:pt x="448" y="1118"/>
                </a:lnTo>
                <a:lnTo>
                  <a:pt x="446" y="1150"/>
                </a:lnTo>
                <a:lnTo>
                  <a:pt x="443" y="1166"/>
                </a:lnTo>
                <a:lnTo>
                  <a:pt x="440" y="1182"/>
                </a:lnTo>
                <a:lnTo>
                  <a:pt x="440" y="1182"/>
                </a:lnTo>
                <a:lnTo>
                  <a:pt x="434" y="1209"/>
                </a:lnTo>
                <a:lnTo>
                  <a:pt x="428" y="1235"/>
                </a:lnTo>
                <a:lnTo>
                  <a:pt x="423" y="1259"/>
                </a:lnTo>
                <a:lnTo>
                  <a:pt x="416" y="1281"/>
                </a:lnTo>
                <a:lnTo>
                  <a:pt x="416" y="1281"/>
                </a:lnTo>
                <a:lnTo>
                  <a:pt x="409" y="1305"/>
                </a:lnTo>
                <a:lnTo>
                  <a:pt x="402" y="1328"/>
                </a:lnTo>
                <a:lnTo>
                  <a:pt x="393" y="1361"/>
                </a:lnTo>
                <a:lnTo>
                  <a:pt x="393" y="1361"/>
                </a:lnTo>
                <a:lnTo>
                  <a:pt x="391" y="1366"/>
                </a:lnTo>
                <a:lnTo>
                  <a:pt x="390" y="1374"/>
                </a:lnTo>
                <a:lnTo>
                  <a:pt x="388" y="1398"/>
                </a:lnTo>
                <a:lnTo>
                  <a:pt x="387" y="1426"/>
                </a:lnTo>
                <a:lnTo>
                  <a:pt x="383" y="1456"/>
                </a:lnTo>
                <a:lnTo>
                  <a:pt x="383" y="1456"/>
                </a:lnTo>
                <a:lnTo>
                  <a:pt x="378" y="1497"/>
                </a:lnTo>
                <a:lnTo>
                  <a:pt x="378" y="1510"/>
                </a:lnTo>
                <a:lnTo>
                  <a:pt x="378" y="1522"/>
                </a:lnTo>
                <a:lnTo>
                  <a:pt x="378" y="1522"/>
                </a:lnTo>
                <a:lnTo>
                  <a:pt x="381" y="1534"/>
                </a:lnTo>
                <a:lnTo>
                  <a:pt x="384" y="1546"/>
                </a:lnTo>
                <a:lnTo>
                  <a:pt x="388" y="1559"/>
                </a:lnTo>
                <a:lnTo>
                  <a:pt x="388" y="1563"/>
                </a:lnTo>
                <a:lnTo>
                  <a:pt x="388" y="1569"/>
                </a:lnTo>
                <a:lnTo>
                  <a:pt x="388" y="1569"/>
                </a:lnTo>
                <a:lnTo>
                  <a:pt x="387" y="1580"/>
                </a:lnTo>
                <a:lnTo>
                  <a:pt x="387" y="1588"/>
                </a:lnTo>
                <a:lnTo>
                  <a:pt x="388" y="1598"/>
                </a:lnTo>
                <a:lnTo>
                  <a:pt x="378" y="1602"/>
                </a:lnTo>
                <a:lnTo>
                  <a:pt x="378" y="1602"/>
                </a:lnTo>
                <a:lnTo>
                  <a:pt x="385" y="1611"/>
                </a:lnTo>
                <a:lnTo>
                  <a:pt x="402" y="1630"/>
                </a:lnTo>
                <a:lnTo>
                  <a:pt x="410" y="1640"/>
                </a:lnTo>
                <a:lnTo>
                  <a:pt x="417" y="1650"/>
                </a:lnTo>
                <a:lnTo>
                  <a:pt x="421" y="1658"/>
                </a:lnTo>
                <a:lnTo>
                  <a:pt x="422" y="1662"/>
                </a:lnTo>
                <a:lnTo>
                  <a:pt x="421" y="1664"/>
                </a:lnTo>
                <a:lnTo>
                  <a:pt x="421" y="1664"/>
                </a:lnTo>
                <a:lnTo>
                  <a:pt x="417" y="1667"/>
                </a:lnTo>
                <a:lnTo>
                  <a:pt x="410" y="1670"/>
                </a:lnTo>
                <a:lnTo>
                  <a:pt x="403" y="1672"/>
                </a:lnTo>
                <a:lnTo>
                  <a:pt x="394" y="1673"/>
                </a:lnTo>
                <a:lnTo>
                  <a:pt x="384" y="1673"/>
                </a:lnTo>
                <a:lnTo>
                  <a:pt x="375" y="1673"/>
                </a:lnTo>
                <a:lnTo>
                  <a:pt x="367" y="1671"/>
                </a:lnTo>
                <a:lnTo>
                  <a:pt x="359" y="1669"/>
                </a:lnTo>
                <a:lnTo>
                  <a:pt x="359" y="1669"/>
                </a:lnTo>
                <a:lnTo>
                  <a:pt x="351" y="1665"/>
                </a:lnTo>
                <a:lnTo>
                  <a:pt x="342" y="1663"/>
                </a:lnTo>
                <a:lnTo>
                  <a:pt x="319" y="1657"/>
                </a:lnTo>
                <a:lnTo>
                  <a:pt x="307" y="1653"/>
                </a:lnTo>
                <a:lnTo>
                  <a:pt x="298" y="1650"/>
                </a:lnTo>
                <a:lnTo>
                  <a:pt x="292" y="1645"/>
                </a:lnTo>
                <a:lnTo>
                  <a:pt x="290" y="1643"/>
                </a:lnTo>
                <a:lnTo>
                  <a:pt x="289" y="1640"/>
                </a:lnTo>
                <a:lnTo>
                  <a:pt x="289" y="1640"/>
                </a:lnTo>
                <a:lnTo>
                  <a:pt x="289" y="1634"/>
                </a:lnTo>
                <a:lnTo>
                  <a:pt x="289" y="1628"/>
                </a:lnTo>
                <a:lnTo>
                  <a:pt x="290" y="1618"/>
                </a:lnTo>
                <a:lnTo>
                  <a:pt x="293" y="1607"/>
                </a:lnTo>
                <a:lnTo>
                  <a:pt x="293" y="1607"/>
                </a:lnTo>
                <a:lnTo>
                  <a:pt x="287" y="1600"/>
                </a:lnTo>
                <a:lnTo>
                  <a:pt x="283" y="1594"/>
                </a:lnTo>
                <a:lnTo>
                  <a:pt x="279" y="1588"/>
                </a:lnTo>
                <a:lnTo>
                  <a:pt x="279" y="1588"/>
                </a:lnTo>
                <a:lnTo>
                  <a:pt x="278" y="1584"/>
                </a:lnTo>
                <a:lnTo>
                  <a:pt x="278" y="1576"/>
                </a:lnTo>
                <a:lnTo>
                  <a:pt x="279" y="1562"/>
                </a:lnTo>
                <a:lnTo>
                  <a:pt x="279" y="1536"/>
                </a:lnTo>
                <a:lnTo>
                  <a:pt x="279" y="1536"/>
                </a:lnTo>
                <a:lnTo>
                  <a:pt x="280" y="1513"/>
                </a:lnTo>
                <a:lnTo>
                  <a:pt x="281" y="1475"/>
                </a:lnTo>
                <a:lnTo>
                  <a:pt x="289" y="1384"/>
                </a:lnTo>
                <a:lnTo>
                  <a:pt x="293" y="1299"/>
                </a:lnTo>
                <a:lnTo>
                  <a:pt x="294" y="1270"/>
                </a:lnTo>
                <a:lnTo>
                  <a:pt x="294" y="1261"/>
                </a:lnTo>
                <a:lnTo>
                  <a:pt x="293" y="1257"/>
                </a:lnTo>
                <a:lnTo>
                  <a:pt x="293" y="1257"/>
                </a:lnTo>
                <a:lnTo>
                  <a:pt x="292" y="1249"/>
                </a:lnTo>
                <a:lnTo>
                  <a:pt x="291" y="1231"/>
                </a:lnTo>
                <a:lnTo>
                  <a:pt x="291" y="1177"/>
                </a:lnTo>
                <a:lnTo>
                  <a:pt x="291" y="1118"/>
                </a:lnTo>
                <a:lnTo>
                  <a:pt x="290" y="1092"/>
                </a:lnTo>
                <a:lnTo>
                  <a:pt x="289" y="1073"/>
                </a:lnTo>
                <a:lnTo>
                  <a:pt x="289" y="1073"/>
                </a:lnTo>
                <a:lnTo>
                  <a:pt x="283" y="1032"/>
                </a:lnTo>
                <a:lnTo>
                  <a:pt x="274" y="980"/>
                </a:lnTo>
                <a:lnTo>
                  <a:pt x="267" y="931"/>
                </a:lnTo>
                <a:lnTo>
                  <a:pt x="265" y="914"/>
                </a:lnTo>
                <a:lnTo>
                  <a:pt x="265" y="903"/>
                </a:lnTo>
                <a:lnTo>
                  <a:pt x="265" y="903"/>
                </a:lnTo>
                <a:lnTo>
                  <a:pt x="267" y="888"/>
                </a:lnTo>
                <a:lnTo>
                  <a:pt x="271" y="873"/>
                </a:lnTo>
                <a:lnTo>
                  <a:pt x="274" y="862"/>
                </a:lnTo>
                <a:lnTo>
                  <a:pt x="274" y="858"/>
                </a:lnTo>
                <a:lnTo>
                  <a:pt x="274" y="856"/>
                </a:lnTo>
                <a:lnTo>
                  <a:pt x="274" y="856"/>
                </a:lnTo>
                <a:lnTo>
                  <a:pt x="274" y="852"/>
                </a:lnTo>
                <a:lnTo>
                  <a:pt x="273" y="845"/>
                </a:lnTo>
                <a:lnTo>
                  <a:pt x="274" y="824"/>
                </a:lnTo>
                <a:lnTo>
                  <a:pt x="276" y="803"/>
                </a:lnTo>
                <a:lnTo>
                  <a:pt x="274" y="794"/>
                </a:lnTo>
                <a:lnTo>
                  <a:pt x="274" y="790"/>
                </a:lnTo>
                <a:lnTo>
                  <a:pt x="274" y="790"/>
                </a:lnTo>
                <a:lnTo>
                  <a:pt x="273" y="787"/>
                </a:lnTo>
                <a:lnTo>
                  <a:pt x="272" y="786"/>
                </a:lnTo>
                <a:lnTo>
                  <a:pt x="270" y="785"/>
                </a:lnTo>
                <a:lnTo>
                  <a:pt x="267" y="782"/>
                </a:lnTo>
                <a:lnTo>
                  <a:pt x="265" y="779"/>
                </a:lnTo>
                <a:lnTo>
                  <a:pt x="263" y="773"/>
                </a:lnTo>
                <a:lnTo>
                  <a:pt x="259" y="762"/>
                </a:lnTo>
                <a:lnTo>
                  <a:pt x="255" y="747"/>
                </a:lnTo>
                <a:lnTo>
                  <a:pt x="255" y="747"/>
                </a:lnTo>
                <a:lnTo>
                  <a:pt x="252" y="727"/>
                </a:lnTo>
                <a:lnTo>
                  <a:pt x="250" y="703"/>
                </a:lnTo>
                <a:lnTo>
                  <a:pt x="245" y="655"/>
                </a:lnTo>
                <a:lnTo>
                  <a:pt x="242" y="613"/>
                </a:lnTo>
                <a:lnTo>
                  <a:pt x="241" y="596"/>
                </a:lnTo>
                <a:lnTo>
                  <a:pt x="241" y="596"/>
                </a:lnTo>
                <a:lnTo>
                  <a:pt x="237" y="595"/>
                </a:lnTo>
                <a:lnTo>
                  <a:pt x="225" y="593"/>
                </a:lnTo>
                <a:lnTo>
                  <a:pt x="189" y="592"/>
                </a:lnTo>
                <a:lnTo>
                  <a:pt x="151" y="591"/>
                </a:lnTo>
                <a:lnTo>
                  <a:pt x="128" y="591"/>
                </a:lnTo>
                <a:lnTo>
                  <a:pt x="128" y="591"/>
                </a:lnTo>
                <a:lnTo>
                  <a:pt x="114" y="591"/>
                </a:lnTo>
                <a:lnTo>
                  <a:pt x="97" y="590"/>
                </a:lnTo>
                <a:lnTo>
                  <a:pt x="82" y="589"/>
                </a:lnTo>
                <a:lnTo>
                  <a:pt x="71" y="586"/>
                </a:lnTo>
                <a:lnTo>
                  <a:pt x="71" y="586"/>
                </a:lnTo>
                <a:lnTo>
                  <a:pt x="64" y="584"/>
                </a:lnTo>
                <a:lnTo>
                  <a:pt x="55" y="579"/>
                </a:lnTo>
                <a:lnTo>
                  <a:pt x="46" y="572"/>
                </a:lnTo>
                <a:lnTo>
                  <a:pt x="42" y="567"/>
                </a:lnTo>
                <a:lnTo>
                  <a:pt x="38" y="563"/>
                </a:lnTo>
                <a:lnTo>
                  <a:pt x="38" y="563"/>
                </a:lnTo>
                <a:lnTo>
                  <a:pt x="37" y="559"/>
                </a:lnTo>
                <a:lnTo>
                  <a:pt x="36" y="554"/>
                </a:lnTo>
                <a:lnTo>
                  <a:pt x="33" y="543"/>
                </a:lnTo>
                <a:lnTo>
                  <a:pt x="32" y="527"/>
                </a:lnTo>
                <a:lnTo>
                  <a:pt x="32" y="512"/>
                </a:lnTo>
                <a:lnTo>
                  <a:pt x="33" y="482"/>
                </a:lnTo>
                <a:lnTo>
                  <a:pt x="33" y="468"/>
                </a:lnTo>
                <a:lnTo>
                  <a:pt x="33" y="468"/>
                </a:lnTo>
                <a:lnTo>
                  <a:pt x="34" y="454"/>
                </a:lnTo>
                <a:lnTo>
                  <a:pt x="34" y="446"/>
                </a:lnTo>
                <a:lnTo>
                  <a:pt x="34" y="442"/>
                </a:lnTo>
                <a:lnTo>
                  <a:pt x="33" y="440"/>
                </a:lnTo>
                <a:lnTo>
                  <a:pt x="33" y="440"/>
                </a:lnTo>
                <a:lnTo>
                  <a:pt x="20" y="427"/>
                </a:lnTo>
                <a:lnTo>
                  <a:pt x="11" y="416"/>
                </a:lnTo>
                <a:lnTo>
                  <a:pt x="7" y="411"/>
                </a:lnTo>
                <a:lnTo>
                  <a:pt x="5" y="407"/>
                </a:lnTo>
                <a:lnTo>
                  <a:pt x="5" y="407"/>
                </a:lnTo>
                <a:lnTo>
                  <a:pt x="1" y="396"/>
                </a:lnTo>
                <a:lnTo>
                  <a:pt x="0" y="385"/>
                </a:lnTo>
                <a:lnTo>
                  <a:pt x="0" y="374"/>
                </a:lnTo>
                <a:lnTo>
                  <a:pt x="14" y="359"/>
                </a:lnTo>
                <a:lnTo>
                  <a:pt x="14" y="359"/>
                </a:lnTo>
                <a:lnTo>
                  <a:pt x="13" y="344"/>
                </a:lnTo>
                <a:lnTo>
                  <a:pt x="13" y="333"/>
                </a:lnTo>
                <a:lnTo>
                  <a:pt x="13" y="329"/>
                </a:lnTo>
                <a:lnTo>
                  <a:pt x="14" y="326"/>
                </a:lnTo>
                <a:lnTo>
                  <a:pt x="14" y="326"/>
                </a:lnTo>
                <a:lnTo>
                  <a:pt x="16" y="325"/>
                </a:lnTo>
                <a:lnTo>
                  <a:pt x="18" y="325"/>
                </a:lnTo>
                <a:lnTo>
                  <a:pt x="23" y="325"/>
                </a:lnTo>
                <a:lnTo>
                  <a:pt x="29" y="326"/>
                </a:lnTo>
                <a:lnTo>
                  <a:pt x="29" y="3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id="{6824AA6C-92CD-4804-A88A-B04B906998D7}"/>
              </a:ext>
            </a:extLst>
          </p:cNvPr>
          <p:cNvSpPr>
            <a:spLocks/>
          </p:cNvSpPr>
          <p:nvPr/>
        </p:nvSpPr>
        <p:spPr bwMode="auto">
          <a:xfrm>
            <a:off x="8457946" y="4700062"/>
            <a:ext cx="636975" cy="1669357"/>
          </a:xfrm>
          <a:custGeom>
            <a:avLst/>
            <a:gdLst>
              <a:gd name="T0" fmla="*/ 82 w 501"/>
              <a:gd name="T1" fmla="*/ 211 h 1313"/>
              <a:gd name="T2" fmla="*/ 53 w 501"/>
              <a:gd name="T3" fmla="*/ 245 h 1313"/>
              <a:gd name="T4" fmla="*/ 36 w 501"/>
              <a:gd name="T5" fmla="*/ 315 h 1313"/>
              <a:gd name="T6" fmla="*/ 6 w 501"/>
              <a:gd name="T7" fmla="*/ 392 h 1313"/>
              <a:gd name="T8" fmla="*/ 13 w 501"/>
              <a:gd name="T9" fmla="*/ 457 h 1313"/>
              <a:gd name="T10" fmla="*/ 43 w 501"/>
              <a:gd name="T11" fmla="*/ 524 h 1313"/>
              <a:gd name="T12" fmla="*/ 57 w 501"/>
              <a:gd name="T13" fmla="*/ 596 h 1313"/>
              <a:gd name="T14" fmla="*/ 45 w 501"/>
              <a:gd name="T15" fmla="*/ 665 h 1313"/>
              <a:gd name="T16" fmla="*/ 68 w 501"/>
              <a:gd name="T17" fmla="*/ 742 h 1313"/>
              <a:gd name="T18" fmla="*/ 95 w 501"/>
              <a:gd name="T19" fmla="*/ 840 h 1313"/>
              <a:gd name="T20" fmla="*/ 98 w 501"/>
              <a:gd name="T21" fmla="*/ 922 h 1313"/>
              <a:gd name="T22" fmla="*/ 79 w 501"/>
              <a:gd name="T23" fmla="*/ 1011 h 1313"/>
              <a:gd name="T24" fmla="*/ 53 w 501"/>
              <a:gd name="T25" fmla="*/ 1119 h 1313"/>
              <a:gd name="T26" fmla="*/ 39 w 501"/>
              <a:gd name="T27" fmla="*/ 1158 h 1313"/>
              <a:gd name="T28" fmla="*/ 24 w 501"/>
              <a:gd name="T29" fmla="*/ 1245 h 1313"/>
              <a:gd name="T30" fmla="*/ 25 w 501"/>
              <a:gd name="T31" fmla="*/ 1271 h 1313"/>
              <a:gd name="T32" fmla="*/ 45 w 501"/>
              <a:gd name="T33" fmla="*/ 1279 h 1313"/>
              <a:gd name="T34" fmla="*/ 53 w 501"/>
              <a:gd name="T35" fmla="*/ 1300 h 1313"/>
              <a:gd name="T36" fmla="*/ 193 w 501"/>
              <a:gd name="T37" fmla="*/ 1310 h 1313"/>
              <a:gd name="T38" fmla="*/ 240 w 501"/>
              <a:gd name="T39" fmla="*/ 1311 h 1313"/>
              <a:gd name="T40" fmla="*/ 262 w 501"/>
              <a:gd name="T41" fmla="*/ 1295 h 1313"/>
              <a:gd name="T42" fmla="*/ 244 w 501"/>
              <a:gd name="T43" fmla="*/ 1276 h 1313"/>
              <a:gd name="T44" fmla="*/ 198 w 501"/>
              <a:gd name="T45" fmla="*/ 1262 h 1313"/>
              <a:gd name="T46" fmla="*/ 178 w 501"/>
              <a:gd name="T47" fmla="*/ 1232 h 1313"/>
              <a:gd name="T48" fmla="*/ 186 w 501"/>
              <a:gd name="T49" fmla="*/ 1173 h 1313"/>
              <a:gd name="T50" fmla="*/ 208 w 501"/>
              <a:gd name="T51" fmla="*/ 1072 h 1313"/>
              <a:gd name="T52" fmla="*/ 246 w 501"/>
              <a:gd name="T53" fmla="*/ 955 h 1313"/>
              <a:gd name="T54" fmla="*/ 264 w 501"/>
              <a:gd name="T55" fmla="*/ 755 h 1313"/>
              <a:gd name="T56" fmla="*/ 275 w 501"/>
              <a:gd name="T57" fmla="*/ 712 h 1313"/>
              <a:gd name="T58" fmla="*/ 390 w 501"/>
              <a:gd name="T59" fmla="*/ 496 h 1313"/>
              <a:gd name="T60" fmla="*/ 394 w 501"/>
              <a:gd name="T61" fmla="*/ 476 h 1313"/>
              <a:gd name="T62" fmla="*/ 371 w 501"/>
              <a:gd name="T63" fmla="*/ 470 h 1313"/>
              <a:gd name="T64" fmla="*/ 406 w 501"/>
              <a:gd name="T65" fmla="*/ 463 h 1313"/>
              <a:gd name="T66" fmla="*/ 435 w 501"/>
              <a:gd name="T67" fmla="*/ 462 h 1313"/>
              <a:gd name="T68" fmla="*/ 484 w 501"/>
              <a:gd name="T69" fmla="*/ 453 h 1313"/>
              <a:gd name="T70" fmla="*/ 497 w 501"/>
              <a:gd name="T71" fmla="*/ 433 h 1313"/>
              <a:gd name="T72" fmla="*/ 500 w 501"/>
              <a:gd name="T73" fmla="*/ 425 h 1313"/>
              <a:gd name="T74" fmla="*/ 461 w 501"/>
              <a:gd name="T75" fmla="*/ 399 h 1313"/>
              <a:gd name="T76" fmla="*/ 432 w 501"/>
              <a:gd name="T77" fmla="*/ 401 h 1313"/>
              <a:gd name="T78" fmla="*/ 330 w 501"/>
              <a:gd name="T79" fmla="*/ 412 h 1313"/>
              <a:gd name="T80" fmla="*/ 278 w 501"/>
              <a:gd name="T81" fmla="*/ 324 h 1313"/>
              <a:gd name="T82" fmla="*/ 260 w 501"/>
              <a:gd name="T83" fmla="*/ 284 h 1313"/>
              <a:gd name="T84" fmla="*/ 238 w 501"/>
              <a:gd name="T85" fmla="*/ 246 h 1313"/>
              <a:gd name="T86" fmla="*/ 234 w 501"/>
              <a:gd name="T87" fmla="*/ 212 h 1313"/>
              <a:gd name="T88" fmla="*/ 247 w 501"/>
              <a:gd name="T89" fmla="*/ 191 h 1313"/>
              <a:gd name="T90" fmla="*/ 276 w 501"/>
              <a:gd name="T91" fmla="*/ 185 h 1313"/>
              <a:gd name="T92" fmla="*/ 282 w 501"/>
              <a:gd name="T93" fmla="*/ 146 h 1313"/>
              <a:gd name="T94" fmla="*/ 292 w 501"/>
              <a:gd name="T95" fmla="*/ 140 h 1313"/>
              <a:gd name="T96" fmla="*/ 279 w 501"/>
              <a:gd name="T97" fmla="*/ 104 h 1313"/>
              <a:gd name="T98" fmla="*/ 289 w 501"/>
              <a:gd name="T99" fmla="*/ 89 h 1313"/>
              <a:gd name="T100" fmla="*/ 322 w 501"/>
              <a:gd name="T101" fmla="*/ 75 h 1313"/>
              <a:gd name="T102" fmla="*/ 297 w 501"/>
              <a:gd name="T103" fmla="*/ 66 h 1313"/>
              <a:gd name="T104" fmla="*/ 278 w 501"/>
              <a:gd name="T105" fmla="*/ 21 h 1313"/>
              <a:gd name="T106" fmla="*/ 270 w 501"/>
              <a:gd name="T107" fmla="*/ 1 h 1313"/>
              <a:gd name="T108" fmla="*/ 178 w 501"/>
              <a:gd name="T109" fmla="*/ 4 h 1313"/>
              <a:gd name="T110" fmla="*/ 141 w 501"/>
              <a:gd name="T111" fmla="*/ 23 h 1313"/>
              <a:gd name="T112" fmla="*/ 129 w 501"/>
              <a:gd name="T113" fmla="*/ 76 h 1313"/>
              <a:gd name="T114" fmla="*/ 135 w 501"/>
              <a:gd name="T115" fmla="*/ 86 h 1313"/>
              <a:gd name="T116" fmla="*/ 135 w 501"/>
              <a:gd name="T117" fmla="*/ 124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1" h="1313">
                <a:moveTo>
                  <a:pt x="135" y="152"/>
                </a:moveTo>
                <a:lnTo>
                  <a:pt x="124" y="180"/>
                </a:lnTo>
                <a:lnTo>
                  <a:pt x="124" y="180"/>
                </a:lnTo>
                <a:lnTo>
                  <a:pt x="101" y="197"/>
                </a:lnTo>
                <a:lnTo>
                  <a:pt x="82" y="211"/>
                </a:lnTo>
                <a:lnTo>
                  <a:pt x="74" y="218"/>
                </a:lnTo>
                <a:lnTo>
                  <a:pt x="68" y="224"/>
                </a:lnTo>
                <a:lnTo>
                  <a:pt x="68" y="224"/>
                </a:lnTo>
                <a:lnTo>
                  <a:pt x="59" y="235"/>
                </a:lnTo>
                <a:lnTo>
                  <a:pt x="53" y="245"/>
                </a:lnTo>
                <a:lnTo>
                  <a:pt x="49" y="256"/>
                </a:lnTo>
                <a:lnTo>
                  <a:pt x="45" y="269"/>
                </a:lnTo>
                <a:lnTo>
                  <a:pt x="45" y="269"/>
                </a:lnTo>
                <a:lnTo>
                  <a:pt x="39" y="298"/>
                </a:lnTo>
                <a:lnTo>
                  <a:pt x="36" y="315"/>
                </a:lnTo>
                <a:lnTo>
                  <a:pt x="29" y="336"/>
                </a:lnTo>
                <a:lnTo>
                  <a:pt x="29" y="336"/>
                </a:lnTo>
                <a:lnTo>
                  <a:pt x="14" y="368"/>
                </a:lnTo>
                <a:lnTo>
                  <a:pt x="6" y="392"/>
                </a:lnTo>
                <a:lnTo>
                  <a:pt x="6" y="392"/>
                </a:lnTo>
                <a:lnTo>
                  <a:pt x="3" y="405"/>
                </a:lnTo>
                <a:lnTo>
                  <a:pt x="1" y="418"/>
                </a:lnTo>
                <a:lnTo>
                  <a:pt x="0" y="431"/>
                </a:lnTo>
                <a:lnTo>
                  <a:pt x="0" y="431"/>
                </a:lnTo>
                <a:lnTo>
                  <a:pt x="13" y="457"/>
                </a:lnTo>
                <a:lnTo>
                  <a:pt x="25" y="480"/>
                </a:lnTo>
                <a:lnTo>
                  <a:pt x="35" y="503"/>
                </a:lnTo>
                <a:lnTo>
                  <a:pt x="35" y="503"/>
                </a:lnTo>
                <a:lnTo>
                  <a:pt x="38" y="514"/>
                </a:lnTo>
                <a:lnTo>
                  <a:pt x="43" y="524"/>
                </a:lnTo>
                <a:lnTo>
                  <a:pt x="55" y="544"/>
                </a:lnTo>
                <a:lnTo>
                  <a:pt x="68" y="564"/>
                </a:lnTo>
                <a:lnTo>
                  <a:pt x="68" y="564"/>
                </a:lnTo>
                <a:lnTo>
                  <a:pt x="64" y="574"/>
                </a:lnTo>
                <a:lnTo>
                  <a:pt x="57" y="596"/>
                </a:lnTo>
                <a:lnTo>
                  <a:pt x="52" y="612"/>
                </a:lnTo>
                <a:lnTo>
                  <a:pt x="49" y="629"/>
                </a:lnTo>
                <a:lnTo>
                  <a:pt x="46" y="647"/>
                </a:lnTo>
                <a:lnTo>
                  <a:pt x="45" y="665"/>
                </a:lnTo>
                <a:lnTo>
                  <a:pt x="45" y="665"/>
                </a:lnTo>
                <a:lnTo>
                  <a:pt x="45" y="674"/>
                </a:lnTo>
                <a:lnTo>
                  <a:pt x="48" y="684"/>
                </a:lnTo>
                <a:lnTo>
                  <a:pt x="52" y="704"/>
                </a:lnTo>
                <a:lnTo>
                  <a:pt x="59" y="724"/>
                </a:lnTo>
                <a:lnTo>
                  <a:pt x="68" y="742"/>
                </a:lnTo>
                <a:lnTo>
                  <a:pt x="76" y="758"/>
                </a:lnTo>
                <a:lnTo>
                  <a:pt x="83" y="771"/>
                </a:lnTo>
                <a:lnTo>
                  <a:pt x="90" y="782"/>
                </a:lnTo>
                <a:lnTo>
                  <a:pt x="90" y="782"/>
                </a:lnTo>
                <a:lnTo>
                  <a:pt x="95" y="840"/>
                </a:lnTo>
                <a:lnTo>
                  <a:pt x="98" y="882"/>
                </a:lnTo>
                <a:lnTo>
                  <a:pt x="102" y="905"/>
                </a:lnTo>
                <a:lnTo>
                  <a:pt x="102" y="905"/>
                </a:lnTo>
                <a:lnTo>
                  <a:pt x="101" y="912"/>
                </a:lnTo>
                <a:lnTo>
                  <a:pt x="98" y="922"/>
                </a:lnTo>
                <a:lnTo>
                  <a:pt x="91" y="951"/>
                </a:lnTo>
                <a:lnTo>
                  <a:pt x="79" y="989"/>
                </a:lnTo>
                <a:lnTo>
                  <a:pt x="79" y="989"/>
                </a:lnTo>
                <a:lnTo>
                  <a:pt x="79" y="1000"/>
                </a:lnTo>
                <a:lnTo>
                  <a:pt x="79" y="1011"/>
                </a:lnTo>
                <a:lnTo>
                  <a:pt x="79" y="1023"/>
                </a:lnTo>
                <a:lnTo>
                  <a:pt x="79" y="1023"/>
                </a:lnTo>
                <a:lnTo>
                  <a:pt x="74" y="1044"/>
                </a:lnTo>
                <a:lnTo>
                  <a:pt x="64" y="1082"/>
                </a:lnTo>
                <a:lnTo>
                  <a:pt x="53" y="1119"/>
                </a:lnTo>
                <a:lnTo>
                  <a:pt x="49" y="1132"/>
                </a:lnTo>
                <a:lnTo>
                  <a:pt x="45" y="1140"/>
                </a:lnTo>
                <a:lnTo>
                  <a:pt x="45" y="1140"/>
                </a:lnTo>
                <a:lnTo>
                  <a:pt x="43" y="1147"/>
                </a:lnTo>
                <a:lnTo>
                  <a:pt x="39" y="1158"/>
                </a:lnTo>
                <a:lnTo>
                  <a:pt x="35" y="1188"/>
                </a:lnTo>
                <a:lnTo>
                  <a:pt x="29" y="1228"/>
                </a:lnTo>
                <a:lnTo>
                  <a:pt x="29" y="1228"/>
                </a:lnTo>
                <a:lnTo>
                  <a:pt x="26" y="1233"/>
                </a:lnTo>
                <a:lnTo>
                  <a:pt x="24" y="1245"/>
                </a:lnTo>
                <a:lnTo>
                  <a:pt x="22" y="1258"/>
                </a:lnTo>
                <a:lnTo>
                  <a:pt x="22" y="1264"/>
                </a:lnTo>
                <a:lnTo>
                  <a:pt x="23" y="1267"/>
                </a:lnTo>
                <a:lnTo>
                  <a:pt x="23" y="1267"/>
                </a:lnTo>
                <a:lnTo>
                  <a:pt x="25" y="1271"/>
                </a:lnTo>
                <a:lnTo>
                  <a:pt x="29" y="1273"/>
                </a:lnTo>
                <a:lnTo>
                  <a:pt x="36" y="1277"/>
                </a:lnTo>
                <a:lnTo>
                  <a:pt x="43" y="1278"/>
                </a:lnTo>
                <a:lnTo>
                  <a:pt x="45" y="1279"/>
                </a:lnTo>
                <a:lnTo>
                  <a:pt x="45" y="1279"/>
                </a:lnTo>
                <a:lnTo>
                  <a:pt x="45" y="1283"/>
                </a:lnTo>
                <a:lnTo>
                  <a:pt x="48" y="1290"/>
                </a:lnTo>
                <a:lnTo>
                  <a:pt x="49" y="1295"/>
                </a:lnTo>
                <a:lnTo>
                  <a:pt x="51" y="1298"/>
                </a:lnTo>
                <a:lnTo>
                  <a:pt x="53" y="1300"/>
                </a:lnTo>
                <a:lnTo>
                  <a:pt x="57" y="1302"/>
                </a:lnTo>
                <a:lnTo>
                  <a:pt x="57" y="1302"/>
                </a:lnTo>
                <a:lnTo>
                  <a:pt x="124" y="1305"/>
                </a:lnTo>
                <a:lnTo>
                  <a:pt x="173" y="1309"/>
                </a:lnTo>
                <a:lnTo>
                  <a:pt x="193" y="1310"/>
                </a:lnTo>
                <a:lnTo>
                  <a:pt x="208" y="1312"/>
                </a:lnTo>
                <a:lnTo>
                  <a:pt x="208" y="1312"/>
                </a:lnTo>
                <a:lnTo>
                  <a:pt x="219" y="1313"/>
                </a:lnTo>
                <a:lnTo>
                  <a:pt x="231" y="1312"/>
                </a:lnTo>
                <a:lnTo>
                  <a:pt x="240" y="1311"/>
                </a:lnTo>
                <a:lnTo>
                  <a:pt x="249" y="1308"/>
                </a:lnTo>
                <a:lnTo>
                  <a:pt x="256" y="1304"/>
                </a:lnTo>
                <a:lnTo>
                  <a:pt x="260" y="1299"/>
                </a:lnTo>
                <a:lnTo>
                  <a:pt x="260" y="1297"/>
                </a:lnTo>
                <a:lnTo>
                  <a:pt x="262" y="1295"/>
                </a:lnTo>
                <a:lnTo>
                  <a:pt x="260" y="1292"/>
                </a:lnTo>
                <a:lnTo>
                  <a:pt x="259" y="1290"/>
                </a:lnTo>
                <a:lnTo>
                  <a:pt x="259" y="1290"/>
                </a:lnTo>
                <a:lnTo>
                  <a:pt x="251" y="1283"/>
                </a:lnTo>
                <a:lnTo>
                  <a:pt x="244" y="1276"/>
                </a:lnTo>
                <a:lnTo>
                  <a:pt x="235" y="1271"/>
                </a:lnTo>
                <a:lnTo>
                  <a:pt x="225" y="1267"/>
                </a:lnTo>
                <a:lnTo>
                  <a:pt x="225" y="1267"/>
                </a:lnTo>
                <a:lnTo>
                  <a:pt x="205" y="1264"/>
                </a:lnTo>
                <a:lnTo>
                  <a:pt x="198" y="1262"/>
                </a:lnTo>
                <a:lnTo>
                  <a:pt x="192" y="1257"/>
                </a:lnTo>
                <a:lnTo>
                  <a:pt x="192" y="1257"/>
                </a:lnTo>
                <a:lnTo>
                  <a:pt x="188" y="1252"/>
                </a:lnTo>
                <a:lnTo>
                  <a:pt x="185" y="1246"/>
                </a:lnTo>
                <a:lnTo>
                  <a:pt x="178" y="1232"/>
                </a:lnTo>
                <a:lnTo>
                  <a:pt x="169" y="1212"/>
                </a:lnTo>
                <a:lnTo>
                  <a:pt x="169" y="1212"/>
                </a:lnTo>
                <a:lnTo>
                  <a:pt x="175" y="1199"/>
                </a:lnTo>
                <a:lnTo>
                  <a:pt x="181" y="1187"/>
                </a:lnTo>
                <a:lnTo>
                  <a:pt x="186" y="1173"/>
                </a:lnTo>
                <a:lnTo>
                  <a:pt x="186" y="1173"/>
                </a:lnTo>
                <a:lnTo>
                  <a:pt x="192" y="1152"/>
                </a:lnTo>
                <a:lnTo>
                  <a:pt x="199" y="1122"/>
                </a:lnTo>
                <a:lnTo>
                  <a:pt x="205" y="1093"/>
                </a:lnTo>
                <a:lnTo>
                  <a:pt x="208" y="1072"/>
                </a:lnTo>
                <a:lnTo>
                  <a:pt x="208" y="1072"/>
                </a:lnTo>
                <a:lnTo>
                  <a:pt x="211" y="1062"/>
                </a:lnTo>
                <a:lnTo>
                  <a:pt x="215" y="1044"/>
                </a:lnTo>
                <a:lnTo>
                  <a:pt x="231" y="999"/>
                </a:lnTo>
                <a:lnTo>
                  <a:pt x="246" y="955"/>
                </a:lnTo>
                <a:lnTo>
                  <a:pt x="251" y="940"/>
                </a:lnTo>
                <a:lnTo>
                  <a:pt x="253" y="933"/>
                </a:lnTo>
                <a:lnTo>
                  <a:pt x="253" y="933"/>
                </a:lnTo>
                <a:lnTo>
                  <a:pt x="264" y="755"/>
                </a:lnTo>
                <a:lnTo>
                  <a:pt x="264" y="755"/>
                </a:lnTo>
                <a:lnTo>
                  <a:pt x="266" y="751"/>
                </a:lnTo>
                <a:lnTo>
                  <a:pt x="270" y="743"/>
                </a:lnTo>
                <a:lnTo>
                  <a:pt x="270" y="743"/>
                </a:lnTo>
                <a:lnTo>
                  <a:pt x="272" y="733"/>
                </a:lnTo>
                <a:lnTo>
                  <a:pt x="275" y="712"/>
                </a:lnTo>
                <a:lnTo>
                  <a:pt x="283" y="649"/>
                </a:lnTo>
                <a:lnTo>
                  <a:pt x="292" y="560"/>
                </a:lnTo>
                <a:lnTo>
                  <a:pt x="388" y="498"/>
                </a:lnTo>
                <a:lnTo>
                  <a:pt x="388" y="498"/>
                </a:lnTo>
                <a:lnTo>
                  <a:pt x="390" y="496"/>
                </a:lnTo>
                <a:lnTo>
                  <a:pt x="394" y="490"/>
                </a:lnTo>
                <a:lnTo>
                  <a:pt x="396" y="486"/>
                </a:lnTo>
                <a:lnTo>
                  <a:pt x="396" y="482"/>
                </a:lnTo>
                <a:lnTo>
                  <a:pt x="396" y="478"/>
                </a:lnTo>
                <a:lnTo>
                  <a:pt x="394" y="476"/>
                </a:lnTo>
                <a:lnTo>
                  <a:pt x="394" y="476"/>
                </a:lnTo>
                <a:lnTo>
                  <a:pt x="390" y="473"/>
                </a:lnTo>
                <a:lnTo>
                  <a:pt x="386" y="471"/>
                </a:lnTo>
                <a:lnTo>
                  <a:pt x="379" y="470"/>
                </a:lnTo>
                <a:lnTo>
                  <a:pt x="371" y="470"/>
                </a:lnTo>
                <a:lnTo>
                  <a:pt x="286" y="515"/>
                </a:lnTo>
                <a:lnTo>
                  <a:pt x="298" y="470"/>
                </a:lnTo>
                <a:lnTo>
                  <a:pt x="394" y="459"/>
                </a:lnTo>
                <a:lnTo>
                  <a:pt x="394" y="459"/>
                </a:lnTo>
                <a:lnTo>
                  <a:pt x="406" y="463"/>
                </a:lnTo>
                <a:lnTo>
                  <a:pt x="418" y="464"/>
                </a:lnTo>
                <a:lnTo>
                  <a:pt x="422" y="465"/>
                </a:lnTo>
                <a:lnTo>
                  <a:pt x="427" y="464"/>
                </a:lnTo>
                <a:lnTo>
                  <a:pt x="427" y="464"/>
                </a:lnTo>
                <a:lnTo>
                  <a:pt x="435" y="462"/>
                </a:lnTo>
                <a:lnTo>
                  <a:pt x="444" y="458"/>
                </a:lnTo>
                <a:lnTo>
                  <a:pt x="453" y="454"/>
                </a:lnTo>
                <a:lnTo>
                  <a:pt x="457" y="453"/>
                </a:lnTo>
                <a:lnTo>
                  <a:pt x="461" y="453"/>
                </a:lnTo>
                <a:lnTo>
                  <a:pt x="484" y="453"/>
                </a:lnTo>
                <a:lnTo>
                  <a:pt x="478" y="431"/>
                </a:lnTo>
                <a:lnTo>
                  <a:pt x="478" y="431"/>
                </a:lnTo>
                <a:lnTo>
                  <a:pt x="483" y="432"/>
                </a:lnTo>
                <a:lnTo>
                  <a:pt x="492" y="433"/>
                </a:lnTo>
                <a:lnTo>
                  <a:pt x="497" y="433"/>
                </a:lnTo>
                <a:lnTo>
                  <a:pt x="500" y="432"/>
                </a:lnTo>
                <a:lnTo>
                  <a:pt x="501" y="431"/>
                </a:lnTo>
                <a:lnTo>
                  <a:pt x="501" y="430"/>
                </a:lnTo>
                <a:lnTo>
                  <a:pt x="500" y="425"/>
                </a:lnTo>
                <a:lnTo>
                  <a:pt x="500" y="425"/>
                </a:lnTo>
                <a:lnTo>
                  <a:pt x="497" y="420"/>
                </a:lnTo>
                <a:lnTo>
                  <a:pt x="492" y="415"/>
                </a:lnTo>
                <a:lnTo>
                  <a:pt x="480" y="407"/>
                </a:lnTo>
                <a:lnTo>
                  <a:pt x="467" y="400"/>
                </a:lnTo>
                <a:lnTo>
                  <a:pt x="461" y="399"/>
                </a:lnTo>
                <a:lnTo>
                  <a:pt x="455" y="398"/>
                </a:lnTo>
                <a:lnTo>
                  <a:pt x="455" y="398"/>
                </a:lnTo>
                <a:lnTo>
                  <a:pt x="449" y="398"/>
                </a:lnTo>
                <a:lnTo>
                  <a:pt x="444" y="398"/>
                </a:lnTo>
                <a:lnTo>
                  <a:pt x="432" y="401"/>
                </a:lnTo>
                <a:lnTo>
                  <a:pt x="416" y="406"/>
                </a:lnTo>
                <a:lnTo>
                  <a:pt x="408" y="407"/>
                </a:lnTo>
                <a:lnTo>
                  <a:pt x="399" y="408"/>
                </a:lnTo>
                <a:lnTo>
                  <a:pt x="399" y="408"/>
                </a:lnTo>
                <a:lnTo>
                  <a:pt x="330" y="412"/>
                </a:lnTo>
                <a:lnTo>
                  <a:pt x="282" y="414"/>
                </a:lnTo>
                <a:lnTo>
                  <a:pt x="282" y="414"/>
                </a:lnTo>
                <a:lnTo>
                  <a:pt x="282" y="372"/>
                </a:lnTo>
                <a:lnTo>
                  <a:pt x="279" y="339"/>
                </a:lnTo>
                <a:lnTo>
                  <a:pt x="278" y="324"/>
                </a:lnTo>
                <a:lnTo>
                  <a:pt x="276" y="314"/>
                </a:lnTo>
                <a:lnTo>
                  <a:pt x="276" y="314"/>
                </a:lnTo>
                <a:lnTo>
                  <a:pt x="272" y="306"/>
                </a:lnTo>
                <a:lnTo>
                  <a:pt x="269" y="298"/>
                </a:lnTo>
                <a:lnTo>
                  <a:pt x="260" y="284"/>
                </a:lnTo>
                <a:lnTo>
                  <a:pt x="252" y="272"/>
                </a:lnTo>
                <a:lnTo>
                  <a:pt x="247" y="263"/>
                </a:lnTo>
                <a:lnTo>
                  <a:pt x="247" y="263"/>
                </a:lnTo>
                <a:lnTo>
                  <a:pt x="244" y="255"/>
                </a:lnTo>
                <a:lnTo>
                  <a:pt x="238" y="246"/>
                </a:lnTo>
                <a:lnTo>
                  <a:pt x="233" y="239"/>
                </a:lnTo>
                <a:lnTo>
                  <a:pt x="231" y="236"/>
                </a:lnTo>
                <a:lnTo>
                  <a:pt x="231" y="236"/>
                </a:lnTo>
                <a:lnTo>
                  <a:pt x="232" y="228"/>
                </a:lnTo>
                <a:lnTo>
                  <a:pt x="234" y="212"/>
                </a:lnTo>
                <a:lnTo>
                  <a:pt x="237" y="205"/>
                </a:lnTo>
                <a:lnTo>
                  <a:pt x="240" y="198"/>
                </a:lnTo>
                <a:lnTo>
                  <a:pt x="244" y="193"/>
                </a:lnTo>
                <a:lnTo>
                  <a:pt x="245" y="192"/>
                </a:lnTo>
                <a:lnTo>
                  <a:pt x="247" y="191"/>
                </a:lnTo>
                <a:lnTo>
                  <a:pt x="247" y="191"/>
                </a:lnTo>
                <a:lnTo>
                  <a:pt x="264" y="190"/>
                </a:lnTo>
                <a:lnTo>
                  <a:pt x="270" y="189"/>
                </a:lnTo>
                <a:lnTo>
                  <a:pt x="273" y="187"/>
                </a:lnTo>
                <a:lnTo>
                  <a:pt x="276" y="185"/>
                </a:lnTo>
                <a:lnTo>
                  <a:pt x="276" y="185"/>
                </a:lnTo>
                <a:lnTo>
                  <a:pt x="277" y="182"/>
                </a:lnTo>
                <a:lnTo>
                  <a:pt x="279" y="177"/>
                </a:lnTo>
                <a:lnTo>
                  <a:pt x="280" y="164"/>
                </a:lnTo>
                <a:lnTo>
                  <a:pt x="282" y="146"/>
                </a:lnTo>
                <a:lnTo>
                  <a:pt x="282" y="146"/>
                </a:lnTo>
                <a:lnTo>
                  <a:pt x="288" y="145"/>
                </a:lnTo>
                <a:lnTo>
                  <a:pt x="291" y="144"/>
                </a:lnTo>
                <a:lnTo>
                  <a:pt x="292" y="143"/>
                </a:lnTo>
                <a:lnTo>
                  <a:pt x="292" y="140"/>
                </a:lnTo>
                <a:lnTo>
                  <a:pt x="292" y="140"/>
                </a:lnTo>
                <a:lnTo>
                  <a:pt x="282" y="113"/>
                </a:lnTo>
                <a:lnTo>
                  <a:pt x="282" y="113"/>
                </a:lnTo>
                <a:lnTo>
                  <a:pt x="279" y="107"/>
                </a:lnTo>
                <a:lnTo>
                  <a:pt x="279" y="104"/>
                </a:lnTo>
                <a:lnTo>
                  <a:pt x="279" y="96"/>
                </a:lnTo>
                <a:lnTo>
                  <a:pt x="280" y="92"/>
                </a:lnTo>
                <a:lnTo>
                  <a:pt x="282" y="91"/>
                </a:lnTo>
                <a:lnTo>
                  <a:pt x="282" y="91"/>
                </a:lnTo>
                <a:lnTo>
                  <a:pt x="289" y="89"/>
                </a:lnTo>
                <a:lnTo>
                  <a:pt x="304" y="85"/>
                </a:lnTo>
                <a:lnTo>
                  <a:pt x="312" y="82"/>
                </a:lnTo>
                <a:lnTo>
                  <a:pt x="318" y="80"/>
                </a:lnTo>
                <a:lnTo>
                  <a:pt x="322" y="76"/>
                </a:lnTo>
                <a:lnTo>
                  <a:pt x="322" y="75"/>
                </a:lnTo>
                <a:lnTo>
                  <a:pt x="321" y="74"/>
                </a:lnTo>
                <a:lnTo>
                  <a:pt x="321" y="74"/>
                </a:lnTo>
                <a:lnTo>
                  <a:pt x="316" y="72"/>
                </a:lnTo>
                <a:lnTo>
                  <a:pt x="310" y="69"/>
                </a:lnTo>
                <a:lnTo>
                  <a:pt x="297" y="66"/>
                </a:lnTo>
                <a:lnTo>
                  <a:pt x="282" y="62"/>
                </a:lnTo>
                <a:lnTo>
                  <a:pt x="282" y="62"/>
                </a:lnTo>
                <a:lnTo>
                  <a:pt x="280" y="53"/>
                </a:lnTo>
                <a:lnTo>
                  <a:pt x="279" y="31"/>
                </a:lnTo>
                <a:lnTo>
                  <a:pt x="278" y="21"/>
                </a:lnTo>
                <a:lnTo>
                  <a:pt x="276" y="11"/>
                </a:lnTo>
                <a:lnTo>
                  <a:pt x="273" y="4"/>
                </a:lnTo>
                <a:lnTo>
                  <a:pt x="272" y="2"/>
                </a:lnTo>
                <a:lnTo>
                  <a:pt x="270" y="1"/>
                </a:lnTo>
                <a:lnTo>
                  <a:pt x="270" y="1"/>
                </a:lnTo>
                <a:lnTo>
                  <a:pt x="240" y="0"/>
                </a:lnTo>
                <a:lnTo>
                  <a:pt x="219" y="0"/>
                </a:lnTo>
                <a:lnTo>
                  <a:pt x="196" y="1"/>
                </a:lnTo>
                <a:lnTo>
                  <a:pt x="196" y="1"/>
                </a:lnTo>
                <a:lnTo>
                  <a:pt x="178" y="4"/>
                </a:lnTo>
                <a:lnTo>
                  <a:pt x="160" y="9"/>
                </a:lnTo>
                <a:lnTo>
                  <a:pt x="154" y="13"/>
                </a:lnTo>
                <a:lnTo>
                  <a:pt x="148" y="16"/>
                </a:lnTo>
                <a:lnTo>
                  <a:pt x="143" y="20"/>
                </a:lnTo>
                <a:lnTo>
                  <a:pt x="141" y="23"/>
                </a:lnTo>
                <a:lnTo>
                  <a:pt x="141" y="23"/>
                </a:lnTo>
                <a:lnTo>
                  <a:pt x="136" y="36"/>
                </a:lnTo>
                <a:lnTo>
                  <a:pt x="131" y="54"/>
                </a:lnTo>
                <a:lnTo>
                  <a:pt x="129" y="69"/>
                </a:lnTo>
                <a:lnTo>
                  <a:pt x="129" y="76"/>
                </a:lnTo>
                <a:lnTo>
                  <a:pt x="129" y="80"/>
                </a:lnTo>
                <a:lnTo>
                  <a:pt x="129" y="80"/>
                </a:lnTo>
                <a:lnTo>
                  <a:pt x="133" y="82"/>
                </a:lnTo>
                <a:lnTo>
                  <a:pt x="134" y="83"/>
                </a:lnTo>
                <a:lnTo>
                  <a:pt x="135" y="86"/>
                </a:lnTo>
                <a:lnTo>
                  <a:pt x="135" y="91"/>
                </a:lnTo>
                <a:lnTo>
                  <a:pt x="135" y="91"/>
                </a:lnTo>
                <a:lnTo>
                  <a:pt x="134" y="98"/>
                </a:lnTo>
                <a:lnTo>
                  <a:pt x="134" y="106"/>
                </a:lnTo>
                <a:lnTo>
                  <a:pt x="135" y="124"/>
                </a:lnTo>
                <a:lnTo>
                  <a:pt x="135" y="1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833E2075-E4D4-4A08-83C8-4A56034C4B5B}"/>
              </a:ext>
            </a:extLst>
          </p:cNvPr>
          <p:cNvSpPr>
            <a:spLocks noEditPoints="1"/>
          </p:cNvSpPr>
          <p:nvPr/>
        </p:nvSpPr>
        <p:spPr bwMode="auto">
          <a:xfrm>
            <a:off x="955206" y="2757541"/>
            <a:ext cx="607034" cy="1585982"/>
          </a:xfrm>
          <a:custGeom>
            <a:avLst/>
            <a:gdLst>
              <a:gd name="T0" fmla="*/ 273 w 568"/>
              <a:gd name="T1" fmla="*/ 60 h 1484"/>
              <a:gd name="T2" fmla="*/ 267 w 568"/>
              <a:gd name="T3" fmla="*/ 65 h 1484"/>
              <a:gd name="T4" fmla="*/ 251 w 568"/>
              <a:gd name="T5" fmla="*/ 60 h 1484"/>
              <a:gd name="T6" fmla="*/ 237 w 568"/>
              <a:gd name="T7" fmla="*/ 63 h 1484"/>
              <a:gd name="T8" fmla="*/ 209 w 568"/>
              <a:gd name="T9" fmla="*/ 72 h 1484"/>
              <a:gd name="T10" fmla="*/ 173 w 568"/>
              <a:gd name="T11" fmla="*/ 109 h 1484"/>
              <a:gd name="T12" fmla="*/ 3 w 568"/>
              <a:gd name="T13" fmla="*/ 239 h 1484"/>
              <a:gd name="T14" fmla="*/ 1 w 568"/>
              <a:gd name="T15" fmla="*/ 264 h 1484"/>
              <a:gd name="T16" fmla="*/ 86 w 568"/>
              <a:gd name="T17" fmla="*/ 387 h 1484"/>
              <a:gd name="T18" fmla="*/ 106 w 568"/>
              <a:gd name="T19" fmla="*/ 493 h 1484"/>
              <a:gd name="T20" fmla="*/ 117 w 568"/>
              <a:gd name="T21" fmla="*/ 584 h 1484"/>
              <a:gd name="T22" fmla="*/ 120 w 568"/>
              <a:gd name="T23" fmla="*/ 666 h 1484"/>
              <a:gd name="T24" fmla="*/ 88 w 568"/>
              <a:gd name="T25" fmla="*/ 978 h 1484"/>
              <a:gd name="T26" fmla="*/ 131 w 568"/>
              <a:gd name="T27" fmla="*/ 1257 h 1484"/>
              <a:gd name="T28" fmla="*/ 147 w 568"/>
              <a:gd name="T29" fmla="*/ 1328 h 1484"/>
              <a:gd name="T30" fmla="*/ 170 w 568"/>
              <a:gd name="T31" fmla="*/ 1360 h 1484"/>
              <a:gd name="T32" fmla="*/ 163 w 568"/>
              <a:gd name="T33" fmla="*/ 1395 h 1484"/>
              <a:gd name="T34" fmla="*/ 138 w 568"/>
              <a:gd name="T35" fmla="*/ 1412 h 1484"/>
              <a:gd name="T36" fmla="*/ 94 w 568"/>
              <a:gd name="T37" fmla="*/ 1430 h 1484"/>
              <a:gd name="T38" fmla="*/ 107 w 568"/>
              <a:gd name="T39" fmla="*/ 1454 h 1484"/>
              <a:gd name="T40" fmla="*/ 159 w 568"/>
              <a:gd name="T41" fmla="*/ 1461 h 1484"/>
              <a:gd name="T42" fmla="*/ 203 w 568"/>
              <a:gd name="T43" fmla="*/ 1474 h 1484"/>
              <a:gd name="T44" fmla="*/ 227 w 568"/>
              <a:gd name="T45" fmla="*/ 1484 h 1484"/>
              <a:gd name="T46" fmla="*/ 320 w 568"/>
              <a:gd name="T47" fmla="*/ 1479 h 1484"/>
              <a:gd name="T48" fmla="*/ 346 w 568"/>
              <a:gd name="T49" fmla="*/ 1467 h 1484"/>
              <a:gd name="T50" fmla="*/ 339 w 568"/>
              <a:gd name="T51" fmla="*/ 1440 h 1484"/>
              <a:gd name="T52" fmla="*/ 345 w 568"/>
              <a:gd name="T53" fmla="*/ 1224 h 1484"/>
              <a:gd name="T54" fmla="*/ 339 w 568"/>
              <a:gd name="T55" fmla="*/ 1117 h 1484"/>
              <a:gd name="T56" fmla="*/ 360 w 568"/>
              <a:gd name="T57" fmla="*/ 856 h 1484"/>
              <a:gd name="T58" fmla="*/ 351 w 568"/>
              <a:gd name="T59" fmla="*/ 725 h 1484"/>
              <a:gd name="T60" fmla="*/ 399 w 568"/>
              <a:gd name="T61" fmla="*/ 511 h 1484"/>
              <a:gd name="T62" fmla="*/ 417 w 568"/>
              <a:gd name="T63" fmla="*/ 418 h 1484"/>
              <a:gd name="T64" fmla="*/ 417 w 568"/>
              <a:gd name="T65" fmla="*/ 321 h 1484"/>
              <a:gd name="T66" fmla="*/ 435 w 568"/>
              <a:gd name="T67" fmla="*/ 205 h 1484"/>
              <a:gd name="T68" fmla="*/ 567 w 568"/>
              <a:gd name="T69" fmla="*/ 85 h 1484"/>
              <a:gd name="T70" fmla="*/ 566 w 568"/>
              <a:gd name="T71" fmla="*/ 57 h 1484"/>
              <a:gd name="T72" fmla="*/ 424 w 568"/>
              <a:gd name="T73" fmla="*/ 29 h 1484"/>
              <a:gd name="T74" fmla="*/ 424 w 568"/>
              <a:gd name="T75" fmla="*/ 8 h 1484"/>
              <a:gd name="T76" fmla="*/ 394 w 568"/>
              <a:gd name="T77" fmla="*/ 0 h 1484"/>
              <a:gd name="T78" fmla="*/ 396 w 568"/>
              <a:gd name="T79" fmla="*/ 11 h 1484"/>
              <a:gd name="T80" fmla="*/ 385 w 568"/>
              <a:gd name="T81" fmla="*/ 31 h 1484"/>
              <a:gd name="T82" fmla="*/ 367 w 568"/>
              <a:gd name="T83" fmla="*/ 56 h 1484"/>
              <a:gd name="T84" fmla="*/ 364 w 568"/>
              <a:gd name="T85" fmla="*/ 106 h 1484"/>
              <a:gd name="T86" fmla="*/ 357 w 568"/>
              <a:gd name="T87" fmla="*/ 196 h 1484"/>
              <a:gd name="T88" fmla="*/ 349 w 568"/>
              <a:gd name="T89" fmla="*/ 225 h 1484"/>
              <a:gd name="T90" fmla="*/ 335 w 568"/>
              <a:gd name="T91" fmla="*/ 257 h 1484"/>
              <a:gd name="T92" fmla="*/ 312 w 568"/>
              <a:gd name="T93" fmla="*/ 294 h 1484"/>
              <a:gd name="T94" fmla="*/ 327 w 568"/>
              <a:gd name="T95" fmla="*/ 256 h 1484"/>
              <a:gd name="T96" fmla="*/ 342 w 568"/>
              <a:gd name="T97" fmla="*/ 215 h 1484"/>
              <a:gd name="T98" fmla="*/ 332 w 568"/>
              <a:gd name="T99" fmla="*/ 166 h 1484"/>
              <a:gd name="T100" fmla="*/ 318 w 568"/>
              <a:gd name="T101" fmla="*/ 156 h 1484"/>
              <a:gd name="T102" fmla="*/ 296 w 568"/>
              <a:gd name="T103" fmla="*/ 134 h 1484"/>
              <a:gd name="T104" fmla="*/ 247 w 568"/>
              <a:gd name="T105" fmla="*/ 121 h 1484"/>
              <a:gd name="T106" fmla="*/ 264 w 568"/>
              <a:gd name="T107" fmla="*/ 108 h 1484"/>
              <a:gd name="T108" fmla="*/ 159 w 568"/>
              <a:gd name="T109" fmla="*/ 173 h 1484"/>
              <a:gd name="T110" fmla="*/ 192 w 568"/>
              <a:gd name="T111" fmla="*/ 152 h 1484"/>
              <a:gd name="T112" fmla="*/ 175 w 568"/>
              <a:gd name="T113" fmla="*/ 287 h 1484"/>
              <a:gd name="T114" fmla="*/ 191 w 568"/>
              <a:gd name="T115" fmla="*/ 315 h 1484"/>
              <a:gd name="T116" fmla="*/ 197 w 568"/>
              <a:gd name="T117" fmla="*/ 337 h 1484"/>
              <a:gd name="T118" fmla="*/ 145 w 568"/>
              <a:gd name="T119" fmla="*/ 332 h 1484"/>
              <a:gd name="T120" fmla="*/ 121 w 568"/>
              <a:gd name="T121" fmla="*/ 298 h 1484"/>
              <a:gd name="T122" fmla="*/ 104 w 568"/>
              <a:gd name="T123" fmla="*/ 261 h 1484"/>
              <a:gd name="T124" fmla="*/ 107 w 568"/>
              <a:gd name="T125" fmla="*/ 225 h 1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" h="1484">
                <a:moveTo>
                  <a:pt x="364" y="70"/>
                </a:moveTo>
                <a:lnTo>
                  <a:pt x="287" y="70"/>
                </a:lnTo>
                <a:lnTo>
                  <a:pt x="287" y="70"/>
                </a:lnTo>
                <a:lnTo>
                  <a:pt x="282" y="67"/>
                </a:lnTo>
                <a:lnTo>
                  <a:pt x="277" y="63"/>
                </a:lnTo>
                <a:lnTo>
                  <a:pt x="273" y="60"/>
                </a:lnTo>
                <a:lnTo>
                  <a:pt x="273" y="60"/>
                </a:lnTo>
                <a:lnTo>
                  <a:pt x="270" y="60"/>
                </a:lnTo>
                <a:lnTo>
                  <a:pt x="269" y="61"/>
                </a:lnTo>
                <a:lnTo>
                  <a:pt x="269" y="63"/>
                </a:lnTo>
                <a:lnTo>
                  <a:pt x="268" y="65"/>
                </a:lnTo>
                <a:lnTo>
                  <a:pt x="267" y="65"/>
                </a:lnTo>
                <a:lnTo>
                  <a:pt x="264" y="65"/>
                </a:lnTo>
                <a:lnTo>
                  <a:pt x="262" y="63"/>
                </a:lnTo>
                <a:lnTo>
                  <a:pt x="262" y="63"/>
                </a:lnTo>
                <a:lnTo>
                  <a:pt x="254" y="60"/>
                </a:lnTo>
                <a:lnTo>
                  <a:pt x="251" y="60"/>
                </a:lnTo>
                <a:lnTo>
                  <a:pt x="251" y="60"/>
                </a:lnTo>
                <a:lnTo>
                  <a:pt x="249" y="61"/>
                </a:lnTo>
                <a:lnTo>
                  <a:pt x="247" y="62"/>
                </a:lnTo>
                <a:lnTo>
                  <a:pt x="244" y="63"/>
                </a:lnTo>
                <a:lnTo>
                  <a:pt x="244" y="63"/>
                </a:lnTo>
                <a:lnTo>
                  <a:pt x="241" y="63"/>
                </a:lnTo>
                <a:lnTo>
                  <a:pt x="237" y="63"/>
                </a:lnTo>
                <a:lnTo>
                  <a:pt x="231" y="63"/>
                </a:lnTo>
                <a:lnTo>
                  <a:pt x="223" y="63"/>
                </a:lnTo>
                <a:lnTo>
                  <a:pt x="223" y="63"/>
                </a:lnTo>
                <a:lnTo>
                  <a:pt x="218" y="65"/>
                </a:lnTo>
                <a:lnTo>
                  <a:pt x="215" y="67"/>
                </a:lnTo>
                <a:lnTo>
                  <a:pt x="209" y="72"/>
                </a:lnTo>
                <a:lnTo>
                  <a:pt x="198" y="81"/>
                </a:lnTo>
                <a:lnTo>
                  <a:pt x="198" y="81"/>
                </a:lnTo>
                <a:lnTo>
                  <a:pt x="192" y="88"/>
                </a:lnTo>
                <a:lnTo>
                  <a:pt x="184" y="98"/>
                </a:lnTo>
                <a:lnTo>
                  <a:pt x="173" y="109"/>
                </a:lnTo>
                <a:lnTo>
                  <a:pt x="173" y="109"/>
                </a:lnTo>
                <a:lnTo>
                  <a:pt x="147" y="128"/>
                </a:lnTo>
                <a:lnTo>
                  <a:pt x="88" y="171"/>
                </a:lnTo>
                <a:lnTo>
                  <a:pt x="56" y="195"/>
                </a:lnTo>
                <a:lnTo>
                  <a:pt x="29" y="216"/>
                </a:lnTo>
                <a:lnTo>
                  <a:pt x="9" y="233"/>
                </a:lnTo>
                <a:lnTo>
                  <a:pt x="3" y="239"/>
                </a:lnTo>
                <a:lnTo>
                  <a:pt x="1" y="243"/>
                </a:lnTo>
                <a:lnTo>
                  <a:pt x="1" y="243"/>
                </a:lnTo>
                <a:lnTo>
                  <a:pt x="0" y="258"/>
                </a:lnTo>
                <a:lnTo>
                  <a:pt x="0" y="262"/>
                </a:lnTo>
                <a:lnTo>
                  <a:pt x="1" y="264"/>
                </a:lnTo>
                <a:lnTo>
                  <a:pt x="1" y="264"/>
                </a:lnTo>
                <a:lnTo>
                  <a:pt x="29" y="300"/>
                </a:lnTo>
                <a:lnTo>
                  <a:pt x="29" y="300"/>
                </a:lnTo>
                <a:lnTo>
                  <a:pt x="49" y="330"/>
                </a:lnTo>
                <a:lnTo>
                  <a:pt x="75" y="371"/>
                </a:lnTo>
                <a:lnTo>
                  <a:pt x="75" y="371"/>
                </a:lnTo>
                <a:lnTo>
                  <a:pt x="86" y="387"/>
                </a:lnTo>
                <a:lnTo>
                  <a:pt x="91" y="393"/>
                </a:lnTo>
                <a:lnTo>
                  <a:pt x="93" y="394"/>
                </a:lnTo>
                <a:lnTo>
                  <a:pt x="93" y="394"/>
                </a:lnTo>
                <a:lnTo>
                  <a:pt x="95" y="412"/>
                </a:lnTo>
                <a:lnTo>
                  <a:pt x="101" y="452"/>
                </a:lnTo>
                <a:lnTo>
                  <a:pt x="106" y="493"/>
                </a:lnTo>
                <a:lnTo>
                  <a:pt x="107" y="509"/>
                </a:lnTo>
                <a:lnTo>
                  <a:pt x="107" y="518"/>
                </a:lnTo>
                <a:lnTo>
                  <a:pt x="107" y="518"/>
                </a:lnTo>
                <a:lnTo>
                  <a:pt x="107" y="527"/>
                </a:lnTo>
                <a:lnTo>
                  <a:pt x="110" y="542"/>
                </a:lnTo>
                <a:lnTo>
                  <a:pt x="117" y="584"/>
                </a:lnTo>
                <a:lnTo>
                  <a:pt x="123" y="627"/>
                </a:lnTo>
                <a:lnTo>
                  <a:pt x="125" y="641"/>
                </a:lnTo>
                <a:lnTo>
                  <a:pt x="124" y="648"/>
                </a:lnTo>
                <a:lnTo>
                  <a:pt x="124" y="648"/>
                </a:lnTo>
                <a:lnTo>
                  <a:pt x="123" y="654"/>
                </a:lnTo>
                <a:lnTo>
                  <a:pt x="120" y="666"/>
                </a:lnTo>
                <a:lnTo>
                  <a:pt x="113" y="701"/>
                </a:lnTo>
                <a:lnTo>
                  <a:pt x="104" y="764"/>
                </a:lnTo>
                <a:lnTo>
                  <a:pt x="104" y="764"/>
                </a:lnTo>
                <a:lnTo>
                  <a:pt x="86" y="885"/>
                </a:lnTo>
                <a:lnTo>
                  <a:pt x="86" y="885"/>
                </a:lnTo>
                <a:lnTo>
                  <a:pt x="88" y="978"/>
                </a:lnTo>
                <a:lnTo>
                  <a:pt x="93" y="1077"/>
                </a:lnTo>
                <a:lnTo>
                  <a:pt x="93" y="1077"/>
                </a:lnTo>
                <a:lnTo>
                  <a:pt x="99" y="1109"/>
                </a:lnTo>
                <a:lnTo>
                  <a:pt x="113" y="1171"/>
                </a:lnTo>
                <a:lnTo>
                  <a:pt x="126" y="1230"/>
                </a:lnTo>
                <a:lnTo>
                  <a:pt x="131" y="1257"/>
                </a:lnTo>
                <a:lnTo>
                  <a:pt x="131" y="1257"/>
                </a:lnTo>
                <a:lnTo>
                  <a:pt x="133" y="1267"/>
                </a:lnTo>
                <a:lnTo>
                  <a:pt x="138" y="1289"/>
                </a:lnTo>
                <a:lnTo>
                  <a:pt x="145" y="1324"/>
                </a:lnTo>
                <a:lnTo>
                  <a:pt x="145" y="1324"/>
                </a:lnTo>
                <a:lnTo>
                  <a:pt x="147" y="1328"/>
                </a:lnTo>
                <a:lnTo>
                  <a:pt x="150" y="1331"/>
                </a:lnTo>
                <a:lnTo>
                  <a:pt x="158" y="1342"/>
                </a:lnTo>
                <a:lnTo>
                  <a:pt x="166" y="1351"/>
                </a:lnTo>
                <a:lnTo>
                  <a:pt x="169" y="1356"/>
                </a:lnTo>
                <a:lnTo>
                  <a:pt x="170" y="1360"/>
                </a:lnTo>
                <a:lnTo>
                  <a:pt x="170" y="1360"/>
                </a:lnTo>
                <a:lnTo>
                  <a:pt x="173" y="1381"/>
                </a:lnTo>
                <a:lnTo>
                  <a:pt x="173" y="1381"/>
                </a:lnTo>
                <a:lnTo>
                  <a:pt x="173" y="1383"/>
                </a:lnTo>
                <a:lnTo>
                  <a:pt x="171" y="1387"/>
                </a:lnTo>
                <a:lnTo>
                  <a:pt x="167" y="1391"/>
                </a:lnTo>
                <a:lnTo>
                  <a:pt x="163" y="1395"/>
                </a:lnTo>
                <a:lnTo>
                  <a:pt x="163" y="1395"/>
                </a:lnTo>
                <a:lnTo>
                  <a:pt x="158" y="1399"/>
                </a:lnTo>
                <a:lnTo>
                  <a:pt x="153" y="1404"/>
                </a:lnTo>
                <a:lnTo>
                  <a:pt x="147" y="1409"/>
                </a:lnTo>
                <a:lnTo>
                  <a:pt x="143" y="1412"/>
                </a:lnTo>
                <a:lnTo>
                  <a:pt x="138" y="1412"/>
                </a:lnTo>
                <a:lnTo>
                  <a:pt x="138" y="1412"/>
                </a:lnTo>
                <a:lnTo>
                  <a:pt x="133" y="1413"/>
                </a:lnTo>
                <a:lnTo>
                  <a:pt x="126" y="1415"/>
                </a:lnTo>
                <a:lnTo>
                  <a:pt x="111" y="1421"/>
                </a:lnTo>
                <a:lnTo>
                  <a:pt x="98" y="1428"/>
                </a:lnTo>
                <a:lnTo>
                  <a:pt x="94" y="1430"/>
                </a:lnTo>
                <a:lnTo>
                  <a:pt x="93" y="1433"/>
                </a:lnTo>
                <a:lnTo>
                  <a:pt x="93" y="1433"/>
                </a:lnTo>
                <a:lnTo>
                  <a:pt x="93" y="1438"/>
                </a:lnTo>
                <a:lnTo>
                  <a:pt x="95" y="1442"/>
                </a:lnTo>
                <a:lnTo>
                  <a:pt x="100" y="1448"/>
                </a:lnTo>
                <a:lnTo>
                  <a:pt x="107" y="1454"/>
                </a:lnTo>
                <a:lnTo>
                  <a:pt x="107" y="1454"/>
                </a:lnTo>
                <a:lnTo>
                  <a:pt x="110" y="1455"/>
                </a:lnTo>
                <a:lnTo>
                  <a:pt x="114" y="1458"/>
                </a:lnTo>
                <a:lnTo>
                  <a:pt x="126" y="1459"/>
                </a:lnTo>
                <a:lnTo>
                  <a:pt x="143" y="1460"/>
                </a:lnTo>
                <a:lnTo>
                  <a:pt x="159" y="1461"/>
                </a:lnTo>
                <a:lnTo>
                  <a:pt x="191" y="1461"/>
                </a:lnTo>
                <a:lnTo>
                  <a:pt x="205" y="1461"/>
                </a:lnTo>
                <a:lnTo>
                  <a:pt x="205" y="1461"/>
                </a:lnTo>
                <a:lnTo>
                  <a:pt x="204" y="1464"/>
                </a:lnTo>
                <a:lnTo>
                  <a:pt x="203" y="1471"/>
                </a:lnTo>
                <a:lnTo>
                  <a:pt x="203" y="1474"/>
                </a:lnTo>
                <a:lnTo>
                  <a:pt x="204" y="1478"/>
                </a:lnTo>
                <a:lnTo>
                  <a:pt x="205" y="1480"/>
                </a:lnTo>
                <a:lnTo>
                  <a:pt x="209" y="1482"/>
                </a:lnTo>
                <a:lnTo>
                  <a:pt x="209" y="1482"/>
                </a:lnTo>
                <a:lnTo>
                  <a:pt x="216" y="1484"/>
                </a:lnTo>
                <a:lnTo>
                  <a:pt x="227" y="1484"/>
                </a:lnTo>
                <a:lnTo>
                  <a:pt x="258" y="1481"/>
                </a:lnTo>
                <a:lnTo>
                  <a:pt x="293" y="1479"/>
                </a:lnTo>
                <a:lnTo>
                  <a:pt x="306" y="1479"/>
                </a:lnTo>
                <a:lnTo>
                  <a:pt x="314" y="1479"/>
                </a:lnTo>
                <a:lnTo>
                  <a:pt x="314" y="1479"/>
                </a:lnTo>
                <a:lnTo>
                  <a:pt x="320" y="1479"/>
                </a:lnTo>
                <a:lnTo>
                  <a:pt x="326" y="1479"/>
                </a:lnTo>
                <a:lnTo>
                  <a:pt x="335" y="1475"/>
                </a:lnTo>
                <a:lnTo>
                  <a:pt x="342" y="1472"/>
                </a:lnTo>
                <a:lnTo>
                  <a:pt x="346" y="1468"/>
                </a:lnTo>
                <a:lnTo>
                  <a:pt x="346" y="1468"/>
                </a:lnTo>
                <a:lnTo>
                  <a:pt x="346" y="1467"/>
                </a:lnTo>
                <a:lnTo>
                  <a:pt x="345" y="1465"/>
                </a:lnTo>
                <a:lnTo>
                  <a:pt x="341" y="1460"/>
                </a:lnTo>
                <a:lnTo>
                  <a:pt x="339" y="1456"/>
                </a:lnTo>
                <a:lnTo>
                  <a:pt x="338" y="1452"/>
                </a:lnTo>
                <a:lnTo>
                  <a:pt x="338" y="1446"/>
                </a:lnTo>
                <a:lnTo>
                  <a:pt x="339" y="1440"/>
                </a:lnTo>
                <a:lnTo>
                  <a:pt x="339" y="1440"/>
                </a:lnTo>
                <a:lnTo>
                  <a:pt x="340" y="1435"/>
                </a:lnTo>
                <a:lnTo>
                  <a:pt x="341" y="1425"/>
                </a:lnTo>
                <a:lnTo>
                  <a:pt x="344" y="1395"/>
                </a:lnTo>
                <a:lnTo>
                  <a:pt x="345" y="1311"/>
                </a:lnTo>
                <a:lnTo>
                  <a:pt x="345" y="1224"/>
                </a:lnTo>
                <a:lnTo>
                  <a:pt x="344" y="1189"/>
                </a:lnTo>
                <a:lnTo>
                  <a:pt x="342" y="1169"/>
                </a:lnTo>
                <a:lnTo>
                  <a:pt x="342" y="1169"/>
                </a:lnTo>
                <a:lnTo>
                  <a:pt x="340" y="1147"/>
                </a:lnTo>
                <a:lnTo>
                  <a:pt x="339" y="1132"/>
                </a:lnTo>
                <a:lnTo>
                  <a:pt x="339" y="1117"/>
                </a:lnTo>
                <a:lnTo>
                  <a:pt x="342" y="1102"/>
                </a:lnTo>
                <a:lnTo>
                  <a:pt x="342" y="1102"/>
                </a:lnTo>
                <a:lnTo>
                  <a:pt x="348" y="1077"/>
                </a:lnTo>
                <a:lnTo>
                  <a:pt x="355" y="1045"/>
                </a:lnTo>
                <a:lnTo>
                  <a:pt x="364" y="1004"/>
                </a:lnTo>
                <a:lnTo>
                  <a:pt x="360" y="856"/>
                </a:lnTo>
                <a:lnTo>
                  <a:pt x="360" y="856"/>
                </a:lnTo>
                <a:lnTo>
                  <a:pt x="361" y="822"/>
                </a:lnTo>
                <a:lnTo>
                  <a:pt x="361" y="796"/>
                </a:lnTo>
                <a:lnTo>
                  <a:pt x="360" y="778"/>
                </a:lnTo>
                <a:lnTo>
                  <a:pt x="360" y="778"/>
                </a:lnTo>
                <a:lnTo>
                  <a:pt x="351" y="725"/>
                </a:lnTo>
                <a:lnTo>
                  <a:pt x="342" y="677"/>
                </a:lnTo>
                <a:lnTo>
                  <a:pt x="342" y="677"/>
                </a:lnTo>
                <a:lnTo>
                  <a:pt x="345" y="668"/>
                </a:lnTo>
                <a:lnTo>
                  <a:pt x="351" y="651"/>
                </a:lnTo>
                <a:lnTo>
                  <a:pt x="368" y="597"/>
                </a:lnTo>
                <a:lnTo>
                  <a:pt x="399" y="511"/>
                </a:lnTo>
                <a:lnTo>
                  <a:pt x="399" y="511"/>
                </a:lnTo>
                <a:lnTo>
                  <a:pt x="404" y="493"/>
                </a:lnTo>
                <a:lnTo>
                  <a:pt x="409" y="469"/>
                </a:lnTo>
                <a:lnTo>
                  <a:pt x="417" y="426"/>
                </a:lnTo>
                <a:lnTo>
                  <a:pt x="417" y="426"/>
                </a:lnTo>
                <a:lnTo>
                  <a:pt x="417" y="418"/>
                </a:lnTo>
                <a:lnTo>
                  <a:pt x="417" y="407"/>
                </a:lnTo>
                <a:lnTo>
                  <a:pt x="416" y="379"/>
                </a:lnTo>
                <a:lnTo>
                  <a:pt x="413" y="354"/>
                </a:lnTo>
                <a:lnTo>
                  <a:pt x="413" y="339"/>
                </a:lnTo>
                <a:lnTo>
                  <a:pt x="413" y="339"/>
                </a:lnTo>
                <a:lnTo>
                  <a:pt x="417" y="321"/>
                </a:lnTo>
                <a:lnTo>
                  <a:pt x="426" y="290"/>
                </a:lnTo>
                <a:lnTo>
                  <a:pt x="435" y="262"/>
                </a:lnTo>
                <a:lnTo>
                  <a:pt x="438" y="246"/>
                </a:lnTo>
                <a:lnTo>
                  <a:pt x="438" y="246"/>
                </a:lnTo>
                <a:lnTo>
                  <a:pt x="436" y="224"/>
                </a:lnTo>
                <a:lnTo>
                  <a:pt x="435" y="205"/>
                </a:lnTo>
                <a:lnTo>
                  <a:pt x="406" y="99"/>
                </a:lnTo>
                <a:lnTo>
                  <a:pt x="561" y="92"/>
                </a:lnTo>
                <a:lnTo>
                  <a:pt x="561" y="92"/>
                </a:lnTo>
                <a:lnTo>
                  <a:pt x="562" y="92"/>
                </a:lnTo>
                <a:lnTo>
                  <a:pt x="565" y="89"/>
                </a:lnTo>
                <a:lnTo>
                  <a:pt x="567" y="85"/>
                </a:lnTo>
                <a:lnTo>
                  <a:pt x="568" y="78"/>
                </a:lnTo>
                <a:lnTo>
                  <a:pt x="568" y="78"/>
                </a:lnTo>
                <a:lnTo>
                  <a:pt x="568" y="69"/>
                </a:lnTo>
                <a:lnTo>
                  <a:pt x="567" y="62"/>
                </a:lnTo>
                <a:lnTo>
                  <a:pt x="566" y="59"/>
                </a:lnTo>
                <a:lnTo>
                  <a:pt x="566" y="57"/>
                </a:lnTo>
                <a:lnTo>
                  <a:pt x="565" y="56"/>
                </a:lnTo>
                <a:lnTo>
                  <a:pt x="565" y="56"/>
                </a:lnTo>
                <a:lnTo>
                  <a:pt x="489" y="61"/>
                </a:lnTo>
                <a:lnTo>
                  <a:pt x="417" y="63"/>
                </a:lnTo>
                <a:lnTo>
                  <a:pt x="417" y="63"/>
                </a:lnTo>
                <a:lnTo>
                  <a:pt x="424" y="29"/>
                </a:lnTo>
                <a:lnTo>
                  <a:pt x="424" y="29"/>
                </a:lnTo>
                <a:lnTo>
                  <a:pt x="426" y="17"/>
                </a:lnTo>
                <a:lnTo>
                  <a:pt x="425" y="11"/>
                </a:lnTo>
                <a:lnTo>
                  <a:pt x="425" y="9"/>
                </a:lnTo>
                <a:lnTo>
                  <a:pt x="424" y="8"/>
                </a:lnTo>
                <a:lnTo>
                  <a:pt x="424" y="8"/>
                </a:lnTo>
                <a:lnTo>
                  <a:pt x="420" y="4"/>
                </a:lnTo>
                <a:lnTo>
                  <a:pt x="417" y="3"/>
                </a:lnTo>
                <a:lnTo>
                  <a:pt x="406" y="1"/>
                </a:lnTo>
                <a:lnTo>
                  <a:pt x="406" y="1"/>
                </a:lnTo>
                <a:lnTo>
                  <a:pt x="399" y="0"/>
                </a:lnTo>
                <a:lnTo>
                  <a:pt x="394" y="0"/>
                </a:lnTo>
                <a:lnTo>
                  <a:pt x="392" y="1"/>
                </a:lnTo>
                <a:lnTo>
                  <a:pt x="391" y="2"/>
                </a:lnTo>
                <a:lnTo>
                  <a:pt x="392" y="4"/>
                </a:lnTo>
                <a:lnTo>
                  <a:pt x="392" y="4"/>
                </a:lnTo>
                <a:lnTo>
                  <a:pt x="396" y="11"/>
                </a:lnTo>
                <a:lnTo>
                  <a:pt x="396" y="11"/>
                </a:lnTo>
                <a:lnTo>
                  <a:pt x="396" y="15"/>
                </a:lnTo>
                <a:lnTo>
                  <a:pt x="394" y="18"/>
                </a:lnTo>
                <a:lnTo>
                  <a:pt x="392" y="22"/>
                </a:lnTo>
                <a:lnTo>
                  <a:pt x="392" y="22"/>
                </a:lnTo>
                <a:lnTo>
                  <a:pt x="388" y="26"/>
                </a:lnTo>
                <a:lnTo>
                  <a:pt x="385" y="31"/>
                </a:lnTo>
                <a:lnTo>
                  <a:pt x="381" y="39"/>
                </a:lnTo>
                <a:lnTo>
                  <a:pt x="381" y="39"/>
                </a:lnTo>
                <a:lnTo>
                  <a:pt x="374" y="47"/>
                </a:lnTo>
                <a:lnTo>
                  <a:pt x="370" y="52"/>
                </a:lnTo>
                <a:lnTo>
                  <a:pt x="368" y="55"/>
                </a:lnTo>
                <a:lnTo>
                  <a:pt x="367" y="56"/>
                </a:lnTo>
                <a:lnTo>
                  <a:pt x="367" y="56"/>
                </a:lnTo>
                <a:lnTo>
                  <a:pt x="366" y="66"/>
                </a:lnTo>
                <a:lnTo>
                  <a:pt x="364" y="70"/>
                </a:lnTo>
                <a:lnTo>
                  <a:pt x="364" y="70"/>
                </a:lnTo>
                <a:close/>
                <a:moveTo>
                  <a:pt x="364" y="106"/>
                </a:moveTo>
                <a:lnTo>
                  <a:pt x="364" y="106"/>
                </a:lnTo>
                <a:lnTo>
                  <a:pt x="362" y="108"/>
                </a:lnTo>
                <a:lnTo>
                  <a:pt x="360" y="117"/>
                </a:lnTo>
                <a:lnTo>
                  <a:pt x="358" y="131"/>
                </a:lnTo>
                <a:lnTo>
                  <a:pt x="357" y="152"/>
                </a:lnTo>
                <a:lnTo>
                  <a:pt x="357" y="152"/>
                </a:lnTo>
                <a:lnTo>
                  <a:pt x="357" y="196"/>
                </a:lnTo>
                <a:lnTo>
                  <a:pt x="357" y="218"/>
                </a:lnTo>
                <a:lnTo>
                  <a:pt x="357" y="218"/>
                </a:lnTo>
                <a:lnTo>
                  <a:pt x="357" y="222"/>
                </a:lnTo>
                <a:lnTo>
                  <a:pt x="355" y="223"/>
                </a:lnTo>
                <a:lnTo>
                  <a:pt x="349" y="225"/>
                </a:lnTo>
                <a:lnTo>
                  <a:pt x="349" y="225"/>
                </a:lnTo>
                <a:lnTo>
                  <a:pt x="347" y="228"/>
                </a:lnTo>
                <a:lnTo>
                  <a:pt x="345" y="231"/>
                </a:lnTo>
                <a:lnTo>
                  <a:pt x="340" y="241"/>
                </a:lnTo>
                <a:lnTo>
                  <a:pt x="338" y="250"/>
                </a:lnTo>
                <a:lnTo>
                  <a:pt x="335" y="257"/>
                </a:lnTo>
                <a:lnTo>
                  <a:pt x="335" y="257"/>
                </a:lnTo>
                <a:lnTo>
                  <a:pt x="328" y="284"/>
                </a:lnTo>
                <a:lnTo>
                  <a:pt x="321" y="307"/>
                </a:lnTo>
                <a:lnTo>
                  <a:pt x="321" y="307"/>
                </a:lnTo>
                <a:lnTo>
                  <a:pt x="316" y="301"/>
                </a:lnTo>
                <a:lnTo>
                  <a:pt x="312" y="296"/>
                </a:lnTo>
                <a:lnTo>
                  <a:pt x="312" y="294"/>
                </a:lnTo>
                <a:lnTo>
                  <a:pt x="310" y="293"/>
                </a:lnTo>
                <a:lnTo>
                  <a:pt x="310" y="293"/>
                </a:lnTo>
                <a:lnTo>
                  <a:pt x="315" y="281"/>
                </a:lnTo>
                <a:lnTo>
                  <a:pt x="325" y="261"/>
                </a:lnTo>
                <a:lnTo>
                  <a:pt x="325" y="261"/>
                </a:lnTo>
                <a:lnTo>
                  <a:pt x="327" y="256"/>
                </a:lnTo>
                <a:lnTo>
                  <a:pt x="328" y="250"/>
                </a:lnTo>
                <a:lnTo>
                  <a:pt x="328" y="245"/>
                </a:lnTo>
                <a:lnTo>
                  <a:pt x="328" y="242"/>
                </a:lnTo>
                <a:lnTo>
                  <a:pt x="326" y="235"/>
                </a:lnTo>
                <a:lnTo>
                  <a:pt x="325" y="232"/>
                </a:lnTo>
                <a:lnTo>
                  <a:pt x="342" y="215"/>
                </a:lnTo>
                <a:lnTo>
                  <a:pt x="342" y="215"/>
                </a:lnTo>
                <a:lnTo>
                  <a:pt x="342" y="213"/>
                </a:lnTo>
                <a:lnTo>
                  <a:pt x="341" y="209"/>
                </a:lnTo>
                <a:lnTo>
                  <a:pt x="339" y="196"/>
                </a:lnTo>
                <a:lnTo>
                  <a:pt x="334" y="179"/>
                </a:lnTo>
                <a:lnTo>
                  <a:pt x="332" y="166"/>
                </a:lnTo>
                <a:lnTo>
                  <a:pt x="332" y="166"/>
                </a:lnTo>
                <a:lnTo>
                  <a:pt x="331" y="161"/>
                </a:lnTo>
                <a:lnTo>
                  <a:pt x="329" y="159"/>
                </a:lnTo>
                <a:lnTo>
                  <a:pt x="327" y="157"/>
                </a:lnTo>
                <a:lnTo>
                  <a:pt x="323" y="157"/>
                </a:lnTo>
                <a:lnTo>
                  <a:pt x="318" y="156"/>
                </a:lnTo>
                <a:lnTo>
                  <a:pt x="314" y="154"/>
                </a:lnTo>
                <a:lnTo>
                  <a:pt x="310" y="152"/>
                </a:lnTo>
                <a:lnTo>
                  <a:pt x="310" y="152"/>
                </a:lnTo>
                <a:lnTo>
                  <a:pt x="303" y="141"/>
                </a:lnTo>
                <a:lnTo>
                  <a:pt x="296" y="134"/>
                </a:lnTo>
                <a:lnTo>
                  <a:pt x="296" y="134"/>
                </a:lnTo>
                <a:lnTo>
                  <a:pt x="293" y="132"/>
                </a:lnTo>
                <a:lnTo>
                  <a:pt x="286" y="131"/>
                </a:lnTo>
                <a:lnTo>
                  <a:pt x="267" y="128"/>
                </a:lnTo>
                <a:lnTo>
                  <a:pt x="241" y="127"/>
                </a:lnTo>
                <a:lnTo>
                  <a:pt x="241" y="127"/>
                </a:lnTo>
                <a:lnTo>
                  <a:pt x="247" y="121"/>
                </a:lnTo>
                <a:lnTo>
                  <a:pt x="251" y="117"/>
                </a:lnTo>
                <a:lnTo>
                  <a:pt x="255" y="113"/>
                </a:lnTo>
                <a:lnTo>
                  <a:pt x="255" y="113"/>
                </a:lnTo>
                <a:lnTo>
                  <a:pt x="256" y="112"/>
                </a:lnTo>
                <a:lnTo>
                  <a:pt x="258" y="111"/>
                </a:lnTo>
                <a:lnTo>
                  <a:pt x="264" y="108"/>
                </a:lnTo>
                <a:lnTo>
                  <a:pt x="273" y="106"/>
                </a:lnTo>
                <a:lnTo>
                  <a:pt x="364" y="106"/>
                </a:lnTo>
                <a:close/>
                <a:moveTo>
                  <a:pt x="195" y="148"/>
                </a:moveTo>
                <a:lnTo>
                  <a:pt x="188" y="177"/>
                </a:lnTo>
                <a:lnTo>
                  <a:pt x="159" y="173"/>
                </a:lnTo>
                <a:lnTo>
                  <a:pt x="159" y="173"/>
                </a:lnTo>
                <a:lnTo>
                  <a:pt x="169" y="169"/>
                </a:lnTo>
                <a:lnTo>
                  <a:pt x="177" y="164"/>
                </a:lnTo>
                <a:lnTo>
                  <a:pt x="184" y="159"/>
                </a:lnTo>
                <a:lnTo>
                  <a:pt x="184" y="159"/>
                </a:lnTo>
                <a:lnTo>
                  <a:pt x="192" y="152"/>
                </a:lnTo>
                <a:lnTo>
                  <a:pt x="192" y="152"/>
                </a:lnTo>
                <a:lnTo>
                  <a:pt x="195" y="148"/>
                </a:lnTo>
                <a:lnTo>
                  <a:pt x="195" y="148"/>
                </a:lnTo>
                <a:close/>
                <a:moveTo>
                  <a:pt x="173" y="202"/>
                </a:moveTo>
                <a:lnTo>
                  <a:pt x="173" y="278"/>
                </a:lnTo>
                <a:lnTo>
                  <a:pt x="173" y="278"/>
                </a:lnTo>
                <a:lnTo>
                  <a:pt x="175" y="287"/>
                </a:lnTo>
                <a:lnTo>
                  <a:pt x="176" y="294"/>
                </a:lnTo>
                <a:lnTo>
                  <a:pt x="180" y="307"/>
                </a:lnTo>
                <a:lnTo>
                  <a:pt x="180" y="307"/>
                </a:lnTo>
                <a:lnTo>
                  <a:pt x="183" y="309"/>
                </a:lnTo>
                <a:lnTo>
                  <a:pt x="185" y="311"/>
                </a:lnTo>
                <a:lnTo>
                  <a:pt x="191" y="315"/>
                </a:lnTo>
                <a:lnTo>
                  <a:pt x="198" y="317"/>
                </a:lnTo>
                <a:lnTo>
                  <a:pt x="205" y="324"/>
                </a:lnTo>
                <a:lnTo>
                  <a:pt x="205" y="324"/>
                </a:lnTo>
                <a:lnTo>
                  <a:pt x="203" y="330"/>
                </a:lnTo>
                <a:lnTo>
                  <a:pt x="199" y="336"/>
                </a:lnTo>
                <a:lnTo>
                  <a:pt x="197" y="337"/>
                </a:lnTo>
                <a:lnTo>
                  <a:pt x="195" y="339"/>
                </a:lnTo>
                <a:lnTo>
                  <a:pt x="195" y="339"/>
                </a:lnTo>
                <a:lnTo>
                  <a:pt x="184" y="337"/>
                </a:lnTo>
                <a:lnTo>
                  <a:pt x="169" y="335"/>
                </a:lnTo>
                <a:lnTo>
                  <a:pt x="145" y="332"/>
                </a:lnTo>
                <a:lnTo>
                  <a:pt x="145" y="332"/>
                </a:lnTo>
                <a:lnTo>
                  <a:pt x="143" y="328"/>
                </a:lnTo>
                <a:lnTo>
                  <a:pt x="139" y="322"/>
                </a:lnTo>
                <a:lnTo>
                  <a:pt x="134" y="315"/>
                </a:lnTo>
                <a:lnTo>
                  <a:pt x="127" y="307"/>
                </a:lnTo>
                <a:lnTo>
                  <a:pt x="127" y="307"/>
                </a:lnTo>
                <a:lnTo>
                  <a:pt x="121" y="298"/>
                </a:lnTo>
                <a:lnTo>
                  <a:pt x="117" y="289"/>
                </a:lnTo>
                <a:lnTo>
                  <a:pt x="113" y="281"/>
                </a:lnTo>
                <a:lnTo>
                  <a:pt x="111" y="275"/>
                </a:lnTo>
                <a:lnTo>
                  <a:pt x="111" y="275"/>
                </a:lnTo>
                <a:lnTo>
                  <a:pt x="107" y="269"/>
                </a:lnTo>
                <a:lnTo>
                  <a:pt x="104" y="261"/>
                </a:lnTo>
                <a:lnTo>
                  <a:pt x="100" y="250"/>
                </a:lnTo>
                <a:lnTo>
                  <a:pt x="100" y="250"/>
                </a:lnTo>
                <a:lnTo>
                  <a:pt x="101" y="239"/>
                </a:lnTo>
                <a:lnTo>
                  <a:pt x="104" y="231"/>
                </a:lnTo>
                <a:lnTo>
                  <a:pt x="107" y="225"/>
                </a:lnTo>
                <a:lnTo>
                  <a:pt x="107" y="225"/>
                </a:lnTo>
                <a:lnTo>
                  <a:pt x="127" y="209"/>
                </a:lnTo>
                <a:lnTo>
                  <a:pt x="145" y="195"/>
                </a:lnTo>
                <a:lnTo>
                  <a:pt x="175" y="195"/>
                </a:lnTo>
                <a:lnTo>
                  <a:pt x="173" y="2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FA1F2C63-861A-4760-9EC9-627290EAC22F}"/>
              </a:ext>
            </a:extLst>
          </p:cNvPr>
          <p:cNvSpPr>
            <a:spLocks/>
          </p:cNvSpPr>
          <p:nvPr/>
        </p:nvSpPr>
        <p:spPr bwMode="auto">
          <a:xfrm>
            <a:off x="2790836" y="2543608"/>
            <a:ext cx="607034" cy="1856124"/>
          </a:xfrm>
          <a:custGeom>
            <a:avLst/>
            <a:gdLst>
              <a:gd name="T0" fmla="*/ 180 w 468"/>
              <a:gd name="T1" fmla="*/ 7 h 1431"/>
              <a:gd name="T2" fmla="*/ 211 w 468"/>
              <a:gd name="T3" fmla="*/ 16 h 1431"/>
              <a:gd name="T4" fmla="*/ 106 w 468"/>
              <a:gd name="T5" fmla="*/ 182 h 1431"/>
              <a:gd name="T6" fmla="*/ 74 w 468"/>
              <a:gd name="T7" fmla="*/ 222 h 1431"/>
              <a:gd name="T8" fmla="*/ 81 w 468"/>
              <a:gd name="T9" fmla="*/ 273 h 1431"/>
              <a:gd name="T10" fmla="*/ 102 w 468"/>
              <a:gd name="T11" fmla="*/ 397 h 1431"/>
              <a:gd name="T12" fmla="*/ 135 w 468"/>
              <a:gd name="T13" fmla="*/ 446 h 1431"/>
              <a:gd name="T14" fmla="*/ 216 w 468"/>
              <a:gd name="T15" fmla="*/ 510 h 1431"/>
              <a:gd name="T16" fmla="*/ 255 w 468"/>
              <a:gd name="T17" fmla="*/ 507 h 1431"/>
              <a:gd name="T18" fmla="*/ 241 w 468"/>
              <a:gd name="T19" fmla="*/ 472 h 1431"/>
              <a:gd name="T20" fmla="*/ 225 w 468"/>
              <a:gd name="T21" fmla="*/ 417 h 1431"/>
              <a:gd name="T22" fmla="*/ 245 w 468"/>
              <a:gd name="T23" fmla="*/ 397 h 1431"/>
              <a:gd name="T24" fmla="*/ 258 w 468"/>
              <a:gd name="T25" fmla="*/ 358 h 1431"/>
              <a:gd name="T26" fmla="*/ 326 w 468"/>
              <a:gd name="T27" fmla="*/ 358 h 1431"/>
              <a:gd name="T28" fmla="*/ 359 w 468"/>
              <a:gd name="T29" fmla="*/ 387 h 1431"/>
              <a:gd name="T30" fmla="*/ 352 w 468"/>
              <a:gd name="T31" fmla="*/ 463 h 1431"/>
              <a:gd name="T32" fmla="*/ 341 w 468"/>
              <a:gd name="T33" fmla="*/ 493 h 1431"/>
              <a:gd name="T34" fmla="*/ 380 w 468"/>
              <a:gd name="T35" fmla="*/ 484 h 1431"/>
              <a:gd name="T36" fmla="*/ 392 w 468"/>
              <a:gd name="T37" fmla="*/ 415 h 1431"/>
              <a:gd name="T38" fmla="*/ 354 w 468"/>
              <a:gd name="T39" fmla="*/ 308 h 1431"/>
              <a:gd name="T40" fmla="*/ 342 w 468"/>
              <a:gd name="T41" fmla="*/ 272 h 1431"/>
              <a:gd name="T42" fmla="*/ 326 w 468"/>
              <a:gd name="T43" fmla="*/ 220 h 1431"/>
              <a:gd name="T44" fmla="*/ 320 w 468"/>
              <a:gd name="T45" fmla="*/ 188 h 1431"/>
              <a:gd name="T46" fmla="*/ 359 w 468"/>
              <a:gd name="T47" fmla="*/ 215 h 1431"/>
              <a:gd name="T48" fmla="*/ 380 w 468"/>
              <a:gd name="T49" fmla="*/ 288 h 1431"/>
              <a:gd name="T50" fmla="*/ 464 w 468"/>
              <a:gd name="T51" fmla="*/ 468 h 1431"/>
              <a:gd name="T52" fmla="*/ 418 w 468"/>
              <a:gd name="T53" fmla="*/ 612 h 1431"/>
              <a:gd name="T54" fmla="*/ 375 w 468"/>
              <a:gd name="T55" fmla="*/ 906 h 1431"/>
              <a:gd name="T56" fmla="*/ 375 w 468"/>
              <a:gd name="T57" fmla="*/ 1109 h 1431"/>
              <a:gd name="T58" fmla="*/ 326 w 468"/>
              <a:gd name="T59" fmla="*/ 1298 h 1431"/>
              <a:gd name="T60" fmla="*/ 316 w 468"/>
              <a:gd name="T61" fmla="*/ 1419 h 1431"/>
              <a:gd name="T62" fmla="*/ 287 w 468"/>
              <a:gd name="T63" fmla="*/ 1428 h 1431"/>
              <a:gd name="T64" fmla="*/ 254 w 468"/>
              <a:gd name="T65" fmla="*/ 1396 h 1431"/>
              <a:gd name="T66" fmla="*/ 244 w 468"/>
              <a:gd name="T67" fmla="*/ 1370 h 1431"/>
              <a:gd name="T68" fmla="*/ 254 w 468"/>
              <a:gd name="T69" fmla="*/ 1256 h 1431"/>
              <a:gd name="T70" fmla="*/ 250 w 468"/>
              <a:gd name="T71" fmla="*/ 1067 h 1431"/>
              <a:gd name="T72" fmla="*/ 234 w 468"/>
              <a:gd name="T73" fmla="*/ 1098 h 1431"/>
              <a:gd name="T74" fmla="*/ 209 w 468"/>
              <a:gd name="T75" fmla="*/ 1258 h 1431"/>
              <a:gd name="T76" fmla="*/ 217 w 468"/>
              <a:gd name="T77" fmla="*/ 1308 h 1431"/>
              <a:gd name="T78" fmla="*/ 221 w 468"/>
              <a:gd name="T79" fmla="*/ 1385 h 1431"/>
              <a:gd name="T80" fmla="*/ 216 w 468"/>
              <a:gd name="T81" fmla="*/ 1404 h 1431"/>
              <a:gd name="T82" fmla="*/ 182 w 468"/>
              <a:gd name="T83" fmla="*/ 1430 h 1431"/>
              <a:gd name="T84" fmla="*/ 102 w 468"/>
              <a:gd name="T85" fmla="*/ 1395 h 1431"/>
              <a:gd name="T86" fmla="*/ 144 w 468"/>
              <a:gd name="T87" fmla="*/ 1362 h 1431"/>
              <a:gd name="T88" fmla="*/ 144 w 468"/>
              <a:gd name="T89" fmla="*/ 1334 h 1431"/>
              <a:gd name="T90" fmla="*/ 140 w 468"/>
              <a:gd name="T91" fmla="*/ 1118 h 1431"/>
              <a:gd name="T92" fmla="*/ 148 w 468"/>
              <a:gd name="T93" fmla="*/ 940 h 1431"/>
              <a:gd name="T94" fmla="*/ 180 w 468"/>
              <a:gd name="T95" fmla="*/ 812 h 1431"/>
              <a:gd name="T96" fmla="*/ 179 w 468"/>
              <a:gd name="T97" fmla="*/ 729 h 1431"/>
              <a:gd name="T98" fmla="*/ 165 w 468"/>
              <a:gd name="T99" fmla="*/ 565 h 1431"/>
              <a:gd name="T100" fmla="*/ 122 w 468"/>
              <a:gd name="T101" fmla="*/ 519 h 1431"/>
              <a:gd name="T102" fmla="*/ 72 w 468"/>
              <a:gd name="T103" fmla="*/ 452 h 1431"/>
              <a:gd name="T104" fmla="*/ 53 w 468"/>
              <a:gd name="T105" fmla="*/ 392 h 1431"/>
              <a:gd name="T106" fmla="*/ 30 w 468"/>
              <a:gd name="T107" fmla="*/ 287 h 1431"/>
              <a:gd name="T108" fmla="*/ 24 w 468"/>
              <a:gd name="T109" fmla="*/ 320 h 1431"/>
              <a:gd name="T110" fmla="*/ 0 w 468"/>
              <a:gd name="T111" fmla="*/ 309 h 1431"/>
              <a:gd name="T112" fmla="*/ 11 w 468"/>
              <a:gd name="T113" fmla="*/ 298 h 1431"/>
              <a:gd name="T114" fmla="*/ 22 w 468"/>
              <a:gd name="T115" fmla="*/ 256 h 1431"/>
              <a:gd name="T116" fmla="*/ 35 w 468"/>
              <a:gd name="T117" fmla="*/ 214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8" h="1431">
                <a:moveTo>
                  <a:pt x="55" y="198"/>
                </a:moveTo>
                <a:lnTo>
                  <a:pt x="55" y="198"/>
                </a:lnTo>
                <a:lnTo>
                  <a:pt x="76" y="169"/>
                </a:lnTo>
                <a:lnTo>
                  <a:pt x="81" y="161"/>
                </a:lnTo>
                <a:lnTo>
                  <a:pt x="81" y="161"/>
                </a:lnTo>
                <a:lnTo>
                  <a:pt x="131" y="81"/>
                </a:lnTo>
                <a:lnTo>
                  <a:pt x="167" y="26"/>
                </a:lnTo>
                <a:lnTo>
                  <a:pt x="180" y="7"/>
                </a:lnTo>
                <a:lnTo>
                  <a:pt x="186" y="0"/>
                </a:lnTo>
                <a:lnTo>
                  <a:pt x="186" y="0"/>
                </a:lnTo>
                <a:lnTo>
                  <a:pt x="189" y="0"/>
                </a:lnTo>
                <a:lnTo>
                  <a:pt x="193" y="1"/>
                </a:lnTo>
                <a:lnTo>
                  <a:pt x="202" y="5"/>
                </a:lnTo>
                <a:lnTo>
                  <a:pt x="205" y="8"/>
                </a:lnTo>
                <a:lnTo>
                  <a:pt x="209" y="12"/>
                </a:lnTo>
                <a:lnTo>
                  <a:pt x="211" y="16"/>
                </a:lnTo>
                <a:lnTo>
                  <a:pt x="211" y="21"/>
                </a:lnTo>
                <a:lnTo>
                  <a:pt x="211" y="21"/>
                </a:lnTo>
                <a:lnTo>
                  <a:pt x="210" y="25"/>
                </a:lnTo>
                <a:lnTo>
                  <a:pt x="208" y="32"/>
                </a:lnTo>
                <a:lnTo>
                  <a:pt x="196" y="51"/>
                </a:lnTo>
                <a:lnTo>
                  <a:pt x="160" y="104"/>
                </a:lnTo>
                <a:lnTo>
                  <a:pt x="125" y="156"/>
                </a:lnTo>
                <a:lnTo>
                  <a:pt x="106" y="182"/>
                </a:lnTo>
                <a:lnTo>
                  <a:pt x="106" y="182"/>
                </a:lnTo>
                <a:lnTo>
                  <a:pt x="99" y="189"/>
                </a:lnTo>
                <a:lnTo>
                  <a:pt x="93" y="194"/>
                </a:lnTo>
                <a:lnTo>
                  <a:pt x="93" y="194"/>
                </a:lnTo>
                <a:lnTo>
                  <a:pt x="82" y="205"/>
                </a:lnTo>
                <a:lnTo>
                  <a:pt x="73" y="215"/>
                </a:lnTo>
                <a:lnTo>
                  <a:pt x="73" y="215"/>
                </a:lnTo>
                <a:lnTo>
                  <a:pt x="74" y="222"/>
                </a:lnTo>
                <a:lnTo>
                  <a:pt x="76" y="227"/>
                </a:lnTo>
                <a:lnTo>
                  <a:pt x="76" y="231"/>
                </a:lnTo>
                <a:lnTo>
                  <a:pt x="76" y="231"/>
                </a:lnTo>
                <a:lnTo>
                  <a:pt x="79" y="246"/>
                </a:lnTo>
                <a:lnTo>
                  <a:pt x="80" y="256"/>
                </a:lnTo>
                <a:lnTo>
                  <a:pt x="81" y="266"/>
                </a:lnTo>
                <a:lnTo>
                  <a:pt x="81" y="266"/>
                </a:lnTo>
                <a:lnTo>
                  <a:pt x="81" y="273"/>
                </a:lnTo>
                <a:lnTo>
                  <a:pt x="83" y="279"/>
                </a:lnTo>
                <a:lnTo>
                  <a:pt x="85" y="282"/>
                </a:lnTo>
                <a:lnTo>
                  <a:pt x="85" y="287"/>
                </a:lnTo>
                <a:lnTo>
                  <a:pt x="85" y="287"/>
                </a:lnTo>
                <a:lnTo>
                  <a:pt x="88" y="306"/>
                </a:lnTo>
                <a:lnTo>
                  <a:pt x="94" y="341"/>
                </a:lnTo>
                <a:lnTo>
                  <a:pt x="102" y="397"/>
                </a:lnTo>
                <a:lnTo>
                  <a:pt x="102" y="397"/>
                </a:lnTo>
                <a:lnTo>
                  <a:pt x="104" y="403"/>
                </a:lnTo>
                <a:lnTo>
                  <a:pt x="106" y="413"/>
                </a:lnTo>
                <a:lnTo>
                  <a:pt x="111" y="426"/>
                </a:lnTo>
                <a:lnTo>
                  <a:pt x="111" y="426"/>
                </a:lnTo>
                <a:lnTo>
                  <a:pt x="121" y="436"/>
                </a:lnTo>
                <a:lnTo>
                  <a:pt x="130" y="443"/>
                </a:lnTo>
                <a:lnTo>
                  <a:pt x="135" y="446"/>
                </a:lnTo>
                <a:lnTo>
                  <a:pt x="135" y="446"/>
                </a:lnTo>
                <a:lnTo>
                  <a:pt x="151" y="457"/>
                </a:lnTo>
                <a:lnTo>
                  <a:pt x="170" y="472"/>
                </a:lnTo>
                <a:lnTo>
                  <a:pt x="170" y="472"/>
                </a:lnTo>
                <a:lnTo>
                  <a:pt x="196" y="495"/>
                </a:lnTo>
                <a:lnTo>
                  <a:pt x="209" y="506"/>
                </a:lnTo>
                <a:lnTo>
                  <a:pt x="213" y="509"/>
                </a:lnTo>
                <a:lnTo>
                  <a:pt x="216" y="510"/>
                </a:lnTo>
                <a:lnTo>
                  <a:pt x="216" y="510"/>
                </a:lnTo>
                <a:lnTo>
                  <a:pt x="221" y="509"/>
                </a:lnTo>
                <a:lnTo>
                  <a:pt x="231" y="509"/>
                </a:lnTo>
                <a:lnTo>
                  <a:pt x="245" y="510"/>
                </a:lnTo>
                <a:lnTo>
                  <a:pt x="245" y="510"/>
                </a:lnTo>
                <a:lnTo>
                  <a:pt x="248" y="510"/>
                </a:lnTo>
                <a:lnTo>
                  <a:pt x="252" y="509"/>
                </a:lnTo>
                <a:lnTo>
                  <a:pt x="254" y="508"/>
                </a:lnTo>
                <a:lnTo>
                  <a:pt x="255" y="507"/>
                </a:lnTo>
                <a:lnTo>
                  <a:pt x="255" y="504"/>
                </a:lnTo>
                <a:lnTo>
                  <a:pt x="254" y="502"/>
                </a:lnTo>
                <a:lnTo>
                  <a:pt x="254" y="502"/>
                </a:lnTo>
                <a:lnTo>
                  <a:pt x="249" y="495"/>
                </a:lnTo>
                <a:lnTo>
                  <a:pt x="245" y="487"/>
                </a:lnTo>
                <a:lnTo>
                  <a:pt x="242" y="478"/>
                </a:lnTo>
                <a:lnTo>
                  <a:pt x="241" y="472"/>
                </a:lnTo>
                <a:lnTo>
                  <a:pt x="241" y="472"/>
                </a:lnTo>
                <a:lnTo>
                  <a:pt x="241" y="462"/>
                </a:lnTo>
                <a:lnTo>
                  <a:pt x="242" y="445"/>
                </a:lnTo>
                <a:lnTo>
                  <a:pt x="242" y="430"/>
                </a:lnTo>
                <a:lnTo>
                  <a:pt x="242" y="424"/>
                </a:lnTo>
                <a:lnTo>
                  <a:pt x="241" y="422"/>
                </a:lnTo>
                <a:lnTo>
                  <a:pt x="241" y="422"/>
                </a:lnTo>
                <a:lnTo>
                  <a:pt x="235" y="419"/>
                </a:lnTo>
                <a:lnTo>
                  <a:pt x="225" y="417"/>
                </a:lnTo>
                <a:lnTo>
                  <a:pt x="221" y="416"/>
                </a:lnTo>
                <a:lnTo>
                  <a:pt x="218" y="413"/>
                </a:lnTo>
                <a:lnTo>
                  <a:pt x="217" y="411"/>
                </a:lnTo>
                <a:lnTo>
                  <a:pt x="219" y="409"/>
                </a:lnTo>
                <a:lnTo>
                  <a:pt x="219" y="409"/>
                </a:lnTo>
                <a:lnTo>
                  <a:pt x="229" y="404"/>
                </a:lnTo>
                <a:lnTo>
                  <a:pt x="237" y="400"/>
                </a:lnTo>
                <a:lnTo>
                  <a:pt x="245" y="397"/>
                </a:lnTo>
                <a:lnTo>
                  <a:pt x="245" y="397"/>
                </a:lnTo>
                <a:lnTo>
                  <a:pt x="245" y="391"/>
                </a:lnTo>
                <a:lnTo>
                  <a:pt x="247" y="378"/>
                </a:lnTo>
                <a:lnTo>
                  <a:pt x="248" y="371"/>
                </a:lnTo>
                <a:lnTo>
                  <a:pt x="250" y="365"/>
                </a:lnTo>
                <a:lnTo>
                  <a:pt x="254" y="360"/>
                </a:lnTo>
                <a:lnTo>
                  <a:pt x="255" y="359"/>
                </a:lnTo>
                <a:lnTo>
                  <a:pt x="258" y="358"/>
                </a:lnTo>
                <a:lnTo>
                  <a:pt x="258" y="358"/>
                </a:lnTo>
                <a:lnTo>
                  <a:pt x="273" y="355"/>
                </a:lnTo>
                <a:lnTo>
                  <a:pt x="293" y="353"/>
                </a:lnTo>
                <a:lnTo>
                  <a:pt x="302" y="353"/>
                </a:lnTo>
                <a:lnTo>
                  <a:pt x="312" y="353"/>
                </a:lnTo>
                <a:lnTo>
                  <a:pt x="320" y="355"/>
                </a:lnTo>
                <a:lnTo>
                  <a:pt x="322" y="357"/>
                </a:lnTo>
                <a:lnTo>
                  <a:pt x="326" y="358"/>
                </a:lnTo>
                <a:lnTo>
                  <a:pt x="326" y="358"/>
                </a:lnTo>
                <a:lnTo>
                  <a:pt x="330" y="363"/>
                </a:lnTo>
                <a:lnTo>
                  <a:pt x="335" y="366"/>
                </a:lnTo>
                <a:lnTo>
                  <a:pt x="346" y="372"/>
                </a:lnTo>
                <a:lnTo>
                  <a:pt x="352" y="374"/>
                </a:lnTo>
                <a:lnTo>
                  <a:pt x="355" y="378"/>
                </a:lnTo>
                <a:lnTo>
                  <a:pt x="358" y="383"/>
                </a:lnTo>
                <a:lnTo>
                  <a:pt x="359" y="387"/>
                </a:lnTo>
                <a:lnTo>
                  <a:pt x="359" y="426"/>
                </a:lnTo>
                <a:lnTo>
                  <a:pt x="359" y="426"/>
                </a:lnTo>
                <a:lnTo>
                  <a:pt x="360" y="435"/>
                </a:lnTo>
                <a:lnTo>
                  <a:pt x="360" y="443"/>
                </a:lnTo>
                <a:lnTo>
                  <a:pt x="359" y="451"/>
                </a:lnTo>
                <a:lnTo>
                  <a:pt x="359" y="451"/>
                </a:lnTo>
                <a:lnTo>
                  <a:pt x="355" y="458"/>
                </a:lnTo>
                <a:lnTo>
                  <a:pt x="352" y="463"/>
                </a:lnTo>
                <a:lnTo>
                  <a:pt x="346" y="468"/>
                </a:lnTo>
                <a:lnTo>
                  <a:pt x="346" y="468"/>
                </a:lnTo>
                <a:lnTo>
                  <a:pt x="345" y="475"/>
                </a:lnTo>
                <a:lnTo>
                  <a:pt x="343" y="481"/>
                </a:lnTo>
                <a:lnTo>
                  <a:pt x="342" y="484"/>
                </a:lnTo>
                <a:lnTo>
                  <a:pt x="342" y="484"/>
                </a:lnTo>
                <a:lnTo>
                  <a:pt x="341" y="488"/>
                </a:lnTo>
                <a:lnTo>
                  <a:pt x="341" y="493"/>
                </a:lnTo>
                <a:lnTo>
                  <a:pt x="342" y="497"/>
                </a:lnTo>
                <a:lnTo>
                  <a:pt x="367" y="506"/>
                </a:lnTo>
                <a:lnTo>
                  <a:pt x="367" y="506"/>
                </a:lnTo>
                <a:lnTo>
                  <a:pt x="368" y="506"/>
                </a:lnTo>
                <a:lnTo>
                  <a:pt x="371" y="503"/>
                </a:lnTo>
                <a:lnTo>
                  <a:pt x="374" y="497"/>
                </a:lnTo>
                <a:lnTo>
                  <a:pt x="380" y="484"/>
                </a:lnTo>
                <a:lnTo>
                  <a:pt x="380" y="484"/>
                </a:lnTo>
                <a:lnTo>
                  <a:pt x="391" y="459"/>
                </a:lnTo>
                <a:lnTo>
                  <a:pt x="394" y="452"/>
                </a:lnTo>
                <a:lnTo>
                  <a:pt x="397" y="446"/>
                </a:lnTo>
                <a:lnTo>
                  <a:pt x="397" y="446"/>
                </a:lnTo>
                <a:lnTo>
                  <a:pt x="403" y="438"/>
                </a:lnTo>
                <a:lnTo>
                  <a:pt x="405" y="435"/>
                </a:lnTo>
                <a:lnTo>
                  <a:pt x="405" y="435"/>
                </a:lnTo>
                <a:lnTo>
                  <a:pt x="392" y="415"/>
                </a:lnTo>
                <a:lnTo>
                  <a:pt x="382" y="397"/>
                </a:lnTo>
                <a:lnTo>
                  <a:pt x="378" y="390"/>
                </a:lnTo>
                <a:lnTo>
                  <a:pt x="375" y="384"/>
                </a:lnTo>
                <a:lnTo>
                  <a:pt x="375" y="384"/>
                </a:lnTo>
                <a:lnTo>
                  <a:pt x="365" y="341"/>
                </a:lnTo>
                <a:lnTo>
                  <a:pt x="359" y="319"/>
                </a:lnTo>
                <a:lnTo>
                  <a:pt x="356" y="312"/>
                </a:lnTo>
                <a:lnTo>
                  <a:pt x="354" y="308"/>
                </a:lnTo>
                <a:lnTo>
                  <a:pt x="354" y="308"/>
                </a:lnTo>
                <a:lnTo>
                  <a:pt x="352" y="306"/>
                </a:lnTo>
                <a:lnTo>
                  <a:pt x="347" y="303"/>
                </a:lnTo>
                <a:lnTo>
                  <a:pt x="343" y="301"/>
                </a:lnTo>
                <a:lnTo>
                  <a:pt x="342" y="299"/>
                </a:lnTo>
                <a:lnTo>
                  <a:pt x="342" y="295"/>
                </a:lnTo>
                <a:lnTo>
                  <a:pt x="342" y="295"/>
                </a:lnTo>
                <a:lnTo>
                  <a:pt x="342" y="272"/>
                </a:lnTo>
                <a:lnTo>
                  <a:pt x="343" y="260"/>
                </a:lnTo>
                <a:lnTo>
                  <a:pt x="342" y="253"/>
                </a:lnTo>
                <a:lnTo>
                  <a:pt x="342" y="253"/>
                </a:lnTo>
                <a:lnTo>
                  <a:pt x="340" y="246"/>
                </a:lnTo>
                <a:lnTo>
                  <a:pt x="338" y="240"/>
                </a:lnTo>
                <a:lnTo>
                  <a:pt x="334" y="231"/>
                </a:lnTo>
                <a:lnTo>
                  <a:pt x="334" y="231"/>
                </a:lnTo>
                <a:lnTo>
                  <a:pt x="326" y="220"/>
                </a:lnTo>
                <a:lnTo>
                  <a:pt x="325" y="216"/>
                </a:lnTo>
                <a:lnTo>
                  <a:pt x="326" y="211"/>
                </a:lnTo>
                <a:lnTo>
                  <a:pt x="326" y="211"/>
                </a:lnTo>
                <a:lnTo>
                  <a:pt x="326" y="208"/>
                </a:lnTo>
                <a:lnTo>
                  <a:pt x="325" y="204"/>
                </a:lnTo>
                <a:lnTo>
                  <a:pt x="322" y="197"/>
                </a:lnTo>
                <a:lnTo>
                  <a:pt x="320" y="190"/>
                </a:lnTo>
                <a:lnTo>
                  <a:pt x="320" y="188"/>
                </a:lnTo>
                <a:lnTo>
                  <a:pt x="321" y="185"/>
                </a:lnTo>
                <a:lnTo>
                  <a:pt x="321" y="185"/>
                </a:lnTo>
                <a:lnTo>
                  <a:pt x="323" y="185"/>
                </a:lnTo>
                <a:lnTo>
                  <a:pt x="328" y="187"/>
                </a:lnTo>
                <a:lnTo>
                  <a:pt x="338" y="192"/>
                </a:lnTo>
                <a:lnTo>
                  <a:pt x="349" y="203"/>
                </a:lnTo>
                <a:lnTo>
                  <a:pt x="354" y="209"/>
                </a:lnTo>
                <a:lnTo>
                  <a:pt x="359" y="215"/>
                </a:lnTo>
                <a:lnTo>
                  <a:pt x="359" y="215"/>
                </a:lnTo>
                <a:lnTo>
                  <a:pt x="367" y="230"/>
                </a:lnTo>
                <a:lnTo>
                  <a:pt x="374" y="248"/>
                </a:lnTo>
                <a:lnTo>
                  <a:pt x="379" y="266"/>
                </a:lnTo>
                <a:lnTo>
                  <a:pt x="380" y="273"/>
                </a:lnTo>
                <a:lnTo>
                  <a:pt x="380" y="279"/>
                </a:lnTo>
                <a:lnTo>
                  <a:pt x="380" y="279"/>
                </a:lnTo>
                <a:lnTo>
                  <a:pt x="380" y="288"/>
                </a:lnTo>
                <a:lnTo>
                  <a:pt x="382" y="299"/>
                </a:lnTo>
                <a:lnTo>
                  <a:pt x="388" y="316"/>
                </a:lnTo>
                <a:lnTo>
                  <a:pt x="388" y="316"/>
                </a:lnTo>
                <a:lnTo>
                  <a:pt x="401" y="344"/>
                </a:lnTo>
                <a:lnTo>
                  <a:pt x="427" y="394"/>
                </a:lnTo>
                <a:lnTo>
                  <a:pt x="453" y="445"/>
                </a:lnTo>
                <a:lnTo>
                  <a:pt x="464" y="468"/>
                </a:lnTo>
                <a:lnTo>
                  <a:pt x="464" y="468"/>
                </a:lnTo>
                <a:lnTo>
                  <a:pt x="468" y="462"/>
                </a:lnTo>
                <a:lnTo>
                  <a:pt x="468" y="462"/>
                </a:lnTo>
                <a:lnTo>
                  <a:pt x="468" y="464"/>
                </a:lnTo>
                <a:lnTo>
                  <a:pt x="464" y="476"/>
                </a:lnTo>
                <a:lnTo>
                  <a:pt x="464" y="476"/>
                </a:lnTo>
                <a:lnTo>
                  <a:pt x="438" y="553"/>
                </a:lnTo>
                <a:lnTo>
                  <a:pt x="418" y="612"/>
                </a:lnTo>
                <a:lnTo>
                  <a:pt x="418" y="612"/>
                </a:lnTo>
                <a:lnTo>
                  <a:pt x="393" y="705"/>
                </a:lnTo>
                <a:lnTo>
                  <a:pt x="367" y="797"/>
                </a:lnTo>
                <a:lnTo>
                  <a:pt x="367" y="797"/>
                </a:lnTo>
                <a:lnTo>
                  <a:pt x="373" y="849"/>
                </a:lnTo>
                <a:lnTo>
                  <a:pt x="377" y="887"/>
                </a:lnTo>
                <a:lnTo>
                  <a:pt x="377" y="900"/>
                </a:lnTo>
                <a:lnTo>
                  <a:pt x="377" y="904"/>
                </a:lnTo>
                <a:lnTo>
                  <a:pt x="375" y="906"/>
                </a:lnTo>
                <a:lnTo>
                  <a:pt x="375" y="906"/>
                </a:lnTo>
                <a:lnTo>
                  <a:pt x="375" y="910"/>
                </a:lnTo>
                <a:lnTo>
                  <a:pt x="374" y="917"/>
                </a:lnTo>
                <a:lnTo>
                  <a:pt x="374" y="940"/>
                </a:lnTo>
                <a:lnTo>
                  <a:pt x="374" y="1009"/>
                </a:lnTo>
                <a:lnTo>
                  <a:pt x="375" y="1076"/>
                </a:lnTo>
                <a:lnTo>
                  <a:pt x="377" y="1100"/>
                </a:lnTo>
                <a:lnTo>
                  <a:pt x="375" y="1109"/>
                </a:lnTo>
                <a:lnTo>
                  <a:pt x="375" y="1109"/>
                </a:lnTo>
                <a:lnTo>
                  <a:pt x="369" y="1128"/>
                </a:lnTo>
                <a:lnTo>
                  <a:pt x="356" y="1168"/>
                </a:lnTo>
                <a:lnTo>
                  <a:pt x="338" y="1231"/>
                </a:lnTo>
                <a:lnTo>
                  <a:pt x="338" y="1231"/>
                </a:lnTo>
                <a:lnTo>
                  <a:pt x="332" y="1264"/>
                </a:lnTo>
                <a:lnTo>
                  <a:pt x="326" y="1298"/>
                </a:lnTo>
                <a:lnTo>
                  <a:pt x="326" y="1298"/>
                </a:lnTo>
                <a:lnTo>
                  <a:pt x="319" y="1331"/>
                </a:lnTo>
                <a:lnTo>
                  <a:pt x="313" y="1357"/>
                </a:lnTo>
                <a:lnTo>
                  <a:pt x="313" y="1357"/>
                </a:lnTo>
                <a:lnTo>
                  <a:pt x="314" y="1367"/>
                </a:lnTo>
                <a:lnTo>
                  <a:pt x="317" y="1388"/>
                </a:lnTo>
                <a:lnTo>
                  <a:pt x="319" y="1400"/>
                </a:lnTo>
                <a:lnTo>
                  <a:pt x="319" y="1411"/>
                </a:lnTo>
                <a:lnTo>
                  <a:pt x="316" y="1419"/>
                </a:lnTo>
                <a:lnTo>
                  <a:pt x="315" y="1422"/>
                </a:lnTo>
                <a:lnTo>
                  <a:pt x="313" y="1425"/>
                </a:lnTo>
                <a:lnTo>
                  <a:pt x="313" y="1425"/>
                </a:lnTo>
                <a:lnTo>
                  <a:pt x="308" y="1428"/>
                </a:lnTo>
                <a:lnTo>
                  <a:pt x="303" y="1430"/>
                </a:lnTo>
                <a:lnTo>
                  <a:pt x="299" y="1431"/>
                </a:lnTo>
                <a:lnTo>
                  <a:pt x="295" y="1431"/>
                </a:lnTo>
                <a:lnTo>
                  <a:pt x="287" y="1428"/>
                </a:lnTo>
                <a:lnTo>
                  <a:pt x="278" y="1425"/>
                </a:lnTo>
                <a:lnTo>
                  <a:pt x="278" y="1425"/>
                </a:lnTo>
                <a:lnTo>
                  <a:pt x="270" y="1420"/>
                </a:lnTo>
                <a:lnTo>
                  <a:pt x="262" y="1414"/>
                </a:lnTo>
                <a:lnTo>
                  <a:pt x="256" y="1408"/>
                </a:lnTo>
                <a:lnTo>
                  <a:pt x="254" y="1404"/>
                </a:lnTo>
                <a:lnTo>
                  <a:pt x="254" y="1404"/>
                </a:lnTo>
                <a:lnTo>
                  <a:pt x="254" y="1396"/>
                </a:lnTo>
                <a:lnTo>
                  <a:pt x="254" y="1382"/>
                </a:lnTo>
                <a:lnTo>
                  <a:pt x="254" y="1362"/>
                </a:lnTo>
                <a:lnTo>
                  <a:pt x="254" y="1362"/>
                </a:lnTo>
                <a:lnTo>
                  <a:pt x="251" y="1366"/>
                </a:lnTo>
                <a:lnTo>
                  <a:pt x="249" y="1369"/>
                </a:lnTo>
                <a:lnTo>
                  <a:pt x="247" y="1372"/>
                </a:lnTo>
                <a:lnTo>
                  <a:pt x="245" y="1372"/>
                </a:lnTo>
                <a:lnTo>
                  <a:pt x="244" y="1370"/>
                </a:lnTo>
                <a:lnTo>
                  <a:pt x="243" y="1366"/>
                </a:lnTo>
                <a:lnTo>
                  <a:pt x="243" y="1353"/>
                </a:lnTo>
                <a:lnTo>
                  <a:pt x="245" y="1333"/>
                </a:lnTo>
                <a:lnTo>
                  <a:pt x="245" y="1333"/>
                </a:lnTo>
                <a:lnTo>
                  <a:pt x="250" y="1295"/>
                </a:lnTo>
                <a:lnTo>
                  <a:pt x="252" y="1277"/>
                </a:lnTo>
                <a:lnTo>
                  <a:pt x="254" y="1269"/>
                </a:lnTo>
                <a:lnTo>
                  <a:pt x="254" y="1256"/>
                </a:lnTo>
                <a:lnTo>
                  <a:pt x="254" y="1256"/>
                </a:lnTo>
                <a:lnTo>
                  <a:pt x="252" y="1239"/>
                </a:lnTo>
                <a:lnTo>
                  <a:pt x="250" y="1222"/>
                </a:lnTo>
                <a:lnTo>
                  <a:pt x="249" y="1199"/>
                </a:lnTo>
                <a:lnTo>
                  <a:pt x="249" y="1168"/>
                </a:lnTo>
                <a:lnTo>
                  <a:pt x="249" y="1168"/>
                </a:lnTo>
                <a:lnTo>
                  <a:pt x="250" y="1121"/>
                </a:lnTo>
                <a:lnTo>
                  <a:pt x="250" y="1067"/>
                </a:lnTo>
                <a:lnTo>
                  <a:pt x="249" y="1003"/>
                </a:lnTo>
                <a:lnTo>
                  <a:pt x="249" y="1003"/>
                </a:lnTo>
                <a:lnTo>
                  <a:pt x="247" y="1037"/>
                </a:lnTo>
                <a:lnTo>
                  <a:pt x="242" y="1066"/>
                </a:lnTo>
                <a:lnTo>
                  <a:pt x="239" y="1079"/>
                </a:lnTo>
                <a:lnTo>
                  <a:pt x="237" y="1088"/>
                </a:lnTo>
                <a:lnTo>
                  <a:pt x="237" y="1088"/>
                </a:lnTo>
                <a:lnTo>
                  <a:pt x="234" y="1098"/>
                </a:lnTo>
                <a:lnTo>
                  <a:pt x="231" y="1108"/>
                </a:lnTo>
                <a:lnTo>
                  <a:pt x="229" y="1137"/>
                </a:lnTo>
                <a:lnTo>
                  <a:pt x="226" y="1165"/>
                </a:lnTo>
                <a:lnTo>
                  <a:pt x="224" y="1189"/>
                </a:lnTo>
                <a:lnTo>
                  <a:pt x="224" y="1189"/>
                </a:lnTo>
                <a:lnTo>
                  <a:pt x="219" y="1212"/>
                </a:lnTo>
                <a:lnTo>
                  <a:pt x="213" y="1237"/>
                </a:lnTo>
                <a:lnTo>
                  <a:pt x="209" y="1258"/>
                </a:lnTo>
                <a:lnTo>
                  <a:pt x="208" y="1265"/>
                </a:lnTo>
                <a:lnTo>
                  <a:pt x="208" y="1269"/>
                </a:lnTo>
                <a:lnTo>
                  <a:pt x="208" y="1269"/>
                </a:lnTo>
                <a:lnTo>
                  <a:pt x="212" y="1276"/>
                </a:lnTo>
                <a:lnTo>
                  <a:pt x="215" y="1283"/>
                </a:lnTo>
                <a:lnTo>
                  <a:pt x="216" y="1295"/>
                </a:lnTo>
                <a:lnTo>
                  <a:pt x="216" y="1295"/>
                </a:lnTo>
                <a:lnTo>
                  <a:pt x="217" y="1308"/>
                </a:lnTo>
                <a:lnTo>
                  <a:pt x="218" y="1322"/>
                </a:lnTo>
                <a:lnTo>
                  <a:pt x="221" y="1333"/>
                </a:lnTo>
                <a:lnTo>
                  <a:pt x="219" y="1341"/>
                </a:lnTo>
                <a:lnTo>
                  <a:pt x="219" y="1341"/>
                </a:lnTo>
                <a:lnTo>
                  <a:pt x="219" y="1352"/>
                </a:lnTo>
                <a:lnTo>
                  <a:pt x="221" y="1366"/>
                </a:lnTo>
                <a:lnTo>
                  <a:pt x="221" y="1380"/>
                </a:lnTo>
                <a:lnTo>
                  <a:pt x="221" y="1385"/>
                </a:lnTo>
                <a:lnTo>
                  <a:pt x="219" y="1387"/>
                </a:lnTo>
                <a:lnTo>
                  <a:pt x="219" y="1387"/>
                </a:lnTo>
                <a:lnTo>
                  <a:pt x="219" y="1388"/>
                </a:lnTo>
                <a:lnTo>
                  <a:pt x="219" y="1389"/>
                </a:lnTo>
                <a:lnTo>
                  <a:pt x="221" y="1394"/>
                </a:lnTo>
                <a:lnTo>
                  <a:pt x="219" y="1396"/>
                </a:lnTo>
                <a:lnTo>
                  <a:pt x="218" y="1400"/>
                </a:lnTo>
                <a:lnTo>
                  <a:pt x="216" y="1404"/>
                </a:lnTo>
                <a:lnTo>
                  <a:pt x="211" y="1408"/>
                </a:lnTo>
                <a:lnTo>
                  <a:pt x="211" y="1408"/>
                </a:lnTo>
                <a:lnTo>
                  <a:pt x="203" y="1418"/>
                </a:lnTo>
                <a:lnTo>
                  <a:pt x="196" y="1425"/>
                </a:lnTo>
                <a:lnTo>
                  <a:pt x="192" y="1427"/>
                </a:lnTo>
                <a:lnTo>
                  <a:pt x="190" y="1428"/>
                </a:lnTo>
                <a:lnTo>
                  <a:pt x="186" y="1430"/>
                </a:lnTo>
                <a:lnTo>
                  <a:pt x="182" y="1430"/>
                </a:lnTo>
                <a:lnTo>
                  <a:pt x="182" y="1430"/>
                </a:lnTo>
                <a:lnTo>
                  <a:pt x="144" y="1421"/>
                </a:lnTo>
                <a:lnTo>
                  <a:pt x="144" y="1421"/>
                </a:lnTo>
                <a:lnTo>
                  <a:pt x="133" y="1417"/>
                </a:lnTo>
                <a:lnTo>
                  <a:pt x="119" y="1409"/>
                </a:lnTo>
                <a:lnTo>
                  <a:pt x="112" y="1405"/>
                </a:lnTo>
                <a:lnTo>
                  <a:pt x="106" y="1400"/>
                </a:lnTo>
                <a:lnTo>
                  <a:pt x="102" y="1395"/>
                </a:lnTo>
                <a:lnTo>
                  <a:pt x="102" y="1393"/>
                </a:lnTo>
                <a:lnTo>
                  <a:pt x="102" y="1392"/>
                </a:lnTo>
                <a:lnTo>
                  <a:pt x="102" y="1392"/>
                </a:lnTo>
                <a:lnTo>
                  <a:pt x="105" y="1387"/>
                </a:lnTo>
                <a:lnTo>
                  <a:pt x="109" y="1382"/>
                </a:lnTo>
                <a:lnTo>
                  <a:pt x="124" y="1373"/>
                </a:lnTo>
                <a:lnTo>
                  <a:pt x="138" y="1365"/>
                </a:lnTo>
                <a:lnTo>
                  <a:pt x="144" y="1362"/>
                </a:lnTo>
                <a:lnTo>
                  <a:pt x="144" y="1362"/>
                </a:lnTo>
                <a:lnTo>
                  <a:pt x="146" y="1354"/>
                </a:lnTo>
                <a:lnTo>
                  <a:pt x="148" y="1347"/>
                </a:lnTo>
                <a:lnTo>
                  <a:pt x="148" y="1341"/>
                </a:lnTo>
                <a:lnTo>
                  <a:pt x="148" y="1341"/>
                </a:lnTo>
                <a:lnTo>
                  <a:pt x="147" y="1339"/>
                </a:lnTo>
                <a:lnTo>
                  <a:pt x="146" y="1337"/>
                </a:lnTo>
                <a:lnTo>
                  <a:pt x="144" y="1334"/>
                </a:lnTo>
                <a:lnTo>
                  <a:pt x="141" y="1333"/>
                </a:lnTo>
                <a:lnTo>
                  <a:pt x="140" y="1329"/>
                </a:lnTo>
                <a:lnTo>
                  <a:pt x="140" y="1326"/>
                </a:lnTo>
                <a:lnTo>
                  <a:pt x="140" y="1320"/>
                </a:lnTo>
                <a:lnTo>
                  <a:pt x="140" y="1320"/>
                </a:lnTo>
                <a:lnTo>
                  <a:pt x="140" y="1282"/>
                </a:lnTo>
                <a:lnTo>
                  <a:pt x="140" y="1215"/>
                </a:lnTo>
                <a:lnTo>
                  <a:pt x="140" y="1118"/>
                </a:lnTo>
                <a:lnTo>
                  <a:pt x="140" y="1118"/>
                </a:lnTo>
                <a:lnTo>
                  <a:pt x="139" y="1106"/>
                </a:lnTo>
                <a:lnTo>
                  <a:pt x="139" y="1090"/>
                </a:lnTo>
                <a:lnTo>
                  <a:pt x="140" y="1062"/>
                </a:lnTo>
                <a:lnTo>
                  <a:pt x="140" y="1062"/>
                </a:lnTo>
                <a:lnTo>
                  <a:pt x="143" y="995"/>
                </a:lnTo>
                <a:lnTo>
                  <a:pt x="145" y="965"/>
                </a:lnTo>
                <a:lnTo>
                  <a:pt x="148" y="940"/>
                </a:lnTo>
                <a:lnTo>
                  <a:pt x="148" y="940"/>
                </a:lnTo>
                <a:lnTo>
                  <a:pt x="153" y="919"/>
                </a:lnTo>
                <a:lnTo>
                  <a:pt x="158" y="901"/>
                </a:lnTo>
                <a:lnTo>
                  <a:pt x="163" y="885"/>
                </a:lnTo>
                <a:lnTo>
                  <a:pt x="165" y="873"/>
                </a:lnTo>
                <a:lnTo>
                  <a:pt x="165" y="873"/>
                </a:lnTo>
                <a:lnTo>
                  <a:pt x="171" y="849"/>
                </a:lnTo>
                <a:lnTo>
                  <a:pt x="180" y="812"/>
                </a:lnTo>
                <a:lnTo>
                  <a:pt x="189" y="776"/>
                </a:lnTo>
                <a:lnTo>
                  <a:pt x="191" y="764"/>
                </a:lnTo>
                <a:lnTo>
                  <a:pt x="191" y="761"/>
                </a:lnTo>
                <a:lnTo>
                  <a:pt x="190" y="758"/>
                </a:lnTo>
                <a:lnTo>
                  <a:pt x="190" y="758"/>
                </a:lnTo>
                <a:lnTo>
                  <a:pt x="189" y="756"/>
                </a:lnTo>
                <a:lnTo>
                  <a:pt x="186" y="749"/>
                </a:lnTo>
                <a:lnTo>
                  <a:pt x="179" y="729"/>
                </a:lnTo>
                <a:lnTo>
                  <a:pt x="173" y="710"/>
                </a:lnTo>
                <a:lnTo>
                  <a:pt x="171" y="703"/>
                </a:lnTo>
                <a:lnTo>
                  <a:pt x="170" y="699"/>
                </a:lnTo>
                <a:lnTo>
                  <a:pt x="170" y="699"/>
                </a:lnTo>
                <a:lnTo>
                  <a:pt x="169" y="693"/>
                </a:lnTo>
                <a:lnTo>
                  <a:pt x="167" y="678"/>
                </a:lnTo>
                <a:lnTo>
                  <a:pt x="166" y="632"/>
                </a:lnTo>
                <a:lnTo>
                  <a:pt x="165" y="565"/>
                </a:lnTo>
                <a:lnTo>
                  <a:pt x="165" y="565"/>
                </a:lnTo>
                <a:lnTo>
                  <a:pt x="151" y="547"/>
                </a:lnTo>
                <a:lnTo>
                  <a:pt x="139" y="534"/>
                </a:lnTo>
                <a:lnTo>
                  <a:pt x="134" y="529"/>
                </a:lnTo>
                <a:lnTo>
                  <a:pt x="132" y="527"/>
                </a:lnTo>
                <a:lnTo>
                  <a:pt x="132" y="527"/>
                </a:lnTo>
                <a:lnTo>
                  <a:pt x="128" y="524"/>
                </a:lnTo>
                <a:lnTo>
                  <a:pt x="122" y="519"/>
                </a:lnTo>
                <a:lnTo>
                  <a:pt x="111" y="503"/>
                </a:lnTo>
                <a:lnTo>
                  <a:pt x="93" y="481"/>
                </a:lnTo>
                <a:lnTo>
                  <a:pt x="93" y="481"/>
                </a:lnTo>
                <a:lnTo>
                  <a:pt x="83" y="471"/>
                </a:lnTo>
                <a:lnTo>
                  <a:pt x="76" y="464"/>
                </a:lnTo>
                <a:lnTo>
                  <a:pt x="73" y="459"/>
                </a:lnTo>
                <a:lnTo>
                  <a:pt x="73" y="459"/>
                </a:lnTo>
                <a:lnTo>
                  <a:pt x="72" y="452"/>
                </a:lnTo>
                <a:lnTo>
                  <a:pt x="73" y="446"/>
                </a:lnTo>
                <a:lnTo>
                  <a:pt x="73" y="446"/>
                </a:lnTo>
                <a:lnTo>
                  <a:pt x="66" y="431"/>
                </a:lnTo>
                <a:lnTo>
                  <a:pt x="60" y="419"/>
                </a:lnTo>
                <a:lnTo>
                  <a:pt x="55" y="413"/>
                </a:lnTo>
                <a:lnTo>
                  <a:pt x="55" y="413"/>
                </a:lnTo>
                <a:lnTo>
                  <a:pt x="54" y="406"/>
                </a:lnTo>
                <a:lnTo>
                  <a:pt x="53" y="392"/>
                </a:lnTo>
                <a:lnTo>
                  <a:pt x="50" y="348"/>
                </a:lnTo>
                <a:lnTo>
                  <a:pt x="47" y="287"/>
                </a:lnTo>
                <a:lnTo>
                  <a:pt x="39" y="279"/>
                </a:lnTo>
                <a:lnTo>
                  <a:pt x="39" y="279"/>
                </a:lnTo>
                <a:lnTo>
                  <a:pt x="36" y="280"/>
                </a:lnTo>
                <a:lnTo>
                  <a:pt x="34" y="282"/>
                </a:lnTo>
                <a:lnTo>
                  <a:pt x="30" y="287"/>
                </a:lnTo>
                <a:lnTo>
                  <a:pt x="30" y="287"/>
                </a:lnTo>
                <a:lnTo>
                  <a:pt x="26" y="296"/>
                </a:lnTo>
                <a:lnTo>
                  <a:pt x="22" y="303"/>
                </a:lnTo>
                <a:lnTo>
                  <a:pt x="22" y="303"/>
                </a:lnTo>
                <a:lnTo>
                  <a:pt x="22" y="305"/>
                </a:lnTo>
                <a:lnTo>
                  <a:pt x="22" y="308"/>
                </a:lnTo>
                <a:lnTo>
                  <a:pt x="24" y="315"/>
                </a:lnTo>
                <a:lnTo>
                  <a:pt x="24" y="318"/>
                </a:lnTo>
                <a:lnTo>
                  <a:pt x="24" y="320"/>
                </a:lnTo>
                <a:lnTo>
                  <a:pt x="22" y="321"/>
                </a:lnTo>
                <a:lnTo>
                  <a:pt x="17" y="320"/>
                </a:lnTo>
                <a:lnTo>
                  <a:pt x="17" y="320"/>
                </a:lnTo>
                <a:lnTo>
                  <a:pt x="8" y="318"/>
                </a:lnTo>
                <a:lnTo>
                  <a:pt x="2" y="314"/>
                </a:lnTo>
                <a:lnTo>
                  <a:pt x="1" y="313"/>
                </a:lnTo>
                <a:lnTo>
                  <a:pt x="0" y="312"/>
                </a:lnTo>
                <a:lnTo>
                  <a:pt x="0" y="309"/>
                </a:lnTo>
                <a:lnTo>
                  <a:pt x="1" y="308"/>
                </a:lnTo>
                <a:lnTo>
                  <a:pt x="1" y="308"/>
                </a:lnTo>
                <a:lnTo>
                  <a:pt x="3" y="305"/>
                </a:lnTo>
                <a:lnTo>
                  <a:pt x="5" y="302"/>
                </a:lnTo>
                <a:lnTo>
                  <a:pt x="8" y="301"/>
                </a:lnTo>
                <a:lnTo>
                  <a:pt x="9" y="299"/>
                </a:lnTo>
                <a:lnTo>
                  <a:pt x="9" y="299"/>
                </a:lnTo>
                <a:lnTo>
                  <a:pt x="11" y="298"/>
                </a:lnTo>
                <a:lnTo>
                  <a:pt x="14" y="296"/>
                </a:lnTo>
                <a:lnTo>
                  <a:pt x="16" y="294"/>
                </a:lnTo>
                <a:lnTo>
                  <a:pt x="17" y="290"/>
                </a:lnTo>
                <a:lnTo>
                  <a:pt x="17" y="290"/>
                </a:lnTo>
                <a:lnTo>
                  <a:pt x="26" y="269"/>
                </a:lnTo>
                <a:lnTo>
                  <a:pt x="26" y="269"/>
                </a:lnTo>
                <a:lnTo>
                  <a:pt x="24" y="263"/>
                </a:lnTo>
                <a:lnTo>
                  <a:pt x="22" y="256"/>
                </a:lnTo>
                <a:lnTo>
                  <a:pt x="22" y="249"/>
                </a:lnTo>
                <a:lnTo>
                  <a:pt x="22" y="249"/>
                </a:lnTo>
                <a:lnTo>
                  <a:pt x="21" y="236"/>
                </a:lnTo>
                <a:lnTo>
                  <a:pt x="22" y="229"/>
                </a:lnTo>
                <a:lnTo>
                  <a:pt x="24" y="227"/>
                </a:lnTo>
                <a:lnTo>
                  <a:pt x="26" y="223"/>
                </a:lnTo>
                <a:lnTo>
                  <a:pt x="26" y="223"/>
                </a:lnTo>
                <a:lnTo>
                  <a:pt x="35" y="214"/>
                </a:lnTo>
                <a:lnTo>
                  <a:pt x="39" y="211"/>
                </a:lnTo>
                <a:lnTo>
                  <a:pt x="47" y="198"/>
                </a:lnTo>
                <a:lnTo>
                  <a:pt x="47" y="198"/>
                </a:lnTo>
                <a:lnTo>
                  <a:pt x="50" y="199"/>
                </a:lnTo>
                <a:lnTo>
                  <a:pt x="54" y="199"/>
                </a:lnTo>
                <a:lnTo>
                  <a:pt x="55" y="198"/>
                </a:lnTo>
                <a:lnTo>
                  <a:pt x="55" y="19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F83BF70-F5C6-41F0-BD69-6DC94D9DB10E}"/>
              </a:ext>
            </a:extLst>
          </p:cNvPr>
          <p:cNvSpPr>
            <a:spLocks/>
          </p:cNvSpPr>
          <p:nvPr/>
        </p:nvSpPr>
        <p:spPr bwMode="auto">
          <a:xfrm>
            <a:off x="8328634" y="2560907"/>
            <a:ext cx="763152" cy="1861712"/>
          </a:xfrm>
          <a:custGeom>
            <a:avLst/>
            <a:gdLst>
              <a:gd name="T0" fmla="*/ 155 w 562"/>
              <a:gd name="T1" fmla="*/ 72 h 1371"/>
              <a:gd name="T2" fmla="*/ 121 w 562"/>
              <a:gd name="T3" fmla="*/ 85 h 1371"/>
              <a:gd name="T4" fmla="*/ 116 w 562"/>
              <a:gd name="T5" fmla="*/ 102 h 1371"/>
              <a:gd name="T6" fmla="*/ 113 w 562"/>
              <a:gd name="T7" fmla="*/ 111 h 1371"/>
              <a:gd name="T8" fmla="*/ 103 w 562"/>
              <a:gd name="T9" fmla="*/ 136 h 1371"/>
              <a:gd name="T10" fmla="*/ 111 w 562"/>
              <a:gd name="T11" fmla="*/ 142 h 1371"/>
              <a:gd name="T12" fmla="*/ 126 w 562"/>
              <a:gd name="T13" fmla="*/ 150 h 1371"/>
              <a:gd name="T14" fmla="*/ 254 w 562"/>
              <a:gd name="T15" fmla="*/ 475 h 1371"/>
              <a:gd name="T16" fmla="*/ 263 w 562"/>
              <a:gd name="T17" fmla="*/ 689 h 1371"/>
              <a:gd name="T18" fmla="*/ 183 w 562"/>
              <a:gd name="T19" fmla="*/ 860 h 1371"/>
              <a:gd name="T20" fmla="*/ 107 w 562"/>
              <a:gd name="T21" fmla="*/ 1095 h 1371"/>
              <a:gd name="T22" fmla="*/ 56 w 562"/>
              <a:gd name="T23" fmla="*/ 1156 h 1371"/>
              <a:gd name="T24" fmla="*/ 43 w 562"/>
              <a:gd name="T25" fmla="*/ 1247 h 1371"/>
              <a:gd name="T26" fmla="*/ 1 w 562"/>
              <a:gd name="T27" fmla="*/ 1309 h 1371"/>
              <a:gd name="T28" fmla="*/ 30 w 562"/>
              <a:gd name="T29" fmla="*/ 1332 h 1371"/>
              <a:gd name="T30" fmla="*/ 98 w 562"/>
              <a:gd name="T31" fmla="*/ 1321 h 1371"/>
              <a:gd name="T32" fmla="*/ 125 w 562"/>
              <a:gd name="T33" fmla="*/ 1255 h 1371"/>
              <a:gd name="T34" fmla="*/ 241 w 562"/>
              <a:gd name="T35" fmla="*/ 1027 h 1371"/>
              <a:gd name="T36" fmla="*/ 327 w 562"/>
              <a:gd name="T37" fmla="*/ 907 h 1371"/>
              <a:gd name="T38" fmla="*/ 394 w 562"/>
              <a:gd name="T39" fmla="*/ 1082 h 1371"/>
              <a:gd name="T40" fmla="*/ 468 w 562"/>
              <a:gd name="T41" fmla="*/ 1317 h 1371"/>
              <a:gd name="T42" fmla="*/ 443 w 562"/>
              <a:gd name="T43" fmla="*/ 1365 h 1371"/>
              <a:gd name="T44" fmla="*/ 523 w 562"/>
              <a:gd name="T45" fmla="*/ 1369 h 1371"/>
              <a:gd name="T46" fmla="*/ 554 w 562"/>
              <a:gd name="T47" fmla="*/ 1313 h 1371"/>
              <a:gd name="T48" fmla="*/ 553 w 562"/>
              <a:gd name="T49" fmla="*/ 1289 h 1371"/>
              <a:gd name="T50" fmla="*/ 537 w 562"/>
              <a:gd name="T51" fmla="*/ 1241 h 1371"/>
              <a:gd name="T52" fmla="*/ 526 w 562"/>
              <a:gd name="T53" fmla="*/ 1153 h 1371"/>
              <a:gd name="T54" fmla="*/ 489 w 562"/>
              <a:gd name="T55" fmla="*/ 1048 h 1371"/>
              <a:gd name="T56" fmla="*/ 464 w 562"/>
              <a:gd name="T57" fmla="*/ 808 h 1371"/>
              <a:gd name="T58" fmla="*/ 463 w 562"/>
              <a:gd name="T59" fmla="*/ 643 h 1371"/>
              <a:gd name="T60" fmla="*/ 511 w 562"/>
              <a:gd name="T61" fmla="*/ 501 h 1371"/>
              <a:gd name="T62" fmla="*/ 562 w 562"/>
              <a:gd name="T63" fmla="*/ 359 h 1371"/>
              <a:gd name="T64" fmla="*/ 536 w 562"/>
              <a:gd name="T65" fmla="*/ 253 h 1371"/>
              <a:gd name="T66" fmla="*/ 493 w 562"/>
              <a:gd name="T67" fmla="*/ 96 h 1371"/>
              <a:gd name="T68" fmla="*/ 456 w 562"/>
              <a:gd name="T69" fmla="*/ 51 h 1371"/>
              <a:gd name="T70" fmla="*/ 457 w 562"/>
              <a:gd name="T71" fmla="*/ 65 h 1371"/>
              <a:gd name="T72" fmla="*/ 468 w 562"/>
              <a:gd name="T73" fmla="*/ 79 h 1371"/>
              <a:gd name="T74" fmla="*/ 462 w 562"/>
              <a:gd name="T75" fmla="*/ 117 h 1371"/>
              <a:gd name="T76" fmla="*/ 455 w 562"/>
              <a:gd name="T77" fmla="*/ 171 h 1371"/>
              <a:gd name="T78" fmla="*/ 502 w 562"/>
              <a:gd name="T79" fmla="*/ 321 h 1371"/>
              <a:gd name="T80" fmla="*/ 464 w 562"/>
              <a:gd name="T81" fmla="*/ 402 h 1371"/>
              <a:gd name="T82" fmla="*/ 425 w 562"/>
              <a:gd name="T83" fmla="*/ 377 h 1371"/>
              <a:gd name="T84" fmla="*/ 445 w 562"/>
              <a:gd name="T85" fmla="*/ 344 h 1371"/>
              <a:gd name="T86" fmla="*/ 446 w 562"/>
              <a:gd name="T87" fmla="*/ 287 h 1371"/>
              <a:gd name="T88" fmla="*/ 397 w 562"/>
              <a:gd name="T89" fmla="*/ 249 h 1371"/>
              <a:gd name="T90" fmla="*/ 337 w 562"/>
              <a:gd name="T91" fmla="*/ 256 h 1371"/>
              <a:gd name="T92" fmla="*/ 311 w 562"/>
              <a:gd name="T93" fmla="*/ 288 h 1371"/>
              <a:gd name="T94" fmla="*/ 315 w 562"/>
              <a:gd name="T95" fmla="*/ 314 h 1371"/>
              <a:gd name="T96" fmla="*/ 320 w 562"/>
              <a:gd name="T97" fmla="*/ 366 h 1371"/>
              <a:gd name="T98" fmla="*/ 340 w 562"/>
              <a:gd name="T99" fmla="*/ 392 h 1371"/>
              <a:gd name="T100" fmla="*/ 326 w 562"/>
              <a:gd name="T101" fmla="*/ 417 h 1371"/>
              <a:gd name="T102" fmla="*/ 267 w 562"/>
              <a:gd name="T103" fmla="*/ 362 h 1371"/>
              <a:gd name="T104" fmla="*/ 233 w 562"/>
              <a:gd name="T105" fmla="*/ 325 h 1371"/>
              <a:gd name="T106" fmla="*/ 203 w 562"/>
              <a:gd name="T107" fmla="*/ 308 h 1371"/>
              <a:gd name="T108" fmla="*/ 172 w 562"/>
              <a:gd name="T109" fmla="*/ 193 h 1371"/>
              <a:gd name="T110" fmla="*/ 182 w 562"/>
              <a:gd name="T111" fmla="*/ 116 h 1371"/>
              <a:gd name="T112" fmla="*/ 387 w 562"/>
              <a:gd name="T113" fmla="*/ 26 h 1371"/>
              <a:gd name="T114" fmla="*/ 374 w 562"/>
              <a:gd name="T115" fmla="*/ 0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2" h="1371">
                <a:moveTo>
                  <a:pt x="374" y="0"/>
                </a:moveTo>
                <a:lnTo>
                  <a:pt x="169" y="77"/>
                </a:lnTo>
                <a:lnTo>
                  <a:pt x="169" y="77"/>
                </a:lnTo>
                <a:lnTo>
                  <a:pt x="163" y="74"/>
                </a:lnTo>
                <a:lnTo>
                  <a:pt x="158" y="73"/>
                </a:lnTo>
                <a:lnTo>
                  <a:pt x="156" y="73"/>
                </a:lnTo>
                <a:lnTo>
                  <a:pt x="156" y="73"/>
                </a:lnTo>
                <a:lnTo>
                  <a:pt x="156" y="73"/>
                </a:lnTo>
                <a:lnTo>
                  <a:pt x="155" y="72"/>
                </a:lnTo>
                <a:lnTo>
                  <a:pt x="153" y="72"/>
                </a:lnTo>
                <a:lnTo>
                  <a:pt x="147" y="73"/>
                </a:lnTo>
                <a:lnTo>
                  <a:pt x="147" y="73"/>
                </a:lnTo>
                <a:lnTo>
                  <a:pt x="142" y="74"/>
                </a:lnTo>
                <a:lnTo>
                  <a:pt x="138" y="77"/>
                </a:lnTo>
                <a:lnTo>
                  <a:pt x="134" y="79"/>
                </a:lnTo>
                <a:lnTo>
                  <a:pt x="130" y="82"/>
                </a:lnTo>
                <a:lnTo>
                  <a:pt x="130" y="82"/>
                </a:lnTo>
                <a:lnTo>
                  <a:pt x="121" y="85"/>
                </a:lnTo>
                <a:lnTo>
                  <a:pt x="119" y="86"/>
                </a:lnTo>
                <a:lnTo>
                  <a:pt x="117" y="90"/>
                </a:lnTo>
                <a:lnTo>
                  <a:pt x="117" y="90"/>
                </a:lnTo>
                <a:lnTo>
                  <a:pt x="118" y="93"/>
                </a:lnTo>
                <a:lnTo>
                  <a:pt x="118" y="94"/>
                </a:lnTo>
                <a:lnTo>
                  <a:pt x="119" y="96"/>
                </a:lnTo>
                <a:lnTo>
                  <a:pt x="117" y="98"/>
                </a:lnTo>
                <a:lnTo>
                  <a:pt x="117" y="98"/>
                </a:lnTo>
                <a:lnTo>
                  <a:pt x="116" y="102"/>
                </a:lnTo>
                <a:lnTo>
                  <a:pt x="114" y="104"/>
                </a:lnTo>
                <a:lnTo>
                  <a:pt x="113" y="106"/>
                </a:lnTo>
                <a:lnTo>
                  <a:pt x="113" y="107"/>
                </a:lnTo>
                <a:lnTo>
                  <a:pt x="113" y="107"/>
                </a:lnTo>
                <a:lnTo>
                  <a:pt x="113" y="107"/>
                </a:lnTo>
                <a:lnTo>
                  <a:pt x="113" y="109"/>
                </a:lnTo>
                <a:lnTo>
                  <a:pt x="114" y="110"/>
                </a:lnTo>
                <a:lnTo>
                  <a:pt x="113" y="111"/>
                </a:lnTo>
                <a:lnTo>
                  <a:pt x="113" y="111"/>
                </a:lnTo>
                <a:lnTo>
                  <a:pt x="107" y="115"/>
                </a:lnTo>
                <a:lnTo>
                  <a:pt x="105" y="117"/>
                </a:lnTo>
                <a:lnTo>
                  <a:pt x="105" y="119"/>
                </a:lnTo>
                <a:lnTo>
                  <a:pt x="105" y="119"/>
                </a:lnTo>
                <a:lnTo>
                  <a:pt x="104" y="123"/>
                </a:lnTo>
                <a:lnTo>
                  <a:pt x="105" y="129"/>
                </a:lnTo>
                <a:lnTo>
                  <a:pt x="105" y="129"/>
                </a:lnTo>
                <a:lnTo>
                  <a:pt x="104" y="132"/>
                </a:lnTo>
                <a:lnTo>
                  <a:pt x="103" y="136"/>
                </a:lnTo>
                <a:lnTo>
                  <a:pt x="103" y="139"/>
                </a:lnTo>
                <a:lnTo>
                  <a:pt x="105" y="145"/>
                </a:lnTo>
                <a:lnTo>
                  <a:pt x="105" y="145"/>
                </a:lnTo>
                <a:lnTo>
                  <a:pt x="107" y="151"/>
                </a:lnTo>
                <a:lnTo>
                  <a:pt x="111" y="155"/>
                </a:lnTo>
                <a:lnTo>
                  <a:pt x="112" y="156"/>
                </a:lnTo>
                <a:lnTo>
                  <a:pt x="113" y="154"/>
                </a:lnTo>
                <a:lnTo>
                  <a:pt x="113" y="154"/>
                </a:lnTo>
                <a:lnTo>
                  <a:pt x="111" y="142"/>
                </a:lnTo>
                <a:lnTo>
                  <a:pt x="108" y="132"/>
                </a:lnTo>
                <a:lnTo>
                  <a:pt x="113" y="124"/>
                </a:lnTo>
                <a:lnTo>
                  <a:pt x="113" y="124"/>
                </a:lnTo>
                <a:lnTo>
                  <a:pt x="117" y="137"/>
                </a:lnTo>
                <a:lnTo>
                  <a:pt x="117" y="137"/>
                </a:lnTo>
                <a:lnTo>
                  <a:pt x="119" y="141"/>
                </a:lnTo>
                <a:lnTo>
                  <a:pt x="123" y="145"/>
                </a:lnTo>
                <a:lnTo>
                  <a:pt x="126" y="150"/>
                </a:lnTo>
                <a:lnTo>
                  <a:pt x="126" y="150"/>
                </a:lnTo>
                <a:lnTo>
                  <a:pt x="131" y="222"/>
                </a:lnTo>
                <a:lnTo>
                  <a:pt x="136" y="276"/>
                </a:lnTo>
                <a:lnTo>
                  <a:pt x="139" y="308"/>
                </a:lnTo>
                <a:lnTo>
                  <a:pt x="139" y="308"/>
                </a:lnTo>
                <a:lnTo>
                  <a:pt x="140" y="314"/>
                </a:lnTo>
                <a:lnTo>
                  <a:pt x="143" y="320"/>
                </a:lnTo>
                <a:lnTo>
                  <a:pt x="149" y="331"/>
                </a:lnTo>
                <a:lnTo>
                  <a:pt x="156" y="343"/>
                </a:lnTo>
                <a:lnTo>
                  <a:pt x="254" y="475"/>
                </a:lnTo>
                <a:lnTo>
                  <a:pt x="254" y="475"/>
                </a:lnTo>
                <a:lnTo>
                  <a:pt x="256" y="489"/>
                </a:lnTo>
                <a:lnTo>
                  <a:pt x="259" y="509"/>
                </a:lnTo>
                <a:lnTo>
                  <a:pt x="259" y="509"/>
                </a:lnTo>
                <a:lnTo>
                  <a:pt x="261" y="538"/>
                </a:lnTo>
                <a:lnTo>
                  <a:pt x="263" y="596"/>
                </a:lnTo>
                <a:lnTo>
                  <a:pt x="264" y="655"/>
                </a:lnTo>
                <a:lnTo>
                  <a:pt x="264" y="677"/>
                </a:lnTo>
                <a:lnTo>
                  <a:pt x="263" y="689"/>
                </a:lnTo>
                <a:lnTo>
                  <a:pt x="263" y="689"/>
                </a:lnTo>
                <a:lnTo>
                  <a:pt x="259" y="698"/>
                </a:lnTo>
                <a:lnTo>
                  <a:pt x="255" y="705"/>
                </a:lnTo>
                <a:lnTo>
                  <a:pt x="246" y="718"/>
                </a:lnTo>
                <a:lnTo>
                  <a:pt x="246" y="718"/>
                </a:lnTo>
                <a:lnTo>
                  <a:pt x="241" y="728"/>
                </a:lnTo>
                <a:lnTo>
                  <a:pt x="231" y="747"/>
                </a:lnTo>
                <a:lnTo>
                  <a:pt x="208" y="800"/>
                </a:lnTo>
                <a:lnTo>
                  <a:pt x="183" y="860"/>
                </a:lnTo>
                <a:lnTo>
                  <a:pt x="164" y="907"/>
                </a:lnTo>
                <a:lnTo>
                  <a:pt x="164" y="907"/>
                </a:lnTo>
                <a:lnTo>
                  <a:pt x="157" y="928"/>
                </a:lnTo>
                <a:lnTo>
                  <a:pt x="149" y="955"/>
                </a:lnTo>
                <a:lnTo>
                  <a:pt x="131" y="1019"/>
                </a:lnTo>
                <a:lnTo>
                  <a:pt x="116" y="1073"/>
                </a:lnTo>
                <a:lnTo>
                  <a:pt x="108" y="1095"/>
                </a:lnTo>
                <a:lnTo>
                  <a:pt x="108" y="1095"/>
                </a:lnTo>
                <a:lnTo>
                  <a:pt x="107" y="1095"/>
                </a:lnTo>
                <a:lnTo>
                  <a:pt x="103" y="1095"/>
                </a:lnTo>
                <a:lnTo>
                  <a:pt x="98" y="1097"/>
                </a:lnTo>
                <a:lnTo>
                  <a:pt x="91" y="1099"/>
                </a:lnTo>
                <a:lnTo>
                  <a:pt x="85" y="1104"/>
                </a:lnTo>
                <a:lnTo>
                  <a:pt x="78" y="1110"/>
                </a:lnTo>
                <a:lnTo>
                  <a:pt x="71" y="1118"/>
                </a:lnTo>
                <a:lnTo>
                  <a:pt x="66" y="1130"/>
                </a:lnTo>
                <a:lnTo>
                  <a:pt x="66" y="1130"/>
                </a:lnTo>
                <a:lnTo>
                  <a:pt x="56" y="1156"/>
                </a:lnTo>
                <a:lnTo>
                  <a:pt x="48" y="1183"/>
                </a:lnTo>
                <a:lnTo>
                  <a:pt x="42" y="1204"/>
                </a:lnTo>
                <a:lnTo>
                  <a:pt x="41" y="1213"/>
                </a:lnTo>
                <a:lnTo>
                  <a:pt x="40" y="1219"/>
                </a:lnTo>
                <a:lnTo>
                  <a:pt x="40" y="1219"/>
                </a:lnTo>
                <a:lnTo>
                  <a:pt x="41" y="1228"/>
                </a:lnTo>
                <a:lnTo>
                  <a:pt x="43" y="1237"/>
                </a:lnTo>
                <a:lnTo>
                  <a:pt x="43" y="1242"/>
                </a:lnTo>
                <a:lnTo>
                  <a:pt x="43" y="1247"/>
                </a:lnTo>
                <a:lnTo>
                  <a:pt x="42" y="1251"/>
                </a:lnTo>
                <a:lnTo>
                  <a:pt x="40" y="1257"/>
                </a:lnTo>
                <a:lnTo>
                  <a:pt x="40" y="1257"/>
                </a:lnTo>
                <a:lnTo>
                  <a:pt x="36" y="1264"/>
                </a:lnTo>
                <a:lnTo>
                  <a:pt x="29" y="1271"/>
                </a:lnTo>
                <a:lnTo>
                  <a:pt x="14" y="1288"/>
                </a:lnTo>
                <a:lnTo>
                  <a:pt x="7" y="1296"/>
                </a:lnTo>
                <a:lnTo>
                  <a:pt x="2" y="1306"/>
                </a:lnTo>
                <a:lnTo>
                  <a:pt x="1" y="1309"/>
                </a:lnTo>
                <a:lnTo>
                  <a:pt x="0" y="1314"/>
                </a:lnTo>
                <a:lnTo>
                  <a:pt x="0" y="1317"/>
                </a:lnTo>
                <a:lnTo>
                  <a:pt x="2" y="1322"/>
                </a:lnTo>
                <a:lnTo>
                  <a:pt x="2" y="1322"/>
                </a:lnTo>
                <a:lnTo>
                  <a:pt x="4" y="1326"/>
                </a:lnTo>
                <a:lnTo>
                  <a:pt x="8" y="1328"/>
                </a:lnTo>
                <a:lnTo>
                  <a:pt x="13" y="1329"/>
                </a:lnTo>
                <a:lnTo>
                  <a:pt x="17" y="1330"/>
                </a:lnTo>
                <a:lnTo>
                  <a:pt x="30" y="1332"/>
                </a:lnTo>
                <a:lnTo>
                  <a:pt x="43" y="1330"/>
                </a:lnTo>
                <a:lnTo>
                  <a:pt x="56" y="1328"/>
                </a:lnTo>
                <a:lnTo>
                  <a:pt x="68" y="1325"/>
                </a:lnTo>
                <a:lnTo>
                  <a:pt x="82" y="1322"/>
                </a:lnTo>
                <a:lnTo>
                  <a:pt x="82" y="1322"/>
                </a:lnTo>
                <a:lnTo>
                  <a:pt x="90" y="1322"/>
                </a:lnTo>
                <a:lnTo>
                  <a:pt x="94" y="1323"/>
                </a:lnTo>
                <a:lnTo>
                  <a:pt x="97" y="1323"/>
                </a:lnTo>
                <a:lnTo>
                  <a:pt x="98" y="1321"/>
                </a:lnTo>
                <a:lnTo>
                  <a:pt x="99" y="1319"/>
                </a:lnTo>
                <a:lnTo>
                  <a:pt x="100" y="1313"/>
                </a:lnTo>
                <a:lnTo>
                  <a:pt x="100" y="1313"/>
                </a:lnTo>
                <a:lnTo>
                  <a:pt x="104" y="1287"/>
                </a:lnTo>
                <a:lnTo>
                  <a:pt x="106" y="1276"/>
                </a:lnTo>
                <a:lnTo>
                  <a:pt x="107" y="1273"/>
                </a:lnTo>
                <a:lnTo>
                  <a:pt x="108" y="1270"/>
                </a:lnTo>
                <a:lnTo>
                  <a:pt x="108" y="1270"/>
                </a:lnTo>
                <a:lnTo>
                  <a:pt x="125" y="1255"/>
                </a:lnTo>
                <a:lnTo>
                  <a:pt x="136" y="1244"/>
                </a:lnTo>
                <a:lnTo>
                  <a:pt x="143" y="1236"/>
                </a:lnTo>
                <a:lnTo>
                  <a:pt x="143" y="1236"/>
                </a:lnTo>
                <a:lnTo>
                  <a:pt x="153" y="1215"/>
                </a:lnTo>
                <a:lnTo>
                  <a:pt x="172" y="1173"/>
                </a:lnTo>
                <a:lnTo>
                  <a:pt x="203" y="1104"/>
                </a:lnTo>
                <a:lnTo>
                  <a:pt x="203" y="1104"/>
                </a:lnTo>
                <a:lnTo>
                  <a:pt x="224" y="1061"/>
                </a:lnTo>
                <a:lnTo>
                  <a:pt x="241" y="1027"/>
                </a:lnTo>
                <a:lnTo>
                  <a:pt x="241" y="1027"/>
                </a:lnTo>
                <a:lnTo>
                  <a:pt x="254" y="1004"/>
                </a:lnTo>
                <a:lnTo>
                  <a:pt x="281" y="962"/>
                </a:lnTo>
                <a:lnTo>
                  <a:pt x="296" y="939"/>
                </a:lnTo>
                <a:lnTo>
                  <a:pt x="309" y="922"/>
                </a:lnTo>
                <a:lnTo>
                  <a:pt x="320" y="910"/>
                </a:lnTo>
                <a:lnTo>
                  <a:pt x="325" y="907"/>
                </a:lnTo>
                <a:lnTo>
                  <a:pt x="326" y="906"/>
                </a:lnTo>
                <a:lnTo>
                  <a:pt x="327" y="907"/>
                </a:lnTo>
                <a:lnTo>
                  <a:pt x="327" y="907"/>
                </a:lnTo>
                <a:lnTo>
                  <a:pt x="331" y="912"/>
                </a:lnTo>
                <a:lnTo>
                  <a:pt x="337" y="923"/>
                </a:lnTo>
                <a:lnTo>
                  <a:pt x="347" y="951"/>
                </a:lnTo>
                <a:lnTo>
                  <a:pt x="355" y="980"/>
                </a:lnTo>
                <a:lnTo>
                  <a:pt x="361" y="997"/>
                </a:lnTo>
                <a:lnTo>
                  <a:pt x="361" y="997"/>
                </a:lnTo>
                <a:lnTo>
                  <a:pt x="372" y="1027"/>
                </a:lnTo>
                <a:lnTo>
                  <a:pt x="394" y="1082"/>
                </a:lnTo>
                <a:lnTo>
                  <a:pt x="430" y="1167"/>
                </a:lnTo>
                <a:lnTo>
                  <a:pt x="430" y="1167"/>
                </a:lnTo>
                <a:lnTo>
                  <a:pt x="456" y="1230"/>
                </a:lnTo>
                <a:lnTo>
                  <a:pt x="471" y="1269"/>
                </a:lnTo>
                <a:lnTo>
                  <a:pt x="476" y="1282"/>
                </a:lnTo>
                <a:lnTo>
                  <a:pt x="477" y="1288"/>
                </a:lnTo>
                <a:lnTo>
                  <a:pt x="477" y="1288"/>
                </a:lnTo>
                <a:lnTo>
                  <a:pt x="471" y="1304"/>
                </a:lnTo>
                <a:lnTo>
                  <a:pt x="468" y="1317"/>
                </a:lnTo>
                <a:lnTo>
                  <a:pt x="468" y="1317"/>
                </a:lnTo>
                <a:lnTo>
                  <a:pt x="462" y="1323"/>
                </a:lnTo>
                <a:lnTo>
                  <a:pt x="450" y="1336"/>
                </a:lnTo>
                <a:lnTo>
                  <a:pt x="444" y="1345"/>
                </a:lnTo>
                <a:lnTo>
                  <a:pt x="441" y="1353"/>
                </a:lnTo>
                <a:lnTo>
                  <a:pt x="439" y="1356"/>
                </a:lnTo>
                <a:lnTo>
                  <a:pt x="439" y="1359"/>
                </a:lnTo>
                <a:lnTo>
                  <a:pt x="441" y="1362"/>
                </a:lnTo>
                <a:lnTo>
                  <a:pt x="443" y="1365"/>
                </a:lnTo>
                <a:lnTo>
                  <a:pt x="443" y="1365"/>
                </a:lnTo>
                <a:lnTo>
                  <a:pt x="445" y="1367"/>
                </a:lnTo>
                <a:lnTo>
                  <a:pt x="450" y="1368"/>
                </a:lnTo>
                <a:lnTo>
                  <a:pt x="459" y="1369"/>
                </a:lnTo>
                <a:lnTo>
                  <a:pt x="472" y="1371"/>
                </a:lnTo>
                <a:lnTo>
                  <a:pt x="485" y="1371"/>
                </a:lnTo>
                <a:lnTo>
                  <a:pt x="510" y="1369"/>
                </a:lnTo>
                <a:lnTo>
                  <a:pt x="523" y="1369"/>
                </a:lnTo>
                <a:lnTo>
                  <a:pt x="523" y="1369"/>
                </a:lnTo>
                <a:lnTo>
                  <a:pt x="532" y="1369"/>
                </a:lnTo>
                <a:lnTo>
                  <a:pt x="542" y="1367"/>
                </a:lnTo>
                <a:lnTo>
                  <a:pt x="547" y="1365"/>
                </a:lnTo>
                <a:lnTo>
                  <a:pt x="550" y="1362"/>
                </a:lnTo>
                <a:lnTo>
                  <a:pt x="553" y="1360"/>
                </a:lnTo>
                <a:lnTo>
                  <a:pt x="554" y="1356"/>
                </a:lnTo>
                <a:lnTo>
                  <a:pt x="554" y="1356"/>
                </a:lnTo>
                <a:lnTo>
                  <a:pt x="554" y="1328"/>
                </a:lnTo>
                <a:lnTo>
                  <a:pt x="554" y="1313"/>
                </a:lnTo>
                <a:lnTo>
                  <a:pt x="554" y="1304"/>
                </a:lnTo>
                <a:lnTo>
                  <a:pt x="554" y="1304"/>
                </a:lnTo>
                <a:lnTo>
                  <a:pt x="549" y="1295"/>
                </a:lnTo>
                <a:lnTo>
                  <a:pt x="548" y="1290"/>
                </a:lnTo>
                <a:lnTo>
                  <a:pt x="549" y="1289"/>
                </a:lnTo>
                <a:lnTo>
                  <a:pt x="549" y="1288"/>
                </a:lnTo>
                <a:lnTo>
                  <a:pt x="549" y="1288"/>
                </a:lnTo>
                <a:lnTo>
                  <a:pt x="550" y="1288"/>
                </a:lnTo>
                <a:lnTo>
                  <a:pt x="553" y="1289"/>
                </a:lnTo>
                <a:lnTo>
                  <a:pt x="556" y="1291"/>
                </a:lnTo>
                <a:lnTo>
                  <a:pt x="558" y="1290"/>
                </a:lnTo>
                <a:lnTo>
                  <a:pt x="558" y="1288"/>
                </a:lnTo>
                <a:lnTo>
                  <a:pt x="554" y="1275"/>
                </a:lnTo>
                <a:lnTo>
                  <a:pt x="554" y="1275"/>
                </a:lnTo>
                <a:lnTo>
                  <a:pt x="547" y="1258"/>
                </a:lnTo>
                <a:lnTo>
                  <a:pt x="541" y="1250"/>
                </a:lnTo>
                <a:lnTo>
                  <a:pt x="537" y="1244"/>
                </a:lnTo>
                <a:lnTo>
                  <a:pt x="537" y="1241"/>
                </a:lnTo>
                <a:lnTo>
                  <a:pt x="536" y="1236"/>
                </a:lnTo>
                <a:lnTo>
                  <a:pt x="536" y="1236"/>
                </a:lnTo>
                <a:lnTo>
                  <a:pt x="537" y="1225"/>
                </a:lnTo>
                <a:lnTo>
                  <a:pt x="540" y="1213"/>
                </a:lnTo>
                <a:lnTo>
                  <a:pt x="540" y="1199"/>
                </a:lnTo>
                <a:lnTo>
                  <a:pt x="539" y="1192"/>
                </a:lnTo>
                <a:lnTo>
                  <a:pt x="536" y="1185"/>
                </a:lnTo>
                <a:lnTo>
                  <a:pt x="536" y="1185"/>
                </a:lnTo>
                <a:lnTo>
                  <a:pt x="526" y="1153"/>
                </a:lnTo>
                <a:lnTo>
                  <a:pt x="519" y="1137"/>
                </a:lnTo>
                <a:lnTo>
                  <a:pt x="511" y="1121"/>
                </a:lnTo>
                <a:lnTo>
                  <a:pt x="511" y="1121"/>
                </a:lnTo>
                <a:lnTo>
                  <a:pt x="507" y="1112"/>
                </a:lnTo>
                <a:lnTo>
                  <a:pt x="503" y="1100"/>
                </a:lnTo>
                <a:lnTo>
                  <a:pt x="496" y="1076"/>
                </a:lnTo>
                <a:lnTo>
                  <a:pt x="493" y="1058"/>
                </a:lnTo>
                <a:lnTo>
                  <a:pt x="489" y="1048"/>
                </a:lnTo>
                <a:lnTo>
                  <a:pt x="489" y="1048"/>
                </a:lnTo>
                <a:lnTo>
                  <a:pt x="485" y="1030"/>
                </a:lnTo>
                <a:lnTo>
                  <a:pt x="481" y="991"/>
                </a:lnTo>
                <a:lnTo>
                  <a:pt x="475" y="950"/>
                </a:lnTo>
                <a:lnTo>
                  <a:pt x="472" y="924"/>
                </a:lnTo>
                <a:lnTo>
                  <a:pt x="472" y="924"/>
                </a:lnTo>
                <a:lnTo>
                  <a:pt x="468" y="864"/>
                </a:lnTo>
                <a:lnTo>
                  <a:pt x="464" y="828"/>
                </a:lnTo>
                <a:lnTo>
                  <a:pt x="464" y="808"/>
                </a:lnTo>
                <a:lnTo>
                  <a:pt x="464" y="808"/>
                </a:lnTo>
                <a:lnTo>
                  <a:pt x="467" y="776"/>
                </a:lnTo>
                <a:lnTo>
                  <a:pt x="468" y="749"/>
                </a:lnTo>
                <a:lnTo>
                  <a:pt x="468" y="749"/>
                </a:lnTo>
                <a:lnTo>
                  <a:pt x="463" y="704"/>
                </a:lnTo>
                <a:lnTo>
                  <a:pt x="459" y="675"/>
                </a:lnTo>
                <a:lnTo>
                  <a:pt x="459" y="664"/>
                </a:lnTo>
                <a:lnTo>
                  <a:pt x="459" y="659"/>
                </a:lnTo>
                <a:lnTo>
                  <a:pt x="459" y="659"/>
                </a:lnTo>
                <a:lnTo>
                  <a:pt x="463" y="643"/>
                </a:lnTo>
                <a:lnTo>
                  <a:pt x="468" y="612"/>
                </a:lnTo>
                <a:lnTo>
                  <a:pt x="472" y="580"/>
                </a:lnTo>
                <a:lnTo>
                  <a:pt x="475" y="570"/>
                </a:lnTo>
                <a:lnTo>
                  <a:pt x="477" y="565"/>
                </a:lnTo>
                <a:lnTo>
                  <a:pt x="477" y="565"/>
                </a:lnTo>
                <a:lnTo>
                  <a:pt x="483" y="554"/>
                </a:lnTo>
                <a:lnTo>
                  <a:pt x="494" y="534"/>
                </a:lnTo>
                <a:lnTo>
                  <a:pt x="504" y="513"/>
                </a:lnTo>
                <a:lnTo>
                  <a:pt x="511" y="501"/>
                </a:lnTo>
                <a:lnTo>
                  <a:pt x="511" y="501"/>
                </a:lnTo>
                <a:lnTo>
                  <a:pt x="530" y="455"/>
                </a:lnTo>
                <a:lnTo>
                  <a:pt x="543" y="427"/>
                </a:lnTo>
                <a:lnTo>
                  <a:pt x="549" y="411"/>
                </a:lnTo>
                <a:lnTo>
                  <a:pt x="549" y="411"/>
                </a:lnTo>
                <a:lnTo>
                  <a:pt x="556" y="385"/>
                </a:lnTo>
                <a:lnTo>
                  <a:pt x="561" y="369"/>
                </a:lnTo>
                <a:lnTo>
                  <a:pt x="562" y="359"/>
                </a:lnTo>
                <a:lnTo>
                  <a:pt x="562" y="359"/>
                </a:lnTo>
                <a:lnTo>
                  <a:pt x="562" y="345"/>
                </a:lnTo>
                <a:lnTo>
                  <a:pt x="562" y="333"/>
                </a:lnTo>
                <a:lnTo>
                  <a:pt x="558" y="321"/>
                </a:lnTo>
                <a:lnTo>
                  <a:pt x="558" y="321"/>
                </a:lnTo>
                <a:lnTo>
                  <a:pt x="552" y="294"/>
                </a:lnTo>
                <a:lnTo>
                  <a:pt x="545" y="272"/>
                </a:lnTo>
                <a:lnTo>
                  <a:pt x="541" y="261"/>
                </a:lnTo>
                <a:lnTo>
                  <a:pt x="536" y="253"/>
                </a:lnTo>
                <a:lnTo>
                  <a:pt x="536" y="253"/>
                </a:lnTo>
                <a:lnTo>
                  <a:pt x="514" y="207"/>
                </a:lnTo>
                <a:lnTo>
                  <a:pt x="498" y="175"/>
                </a:lnTo>
                <a:lnTo>
                  <a:pt x="498" y="175"/>
                </a:lnTo>
                <a:lnTo>
                  <a:pt x="496" y="144"/>
                </a:lnTo>
                <a:lnTo>
                  <a:pt x="494" y="120"/>
                </a:lnTo>
                <a:lnTo>
                  <a:pt x="494" y="107"/>
                </a:lnTo>
                <a:lnTo>
                  <a:pt x="494" y="107"/>
                </a:lnTo>
                <a:lnTo>
                  <a:pt x="494" y="102"/>
                </a:lnTo>
                <a:lnTo>
                  <a:pt x="493" y="96"/>
                </a:lnTo>
                <a:lnTo>
                  <a:pt x="489" y="85"/>
                </a:lnTo>
                <a:lnTo>
                  <a:pt x="489" y="85"/>
                </a:lnTo>
                <a:lnTo>
                  <a:pt x="481" y="72"/>
                </a:lnTo>
                <a:lnTo>
                  <a:pt x="472" y="60"/>
                </a:lnTo>
                <a:lnTo>
                  <a:pt x="472" y="60"/>
                </a:lnTo>
                <a:lnTo>
                  <a:pt x="469" y="57"/>
                </a:lnTo>
                <a:lnTo>
                  <a:pt x="463" y="53"/>
                </a:lnTo>
                <a:lnTo>
                  <a:pt x="458" y="51"/>
                </a:lnTo>
                <a:lnTo>
                  <a:pt x="456" y="51"/>
                </a:lnTo>
                <a:lnTo>
                  <a:pt x="455" y="51"/>
                </a:lnTo>
                <a:lnTo>
                  <a:pt x="455" y="51"/>
                </a:lnTo>
                <a:lnTo>
                  <a:pt x="454" y="53"/>
                </a:lnTo>
                <a:lnTo>
                  <a:pt x="454" y="56"/>
                </a:lnTo>
                <a:lnTo>
                  <a:pt x="454" y="58"/>
                </a:lnTo>
                <a:lnTo>
                  <a:pt x="455" y="60"/>
                </a:lnTo>
                <a:lnTo>
                  <a:pt x="455" y="60"/>
                </a:lnTo>
                <a:lnTo>
                  <a:pt x="456" y="63"/>
                </a:lnTo>
                <a:lnTo>
                  <a:pt x="457" y="65"/>
                </a:lnTo>
                <a:lnTo>
                  <a:pt x="457" y="67"/>
                </a:lnTo>
                <a:lnTo>
                  <a:pt x="459" y="69"/>
                </a:lnTo>
                <a:lnTo>
                  <a:pt x="459" y="69"/>
                </a:lnTo>
                <a:lnTo>
                  <a:pt x="467" y="73"/>
                </a:lnTo>
                <a:lnTo>
                  <a:pt x="468" y="76"/>
                </a:lnTo>
                <a:lnTo>
                  <a:pt x="469" y="77"/>
                </a:lnTo>
                <a:lnTo>
                  <a:pt x="468" y="77"/>
                </a:lnTo>
                <a:lnTo>
                  <a:pt x="468" y="77"/>
                </a:lnTo>
                <a:lnTo>
                  <a:pt x="468" y="79"/>
                </a:lnTo>
                <a:lnTo>
                  <a:pt x="468" y="84"/>
                </a:lnTo>
                <a:lnTo>
                  <a:pt x="469" y="87"/>
                </a:lnTo>
                <a:lnTo>
                  <a:pt x="468" y="90"/>
                </a:lnTo>
                <a:lnTo>
                  <a:pt x="468" y="90"/>
                </a:lnTo>
                <a:lnTo>
                  <a:pt x="467" y="93"/>
                </a:lnTo>
                <a:lnTo>
                  <a:pt x="465" y="99"/>
                </a:lnTo>
                <a:lnTo>
                  <a:pt x="464" y="111"/>
                </a:lnTo>
                <a:lnTo>
                  <a:pt x="464" y="111"/>
                </a:lnTo>
                <a:lnTo>
                  <a:pt x="462" y="117"/>
                </a:lnTo>
                <a:lnTo>
                  <a:pt x="457" y="126"/>
                </a:lnTo>
                <a:lnTo>
                  <a:pt x="454" y="136"/>
                </a:lnTo>
                <a:lnTo>
                  <a:pt x="451" y="141"/>
                </a:lnTo>
                <a:lnTo>
                  <a:pt x="451" y="145"/>
                </a:lnTo>
                <a:lnTo>
                  <a:pt x="451" y="145"/>
                </a:lnTo>
                <a:lnTo>
                  <a:pt x="451" y="154"/>
                </a:lnTo>
                <a:lnTo>
                  <a:pt x="452" y="162"/>
                </a:lnTo>
                <a:lnTo>
                  <a:pt x="455" y="171"/>
                </a:lnTo>
                <a:lnTo>
                  <a:pt x="455" y="171"/>
                </a:lnTo>
                <a:lnTo>
                  <a:pt x="461" y="185"/>
                </a:lnTo>
                <a:lnTo>
                  <a:pt x="465" y="195"/>
                </a:lnTo>
                <a:lnTo>
                  <a:pt x="468" y="201"/>
                </a:lnTo>
                <a:lnTo>
                  <a:pt x="468" y="201"/>
                </a:lnTo>
                <a:lnTo>
                  <a:pt x="470" y="208"/>
                </a:lnTo>
                <a:lnTo>
                  <a:pt x="475" y="222"/>
                </a:lnTo>
                <a:lnTo>
                  <a:pt x="487" y="262"/>
                </a:lnTo>
                <a:lnTo>
                  <a:pt x="502" y="321"/>
                </a:lnTo>
                <a:lnTo>
                  <a:pt x="502" y="321"/>
                </a:lnTo>
                <a:lnTo>
                  <a:pt x="497" y="339"/>
                </a:lnTo>
                <a:lnTo>
                  <a:pt x="493" y="352"/>
                </a:lnTo>
                <a:lnTo>
                  <a:pt x="491" y="357"/>
                </a:lnTo>
                <a:lnTo>
                  <a:pt x="489" y="359"/>
                </a:lnTo>
                <a:lnTo>
                  <a:pt x="489" y="359"/>
                </a:lnTo>
                <a:lnTo>
                  <a:pt x="484" y="366"/>
                </a:lnTo>
                <a:lnTo>
                  <a:pt x="477" y="380"/>
                </a:lnTo>
                <a:lnTo>
                  <a:pt x="469" y="395"/>
                </a:lnTo>
                <a:lnTo>
                  <a:pt x="464" y="402"/>
                </a:lnTo>
                <a:lnTo>
                  <a:pt x="464" y="402"/>
                </a:lnTo>
                <a:lnTo>
                  <a:pt x="454" y="412"/>
                </a:lnTo>
                <a:lnTo>
                  <a:pt x="446" y="419"/>
                </a:lnTo>
                <a:lnTo>
                  <a:pt x="446" y="419"/>
                </a:lnTo>
                <a:lnTo>
                  <a:pt x="433" y="411"/>
                </a:lnTo>
                <a:lnTo>
                  <a:pt x="433" y="411"/>
                </a:lnTo>
                <a:lnTo>
                  <a:pt x="429" y="405"/>
                </a:lnTo>
                <a:lnTo>
                  <a:pt x="425" y="402"/>
                </a:lnTo>
                <a:lnTo>
                  <a:pt x="425" y="377"/>
                </a:lnTo>
                <a:lnTo>
                  <a:pt x="425" y="377"/>
                </a:lnTo>
                <a:lnTo>
                  <a:pt x="429" y="370"/>
                </a:lnTo>
                <a:lnTo>
                  <a:pt x="432" y="365"/>
                </a:lnTo>
                <a:lnTo>
                  <a:pt x="433" y="364"/>
                </a:lnTo>
                <a:lnTo>
                  <a:pt x="433" y="364"/>
                </a:lnTo>
                <a:lnTo>
                  <a:pt x="436" y="362"/>
                </a:lnTo>
                <a:lnTo>
                  <a:pt x="441" y="357"/>
                </a:lnTo>
                <a:lnTo>
                  <a:pt x="444" y="349"/>
                </a:lnTo>
                <a:lnTo>
                  <a:pt x="445" y="344"/>
                </a:lnTo>
                <a:lnTo>
                  <a:pt x="446" y="338"/>
                </a:lnTo>
                <a:lnTo>
                  <a:pt x="446" y="338"/>
                </a:lnTo>
                <a:lnTo>
                  <a:pt x="448" y="321"/>
                </a:lnTo>
                <a:lnTo>
                  <a:pt x="448" y="318"/>
                </a:lnTo>
                <a:lnTo>
                  <a:pt x="446" y="317"/>
                </a:lnTo>
                <a:lnTo>
                  <a:pt x="446" y="317"/>
                </a:lnTo>
                <a:lnTo>
                  <a:pt x="446" y="313"/>
                </a:lnTo>
                <a:lnTo>
                  <a:pt x="446" y="305"/>
                </a:lnTo>
                <a:lnTo>
                  <a:pt x="446" y="287"/>
                </a:lnTo>
                <a:lnTo>
                  <a:pt x="446" y="287"/>
                </a:lnTo>
                <a:lnTo>
                  <a:pt x="445" y="284"/>
                </a:lnTo>
                <a:lnTo>
                  <a:pt x="443" y="279"/>
                </a:lnTo>
                <a:lnTo>
                  <a:pt x="435" y="267"/>
                </a:lnTo>
                <a:lnTo>
                  <a:pt x="426" y="258"/>
                </a:lnTo>
                <a:lnTo>
                  <a:pt x="420" y="253"/>
                </a:lnTo>
                <a:lnTo>
                  <a:pt x="420" y="253"/>
                </a:lnTo>
                <a:lnTo>
                  <a:pt x="412" y="250"/>
                </a:lnTo>
                <a:lnTo>
                  <a:pt x="397" y="249"/>
                </a:lnTo>
                <a:lnTo>
                  <a:pt x="365" y="248"/>
                </a:lnTo>
                <a:lnTo>
                  <a:pt x="365" y="248"/>
                </a:lnTo>
                <a:lnTo>
                  <a:pt x="357" y="247"/>
                </a:lnTo>
                <a:lnTo>
                  <a:pt x="352" y="247"/>
                </a:lnTo>
                <a:lnTo>
                  <a:pt x="348" y="246"/>
                </a:lnTo>
                <a:lnTo>
                  <a:pt x="344" y="248"/>
                </a:lnTo>
                <a:lnTo>
                  <a:pt x="344" y="248"/>
                </a:lnTo>
                <a:lnTo>
                  <a:pt x="340" y="252"/>
                </a:lnTo>
                <a:lnTo>
                  <a:pt x="337" y="256"/>
                </a:lnTo>
                <a:lnTo>
                  <a:pt x="333" y="259"/>
                </a:lnTo>
                <a:lnTo>
                  <a:pt x="331" y="261"/>
                </a:lnTo>
                <a:lnTo>
                  <a:pt x="331" y="261"/>
                </a:lnTo>
                <a:lnTo>
                  <a:pt x="329" y="263"/>
                </a:lnTo>
                <a:lnTo>
                  <a:pt x="328" y="269"/>
                </a:lnTo>
                <a:lnTo>
                  <a:pt x="328" y="275"/>
                </a:lnTo>
                <a:lnTo>
                  <a:pt x="327" y="278"/>
                </a:lnTo>
                <a:lnTo>
                  <a:pt x="327" y="278"/>
                </a:lnTo>
                <a:lnTo>
                  <a:pt x="311" y="288"/>
                </a:lnTo>
                <a:lnTo>
                  <a:pt x="301" y="294"/>
                </a:lnTo>
                <a:lnTo>
                  <a:pt x="298" y="298"/>
                </a:lnTo>
                <a:lnTo>
                  <a:pt x="296" y="299"/>
                </a:lnTo>
                <a:lnTo>
                  <a:pt x="296" y="299"/>
                </a:lnTo>
                <a:lnTo>
                  <a:pt x="300" y="302"/>
                </a:lnTo>
                <a:lnTo>
                  <a:pt x="305" y="307"/>
                </a:lnTo>
                <a:lnTo>
                  <a:pt x="314" y="312"/>
                </a:lnTo>
                <a:lnTo>
                  <a:pt x="314" y="312"/>
                </a:lnTo>
                <a:lnTo>
                  <a:pt x="315" y="314"/>
                </a:lnTo>
                <a:lnTo>
                  <a:pt x="316" y="318"/>
                </a:lnTo>
                <a:lnTo>
                  <a:pt x="319" y="330"/>
                </a:lnTo>
                <a:lnTo>
                  <a:pt x="319" y="330"/>
                </a:lnTo>
                <a:lnTo>
                  <a:pt x="321" y="346"/>
                </a:lnTo>
                <a:lnTo>
                  <a:pt x="322" y="354"/>
                </a:lnTo>
                <a:lnTo>
                  <a:pt x="322" y="359"/>
                </a:lnTo>
                <a:lnTo>
                  <a:pt x="322" y="359"/>
                </a:lnTo>
                <a:lnTo>
                  <a:pt x="321" y="363"/>
                </a:lnTo>
                <a:lnTo>
                  <a:pt x="320" y="366"/>
                </a:lnTo>
                <a:lnTo>
                  <a:pt x="320" y="372"/>
                </a:lnTo>
                <a:lnTo>
                  <a:pt x="321" y="375"/>
                </a:lnTo>
                <a:lnTo>
                  <a:pt x="322" y="377"/>
                </a:lnTo>
                <a:lnTo>
                  <a:pt x="322" y="377"/>
                </a:lnTo>
                <a:lnTo>
                  <a:pt x="331" y="385"/>
                </a:lnTo>
                <a:lnTo>
                  <a:pt x="333" y="388"/>
                </a:lnTo>
                <a:lnTo>
                  <a:pt x="335" y="389"/>
                </a:lnTo>
                <a:lnTo>
                  <a:pt x="335" y="389"/>
                </a:lnTo>
                <a:lnTo>
                  <a:pt x="340" y="392"/>
                </a:lnTo>
                <a:lnTo>
                  <a:pt x="342" y="396"/>
                </a:lnTo>
                <a:lnTo>
                  <a:pt x="344" y="398"/>
                </a:lnTo>
                <a:lnTo>
                  <a:pt x="344" y="398"/>
                </a:lnTo>
                <a:lnTo>
                  <a:pt x="345" y="406"/>
                </a:lnTo>
                <a:lnTo>
                  <a:pt x="345" y="412"/>
                </a:lnTo>
                <a:lnTo>
                  <a:pt x="344" y="415"/>
                </a:lnTo>
                <a:lnTo>
                  <a:pt x="344" y="415"/>
                </a:lnTo>
                <a:lnTo>
                  <a:pt x="338" y="416"/>
                </a:lnTo>
                <a:lnTo>
                  <a:pt x="326" y="417"/>
                </a:lnTo>
                <a:lnTo>
                  <a:pt x="320" y="416"/>
                </a:lnTo>
                <a:lnTo>
                  <a:pt x="314" y="416"/>
                </a:lnTo>
                <a:lnTo>
                  <a:pt x="309" y="414"/>
                </a:lnTo>
                <a:lnTo>
                  <a:pt x="306" y="411"/>
                </a:lnTo>
                <a:lnTo>
                  <a:pt x="306" y="411"/>
                </a:lnTo>
                <a:lnTo>
                  <a:pt x="288" y="388"/>
                </a:lnTo>
                <a:lnTo>
                  <a:pt x="272" y="367"/>
                </a:lnTo>
                <a:lnTo>
                  <a:pt x="272" y="367"/>
                </a:lnTo>
                <a:lnTo>
                  <a:pt x="267" y="362"/>
                </a:lnTo>
                <a:lnTo>
                  <a:pt x="262" y="353"/>
                </a:lnTo>
                <a:lnTo>
                  <a:pt x="256" y="345"/>
                </a:lnTo>
                <a:lnTo>
                  <a:pt x="250" y="338"/>
                </a:lnTo>
                <a:lnTo>
                  <a:pt x="250" y="338"/>
                </a:lnTo>
                <a:lnTo>
                  <a:pt x="244" y="333"/>
                </a:lnTo>
                <a:lnTo>
                  <a:pt x="241" y="328"/>
                </a:lnTo>
                <a:lnTo>
                  <a:pt x="236" y="326"/>
                </a:lnTo>
                <a:lnTo>
                  <a:pt x="233" y="325"/>
                </a:lnTo>
                <a:lnTo>
                  <a:pt x="233" y="325"/>
                </a:lnTo>
                <a:lnTo>
                  <a:pt x="227" y="325"/>
                </a:lnTo>
                <a:lnTo>
                  <a:pt x="221" y="325"/>
                </a:lnTo>
                <a:lnTo>
                  <a:pt x="215" y="324"/>
                </a:lnTo>
                <a:lnTo>
                  <a:pt x="212" y="323"/>
                </a:lnTo>
                <a:lnTo>
                  <a:pt x="211" y="321"/>
                </a:lnTo>
                <a:lnTo>
                  <a:pt x="211" y="321"/>
                </a:lnTo>
                <a:lnTo>
                  <a:pt x="209" y="317"/>
                </a:lnTo>
                <a:lnTo>
                  <a:pt x="207" y="313"/>
                </a:lnTo>
                <a:lnTo>
                  <a:pt x="203" y="308"/>
                </a:lnTo>
                <a:lnTo>
                  <a:pt x="203" y="308"/>
                </a:lnTo>
                <a:lnTo>
                  <a:pt x="198" y="274"/>
                </a:lnTo>
                <a:lnTo>
                  <a:pt x="198" y="274"/>
                </a:lnTo>
                <a:lnTo>
                  <a:pt x="195" y="260"/>
                </a:lnTo>
                <a:lnTo>
                  <a:pt x="185" y="234"/>
                </a:lnTo>
                <a:lnTo>
                  <a:pt x="177" y="209"/>
                </a:lnTo>
                <a:lnTo>
                  <a:pt x="173" y="198"/>
                </a:lnTo>
                <a:lnTo>
                  <a:pt x="172" y="193"/>
                </a:lnTo>
                <a:lnTo>
                  <a:pt x="172" y="193"/>
                </a:lnTo>
                <a:lnTo>
                  <a:pt x="171" y="180"/>
                </a:lnTo>
                <a:lnTo>
                  <a:pt x="169" y="161"/>
                </a:lnTo>
                <a:lnTo>
                  <a:pt x="164" y="137"/>
                </a:lnTo>
                <a:lnTo>
                  <a:pt x="164" y="137"/>
                </a:lnTo>
                <a:lnTo>
                  <a:pt x="172" y="130"/>
                </a:lnTo>
                <a:lnTo>
                  <a:pt x="178" y="123"/>
                </a:lnTo>
                <a:lnTo>
                  <a:pt x="181" y="119"/>
                </a:lnTo>
                <a:lnTo>
                  <a:pt x="182" y="116"/>
                </a:lnTo>
                <a:lnTo>
                  <a:pt x="182" y="116"/>
                </a:lnTo>
                <a:lnTo>
                  <a:pt x="182" y="106"/>
                </a:lnTo>
                <a:lnTo>
                  <a:pt x="182" y="103"/>
                </a:lnTo>
                <a:lnTo>
                  <a:pt x="182" y="103"/>
                </a:lnTo>
                <a:lnTo>
                  <a:pt x="207" y="92"/>
                </a:lnTo>
                <a:lnTo>
                  <a:pt x="233" y="82"/>
                </a:lnTo>
                <a:lnTo>
                  <a:pt x="233" y="82"/>
                </a:lnTo>
                <a:lnTo>
                  <a:pt x="311" y="53"/>
                </a:lnTo>
                <a:lnTo>
                  <a:pt x="387" y="26"/>
                </a:lnTo>
                <a:lnTo>
                  <a:pt x="387" y="26"/>
                </a:lnTo>
                <a:lnTo>
                  <a:pt x="387" y="20"/>
                </a:lnTo>
                <a:lnTo>
                  <a:pt x="387" y="14"/>
                </a:lnTo>
                <a:lnTo>
                  <a:pt x="387" y="8"/>
                </a:lnTo>
                <a:lnTo>
                  <a:pt x="387" y="8"/>
                </a:lnTo>
                <a:lnTo>
                  <a:pt x="386" y="6"/>
                </a:lnTo>
                <a:lnTo>
                  <a:pt x="384" y="5"/>
                </a:lnTo>
                <a:lnTo>
                  <a:pt x="379" y="2"/>
                </a:lnTo>
                <a:lnTo>
                  <a:pt x="374" y="0"/>
                </a:lnTo>
                <a:lnTo>
                  <a:pt x="374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6">
            <a:extLst>
              <a:ext uri="{FF2B5EF4-FFF2-40B4-BE49-F238E27FC236}">
                <a16:creationId xmlns:a16="http://schemas.microsoft.com/office/drawing/2014/main" id="{4E74C631-5E8E-4B26-AA56-AC05B8649C6D}"/>
              </a:ext>
            </a:extLst>
          </p:cNvPr>
          <p:cNvSpPr>
            <a:spLocks/>
          </p:cNvSpPr>
          <p:nvPr/>
        </p:nvSpPr>
        <p:spPr bwMode="auto">
          <a:xfrm>
            <a:off x="4570857" y="2707370"/>
            <a:ext cx="838094" cy="1676187"/>
          </a:xfrm>
          <a:custGeom>
            <a:avLst/>
            <a:gdLst>
              <a:gd name="T0" fmla="*/ 161 w 671"/>
              <a:gd name="T1" fmla="*/ 99 h 1342"/>
              <a:gd name="T2" fmla="*/ 188 w 671"/>
              <a:gd name="T3" fmla="*/ 131 h 1342"/>
              <a:gd name="T4" fmla="*/ 199 w 671"/>
              <a:gd name="T5" fmla="*/ 165 h 1342"/>
              <a:gd name="T6" fmla="*/ 203 w 671"/>
              <a:gd name="T7" fmla="*/ 179 h 1342"/>
              <a:gd name="T8" fmla="*/ 142 w 671"/>
              <a:gd name="T9" fmla="*/ 210 h 1342"/>
              <a:gd name="T10" fmla="*/ 102 w 671"/>
              <a:gd name="T11" fmla="*/ 241 h 1342"/>
              <a:gd name="T12" fmla="*/ 13 w 671"/>
              <a:gd name="T13" fmla="*/ 422 h 1342"/>
              <a:gd name="T14" fmla="*/ 1 w 671"/>
              <a:gd name="T15" fmla="*/ 435 h 1342"/>
              <a:gd name="T16" fmla="*/ 7 w 671"/>
              <a:gd name="T17" fmla="*/ 465 h 1342"/>
              <a:gd name="T18" fmla="*/ 38 w 671"/>
              <a:gd name="T19" fmla="*/ 493 h 1342"/>
              <a:gd name="T20" fmla="*/ 98 w 671"/>
              <a:gd name="T21" fmla="*/ 511 h 1342"/>
              <a:gd name="T22" fmla="*/ 135 w 671"/>
              <a:gd name="T23" fmla="*/ 606 h 1342"/>
              <a:gd name="T24" fmla="*/ 139 w 671"/>
              <a:gd name="T25" fmla="*/ 841 h 1342"/>
              <a:gd name="T26" fmla="*/ 174 w 671"/>
              <a:gd name="T27" fmla="*/ 942 h 1342"/>
              <a:gd name="T28" fmla="*/ 188 w 671"/>
              <a:gd name="T29" fmla="*/ 1166 h 1342"/>
              <a:gd name="T30" fmla="*/ 222 w 671"/>
              <a:gd name="T31" fmla="*/ 1298 h 1342"/>
              <a:gd name="T32" fmla="*/ 226 w 671"/>
              <a:gd name="T33" fmla="*/ 1340 h 1342"/>
              <a:gd name="T34" fmla="*/ 297 w 671"/>
              <a:gd name="T35" fmla="*/ 1339 h 1342"/>
              <a:gd name="T36" fmla="*/ 292 w 671"/>
              <a:gd name="T37" fmla="*/ 1274 h 1342"/>
              <a:gd name="T38" fmla="*/ 307 w 671"/>
              <a:gd name="T39" fmla="*/ 1268 h 1342"/>
              <a:gd name="T40" fmla="*/ 287 w 671"/>
              <a:gd name="T41" fmla="*/ 1203 h 1342"/>
              <a:gd name="T42" fmla="*/ 274 w 671"/>
              <a:gd name="T43" fmla="*/ 1034 h 1342"/>
              <a:gd name="T44" fmla="*/ 282 w 671"/>
              <a:gd name="T45" fmla="*/ 917 h 1342"/>
              <a:gd name="T46" fmla="*/ 300 w 671"/>
              <a:gd name="T47" fmla="*/ 858 h 1342"/>
              <a:gd name="T48" fmla="*/ 355 w 671"/>
              <a:gd name="T49" fmla="*/ 946 h 1342"/>
              <a:gd name="T50" fmla="*/ 385 w 671"/>
              <a:gd name="T51" fmla="*/ 1046 h 1342"/>
              <a:gd name="T52" fmla="*/ 434 w 671"/>
              <a:gd name="T53" fmla="*/ 1193 h 1342"/>
              <a:gd name="T54" fmla="*/ 451 w 671"/>
              <a:gd name="T55" fmla="*/ 1295 h 1342"/>
              <a:gd name="T56" fmla="*/ 461 w 671"/>
              <a:gd name="T57" fmla="*/ 1330 h 1342"/>
              <a:gd name="T58" fmla="*/ 583 w 671"/>
              <a:gd name="T59" fmla="*/ 1336 h 1342"/>
              <a:gd name="T60" fmla="*/ 599 w 671"/>
              <a:gd name="T61" fmla="*/ 1305 h 1342"/>
              <a:gd name="T62" fmla="*/ 571 w 671"/>
              <a:gd name="T63" fmla="*/ 1294 h 1342"/>
              <a:gd name="T64" fmla="*/ 540 w 671"/>
              <a:gd name="T65" fmla="*/ 1257 h 1342"/>
              <a:gd name="T66" fmla="*/ 524 w 671"/>
              <a:gd name="T67" fmla="*/ 1223 h 1342"/>
              <a:gd name="T68" fmla="*/ 528 w 671"/>
              <a:gd name="T69" fmla="*/ 1160 h 1342"/>
              <a:gd name="T70" fmla="*/ 511 w 671"/>
              <a:gd name="T71" fmla="*/ 1055 h 1342"/>
              <a:gd name="T72" fmla="*/ 447 w 671"/>
              <a:gd name="T73" fmla="*/ 808 h 1342"/>
              <a:gd name="T74" fmla="*/ 414 w 671"/>
              <a:gd name="T75" fmla="*/ 706 h 1342"/>
              <a:gd name="T76" fmla="*/ 384 w 671"/>
              <a:gd name="T77" fmla="*/ 539 h 1342"/>
              <a:gd name="T78" fmla="*/ 429 w 671"/>
              <a:gd name="T79" fmla="*/ 559 h 1342"/>
              <a:gd name="T80" fmla="*/ 649 w 671"/>
              <a:gd name="T81" fmla="*/ 678 h 1342"/>
              <a:gd name="T82" fmla="*/ 667 w 671"/>
              <a:gd name="T83" fmla="*/ 669 h 1342"/>
              <a:gd name="T84" fmla="*/ 451 w 671"/>
              <a:gd name="T85" fmla="*/ 526 h 1342"/>
              <a:gd name="T86" fmla="*/ 448 w 671"/>
              <a:gd name="T87" fmla="*/ 509 h 1342"/>
              <a:gd name="T88" fmla="*/ 455 w 671"/>
              <a:gd name="T89" fmla="*/ 438 h 1342"/>
              <a:gd name="T90" fmla="*/ 451 w 671"/>
              <a:gd name="T91" fmla="*/ 409 h 1342"/>
              <a:gd name="T92" fmla="*/ 443 w 671"/>
              <a:gd name="T93" fmla="*/ 366 h 1342"/>
              <a:gd name="T94" fmla="*/ 435 w 671"/>
              <a:gd name="T95" fmla="*/ 279 h 1342"/>
              <a:gd name="T96" fmla="*/ 423 w 671"/>
              <a:gd name="T97" fmla="*/ 241 h 1342"/>
              <a:gd name="T98" fmla="*/ 358 w 671"/>
              <a:gd name="T99" fmla="*/ 204 h 1342"/>
              <a:gd name="T100" fmla="*/ 312 w 671"/>
              <a:gd name="T101" fmla="*/ 182 h 1342"/>
              <a:gd name="T102" fmla="*/ 330 w 671"/>
              <a:gd name="T103" fmla="*/ 152 h 1342"/>
              <a:gd name="T104" fmla="*/ 342 w 671"/>
              <a:gd name="T105" fmla="*/ 123 h 1342"/>
              <a:gd name="T106" fmla="*/ 338 w 671"/>
              <a:gd name="T107" fmla="*/ 94 h 1342"/>
              <a:gd name="T108" fmla="*/ 329 w 671"/>
              <a:gd name="T109" fmla="*/ 32 h 1342"/>
              <a:gd name="T110" fmla="*/ 297 w 671"/>
              <a:gd name="T111" fmla="*/ 7 h 1342"/>
              <a:gd name="T112" fmla="*/ 253 w 671"/>
              <a:gd name="T113" fmla="*/ 1 h 1342"/>
              <a:gd name="T114" fmla="*/ 190 w 671"/>
              <a:gd name="T115" fmla="*/ 4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1" h="1342">
                <a:moveTo>
                  <a:pt x="174" y="81"/>
                </a:moveTo>
                <a:lnTo>
                  <a:pt x="174" y="81"/>
                </a:lnTo>
                <a:lnTo>
                  <a:pt x="170" y="84"/>
                </a:lnTo>
                <a:lnTo>
                  <a:pt x="164" y="90"/>
                </a:lnTo>
                <a:lnTo>
                  <a:pt x="162" y="94"/>
                </a:lnTo>
                <a:lnTo>
                  <a:pt x="161" y="99"/>
                </a:lnTo>
                <a:lnTo>
                  <a:pt x="162" y="105"/>
                </a:lnTo>
                <a:lnTo>
                  <a:pt x="164" y="111"/>
                </a:lnTo>
                <a:lnTo>
                  <a:pt x="164" y="111"/>
                </a:lnTo>
                <a:lnTo>
                  <a:pt x="174" y="120"/>
                </a:lnTo>
                <a:lnTo>
                  <a:pt x="182" y="127"/>
                </a:lnTo>
                <a:lnTo>
                  <a:pt x="188" y="131"/>
                </a:lnTo>
                <a:lnTo>
                  <a:pt x="190" y="131"/>
                </a:lnTo>
                <a:lnTo>
                  <a:pt x="190" y="131"/>
                </a:lnTo>
                <a:lnTo>
                  <a:pt x="191" y="145"/>
                </a:lnTo>
                <a:lnTo>
                  <a:pt x="195" y="157"/>
                </a:lnTo>
                <a:lnTo>
                  <a:pt x="196" y="162"/>
                </a:lnTo>
                <a:lnTo>
                  <a:pt x="199" y="165"/>
                </a:lnTo>
                <a:lnTo>
                  <a:pt x="199" y="165"/>
                </a:lnTo>
                <a:lnTo>
                  <a:pt x="207" y="173"/>
                </a:lnTo>
                <a:lnTo>
                  <a:pt x="212" y="177"/>
                </a:lnTo>
                <a:lnTo>
                  <a:pt x="212" y="177"/>
                </a:lnTo>
                <a:lnTo>
                  <a:pt x="209" y="178"/>
                </a:lnTo>
                <a:lnTo>
                  <a:pt x="203" y="179"/>
                </a:lnTo>
                <a:lnTo>
                  <a:pt x="193" y="184"/>
                </a:lnTo>
                <a:lnTo>
                  <a:pt x="177" y="195"/>
                </a:lnTo>
                <a:lnTo>
                  <a:pt x="177" y="195"/>
                </a:lnTo>
                <a:lnTo>
                  <a:pt x="168" y="199"/>
                </a:lnTo>
                <a:lnTo>
                  <a:pt x="160" y="204"/>
                </a:lnTo>
                <a:lnTo>
                  <a:pt x="142" y="210"/>
                </a:lnTo>
                <a:lnTo>
                  <a:pt x="134" y="212"/>
                </a:lnTo>
                <a:lnTo>
                  <a:pt x="125" y="216"/>
                </a:lnTo>
                <a:lnTo>
                  <a:pt x="117" y="221"/>
                </a:lnTo>
                <a:lnTo>
                  <a:pt x="110" y="228"/>
                </a:lnTo>
                <a:lnTo>
                  <a:pt x="110" y="228"/>
                </a:lnTo>
                <a:lnTo>
                  <a:pt x="102" y="241"/>
                </a:lnTo>
                <a:lnTo>
                  <a:pt x="90" y="260"/>
                </a:lnTo>
                <a:lnTo>
                  <a:pt x="65" y="309"/>
                </a:lnTo>
                <a:lnTo>
                  <a:pt x="44" y="355"/>
                </a:lnTo>
                <a:lnTo>
                  <a:pt x="34" y="374"/>
                </a:lnTo>
                <a:lnTo>
                  <a:pt x="34" y="374"/>
                </a:lnTo>
                <a:lnTo>
                  <a:pt x="13" y="422"/>
                </a:lnTo>
                <a:lnTo>
                  <a:pt x="13" y="422"/>
                </a:lnTo>
                <a:lnTo>
                  <a:pt x="11" y="425"/>
                </a:lnTo>
                <a:lnTo>
                  <a:pt x="8" y="428"/>
                </a:lnTo>
                <a:lnTo>
                  <a:pt x="4" y="430"/>
                </a:lnTo>
                <a:lnTo>
                  <a:pt x="2" y="432"/>
                </a:lnTo>
                <a:lnTo>
                  <a:pt x="1" y="435"/>
                </a:lnTo>
                <a:lnTo>
                  <a:pt x="0" y="439"/>
                </a:lnTo>
                <a:lnTo>
                  <a:pt x="0" y="446"/>
                </a:lnTo>
                <a:lnTo>
                  <a:pt x="0" y="446"/>
                </a:lnTo>
                <a:lnTo>
                  <a:pt x="1" y="454"/>
                </a:lnTo>
                <a:lnTo>
                  <a:pt x="4" y="461"/>
                </a:lnTo>
                <a:lnTo>
                  <a:pt x="7" y="465"/>
                </a:lnTo>
                <a:lnTo>
                  <a:pt x="12" y="469"/>
                </a:lnTo>
                <a:lnTo>
                  <a:pt x="18" y="475"/>
                </a:lnTo>
                <a:lnTo>
                  <a:pt x="21" y="476"/>
                </a:lnTo>
                <a:lnTo>
                  <a:pt x="21" y="476"/>
                </a:lnTo>
                <a:lnTo>
                  <a:pt x="22" y="476"/>
                </a:lnTo>
                <a:lnTo>
                  <a:pt x="38" y="493"/>
                </a:lnTo>
                <a:lnTo>
                  <a:pt x="38" y="493"/>
                </a:lnTo>
                <a:lnTo>
                  <a:pt x="43" y="496"/>
                </a:lnTo>
                <a:lnTo>
                  <a:pt x="48" y="500"/>
                </a:lnTo>
                <a:lnTo>
                  <a:pt x="64" y="504"/>
                </a:lnTo>
                <a:lnTo>
                  <a:pt x="80" y="508"/>
                </a:lnTo>
                <a:lnTo>
                  <a:pt x="98" y="511"/>
                </a:lnTo>
                <a:lnTo>
                  <a:pt x="130" y="513"/>
                </a:lnTo>
                <a:lnTo>
                  <a:pt x="144" y="514"/>
                </a:lnTo>
                <a:lnTo>
                  <a:pt x="144" y="514"/>
                </a:lnTo>
                <a:lnTo>
                  <a:pt x="139" y="550"/>
                </a:lnTo>
                <a:lnTo>
                  <a:pt x="137" y="581"/>
                </a:lnTo>
                <a:lnTo>
                  <a:pt x="135" y="606"/>
                </a:lnTo>
                <a:lnTo>
                  <a:pt x="135" y="606"/>
                </a:lnTo>
                <a:lnTo>
                  <a:pt x="135" y="648"/>
                </a:lnTo>
                <a:lnTo>
                  <a:pt x="135" y="722"/>
                </a:lnTo>
                <a:lnTo>
                  <a:pt x="136" y="795"/>
                </a:lnTo>
                <a:lnTo>
                  <a:pt x="137" y="823"/>
                </a:lnTo>
                <a:lnTo>
                  <a:pt x="139" y="841"/>
                </a:lnTo>
                <a:lnTo>
                  <a:pt x="139" y="841"/>
                </a:lnTo>
                <a:lnTo>
                  <a:pt x="147" y="865"/>
                </a:lnTo>
                <a:lnTo>
                  <a:pt x="156" y="892"/>
                </a:lnTo>
                <a:lnTo>
                  <a:pt x="167" y="919"/>
                </a:lnTo>
                <a:lnTo>
                  <a:pt x="174" y="942"/>
                </a:lnTo>
                <a:lnTo>
                  <a:pt x="174" y="942"/>
                </a:lnTo>
                <a:lnTo>
                  <a:pt x="176" y="957"/>
                </a:lnTo>
                <a:lnTo>
                  <a:pt x="177" y="982"/>
                </a:lnTo>
                <a:lnTo>
                  <a:pt x="181" y="1046"/>
                </a:lnTo>
                <a:lnTo>
                  <a:pt x="186" y="1152"/>
                </a:lnTo>
                <a:lnTo>
                  <a:pt x="186" y="1152"/>
                </a:lnTo>
                <a:lnTo>
                  <a:pt x="188" y="1166"/>
                </a:lnTo>
                <a:lnTo>
                  <a:pt x="191" y="1185"/>
                </a:lnTo>
                <a:lnTo>
                  <a:pt x="201" y="1232"/>
                </a:lnTo>
                <a:lnTo>
                  <a:pt x="215" y="1290"/>
                </a:lnTo>
                <a:lnTo>
                  <a:pt x="223" y="1290"/>
                </a:lnTo>
                <a:lnTo>
                  <a:pt x="223" y="1290"/>
                </a:lnTo>
                <a:lnTo>
                  <a:pt x="222" y="1298"/>
                </a:lnTo>
                <a:lnTo>
                  <a:pt x="220" y="1315"/>
                </a:lnTo>
                <a:lnTo>
                  <a:pt x="219" y="1323"/>
                </a:lnTo>
                <a:lnTo>
                  <a:pt x="220" y="1331"/>
                </a:lnTo>
                <a:lnTo>
                  <a:pt x="221" y="1335"/>
                </a:lnTo>
                <a:lnTo>
                  <a:pt x="223" y="1337"/>
                </a:lnTo>
                <a:lnTo>
                  <a:pt x="226" y="1340"/>
                </a:lnTo>
                <a:lnTo>
                  <a:pt x="228" y="1341"/>
                </a:lnTo>
                <a:lnTo>
                  <a:pt x="228" y="1341"/>
                </a:lnTo>
                <a:lnTo>
                  <a:pt x="246" y="1342"/>
                </a:lnTo>
                <a:lnTo>
                  <a:pt x="269" y="1342"/>
                </a:lnTo>
                <a:lnTo>
                  <a:pt x="290" y="1341"/>
                </a:lnTo>
                <a:lnTo>
                  <a:pt x="297" y="1339"/>
                </a:lnTo>
                <a:lnTo>
                  <a:pt x="300" y="1336"/>
                </a:lnTo>
                <a:lnTo>
                  <a:pt x="300" y="1336"/>
                </a:lnTo>
                <a:lnTo>
                  <a:pt x="300" y="1331"/>
                </a:lnTo>
                <a:lnTo>
                  <a:pt x="300" y="1323"/>
                </a:lnTo>
                <a:lnTo>
                  <a:pt x="297" y="1302"/>
                </a:lnTo>
                <a:lnTo>
                  <a:pt x="292" y="1274"/>
                </a:lnTo>
                <a:lnTo>
                  <a:pt x="292" y="1274"/>
                </a:lnTo>
                <a:lnTo>
                  <a:pt x="294" y="1274"/>
                </a:lnTo>
                <a:lnTo>
                  <a:pt x="300" y="1272"/>
                </a:lnTo>
                <a:lnTo>
                  <a:pt x="304" y="1272"/>
                </a:lnTo>
                <a:lnTo>
                  <a:pt x="306" y="1270"/>
                </a:lnTo>
                <a:lnTo>
                  <a:pt x="307" y="1268"/>
                </a:lnTo>
                <a:lnTo>
                  <a:pt x="308" y="1265"/>
                </a:lnTo>
                <a:lnTo>
                  <a:pt x="308" y="1265"/>
                </a:lnTo>
                <a:lnTo>
                  <a:pt x="306" y="1256"/>
                </a:lnTo>
                <a:lnTo>
                  <a:pt x="300" y="1243"/>
                </a:lnTo>
                <a:lnTo>
                  <a:pt x="294" y="1225"/>
                </a:lnTo>
                <a:lnTo>
                  <a:pt x="287" y="1203"/>
                </a:lnTo>
                <a:lnTo>
                  <a:pt x="287" y="1203"/>
                </a:lnTo>
                <a:lnTo>
                  <a:pt x="285" y="1186"/>
                </a:lnTo>
                <a:lnTo>
                  <a:pt x="281" y="1165"/>
                </a:lnTo>
                <a:lnTo>
                  <a:pt x="278" y="1113"/>
                </a:lnTo>
                <a:lnTo>
                  <a:pt x="274" y="1034"/>
                </a:lnTo>
                <a:lnTo>
                  <a:pt x="274" y="1034"/>
                </a:lnTo>
                <a:lnTo>
                  <a:pt x="274" y="1012"/>
                </a:lnTo>
                <a:lnTo>
                  <a:pt x="274" y="979"/>
                </a:lnTo>
                <a:lnTo>
                  <a:pt x="278" y="945"/>
                </a:lnTo>
                <a:lnTo>
                  <a:pt x="280" y="930"/>
                </a:lnTo>
                <a:lnTo>
                  <a:pt x="282" y="917"/>
                </a:lnTo>
                <a:lnTo>
                  <a:pt x="282" y="917"/>
                </a:lnTo>
                <a:lnTo>
                  <a:pt x="288" y="894"/>
                </a:lnTo>
                <a:lnTo>
                  <a:pt x="292" y="875"/>
                </a:lnTo>
                <a:lnTo>
                  <a:pt x="295" y="862"/>
                </a:lnTo>
                <a:lnTo>
                  <a:pt x="298" y="859"/>
                </a:lnTo>
                <a:lnTo>
                  <a:pt x="300" y="858"/>
                </a:lnTo>
                <a:lnTo>
                  <a:pt x="300" y="858"/>
                </a:lnTo>
                <a:lnTo>
                  <a:pt x="304" y="861"/>
                </a:lnTo>
                <a:lnTo>
                  <a:pt x="310" y="868"/>
                </a:lnTo>
                <a:lnTo>
                  <a:pt x="326" y="893"/>
                </a:lnTo>
                <a:lnTo>
                  <a:pt x="343" y="921"/>
                </a:lnTo>
                <a:lnTo>
                  <a:pt x="350" y="934"/>
                </a:lnTo>
                <a:lnTo>
                  <a:pt x="355" y="946"/>
                </a:lnTo>
                <a:lnTo>
                  <a:pt x="355" y="946"/>
                </a:lnTo>
                <a:lnTo>
                  <a:pt x="370" y="985"/>
                </a:lnTo>
                <a:lnTo>
                  <a:pt x="376" y="1004"/>
                </a:lnTo>
                <a:lnTo>
                  <a:pt x="381" y="1022"/>
                </a:lnTo>
                <a:lnTo>
                  <a:pt x="381" y="1022"/>
                </a:lnTo>
                <a:lnTo>
                  <a:pt x="385" y="1046"/>
                </a:lnTo>
                <a:lnTo>
                  <a:pt x="395" y="1080"/>
                </a:lnTo>
                <a:lnTo>
                  <a:pt x="405" y="1113"/>
                </a:lnTo>
                <a:lnTo>
                  <a:pt x="414" y="1135"/>
                </a:lnTo>
                <a:lnTo>
                  <a:pt x="414" y="1135"/>
                </a:lnTo>
                <a:lnTo>
                  <a:pt x="422" y="1158"/>
                </a:lnTo>
                <a:lnTo>
                  <a:pt x="434" y="1193"/>
                </a:lnTo>
                <a:lnTo>
                  <a:pt x="443" y="1229"/>
                </a:lnTo>
                <a:lnTo>
                  <a:pt x="447" y="1240"/>
                </a:lnTo>
                <a:lnTo>
                  <a:pt x="448" y="1249"/>
                </a:lnTo>
                <a:lnTo>
                  <a:pt x="448" y="1249"/>
                </a:lnTo>
                <a:lnTo>
                  <a:pt x="450" y="1276"/>
                </a:lnTo>
                <a:lnTo>
                  <a:pt x="451" y="1295"/>
                </a:lnTo>
                <a:lnTo>
                  <a:pt x="451" y="1295"/>
                </a:lnTo>
                <a:lnTo>
                  <a:pt x="453" y="1310"/>
                </a:lnTo>
                <a:lnTo>
                  <a:pt x="454" y="1321"/>
                </a:lnTo>
                <a:lnTo>
                  <a:pt x="456" y="1328"/>
                </a:lnTo>
                <a:lnTo>
                  <a:pt x="456" y="1328"/>
                </a:lnTo>
                <a:lnTo>
                  <a:pt x="461" y="1330"/>
                </a:lnTo>
                <a:lnTo>
                  <a:pt x="474" y="1331"/>
                </a:lnTo>
                <a:lnTo>
                  <a:pt x="512" y="1336"/>
                </a:lnTo>
                <a:lnTo>
                  <a:pt x="553" y="1339"/>
                </a:lnTo>
                <a:lnTo>
                  <a:pt x="571" y="1337"/>
                </a:lnTo>
                <a:lnTo>
                  <a:pt x="583" y="1336"/>
                </a:lnTo>
                <a:lnTo>
                  <a:pt x="583" y="1336"/>
                </a:lnTo>
                <a:lnTo>
                  <a:pt x="590" y="1334"/>
                </a:lnTo>
                <a:lnTo>
                  <a:pt x="596" y="1329"/>
                </a:lnTo>
                <a:lnTo>
                  <a:pt x="598" y="1323"/>
                </a:lnTo>
                <a:lnTo>
                  <a:pt x="600" y="1317"/>
                </a:lnTo>
                <a:lnTo>
                  <a:pt x="600" y="1310"/>
                </a:lnTo>
                <a:lnTo>
                  <a:pt x="599" y="1305"/>
                </a:lnTo>
                <a:lnTo>
                  <a:pt x="598" y="1301"/>
                </a:lnTo>
                <a:lnTo>
                  <a:pt x="596" y="1298"/>
                </a:lnTo>
                <a:lnTo>
                  <a:pt x="596" y="1298"/>
                </a:lnTo>
                <a:lnTo>
                  <a:pt x="590" y="1297"/>
                </a:lnTo>
                <a:lnTo>
                  <a:pt x="581" y="1296"/>
                </a:lnTo>
                <a:lnTo>
                  <a:pt x="571" y="1294"/>
                </a:lnTo>
                <a:lnTo>
                  <a:pt x="565" y="1290"/>
                </a:lnTo>
                <a:lnTo>
                  <a:pt x="558" y="1287"/>
                </a:lnTo>
                <a:lnTo>
                  <a:pt x="558" y="1287"/>
                </a:lnTo>
                <a:lnTo>
                  <a:pt x="535" y="1270"/>
                </a:lnTo>
                <a:lnTo>
                  <a:pt x="528" y="1265"/>
                </a:lnTo>
                <a:lnTo>
                  <a:pt x="540" y="1257"/>
                </a:lnTo>
                <a:lnTo>
                  <a:pt x="540" y="1257"/>
                </a:lnTo>
                <a:lnTo>
                  <a:pt x="538" y="1253"/>
                </a:lnTo>
                <a:lnTo>
                  <a:pt x="532" y="1246"/>
                </a:lnTo>
                <a:lnTo>
                  <a:pt x="526" y="1235"/>
                </a:lnTo>
                <a:lnTo>
                  <a:pt x="525" y="1229"/>
                </a:lnTo>
                <a:lnTo>
                  <a:pt x="524" y="1223"/>
                </a:lnTo>
                <a:lnTo>
                  <a:pt x="524" y="1223"/>
                </a:lnTo>
                <a:lnTo>
                  <a:pt x="525" y="1211"/>
                </a:lnTo>
                <a:lnTo>
                  <a:pt x="527" y="1197"/>
                </a:lnTo>
                <a:lnTo>
                  <a:pt x="528" y="1180"/>
                </a:lnTo>
                <a:lnTo>
                  <a:pt x="528" y="1171"/>
                </a:lnTo>
                <a:lnTo>
                  <a:pt x="528" y="1160"/>
                </a:lnTo>
                <a:lnTo>
                  <a:pt x="528" y="1160"/>
                </a:lnTo>
                <a:lnTo>
                  <a:pt x="521" y="1102"/>
                </a:lnTo>
                <a:lnTo>
                  <a:pt x="516" y="1074"/>
                </a:lnTo>
                <a:lnTo>
                  <a:pt x="513" y="1063"/>
                </a:lnTo>
                <a:lnTo>
                  <a:pt x="511" y="1055"/>
                </a:lnTo>
                <a:lnTo>
                  <a:pt x="511" y="1055"/>
                </a:lnTo>
                <a:lnTo>
                  <a:pt x="493" y="1016"/>
                </a:lnTo>
                <a:lnTo>
                  <a:pt x="483" y="995"/>
                </a:lnTo>
                <a:lnTo>
                  <a:pt x="477" y="979"/>
                </a:lnTo>
                <a:lnTo>
                  <a:pt x="477" y="979"/>
                </a:lnTo>
                <a:lnTo>
                  <a:pt x="459" y="875"/>
                </a:lnTo>
                <a:lnTo>
                  <a:pt x="447" y="808"/>
                </a:lnTo>
                <a:lnTo>
                  <a:pt x="442" y="784"/>
                </a:lnTo>
                <a:lnTo>
                  <a:pt x="440" y="774"/>
                </a:lnTo>
                <a:lnTo>
                  <a:pt x="440" y="774"/>
                </a:lnTo>
                <a:lnTo>
                  <a:pt x="425" y="737"/>
                </a:lnTo>
                <a:lnTo>
                  <a:pt x="417" y="716"/>
                </a:lnTo>
                <a:lnTo>
                  <a:pt x="414" y="706"/>
                </a:lnTo>
                <a:lnTo>
                  <a:pt x="414" y="706"/>
                </a:lnTo>
                <a:lnTo>
                  <a:pt x="408" y="682"/>
                </a:lnTo>
                <a:lnTo>
                  <a:pt x="396" y="626"/>
                </a:lnTo>
                <a:lnTo>
                  <a:pt x="381" y="547"/>
                </a:lnTo>
                <a:lnTo>
                  <a:pt x="384" y="539"/>
                </a:lnTo>
                <a:lnTo>
                  <a:pt x="384" y="539"/>
                </a:lnTo>
                <a:lnTo>
                  <a:pt x="395" y="546"/>
                </a:lnTo>
                <a:lnTo>
                  <a:pt x="404" y="552"/>
                </a:lnTo>
                <a:lnTo>
                  <a:pt x="414" y="555"/>
                </a:lnTo>
                <a:lnTo>
                  <a:pt x="414" y="555"/>
                </a:lnTo>
                <a:lnTo>
                  <a:pt x="422" y="558"/>
                </a:lnTo>
                <a:lnTo>
                  <a:pt x="429" y="559"/>
                </a:lnTo>
                <a:lnTo>
                  <a:pt x="435" y="560"/>
                </a:lnTo>
                <a:lnTo>
                  <a:pt x="473" y="581"/>
                </a:lnTo>
                <a:lnTo>
                  <a:pt x="473" y="581"/>
                </a:lnTo>
                <a:lnTo>
                  <a:pt x="646" y="677"/>
                </a:lnTo>
                <a:lnTo>
                  <a:pt x="646" y="677"/>
                </a:lnTo>
                <a:lnTo>
                  <a:pt x="649" y="678"/>
                </a:lnTo>
                <a:lnTo>
                  <a:pt x="656" y="677"/>
                </a:lnTo>
                <a:lnTo>
                  <a:pt x="659" y="677"/>
                </a:lnTo>
                <a:lnTo>
                  <a:pt x="662" y="674"/>
                </a:lnTo>
                <a:lnTo>
                  <a:pt x="665" y="672"/>
                </a:lnTo>
                <a:lnTo>
                  <a:pt x="667" y="669"/>
                </a:lnTo>
                <a:lnTo>
                  <a:pt x="667" y="669"/>
                </a:lnTo>
                <a:lnTo>
                  <a:pt x="669" y="660"/>
                </a:lnTo>
                <a:lnTo>
                  <a:pt x="671" y="652"/>
                </a:lnTo>
                <a:lnTo>
                  <a:pt x="671" y="644"/>
                </a:lnTo>
                <a:lnTo>
                  <a:pt x="477" y="547"/>
                </a:lnTo>
                <a:lnTo>
                  <a:pt x="473" y="539"/>
                </a:lnTo>
                <a:lnTo>
                  <a:pt x="451" y="526"/>
                </a:lnTo>
                <a:lnTo>
                  <a:pt x="451" y="526"/>
                </a:lnTo>
                <a:lnTo>
                  <a:pt x="451" y="526"/>
                </a:lnTo>
                <a:lnTo>
                  <a:pt x="449" y="524"/>
                </a:lnTo>
                <a:lnTo>
                  <a:pt x="448" y="520"/>
                </a:lnTo>
                <a:lnTo>
                  <a:pt x="448" y="509"/>
                </a:lnTo>
                <a:lnTo>
                  <a:pt x="448" y="509"/>
                </a:lnTo>
                <a:lnTo>
                  <a:pt x="448" y="493"/>
                </a:lnTo>
                <a:lnTo>
                  <a:pt x="448" y="474"/>
                </a:lnTo>
                <a:lnTo>
                  <a:pt x="448" y="450"/>
                </a:lnTo>
                <a:lnTo>
                  <a:pt x="448" y="450"/>
                </a:lnTo>
                <a:lnTo>
                  <a:pt x="451" y="445"/>
                </a:lnTo>
                <a:lnTo>
                  <a:pt x="455" y="438"/>
                </a:lnTo>
                <a:lnTo>
                  <a:pt x="456" y="433"/>
                </a:lnTo>
                <a:lnTo>
                  <a:pt x="456" y="430"/>
                </a:lnTo>
                <a:lnTo>
                  <a:pt x="456" y="430"/>
                </a:lnTo>
                <a:lnTo>
                  <a:pt x="456" y="423"/>
                </a:lnTo>
                <a:lnTo>
                  <a:pt x="455" y="419"/>
                </a:lnTo>
                <a:lnTo>
                  <a:pt x="451" y="409"/>
                </a:lnTo>
                <a:lnTo>
                  <a:pt x="451" y="409"/>
                </a:lnTo>
                <a:lnTo>
                  <a:pt x="449" y="400"/>
                </a:lnTo>
                <a:lnTo>
                  <a:pt x="446" y="392"/>
                </a:lnTo>
                <a:lnTo>
                  <a:pt x="444" y="381"/>
                </a:lnTo>
                <a:lnTo>
                  <a:pt x="443" y="366"/>
                </a:lnTo>
                <a:lnTo>
                  <a:pt x="443" y="366"/>
                </a:lnTo>
                <a:lnTo>
                  <a:pt x="442" y="347"/>
                </a:lnTo>
                <a:lnTo>
                  <a:pt x="440" y="327"/>
                </a:lnTo>
                <a:lnTo>
                  <a:pt x="436" y="308"/>
                </a:lnTo>
                <a:lnTo>
                  <a:pt x="435" y="290"/>
                </a:lnTo>
                <a:lnTo>
                  <a:pt x="435" y="290"/>
                </a:lnTo>
                <a:lnTo>
                  <a:pt x="435" y="279"/>
                </a:lnTo>
                <a:lnTo>
                  <a:pt x="435" y="269"/>
                </a:lnTo>
                <a:lnTo>
                  <a:pt x="434" y="262"/>
                </a:lnTo>
                <a:lnTo>
                  <a:pt x="430" y="253"/>
                </a:lnTo>
                <a:lnTo>
                  <a:pt x="430" y="253"/>
                </a:lnTo>
                <a:lnTo>
                  <a:pt x="427" y="246"/>
                </a:lnTo>
                <a:lnTo>
                  <a:pt x="423" y="241"/>
                </a:lnTo>
                <a:lnTo>
                  <a:pt x="418" y="237"/>
                </a:lnTo>
                <a:lnTo>
                  <a:pt x="410" y="233"/>
                </a:lnTo>
                <a:lnTo>
                  <a:pt x="410" y="233"/>
                </a:lnTo>
                <a:lnTo>
                  <a:pt x="378" y="215"/>
                </a:lnTo>
                <a:lnTo>
                  <a:pt x="364" y="207"/>
                </a:lnTo>
                <a:lnTo>
                  <a:pt x="358" y="204"/>
                </a:lnTo>
                <a:lnTo>
                  <a:pt x="355" y="203"/>
                </a:lnTo>
                <a:lnTo>
                  <a:pt x="355" y="203"/>
                </a:lnTo>
                <a:lnTo>
                  <a:pt x="351" y="202"/>
                </a:lnTo>
                <a:lnTo>
                  <a:pt x="346" y="199"/>
                </a:lnTo>
                <a:lnTo>
                  <a:pt x="331" y="192"/>
                </a:lnTo>
                <a:lnTo>
                  <a:pt x="312" y="182"/>
                </a:lnTo>
                <a:lnTo>
                  <a:pt x="312" y="160"/>
                </a:lnTo>
                <a:lnTo>
                  <a:pt x="312" y="160"/>
                </a:lnTo>
                <a:lnTo>
                  <a:pt x="319" y="159"/>
                </a:lnTo>
                <a:lnTo>
                  <a:pt x="325" y="157"/>
                </a:lnTo>
                <a:lnTo>
                  <a:pt x="327" y="155"/>
                </a:lnTo>
                <a:lnTo>
                  <a:pt x="330" y="152"/>
                </a:lnTo>
                <a:lnTo>
                  <a:pt x="330" y="152"/>
                </a:lnTo>
                <a:lnTo>
                  <a:pt x="339" y="137"/>
                </a:lnTo>
                <a:lnTo>
                  <a:pt x="343" y="130"/>
                </a:lnTo>
                <a:lnTo>
                  <a:pt x="343" y="126"/>
                </a:lnTo>
                <a:lnTo>
                  <a:pt x="342" y="123"/>
                </a:lnTo>
                <a:lnTo>
                  <a:pt x="342" y="123"/>
                </a:lnTo>
                <a:lnTo>
                  <a:pt x="339" y="116"/>
                </a:lnTo>
                <a:lnTo>
                  <a:pt x="338" y="114"/>
                </a:lnTo>
                <a:lnTo>
                  <a:pt x="338" y="114"/>
                </a:lnTo>
                <a:lnTo>
                  <a:pt x="338" y="114"/>
                </a:lnTo>
                <a:lnTo>
                  <a:pt x="338" y="108"/>
                </a:lnTo>
                <a:lnTo>
                  <a:pt x="338" y="94"/>
                </a:lnTo>
                <a:lnTo>
                  <a:pt x="338" y="75"/>
                </a:lnTo>
                <a:lnTo>
                  <a:pt x="338" y="60"/>
                </a:lnTo>
                <a:lnTo>
                  <a:pt x="338" y="60"/>
                </a:lnTo>
                <a:lnTo>
                  <a:pt x="336" y="48"/>
                </a:lnTo>
                <a:lnTo>
                  <a:pt x="332" y="36"/>
                </a:lnTo>
                <a:lnTo>
                  <a:pt x="329" y="32"/>
                </a:lnTo>
                <a:lnTo>
                  <a:pt x="326" y="27"/>
                </a:lnTo>
                <a:lnTo>
                  <a:pt x="321" y="22"/>
                </a:lnTo>
                <a:lnTo>
                  <a:pt x="317" y="18"/>
                </a:lnTo>
                <a:lnTo>
                  <a:pt x="317" y="18"/>
                </a:lnTo>
                <a:lnTo>
                  <a:pt x="304" y="10"/>
                </a:lnTo>
                <a:lnTo>
                  <a:pt x="297" y="7"/>
                </a:lnTo>
                <a:lnTo>
                  <a:pt x="288" y="3"/>
                </a:lnTo>
                <a:lnTo>
                  <a:pt x="280" y="1"/>
                </a:lnTo>
                <a:lnTo>
                  <a:pt x="271" y="0"/>
                </a:lnTo>
                <a:lnTo>
                  <a:pt x="262" y="0"/>
                </a:lnTo>
                <a:lnTo>
                  <a:pt x="253" y="1"/>
                </a:lnTo>
                <a:lnTo>
                  <a:pt x="253" y="1"/>
                </a:lnTo>
                <a:lnTo>
                  <a:pt x="222" y="9"/>
                </a:lnTo>
                <a:lnTo>
                  <a:pt x="212" y="12"/>
                </a:lnTo>
                <a:lnTo>
                  <a:pt x="208" y="13"/>
                </a:lnTo>
                <a:lnTo>
                  <a:pt x="207" y="14"/>
                </a:lnTo>
                <a:lnTo>
                  <a:pt x="207" y="14"/>
                </a:lnTo>
                <a:lnTo>
                  <a:pt x="190" y="48"/>
                </a:lnTo>
                <a:lnTo>
                  <a:pt x="174" y="81"/>
                </a:lnTo>
                <a:lnTo>
                  <a:pt x="174" y="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D1628D44-BB50-482E-9415-399993A6D869}"/>
              </a:ext>
            </a:extLst>
          </p:cNvPr>
          <p:cNvSpPr>
            <a:spLocks/>
          </p:cNvSpPr>
          <p:nvPr/>
        </p:nvSpPr>
        <p:spPr bwMode="auto">
          <a:xfrm>
            <a:off x="6325062" y="2720066"/>
            <a:ext cx="971176" cy="1679666"/>
          </a:xfrm>
          <a:custGeom>
            <a:avLst/>
            <a:gdLst>
              <a:gd name="T0" fmla="*/ 1 w 891"/>
              <a:gd name="T1" fmla="*/ 940 h 1541"/>
              <a:gd name="T2" fmla="*/ 6 w 891"/>
              <a:gd name="T3" fmla="*/ 955 h 1541"/>
              <a:gd name="T4" fmla="*/ 177 w 891"/>
              <a:gd name="T5" fmla="*/ 860 h 1541"/>
              <a:gd name="T6" fmla="*/ 187 w 891"/>
              <a:gd name="T7" fmla="*/ 865 h 1541"/>
              <a:gd name="T8" fmla="*/ 212 w 891"/>
              <a:gd name="T9" fmla="*/ 1131 h 1541"/>
              <a:gd name="T10" fmla="*/ 192 w 891"/>
              <a:gd name="T11" fmla="*/ 1418 h 1541"/>
              <a:gd name="T12" fmla="*/ 177 w 891"/>
              <a:gd name="T13" fmla="*/ 1458 h 1541"/>
              <a:gd name="T14" fmla="*/ 157 w 891"/>
              <a:gd name="T15" fmla="*/ 1493 h 1541"/>
              <a:gd name="T16" fmla="*/ 143 w 891"/>
              <a:gd name="T17" fmla="*/ 1536 h 1541"/>
              <a:gd name="T18" fmla="*/ 180 w 891"/>
              <a:gd name="T19" fmla="*/ 1541 h 1541"/>
              <a:gd name="T20" fmla="*/ 237 w 891"/>
              <a:gd name="T21" fmla="*/ 1529 h 1541"/>
              <a:gd name="T22" fmla="*/ 242 w 891"/>
              <a:gd name="T23" fmla="*/ 1453 h 1541"/>
              <a:gd name="T24" fmla="*/ 328 w 891"/>
              <a:gd name="T25" fmla="*/ 1156 h 1541"/>
              <a:gd name="T26" fmla="*/ 441 w 891"/>
              <a:gd name="T27" fmla="*/ 1161 h 1541"/>
              <a:gd name="T28" fmla="*/ 564 w 891"/>
              <a:gd name="T29" fmla="*/ 1146 h 1541"/>
              <a:gd name="T30" fmla="*/ 612 w 891"/>
              <a:gd name="T31" fmla="*/ 1207 h 1541"/>
              <a:gd name="T32" fmla="*/ 657 w 891"/>
              <a:gd name="T33" fmla="*/ 1304 h 1541"/>
              <a:gd name="T34" fmla="*/ 730 w 891"/>
              <a:gd name="T35" fmla="*/ 1443 h 1541"/>
              <a:gd name="T36" fmla="*/ 737 w 891"/>
              <a:gd name="T37" fmla="*/ 1495 h 1541"/>
              <a:gd name="T38" fmla="*/ 821 w 891"/>
              <a:gd name="T39" fmla="*/ 1519 h 1541"/>
              <a:gd name="T40" fmla="*/ 886 w 891"/>
              <a:gd name="T41" fmla="*/ 1513 h 1541"/>
              <a:gd name="T42" fmla="*/ 889 w 891"/>
              <a:gd name="T43" fmla="*/ 1498 h 1541"/>
              <a:gd name="T44" fmla="*/ 836 w 891"/>
              <a:gd name="T45" fmla="*/ 1468 h 1541"/>
              <a:gd name="T46" fmla="*/ 811 w 891"/>
              <a:gd name="T47" fmla="*/ 1438 h 1541"/>
              <a:gd name="T48" fmla="*/ 760 w 891"/>
              <a:gd name="T49" fmla="*/ 1287 h 1541"/>
              <a:gd name="T50" fmla="*/ 720 w 891"/>
              <a:gd name="T51" fmla="*/ 1136 h 1541"/>
              <a:gd name="T52" fmla="*/ 669 w 891"/>
              <a:gd name="T53" fmla="*/ 943 h 1541"/>
              <a:gd name="T54" fmla="*/ 630 w 891"/>
              <a:gd name="T55" fmla="*/ 809 h 1541"/>
              <a:gd name="T56" fmla="*/ 657 w 891"/>
              <a:gd name="T57" fmla="*/ 729 h 1541"/>
              <a:gd name="T58" fmla="*/ 650 w 891"/>
              <a:gd name="T59" fmla="*/ 462 h 1541"/>
              <a:gd name="T60" fmla="*/ 640 w 891"/>
              <a:gd name="T61" fmla="*/ 357 h 1541"/>
              <a:gd name="T62" fmla="*/ 610 w 891"/>
              <a:gd name="T63" fmla="*/ 286 h 1541"/>
              <a:gd name="T64" fmla="*/ 550 w 891"/>
              <a:gd name="T65" fmla="*/ 222 h 1541"/>
              <a:gd name="T66" fmla="*/ 515 w 891"/>
              <a:gd name="T67" fmla="*/ 167 h 1541"/>
              <a:gd name="T68" fmla="*/ 504 w 891"/>
              <a:gd name="T69" fmla="*/ 95 h 1541"/>
              <a:gd name="T70" fmla="*/ 479 w 891"/>
              <a:gd name="T71" fmla="*/ 53 h 1541"/>
              <a:gd name="T72" fmla="*/ 464 w 891"/>
              <a:gd name="T73" fmla="*/ 25 h 1541"/>
              <a:gd name="T74" fmla="*/ 429 w 891"/>
              <a:gd name="T75" fmla="*/ 5 h 1541"/>
              <a:gd name="T76" fmla="*/ 363 w 891"/>
              <a:gd name="T77" fmla="*/ 3 h 1541"/>
              <a:gd name="T78" fmla="*/ 328 w 891"/>
              <a:gd name="T79" fmla="*/ 5 h 1541"/>
              <a:gd name="T80" fmla="*/ 313 w 891"/>
              <a:gd name="T81" fmla="*/ 35 h 1541"/>
              <a:gd name="T82" fmla="*/ 299 w 891"/>
              <a:gd name="T83" fmla="*/ 54 h 1541"/>
              <a:gd name="T84" fmla="*/ 288 w 891"/>
              <a:gd name="T85" fmla="*/ 80 h 1541"/>
              <a:gd name="T86" fmla="*/ 288 w 891"/>
              <a:gd name="T87" fmla="*/ 132 h 1541"/>
              <a:gd name="T88" fmla="*/ 294 w 891"/>
              <a:gd name="T89" fmla="*/ 149 h 1541"/>
              <a:gd name="T90" fmla="*/ 284 w 891"/>
              <a:gd name="T91" fmla="*/ 202 h 1541"/>
              <a:gd name="T92" fmla="*/ 273 w 891"/>
              <a:gd name="T93" fmla="*/ 266 h 1541"/>
              <a:gd name="T94" fmla="*/ 226 w 891"/>
              <a:gd name="T95" fmla="*/ 366 h 1541"/>
              <a:gd name="T96" fmla="*/ 207 w 891"/>
              <a:gd name="T97" fmla="*/ 555 h 1541"/>
              <a:gd name="T98" fmla="*/ 177 w 891"/>
              <a:gd name="T99" fmla="*/ 694 h 1541"/>
              <a:gd name="T100" fmla="*/ 152 w 891"/>
              <a:gd name="T101" fmla="*/ 764 h 1541"/>
              <a:gd name="T102" fmla="*/ 158 w 891"/>
              <a:gd name="T103" fmla="*/ 798 h 1541"/>
              <a:gd name="T104" fmla="*/ 147 w 891"/>
              <a:gd name="T105" fmla="*/ 819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1" h="1541">
                <a:moveTo>
                  <a:pt x="152" y="845"/>
                </a:moveTo>
                <a:lnTo>
                  <a:pt x="152" y="845"/>
                </a:lnTo>
                <a:lnTo>
                  <a:pt x="77" y="890"/>
                </a:lnTo>
                <a:lnTo>
                  <a:pt x="25" y="923"/>
                </a:lnTo>
                <a:lnTo>
                  <a:pt x="7" y="935"/>
                </a:lnTo>
                <a:lnTo>
                  <a:pt x="1" y="940"/>
                </a:lnTo>
                <a:lnTo>
                  <a:pt x="1" y="940"/>
                </a:lnTo>
                <a:lnTo>
                  <a:pt x="0" y="949"/>
                </a:lnTo>
                <a:lnTo>
                  <a:pt x="1" y="953"/>
                </a:lnTo>
                <a:lnTo>
                  <a:pt x="4" y="954"/>
                </a:lnTo>
                <a:lnTo>
                  <a:pt x="6" y="955"/>
                </a:lnTo>
                <a:lnTo>
                  <a:pt x="6" y="955"/>
                </a:lnTo>
                <a:lnTo>
                  <a:pt x="10" y="954"/>
                </a:lnTo>
                <a:lnTo>
                  <a:pt x="16" y="951"/>
                </a:lnTo>
                <a:lnTo>
                  <a:pt x="36" y="941"/>
                </a:lnTo>
                <a:lnTo>
                  <a:pt x="95" y="907"/>
                </a:lnTo>
                <a:lnTo>
                  <a:pt x="177" y="860"/>
                </a:lnTo>
                <a:lnTo>
                  <a:pt x="177" y="860"/>
                </a:lnTo>
                <a:lnTo>
                  <a:pt x="177" y="861"/>
                </a:lnTo>
                <a:lnTo>
                  <a:pt x="177" y="862"/>
                </a:lnTo>
                <a:lnTo>
                  <a:pt x="178" y="863"/>
                </a:lnTo>
                <a:lnTo>
                  <a:pt x="180" y="865"/>
                </a:lnTo>
                <a:lnTo>
                  <a:pt x="187" y="865"/>
                </a:lnTo>
                <a:lnTo>
                  <a:pt x="187" y="865"/>
                </a:lnTo>
                <a:lnTo>
                  <a:pt x="192" y="863"/>
                </a:lnTo>
                <a:lnTo>
                  <a:pt x="197" y="862"/>
                </a:lnTo>
                <a:lnTo>
                  <a:pt x="205" y="857"/>
                </a:lnTo>
                <a:lnTo>
                  <a:pt x="210" y="852"/>
                </a:lnTo>
                <a:lnTo>
                  <a:pt x="212" y="850"/>
                </a:lnTo>
                <a:lnTo>
                  <a:pt x="212" y="1131"/>
                </a:lnTo>
                <a:lnTo>
                  <a:pt x="227" y="1136"/>
                </a:lnTo>
                <a:lnTo>
                  <a:pt x="227" y="1136"/>
                </a:lnTo>
                <a:lnTo>
                  <a:pt x="212" y="1265"/>
                </a:lnTo>
                <a:lnTo>
                  <a:pt x="201" y="1360"/>
                </a:lnTo>
                <a:lnTo>
                  <a:pt x="196" y="1397"/>
                </a:lnTo>
                <a:lnTo>
                  <a:pt x="192" y="1418"/>
                </a:lnTo>
                <a:lnTo>
                  <a:pt x="192" y="1418"/>
                </a:lnTo>
                <a:lnTo>
                  <a:pt x="187" y="1437"/>
                </a:lnTo>
                <a:lnTo>
                  <a:pt x="185" y="1448"/>
                </a:lnTo>
                <a:lnTo>
                  <a:pt x="182" y="1453"/>
                </a:lnTo>
                <a:lnTo>
                  <a:pt x="182" y="1453"/>
                </a:lnTo>
                <a:lnTo>
                  <a:pt x="177" y="1458"/>
                </a:lnTo>
                <a:lnTo>
                  <a:pt x="167" y="1468"/>
                </a:lnTo>
                <a:lnTo>
                  <a:pt x="167" y="1468"/>
                </a:lnTo>
                <a:lnTo>
                  <a:pt x="165" y="1473"/>
                </a:lnTo>
                <a:lnTo>
                  <a:pt x="162" y="1478"/>
                </a:lnTo>
                <a:lnTo>
                  <a:pt x="161" y="1485"/>
                </a:lnTo>
                <a:lnTo>
                  <a:pt x="157" y="1493"/>
                </a:lnTo>
                <a:lnTo>
                  <a:pt x="157" y="1493"/>
                </a:lnTo>
                <a:lnTo>
                  <a:pt x="151" y="1506"/>
                </a:lnTo>
                <a:lnTo>
                  <a:pt x="144" y="1520"/>
                </a:lnTo>
                <a:lnTo>
                  <a:pt x="142" y="1526"/>
                </a:lnTo>
                <a:lnTo>
                  <a:pt x="142" y="1531"/>
                </a:lnTo>
                <a:lnTo>
                  <a:pt x="143" y="1536"/>
                </a:lnTo>
                <a:lnTo>
                  <a:pt x="144" y="1537"/>
                </a:lnTo>
                <a:lnTo>
                  <a:pt x="147" y="1539"/>
                </a:lnTo>
                <a:lnTo>
                  <a:pt x="147" y="1539"/>
                </a:lnTo>
                <a:lnTo>
                  <a:pt x="155" y="1540"/>
                </a:lnTo>
                <a:lnTo>
                  <a:pt x="166" y="1541"/>
                </a:lnTo>
                <a:lnTo>
                  <a:pt x="180" y="1541"/>
                </a:lnTo>
                <a:lnTo>
                  <a:pt x="195" y="1541"/>
                </a:lnTo>
                <a:lnTo>
                  <a:pt x="209" y="1539"/>
                </a:lnTo>
                <a:lnTo>
                  <a:pt x="222" y="1536"/>
                </a:lnTo>
                <a:lnTo>
                  <a:pt x="232" y="1534"/>
                </a:lnTo>
                <a:lnTo>
                  <a:pt x="235" y="1531"/>
                </a:lnTo>
                <a:lnTo>
                  <a:pt x="237" y="1529"/>
                </a:lnTo>
                <a:lnTo>
                  <a:pt x="237" y="1529"/>
                </a:lnTo>
                <a:lnTo>
                  <a:pt x="240" y="1522"/>
                </a:lnTo>
                <a:lnTo>
                  <a:pt x="241" y="1513"/>
                </a:lnTo>
                <a:lnTo>
                  <a:pt x="242" y="1491"/>
                </a:lnTo>
                <a:lnTo>
                  <a:pt x="241" y="1468"/>
                </a:lnTo>
                <a:lnTo>
                  <a:pt x="242" y="1453"/>
                </a:lnTo>
                <a:lnTo>
                  <a:pt x="242" y="1453"/>
                </a:lnTo>
                <a:lnTo>
                  <a:pt x="256" y="1402"/>
                </a:lnTo>
                <a:lnTo>
                  <a:pt x="285" y="1301"/>
                </a:lnTo>
                <a:lnTo>
                  <a:pt x="313" y="1203"/>
                </a:lnTo>
                <a:lnTo>
                  <a:pt x="323" y="1170"/>
                </a:lnTo>
                <a:lnTo>
                  <a:pt x="328" y="1156"/>
                </a:lnTo>
                <a:lnTo>
                  <a:pt x="328" y="1156"/>
                </a:lnTo>
                <a:lnTo>
                  <a:pt x="334" y="1155"/>
                </a:lnTo>
                <a:lnTo>
                  <a:pt x="347" y="1156"/>
                </a:lnTo>
                <a:lnTo>
                  <a:pt x="386" y="1159"/>
                </a:lnTo>
                <a:lnTo>
                  <a:pt x="426" y="1161"/>
                </a:lnTo>
                <a:lnTo>
                  <a:pt x="441" y="1161"/>
                </a:lnTo>
                <a:lnTo>
                  <a:pt x="449" y="1161"/>
                </a:lnTo>
                <a:lnTo>
                  <a:pt x="449" y="1161"/>
                </a:lnTo>
                <a:lnTo>
                  <a:pt x="506" y="1153"/>
                </a:lnTo>
                <a:lnTo>
                  <a:pt x="544" y="1148"/>
                </a:lnTo>
                <a:lnTo>
                  <a:pt x="564" y="1146"/>
                </a:lnTo>
                <a:lnTo>
                  <a:pt x="564" y="1146"/>
                </a:lnTo>
                <a:lnTo>
                  <a:pt x="579" y="1148"/>
                </a:lnTo>
                <a:lnTo>
                  <a:pt x="589" y="1146"/>
                </a:lnTo>
                <a:lnTo>
                  <a:pt x="589" y="1146"/>
                </a:lnTo>
                <a:lnTo>
                  <a:pt x="592" y="1151"/>
                </a:lnTo>
                <a:lnTo>
                  <a:pt x="597" y="1165"/>
                </a:lnTo>
                <a:lnTo>
                  <a:pt x="612" y="1207"/>
                </a:lnTo>
                <a:lnTo>
                  <a:pt x="628" y="1252"/>
                </a:lnTo>
                <a:lnTo>
                  <a:pt x="635" y="1268"/>
                </a:lnTo>
                <a:lnTo>
                  <a:pt x="640" y="1277"/>
                </a:lnTo>
                <a:lnTo>
                  <a:pt x="640" y="1277"/>
                </a:lnTo>
                <a:lnTo>
                  <a:pt x="646" y="1286"/>
                </a:lnTo>
                <a:lnTo>
                  <a:pt x="657" y="1304"/>
                </a:lnTo>
                <a:lnTo>
                  <a:pt x="686" y="1353"/>
                </a:lnTo>
                <a:lnTo>
                  <a:pt x="701" y="1379"/>
                </a:lnTo>
                <a:lnTo>
                  <a:pt x="715" y="1405"/>
                </a:lnTo>
                <a:lnTo>
                  <a:pt x="725" y="1427"/>
                </a:lnTo>
                <a:lnTo>
                  <a:pt x="728" y="1436"/>
                </a:lnTo>
                <a:lnTo>
                  <a:pt x="730" y="1443"/>
                </a:lnTo>
                <a:lnTo>
                  <a:pt x="730" y="1443"/>
                </a:lnTo>
                <a:lnTo>
                  <a:pt x="734" y="1463"/>
                </a:lnTo>
                <a:lnTo>
                  <a:pt x="735" y="1477"/>
                </a:lnTo>
                <a:lnTo>
                  <a:pt x="735" y="1493"/>
                </a:lnTo>
                <a:lnTo>
                  <a:pt x="735" y="1493"/>
                </a:lnTo>
                <a:lnTo>
                  <a:pt x="737" y="1495"/>
                </a:lnTo>
                <a:lnTo>
                  <a:pt x="738" y="1496"/>
                </a:lnTo>
                <a:lnTo>
                  <a:pt x="744" y="1500"/>
                </a:lnTo>
                <a:lnTo>
                  <a:pt x="767" y="1506"/>
                </a:lnTo>
                <a:lnTo>
                  <a:pt x="796" y="1513"/>
                </a:lnTo>
                <a:lnTo>
                  <a:pt x="821" y="1519"/>
                </a:lnTo>
                <a:lnTo>
                  <a:pt x="821" y="1519"/>
                </a:lnTo>
                <a:lnTo>
                  <a:pt x="832" y="1520"/>
                </a:lnTo>
                <a:lnTo>
                  <a:pt x="845" y="1521"/>
                </a:lnTo>
                <a:lnTo>
                  <a:pt x="857" y="1521"/>
                </a:lnTo>
                <a:lnTo>
                  <a:pt x="869" y="1519"/>
                </a:lnTo>
                <a:lnTo>
                  <a:pt x="879" y="1516"/>
                </a:lnTo>
                <a:lnTo>
                  <a:pt x="886" y="1513"/>
                </a:lnTo>
                <a:lnTo>
                  <a:pt x="889" y="1511"/>
                </a:lnTo>
                <a:lnTo>
                  <a:pt x="891" y="1508"/>
                </a:lnTo>
                <a:lnTo>
                  <a:pt x="891" y="1506"/>
                </a:lnTo>
                <a:lnTo>
                  <a:pt x="891" y="1503"/>
                </a:lnTo>
                <a:lnTo>
                  <a:pt x="891" y="1503"/>
                </a:lnTo>
                <a:lnTo>
                  <a:pt x="889" y="1498"/>
                </a:lnTo>
                <a:lnTo>
                  <a:pt x="884" y="1495"/>
                </a:lnTo>
                <a:lnTo>
                  <a:pt x="877" y="1491"/>
                </a:lnTo>
                <a:lnTo>
                  <a:pt x="870" y="1487"/>
                </a:lnTo>
                <a:lnTo>
                  <a:pt x="852" y="1480"/>
                </a:lnTo>
                <a:lnTo>
                  <a:pt x="843" y="1475"/>
                </a:lnTo>
                <a:lnTo>
                  <a:pt x="836" y="1468"/>
                </a:lnTo>
                <a:lnTo>
                  <a:pt x="836" y="1468"/>
                </a:lnTo>
                <a:lnTo>
                  <a:pt x="825" y="1456"/>
                </a:lnTo>
                <a:lnTo>
                  <a:pt x="818" y="1447"/>
                </a:lnTo>
                <a:lnTo>
                  <a:pt x="814" y="1442"/>
                </a:lnTo>
                <a:lnTo>
                  <a:pt x="811" y="1438"/>
                </a:lnTo>
                <a:lnTo>
                  <a:pt x="811" y="1438"/>
                </a:lnTo>
                <a:lnTo>
                  <a:pt x="797" y="1425"/>
                </a:lnTo>
                <a:lnTo>
                  <a:pt x="786" y="1418"/>
                </a:lnTo>
                <a:lnTo>
                  <a:pt x="786" y="1418"/>
                </a:lnTo>
                <a:lnTo>
                  <a:pt x="775" y="1369"/>
                </a:lnTo>
                <a:lnTo>
                  <a:pt x="767" y="1326"/>
                </a:lnTo>
                <a:lnTo>
                  <a:pt x="760" y="1287"/>
                </a:lnTo>
                <a:lnTo>
                  <a:pt x="760" y="1287"/>
                </a:lnTo>
                <a:lnTo>
                  <a:pt x="757" y="1268"/>
                </a:lnTo>
                <a:lnTo>
                  <a:pt x="752" y="1244"/>
                </a:lnTo>
                <a:lnTo>
                  <a:pt x="738" y="1195"/>
                </a:lnTo>
                <a:lnTo>
                  <a:pt x="720" y="1136"/>
                </a:lnTo>
                <a:lnTo>
                  <a:pt x="720" y="1136"/>
                </a:lnTo>
                <a:lnTo>
                  <a:pt x="714" y="1125"/>
                </a:lnTo>
                <a:lnTo>
                  <a:pt x="709" y="1115"/>
                </a:lnTo>
                <a:lnTo>
                  <a:pt x="705" y="1106"/>
                </a:lnTo>
                <a:lnTo>
                  <a:pt x="705" y="1106"/>
                </a:lnTo>
                <a:lnTo>
                  <a:pt x="682" y="1007"/>
                </a:lnTo>
                <a:lnTo>
                  <a:pt x="669" y="943"/>
                </a:lnTo>
                <a:lnTo>
                  <a:pt x="660" y="910"/>
                </a:lnTo>
                <a:lnTo>
                  <a:pt x="660" y="910"/>
                </a:lnTo>
                <a:lnTo>
                  <a:pt x="654" y="891"/>
                </a:lnTo>
                <a:lnTo>
                  <a:pt x="643" y="857"/>
                </a:lnTo>
                <a:lnTo>
                  <a:pt x="630" y="809"/>
                </a:lnTo>
                <a:lnTo>
                  <a:pt x="630" y="809"/>
                </a:lnTo>
                <a:lnTo>
                  <a:pt x="635" y="799"/>
                </a:lnTo>
                <a:lnTo>
                  <a:pt x="640" y="788"/>
                </a:lnTo>
                <a:lnTo>
                  <a:pt x="645" y="774"/>
                </a:lnTo>
                <a:lnTo>
                  <a:pt x="645" y="774"/>
                </a:lnTo>
                <a:lnTo>
                  <a:pt x="655" y="744"/>
                </a:lnTo>
                <a:lnTo>
                  <a:pt x="657" y="729"/>
                </a:lnTo>
                <a:lnTo>
                  <a:pt x="660" y="714"/>
                </a:lnTo>
                <a:lnTo>
                  <a:pt x="660" y="714"/>
                </a:lnTo>
                <a:lnTo>
                  <a:pt x="659" y="671"/>
                </a:lnTo>
                <a:lnTo>
                  <a:pt x="656" y="592"/>
                </a:lnTo>
                <a:lnTo>
                  <a:pt x="652" y="511"/>
                </a:lnTo>
                <a:lnTo>
                  <a:pt x="650" y="462"/>
                </a:lnTo>
                <a:lnTo>
                  <a:pt x="650" y="462"/>
                </a:lnTo>
                <a:lnTo>
                  <a:pt x="649" y="437"/>
                </a:lnTo>
                <a:lnTo>
                  <a:pt x="647" y="408"/>
                </a:lnTo>
                <a:lnTo>
                  <a:pt x="645" y="381"/>
                </a:lnTo>
                <a:lnTo>
                  <a:pt x="643" y="368"/>
                </a:lnTo>
                <a:lnTo>
                  <a:pt x="640" y="357"/>
                </a:lnTo>
                <a:lnTo>
                  <a:pt x="640" y="357"/>
                </a:lnTo>
                <a:lnTo>
                  <a:pt x="623" y="314"/>
                </a:lnTo>
                <a:lnTo>
                  <a:pt x="616" y="296"/>
                </a:lnTo>
                <a:lnTo>
                  <a:pt x="612" y="290"/>
                </a:lnTo>
                <a:lnTo>
                  <a:pt x="610" y="286"/>
                </a:lnTo>
                <a:lnTo>
                  <a:pt x="610" y="286"/>
                </a:lnTo>
                <a:lnTo>
                  <a:pt x="602" y="279"/>
                </a:lnTo>
                <a:lnTo>
                  <a:pt x="591" y="268"/>
                </a:lnTo>
                <a:lnTo>
                  <a:pt x="569" y="241"/>
                </a:lnTo>
                <a:lnTo>
                  <a:pt x="569" y="241"/>
                </a:lnTo>
                <a:lnTo>
                  <a:pt x="561" y="231"/>
                </a:lnTo>
                <a:lnTo>
                  <a:pt x="550" y="222"/>
                </a:lnTo>
                <a:lnTo>
                  <a:pt x="543" y="215"/>
                </a:lnTo>
                <a:lnTo>
                  <a:pt x="539" y="211"/>
                </a:lnTo>
                <a:lnTo>
                  <a:pt x="539" y="211"/>
                </a:lnTo>
                <a:lnTo>
                  <a:pt x="527" y="190"/>
                </a:lnTo>
                <a:lnTo>
                  <a:pt x="519" y="173"/>
                </a:lnTo>
                <a:lnTo>
                  <a:pt x="515" y="167"/>
                </a:lnTo>
                <a:lnTo>
                  <a:pt x="514" y="161"/>
                </a:lnTo>
                <a:lnTo>
                  <a:pt x="514" y="161"/>
                </a:lnTo>
                <a:lnTo>
                  <a:pt x="510" y="128"/>
                </a:lnTo>
                <a:lnTo>
                  <a:pt x="508" y="109"/>
                </a:lnTo>
                <a:lnTo>
                  <a:pt x="504" y="95"/>
                </a:lnTo>
                <a:lnTo>
                  <a:pt x="504" y="95"/>
                </a:lnTo>
                <a:lnTo>
                  <a:pt x="498" y="84"/>
                </a:lnTo>
                <a:lnTo>
                  <a:pt x="490" y="73"/>
                </a:lnTo>
                <a:lnTo>
                  <a:pt x="483" y="63"/>
                </a:lnTo>
                <a:lnTo>
                  <a:pt x="479" y="55"/>
                </a:lnTo>
                <a:lnTo>
                  <a:pt x="479" y="55"/>
                </a:lnTo>
                <a:lnTo>
                  <a:pt x="479" y="53"/>
                </a:lnTo>
                <a:lnTo>
                  <a:pt x="479" y="51"/>
                </a:lnTo>
                <a:lnTo>
                  <a:pt x="480" y="46"/>
                </a:lnTo>
                <a:lnTo>
                  <a:pt x="479" y="44"/>
                </a:lnTo>
                <a:lnTo>
                  <a:pt x="476" y="39"/>
                </a:lnTo>
                <a:lnTo>
                  <a:pt x="471" y="32"/>
                </a:lnTo>
                <a:lnTo>
                  <a:pt x="464" y="25"/>
                </a:lnTo>
                <a:lnTo>
                  <a:pt x="464" y="25"/>
                </a:lnTo>
                <a:lnTo>
                  <a:pt x="449" y="12"/>
                </a:lnTo>
                <a:lnTo>
                  <a:pt x="442" y="9"/>
                </a:lnTo>
                <a:lnTo>
                  <a:pt x="439" y="6"/>
                </a:lnTo>
                <a:lnTo>
                  <a:pt x="432" y="5"/>
                </a:lnTo>
                <a:lnTo>
                  <a:pt x="429" y="5"/>
                </a:lnTo>
                <a:lnTo>
                  <a:pt x="429" y="5"/>
                </a:lnTo>
                <a:lnTo>
                  <a:pt x="421" y="5"/>
                </a:lnTo>
                <a:lnTo>
                  <a:pt x="410" y="5"/>
                </a:lnTo>
                <a:lnTo>
                  <a:pt x="378" y="5"/>
                </a:lnTo>
                <a:lnTo>
                  <a:pt x="378" y="5"/>
                </a:lnTo>
                <a:lnTo>
                  <a:pt x="363" y="3"/>
                </a:lnTo>
                <a:lnTo>
                  <a:pt x="351" y="1"/>
                </a:lnTo>
                <a:lnTo>
                  <a:pt x="344" y="0"/>
                </a:lnTo>
                <a:lnTo>
                  <a:pt x="338" y="1"/>
                </a:lnTo>
                <a:lnTo>
                  <a:pt x="333" y="2"/>
                </a:lnTo>
                <a:lnTo>
                  <a:pt x="328" y="5"/>
                </a:lnTo>
                <a:lnTo>
                  <a:pt x="328" y="5"/>
                </a:lnTo>
                <a:lnTo>
                  <a:pt x="324" y="9"/>
                </a:lnTo>
                <a:lnTo>
                  <a:pt x="320" y="14"/>
                </a:lnTo>
                <a:lnTo>
                  <a:pt x="315" y="22"/>
                </a:lnTo>
                <a:lnTo>
                  <a:pt x="313" y="30"/>
                </a:lnTo>
                <a:lnTo>
                  <a:pt x="313" y="35"/>
                </a:lnTo>
                <a:lnTo>
                  <a:pt x="313" y="35"/>
                </a:lnTo>
                <a:lnTo>
                  <a:pt x="313" y="41"/>
                </a:lnTo>
                <a:lnTo>
                  <a:pt x="313" y="45"/>
                </a:lnTo>
                <a:lnTo>
                  <a:pt x="313" y="45"/>
                </a:lnTo>
                <a:lnTo>
                  <a:pt x="305" y="47"/>
                </a:lnTo>
                <a:lnTo>
                  <a:pt x="300" y="51"/>
                </a:lnTo>
                <a:lnTo>
                  <a:pt x="299" y="54"/>
                </a:lnTo>
                <a:lnTo>
                  <a:pt x="298" y="55"/>
                </a:lnTo>
                <a:lnTo>
                  <a:pt x="298" y="55"/>
                </a:lnTo>
                <a:lnTo>
                  <a:pt x="297" y="59"/>
                </a:lnTo>
                <a:lnTo>
                  <a:pt x="294" y="64"/>
                </a:lnTo>
                <a:lnTo>
                  <a:pt x="292" y="70"/>
                </a:lnTo>
                <a:lnTo>
                  <a:pt x="288" y="80"/>
                </a:lnTo>
                <a:lnTo>
                  <a:pt x="288" y="80"/>
                </a:lnTo>
                <a:lnTo>
                  <a:pt x="284" y="98"/>
                </a:lnTo>
                <a:lnTo>
                  <a:pt x="283" y="110"/>
                </a:lnTo>
                <a:lnTo>
                  <a:pt x="283" y="110"/>
                </a:lnTo>
                <a:lnTo>
                  <a:pt x="284" y="120"/>
                </a:lnTo>
                <a:lnTo>
                  <a:pt x="288" y="132"/>
                </a:lnTo>
                <a:lnTo>
                  <a:pt x="292" y="143"/>
                </a:lnTo>
                <a:lnTo>
                  <a:pt x="293" y="147"/>
                </a:lnTo>
                <a:lnTo>
                  <a:pt x="293" y="151"/>
                </a:lnTo>
                <a:lnTo>
                  <a:pt x="293" y="151"/>
                </a:lnTo>
                <a:lnTo>
                  <a:pt x="293" y="152"/>
                </a:lnTo>
                <a:lnTo>
                  <a:pt x="294" y="149"/>
                </a:lnTo>
                <a:lnTo>
                  <a:pt x="298" y="143"/>
                </a:lnTo>
                <a:lnTo>
                  <a:pt x="299" y="143"/>
                </a:lnTo>
                <a:lnTo>
                  <a:pt x="299" y="147"/>
                </a:lnTo>
                <a:lnTo>
                  <a:pt x="293" y="171"/>
                </a:lnTo>
                <a:lnTo>
                  <a:pt x="293" y="171"/>
                </a:lnTo>
                <a:lnTo>
                  <a:pt x="284" y="202"/>
                </a:lnTo>
                <a:lnTo>
                  <a:pt x="280" y="220"/>
                </a:lnTo>
                <a:lnTo>
                  <a:pt x="279" y="229"/>
                </a:lnTo>
                <a:lnTo>
                  <a:pt x="278" y="236"/>
                </a:lnTo>
                <a:lnTo>
                  <a:pt x="278" y="236"/>
                </a:lnTo>
                <a:lnTo>
                  <a:pt x="273" y="266"/>
                </a:lnTo>
                <a:lnTo>
                  <a:pt x="273" y="266"/>
                </a:lnTo>
                <a:lnTo>
                  <a:pt x="248" y="312"/>
                </a:lnTo>
                <a:lnTo>
                  <a:pt x="248" y="312"/>
                </a:lnTo>
                <a:lnTo>
                  <a:pt x="244" y="318"/>
                </a:lnTo>
                <a:lnTo>
                  <a:pt x="237" y="329"/>
                </a:lnTo>
                <a:lnTo>
                  <a:pt x="230" y="351"/>
                </a:lnTo>
                <a:lnTo>
                  <a:pt x="226" y="366"/>
                </a:lnTo>
                <a:lnTo>
                  <a:pt x="222" y="382"/>
                </a:lnTo>
                <a:lnTo>
                  <a:pt x="222" y="382"/>
                </a:lnTo>
                <a:lnTo>
                  <a:pt x="219" y="405"/>
                </a:lnTo>
                <a:lnTo>
                  <a:pt x="216" y="432"/>
                </a:lnTo>
                <a:lnTo>
                  <a:pt x="212" y="496"/>
                </a:lnTo>
                <a:lnTo>
                  <a:pt x="207" y="555"/>
                </a:lnTo>
                <a:lnTo>
                  <a:pt x="205" y="578"/>
                </a:lnTo>
                <a:lnTo>
                  <a:pt x="202" y="593"/>
                </a:lnTo>
                <a:lnTo>
                  <a:pt x="202" y="593"/>
                </a:lnTo>
                <a:lnTo>
                  <a:pt x="195" y="620"/>
                </a:lnTo>
                <a:lnTo>
                  <a:pt x="186" y="654"/>
                </a:lnTo>
                <a:lnTo>
                  <a:pt x="177" y="694"/>
                </a:lnTo>
                <a:lnTo>
                  <a:pt x="177" y="694"/>
                </a:lnTo>
                <a:lnTo>
                  <a:pt x="172" y="708"/>
                </a:lnTo>
                <a:lnTo>
                  <a:pt x="162" y="734"/>
                </a:lnTo>
                <a:lnTo>
                  <a:pt x="162" y="734"/>
                </a:lnTo>
                <a:lnTo>
                  <a:pt x="155" y="757"/>
                </a:lnTo>
                <a:lnTo>
                  <a:pt x="152" y="764"/>
                </a:lnTo>
                <a:lnTo>
                  <a:pt x="152" y="769"/>
                </a:lnTo>
                <a:lnTo>
                  <a:pt x="167" y="779"/>
                </a:lnTo>
                <a:lnTo>
                  <a:pt x="167" y="779"/>
                </a:lnTo>
                <a:lnTo>
                  <a:pt x="165" y="788"/>
                </a:lnTo>
                <a:lnTo>
                  <a:pt x="161" y="796"/>
                </a:lnTo>
                <a:lnTo>
                  <a:pt x="158" y="798"/>
                </a:lnTo>
                <a:lnTo>
                  <a:pt x="157" y="799"/>
                </a:lnTo>
                <a:lnTo>
                  <a:pt x="157" y="799"/>
                </a:lnTo>
                <a:lnTo>
                  <a:pt x="153" y="803"/>
                </a:lnTo>
                <a:lnTo>
                  <a:pt x="151" y="808"/>
                </a:lnTo>
                <a:lnTo>
                  <a:pt x="148" y="814"/>
                </a:lnTo>
                <a:lnTo>
                  <a:pt x="147" y="819"/>
                </a:lnTo>
                <a:lnTo>
                  <a:pt x="147" y="819"/>
                </a:lnTo>
                <a:lnTo>
                  <a:pt x="148" y="826"/>
                </a:lnTo>
                <a:lnTo>
                  <a:pt x="149" y="835"/>
                </a:lnTo>
                <a:lnTo>
                  <a:pt x="152" y="845"/>
                </a:lnTo>
                <a:lnTo>
                  <a:pt x="152" y="8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誘導している人のシルエット（１）</dc:title>
  <dc:subject>誘導している人のシルエット（１）</dc:subject>
  <dc:creator>http://www.digipot.net</dc:creator>
  <cp:revision>1</cp:revision>
  <dcterms:created xsi:type="dcterms:W3CDTF">2018-05-20T00:31:01Z</dcterms:created>
  <dcterms:modified xsi:type="dcterms:W3CDTF">2018-06-11T07:48:53Z</dcterms:modified>
  <cp:version>1</cp:version>
</cp:coreProperties>
</file>