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6">
            <a:extLst>
              <a:ext uri="{FF2B5EF4-FFF2-40B4-BE49-F238E27FC236}">
                <a16:creationId xmlns:a16="http://schemas.microsoft.com/office/drawing/2014/main" id="{7A18AD34-9317-440D-B747-401510AF55D3}"/>
              </a:ext>
            </a:extLst>
          </p:cNvPr>
          <p:cNvSpPr>
            <a:spLocks noEditPoints="1"/>
          </p:cNvSpPr>
          <p:nvPr/>
        </p:nvSpPr>
        <p:spPr bwMode="auto">
          <a:xfrm>
            <a:off x="825309" y="760399"/>
            <a:ext cx="826367" cy="1733645"/>
          </a:xfrm>
          <a:custGeom>
            <a:avLst/>
            <a:gdLst>
              <a:gd name="T0" fmla="*/ 350 w 623"/>
              <a:gd name="T1" fmla="*/ 944 h 1307"/>
              <a:gd name="T2" fmla="*/ 347 w 623"/>
              <a:gd name="T3" fmla="*/ 1047 h 1307"/>
              <a:gd name="T4" fmla="*/ 368 w 623"/>
              <a:gd name="T5" fmla="*/ 1234 h 1307"/>
              <a:gd name="T6" fmla="*/ 367 w 623"/>
              <a:gd name="T7" fmla="*/ 1289 h 1307"/>
              <a:gd name="T8" fmla="*/ 420 w 623"/>
              <a:gd name="T9" fmla="*/ 1303 h 1307"/>
              <a:gd name="T10" fmla="*/ 429 w 623"/>
              <a:gd name="T11" fmla="*/ 1238 h 1307"/>
              <a:gd name="T12" fmla="*/ 445 w 623"/>
              <a:gd name="T13" fmla="*/ 1098 h 1307"/>
              <a:gd name="T14" fmla="*/ 539 w 623"/>
              <a:gd name="T15" fmla="*/ 1171 h 1307"/>
              <a:gd name="T16" fmla="*/ 507 w 623"/>
              <a:gd name="T17" fmla="*/ 1232 h 1307"/>
              <a:gd name="T18" fmla="*/ 557 w 623"/>
              <a:gd name="T19" fmla="*/ 1276 h 1307"/>
              <a:gd name="T20" fmla="*/ 594 w 623"/>
              <a:gd name="T21" fmla="*/ 1234 h 1307"/>
              <a:gd name="T22" fmla="*/ 586 w 623"/>
              <a:gd name="T23" fmla="*/ 1120 h 1307"/>
              <a:gd name="T24" fmla="*/ 611 w 623"/>
              <a:gd name="T25" fmla="*/ 1020 h 1307"/>
              <a:gd name="T26" fmla="*/ 587 w 623"/>
              <a:gd name="T27" fmla="*/ 876 h 1307"/>
              <a:gd name="T28" fmla="*/ 551 w 623"/>
              <a:gd name="T29" fmla="*/ 741 h 1307"/>
              <a:gd name="T30" fmla="*/ 585 w 623"/>
              <a:gd name="T31" fmla="*/ 657 h 1307"/>
              <a:gd name="T32" fmla="*/ 537 w 623"/>
              <a:gd name="T33" fmla="*/ 551 h 1307"/>
              <a:gd name="T34" fmla="*/ 475 w 623"/>
              <a:gd name="T35" fmla="*/ 406 h 1307"/>
              <a:gd name="T36" fmla="*/ 407 w 623"/>
              <a:gd name="T37" fmla="*/ 363 h 1307"/>
              <a:gd name="T38" fmla="*/ 347 w 623"/>
              <a:gd name="T39" fmla="*/ 389 h 1307"/>
              <a:gd name="T40" fmla="*/ 287 w 623"/>
              <a:gd name="T41" fmla="*/ 359 h 1307"/>
              <a:gd name="T42" fmla="*/ 287 w 623"/>
              <a:gd name="T43" fmla="*/ 292 h 1307"/>
              <a:gd name="T44" fmla="*/ 308 w 623"/>
              <a:gd name="T45" fmla="*/ 287 h 1307"/>
              <a:gd name="T46" fmla="*/ 328 w 623"/>
              <a:gd name="T47" fmla="*/ 280 h 1307"/>
              <a:gd name="T48" fmla="*/ 304 w 623"/>
              <a:gd name="T49" fmla="*/ 215 h 1307"/>
              <a:gd name="T50" fmla="*/ 293 w 623"/>
              <a:gd name="T51" fmla="*/ 56 h 1307"/>
              <a:gd name="T52" fmla="*/ 234 w 623"/>
              <a:gd name="T53" fmla="*/ 3 h 1307"/>
              <a:gd name="T54" fmla="*/ 155 w 623"/>
              <a:gd name="T55" fmla="*/ 42 h 1307"/>
              <a:gd name="T56" fmla="*/ 77 w 623"/>
              <a:gd name="T57" fmla="*/ 185 h 1307"/>
              <a:gd name="T58" fmla="*/ 71 w 623"/>
              <a:gd name="T59" fmla="*/ 198 h 1307"/>
              <a:gd name="T60" fmla="*/ 38 w 623"/>
              <a:gd name="T61" fmla="*/ 208 h 1307"/>
              <a:gd name="T62" fmla="*/ 58 w 623"/>
              <a:gd name="T63" fmla="*/ 269 h 1307"/>
              <a:gd name="T64" fmla="*/ 37 w 623"/>
              <a:gd name="T65" fmla="*/ 379 h 1307"/>
              <a:gd name="T66" fmla="*/ 59 w 623"/>
              <a:gd name="T67" fmla="*/ 430 h 1307"/>
              <a:gd name="T68" fmla="*/ 2 w 623"/>
              <a:gd name="T69" fmla="*/ 664 h 1307"/>
              <a:gd name="T70" fmla="*/ 15 w 623"/>
              <a:gd name="T71" fmla="*/ 775 h 1307"/>
              <a:gd name="T72" fmla="*/ 0 w 623"/>
              <a:gd name="T73" fmla="*/ 1006 h 1307"/>
              <a:gd name="T74" fmla="*/ 118 w 623"/>
              <a:gd name="T75" fmla="*/ 1123 h 1307"/>
              <a:gd name="T76" fmla="*/ 113 w 623"/>
              <a:gd name="T77" fmla="*/ 1176 h 1307"/>
              <a:gd name="T78" fmla="*/ 215 w 623"/>
              <a:gd name="T79" fmla="*/ 1209 h 1307"/>
              <a:gd name="T80" fmla="*/ 263 w 623"/>
              <a:gd name="T81" fmla="*/ 1177 h 1307"/>
              <a:gd name="T82" fmla="*/ 185 w 623"/>
              <a:gd name="T83" fmla="*/ 1132 h 1307"/>
              <a:gd name="T84" fmla="*/ 202 w 623"/>
              <a:gd name="T85" fmla="*/ 1130 h 1307"/>
              <a:gd name="T86" fmla="*/ 254 w 623"/>
              <a:gd name="T87" fmla="*/ 1124 h 1307"/>
              <a:gd name="T88" fmla="*/ 215 w 623"/>
              <a:gd name="T89" fmla="*/ 1060 h 1307"/>
              <a:gd name="T90" fmla="*/ 229 w 623"/>
              <a:gd name="T91" fmla="*/ 1037 h 1307"/>
              <a:gd name="T92" fmla="*/ 261 w 623"/>
              <a:gd name="T93" fmla="*/ 966 h 1307"/>
              <a:gd name="T94" fmla="*/ 261 w 623"/>
              <a:gd name="T95" fmla="*/ 896 h 1307"/>
              <a:gd name="T96" fmla="*/ 267 w 623"/>
              <a:gd name="T97" fmla="*/ 665 h 1307"/>
              <a:gd name="T98" fmla="*/ 284 w 623"/>
              <a:gd name="T99" fmla="*/ 501 h 1307"/>
              <a:gd name="T100" fmla="*/ 320 w 623"/>
              <a:gd name="T101" fmla="*/ 444 h 1307"/>
              <a:gd name="T102" fmla="*/ 323 w 623"/>
              <a:gd name="T103" fmla="*/ 422 h 1307"/>
              <a:gd name="T104" fmla="*/ 350 w 623"/>
              <a:gd name="T105" fmla="*/ 464 h 1307"/>
              <a:gd name="T106" fmla="*/ 360 w 623"/>
              <a:gd name="T107" fmla="*/ 496 h 1307"/>
              <a:gd name="T108" fmla="*/ 366 w 623"/>
              <a:gd name="T109" fmla="*/ 550 h 1307"/>
              <a:gd name="T110" fmla="*/ 303 w 623"/>
              <a:gd name="T111" fmla="*/ 609 h 1307"/>
              <a:gd name="T112" fmla="*/ 330 w 623"/>
              <a:gd name="T113" fmla="*/ 766 h 1307"/>
              <a:gd name="T114" fmla="*/ 294 w 623"/>
              <a:gd name="T115" fmla="*/ 428 h 1307"/>
              <a:gd name="T116" fmla="*/ 295 w 623"/>
              <a:gd name="T117" fmla="*/ 440 h 1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3" h="1307">
                <a:moveTo>
                  <a:pt x="360" y="853"/>
                </a:moveTo>
                <a:lnTo>
                  <a:pt x="360" y="853"/>
                </a:lnTo>
                <a:lnTo>
                  <a:pt x="356" y="862"/>
                </a:lnTo>
                <a:lnTo>
                  <a:pt x="348" y="885"/>
                </a:lnTo>
                <a:lnTo>
                  <a:pt x="343" y="898"/>
                </a:lnTo>
                <a:lnTo>
                  <a:pt x="340" y="909"/>
                </a:lnTo>
                <a:lnTo>
                  <a:pt x="339" y="920"/>
                </a:lnTo>
                <a:lnTo>
                  <a:pt x="339" y="927"/>
                </a:lnTo>
                <a:lnTo>
                  <a:pt x="339" y="927"/>
                </a:lnTo>
                <a:lnTo>
                  <a:pt x="341" y="933"/>
                </a:lnTo>
                <a:lnTo>
                  <a:pt x="343" y="936"/>
                </a:lnTo>
                <a:lnTo>
                  <a:pt x="350" y="944"/>
                </a:lnTo>
                <a:lnTo>
                  <a:pt x="355" y="948"/>
                </a:lnTo>
                <a:lnTo>
                  <a:pt x="357" y="949"/>
                </a:lnTo>
                <a:lnTo>
                  <a:pt x="357" y="949"/>
                </a:lnTo>
                <a:lnTo>
                  <a:pt x="359" y="965"/>
                </a:lnTo>
                <a:lnTo>
                  <a:pt x="357" y="979"/>
                </a:lnTo>
                <a:lnTo>
                  <a:pt x="355" y="994"/>
                </a:lnTo>
                <a:lnTo>
                  <a:pt x="355" y="994"/>
                </a:lnTo>
                <a:lnTo>
                  <a:pt x="348" y="1026"/>
                </a:lnTo>
                <a:lnTo>
                  <a:pt x="346" y="1039"/>
                </a:lnTo>
                <a:lnTo>
                  <a:pt x="344" y="1046"/>
                </a:lnTo>
                <a:lnTo>
                  <a:pt x="344" y="1046"/>
                </a:lnTo>
                <a:lnTo>
                  <a:pt x="347" y="1047"/>
                </a:lnTo>
                <a:lnTo>
                  <a:pt x="352" y="1050"/>
                </a:lnTo>
                <a:lnTo>
                  <a:pt x="364" y="1053"/>
                </a:lnTo>
                <a:lnTo>
                  <a:pt x="383" y="1058"/>
                </a:lnTo>
                <a:lnTo>
                  <a:pt x="383" y="1058"/>
                </a:lnTo>
                <a:lnTo>
                  <a:pt x="383" y="1113"/>
                </a:lnTo>
                <a:lnTo>
                  <a:pt x="383" y="1157"/>
                </a:lnTo>
                <a:lnTo>
                  <a:pt x="382" y="1191"/>
                </a:lnTo>
                <a:lnTo>
                  <a:pt x="382" y="1191"/>
                </a:lnTo>
                <a:lnTo>
                  <a:pt x="379" y="1223"/>
                </a:lnTo>
                <a:lnTo>
                  <a:pt x="377" y="1230"/>
                </a:lnTo>
                <a:lnTo>
                  <a:pt x="377" y="1230"/>
                </a:lnTo>
                <a:lnTo>
                  <a:pt x="368" y="1234"/>
                </a:lnTo>
                <a:lnTo>
                  <a:pt x="359" y="1237"/>
                </a:lnTo>
                <a:lnTo>
                  <a:pt x="348" y="1245"/>
                </a:lnTo>
                <a:lnTo>
                  <a:pt x="348" y="1245"/>
                </a:lnTo>
                <a:lnTo>
                  <a:pt x="343" y="1250"/>
                </a:lnTo>
                <a:lnTo>
                  <a:pt x="341" y="1255"/>
                </a:lnTo>
                <a:lnTo>
                  <a:pt x="341" y="1260"/>
                </a:lnTo>
                <a:lnTo>
                  <a:pt x="342" y="1265"/>
                </a:lnTo>
                <a:lnTo>
                  <a:pt x="344" y="1270"/>
                </a:lnTo>
                <a:lnTo>
                  <a:pt x="348" y="1275"/>
                </a:lnTo>
                <a:lnTo>
                  <a:pt x="355" y="1281"/>
                </a:lnTo>
                <a:lnTo>
                  <a:pt x="355" y="1281"/>
                </a:lnTo>
                <a:lnTo>
                  <a:pt x="367" y="1289"/>
                </a:lnTo>
                <a:lnTo>
                  <a:pt x="372" y="1293"/>
                </a:lnTo>
                <a:lnTo>
                  <a:pt x="375" y="1296"/>
                </a:lnTo>
                <a:lnTo>
                  <a:pt x="375" y="1296"/>
                </a:lnTo>
                <a:lnTo>
                  <a:pt x="379" y="1300"/>
                </a:lnTo>
                <a:lnTo>
                  <a:pt x="385" y="1304"/>
                </a:lnTo>
                <a:lnTo>
                  <a:pt x="389" y="1306"/>
                </a:lnTo>
                <a:lnTo>
                  <a:pt x="394" y="1307"/>
                </a:lnTo>
                <a:lnTo>
                  <a:pt x="401" y="1307"/>
                </a:lnTo>
                <a:lnTo>
                  <a:pt x="408" y="1307"/>
                </a:lnTo>
                <a:lnTo>
                  <a:pt x="408" y="1307"/>
                </a:lnTo>
                <a:lnTo>
                  <a:pt x="415" y="1306"/>
                </a:lnTo>
                <a:lnTo>
                  <a:pt x="420" y="1303"/>
                </a:lnTo>
                <a:lnTo>
                  <a:pt x="425" y="1301"/>
                </a:lnTo>
                <a:lnTo>
                  <a:pt x="427" y="1297"/>
                </a:lnTo>
                <a:lnTo>
                  <a:pt x="429" y="1294"/>
                </a:lnTo>
                <a:lnTo>
                  <a:pt x="431" y="1290"/>
                </a:lnTo>
                <a:lnTo>
                  <a:pt x="432" y="1282"/>
                </a:lnTo>
                <a:lnTo>
                  <a:pt x="432" y="1282"/>
                </a:lnTo>
                <a:lnTo>
                  <a:pt x="435" y="1264"/>
                </a:lnTo>
                <a:lnTo>
                  <a:pt x="436" y="1256"/>
                </a:lnTo>
                <a:lnTo>
                  <a:pt x="435" y="1249"/>
                </a:lnTo>
                <a:lnTo>
                  <a:pt x="435" y="1249"/>
                </a:lnTo>
                <a:lnTo>
                  <a:pt x="433" y="1244"/>
                </a:lnTo>
                <a:lnTo>
                  <a:pt x="429" y="1238"/>
                </a:lnTo>
                <a:lnTo>
                  <a:pt x="426" y="1234"/>
                </a:lnTo>
                <a:lnTo>
                  <a:pt x="425" y="1229"/>
                </a:lnTo>
                <a:lnTo>
                  <a:pt x="425" y="1229"/>
                </a:lnTo>
                <a:lnTo>
                  <a:pt x="425" y="1224"/>
                </a:lnTo>
                <a:lnTo>
                  <a:pt x="425" y="1219"/>
                </a:lnTo>
                <a:lnTo>
                  <a:pt x="425" y="1215"/>
                </a:lnTo>
                <a:lnTo>
                  <a:pt x="425" y="1206"/>
                </a:lnTo>
                <a:lnTo>
                  <a:pt x="425" y="1206"/>
                </a:lnTo>
                <a:lnTo>
                  <a:pt x="431" y="1178"/>
                </a:lnTo>
                <a:lnTo>
                  <a:pt x="435" y="1151"/>
                </a:lnTo>
                <a:lnTo>
                  <a:pt x="435" y="1151"/>
                </a:lnTo>
                <a:lnTo>
                  <a:pt x="445" y="1098"/>
                </a:lnTo>
                <a:lnTo>
                  <a:pt x="452" y="1053"/>
                </a:lnTo>
                <a:lnTo>
                  <a:pt x="507" y="1051"/>
                </a:lnTo>
                <a:lnTo>
                  <a:pt x="507" y="1051"/>
                </a:lnTo>
                <a:lnTo>
                  <a:pt x="512" y="1060"/>
                </a:lnTo>
                <a:lnTo>
                  <a:pt x="520" y="1077"/>
                </a:lnTo>
                <a:lnTo>
                  <a:pt x="520" y="1077"/>
                </a:lnTo>
                <a:lnTo>
                  <a:pt x="523" y="1083"/>
                </a:lnTo>
                <a:lnTo>
                  <a:pt x="526" y="1093"/>
                </a:lnTo>
                <a:lnTo>
                  <a:pt x="532" y="1122"/>
                </a:lnTo>
                <a:lnTo>
                  <a:pt x="537" y="1151"/>
                </a:lnTo>
                <a:lnTo>
                  <a:pt x="539" y="1171"/>
                </a:lnTo>
                <a:lnTo>
                  <a:pt x="539" y="1171"/>
                </a:lnTo>
                <a:lnTo>
                  <a:pt x="539" y="1196"/>
                </a:lnTo>
                <a:lnTo>
                  <a:pt x="539" y="1196"/>
                </a:lnTo>
                <a:lnTo>
                  <a:pt x="533" y="1199"/>
                </a:lnTo>
                <a:lnTo>
                  <a:pt x="527" y="1203"/>
                </a:lnTo>
                <a:lnTo>
                  <a:pt x="520" y="1210"/>
                </a:lnTo>
                <a:lnTo>
                  <a:pt x="520" y="1210"/>
                </a:lnTo>
                <a:lnTo>
                  <a:pt x="513" y="1216"/>
                </a:lnTo>
                <a:lnTo>
                  <a:pt x="508" y="1222"/>
                </a:lnTo>
                <a:lnTo>
                  <a:pt x="506" y="1227"/>
                </a:lnTo>
                <a:lnTo>
                  <a:pt x="506" y="1229"/>
                </a:lnTo>
                <a:lnTo>
                  <a:pt x="507" y="1232"/>
                </a:lnTo>
                <a:lnTo>
                  <a:pt x="507" y="1232"/>
                </a:lnTo>
                <a:lnTo>
                  <a:pt x="508" y="1235"/>
                </a:lnTo>
                <a:lnTo>
                  <a:pt x="512" y="1237"/>
                </a:lnTo>
                <a:lnTo>
                  <a:pt x="520" y="1243"/>
                </a:lnTo>
                <a:lnTo>
                  <a:pt x="528" y="1247"/>
                </a:lnTo>
                <a:lnTo>
                  <a:pt x="532" y="1249"/>
                </a:lnTo>
                <a:lnTo>
                  <a:pt x="534" y="1251"/>
                </a:lnTo>
                <a:lnTo>
                  <a:pt x="534" y="1251"/>
                </a:lnTo>
                <a:lnTo>
                  <a:pt x="538" y="1258"/>
                </a:lnTo>
                <a:lnTo>
                  <a:pt x="544" y="1265"/>
                </a:lnTo>
                <a:lnTo>
                  <a:pt x="547" y="1270"/>
                </a:lnTo>
                <a:lnTo>
                  <a:pt x="552" y="1274"/>
                </a:lnTo>
                <a:lnTo>
                  <a:pt x="557" y="1276"/>
                </a:lnTo>
                <a:lnTo>
                  <a:pt x="563" y="1277"/>
                </a:lnTo>
                <a:lnTo>
                  <a:pt x="563" y="1277"/>
                </a:lnTo>
                <a:lnTo>
                  <a:pt x="573" y="1278"/>
                </a:lnTo>
                <a:lnTo>
                  <a:pt x="580" y="1277"/>
                </a:lnTo>
                <a:lnTo>
                  <a:pt x="584" y="1276"/>
                </a:lnTo>
                <a:lnTo>
                  <a:pt x="586" y="1275"/>
                </a:lnTo>
                <a:lnTo>
                  <a:pt x="591" y="1269"/>
                </a:lnTo>
                <a:lnTo>
                  <a:pt x="591" y="1269"/>
                </a:lnTo>
                <a:lnTo>
                  <a:pt x="592" y="1264"/>
                </a:lnTo>
                <a:lnTo>
                  <a:pt x="593" y="1258"/>
                </a:lnTo>
                <a:lnTo>
                  <a:pt x="594" y="1247"/>
                </a:lnTo>
                <a:lnTo>
                  <a:pt x="594" y="1234"/>
                </a:lnTo>
                <a:lnTo>
                  <a:pt x="593" y="1225"/>
                </a:lnTo>
                <a:lnTo>
                  <a:pt x="593" y="1225"/>
                </a:lnTo>
                <a:lnTo>
                  <a:pt x="587" y="1211"/>
                </a:lnTo>
                <a:lnTo>
                  <a:pt x="587" y="1211"/>
                </a:lnTo>
                <a:lnTo>
                  <a:pt x="587" y="1208"/>
                </a:lnTo>
                <a:lnTo>
                  <a:pt x="587" y="1198"/>
                </a:lnTo>
                <a:lnTo>
                  <a:pt x="587" y="1198"/>
                </a:lnTo>
                <a:lnTo>
                  <a:pt x="586" y="1179"/>
                </a:lnTo>
                <a:lnTo>
                  <a:pt x="585" y="1163"/>
                </a:lnTo>
                <a:lnTo>
                  <a:pt x="586" y="1137"/>
                </a:lnTo>
                <a:lnTo>
                  <a:pt x="586" y="1137"/>
                </a:lnTo>
                <a:lnTo>
                  <a:pt x="586" y="1120"/>
                </a:lnTo>
                <a:lnTo>
                  <a:pt x="586" y="1104"/>
                </a:lnTo>
                <a:lnTo>
                  <a:pt x="583" y="1074"/>
                </a:lnTo>
                <a:lnTo>
                  <a:pt x="579" y="1051"/>
                </a:lnTo>
                <a:lnTo>
                  <a:pt x="578" y="1043"/>
                </a:lnTo>
                <a:lnTo>
                  <a:pt x="578" y="1043"/>
                </a:lnTo>
                <a:lnTo>
                  <a:pt x="591" y="1037"/>
                </a:lnTo>
                <a:lnTo>
                  <a:pt x="600" y="1032"/>
                </a:lnTo>
                <a:lnTo>
                  <a:pt x="604" y="1030"/>
                </a:lnTo>
                <a:lnTo>
                  <a:pt x="605" y="1027"/>
                </a:lnTo>
                <a:lnTo>
                  <a:pt x="605" y="1027"/>
                </a:lnTo>
                <a:lnTo>
                  <a:pt x="606" y="1024"/>
                </a:lnTo>
                <a:lnTo>
                  <a:pt x="611" y="1020"/>
                </a:lnTo>
                <a:lnTo>
                  <a:pt x="611" y="1020"/>
                </a:lnTo>
                <a:lnTo>
                  <a:pt x="617" y="1017"/>
                </a:lnTo>
                <a:lnTo>
                  <a:pt x="620" y="1012"/>
                </a:lnTo>
                <a:lnTo>
                  <a:pt x="623" y="1006"/>
                </a:lnTo>
                <a:lnTo>
                  <a:pt x="623" y="999"/>
                </a:lnTo>
                <a:lnTo>
                  <a:pt x="623" y="999"/>
                </a:lnTo>
                <a:lnTo>
                  <a:pt x="618" y="980"/>
                </a:lnTo>
                <a:lnTo>
                  <a:pt x="610" y="949"/>
                </a:lnTo>
                <a:lnTo>
                  <a:pt x="602" y="918"/>
                </a:lnTo>
                <a:lnTo>
                  <a:pt x="594" y="895"/>
                </a:lnTo>
                <a:lnTo>
                  <a:pt x="594" y="895"/>
                </a:lnTo>
                <a:lnTo>
                  <a:pt x="587" y="876"/>
                </a:lnTo>
                <a:lnTo>
                  <a:pt x="576" y="853"/>
                </a:lnTo>
                <a:lnTo>
                  <a:pt x="561" y="823"/>
                </a:lnTo>
                <a:lnTo>
                  <a:pt x="573" y="816"/>
                </a:lnTo>
                <a:lnTo>
                  <a:pt x="573" y="816"/>
                </a:lnTo>
                <a:lnTo>
                  <a:pt x="567" y="804"/>
                </a:lnTo>
                <a:lnTo>
                  <a:pt x="563" y="793"/>
                </a:lnTo>
                <a:lnTo>
                  <a:pt x="561" y="786"/>
                </a:lnTo>
                <a:lnTo>
                  <a:pt x="560" y="779"/>
                </a:lnTo>
                <a:lnTo>
                  <a:pt x="560" y="779"/>
                </a:lnTo>
                <a:lnTo>
                  <a:pt x="558" y="764"/>
                </a:lnTo>
                <a:lnTo>
                  <a:pt x="554" y="753"/>
                </a:lnTo>
                <a:lnTo>
                  <a:pt x="551" y="741"/>
                </a:lnTo>
                <a:lnTo>
                  <a:pt x="551" y="741"/>
                </a:lnTo>
                <a:lnTo>
                  <a:pt x="557" y="740"/>
                </a:lnTo>
                <a:lnTo>
                  <a:pt x="569" y="734"/>
                </a:lnTo>
                <a:lnTo>
                  <a:pt x="576" y="730"/>
                </a:lnTo>
                <a:lnTo>
                  <a:pt x="581" y="724"/>
                </a:lnTo>
                <a:lnTo>
                  <a:pt x="587" y="717"/>
                </a:lnTo>
                <a:lnTo>
                  <a:pt x="590" y="709"/>
                </a:lnTo>
                <a:lnTo>
                  <a:pt x="590" y="709"/>
                </a:lnTo>
                <a:lnTo>
                  <a:pt x="591" y="698"/>
                </a:lnTo>
                <a:lnTo>
                  <a:pt x="591" y="685"/>
                </a:lnTo>
                <a:lnTo>
                  <a:pt x="589" y="671"/>
                </a:lnTo>
                <a:lnTo>
                  <a:pt x="585" y="657"/>
                </a:lnTo>
                <a:lnTo>
                  <a:pt x="581" y="641"/>
                </a:lnTo>
                <a:lnTo>
                  <a:pt x="577" y="626"/>
                </a:lnTo>
                <a:lnTo>
                  <a:pt x="572" y="612"/>
                </a:lnTo>
                <a:lnTo>
                  <a:pt x="567" y="602"/>
                </a:lnTo>
                <a:lnTo>
                  <a:pt x="567" y="602"/>
                </a:lnTo>
                <a:lnTo>
                  <a:pt x="559" y="583"/>
                </a:lnTo>
                <a:lnTo>
                  <a:pt x="553" y="569"/>
                </a:lnTo>
                <a:lnTo>
                  <a:pt x="550" y="564"/>
                </a:lnTo>
                <a:lnTo>
                  <a:pt x="546" y="559"/>
                </a:lnTo>
                <a:lnTo>
                  <a:pt x="541" y="554"/>
                </a:lnTo>
                <a:lnTo>
                  <a:pt x="537" y="551"/>
                </a:lnTo>
                <a:lnTo>
                  <a:pt x="537" y="551"/>
                </a:lnTo>
                <a:lnTo>
                  <a:pt x="524" y="545"/>
                </a:lnTo>
                <a:lnTo>
                  <a:pt x="511" y="540"/>
                </a:lnTo>
                <a:lnTo>
                  <a:pt x="497" y="536"/>
                </a:lnTo>
                <a:lnTo>
                  <a:pt x="497" y="536"/>
                </a:lnTo>
                <a:lnTo>
                  <a:pt x="493" y="506"/>
                </a:lnTo>
                <a:lnTo>
                  <a:pt x="487" y="463"/>
                </a:lnTo>
                <a:lnTo>
                  <a:pt x="487" y="463"/>
                </a:lnTo>
                <a:lnTo>
                  <a:pt x="485" y="435"/>
                </a:lnTo>
                <a:lnTo>
                  <a:pt x="481" y="421"/>
                </a:lnTo>
                <a:lnTo>
                  <a:pt x="479" y="414"/>
                </a:lnTo>
                <a:lnTo>
                  <a:pt x="475" y="406"/>
                </a:lnTo>
                <a:lnTo>
                  <a:pt x="475" y="406"/>
                </a:lnTo>
                <a:lnTo>
                  <a:pt x="471" y="398"/>
                </a:lnTo>
                <a:lnTo>
                  <a:pt x="465" y="391"/>
                </a:lnTo>
                <a:lnTo>
                  <a:pt x="459" y="384"/>
                </a:lnTo>
                <a:lnTo>
                  <a:pt x="452" y="376"/>
                </a:lnTo>
                <a:lnTo>
                  <a:pt x="439" y="367"/>
                </a:lnTo>
                <a:lnTo>
                  <a:pt x="429" y="362"/>
                </a:lnTo>
                <a:lnTo>
                  <a:pt x="429" y="362"/>
                </a:lnTo>
                <a:lnTo>
                  <a:pt x="422" y="361"/>
                </a:lnTo>
                <a:lnTo>
                  <a:pt x="415" y="362"/>
                </a:lnTo>
                <a:lnTo>
                  <a:pt x="408" y="365"/>
                </a:lnTo>
                <a:lnTo>
                  <a:pt x="408" y="365"/>
                </a:lnTo>
                <a:lnTo>
                  <a:pt x="407" y="363"/>
                </a:lnTo>
                <a:lnTo>
                  <a:pt x="402" y="363"/>
                </a:lnTo>
                <a:lnTo>
                  <a:pt x="394" y="365"/>
                </a:lnTo>
                <a:lnTo>
                  <a:pt x="389" y="366"/>
                </a:lnTo>
                <a:lnTo>
                  <a:pt x="382" y="369"/>
                </a:lnTo>
                <a:lnTo>
                  <a:pt x="382" y="369"/>
                </a:lnTo>
                <a:lnTo>
                  <a:pt x="376" y="373"/>
                </a:lnTo>
                <a:lnTo>
                  <a:pt x="372" y="376"/>
                </a:lnTo>
                <a:lnTo>
                  <a:pt x="363" y="385"/>
                </a:lnTo>
                <a:lnTo>
                  <a:pt x="359" y="392"/>
                </a:lnTo>
                <a:lnTo>
                  <a:pt x="357" y="394"/>
                </a:lnTo>
                <a:lnTo>
                  <a:pt x="357" y="394"/>
                </a:lnTo>
                <a:lnTo>
                  <a:pt x="347" y="389"/>
                </a:lnTo>
                <a:lnTo>
                  <a:pt x="339" y="387"/>
                </a:lnTo>
                <a:lnTo>
                  <a:pt x="329" y="386"/>
                </a:lnTo>
                <a:lnTo>
                  <a:pt x="329" y="386"/>
                </a:lnTo>
                <a:lnTo>
                  <a:pt x="317" y="388"/>
                </a:lnTo>
                <a:lnTo>
                  <a:pt x="302" y="393"/>
                </a:lnTo>
                <a:lnTo>
                  <a:pt x="284" y="399"/>
                </a:lnTo>
                <a:lnTo>
                  <a:pt x="284" y="399"/>
                </a:lnTo>
                <a:lnTo>
                  <a:pt x="287" y="391"/>
                </a:lnTo>
                <a:lnTo>
                  <a:pt x="288" y="380"/>
                </a:lnTo>
                <a:lnTo>
                  <a:pt x="288" y="366"/>
                </a:lnTo>
                <a:lnTo>
                  <a:pt x="288" y="366"/>
                </a:lnTo>
                <a:lnTo>
                  <a:pt x="287" y="359"/>
                </a:lnTo>
                <a:lnTo>
                  <a:pt x="285" y="352"/>
                </a:lnTo>
                <a:lnTo>
                  <a:pt x="281" y="338"/>
                </a:lnTo>
                <a:lnTo>
                  <a:pt x="276" y="323"/>
                </a:lnTo>
                <a:lnTo>
                  <a:pt x="275" y="318"/>
                </a:lnTo>
                <a:lnTo>
                  <a:pt x="275" y="312"/>
                </a:lnTo>
                <a:lnTo>
                  <a:pt x="275" y="296"/>
                </a:lnTo>
                <a:lnTo>
                  <a:pt x="275" y="296"/>
                </a:lnTo>
                <a:lnTo>
                  <a:pt x="282" y="299"/>
                </a:lnTo>
                <a:lnTo>
                  <a:pt x="282" y="299"/>
                </a:lnTo>
                <a:lnTo>
                  <a:pt x="284" y="295"/>
                </a:lnTo>
                <a:lnTo>
                  <a:pt x="287" y="292"/>
                </a:lnTo>
                <a:lnTo>
                  <a:pt x="287" y="292"/>
                </a:lnTo>
                <a:lnTo>
                  <a:pt x="290" y="294"/>
                </a:lnTo>
                <a:lnTo>
                  <a:pt x="291" y="295"/>
                </a:lnTo>
                <a:lnTo>
                  <a:pt x="293" y="294"/>
                </a:lnTo>
                <a:lnTo>
                  <a:pt x="294" y="293"/>
                </a:lnTo>
                <a:lnTo>
                  <a:pt x="294" y="293"/>
                </a:lnTo>
                <a:lnTo>
                  <a:pt x="295" y="287"/>
                </a:lnTo>
                <a:lnTo>
                  <a:pt x="295" y="286"/>
                </a:lnTo>
                <a:lnTo>
                  <a:pt x="296" y="284"/>
                </a:lnTo>
                <a:lnTo>
                  <a:pt x="296" y="284"/>
                </a:lnTo>
                <a:lnTo>
                  <a:pt x="302" y="287"/>
                </a:lnTo>
                <a:lnTo>
                  <a:pt x="306" y="287"/>
                </a:lnTo>
                <a:lnTo>
                  <a:pt x="308" y="287"/>
                </a:lnTo>
                <a:lnTo>
                  <a:pt x="308" y="287"/>
                </a:lnTo>
                <a:lnTo>
                  <a:pt x="309" y="284"/>
                </a:lnTo>
                <a:lnTo>
                  <a:pt x="309" y="283"/>
                </a:lnTo>
                <a:lnTo>
                  <a:pt x="309" y="283"/>
                </a:lnTo>
                <a:lnTo>
                  <a:pt x="311" y="283"/>
                </a:lnTo>
                <a:lnTo>
                  <a:pt x="317" y="284"/>
                </a:lnTo>
                <a:lnTo>
                  <a:pt x="317" y="284"/>
                </a:lnTo>
                <a:lnTo>
                  <a:pt x="321" y="283"/>
                </a:lnTo>
                <a:lnTo>
                  <a:pt x="326" y="282"/>
                </a:lnTo>
                <a:lnTo>
                  <a:pt x="330" y="279"/>
                </a:lnTo>
                <a:lnTo>
                  <a:pt x="330" y="279"/>
                </a:lnTo>
                <a:lnTo>
                  <a:pt x="328" y="280"/>
                </a:lnTo>
                <a:lnTo>
                  <a:pt x="326" y="280"/>
                </a:lnTo>
                <a:lnTo>
                  <a:pt x="323" y="280"/>
                </a:lnTo>
                <a:lnTo>
                  <a:pt x="320" y="279"/>
                </a:lnTo>
                <a:lnTo>
                  <a:pt x="316" y="275"/>
                </a:lnTo>
                <a:lnTo>
                  <a:pt x="314" y="270"/>
                </a:lnTo>
                <a:lnTo>
                  <a:pt x="311" y="263"/>
                </a:lnTo>
                <a:lnTo>
                  <a:pt x="311" y="263"/>
                </a:lnTo>
                <a:lnTo>
                  <a:pt x="306" y="242"/>
                </a:lnTo>
                <a:lnTo>
                  <a:pt x="304" y="236"/>
                </a:lnTo>
                <a:lnTo>
                  <a:pt x="304" y="226"/>
                </a:lnTo>
                <a:lnTo>
                  <a:pt x="304" y="226"/>
                </a:lnTo>
                <a:lnTo>
                  <a:pt x="304" y="215"/>
                </a:lnTo>
                <a:lnTo>
                  <a:pt x="303" y="207"/>
                </a:lnTo>
                <a:lnTo>
                  <a:pt x="302" y="188"/>
                </a:lnTo>
                <a:lnTo>
                  <a:pt x="302" y="188"/>
                </a:lnTo>
                <a:lnTo>
                  <a:pt x="302" y="172"/>
                </a:lnTo>
                <a:lnTo>
                  <a:pt x="303" y="152"/>
                </a:lnTo>
                <a:lnTo>
                  <a:pt x="303" y="152"/>
                </a:lnTo>
                <a:lnTo>
                  <a:pt x="304" y="128"/>
                </a:lnTo>
                <a:lnTo>
                  <a:pt x="306" y="109"/>
                </a:lnTo>
                <a:lnTo>
                  <a:pt x="306" y="109"/>
                </a:lnTo>
                <a:lnTo>
                  <a:pt x="303" y="93"/>
                </a:lnTo>
                <a:lnTo>
                  <a:pt x="298" y="75"/>
                </a:lnTo>
                <a:lnTo>
                  <a:pt x="293" y="56"/>
                </a:lnTo>
                <a:lnTo>
                  <a:pt x="287" y="40"/>
                </a:lnTo>
                <a:lnTo>
                  <a:pt x="287" y="40"/>
                </a:lnTo>
                <a:lnTo>
                  <a:pt x="283" y="35"/>
                </a:lnTo>
                <a:lnTo>
                  <a:pt x="278" y="30"/>
                </a:lnTo>
                <a:lnTo>
                  <a:pt x="274" y="26"/>
                </a:lnTo>
                <a:lnTo>
                  <a:pt x="270" y="23"/>
                </a:lnTo>
                <a:lnTo>
                  <a:pt x="262" y="19"/>
                </a:lnTo>
                <a:lnTo>
                  <a:pt x="260" y="18"/>
                </a:lnTo>
                <a:lnTo>
                  <a:pt x="260" y="18"/>
                </a:lnTo>
                <a:lnTo>
                  <a:pt x="255" y="16"/>
                </a:lnTo>
                <a:lnTo>
                  <a:pt x="245" y="10"/>
                </a:lnTo>
                <a:lnTo>
                  <a:pt x="234" y="3"/>
                </a:lnTo>
                <a:lnTo>
                  <a:pt x="226" y="2"/>
                </a:lnTo>
                <a:lnTo>
                  <a:pt x="221" y="0"/>
                </a:lnTo>
                <a:lnTo>
                  <a:pt x="221" y="0"/>
                </a:lnTo>
                <a:lnTo>
                  <a:pt x="215" y="0"/>
                </a:lnTo>
                <a:lnTo>
                  <a:pt x="206" y="3"/>
                </a:lnTo>
                <a:lnTo>
                  <a:pt x="198" y="5"/>
                </a:lnTo>
                <a:lnTo>
                  <a:pt x="189" y="9"/>
                </a:lnTo>
                <a:lnTo>
                  <a:pt x="179" y="14"/>
                </a:lnTo>
                <a:lnTo>
                  <a:pt x="170" y="22"/>
                </a:lnTo>
                <a:lnTo>
                  <a:pt x="162" y="31"/>
                </a:lnTo>
                <a:lnTo>
                  <a:pt x="155" y="42"/>
                </a:lnTo>
                <a:lnTo>
                  <a:pt x="155" y="42"/>
                </a:lnTo>
                <a:lnTo>
                  <a:pt x="149" y="53"/>
                </a:lnTo>
                <a:lnTo>
                  <a:pt x="145" y="63"/>
                </a:lnTo>
                <a:lnTo>
                  <a:pt x="140" y="77"/>
                </a:lnTo>
                <a:lnTo>
                  <a:pt x="134" y="92"/>
                </a:lnTo>
                <a:lnTo>
                  <a:pt x="130" y="103"/>
                </a:lnTo>
                <a:lnTo>
                  <a:pt x="123" y="117"/>
                </a:lnTo>
                <a:lnTo>
                  <a:pt x="123" y="117"/>
                </a:lnTo>
                <a:lnTo>
                  <a:pt x="107" y="144"/>
                </a:lnTo>
                <a:lnTo>
                  <a:pt x="93" y="165"/>
                </a:lnTo>
                <a:lnTo>
                  <a:pt x="83" y="178"/>
                </a:lnTo>
                <a:lnTo>
                  <a:pt x="77" y="185"/>
                </a:lnTo>
                <a:lnTo>
                  <a:pt x="77" y="185"/>
                </a:lnTo>
                <a:lnTo>
                  <a:pt x="73" y="187"/>
                </a:lnTo>
                <a:lnTo>
                  <a:pt x="71" y="188"/>
                </a:lnTo>
                <a:lnTo>
                  <a:pt x="64" y="188"/>
                </a:lnTo>
                <a:lnTo>
                  <a:pt x="55" y="185"/>
                </a:lnTo>
                <a:lnTo>
                  <a:pt x="55" y="185"/>
                </a:lnTo>
                <a:lnTo>
                  <a:pt x="57" y="189"/>
                </a:lnTo>
                <a:lnTo>
                  <a:pt x="58" y="193"/>
                </a:lnTo>
                <a:lnTo>
                  <a:pt x="59" y="194"/>
                </a:lnTo>
                <a:lnTo>
                  <a:pt x="59" y="194"/>
                </a:lnTo>
                <a:lnTo>
                  <a:pt x="66" y="197"/>
                </a:lnTo>
                <a:lnTo>
                  <a:pt x="71" y="198"/>
                </a:lnTo>
                <a:lnTo>
                  <a:pt x="71" y="198"/>
                </a:lnTo>
                <a:lnTo>
                  <a:pt x="71" y="200"/>
                </a:lnTo>
                <a:lnTo>
                  <a:pt x="68" y="202"/>
                </a:lnTo>
                <a:lnTo>
                  <a:pt x="67" y="204"/>
                </a:lnTo>
                <a:lnTo>
                  <a:pt x="65" y="205"/>
                </a:lnTo>
                <a:lnTo>
                  <a:pt x="61" y="205"/>
                </a:lnTo>
                <a:lnTo>
                  <a:pt x="55" y="207"/>
                </a:lnTo>
                <a:lnTo>
                  <a:pt x="55" y="207"/>
                </a:lnTo>
                <a:lnTo>
                  <a:pt x="45" y="205"/>
                </a:lnTo>
                <a:lnTo>
                  <a:pt x="37" y="203"/>
                </a:lnTo>
                <a:lnTo>
                  <a:pt x="30" y="201"/>
                </a:lnTo>
                <a:lnTo>
                  <a:pt x="30" y="201"/>
                </a:lnTo>
                <a:lnTo>
                  <a:pt x="38" y="208"/>
                </a:lnTo>
                <a:lnTo>
                  <a:pt x="45" y="214"/>
                </a:lnTo>
                <a:lnTo>
                  <a:pt x="48" y="216"/>
                </a:lnTo>
                <a:lnTo>
                  <a:pt x="51" y="217"/>
                </a:lnTo>
                <a:lnTo>
                  <a:pt x="51" y="217"/>
                </a:lnTo>
                <a:lnTo>
                  <a:pt x="59" y="217"/>
                </a:lnTo>
                <a:lnTo>
                  <a:pt x="66" y="217"/>
                </a:lnTo>
                <a:lnTo>
                  <a:pt x="74" y="216"/>
                </a:lnTo>
                <a:lnTo>
                  <a:pt x="74" y="216"/>
                </a:lnTo>
                <a:lnTo>
                  <a:pt x="67" y="231"/>
                </a:lnTo>
                <a:lnTo>
                  <a:pt x="60" y="249"/>
                </a:lnTo>
                <a:lnTo>
                  <a:pt x="60" y="249"/>
                </a:lnTo>
                <a:lnTo>
                  <a:pt x="58" y="269"/>
                </a:lnTo>
                <a:lnTo>
                  <a:pt x="55" y="283"/>
                </a:lnTo>
                <a:lnTo>
                  <a:pt x="53" y="294"/>
                </a:lnTo>
                <a:lnTo>
                  <a:pt x="53" y="294"/>
                </a:lnTo>
                <a:lnTo>
                  <a:pt x="51" y="300"/>
                </a:lnTo>
                <a:lnTo>
                  <a:pt x="47" y="307"/>
                </a:lnTo>
                <a:lnTo>
                  <a:pt x="41" y="319"/>
                </a:lnTo>
                <a:lnTo>
                  <a:pt x="41" y="319"/>
                </a:lnTo>
                <a:lnTo>
                  <a:pt x="39" y="329"/>
                </a:lnTo>
                <a:lnTo>
                  <a:pt x="38" y="347"/>
                </a:lnTo>
                <a:lnTo>
                  <a:pt x="37" y="366"/>
                </a:lnTo>
                <a:lnTo>
                  <a:pt x="37" y="379"/>
                </a:lnTo>
                <a:lnTo>
                  <a:pt x="37" y="379"/>
                </a:lnTo>
                <a:lnTo>
                  <a:pt x="39" y="393"/>
                </a:lnTo>
                <a:lnTo>
                  <a:pt x="40" y="398"/>
                </a:lnTo>
                <a:lnTo>
                  <a:pt x="43" y="402"/>
                </a:lnTo>
                <a:lnTo>
                  <a:pt x="43" y="402"/>
                </a:lnTo>
                <a:lnTo>
                  <a:pt x="47" y="411"/>
                </a:lnTo>
                <a:lnTo>
                  <a:pt x="55" y="420"/>
                </a:lnTo>
                <a:lnTo>
                  <a:pt x="55" y="420"/>
                </a:lnTo>
                <a:lnTo>
                  <a:pt x="59" y="425"/>
                </a:lnTo>
                <a:lnTo>
                  <a:pt x="60" y="428"/>
                </a:lnTo>
                <a:lnTo>
                  <a:pt x="60" y="430"/>
                </a:lnTo>
                <a:lnTo>
                  <a:pt x="59" y="430"/>
                </a:lnTo>
                <a:lnTo>
                  <a:pt x="59" y="430"/>
                </a:lnTo>
                <a:lnTo>
                  <a:pt x="39" y="506"/>
                </a:lnTo>
                <a:lnTo>
                  <a:pt x="39" y="506"/>
                </a:lnTo>
                <a:lnTo>
                  <a:pt x="30" y="530"/>
                </a:lnTo>
                <a:lnTo>
                  <a:pt x="21" y="552"/>
                </a:lnTo>
                <a:lnTo>
                  <a:pt x="21" y="552"/>
                </a:lnTo>
                <a:lnTo>
                  <a:pt x="18" y="563"/>
                </a:lnTo>
                <a:lnTo>
                  <a:pt x="17" y="576"/>
                </a:lnTo>
                <a:lnTo>
                  <a:pt x="14" y="597"/>
                </a:lnTo>
                <a:lnTo>
                  <a:pt x="14" y="597"/>
                </a:lnTo>
                <a:lnTo>
                  <a:pt x="6" y="638"/>
                </a:lnTo>
                <a:lnTo>
                  <a:pt x="6" y="638"/>
                </a:lnTo>
                <a:lnTo>
                  <a:pt x="2" y="664"/>
                </a:lnTo>
                <a:lnTo>
                  <a:pt x="0" y="681"/>
                </a:lnTo>
                <a:lnTo>
                  <a:pt x="0" y="681"/>
                </a:lnTo>
                <a:lnTo>
                  <a:pt x="2" y="704"/>
                </a:lnTo>
                <a:lnTo>
                  <a:pt x="5" y="722"/>
                </a:lnTo>
                <a:lnTo>
                  <a:pt x="6" y="729"/>
                </a:lnTo>
                <a:lnTo>
                  <a:pt x="7" y="734"/>
                </a:lnTo>
                <a:lnTo>
                  <a:pt x="7" y="734"/>
                </a:lnTo>
                <a:lnTo>
                  <a:pt x="11" y="740"/>
                </a:lnTo>
                <a:lnTo>
                  <a:pt x="13" y="743"/>
                </a:lnTo>
                <a:lnTo>
                  <a:pt x="17" y="745"/>
                </a:lnTo>
                <a:lnTo>
                  <a:pt x="17" y="745"/>
                </a:lnTo>
                <a:lnTo>
                  <a:pt x="15" y="775"/>
                </a:lnTo>
                <a:lnTo>
                  <a:pt x="15" y="804"/>
                </a:lnTo>
                <a:lnTo>
                  <a:pt x="17" y="836"/>
                </a:lnTo>
                <a:lnTo>
                  <a:pt x="17" y="836"/>
                </a:lnTo>
                <a:lnTo>
                  <a:pt x="18" y="870"/>
                </a:lnTo>
                <a:lnTo>
                  <a:pt x="17" y="906"/>
                </a:lnTo>
                <a:lnTo>
                  <a:pt x="14" y="940"/>
                </a:lnTo>
                <a:lnTo>
                  <a:pt x="11" y="964"/>
                </a:lnTo>
                <a:lnTo>
                  <a:pt x="11" y="964"/>
                </a:lnTo>
                <a:lnTo>
                  <a:pt x="7" y="980"/>
                </a:lnTo>
                <a:lnTo>
                  <a:pt x="2" y="994"/>
                </a:lnTo>
                <a:lnTo>
                  <a:pt x="0" y="1001"/>
                </a:lnTo>
                <a:lnTo>
                  <a:pt x="0" y="1006"/>
                </a:lnTo>
                <a:lnTo>
                  <a:pt x="1" y="1011"/>
                </a:lnTo>
                <a:lnTo>
                  <a:pt x="4" y="1013"/>
                </a:lnTo>
                <a:lnTo>
                  <a:pt x="4" y="1013"/>
                </a:lnTo>
                <a:lnTo>
                  <a:pt x="9" y="1017"/>
                </a:lnTo>
                <a:lnTo>
                  <a:pt x="20" y="1019"/>
                </a:lnTo>
                <a:lnTo>
                  <a:pt x="48" y="1025"/>
                </a:lnTo>
                <a:lnTo>
                  <a:pt x="87" y="1030"/>
                </a:lnTo>
                <a:lnTo>
                  <a:pt x="87" y="1030"/>
                </a:lnTo>
                <a:lnTo>
                  <a:pt x="101" y="1069"/>
                </a:lnTo>
                <a:lnTo>
                  <a:pt x="117" y="1113"/>
                </a:lnTo>
                <a:lnTo>
                  <a:pt x="117" y="1113"/>
                </a:lnTo>
                <a:lnTo>
                  <a:pt x="118" y="1123"/>
                </a:lnTo>
                <a:lnTo>
                  <a:pt x="118" y="1128"/>
                </a:lnTo>
                <a:lnTo>
                  <a:pt x="118" y="1128"/>
                </a:lnTo>
                <a:lnTo>
                  <a:pt x="114" y="1132"/>
                </a:lnTo>
                <a:lnTo>
                  <a:pt x="110" y="1137"/>
                </a:lnTo>
                <a:lnTo>
                  <a:pt x="107" y="1142"/>
                </a:lnTo>
                <a:lnTo>
                  <a:pt x="107" y="1142"/>
                </a:lnTo>
                <a:lnTo>
                  <a:pt x="106" y="1146"/>
                </a:lnTo>
                <a:lnTo>
                  <a:pt x="106" y="1150"/>
                </a:lnTo>
                <a:lnTo>
                  <a:pt x="111" y="1163"/>
                </a:lnTo>
                <a:lnTo>
                  <a:pt x="111" y="1163"/>
                </a:lnTo>
                <a:lnTo>
                  <a:pt x="113" y="1171"/>
                </a:lnTo>
                <a:lnTo>
                  <a:pt x="113" y="1176"/>
                </a:lnTo>
                <a:lnTo>
                  <a:pt x="113" y="1181"/>
                </a:lnTo>
                <a:lnTo>
                  <a:pt x="116" y="1184"/>
                </a:lnTo>
                <a:lnTo>
                  <a:pt x="116" y="1184"/>
                </a:lnTo>
                <a:lnTo>
                  <a:pt x="119" y="1185"/>
                </a:lnTo>
                <a:lnTo>
                  <a:pt x="124" y="1188"/>
                </a:lnTo>
                <a:lnTo>
                  <a:pt x="138" y="1192"/>
                </a:lnTo>
                <a:lnTo>
                  <a:pt x="176" y="1205"/>
                </a:lnTo>
                <a:lnTo>
                  <a:pt x="176" y="1205"/>
                </a:lnTo>
                <a:lnTo>
                  <a:pt x="186" y="1208"/>
                </a:lnTo>
                <a:lnTo>
                  <a:pt x="196" y="1209"/>
                </a:lnTo>
                <a:lnTo>
                  <a:pt x="206" y="1210"/>
                </a:lnTo>
                <a:lnTo>
                  <a:pt x="215" y="1209"/>
                </a:lnTo>
                <a:lnTo>
                  <a:pt x="230" y="1206"/>
                </a:lnTo>
                <a:lnTo>
                  <a:pt x="238" y="1205"/>
                </a:lnTo>
                <a:lnTo>
                  <a:pt x="238" y="1205"/>
                </a:lnTo>
                <a:lnTo>
                  <a:pt x="245" y="1203"/>
                </a:lnTo>
                <a:lnTo>
                  <a:pt x="252" y="1201"/>
                </a:lnTo>
                <a:lnTo>
                  <a:pt x="256" y="1198"/>
                </a:lnTo>
                <a:lnTo>
                  <a:pt x="260" y="1196"/>
                </a:lnTo>
                <a:lnTo>
                  <a:pt x="262" y="1192"/>
                </a:lnTo>
                <a:lnTo>
                  <a:pt x="263" y="1189"/>
                </a:lnTo>
                <a:lnTo>
                  <a:pt x="263" y="1189"/>
                </a:lnTo>
                <a:lnTo>
                  <a:pt x="263" y="1182"/>
                </a:lnTo>
                <a:lnTo>
                  <a:pt x="263" y="1177"/>
                </a:lnTo>
                <a:lnTo>
                  <a:pt x="262" y="1175"/>
                </a:lnTo>
                <a:lnTo>
                  <a:pt x="260" y="1173"/>
                </a:lnTo>
                <a:lnTo>
                  <a:pt x="252" y="1170"/>
                </a:lnTo>
                <a:lnTo>
                  <a:pt x="252" y="1170"/>
                </a:lnTo>
                <a:lnTo>
                  <a:pt x="235" y="1162"/>
                </a:lnTo>
                <a:lnTo>
                  <a:pt x="225" y="1158"/>
                </a:lnTo>
                <a:lnTo>
                  <a:pt x="225" y="1158"/>
                </a:lnTo>
                <a:lnTo>
                  <a:pt x="214" y="1152"/>
                </a:lnTo>
                <a:lnTo>
                  <a:pt x="202" y="1146"/>
                </a:lnTo>
                <a:lnTo>
                  <a:pt x="202" y="1146"/>
                </a:lnTo>
                <a:lnTo>
                  <a:pt x="193" y="1139"/>
                </a:lnTo>
                <a:lnTo>
                  <a:pt x="185" y="1132"/>
                </a:lnTo>
                <a:lnTo>
                  <a:pt x="185" y="1132"/>
                </a:lnTo>
                <a:lnTo>
                  <a:pt x="183" y="1129"/>
                </a:lnTo>
                <a:lnTo>
                  <a:pt x="179" y="1125"/>
                </a:lnTo>
                <a:lnTo>
                  <a:pt x="179" y="1125"/>
                </a:lnTo>
                <a:lnTo>
                  <a:pt x="169" y="1117"/>
                </a:lnTo>
                <a:lnTo>
                  <a:pt x="166" y="1103"/>
                </a:lnTo>
                <a:lnTo>
                  <a:pt x="166" y="1103"/>
                </a:lnTo>
                <a:lnTo>
                  <a:pt x="175" y="1111"/>
                </a:lnTo>
                <a:lnTo>
                  <a:pt x="184" y="1119"/>
                </a:lnTo>
                <a:lnTo>
                  <a:pt x="193" y="1125"/>
                </a:lnTo>
                <a:lnTo>
                  <a:pt x="193" y="1125"/>
                </a:lnTo>
                <a:lnTo>
                  <a:pt x="202" y="1130"/>
                </a:lnTo>
                <a:lnTo>
                  <a:pt x="210" y="1133"/>
                </a:lnTo>
                <a:lnTo>
                  <a:pt x="219" y="1136"/>
                </a:lnTo>
                <a:lnTo>
                  <a:pt x="232" y="1137"/>
                </a:lnTo>
                <a:lnTo>
                  <a:pt x="232" y="1137"/>
                </a:lnTo>
                <a:lnTo>
                  <a:pt x="244" y="1137"/>
                </a:lnTo>
                <a:lnTo>
                  <a:pt x="251" y="1137"/>
                </a:lnTo>
                <a:lnTo>
                  <a:pt x="254" y="1137"/>
                </a:lnTo>
                <a:lnTo>
                  <a:pt x="255" y="1136"/>
                </a:lnTo>
                <a:lnTo>
                  <a:pt x="256" y="1133"/>
                </a:lnTo>
                <a:lnTo>
                  <a:pt x="256" y="1131"/>
                </a:lnTo>
                <a:lnTo>
                  <a:pt x="256" y="1131"/>
                </a:lnTo>
                <a:lnTo>
                  <a:pt x="254" y="1124"/>
                </a:lnTo>
                <a:lnTo>
                  <a:pt x="248" y="1112"/>
                </a:lnTo>
                <a:lnTo>
                  <a:pt x="243" y="1102"/>
                </a:lnTo>
                <a:lnTo>
                  <a:pt x="238" y="1093"/>
                </a:lnTo>
                <a:lnTo>
                  <a:pt x="238" y="1093"/>
                </a:lnTo>
                <a:lnTo>
                  <a:pt x="230" y="1083"/>
                </a:lnTo>
                <a:lnTo>
                  <a:pt x="225" y="1078"/>
                </a:lnTo>
                <a:lnTo>
                  <a:pt x="223" y="1073"/>
                </a:lnTo>
                <a:lnTo>
                  <a:pt x="223" y="1073"/>
                </a:lnTo>
                <a:lnTo>
                  <a:pt x="221" y="1066"/>
                </a:lnTo>
                <a:lnTo>
                  <a:pt x="221" y="1066"/>
                </a:lnTo>
                <a:lnTo>
                  <a:pt x="218" y="1064"/>
                </a:lnTo>
                <a:lnTo>
                  <a:pt x="215" y="1060"/>
                </a:lnTo>
                <a:lnTo>
                  <a:pt x="215" y="1060"/>
                </a:lnTo>
                <a:lnTo>
                  <a:pt x="211" y="1057"/>
                </a:lnTo>
                <a:lnTo>
                  <a:pt x="208" y="1053"/>
                </a:lnTo>
                <a:lnTo>
                  <a:pt x="208" y="1053"/>
                </a:lnTo>
                <a:lnTo>
                  <a:pt x="206" y="1044"/>
                </a:lnTo>
                <a:lnTo>
                  <a:pt x="206" y="1034"/>
                </a:lnTo>
                <a:lnTo>
                  <a:pt x="206" y="1034"/>
                </a:lnTo>
                <a:lnTo>
                  <a:pt x="206" y="1036"/>
                </a:lnTo>
                <a:lnTo>
                  <a:pt x="210" y="1037"/>
                </a:lnTo>
                <a:lnTo>
                  <a:pt x="216" y="1038"/>
                </a:lnTo>
                <a:lnTo>
                  <a:pt x="229" y="1037"/>
                </a:lnTo>
                <a:lnTo>
                  <a:pt x="229" y="1037"/>
                </a:lnTo>
                <a:lnTo>
                  <a:pt x="252" y="1032"/>
                </a:lnTo>
                <a:lnTo>
                  <a:pt x="258" y="1031"/>
                </a:lnTo>
                <a:lnTo>
                  <a:pt x="258" y="1031"/>
                </a:lnTo>
                <a:lnTo>
                  <a:pt x="254" y="1013"/>
                </a:lnTo>
                <a:lnTo>
                  <a:pt x="250" y="999"/>
                </a:lnTo>
                <a:lnTo>
                  <a:pt x="249" y="985"/>
                </a:lnTo>
                <a:lnTo>
                  <a:pt x="249" y="985"/>
                </a:lnTo>
                <a:lnTo>
                  <a:pt x="249" y="968"/>
                </a:lnTo>
                <a:lnTo>
                  <a:pt x="249" y="968"/>
                </a:lnTo>
                <a:lnTo>
                  <a:pt x="251" y="968"/>
                </a:lnTo>
                <a:lnTo>
                  <a:pt x="255" y="968"/>
                </a:lnTo>
                <a:lnTo>
                  <a:pt x="261" y="966"/>
                </a:lnTo>
                <a:lnTo>
                  <a:pt x="264" y="965"/>
                </a:lnTo>
                <a:lnTo>
                  <a:pt x="267" y="962"/>
                </a:lnTo>
                <a:lnTo>
                  <a:pt x="267" y="962"/>
                </a:lnTo>
                <a:lnTo>
                  <a:pt x="272" y="953"/>
                </a:lnTo>
                <a:lnTo>
                  <a:pt x="272" y="949"/>
                </a:lnTo>
                <a:lnTo>
                  <a:pt x="272" y="946"/>
                </a:lnTo>
                <a:lnTo>
                  <a:pt x="272" y="946"/>
                </a:lnTo>
                <a:lnTo>
                  <a:pt x="267" y="931"/>
                </a:lnTo>
                <a:lnTo>
                  <a:pt x="264" y="920"/>
                </a:lnTo>
                <a:lnTo>
                  <a:pt x="262" y="909"/>
                </a:lnTo>
                <a:lnTo>
                  <a:pt x="262" y="909"/>
                </a:lnTo>
                <a:lnTo>
                  <a:pt x="261" y="896"/>
                </a:lnTo>
                <a:lnTo>
                  <a:pt x="261" y="892"/>
                </a:lnTo>
                <a:lnTo>
                  <a:pt x="261" y="892"/>
                </a:lnTo>
                <a:lnTo>
                  <a:pt x="260" y="858"/>
                </a:lnTo>
                <a:lnTo>
                  <a:pt x="260" y="834"/>
                </a:lnTo>
                <a:lnTo>
                  <a:pt x="260" y="821"/>
                </a:lnTo>
                <a:lnTo>
                  <a:pt x="260" y="821"/>
                </a:lnTo>
                <a:lnTo>
                  <a:pt x="262" y="807"/>
                </a:lnTo>
                <a:lnTo>
                  <a:pt x="263" y="787"/>
                </a:lnTo>
                <a:lnTo>
                  <a:pt x="263" y="787"/>
                </a:lnTo>
                <a:lnTo>
                  <a:pt x="265" y="731"/>
                </a:lnTo>
                <a:lnTo>
                  <a:pt x="265" y="731"/>
                </a:lnTo>
                <a:lnTo>
                  <a:pt x="267" y="665"/>
                </a:lnTo>
                <a:lnTo>
                  <a:pt x="269" y="622"/>
                </a:lnTo>
                <a:lnTo>
                  <a:pt x="271" y="599"/>
                </a:lnTo>
                <a:lnTo>
                  <a:pt x="271" y="599"/>
                </a:lnTo>
                <a:lnTo>
                  <a:pt x="274" y="583"/>
                </a:lnTo>
                <a:lnTo>
                  <a:pt x="276" y="566"/>
                </a:lnTo>
                <a:lnTo>
                  <a:pt x="276" y="566"/>
                </a:lnTo>
                <a:lnTo>
                  <a:pt x="277" y="559"/>
                </a:lnTo>
                <a:lnTo>
                  <a:pt x="280" y="551"/>
                </a:lnTo>
                <a:lnTo>
                  <a:pt x="281" y="544"/>
                </a:lnTo>
                <a:lnTo>
                  <a:pt x="282" y="536"/>
                </a:lnTo>
                <a:lnTo>
                  <a:pt x="282" y="536"/>
                </a:lnTo>
                <a:lnTo>
                  <a:pt x="284" y="501"/>
                </a:lnTo>
                <a:lnTo>
                  <a:pt x="287" y="473"/>
                </a:lnTo>
                <a:lnTo>
                  <a:pt x="287" y="457"/>
                </a:lnTo>
                <a:lnTo>
                  <a:pt x="287" y="457"/>
                </a:lnTo>
                <a:lnTo>
                  <a:pt x="302" y="457"/>
                </a:lnTo>
                <a:lnTo>
                  <a:pt x="302" y="457"/>
                </a:lnTo>
                <a:lnTo>
                  <a:pt x="309" y="455"/>
                </a:lnTo>
                <a:lnTo>
                  <a:pt x="311" y="454"/>
                </a:lnTo>
                <a:lnTo>
                  <a:pt x="314" y="452"/>
                </a:lnTo>
                <a:lnTo>
                  <a:pt x="314" y="452"/>
                </a:lnTo>
                <a:lnTo>
                  <a:pt x="317" y="446"/>
                </a:lnTo>
                <a:lnTo>
                  <a:pt x="320" y="444"/>
                </a:lnTo>
                <a:lnTo>
                  <a:pt x="320" y="444"/>
                </a:lnTo>
                <a:lnTo>
                  <a:pt x="323" y="444"/>
                </a:lnTo>
                <a:lnTo>
                  <a:pt x="324" y="444"/>
                </a:lnTo>
                <a:lnTo>
                  <a:pt x="324" y="440"/>
                </a:lnTo>
                <a:lnTo>
                  <a:pt x="324" y="440"/>
                </a:lnTo>
                <a:lnTo>
                  <a:pt x="322" y="435"/>
                </a:lnTo>
                <a:lnTo>
                  <a:pt x="318" y="430"/>
                </a:lnTo>
                <a:lnTo>
                  <a:pt x="314" y="421"/>
                </a:lnTo>
                <a:lnTo>
                  <a:pt x="314" y="421"/>
                </a:lnTo>
                <a:lnTo>
                  <a:pt x="313" y="420"/>
                </a:lnTo>
                <a:lnTo>
                  <a:pt x="314" y="420"/>
                </a:lnTo>
                <a:lnTo>
                  <a:pt x="317" y="421"/>
                </a:lnTo>
                <a:lnTo>
                  <a:pt x="323" y="422"/>
                </a:lnTo>
                <a:lnTo>
                  <a:pt x="329" y="426"/>
                </a:lnTo>
                <a:lnTo>
                  <a:pt x="329" y="426"/>
                </a:lnTo>
                <a:lnTo>
                  <a:pt x="348" y="434"/>
                </a:lnTo>
                <a:lnTo>
                  <a:pt x="348" y="434"/>
                </a:lnTo>
                <a:lnTo>
                  <a:pt x="349" y="444"/>
                </a:lnTo>
                <a:lnTo>
                  <a:pt x="350" y="455"/>
                </a:lnTo>
                <a:lnTo>
                  <a:pt x="350" y="455"/>
                </a:lnTo>
                <a:lnTo>
                  <a:pt x="353" y="460"/>
                </a:lnTo>
                <a:lnTo>
                  <a:pt x="354" y="463"/>
                </a:lnTo>
                <a:lnTo>
                  <a:pt x="354" y="464"/>
                </a:lnTo>
                <a:lnTo>
                  <a:pt x="354" y="464"/>
                </a:lnTo>
                <a:lnTo>
                  <a:pt x="350" y="464"/>
                </a:lnTo>
                <a:lnTo>
                  <a:pt x="349" y="466"/>
                </a:lnTo>
                <a:lnTo>
                  <a:pt x="348" y="468"/>
                </a:lnTo>
                <a:lnTo>
                  <a:pt x="348" y="468"/>
                </a:lnTo>
                <a:lnTo>
                  <a:pt x="349" y="472"/>
                </a:lnTo>
                <a:lnTo>
                  <a:pt x="350" y="478"/>
                </a:lnTo>
                <a:lnTo>
                  <a:pt x="353" y="484"/>
                </a:lnTo>
                <a:lnTo>
                  <a:pt x="355" y="486"/>
                </a:lnTo>
                <a:lnTo>
                  <a:pt x="355" y="486"/>
                </a:lnTo>
                <a:lnTo>
                  <a:pt x="360" y="487"/>
                </a:lnTo>
                <a:lnTo>
                  <a:pt x="361" y="487"/>
                </a:lnTo>
                <a:lnTo>
                  <a:pt x="361" y="487"/>
                </a:lnTo>
                <a:lnTo>
                  <a:pt x="360" y="496"/>
                </a:lnTo>
                <a:lnTo>
                  <a:pt x="361" y="504"/>
                </a:lnTo>
                <a:lnTo>
                  <a:pt x="362" y="511"/>
                </a:lnTo>
                <a:lnTo>
                  <a:pt x="362" y="511"/>
                </a:lnTo>
                <a:lnTo>
                  <a:pt x="369" y="526"/>
                </a:lnTo>
                <a:lnTo>
                  <a:pt x="373" y="533"/>
                </a:lnTo>
                <a:lnTo>
                  <a:pt x="374" y="537"/>
                </a:lnTo>
                <a:lnTo>
                  <a:pt x="374" y="537"/>
                </a:lnTo>
                <a:lnTo>
                  <a:pt x="375" y="543"/>
                </a:lnTo>
                <a:lnTo>
                  <a:pt x="375" y="547"/>
                </a:lnTo>
                <a:lnTo>
                  <a:pt x="375" y="547"/>
                </a:lnTo>
                <a:lnTo>
                  <a:pt x="370" y="547"/>
                </a:lnTo>
                <a:lnTo>
                  <a:pt x="366" y="550"/>
                </a:lnTo>
                <a:lnTo>
                  <a:pt x="359" y="552"/>
                </a:lnTo>
                <a:lnTo>
                  <a:pt x="359" y="552"/>
                </a:lnTo>
                <a:lnTo>
                  <a:pt x="347" y="557"/>
                </a:lnTo>
                <a:lnTo>
                  <a:pt x="337" y="562"/>
                </a:lnTo>
                <a:lnTo>
                  <a:pt x="337" y="562"/>
                </a:lnTo>
                <a:lnTo>
                  <a:pt x="330" y="569"/>
                </a:lnTo>
                <a:lnTo>
                  <a:pt x="320" y="579"/>
                </a:lnTo>
                <a:lnTo>
                  <a:pt x="311" y="591"/>
                </a:lnTo>
                <a:lnTo>
                  <a:pt x="308" y="597"/>
                </a:lnTo>
                <a:lnTo>
                  <a:pt x="306" y="602"/>
                </a:lnTo>
                <a:lnTo>
                  <a:pt x="306" y="602"/>
                </a:lnTo>
                <a:lnTo>
                  <a:pt x="303" y="609"/>
                </a:lnTo>
                <a:lnTo>
                  <a:pt x="302" y="621"/>
                </a:lnTo>
                <a:lnTo>
                  <a:pt x="298" y="650"/>
                </a:lnTo>
                <a:lnTo>
                  <a:pt x="295" y="702"/>
                </a:lnTo>
                <a:lnTo>
                  <a:pt x="295" y="702"/>
                </a:lnTo>
                <a:lnTo>
                  <a:pt x="295" y="711"/>
                </a:lnTo>
                <a:lnTo>
                  <a:pt x="295" y="718"/>
                </a:lnTo>
                <a:lnTo>
                  <a:pt x="297" y="724"/>
                </a:lnTo>
                <a:lnTo>
                  <a:pt x="303" y="735"/>
                </a:lnTo>
                <a:lnTo>
                  <a:pt x="303" y="735"/>
                </a:lnTo>
                <a:lnTo>
                  <a:pt x="311" y="745"/>
                </a:lnTo>
                <a:lnTo>
                  <a:pt x="320" y="755"/>
                </a:lnTo>
                <a:lnTo>
                  <a:pt x="330" y="766"/>
                </a:lnTo>
                <a:lnTo>
                  <a:pt x="330" y="766"/>
                </a:lnTo>
                <a:lnTo>
                  <a:pt x="334" y="769"/>
                </a:lnTo>
                <a:lnTo>
                  <a:pt x="339" y="771"/>
                </a:lnTo>
                <a:lnTo>
                  <a:pt x="344" y="775"/>
                </a:lnTo>
                <a:lnTo>
                  <a:pt x="344" y="775"/>
                </a:lnTo>
                <a:lnTo>
                  <a:pt x="350" y="794"/>
                </a:lnTo>
                <a:lnTo>
                  <a:pt x="355" y="808"/>
                </a:lnTo>
                <a:lnTo>
                  <a:pt x="357" y="817"/>
                </a:lnTo>
                <a:lnTo>
                  <a:pt x="357" y="817"/>
                </a:lnTo>
                <a:lnTo>
                  <a:pt x="360" y="853"/>
                </a:lnTo>
                <a:lnTo>
                  <a:pt x="360" y="853"/>
                </a:lnTo>
                <a:close/>
                <a:moveTo>
                  <a:pt x="294" y="428"/>
                </a:moveTo>
                <a:lnTo>
                  <a:pt x="294" y="428"/>
                </a:lnTo>
                <a:lnTo>
                  <a:pt x="296" y="428"/>
                </a:lnTo>
                <a:lnTo>
                  <a:pt x="301" y="431"/>
                </a:lnTo>
                <a:lnTo>
                  <a:pt x="301" y="431"/>
                </a:lnTo>
                <a:lnTo>
                  <a:pt x="309" y="434"/>
                </a:lnTo>
                <a:lnTo>
                  <a:pt x="309" y="434"/>
                </a:lnTo>
                <a:lnTo>
                  <a:pt x="308" y="435"/>
                </a:lnTo>
                <a:lnTo>
                  <a:pt x="307" y="437"/>
                </a:lnTo>
                <a:lnTo>
                  <a:pt x="302" y="439"/>
                </a:lnTo>
                <a:lnTo>
                  <a:pt x="302" y="439"/>
                </a:lnTo>
                <a:lnTo>
                  <a:pt x="297" y="440"/>
                </a:lnTo>
                <a:lnTo>
                  <a:pt x="295" y="440"/>
                </a:lnTo>
                <a:lnTo>
                  <a:pt x="293" y="439"/>
                </a:lnTo>
                <a:lnTo>
                  <a:pt x="293" y="439"/>
                </a:lnTo>
                <a:lnTo>
                  <a:pt x="291" y="437"/>
                </a:lnTo>
                <a:lnTo>
                  <a:pt x="293" y="433"/>
                </a:lnTo>
                <a:lnTo>
                  <a:pt x="294" y="428"/>
                </a:lnTo>
                <a:lnTo>
                  <a:pt x="294" y="4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0">
            <a:extLst>
              <a:ext uri="{FF2B5EF4-FFF2-40B4-BE49-F238E27FC236}">
                <a16:creationId xmlns:a16="http://schemas.microsoft.com/office/drawing/2014/main" id="{9B84C774-FE64-4369-84FB-2DCE5BFDD510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691425"/>
            <a:ext cx="882076" cy="1802619"/>
          </a:xfrm>
          <a:custGeom>
            <a:avLst/>
            <a:gdLst>
              <a:gd name="T0" fmla="*/ 156 w 665"/>
              <a:gd name="T1" fmla="*/ 221 h 1359"/>
              <a:gd name="T2" fmla="*/ 96 w 665"/>
              <a:gd name="T3" fmla="*/ 275 h 1359"/>
              <a:gd name="T4" fmla="*/ 45 w 665"/>
              <a:gd name="T5" fmla="*/ 365 h 1359"/>
              <a:gd name="T6" fmla="*/ 1 w 665"/>
              <a:gd name="T7" fmla="*/ 483 h 1359"/>
              <a:gd name="T8" fmla="*/ 45 w 665"/>
              <a:gd name="T9" fmla="*/ 623 h 1359"/>
              <a:gd name="T10" fmla="*/ 132 w 665"/>
              <a:gd name="T11" fmla="*/ 668 h 1359"/>
              <a:gd name="T12" fmla="*/ 143 w 665"/>
              <a:gd name="T13" fmla="*/ 710 h 1359"/>
              <a:gd name="T14" fmla="*/ 181 w 665"/>
              <a:gd name="T15" fmla="*/ 847 h 1359"/>
              <a:gd name="T16" fmla="*/ 181 w 665"/>
              <a:gd name="T17" fmla="*/ 964 h 1359"/>
              <a:gd name="T18" fmla="*/ 142 w 665"/>
              <a:gd name="T19" fmla="*/ 1262 h 1359"/>
              <a:gd name="T20" fmla="*/ 137 w 665"/>
              <a:gd name="T21" fmla="*/ 1352 h 1359"/>
              <a:gd name="T22" fmla="*/ 223 w 665"/>
              <a:gd name="T23" fmla="*/ 1352 h 1359"/>
              <a:gd name="T24" fmla="*/ 337 w 665"/>
              <a:gd name="T25" fmla="*/ 1347 h 1359"/>
              <a:gd name="T26" fmla="*/ 327 w 665"/>
              <a:gd name="T27" fmla="*/ 1321 h 1359"/>
              <a:gd name="T28" fmla="*/ 256 w 665"/>
              <a:gd name="T29" fmla="*/ 1283 h 1359"/>
              <a:gd name="T30" fmla="*/ 262 w 665"/>
              <a:gd name="T31" fmla="*/ 1256 h 1359"/>
              <a:gd name="T32" fmla="*/ 264 w 665"/>
              <a:gd name="T33" fmla="*/ 1129 h 1359"/>
              <a:gd name="T34" fmla="*/ 322 w 665"/>
              <a:gd name="T35" fmla="*/ 1043 h 1359"/>
              <a:gd name="T36" fmla="*/ 419 w 665"/>
              <a:gd name="T37" fmla="*/ 1217 h 1359"/>
              <a:gd name="T38" fmla="*/ 427 w 665"/>
              <a:gd name="T39" fmla="*/ 1264 h 1359"/>
              <a:gd name="T40" fmla="*/ 442 w 665"/>
              <a:gd name="T41" fmla="*/ 1309 h 1359"/>
              <a:gd name="T42" fmla="*/ 474 w 665"/>
              <a:gd name="T43" fmla="*/ 1331 h 1359"/>
              <a:gd name="T44" fmla="*/ 622 w 665"/>
              <a:gd name="T45" fmla="*/ 1271 h 1359"/>
              <a:gd name="T46" fmla="*/ 649 w 665"/>
              <a:gd name="T47" fmla="*/ 1242 h 1359"/>
              <a:gd name="T48" fmla="*/ 631 w 665"/>
              <a:gd name="T49" fmla="*/ 1138 h 1359"/>
              <a:gd name="T50" fmla="*/ 617 w 665"/>
              <a:gd name="T51" fmla="*/ 961 h 1359"/>
              <a:gd name="T52" fmla="*/ 661 w 665"/>
              <a:gd name="T53" fmla="*/ 891 h 1359"/>
              <a:gd name="T54" fmla="*/ 649 w 665"/>
              <a:gd name="T55" fmla="*/ 661 h 1359"/>
              <a:gd name="T56" fmla="*/ 665 w 665"/>
              <a:gd name="T57" fmla="*/ 611 h 1359"/>
              <a:gd name="T58" fmla="*/ 630 w 665"/>
              <a:gd name="T59" fmla="*/ 521 h 1359"/>
              <a:gd name="T60" fmla="*/ 587 w 665"/>
              <a:gd name="T61" fmla="*/ 500 h 1359"/>
              <a:gd name="T62" fmla="*/ 546 w 665"/>
              <a:gd name="T63" fmla="*/ 438 h 1359"/>
              <a:gd name="T64" fmla="*/ 480 w 665"/>
              <a:gd name="T65" fmla="*/ 402 h 1359"/>
              <a:gd name="T66" fmla="*/ 447 w 665"/>
              <a:gd name="T67" fmla="*/ 411 h 1359"/>
              <a:gd name="T68" fmla="*/ 424 w 665"/>
              <a:gd name="T69" fmla="*/ 470 h 1359"/>
              <a:gd name="T70" fmla="*/ 411 w 665"/>
              <a:gd name="T71" fmla="*/ 427 h 1359"/>
              <a:gd name="T72" fmla="*/ 374 w 665"/>
              <a:gd name="T73" fmla="*/ 306 h 1359"/>
              <a:gd name="T74" fmla="*/ 332 w 665"/>
              <a:gd name="T75" fmla="*/ 236 h 1359"/>
              <a:gd name="T76" fmla="*/ 342 w 665"/>
              <a:gd name="T77" fmla="*/ 191 h 1359"/>
              <a:gd name="T78" fmla="*/ 363 w 665"/>
              <a:gd name="T79" fmla="*/ 86 h 1359"/>
              <a:gd name="T80" fmla="*/ 337 w 665"/>
              <a:gd name="T81" fmla="*/ 30 h 1359"/>
              <a:gd name="T82" fmla="*/ 282 w 665"/>
              <a:gd name="T83" fmla="*/ 3 h 1359"/>
              <a:gd name="T84" fmla="*/ 244 w 665"/>
              <a:gd name="T85" fmla="*/ 3 h 1359"/>
              <a:gd name="T86" fmla="*/ 205 w 665"/>
              <a:gd name="T87" fmla="*/ 64 h 1359"/>
              <a:gd name="T88" fmla="*/ 195 w 665"/>
              <a:gd name="T89" fmla="*/ 99 h 1359"/>
              <a:gd name="T90" fmla="*/ 201 w 665"/>
              <a:gd name="T91" fmla="*/ 132 h 1359"/>
              <a:gd name="T92" fmla="*/ 412 w 665"/>
              <a:gd name="T93" fmla="*/ 631 h 1359"/>
              <a:gd name="T94" fmla="*/ 416 w 665"/>
              <a:gd name="T95" fmla="*/ 656 h 1359"/>
              <a:gd name="T96" fmla="*/ 472 w 665"/>
              <a:gd name="T97" fmla="*/ 690 h 1359"/>
              <a:gd name="T98" fmla="*/ 478 w 665"/>
              <a:gd name="T99" fmla="*/ 842 h 1359"/>
              <a:gd name="T100" fmla="*/ 503 w 665"/>
              <a:gd name="T101" fmla="*/ 867 h 1359"/>
              <a:gd name="T102" fmla="*/ 472 w 665"/>
              <a:gd name="T103" fmla="*/ 1085 h 1359"/>
              <a:gd name="T104" fmla="*/ 405 w 665"/>
              <a:gd name="T105" fmla="*/ 907 h 1359"/>
              <a:gd name="T106" fmla="*/ 386 w 665"/>
              <a:gd name="T107" fmla="*/ 833 h 1359"/>
              <a:gd name="T108" fmla="*/ 380 w 665"/>
              <a:gd name="T109" fmla="*/ 725 h 1359"/>
              <a:gd name="T110" fmla="*/ 376 w 665"/>
              <a:gd name="T111" fmla="*/ 604 h 1359"/>
              <a:gd name="T112" fmla="*/ 563 w 665"/>
              <a:gd name="T113" fmla="*/ 1087 h 1359"/>
              <a:gd name="T114" fmla="*/ 560 w 665"/>
              <a:gd name="T115" fmla="*/ 1104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5" h="1359">
                <a:moveTo>
                  <a:pt x="205" y="150"/>
                </a:moveTo>
                <a:lnTo>
                  <a:pt x="205" y="150"/>
                </a:lnTo>
                <a:lnTo>
                  <a:pt x="201" y="171"/>
                </a:lnTo>
                <a:lnTo>
                  <a:pt x="195" y="187"/>
                </a:lnTo>
                <a:lnTo>
                  <a:pt x="192" y="193"/>
                </a:lnTo>
                <a:lnTo>
                  <a:pt x="190" y="196"/>
                </a:lnTo>
                <a:lnTo>
                  <a:pt x="190" y="196"/>
                </a:lnTo>
                <a:lnTo>
                  <a:pt x="178" y="204"/>
                </a:lnTo>
                <a:lnTo>
                  <a:pt x="156" y="221"/>
                </a:lnTo>
                <a:lnTo>
                  <a:pt x="144" y="230"/>
                </a:lnTo>
                <a:lnTo>
                  <a:pt x="132" y="240"/>
                </a:lnTo>
                <a:lnTo>
                  <a:pt x="123" y="250"/>
                </a:lnTo>
                <a:lnTo>
                  <a:pt x="117" y="259"/>
                </a:lnTo>
                <a:lnTo>
                  <a:pt x="117" y="259"/>
                </a:lnTo>
                <a:lnTo>
                  <a:pt x="112" y="266"/>
                </a:lnTo>
                <a:lnTo>
                  <a:pt x="107" y="270"/>
                </a:lnTo>
                <a:lnTo>
                  <a:pt x="102" y="273"/>
                </a:lnTo>
                <a:lnTo>
                  <a:pt x="96" y="275"/>
                </a:lnTo>
                <a:lnTo>
                  <a:pt x="90" y="276"/>
                </a:lnTo>
                <a:lnTo>
                  <a:pt x="84" y="280"/>
                </a:lnTo>
                <a:lnTo>
                  <a:pt x="78" y="283"/>
                </a:lnTo>
                <a:lnTo>
                  <a:pt x="73" y="289"/>
                </a:lnTo>
                <a:lnTo>
                  <a:pt x="73" y="289"/>
                </a:lnTo>
                <a:lnTo>
                  <a:pt x="70" y="299"/>
                </a:lnTo>
                <a:lnTo>
                  <a:pt x="65" y="309"/>
                </a:lnTo>
                <a:lnTo>
                  <a:pt x="56" y="335"/>
                </a:lnTo>
                <a:lnTo>
                  <a:pt x="45" y="365"/>
                </a:lnTo>
                <a:lnTo>
                  <a:pt x="38" y="379"/>
                </a:lnTo>
                <a:lnTo>
                  <a:pt x="31" y="393"/>
                </a:lnTo>
                <a:lnTo>
                  <a:pt x="31" y="393"/>
                </a:lnTo>
                <a:lnTo>
                  <a:pt x="24" y="407"/>
                </a:lnTo>
                <a:lnTo>
                  <a:pt x="17" y="422"/>
                </a:lnTo>
                <a:lnTo>
                  <a:pt x="11" y="437"/>
                </a:lnTo>
                <a:lnTo>
                  <a:pt x="7" y="452"/>
                </a:lnTo>
                <a:lnTo>
                  <a:pt x="4" y="467"/>
                </a:lnTo>
                <a:lnTo>
                  <a:pt x="1" y="483"/>
                </a:lnTo>
                <a:lnTo>
                  <a:pt x="0" y="498"/>
                </a:lnTo>
                <a:lnTo>
                  <a:pt x="0" y="512"/>
                </a:lnTo>
                <a:lnTo>
                  <a:pt x="0" y="512"/>
                </a:lnTo>
                <a:lnTo>
                  <a:pt x="1" y="520"/>
                </a:lnTo>
                <a:lnTo>
                  <a:pt x="4" y="530"/>
                </a:lnTo>
                <a:lnTo>
                  <a:pt x="11" y="551"/>
                </a:lnTo>
                <a:lnTo>
                  <a:pt x="20" y="576"/>
                </a:lnTo>
                <a:lnTo>
                  <a:pt x="32" y="599"/>
                </a:lnTo>
                <a:lnTo>
                  <a:pt x="45" y="623"/>
                </a:lnTo>
                <a:lnTo>
                  <a:pt x="57" y="642"/>
                </a:lnTo>
                <a:lnTo>
                  <a:pt x="69" y="656"/>
                </a:lnTo>
                <a:lnTo>
                  <a:pt x="72" y="659"/>
                </a:lnTo>
                <a:lnTo>
                  <a:pt x="77" y="662"/>
                </a:lnTo>
                <a:lnTo>
                  <a:pt x="77" y="662"/>
                </a:lnTo>
                <a:lnTo>
                  <a:pt x="92" y="665"/>
                </a:lnTo>
                <a:lnTo>
                  <a:pt x="111" y="666"/>
                </a:lnTo>
                <a:lnTo>
                  <a:pt x="132" y="668"/>
                </a:lnTo>
                <a:lnTo>
                  <a:pt x="132" y="668"/>
                </a:lnTo>
                <a:lnTo>
                  <a:pt x="130" y="669"/>
                </a:lnTo>
                <a:lnTo>
                  <a:pt x="125" y="675"/>
                </a:lnTo>
                <a:lnTo>
                  <a:pt x="123" y="678"/>
                </a:lnTo>
                <a:lnTo>
                  <a:pt x="122" y="682"/>
                </a:lnTo>
                <a:lnTo>
                  <a:pt x="123" y="684"/>
                </a:lnTo>
                <a:lnTo>
                  <a:pt x="125" y="688"/>
                </a:lnTo>
                <a:lnTo>
                  <a:pt x="143" y="701"/>
                </a:lnTo>
                <a:lnTo>
                  <a:pt x="143" y="701"/>
                </a:lnTo>
                <a:lnTo>
                  <a:pt x="143" y="710"/>
                </a:lnTo>
                <a:lnTo>
                  <a:pt x="146" y="736"/>
                </a:lnTo>
                <a:lnTo>
                  <a:pt x="149" y="751"/>
                </a:lnTo>
                <a:lnTo>
                  <a:pt x="152" y="768"/>
                </a:lnTo>
                <a:lnTo>
                  <a:pt x="157" y="784"/>
                </a:lnTo>
                <a:lnTo>
                  <a:pt x="163" y="799"/>
                </a:lnTo>
                <a:lnTo>
                  <a:pt x="163" y="799"/>
                </a:lnTo>
                <a:lnTo>
                  <a:pt x="178" y="833"/>
                </a:lnTo>
                <a:lnTo>
                  <a:pt x="179" y="841"/>
                </a:lnTo>
                <a:lnTo>
                  <a:pt x="181" y="847"/>
                </a:lnTo>
                <a:lnTo>
                  <a:pt x="181" y="847"/>
                </a:lnTo>
                <a:lnTo>
                  <a:pt x="181" y="876"/>
                </a:lnTo>
                <a:lnTo>
                  <a:pt x="181" y="895"/>
                </a:lnTo>
                <a:lnTo>
                  <a:pt x="181" y="913"/>
                </a:lnTo>
                <a:lnTo>
                  <a:pt x="181" y="913"/>
                </a:lnTo>
                <a:lnTo>
                  <a:pt x="181" y="929"/>
                </a:lnTo>
                <a:lnTo>
                  <a:pt x="181" y="945"/>
                </a:lnTo>
                <a:lnTo>
                  <a:pt x="181" y="957"/>
                </a:lnTo>
                <a:lnTo>
                  <a:pt x="181" y="964"/>
                </a:lnTo>
                <a:lnTo>
                  <a:pt x="181" y="964"/>
                </a:lnTo>
                <a:lnTo>
                  <a:pt x="174" y="1031"/>
                </a:lnTo>
                <a:lnTo>
                  <a:pt x="166" y="1085"/>
                </a:lnTo>
                <a:lnTo>
                  <a:pt x="161" y="1133"/>
                </a:lnTo>
                <a:lnTo>
                  <a:pt x="161" y="1133"/>
                </a:lnTo>
                <a:lnTo>
                  <a:pt x="149" y="1210"/>
                </a:lnTo>
                <a:lnTo>
                  <a:pt x="143" y="1250"/>
                </a:lnTo>
                <a:lnTo>
                  <a:pt x="143" y="1250"/>
                </a:lnTo>
                <a:lnTo>
                  <a:pt x="142" y="1262"/>
                </a:lnTo>
                <a:lnTo>
                  <a:pt x="140" y="1283"/>
                </a:lnTo>
                <a:lnTo>
                  <a:pt x="139" y="1311"/>
                </a:lnTo>
                <a:lnTo>
                  <a:pt x="139" y="1311"/>
                </a:lnTo>
                <a:lnTo>
                  <a:pt x="138" y="1316"/>
                </a:lnTo>
                <a:lnTo>
                  <a:pt x="135" y="1328"/>
                </a:lnTo>
                <a:lnTo>
                  <a:pt x="133" y="1336"/>
                </a:lnTo>
                <a:lnTo>
                  <a:pt x="133" y="1343"/>
                </a:lnTo>
                <a:lnTo>
                  <a:pt x="136" y="1349"/>
                </a:lnTo>
                <a:lnTo>
                  <a:pt x="137" y="1352"/>
                </a:lnTo>
                <a:lnTo>
                  <a:pt x="139" y="1354"/>
                </a:lnTo>
                <a:lnTo>
                  <a:pt x="139" y="1354"/>
                </a:lnTo>
                <a:lnTo>
                  <a:pt x="143" y="1356"/>
                </a:lnTo>
                <a:lnTo>
                  <a:pt x="148" y="1357"/>
                </a:lnTo>
                <a:lnTo>
                  <a:pt x="158" y="1359"/>
                </a:lnTo>
                <a:lnTo>
                  <a:pt x="171" y="1359"/>
                </a:lnTo>
                <a:lnTo>
                  <a:pt x="186" y="1357"/>
                </a:lnTo>
                <a:lnTo>
                  <a:pt x="212" y="1353"/>
                </a:lnTo>
                <a:lnTo>
                  <a:pt x="223" y="1352"/>
                </a:lnTo>
                <a:lnTo>
                  <a:pt x="229" y="1352"/>
                </a:lnTo>
                <a:lnTo>
                  <a:pt x="229" y="1352"/>
                </a:lnTo>
                <a:lnTo>
                  <a:pt x="247" y="1353"/>
                </a:lnTo>
                <a:lnTo>
                  <a:pt x="278" y="1354"/>
                </a:lnTo>
                <a:lnTo>
                  <a:pt x="311" y="1354"/>
                </a:lnTo>
                <a:lnTo>
                  <a:pt x="323" y="1354"/>
                </a:lnTo>
                <a:lnTo>
                  <a:pt x="330" y="1352"/>
                </a:lnTo>
                <a:lnTo>
                  <a:pt x="330" y="1352"/>
                </a:lnTo>
                <a:lnTo>
                  <a:pt x="337" y="1347"/>
                </a:lnTo>
                <a:lnTo>
                  <a:pt x="343" y="1340"/>
                </a:lnTo>
                <a:lnTo>
                  <a:pt x="346" y="1336"/>
                </a:lnTo>
                <a:lnTo>
                  <a:pt x="347" y="1333"/>
                </a:lnTo>
                <a:lnTo>
                  <a:pt x="347" y="1329"/>
                </a:lnTo>
                <a:lnTo>
                  <a:pt x="346" y="1327"/>
                </a:lnTo>
                <a:lnTo>
                  <a:pt x="346" y="1327"/>
                </a:lnTo>
                <a:lnTo>
                  <a:pt x="342" y="1324"/>
                </a:lnTo>
                <a:lnTo>
                  <a:pt x="339" y="1323"/>
                </a:lnTo>
                <a:lnTo>
                  <a:pt x="327" y="1321"/>
                </a:lnTo>
                <a:lnTo>
                  <a:pt x="314" y="1319"/>
                </a:lnTo>
                <a:lnTo>
                  <a:pt x="308" y="1316"/>
                </a:lnTo>
                <a:lnTo>
                  <a:pt x="302" y="1314"/>
                </a:lnTo>
                <a:lnTo>
                  <a:pt x="302" y="1314"/>
                </a:lnTo>
                <a:lnTo>
                  <a:pt x="280" y="1302"/>
                </a:lnTo>
                <a:lnTo>
                  <a:pt x="264" y="1294"/>
                </a:lnTo>
                <a:lnTo>
                  <a:pt x="264" y="1294"/>
                </a:lnTo>
                <a:lnTo>
                  <a:pt x="261" y="1289"/>
                </a:lnTo>
                <a:lnTo>
                  <a:pt x="256" y="1283"/>
                </a:lnTo>
                <a:lnTo>
                  <a:pt x="254" y="1275"/>
                </a:lnTo>
                <a:lnTo>
                  <a:pt x="251" y="1268"/>
                </a:lnTo>
                <a:lnTo>
                  <a:pt x="251" y="1268"/>
                </a:lnTo>
                <a:lnTo>
                  <a:pt x="251" y="1265"/>
                </a:lnTo>
                <a:lnTo>
                  <a:pt x="253" y="1264"/>
                </a:lnTo>
                <a:lnTo>
                  <a:pt x="255" y="1263"/>
                </a:lnTo>
                <a:lnTo>
                  <a:pt x="258" y="1261"/>
                </a:lnTo>
                <a:lnTo>
                  <a:pt x="261" y="1258"/>
                </a:lnTo>
                <a:lnTo>
                  <a:pt x="262" y="1256"/>
                </a:lnTo>
                <a:lnTo>
                  <a:pt x="262" y="1256"/>
                </a:lnTo>
                <a:lnTo>
                  <a:pt x="262" y="1249"/>
                </a:lnTo>
                <a:lnTo>
                  <a:pt x="262" y="1237"/>
                </a:lnTo>
                <a:lnTo>
                  <a:pt x="261" y="1206"/>
                </a:lnTo>
                <a:lnTo>
                  <a:pt x="260" y="1173"/>
                </a:lnTo>
                <a:lnTo>
                  <a:pt x="258" y="1162"/>
                </a:lnTo>
                <a:lnTo>
                  <a:pt x="260" y="1153"/>
                </a:lnTo>
                <a:lnTo>
                  <a:pt x="260" y="1153"/>
                </a:lnTo>
                <a:lnTo>
                  <a:pt x="264" y="1129"/>
                </a:lnTo>
                <a:lnTo>
                  <a:pt x="269" y="1111"/>
                </a:lnTo>
                <a:lnTo>
                  <a:pt x="269" y="1111"/>
                </a:lnTo>
                <a:lnTo>
                  <a:pt x="276" y="1103"/>
                </a:lnTo>
                <a:lnTo>
                  <a:pt x="290" y="1087"/>
                </a:lnTo>
                <a:lnTo>
                  <a:pt x="306" y="1071"/>
                </a:lnTo>
                <a:lnTo>
                  <a:pt x="315" y="1058"/>
                </a:lnTo>
                <a:lnTo>
                  <a:pt x="315" y="1058"/>
                </a:lnTo>
                <a:lnTo>
                  <a:pt x="321" y="1046"/>
                </a:lnTo>
                <a:lnTo>
                  <a:pt x="322" y="1043"/>
                </a:lnTo>
                <a:lnTo>
                  <a:pt x="322" y="1043"/>
                </a:lnTo>
                <a:lnTo>
                  <a:pt x="350" y="1093"/>
                </a:lnTo>
                <a:lnTo>
                  <a:pt x="373" y="1135"/>
                </a:lnTo>
                <a:lnTo>
                  <a:pt x="391" y="1164"/>
                </a:lnTo>
                <a:lnTo>
                  <a:pt x="391" y="1164"/>
                </a:lnTo>
                <a:lnTo>
                  <a:pt x="402" y="1182"/>
                </a:lnTo>
                <a:lnTo>
                  <a:pt x="412" y="1198"/>
                </a:lnTo>
                <a:lnTo>
                  <a:pt x="416" y="1211"/>
                </a:lnTo>
                <a:lnTo>
                  <a:pt x="419" y="1217"/>
                </a:lnTo>
                <a:lnTo>
                  <a:pt x="419" y="1223"/>
                </a:lnTo>
                <a:lnTo>
                  <a:pt x="419" y="1223"/>
                </a:lnTo>
                <a:lnTo>
                  <a:pt x="420" y="1237"/>
                </a:lnTo>
                <a:lnTo>
                  <a:pt x="421" y="1252"/>
                </a:lnTo>
                <a:lnTo>
                  <a:pt x="421" y="1252"/>
                </a:lnTo>
                <a:lnTo>
                  <a:pt x="422" y="1257"/>
                </a:lnTo>
                <a:lnTo>
                  <a:pt x="424" y="1261"/>
                </a:lnTo>
                <a:lnTo>
                  <a:pt x="425" y="1263"/>
                </a:lnTo>
                <a:lnTo>
                  <a:pt x="427" y="1264"/>
                </a:lnTo>
                <a:lnTo>
                  <a:pt x="431" y="1265"/>
                </a:lnTo>
                <a:lnTo>
                  <a:pt x="432" y="1265"/>
                </a:lnTo>
                <a:lnTo>
                  <a:pt x="432" y="1265"/>
                </a:lnTo>
                <a:lnTo>
                  <a:pt x="434" y="1270"/>
                </a:lnTo>
                <a:lnTo>
                  <a:pt x="438" y="1282"/>
                </a:lnTo>
                <a:lnTo>
                  <a:pt x="441" y="1296"/>
                </a:lnTo>
                <a:lnTo>
                  <a:pt x="442" y="1303"/>
                </a:lnTo>
                <a:lnTo>
                  <a:pt x="442" y="1309"/>
                </a:lnTo>
                <a:lnTo>
                  <a:pt x="442" y="1309"/>
                </a:lnTo>
                <a:lnTo>
                  <a:pt x="440" y="1319"/>
                </a:lnTo>
                <a:lnTo>
                  <a:pt x="440" y="1329"/>
                </a:lnTo>
                <a:lnTo>
                  <a:pt x="441" y="1333"/>
                </a:lnTo>
                <a:lnTo>
                  <a:pt x="444" y="1336"/>
                </a:lnTo>
                <a:lnTo>
                  <a:pt x="446" y="1339"/>
                </a:lnTo>
                <a:lnTo>
                  <a:pt x="449" y="1339"/>
                </a:lnTo>
                <a:lnTo>
                  <a:pt x="449" y="1339"/>
                </a:lnTo>
                <a:lnTo>
                  <a:pt x="458" y="1337"/>
                </a:lnTo>
                <a:lnTo>
                  <a:pt x="474" y="1331"/>
                </a:lnTo>
                <a:lnTo>
                  <a:pt x="519" y="1313"/>
                </a:lnTo>
                <a:lnTo>
                  <a:pt x="591" y="1281"/>
                </a:lnTo>
                <a:lnTo>
                  <a:pt x="591" y="1281"/>
                </a:lnTo>
                <a:lnTo>
                  <a:pt x="602" y="1276"/>
                </a:lnTo>
                <a:lnTo>
                  <a:pt x="608" y="1271"/>
                </a:lnTo>
                <a:lnTo>
                  <a:pt x="612" y="1268"/>
                </a:lnTo>
                <a:lnTo>
                  <a:pt x="612" y="1268"/>
                </a:lnTo>
                <a:lnTo>
                  <a:pt x="615" y="1269"/>
                </a:lnTo>
                <a:lnTo>
                  <a:pt x="622" y="1271"/>
                </a:lnTo>
                <a:lnTo>
                  <a:pt x="626" y="1273"/>
                </a:lnTo>
                <a:lnTo>
                  <a:pt x="631" y="1273"/>
                </a:lnTo>
                <a:lnTo>
                  <a:pt x="635" y="1271"/>
                </a:lnTo>
                <a:lnTo>
                  <a:pt x="637" y="1268"/>
                </a:lnTo>
                <a:lnTo>
                  <a:pt x="637" y="1268"/>
                </a:lnTo>
                <a:lnTo>
                  <a:pt x="642" y="1261"/>
                </a:lnTo>
                <a:lnTo>
                  <a:pt x="646" y="1251"/>
                </a:lnTo>
                <a:lnTo>
                  <a:pt x="648" y="1247"/>
                </a:lnTo>
                <a:lnTo>
                  <a:pt x="649" y="1242"/>
                </a:lnTo>
                <a:lnTo>
                  <a:pt x="649" y="1236"/>
                </a:lnTo>
                <a:lnTo>
                  <a:pt x="648" y="1230"/>
                </a:lnTo>
                <a:lnTo>
                  <a:pt x="648" y="1230"/>
                </a:lnTo>
                <a:lnTo>
                  <a:pt x="643" y="1212"/>
                </a:lnTo>
                <a:lnTo>
                  <a:pt x="641" y="1204"/>
                </a:lnTo>
                <a:lnTo>
                  <a:pt x="639" y="1195"/>
                </a:lnTo>
                <a:lnTo>
                  <a:pt x="639" y="1195"/>
                </a:lnTo>
                <a:lnTo>
                  <a:pt x="637" y="1173"/>
                </a:lnTo>
                <a:lnTo>
                  <a:pt x="631" y="1138"/>
                </a:lnTo>
                <a:lnTo>
                  <a:pt x="625" y="1102"/>
                </a:lnTo>
                <a:lnTo>
                  <a:pt x="622" y="1073"/>
                </a:lnTo>
                <a:lnTo>
                  <a:pt x="622" y="1073"/>
                </a:lnTo>
                <a:lnTo>
                  <a:pt x="619" y="1030"/>
                </a:lnTo>
                <a:lnTo>
                  <a:pt x="617" y="997"/>
                </a:lnTo>
                <a:lnTo>
                  <a:pt x="617" y="997"/>
                </a:lnTo>
                <a:lnTo>
                  <a:pt x="616" y="979"/>
                </a:lnTo>
                <a:lnTo>
                  <a:pt x="617" y="961"/>
                </a:lnTo>
                <a:lnTo>
                  <a:pt x="617" y="961"/>
                </a:lnTo>
                <a:lnTo>
                  <a:pt x="618" y="955"/>
                </a:lnTo>
                <a:lnTo>
                  <a:pt x="622" y="946"/>
                </a:lnTo>
                <a:lnTo>
                  <a:pt x="631" y="924"/>
                </a:lnTo>
                <a:lnTo>
                  <a:pt x="645" y="895"/>
                </a:lnTo>
                <a:lnTo>
                  <a:pt x="645" y="895"/>
                </a:lnTo>
                <a:lnTo>
                  <a:pt x="652" y="895"/>
                </a:lnTo>
                <a:lnTo>
                  <a:pt x="657" y="894"/>
                </a:lnTo>
                <a:lnTo>
                  <a:pt x="659" y="893"/>
                </a:lnTo>
                <a:lnTo>
                  <a:pt x="661" y="891"/>
                </a:lnTo>
                <a:lnTo>
                  <a:pt x="661" y="891"/>
                </a:lnTo>
                <a:lnTo>
                  <a:pt x="661" y="881"/>
                </a:lnTo>
                <a:lnTo>
                  <a:pt x="659" y="861"/>
                </a:lnTo>
                <a:lnTo>
                  <a:pt x="655" y="802"/>
                </a:lnTo>
                <a:lnTo>
                  <a:pt x="648" y="703"/>
                </a:lnTo>
                <a:lnTo>
                  <a:pt x="648" y="703"/>
                </a:lnTo>
                <a:lnTo>
                  <a:pt x="646" y="675"/>
                </a:lnTo>
                <a:lnTo>
                  <a:pt x="648" y="664"/>
                </a:lnTo>
                <a:lnTo>
                  <a:pt x="649" y="661"/>
                </a:lnTo>
                <a:lnTo>
                  <a:pt x="650" y="657"/>
                </a:lnTo>
                <a:lnTo>
                  <a:pt x="650" y="657"/>
                </a:lnTo>
                <a:lnTo>
                  <a:pt x="655" y="650"/>
                </a:lnTo>
                <a:lnTo>
                  <a:pt x="661" y="642"/>
                </a:lnTo>
                <a:lnTo>
                  <a:pt x="663" y="637"/>
                </a:lnTo>
                <a:lnTo>
                  <a:pt x="664" y="630"/>
                </a:lnTo>
                <a:lnTo>
                  <a:pt x="665" y="622"/>
                </a:lnTo>
                <a:lnTo>
                  <a:pt x="665" y="611"/>
                </a:lnTo>
                <a:lnTo>
                  <a:pt x="665" y="611"/>
                </a:lnTo>
                <a:lnTo>
                  <a:pt x="664" y="600"/>
                </a:lnTo>
                <a:lnTo>
                  <a:pt x="661" y="589"/>
                </a:lnTo>
                <a:lnTo>
                  <a:pt x="657" y="578"/>
                </a:lnTo>
                <a:lnTo>
                  <a:pt x="654" y="567"/>
                </a:lnTo>
                <a:lnTo>
                  <a:pt x="644" y="549"/>
                </a:lnTo>
                <a:lnTo>
                  <a:pt x="637" y="536"/>
                </a:lnTo>
                <a:lnTo>
                  <a:pt x="637" y="536"/>
                </a:lnTo>
                <a:lnTo>
                  <a:pt x="632" y="527"/>
                </a:lnTo>
                <a:lnTo>
                  <a:pt x="630" y="521"/>
                </a:lnTo>
                <a:lnTo>
                  <a:pt x="625" y="517"/>
                </a:lnTo>
                <a:lnTo>
                  <a:pt x="617" y="512"/>
                </a:lnTo>
                <a:lnTo>
                  <a:pt x="617" y="512"/>
                </a:lnTo>
                <a:lnTo>
                  <a:pt x="608" y="509"/>
                </a:lnTo>
                <a:lnTo>
                  <a:pt x="602" y="504"/>
                </a:lnTo>
                <a:lnTo>
                  <a:pt x="597" y="501"/>
                </a:lnTo>
                <a:lnTo>
                  <a:pt x="591" y="500"/>
                </a:lnTo>
                <a:lnTo>
                  <a:pt x="591" y="500"/>
                </a:lnTo>
                <a:lnTo>
                  <a:pt x="587" y="500"/>
                </a:lnTo>
                <a:lnTo>
                  <a:pt x="583" y="500"/>
                </a:lnTo>
                <a:lnTo>
                  <a:pt x="579" y="499"/>
                </a:lnTo>
                <a:lnTo>
                  <a:pt x="577" y="496"/>
                </a:lnTo>
                <a:lnTo>
                  <a:pt x="573" y="492"/>
                </a:lnTo>
                <a:lnTo>
                  <a:pt x="569" y="485"/>
                </a:lnTo>
                <a:lnTo>
                  <a:pt x="569" y="485"/>
                </a:lnTo>
                <a:lnTo>
                  <a:pt x="560" y="467"/>
                </a:lnTo>
                <a:lnTo>
                  <a:pt x="551" y="447"/>
                </a:lnTo>
                <a:lnTo>
                  <a:pt x="546" y="438"/>
                </a:lnTo>
                <a:lnTo>
                  <a:pt x="540" y="430"/>
                </a:lnTo>
                <a:lnTo>
                  <a:pt x="532" y="421"/>
                </a:lnTo>
                <a:lnTo>
                  <a:pt x="523" y="413"/>
                </a:lnTo>
                <a:lnTo>
                  <a:pt x="523" y="413"/>
                </a:lnTo>
                <a:lnTo>
                  <a:pt x="513" y="408"/>
                </a:lnTo>
                <a:lnTo>
                  <a:pt x="505" y="405"/>
                </a:lnTo>
                <a:lnTo>
                  <a:pt x="497" y="402"/>
                </a:lnTo>
                <a:lnTo>
                  <a:pt x="490" y="402"/>
                </a:lnTo>
                <a:lnTo>
                  <a:pt x="480" y="402"/>
                </a:lnTo>
                <a:lnTo>
                  <a:pt x="478" y="404"/>
                </a:lnTo>
                <a:lnTo>
                  <a:pt x="478" y="404"/>
                </a:lnTo>
                <a:lnTo>
                  <a:pt x="474" y="402"/>
                </a:lnTo>
                <a:lnTo>
                  <a:pt x="467" y="402"/>
                </a:lnTo>
                <a:lnTo>
                  <a:pt x="462" y="402"/>
                </a:lnTo>
                <a:lnTo>
                  <a:pt x="458" y="404"/>
                </a:lnTo>
                <a:lnTo>
                  <a:pt x="452" y="407"/>
                </a:lnTo>
                <a:lnTo>
                  <a:pt x="447" y="411"/>
                </a:lnTo>
                <a:lnTo>
                  <a:pt x="447" y="411"/>
                </a:lnTo>
                <a:lnTo>
                  <a:pt x="441" y="417"/>
                </a:lnTo>
                <a:lnTo>
                  <a:pt x="438" y="424"/>
                </a:lnTo>
                <a:lnTo>
                  <a:pt x="431" y="438"/>
                </a:lnTo>
                <a:lnTo>
                  <a:pt x="426" y="450"/>
                </a:lnTo>
                <a:lnTo>
                  <a:pt x="424" y="454"/>
                </a:lnTo>
                <a:lnTo>
                  <a:pt x="424" y="454"/>
                </a:lnTo>
                <a:lnTo>
                  <a:pt x="424" y="461"/>
                </a:lnTo>
                <a:lnTo>
                  <a:pt x="424" y="470"/>
                </a:lnTo>
                <a:lnTo>
                  <a:pt x="424" y="470"/>
                </a:lnTo>
                <a:lnTo>
                  <a:pt x="422" y="470"/>
                </a:lnTo>
                <a:lnTo>
                  <a:pt x="419" y="466"/>
                </a:lnTo>
                <a:lnTo>
                  <a:pt x="416" y="463"/>
                </a:lnTo>
                <a:lnTo>
                  <a:pt x="414" y="458"/>
                </a:lnTo>
                <a:lnTo>
                  <a:pt x="413" y="453"/>
                </a:lnTo>
                <a:lnTo>
                  <a:pt x="412" y="446"/>
                </a:lnTo>
                <a:lnTo>
                  <a:pt x="412" y="446"/>
                </a:lnTo>
                <a:lnTo>
                  <a:pt x="411" y="435"/>
                </a:lnTo>
                <a:lnTo>
                  <a:pt x="411" y="427"/>
                </a:lnTo>
                <a:lnTo>
                  <a:pt x="409" y="415"/>
                </a:lnTo>
                <a:lnTo>
                  <a:pt x="403" y="399"/>
                </a:lnTo>
                <a:lnTo>
                  <a:pt x="403" y="399"/>
                </a:lnTo>
                <a:lnTo>
                  <a:pt x="396" y="379"/>
                </a:lnTo>
                <a:lnTo>
                  <a:pt x="389" y="361"/>
                </a:lnTo>
                <a:lnTo>
                  <a:pt x="383" y="345"/>
                </a:lnTo>
                <a:lnTo>
                  <a:pt x="379" y="325"/>
                </a:lnTo>
                <a:lnTo>
                  <a:pt x="379" y="325"/>
                </a:lnTo>
                <a:lnTo>
                  <a:pt x="374" y="306"/>
                </a:lnTo>
                <a:lnTo>
                  <a:pt x="369" y="289"/>
                </a:lnTo>
                <a:lnTo>
                  <a:pt x="365" y="277"/>
                </a:lnTo>
                <a:lnTo>
                  <a:pt x="357" y="267"/>
                </a:lnTo>
                <a:lnTo>
                  <a:pt x="357" y="267"/>
                </a:lnTo>
                <a:lnTo>
                  <a:pt x="352" y="257"/>
                </a:lnTo>
                <a:lnTo>
                  <a:pt x="345" y="249"/>
                </a:lnTo>
                <a:lnTo>
                  <a:pt x="335" y="241"/>
                </a:lnTo>
                <a:lnTo>
                  <a:pt x="335" y="241"/>
                </a:lnTo>
                <a:lnTo>
                  <a:pt x="332" y="236"/>
                </a:lnTo>
                <a:lnTo>
                  <a:pt x="327" y="228"/>
                </a:lnTo>
                <a:lnTo>
                  <a:pt x="320" y="216"/>
                </a:lnTo>
                <a:lnTo>
                  <a:pt x="320" y="216"/>
                </a:lnTo>
                <a:lnTo>
                  <a:pt x="327" y="211"/>
                </a:lnTo>
                <a:lnTo>
                  <a:pt x="333" y="207"/>
                </a:lnTo>
                <a:lnTo>
                  <a:pt x="337" y="201"/>
                </a:lnTo>
                <a:lnTo>
                  <a:pt x="337" y="201"/>
                </a:lnTo>
                <a:lnTo>
                  <a:pt x="340" y="197"/>
                </a:lnTo>
                <a:lnTo>
                  <a:pt x="342" y="191"/>
                </a:lnTo>
                <a:lnTo>
                  <a:pt x="347" y="177"/>
                </a:lnTo>
                <a:lnTo>
                  <a:pt x="349" y="163"/>
                </a:lnTo>
                <a:lnTo>
                  <a:pt x="350" y="155"/>
                </a:lnTo>
                <a:lnTo>
                  <a:pt x="350" y="132"/>
                </a:lnTo>
                <a:lnTo>
                  <a:pt x="350" y="132"/>
                </a:lnTo>
                <a:lnTo>
                  <a:pt x="355" y="121"/>
                </a:lnTo>
                <a:lnTo>
                  <a:pt x="361" y="102"/>
                </a:lnTo>
                <a:lnTo>
                  <a:pt x="361" y="102"/>
                </a:lnTo>
                <a:lnTo>
                  <a:pt x="363" y="86"/>
                </a:lnTo>
                <a:lnTo>
                  <a:pt x="362" y="79"/>
                </a:lnTo>
                <a:lnTo>
                  <a:pt x="362" y="76"/>
                </a:lnTo>
                <a:lnTo>
                  <a:pt x="361" y="73"/>
                </a:lnTo>
                <a:lnTo>
                  <a:pt x="361" y="73"/>
                </a:lnTo>
                <a:lnTo>
                  <a:pt x="354" y="66"/>
                </a:lnTo>
                <a:lnTo>
                  <a:pt x="349" y="60"/>
                </a:lnTo>
                <a:lnTo>
                  <a:pt x="346" y="51"/>
                </a:lnTo>
                <a:lnTo>
                  <a:pt x="346" y="51"/>
                </a:lnTo>
                <a:lnTo>
                  <a:pt x="337" y="30"/>
                </a:lnTo>
                <a:lnTo>
                  <a:pt x="333" y="18"/>
                </a:lnTo>
                <a:lnTo>
                  <a:pt x="333" y="18"/>
                </a:lnTo>
                <a:lnTo>
                  <a:pt x="330" y="16"/>
                </a:lnTo>
                <a:lnTo>
                  <a:pt x="326" y="11"/>
                </a:lnTo>
                <a:lnTo>
                  <a:pt x="320" y="7"/>
                </a:lnTo>
                <a:lnTo>
                  <a:pt x="313" y="5"/>
                </a:lnTo>
                <a:lnTo>
                  <a:pt x="313" y="5"/>
                </a:lnTo>
                <a:lnTo>
                  <a:pt x="295" y="4"/>
                </a:lnTo>
                <a:lnTo>
                  <a:pt x="282" y="3"/>
                </a:lnTo>
                <a:lnTo>
                  <a:pt x="282" y="3"/>
                </a:lnTo>
                <a:lnTo>
                  <a:pt x="276" y="3"/>
                </a:lnTo>
                <a:lnTo>
                  <a:pt x="264" y="3"/>
                </a:lnTo>
                <a:lnTo>
                  <a:pt x="264" y="3"/>
                </a:lnTo>
                <a:lnTo>
                  <a:pt x="257" y="2"/>
                </a:lnTo>
                <a:lnTo>
                  <a:pt x="255" y="0"/>
                </a:lnTo>
                <a:lnTo>
                  <a:pt x="251" y="0"/>
                </a:lnTo>
                <a:lnTo>
                  <a:pt x="244" y="3"/>
                </a:lnTo>
                <a:lnTo>
                  <a:pt x="244" y="3"/>
                </a:lnTo>
                <a:lnTo>
                  <a:pt x="234" y="9"/>
                </a:lnTo>
                <a:lnTo>
                  <a:pt x="225" y="16"/>
                </a:lnTo>
                <a:lnTo>
                  <a:pt x="217" y="23"/>
                </a:lnTo>
                <a:lnTo>
                  <a:pt x="214" y="29"/>
                </a:lnTo>
                <a:lnTo>
                  <a:pt x="214" y="29"/>
                </a:lnTo>
                <a:lnTo>
                  <a:pt x="211" y="36"/>
                </a:lnTo>
                <a:lnTo>
                  <a:pt x="209" y="46"/>
                </a:lnTo>
                <a:lnTo>
                  <a:pt x="205" y="64"/>
                </a:lnTo>
                <a:lnTo>
                  <a:pt x="205" y="64"/>
                </a:lnTo>
                <a:lnTo>
                  <a:pt x="205" y="71"/>
                </a:lnTo>
                <a:lnTo>
                  <a:pt x="205" y="77"/>
                </a:lnTo>
                <a:lnTo>
                  <a:pt x="203" y="82"/>
                </a:lnTo>
                <a:lnTo>
                  <a:pt x="203" y="82"/>
                </a:lnTo>
                <a:lnTo>
                  <a:pt x="198" y="88"/>
                </a:lnTo>
                <a:lnTo>
                  <a:pt x="197" y="90"/>
                </a:lnTo>
                <a:lnTo>
                  <a:pt x="196" y="95"/>
                </a:lnTo>
                <a:lnTo>
                  <a:pt x="196" y="95"/>
                </a:lnTo>
                <a:lnTo>
                  <a:pt x="195" y="99"/>
                </a:lnTo>
                <a:lnTo>
                  <a:pt x="195" y="104"/>
                </a:lnTo>
                <a:lnTo>
                  <a:pt x="196" y="115"/>
                </a:lnTo>
                <a:lnTo>
                  <a:pt x="196" y="115"/>
                </a:lnTo>
                <a:lnTo>
                  <a:pt x="197" y="121"/>
                </a:lnTo>
                <a:lnTo>
                  <a:pt x="198" y="124"/>
                </a:lnTo>
                <a:lnTo>
                  <a:pt x="198" y="124"/>
                </a:lnTo>
                <a:lnTo>
                  <a:pt x="199" y="129"/>
                </a:lnTo>
                <a:lnTo>
                  <a:pt x="201" y="132"/>
                </a:lnTo>
                <a:lnTo>
                  <a:pt x="201" y="132"/>
                </a:lnTo>
                <a:lnTo>
                  <a:pt x="205" y="150"/>
                </a:lnTo>
                <a:lnTo>
                  <a:pt x="205" y="150"/>
                </a:lnTo>
                <a:close/>
                <a:moveTo>
                  <a:pt x="379" y="576"/>
                </a:moveTo>
                <a:lnTo>
                  <a:pt x="379" y="576"/>
                </a:lnTo>
                <a:lnTo>
                  <a:pt x="391" y="606"/>
                </a:lnTo>
                <a:lnTo>
                  <a:pt x="391" y="606"/>
                </a:lnTo>
                <a:lnTo>
                  <a:pt x="395" y="613"/>
                </a:lnTo>
                <a:lnTo>
                  <a:pt x="401" y="622"/>
                </a:lnTo>
                <a:lnTo>
                  <a:pt x="412" y="631"/>
                </a:lnTo>
                <a:lnTo>
                  <a:pt x="412" y="631"/>
                </a:lnTo>
                <a:lnTo>
                  <a:pt x="411" y="632"/>
                </a:lnTo>
                <a:lnTo>
                  <a:pt x="409" y="636"/>
                </a:lnTo>
                <a:lnTo>
                  <a:pt x="408" y="641"/>
                </a:lnTo>
                <a:lnTo>
                  <a:pt x="409" y="646"/>
                </a:lnTo>
                <a:lnTo>
                  <a:pt x="409" y="646"/>
                </a:lnTo>
                <a:lnTo>
                  <a:pt x="412" y="652"/>
                </a:lnTo>
                <a:lnTo>
                  <a:pt x="414" y="655"/>
                </a:lnTo>
                <a:lnTo>
                  <a:pt x="416" y="656"/>
                </a:lnTo>
                <a:lnTo>
                  <a:pt x="419" y="659"/>
                </a:lnTo>
                <a:lnTo>
                  <a:pt x="419" y="659"/>
                </a:lnTo>
                <a:lnTo>
                  <a:pt x="422" y="664"/>
                </a:lnTo>
                <a:lnTo>
                  <a:pt x="428" y="669"/>
                </a:lnTo>
                <a:lnTo>
                  <a:pt x="433" y="674"/>
                </a:lnTo>
                <a:lnTo>
                  <a:pt x="437" y="675"/>
                </a:lnTo>
                <a:lnTo>
                  <a:pt x="449" y="675"/>
                </a:lnTo>
                <a:lnTo>
                  <a:pt x="472" y="690"/>
                </a:lnTo>
                <a:lnTo>
                  <a:pt x="472" y="690"/>
                </a:lnTo>
                <a:lnTo>
                  <a:pt x="470" y="724"/>
                </a:lnTo>
                <a:lnTo>
                  <a:pt x="467" y="766"/>
                </a:lnTo>
                <a:lnTo>
                  <a:pt x="467" y="766"/>
                </a:lnTo>
                <a:lnTo>
                  <a:pt x="466" y="780"/>
                </a:lnTo>
                <a:lnTo>
                  <a:pt x="467" y="788"/>
                </a:lnTo>
                <a:lnTo>
                  <a:pt x="470" y="802"/>
                </a:lnTo>
                <a:lnTo>
                  <a:pt x="470" y="802"/>
                </a:lnTo>
                <a:lnTo>
                  <a:pt x="475" y="829"/>
                </a:lnTo>
                <a:lnTo>
                  <a:pt x="478" y="842"/>
                </a:lnTo>
                <a:lnTo>
                  <a:pt x="478" y="842"/>
                </a:lnTo>
                <a:lnTo>
                  <a:pt x="473" y="852"/>
                </a:lnTo>
                <a:lnTo>
                  <a:pt x="472" y="855"/>
                </a:lnTo>
                <a:lnTo>
                  <a:pt x="472" y="859"/>
                </a:lnTo>
                <a:lnTo>
                  <a:pt x="473" y="861"/>
                </a:lnTo>
                <a:lnTo>
                  <a:pt x="474" y="862"/>
                </a:lnTo>
                <a:lnTo>
                  <a:pt x="474" y="862"/>
                </a:lnTo>
                <a:lnTo>
                  <a:pt x="492" y="866"/>
                </a:lnTo>
                <a:lnTo>
                  <a:pt x="503" y="867"/>
                </a:lnTo>
                <a:lnTo>
                  <a:pt x="503" y="867"/>
                </a:lnTo>
                <a:lnTo>
                  <a:pt x="492" y="922"/>
                </a:lnTo>
                <a:lnTo>
                  <a:pt x="480" y="990"/>
                </a:lnTo>
                <a:lnTo>
                  <a:pt x="480" y="990"/>
                </a:lnTo>
                <a:lnTo>
                  <a:pt x="472" y="1063"/>
                </a:lnTo>
                <a:lnTo>
                  <a:pt x="472" y="1063"/>
                </a:lnTo>
                <a:lnTo>
                  <a:pt x="472" y="1077"/>
                </a:lnTo>
                <a:lnTo>
                  <a:pt x="472" y="1085"/>
                </a:lnTo>
                <a:lnTo>
                  <a:pt x="472" y="1085"/>
                </a:lnTo>
                <a:lnTo>
                  <a:pt x="449" y="997"/>
                </a:lnTo>
                <a:lnTo>
                  <a:pt x="449" y="997"/>
                </a:lnTo>
                <a:lnTo>
                  <a:pt x="445" y="981"/>
                </a:lnTo>
                <a:lnTo>
                  <a:pt x="439" y="965"/>
                </a:lnTo>
                <a:lnTo>
                  <a:pt x="432" y="949"/>
                </a:lnTo>
                <a:lnTo>
                  <a:pt x="427" y="939"/>
                </a:lnTo>
                <a:lnTo>
                  <a:pt x="427" y="939"/>
                </a:lnTo>
                <a:lnTo>
                  <a:pt x="412" y="919"/>
                </a:lnTo>
                <a:lnTo>
                  <a:pt x="405" y="907"/>
                </a:lnTo>
                <a:lnTo>
                  <a:pt x="402" y="902"/>
                </a:lnTo>
                <a:lnTo>
                  <a:pt x="401" y="898"/>
                </a:lnTo>
                <a:lnTo>
                  <a:pt x="401" y="898"/>
                </a:lnTo>
                <a:lnTo>
                  <a:pt x="399" y="889"/>
                </a:lnTo>
                <a:lnTo>
                  <a:pt x="396" y="879"/>
                </a:lnTo>
                <a:lnTo>
                  <a:pt x="393" y="868"/>
                </a:lnTo>
                <a:lnTo>
                  <a:pt x="391" y="858"/>
                </a:lnTo>
                <a:lnTo>
                  <a:pt x="391" y="858"/>
                </a:lnTo>
                <a:lnTo>
                  <a:pt x="386" y="833"/>
                </a:lnTo>
                <a:lnTo>
                  <a:pt x="375" y="794"/>
                </a:lnTo>
                <a:lnTo>
                  <a:pt x="361" y="741"/>
                </a:lnTo>
                <a:lnTo>
                  <a:pt x="361" y="741"/>
                </a:lnTo>
                <a:lnTo>
                  <a:pt x="362" y="738"/>
                </a:lnTo>
                <a:lnTo>
                  <a:pt x="367" y="736"/>
                </a:lnTo>
                <a:lnTo>
                  <a:pt x="379" y="730"/>
                </a:lnTo>
                <a:lnTo>
                  <a:pt x="379" y="730"/>
                </a:lnTo>
                <a:lnTo>
                  <a:pt x="380" y="729"/>
                </a:lnTo>
                <a:lnTo>
                  <a:pt x="380" y="725"/>
                </a:lnTo>
                <a:lnTo>
                  <a:pt x="381" y="715"/>
                </a:lnTo>
                <a:lnTo>
                  <a:pt x="381" y="679"/>
                </a:lnTo>
                <a:lnTo>
                  <a:pt x="380" y="645"/>
                </a:lnTo>
                <a:lnTo>
                  <a:pt x="380" y="632"/>
                </a:lnTo>
                <a:lnTo>
                  <a:pt x="379" y="626"/>
                </a:lnTo>
                <a:lnTo>
                  <a:pt x="379" y="626"/>
                </a:lnTo>
                <a:lnTo>
                  <a:pt x="376" y="623"/>
                </a:lnTo>
                <a:lnTo>
                  <a:pt x="376" y="617"/>
                </a:lnTo>
                <a:lnTo>
                  <a:pt x="376" y="604"/>
                </a:lnTo>
                <a:lnTo>
                  <a:pt x="376" y="604"/>
                </a:lnTo>
                <a:lnTo>
                  <a:pt x="379" y="576"/>
                </a:lnTo>
                <a:lnTo>
                  <a:pt x="379" y="576"/>
                </a:lnTo>
                <a:close/>
                <a:moveTo>
                  <a:pt x="556" y="1067"/>
                </a:moveTo>
                <a:lnTo>
                  <a:pt x="556" y="1067"/>
                </a:lnTo>
                <a:lnTo>
                  <a:pt x="556" y="1067"/>
                </a:lnTo>
                <a:lnTo>
                  <a:pt x="557" y="1067"/>
                </a:lnTo>
                <a:lnTo>
                  <a:pt x="558" y="1072"/>
                </a:lnTo>
                <a:lnTo>
                  <a:pt x="563" y="1087"/>
                </a:lnTo>
                <a:lnTo>
                  <a:pt x="571" y="1122"/>
                </a:lnTo>
                <a:lnTo>
                  <a:pt x="571" y="1122"/>
                </a:lnTo>
                <a:lnTo>
                  <a:pt x="573" y="1139"/>
                </a:lnTo>
                <a:lnTo>
                  <a:pt x="576" y="1165"/>
                </a:lnTo>
                <a:lnTo>
                  <a:pt x="579" y="1199"/>
                </a:lnTo>
                <a:lnTo>
                  <a:pt x="579" y="1199"/>
                </a:lnTo>
                <a:lnTo>
                  <a:pt x="566" y="1142"/>
                </a:lnTo>
                <a:lnTo>
                  <a:pt x="566" y="1142"/>
                </a:lnTo>
                <a:lnTo>
                  <a:pt x="560" y="1104"/>
                </a:lnTo>
                <a:lnTo>
                  <a:pt x="556" y="1067"/>
                </a:lnTo>
                <a:lnTo>
                  <a:pt x="556" y="10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2">
            <a:extLst>
              <a:ext uri="{FF2B5EF4-FFF2-40B4-BE49-F238E27FC236}">
                <a16:creationId xmlns:a16="http://schemas.microsoft.com/office/drawing/2014/main" id="{AC693316-9E18-4543-AC8B-03997AAD35C9}"/>
              </a:ext>
            </a:extLst>
          </p:cNvPr>
          <p:cNvSpPr>
            <a:spLocks noEditPoints="1"/>
          </p:cNvSpPr>
          <p:nvPr/>
        </p:nvSpPr>
        <p:spPr bwMode="auto">
          <a:xfrm>
            <a:off x="4590578" y="705245"/>
            <a:ext cx="703680" cy="1771721"/>
          </a:xfrm>
          <a:custGeom>
            <a:avLst/>
            <a:gdLst>
              <a:gd name="T0" fmla="*/ 251 w 562"/>
              <a:gd name="T1" fmla="*/ 1035 h 1415"/>
              <a:gd name="T2" fmla="*/ 297 w 562"/>
              <a:gd name="T3" fmla="*/ 1137 h 1415"/>
              <a:gd name="T4" fmla="*/ 245 w 562"/>
              <a:gd name="T5" fmla="*/ 1364 h 1415"/>
              <a:gd name="T6" fmla="*/ 247 w 562"/>
              <a:gd name="T7" fmla="*/ 1381 h 1415"/>
              <a:gd name="T8" fmla="*/ 344 w 562"/>
              <a:gd name="T9" fmla="*/ 1408 h 1415"/>
              <a:gd name="T10" fmla="*/ 503 w 562"/>
              <a:gd name="T11" fmla="*/ 1411 h 1415"/>
              <a:gd name="T12" fmla="*/ 545 w 562"/>
              <a:gd name="T13" fmla="*/ 1403 h 1415"/>
              <a:gd name="T14" fmla="*/ 530 w 562"/>
              <a:gd name="T15" fmla="*/ 1385 h 1415"/>
              <a:gd name="T16" fmla="*/ 477 w 562"/>
              <a:gd name="T17" fmla="*/ 1336 h 1415"/>
              <a:gd name="T18" fmla="*/ 527 w 562"/>
              <a:gd name="T19" fmla="*/ 1310 h 1415"/>
              <a:gd name="T20" fmla="*/ 562 w 562"/>
              <a:gd name="T21" fmla="*/ 1282 h 1415"/>
              <a:gd name="T22" fmla="*/ 519 w 562"/>
              <a:gd name="T23" fmla="*/ 1260 h 1415"/>
              <a:gd name="T24" fmla="*/ 518 w 562"/>
              <a:gd name="T25" fmla="*/ 1178 h 1415"/>
              <a:gd name="T26" fmla="*/ 532 w 562"/>
              <a:gd name="T27" fmla="*/ 1108 h 1415"/>
              <a:gd name="T28" fmla="*/ 469 w 562"/>
              <a:gd name="T29" fmla="*/ 935 h 1415"/>
              <a:gd name="T30" fmla="*/ 497 w 562"/>
              <a:gd name="T31" fmla="*/ 916 h 1415"/>
              <a:gd name="T32" fmla="*/ 490 w 562"/>
              <a:gd name="T33" fmla="*/ 757 h 1415"/>
              <a:gd name="T34" fmla="*/ 554 w 562"/>
              <a:gd name="T35" fmla="*/ 712 h 1415"/>
              <a:gd name="T36" fmla="*/ 552 w 562"/>
              <a:gd name="T37" fmla="*/ 667 h 1415"/>
              <a:gd name="T38" fmla="*/ 532 w 562"/>
              <a:gd name="T39" fmla="*/ 623 h 1415"/>
              <a:gd name="T40" fmla="*/ 508 w 562"/>
              <a:gd name="T41" fmla="*/ 583 h 1415"/>
              <a:gd name="T42" fmla="*/ 497 w 562"/>
              <a:gd name="T43" fmla="*/ 555 h 1415"/>
              <a:gd name="T44" fmla="*/ 482 w 562"/>
              <a:gd name="T45" fmla="*/ 541 h 1415"/>
              <a:gd name="T46" fmla="*/ 518 w 562"/>
              <a:gd name="T47" fmla="*/ 495 h 1415"/>
              <a:gd name="T48" fmla="*/ 513 w 562"/>
              <a:gd name="T49" fmla="*/ 426 h 1415"/>
              <a:gd name="T50" fmla="*/ 462 w 562"/>
              <a:gd name="T51" fmla="*/ 376 h 1415"/>
              <a:gd name="T52" fmla="*/ 418 w 562"/>
              <a:gd name="T53" fmla="*/ 376 h 1415"/>
              <a:gd name="T54" fmla="*/ 365 w 562"/>
              <a:gd name="T55" fmla="*/ 428 h 1415"/>
              <a:gd name="T56" fmla="*/ 331 w 562"/>
              <a:gd name="T57" fmla="*/ 482 h 1415"/>
              <a:gd name="T58" fmla="*/ 306 w 562"/>
              <a:gd name="T59" fmla="*/ 433 h 1415"/>
              <a:gd name="T60" fmla="*/ 299 w 562"/>
              <a:gd name="T61" fmla="*/ 350 h 1415"/>
              <a:gd name="T62" fmla="*/ 337 w 562"/>
              <a:gd name="T63" fmla="*/ 277 h 1415"/>
              <a:gd name="T64" fmla="*/ 302 w 562"/>
              <a:gd name="T65" fmla="*/ 246 h 1415"/>
              <a:gd name="T66" fmla="*/ 322 w 562"/>
              <a:gd name="T67" fmla="*/ 224 h 1415"/>
              <a:gd name="T68" fmla="*/ 359 w 562"/>
              <a:gd name="T69" fmla="*/ 134 h 1415"/>
              <a:gd name="T70" fmla="*/ 357 w 562"/>
              <a:gd name="T71" fmla="*/ 58 h 1415"/>
              <a:gd name="T72" fmla="*/ 309 w 562"/>
              <a:gd name="T73" fmla="*/ 8 h 1415"/>
              <a:gd name="T74" fmla="*/ 283 w 562"/>
              <a:gd name="T75" fmla="*/ 1 h 1415"/>
              <a:gd name="T76" fmla="*/ 223 w 562"/>
              <a:gd name="T77" fmla="*/ 12 h 1415"/>
              <a:gd name="T78" fmla="*/ 193 w 562"/>
              <a:gd name="T79" fmla="*/ 71 h 1415"/>
              <a:gd name="T80" fmla="*/ 197 w 562"/>
              <a:gd name="T81" fmla="*/ 140 h 1415"/>
              <a:gd name="T82" fmla="*/ 179 w 562"/>
              <a:gd name="T83" fmla="*/ 182 h 1415"/>
              <a:gd name="T84" fmla="*/ 168 w 562"/>
              <a:gd name="T85" fmla="*/ 204 h 1415"/>
              <a:gd name="T86" fmla="*/ 108 w 562"/>
              <a:gd name="T87" fmla="*/ 258 h 1415"/>
              <a:gd name="T88" fmla="*/ 63 w 562"/>
              <a:gd name="T89" fmla="*/ 604 h 1415"/>
              <a:gd name="T90" fmla="*/ 71 w 562"/>
              <a:gd name="T91" fmla="*/ 638 h 1415"/>
              <a:gd name="T92" fmla="*/ 85 w 562"/>
              <a:gd name="T93" fmla="*/ 672 h 1415"/>
              <a:gd name="T94" fmla="*/ 85 w 562"/>
              <a:gd name="T95" fmla="*/ 799 h 1415"/>
              <a:gd name="T96" fmla="*/ 87 w 562"/>
              <a:gd name="T97" fmla="*/ 975 h 1415"/>
              <a:gd name="T98" fmla="*/ 6 w 562"/>
              <a:gd name="T99" fmla="*/ 1251 h 1415"/>
              <a:gd name="T100" fmla="*/ 16 w 562"/>
              <a:gd name="T101" fmla="*/ 1276 h 1415"/>
              <a:gd name="T102" fmla="*/ 1 w 562"/>
              <a:gd name="T103" fmla="*/ 1341 h 1415"/>
              <a:gd name="T104" fmla="*/ 86 w 562"/>
              <a:gd name="T105" fmla="*/ 1354 h 1415"/>
              <a:gd name="T106" fmla="*/ 201 w 562"/>
              <a:gd name="T107" fmla="*/ 1358 h 1415"/>
              <a:gd name="T108" fmla="*/ 212 w 562"/>
              <a:gd name="T109" fmla="*/ 1335 h 1415"/>
              <a:gd name="T110" fmla="*/ 148 w 562"/>
              <a:gd name="T111" fmla="*/ 1296 h 1415"/>
              <a:gd name="T112" fmla="*/ 128 w 562"/>
              <a:gd name="T113" fmla="*/ 1243 h 1415"/>
              <a:gd name="T114" fmla="*/ 175 w 562"/>
              <a:gd name="T115" fmla="*/ 1090 h 1415"/>
              <a:gd name="T116" fmla="*/ 371 w 562"/>
              <a:gd name="T117" fmla="*/ 1308 h 1415"/>
              <a:gd name="T118" fmla="*/ 375 w 562"/>
              <a:gd name="T119" fmla="*/ 1378 h 1415"/>
              <a:gd name="T120" fmla="*/ 352 w 562"/>
              <a:gd name="T121" fmla="*/ 1352 h 1415"/>
              <a:gd name="T122" fmla="*/ 351 w 562"/>
              <a:gd name="T123" fmla="*/ 1326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2" h="1415">
                <a:moveTo>
                  <a:pt x="233" y="977"/>
                </a:moveTo>
                <a:lnTo>
                  <a:pt x="233" y="977"/>
                </a:lnTo>
                <a:lnTo>
                  <a:pt x="234" y="979"/>
                </a:lnTo>
                <a:lnTo>
                  <a:pt x="236" y="982"/>
                </a:lnTo>
                <a:lnTo>
                  <a:pt x="239" y="995"/>
                </a:lnTo>
                <a:lnTo>
                  <a:pt x="246" y="1021"/>
                </a:lnTo>
                <a:lnTo>
                  <a:pt x="246" y="1021"/>
                </a:lnTo>
                <a:lnTo>
                  <a:pt x="251" y="1035"/>
                </a:lnTo>
                <a:lnTo>
                  <a:pt x="259" y="1055"/>
                </a:lnTo>
                <a:lnTo>
                  <a:pt x="267" y="1077"/>
                </a:lnTo>
                <a:lnTo>
                  <a:pt x="275" y="1090"/>
                </a:lnTo>
                <a:lnTo>
                  <a:pt x="275" y="1090"/>
                </a:lnTo>
                <a:lnTo>
                  <a:pt x="289" y="1115"/>
                </a:lnTo>
                <a:lnTo>
                  <a:pt x="295" y="1130"/>
                </a:lnTo>
                <a:lnTo>
                  <a:pt x="297" y="1137"/>
                </a:lnTo>
                <a:lnTo>
                  <a:pt x="297" y="1137"/>
                </a:lnTo>
                <a:lnTo>
                  <a:pt x="288" y="1191"/>
                </a:lnTo>
                <a:lnTo>
                  <a:pt x="282" y="1229"/>
                </a:lnTo>
                <a:lnTo>
                  <a:pt x="277" y="1247"/>
                </a:lnTo>
                <a:lnTo>
                  <a:pt x="277" y="1247"/>
                </a:lnTo>
                <a:lnTo>
                  <a:pt x="271" y="1268"/>
                </a:lnTo>
                <a:lnTo>
                  <a:pt x="260" y="1308"/>
                </a:lnTo>
                <a:lnTo>
                  <a:pt x="250" y="1349"/>
                </a:lnTo>
                <a:lnTo>
                  <a:pt x="245" y="1364"/>
                </a:lnTo>
                <a:lnTo>
                  <a:pt x="242" y="1374"/>
                </a:lnTo>
                <a:lnTo>
                  <a:pt x="242" y="1374"/>
                </a:lnTo>
                <a:lnTo>
                  <a:pt x="240" y="1377"/>
                </a:lnTo>
                <a:lnTo>
                  <a:pt x="240" y="1380"/>
                </a:lnTo>
                <a:lnTo>
                  <a:pt x="242" y="1381"/>
                </a:lnTo>
                <a:lnTo>
                  <a:pt x="243" y="1381"/>
                </a:lnTo>
                <a:lnTo>
                  <a:pt x="245" y="1381"/>
                </a:lnTo>
                <a:lnTo>
                  <a:pt x="247" y="1381"/>
                </a:lnTo>
                <a:lnTo>
                  <a:pt x="250" y="1400"/>
                </a:lnTo>
                <a:lnTo>
                  <a:pt x="250" y="1400"/>
                </a:lnTo>
                <a:lnTo>
                  <a:pt x="258" y="1404"/>
                </a:lnTo>
                <a:lnTo>
                  <a:pt x="267" y="1408"/>
                </a:lnTo>
                <a:lnTo>
                  <a:pt x="277" y="1409"/>
                </a:lnTo>
                <a:lnTo>
                  <a:pt x="277" y="1409"/>
                </a:lnTo>
                <a:lnTo>
                  <a:pt x="302" y="1409"/>
                </a:lnTo>
                <a:lnTo>
                  <a:pt x="344" y="1408"/>
                </a:lnTo>
                <a:lnTo>
                  <a:pt x="408" y="1404"/>
                </a:lnTo>
                <a:lnTo>
                  <a:pt x="408" y="1404"/>
                </a:lnTo>
                <a:lnTo>
                  <a:pt x="413" y="1403"/>
                </a:lnTo>
                <a:lnTo>
                  <a:pt x="416" y="1402"/>
                </a:lnTo>
                <a:lnTo>
                  <a:pt x="417" y="1400"/>
                </a:lnTo>
                <a:lnTo>
                  <a:pt x="417" y="1400"/>
                </a:lnTo>
                <a:lnTo>
                  <a:pt x="466" y="1407"/>
                </a:lnTo>
                <a:lnTo>
                  <a:pt x="503" y="1411"/>
                </a:lnTo>
                <a:lnTo>
                  <a:pt x="532" y="1415"/>
                </a:lnTo>
                <a:lnTo>
                  <a:pt x="532" y="1415"/>
                </a:lnTo>
                <a:lnTo>
                  <a:pt x="539" y="1415"/>
                </a:lnTo>
                <a:lnTo>
                  <a:pt x="543" y="1415"/>
                </a:lnTo>
                <a:lnTo>
                  <a:pt x="546" y="1414"/>
                </a:lnTo>
                <a:lnTo>
                  <a:pt x="547" y="1413"/>
                </a:lnTo>
                <a:lnTo>
                  <a:pt x="546" y="1407"/>
                </a:lnTo>
                <a:lnTo>
                  <a:pt x="545" y="1403"/>
                </a:lnTo>
                <a:lnTo>
                  <a:pt x="543" y="1400"/>
                </a:lnTo>
                <a:lnTo>
                  <a:pt x="543" y="1400"/>
                </a:lnTo>
                <a:lnTo>
                  <a:pt x="543" y="1397"/>
                </a:lnTo>
                <a:lnTo>
                  <a:pt x="542" y="1394"/>
                </a:lnTo>
                <a:lnTo>
                  <a:pt x="539" y="1390"/>
                </a:lnTo>
                <a:lnTo>
                  <a:pt x="535" y="1388"/>
                </a:lnTo>
                <a:lnTo>
                  <a:pt x="530" y="1385"/>
                </a:lnTo>
                <a:lnTo>
                  <a:pt x="530" y="1385"/>
                </a:lnTo>
                <a:lnTo>
                  <a:pt x="505" y="1370"/>
                </a:lnTo>
                <a:lnTo>
                  <a:pt x="488" y="1360"/>
                </a:lnTo>
                <a:lnTo>
                  <a:pt x="482" y="1355"/>
                </a:lnTo>
                <a:lnTo>
                  <a:pt x="479" y="1352"/>
                </a:lnTo>
                <a:lnTo>
                  <a:pt x="479" y="1352"/>
                </a:lnTo>
                <a:lnTo>
                  <a:pt x="477" y="1349"/>
                </a:lnTo>
                <a:lnTo>
                  <a:pt x="477" y="1345"/>
                </a:lnTo>
                <a:lnTo>
                  <a:pt x="477" y="1336"/>
                </a:lnTo>
                <a:lnTo>
                  <a:pt x="479" y="1323"/>
                </a:lnTo>
                <a:lnTo>
                  <a:pt x="479" y="1323"/>
                </a:lnTo>
                <a:lnTo>
                  <a:pt x="480" y="1322"/>
                </a:lnTo>
                <a:lnTo>
                  <a:pt x="483" y="1319"/>
                </a:lnTo>
                <a:lnTo>
                  <a:pt x="497" y="1316"/>
                </a:lnTo>
                <a:lnTo>
                  <a:pt x="513" y="1312"/>
                </a:lnTo>
                <a:lnTo>
                  <a:pt x="527" y="1310"/>
                </a:lnTo>
                <a:lnTo>
                  <a:pt x="527" y="1310"/>
                </a:lnTo>
                <a:lnTo>
                  <a:pt x="533" y="1309"/>
                </a:lnTo>
                <a:lnTo>
                  <a:pt x="539" y="1305"/>
                </a:lnTo>
                <a:lnTo>
                  <a:pt x="543" y="1303"/>
                </a:lnTo>
                <a:lnTo>
                  <a:pt x="548" y="1298"/>
                </a:lnTo>
                <a:lnTo>
                  <a:pt x="556" y="1291"/>
                </a:lnTo>
                <a:lnTo>
                  <a:pt x="561" y="1284"/>
                </a:lnTo>
                <a:lnTo>
                  <a:pt x="561" y="1284"/>
                </a:lnTo>
                <a:lnTo>
                  <a:pt x="562" y="1282"/>
                </a:lnTo>
                <a:lnTo>
                  <a:pt x="562" y="1279"/>
                </a:lnTo>
                <a:lnTo>
                  <a:pt x="559" y="1275"/>
                </a:lnTo>
                <a:lnTo>
                  <a:pt x="554" y="1269"/>
                </a:lnTo>
                <a:lnTo>
                  <a:pt x="549" y="1265"/>
                </a:lnTo>
                <a:lnTo>
                  <a:pt x="549" y="1265"/>
                </a:lnTo>
                <a:lnTo>
                  <a:pt x="545" y="1263"/>
                </a:lnTo>
                <a:lnTo>
                  <a:pt x="538" y="1262"/>
                </a:lnTo>
                <a:lnTo>
                  <a:pt x="519" y="1260"/>
                </a:lnTo>
                <a:lnTo>
                  <a:pt x="494" y="1260"/>
                </a:lnTo>
                <a:lnTo>
                  <a:pt x="494" y="1260"/>
                </a:lnTo>
                <a:lnTo>
                  <a:pt x="495" y="1252"/>
                </a:lnTo>
                <a:lnTo>
                  <a:pt x="496" y="1244"/>
                </a:lnTo>
                <a:lnTo>
                  <a:pt x="499" y="1236"/>
                </a:lnTo>
                <a:lnTo>
                  <a:pt x="499" y="1236"/>
                </a:lnTo>
                <a:lnTo>
                  <a:pt x="509" y="1202"/>
                </a:lnTo>
                <a:lnTo>
                  <a:pt x="518" y="1178"/>
                </a:lnTo>
                <a:lnTo>
                  <a:pt x="525" y="1159"/>
                </a:lnTo>
                <a:lnTo>
                  <a:pt x="525" y="1159"/>
                </a:lnTo>
                <a:lnTo>
                  <a:pt x="528" y="1152"/>
                </a:lnTo>
                <a:lnTo>
                  <a:pt x="529" y="1144"/>
                </a:lnTo>
                <a:lnTo>
                  <a:pt x="532" y="1130"/>
                </a:lnTo>
                <a:lnTo>
                  <a:pt x="532" y="1117"/>
                </a:lnTo>
                <a:lnTo>
                  <a:pt x="532" y="1108"/>
                </a:lnTo>
                <a:lnTo>
                  <a:pt x="532" y="1108"/>
                </a:lnTo>
                <a:lnTo>
                  <a:pt x="529" y="1099"/>
                </a:lnTo>
                <a:lnTo>
                  <a:pt x="522" y="1080"/>
                </a:lnTo>
                <a:lnTo>
                  <a:pt x="501" y="1026"/>
                </a:lnTo>
                <a:lnTo>
                  <a:pt x="480" y="970"/>
                </a:lnTo>
                <a:lnTo>
                  <a:pt x="473" y="950"/>
                </a:lnTo>
                <a:lnTo>
                  <a:pt x="469" y="940"/>
                </a:lnTo>
                <a:lnTo>
                  <a:pt x="469" y="940"/>
                </a:lnTo>
                <a:lnTo>
                  <a:pt x="469" y="935"/>
                </a:lnTo>
                <a:lnTo>
                  <a:pt x="469" y="933"/>
                </a:lnTo>
                <a:lnTo>
                  <a:pt x="470" y="930"/>
                </a:lnTo>
                <a:lnTo>
                  <a:pt x="472" y="930"/>
                </a:lnTo>
                <a:lnTo>
                  <a:pt x="475" y="930"/>
                </a:lnTo>
                <a:lnTo>
                  <a:pt x="479" y="929"/>
                </a:lnTo>
                <a:lnTo>
                  <a:pt x="479" y="929"/>
                </a:lnTo>
                <a:lnTo>
                  <a:pt x="490" y="920"/>
                </a:lnTo>
                <a:lnTo>
                  <a:pt x="497" y="916"/>
                </a:lnTo>
                <a:lnTo>
                  <a:pt x="500" y="914"/>
                </a:lnTo>
                <a:lnTo>
                  <a:pt x="501" y="914"/>
                </a:lnTo>
                <a:lnTo>
                  <a:pt x="501" y="914"/>
                </a:lnTo>
                <a:lnTo>
                  <a:pt x="501" y="908"/>
                </a:lnTo>
                <a:lnTo>
                  <a:pt x="501" y="890"/>
                </a:lnTo>
                <a:lnTo>
                  <a:pt x="497" y="836"/>
                </a:lnTo>
                <a:lnTo>
                  <a:pt x="490" y="757"/>
                </a:lnTo>
                <a:lnTo>
                  <a:pt x="490" y="757"/>
                </a:lnTo>
                <a:lnTo>
                  <a:pt x="518" y="753"/>
                </a:lnTo>
                <a:lnTo>
                  <a:pt x="518" y="753"/>
                </a:lnTo>
                <a:lnTo>
                  <a:pt x="523" y="752"/>
                </a:lnTo>
                <a:lnTo>
                  <a:pt x="528" y="750"/>
                </a:lnTo>
                <a:lnTo>
                  <a:pt x="533" y="746"/>
                </a:lnTo>
                <a:lnTo>
                  <a:pt x="536" y="741"/>
                </a:lnTo>
                <a:lnTo>
                  <a:pt x="546" y="728"/>
                </a:lnTo>
                <a:lnTo>
                  <a:pt x="554" y="712"/>
                </a:lnTo>
                <a:lnTo>
                  <a:pt x="554" y="712"/>
                </a:lnTo>
                <a:lnTo>
                  <a:pt x="558" y="704"/>
                </a:lnTo>
                <a:lnTo>
                  <a:pt x="560" y="697"/>
                </a:lnTo>
                <a:lnTo>
                  <a:pt x="560" y="691"/>
                </a:lnTo>
                <a:lnTo>
                  <a:pt x="559" y="685"/>
                </a:lnTo>
                <a:lnTo>
                  <a:pt x="554" y="676"/>
                </a:lnTo>
                <a:lnTo>
                  <a:pt x="552" y="671"/>
                </a:lnTo>
                <a:lnTo>
                  <a:pt x="552" y="667"/>
                </a:lnTo>
                <a:lnTo>
                  <a:pt x="552" y="667"/>
                </a:lnTo>
                <a:lnTo>
                  <a:pt x="549" y="662"/>
                </a:lnTo>
                <a:lnTo>
                  <a:pt x="547" y="658"/>
                </a:lnTo>
                <a:lnTo>
                  <a:pt x="543" y="653"/>
                </a:lnTo>
                <a:lnTo>
                  <a:pt x="541" y="645"/>
                </a:lnTo>
                <a:lnTo>
                  <a:pt x="541" y="645"/>
                </a:lnTo>
                <a:lnTo>
                  <a:pt x="534" y="628"/>
                </a:lnTo>
                <a:lnTo>
                  <a:pt x="532" y="623"/>
                </a:lnTo>
                <a:lnTo>
                  <a:pt x="528" y="619"/>
                </a:lnTo>
                <a:lnTo>
                  <a:pt x="528" y="619"/>
                </a:lnTo>
                <a:lnTo>
                  <a:pt x="521" y="611"/>
                </a:lnTo>
                <a:lnTo>
                  <a:pt x="516" y="605"/>
                </a:lnTo>
                <a:lnTo>
                  <a:pt x="513" y="599"/>
                </a:lnTo>
                <a:lnTo>
                  <a:pt x="513" y="599"/>
                </a:lnTo>
                <a:lnTo>
                  <a:pt x="509" y="591"/>
                </a:lnTo>
                <a:lnTo>
                  <a:pt x="508" y="583"/>
                </a:lnTo>
                <a:lnTo>
                  <a:pt x="508" y="583"/>
                </a:lnTo>
                <a:lnTo>
                  <a:pt x="507" y="571"/>
                </a:lnTo>
                <a:lnTo>
                  <a:pt x="506" y="565"/>
                </a:lnTo>
                <a:lnTo>
                  <a:pt x="502" y="558"/>
                </a:lnTo>
                <a:lnTo>
                  <a:pt x="502" y="558"/>
                </a:lnTo>
                <a:lnTo>
                  <a:pt x="501" y="554"/>
                </a:lnTo>
                <a:lnTo>
                  <a:pt x="499" y="554"/>
                </a:lnTo>
                <a:lnTo>
                  <a:pt x="497" y="555"/>
                </a:lnTo>
                <a:lnTo>
                  <a:pt x="497" y="558"/>
                </a:lnTo>
                <a:lnTo>
                  <a:pt x="495" y="565"/>
                </a:lnTo>
                <a:lnTo>
                  <a:pt x="495" y="565"/>
                </a:lnTo>
                <a:lnTo>
                  <a:pt x="488" y="554"/>
                </a:lnTo>
                <a:lnTo>
                  <a:pt x="484" y="546"/>
                </a:lnTo>
                <a:lnTo>
                  <a:pt x="482" y="542"/>
                </a:lnTo>
                <a:lnTo>
                  <a:pt x="482" y="541"/>
                </a:lnTo>
                <a:lnTo>
                  <a:pt x="482" y="541"/>
                </a:lnTo>
                <a:lnTo>
                  <a:pt x="486" y="537"/>
                </a:lnTo>
                <a:lnTo>
                  <a:pt x="493" y="532"/>
                </a:lnTo>
                <a:lnTo>
                  <a:pt x="500" y="526"/>
                </a:lnTo>
                <a:lnTo>
                  <a:pt x="507" y="518"/>
                </a:lnTo>
                <a:lnTo>
                  <a:pt x="507" y="518"/>
                </a:lnTo>
                <a:lnTo>
                  <a:pt x="513" y="509"/>
                </a:lnTo>
                <a:lnTo>
                  <a:pt x="515" y="502"/>
                </a:lnTo>
                <a:lnTo>
                  <a:pt x="518" y="495"/>
                </a:lnTo>
                <a:lnTo>
                  <a:pt x="520" y="487"/>
                </a:lnTo>
                <a:lnTo>
                  <a:pt x="521" y="476"/>
                </a:lnTo>
                <a:lnTo>
                  <a:pt x="521" y="465"/>
                </a:lnTo>
                <a:lnTo>
                  <a:pt x="520" y="452"/>
                </a:lnTo>
                <a:lnTo>
                  <a:pt x="520" y="452"/>
                </a:lnTo>
                <a:lnTo>
                  <a:pt x="519" y="440"/>
                </a:lnTo>
                <a:lnTo>
                  <a:pt x="516" y="432"/>
                </a:lnTo>
                <a:lnTo>
                  <a:pt x="513" y="426"/>
                </a:lnTo>
                <a:lnTo>
                  <a:pt x="509" y="421"/>
                </a:lnTo>
                <a:lnTo>
                  <a:pt x="499" y="413"/>
                </a:lnTo>
                <a:lnTo>
                  <a:pt x="492" y="406"/>
                </a:lnTo>
                <a:lnTo>
                  <a:pt x="484" y="396"/>
                </a:lnTo>
                <a:lnTo>
                  <a:pt x="484" y="396"/>
                </a:lnTo>
                <a:lnTo>
                  <a:pt x="477" y="386"/>
                </a:lnTo>
                <a:lnTo>
                  <a:pt x="469" y="380"/>
                </a:lnTo>
                <a:lnTo>
                  <a:pt x="462" y="376"/>
                </a:lnTo>
                <a:lnTo>
                  <a:pt x="455" y="374"/>
                </a:lnTo>
                <a:lnTo>
                  <a:pt x="449" y="374"/>
                </a:lnTo>
                <a:lnTo>
                  <a:pt x="444" y="375"/>
                </a:lnTo>
                <a:lnTo>
                  <a:pt x="440" y="376"/>
                </a:lnTo>
                <a:lnTo>
                  <a:pt x="440" y="376"/>
                </a:lnTo>
                <a:lnTo>
                  <a:pt x="437" y="376"/>
                </a:lnTo>
                <a:lnTo>
                  <a:pt x="430" y="376"/>
                </a:lnTo>
                <a:lnTo>
                  <a:pt x="418" y="376"/>
                </a:lnTo>
                <a:lnTo>
                  <a:pt x="403" y="380"/>
                </a:lnTo>
                <a:lnTo>
                  <a:pt x="403" y="380"/>
                </a:lnTo>
                <a:lnTo>
                  <a:pt x="395" y="383"/>
                </a:lnTo>
                <a:lnTo>
                  <a:pt x="389" y="389"/>
                </a:lnTo>
                <a:lnTo>
                  <a:pt x="384" y="396"/>
                </a:lnTo>
                <a:lnTo>
                  <a:pt x="380" y="403"/>
                </a:lnTo>
                <a:lnTo>
                  <a:pt x="371" y="420"/>
                </a:lnTo>
                <a:lnTo>
                  <a:pt x="365" y="428"/>
                </a:lnTo>
                <a:lnTo>
                  <a:pt x="359" y="435"/>
                </a:lnTo>
                <a:lnTo>
                  <a:pt x="359" y="435"/>
                </a:lnTo>
                <a:lnTo>
                  <a:pt x="349" y="446"/>
                </a:lnTo>
                <a:lnTo>
                  <a:pt x="343" y="455"/>
                </a:lnTo>
                <a:lnTo>
                  <a:pt x="339" y="463"/>
                </a:lnTo>
                <a:lnTo>
                  <a:pt x="336" y="472"/>
                </a:lnTo>
                <a:lnTo>
                  <a:pt x="336" y="472"/>
                </a:lnTo>
                <a:lnTo>
                  <a:pt x="331" y="482"/>
                </a:lnTo>
                <a:lnTo>
                  <a:pt x="328" y="493"/>
                </a:lnTo>
                <a:lnTo>
                  <a:pt x="324" y="504"/>
                </a:lnTo>
                <a:lnTo>
                  <a:pt x="324" y="504"/>
                </a:lnTo>
                <a:lnTo>
                  <a:pt x="317" y="487"/>
                </a:lnTo>
                <a:lnTo>
                  <a:pt x="311" y="473"/>
                </a:lnTo>
                <a:lnTo>
                  <a:pt x="309" y="462"/>
                </a:lnTo>
                <a:lnTo>
                  <a:pt x="309" y="462"/>
                </a:lnTo>
                <a:lnTo>
                  <a:pt x="306" y="433"/>
                </a:lnTo>
                <a:lnTo>
                  <a:pt x="305" y="399"/>
                </a:lnTo>
                <a:lnTo>
                  <a:pt x="305" y="399"/>
                </a:lnTo>
                <a:lnTo>
                  <a:pt x="304" y="386"/>
                </a:lnTo>
                <a:lnTo>
                  <a:pt x="302" y="374"/>
                </a:lnTo>
                <a:lnTo>
                  <a:pt x="299" y="362"/>
                </a:lnTo>
                <a:lnTo>
                  <a:pt x="299" y="355"/>
                </a:lnTo>
                <a:lnTo>
                  <a:pt x="299" y="355"/>
                </a:lnTo>
                <a:lnTo>
                  <a:pt x="299" y="350"/>
                </a:lnTo>
                <a:lnTo>
                  <a:pt x="298" y="344"/>
                </a:lnTo>
                <a:lnTo>
                  <a:pt x="295" y="329"/>
                </a:lnTo>
                <a:lnTo>
                  <a:pt x="289" y="310"/>
                </a:lnTo>
                <a:lnTo>
                  <a:pt x="289" y="310"/>
                </a:lnTo>
                <a:lnTo>
                  <a:pt x="313" y="296"/>
                </a:lnTo>
                <a:lnTo>
                  <a:pt x="330" y="284"/>
                </a:lnTo>
                <a:lnTo>
                  <a:pt x="335" y="280"/>
                </a:lnTo>
                <a:lnTo>
                  <a:pt x="337" y="277"/>
                </a:lnTo>
                <a:lnTo>
                  <a:pt x="337" y="275"/>
                </a:lnTo>
                <a:lnTo>
                  <a:pt x="337" y="275"/>
                </a:lnTo>
                <a:lnTo>
                  <a:pt x="336" y="272"/>
                </a:lnTo>
                <a:lnTo>
                  <a:pt x="332" y="269"/>
                </a:lnTo>
                <a:lnTo>
                  <a:pt x="321" y="262"/>
                </a:lnTo>
                <a:lnTo>
                  <a:pt x="309" y="255"/>
                </a:lnTo>
                <a:lnTo>
                  <a:pt x="304" y="250"/>
                </a:lnTo>
                <a:lnTo>
                  <a:pt x="302" y="246"/>
                </a:lnTo>
                <a:lnTo>
                  <a:pt x="302" y="246"/>
                </a:lnTo>
                <a:lnTo>
                  <a:pt x="302" y="243"/>
                </a:lnTo>
                <a:lnTo>
                  <a:pt x="303" y="241"/>
                </a:lnTo>
                <a:lnTo>
                  <a:pt x="304" y="239"/>
                </a:lnTo>
                <a:lnTo>
                  <a:pt x="306" y="237"/>
                </a:lnTo>
                <a:lnTo>
                  <a:pt x="312" y="234"/>
                </a:lnTo>
                <a:lnTo>
                  <a:pt x="317" y="229"/>
                </a:lnTo>
                <a:lnTo>
                  <a:pt x="322" y="224"/>
                </a:lnTo>
                <a:lnTo>
                  <a:pt x="322" y="224"/>
                </a:lnTo>
                <a:lnTo>
                  <a:pt x="326" y="217"/>
                </a:lnTo>
                <a:lnTo>
                  <a:pt x="331" y="209"/>
                </a:lnTo>
                <a:lnTo>
                  <a:pt x="341" y="191"/>
                </a:lnTo>
                <a:lnTo>
                  <a:pt x="347" y="175"/>
                </a:lnTo>
                <a:lnTo>
                  <a:pt x="350" y="164"/>
                </a:lnTo>
                <a:lnTo>
                  <a:pt x="350" y="164"/>
                </a:lnTo>
                <a:lnTo>
                  <a:pt x="359" y="134"/>
                </a:lnTo>
                <a:lnTo>
                  <a:pt x="359" y="134"/>
                </a:lnTo>
                <a:lnTo>
                  <a:pt x="362" y="124"/>
                </a:lnTo>
                <a:lnTo>
                  <a:pt x="363" y="111"/>
                </a:lnTo>
                <a:lnTo>
                  <a:pt x="364" y="88"/>
                </a:lnTo>
                <a:lnTo>
                  <a:pt x="364" y="88"/>
                </a:lnTo>
                <a:lnTo>
                  <a:pt x="363" y="83"/>
                </a:lnTo>
                <a:lnTo>
                  <a:pt x="362" y="74"/>
                </a:lnTo>
                <a:lnTo>
                  <a:pt x="357" y="58"/>
                </a:lnTo>
                <a:lnTo>
                  <a:pt x="350" y="43"/>
                </a:lnTo>
                <a:lnTo>
                  <a:pt x="343" y="32"/>
                </a:lnTo>
                <a:lnTo>
                  <a:pt x="343" y="32"/>
                </a:lnTo>
                <a:lnTo>
                  <a:pt x="339" y="28"/>
                </a:lnTo>
                <a:lnTo>
                  <a:pt x="335" y="25"/>
                </a:lnTo>
                <a:lnTo>
                  <a:pt x="324" y="19"/>
                </a:lnTo>
                <a:lnTo>
                  <a:pt x="313" y="12"/>
                </a:lnTo>
                <a:lnTo>
                  <a:pt x="309" y="8"/>
                </a:lnTo>
                <a:lnTo>
                  <a:pt x="305" y="5"/>
                </a:lnTo>
                <a:lnTo>
                  <a:pt x="305" y="5"/>
                </a:lnTo>
                <a:lnTo>
                  <a:pt x="303" y="2"/>
                </a:lnTo>
                <a:lnTo>
                  <a:pt x="301" y="1"/>
                </a:lnTo>
                <a:lnTo>
                  <a:pt x="298" y="0"/>
                </a:lnTo>
                <a:lnTo>
                  <a:pt x="296" y="0"/>
                </a:lnTo>
                <a:lnTo>
                  <a:pt x="290" y="1"/>
                </a:lnTo>
                <a:lnTo>
                  <a:pt x="283" y="1"/>
                </a:lnTo>
                <a:lnTo>
                  <a:pt x="283" y="1"/>
                </a:lnTo>
                <a:lnTo>
                  <a:pt x="275" y="0"/>
                </a:lnTo>
                <a:lnTo>
                  <a:pt x="264" y="0"/>
                </a:lnTo>
                <a:lnTo>
                  <a:pt x="239" y="4"/>
                </a:lnTo>
                <a:lnTo>
                  <a:pt x="239" y="4"/>
                </a:lnTo>
                <a:lnTo>
                  <a:pt x="233" y="6"/>
                </a:lnTo>
                <a:lnTo>
                  <a:pt x="227" y="8"/>
                </a:lnTo>
                <a:lnTo>
                  <a:pt x="223" y="12"/>
                </a:lnTo>
                <a:lnTo>
                  <a:pt x="218" y="17"/>
                </a:lnTo>
                <a:lnTo>
                  <a:pt x="211" y="26"/>
                </a:lnTo>
                <a:lnTo>
                  <a:pt x="205" y="34"/>
                </a:lnTo>
                <a:lnTo>
                  <a:pt x="205" y="34"/>
                </a:lnTo>
                <a:lnTo>
                  <a:pt x="201" y="41"/>
                </a:lnTo>
                <a:lnTo>
                  <a:pt x="199" y="48"/>
                </a:lnTo>
                <a:lnTo>
                  <a:pt x="193" y="71"/>
                </a:lnTo>
                <a:lnTo>
                  <a:pt x="193" y="71"/>
                </a:lnTo>
                <a:lnTo>
                  <a:pt x="191" y="84"/>
                </a:lnTo>
                <a:lnTo>
                  <a:pt x="190" y="92"/>
                </a:lnTo>
                <a:lnTo>
                  <a:pt x="191" y="109"/>
                </a:lnTo>
                <a:lnTo>
                  <a:pt x="191" y="109"/>
                </a:lnTo>
                <a:lnTo>
                  <a:pt x="193" y="118"/>
                </a:lnTo>
                <a:lnTo>
                  <a:pt x="194" y="125"/>
                </a:lnTo>
                <a:lnTo>
                  <a:pt x="196" y="132"/>
                </a:lnTo>
                <a:lnTo>
                  <a:pt x="197" y="140"/>
                </a:lnTo>
                <a:lnTo>
                  <a:pt x="197" y="140"/>
                </a:lnTo>
                <a:lnTo>
                  <a:pt x="196" y="146"/>
                </a:lnTo>
                <a:lnTo>
                  <a:pt x="193" y="150"/>
                </a:lnTo>
                <a:lnTo>
                  <a:pt x="191" y="152"/>
                </a:lnTo>
                <a:lnTo>
                  <a:pt x="190" y="155"/>
                </a:lnTo>
                <a:lnTo>
                  <a:pt x="190" y="155"/>
                </a:lnTo>
                <a:lnTo>
                  <a:pt x="184" y="171"/>
                </a:lnTo>
                <a:lnTo>
                  <a:pt x="179" y="182"/>
                </a:lnTo>
                <a:lnTo>
                  <a:pt x="178" y="188"/>
                </a:lnTo>
                <a:lnTo>
                  <a:pt x="178" y="192"/>
                </a:lnTo>
                <a:lnTo>
                  <a:pt x="178" y="192"/>
                </a:lnTo>
                <a:lnTo>
                  <a:pt x="178" y="196"/>
                </a:lnTo>
                <a:lnTo>
                  <a:pt x="177" y="198"/>
                </a:lnTo>
                <a:lnTo>
                  <a:pt x="173" y="202"/>
                </a:lnTo>
                <a:lnTo>
                  <a:pt x="170" y="204"/>
                </a:lnTo>
                <a:lnTo>
                  <a:pt x="168" y="204"/>
                </a:lnTo>
                <a:lnTo>
                  <a:pt x="168" y="204"/>
                </a:lnTo>
                <a:lnTo>
                  <a:pt x="153" y="212"/>
                </a:lnTo>
                <a:lnTo>
                  <a:pt x="139" y="223"/>
                </a:lnTo>
                <a:lnTo>
                  <a:pt x="125" y="235"/>
                </a:lnTo>
                <a:lnTo>
                  <a:pt x="125" y="235"/>
                </a:lnTo>
                <a:lnTo>
                  <a:pt x="118" y="242"/>
                </a:lnTo>
                <a:lnTo>
                  <a:pt x="112" y="250"/>
                </a:lnTo>
                <a:lnTo>
                  <a:pt x="108" y="258"/>
                </a:lnTo>
                <a:lnTo>
                  <a:pt x="105" y="268"/>
                </a:lnTo>
                <a:lnTo>
                  <a:pt x="100" y="289"/>
                </a:lnTo>
                <a:lnTo>
                  <a:pt x="96" y="311"/>
                </a:lnTo>
                <a:lnTo>
                  <a:pt x="96" y="311"/>
                </a:lnTo>
                <a:lnTo>
                  <a:pt x="91" y="360"/>
                </a:lnTo>
                <a:lnTo>
                  <a:pt x="81" y="443"/>
                </a:lnTo>
                <a:lnTo>
                  <a:pt x="72" y="533"/>
                </a:lnTo>
                <a:lnTo>
                  <a:pt x="63" y="604"/>
                </a:lnTo>
                <a:lnTo>
                  <a:pt x="63" y="604"/>
                </a:lnTo>
                <a:lnTo>
                  <a:pt x="61" y="625"/>
                </a:lnTo>
                <a:lnTo>
                  <a:pt x="61" y="637"/>
                </a:lnTo>
                <a:lnTo>
                  <a:pt x="61" y="641"/>
                </a:lnTo>
                <a:lnTo>
                  <a:pt x="62" y="643"/>
                </a:lnTo>
                <a:lnTo>
                  <a:pt x="63" y="643"/>
                </a:lnTo>
                <a:lnTo>
                  <a:pt x="69" y="638"/>
                </a:lnTo>
                <a:lnTo>
                  <a:pt x="71" y="638"/>
                </a:lnTo>
                <a:lnTo>
                  <a:pt x="73" y="638"/>
                </a:lnTo>
                <a:lnTo>
                  <a:pt x="75" y="639"/>
                </a:lnTo>
                <a:lnTo>
                  <a:pt x="76" y="640"/>
                </a:lnTo>
                <a:lnTo>
                  <a:pt x="76" y="640"/>
                </a:lnTo>
                <a:lnTo>
                  <a:pt x="82" y="650"/>
                </a:lnTo>
                <a:lnTo>
                  <a:pt x="84" y="657"/>
                </a:lnTo>
                <a:lnTo>
                  <a:pt x="85" y="672"/>
                </a:lnTo>
                <a:lnTo>
                  <a:pt x="85" y="672"/>
                </a:lnTo>
                <a:lnTo>
                  <a:pt x="85" y="682"/>
                </a:lnTo>
                <a:lnTo>
                  <a:pt x="84" y="695"/>
                </a:lnTo>
                <a:lnTo>
                  <a:pt x="81" y="728"/>
                </a:lnTo>
                <a:lnTo>
                  <a:pt x="80" y="762"/>
                </a:lnTo>
                <a:lnTo>
                  <a:pt x="80" y="776"/>
                </a:lnTo>
                <a:lnTo>
                  <a:pt x="81" y="785"/>
                </a:lnTo>
                <a:lnTo>
                  <a:pt x="81" y="785"/>
                </a:lnTo>
                <a:lnTo>
                  <a:pt x="85" y="799"/>
                </a:lnTo>
                <a:lnTo>
                  <a:pt x="86" y="811"/>
                </a:lnTo>
                <a:lnTo>
                  <a:pt x="85" y="828"/>
                </a:lnTo>
                <a:lnTo>
                  <a:pt x="85" y="828"/>
                </a:lnTo>
                <a:lnTo>
                  <a:pt x="88" y="916"/>
                </a:lnTo>
                <a:lnTo>
                  <a:pt x="88" y="916"/>
                </a:lnTo>
                <a:lnTo>
                  <a:pt x="89" y="942"/>
                </a:lnTo>
                <a:lnTo>
                  <a:pt x="87" y="975"/>
                </a:lnTo>
                <a:lnTo>
                  <a:pt x="87" y="975"/>
                </a:lnTo>
                <a:lnTo>
                  <a:pt x="85" y="989"/>
                </a:lnTo>
                <a:lnTo>
                  <a:pt x="78" y="1012"/>
                </a:lnTo>
                <a:lnTo>
                  <a:pt x="59" y="1068"/>
                </a:lnTo>
                <a:lnTo>
                  <a:pt x="40" y="1125"/>
                </a:lnTo>
                <a:lnTo>
                  <a:pt x="28" y="1158"/>
                </a:lnTo>
                <a:lnTo>
                  <a:pt x="28" y="1158"/>
                </a:lnTo>
                <a:lnTo>
                  <a:pt x="14" y="1218"/>
                </a:lnTo>
                <a:lnTo>
                  <a:pt x="6" y="1251"/>
                </a:lnTo>
                <a:lnTo>
                  <a:pt x="1" y="1269"/>
                </a:lnTo>
                <a:lnTo>
                  <a:pt x="1" y="1269"/>
                </a:lnTo>
                <a:lnTo>
                  <a:pt x="1" y="1271"/>
                </a:lnTo>
                <a:lnTo>
                  <a:pt x="2" y="1273"/>
                </a:lnTo>
                <a:lnTo>
                  <a:pt x="4" y="1275"/>
                </a:lnTo>
                <a:lnTo>
                  <a:pt x="7" y="1276"/>
                </a:lnTo>
                <a:lnTo>
                  <a:pt x="13" y="1276"/>
                </a:lnTo>
                <a:lnTo>
                  <a:pt x="16" y="1276"/>
                </a:lnTo>
                <a:lnTo>
                  <a:pt x="16" y="1276"/>
                </a:lnTo>
                <a:lnTo>
                  <a:pt x="8" y="1299"/>
                </a:lnTo>
                <a:lnTo>
                  <a:pt x="2" y="1318"/>
                </a:lnTo>
                <a:lnTo>
                  <a:pt x="0" y="1326"/>
                </a:lnTo>
                <a:lnTo>
                  <a:pt x="0" y="1332"/>
                </a:lnTo>
                <a:lnTo>
                  <a:pt x="0" y="1332"/>
                </a:lnTo>
                <a:lnTo>
                  <a:pt x="0" y="1337"/>
                </a:lnTo>
                <a:lnTo>
                  <a:pt x="1" y="1341"/>
                </a:lnTo>
                <a:lnTo>
                  <a:pt x="2" y="1342"/>
                </a:lnTo>
                <a:lnTo>
                  <a:pt x="4" y="1343"/>
                </a:lnTo>
                <a:lnTo>
                  <a:pt x="13" y="1344"/>
                </a:lnTo>
                <a:lnTo>
                  <a:pt x="27" y="1348"/>
                </a:lnTo>
                <a:lnTo>
                  <a:pt x="27" y="1348"/>
                </a:lnTo>
                <a:lnTo>
                  <a:pt x="46" y="1351"/>
                </a:lnTo>
                <a:lnTo>
                  <a:pt x="66" y="1352"/>
                </a:lnTo>
                <a:lnTo>
                  <a:pt x="86" y="1354"/>
                </a:lnTo>
                <a:lnTo>
                  <a:pt x="101" y="1354"/>
                </a:lnTo>
                <a:lnTo>
                  <a:pt x="101" y="1354"/>
                </a:lnTo>
                <a:lnTo>
                  <a:pt x="118" y="1354"/>
                </a:lnTo>
                <a:lnTo>
                  <a:pt x="141" y="1356"/>
                </a:lnTo>
                <a:lnTo>
                  <a:pt x="187" y="1360"/>
                </a:lnTo>
                <a:lnTo>
                  <a:pt x="187" y="1360"/>
                </a:lnTo>
                <a:lnTo>
                  <a:pt x="196" y="1360"/>
                </a:lnTo>
                <a:lnTo>
                  <a:pt x="201" y="1358"/>
                </a:lnTo>
                <a:lnTo>
                  <a:pt x="206" y="1356"/>
                </a:lnTo>
                <a:lnTo>
                  <a:pt x="210" y="1354"/>
                </a:lnTo>
                <a:lnTo>
                  <a:pt x="212" y="1350"/>
                </a:lnTo>
                <a:lnTo>
                  <a:pt x="214" y="1348"/>
                </a:lnTo>
                <a:lnTo>
                  <a:pt x="214" y="1343"/>
                </a:lnTo>
                <a:lnTo>
                  <a:pt x="214" y="1339"/>
                </a:lnTo>
                <a:lnTo>
                  <a:pt x="214" y="1339"/>
                </a:lnTo>
                <a:lnTo>
                  <a:pt x="212" y="1335"/>
                </a:lnTo>
                <a:lnTo>
                  <a:pt x="207" y="1331"/>
                </a:lnTo>
                <a:lnTo>
                  <a:pt x="201" y="1326"/>
                </a:lnTo>
                <a:lnTo>
                  <a:pt x="193" y="1323"/>
                </a:lnTo>
                <a:lnTo>
                  <a:pt x="179" y="1317"/>
                </a:lnTo>
                <a:lnTo>
                  <a:pt x="172" y="1316"/>
                </a:lnTo>
                <a:lnTo>
                  <a:pt x="172" y="1316"/>
                </a:lnTo>
                <a:lnTo>
                  <a:pt x="164" y="1310"/>
                </a:lnTo>
                <a:lnTo>
                  <a:pt x="148" y="1296"/>
                </a:lnTo>
                <a:lnTo>
                  <a:pt x="134" y="1282"/>
                </a:lnTo>
                <a:lnTo>
                  <a:pt x="130" y="1276"/>
                </a:lnTo>
                <a:lnTo>
                  <a:pt x="127" y="1272"/>
                </a:lnTo>
                <a:lnTo>
                  <a:pt x="127" y="1272"/>
                </a:lnTo>
                <a:lnTo>
                  <a:pt x="126" y="1263"/>
                </a:lnTo>
                <a:lnTo>
                  <a:pt x="126" y="1255"/>
                </a:lnTo>
                <a:lnTo>
                  <a:pt x="126" y="1255"/>
                </a:lnTo>
                <a:lnTo>
                  <a:pt x="128" y="1243"/>
                </a:lnTo>
                <a:lnTo>
                  <a:pt x="133" y="1220"/>
                </a:lnTo>
                <a:lnTo>
                  <a:pt x="145" y="1176"/>
                </a:lnTo>
                <a:lnTo>
                  <a:pt x="145" y="1176"/>
                </a:lnTo>
                <a:lnTo>
                  <a:pt x="154" y="1139"/>
                </a:lnTo>
                <a:lnTo>
                  <a:pt x="163" y="1115"/>
                </a:lnTo>
                <a:lnTo>
                  <a:pt x="168" y="1102"/>
                </a:lnTo>
                <a:lnTo>
                  <a:pt x="175" y="1090"/>
                </a:lnTo>
                <a:lnTo>
                  <a:pt x="175" y="1090"/>
                </a:lnTo>
                <a:lnTo>
                  <a:pt x="193" y="1056"/>
                </a:lnTo>
                <a:lnTo>
                  <a:pt x="211" y="1020"/>
                </a:lnTo>
                <a:lnTo>
                  <a:pt x="226" y="990"/>
                </a:lnTo>
                <a:lnTo>
                  <a:pt x="233" y="977"/>
                </a:lnTo>
                <a:lnTo>
                  <a:pt x="233" y="977"/>
                </a:lnTo>
                <a:close/>
                <a:moveTo>
                  <a:pt x="367" y="1295"/>
                </a:moveTo>
                <a:lnTo>
                  <a:pt x="371" y="1308"/>
                </a:lnTo>
                <a:lnTo>
                  <a:pt x="371" y="1308"/>
                </a:lnTo>
                <a:lnTo>
                  <a:pt x="369" y="1324"/>
                </a:lnTo>
                <a:lnTo>
                  <a:pt x="368" y="1337"/>
                </a:lnTo>
                <a:lnTo>
                  <a:pt x="369" y="1342"/>
                </a:lnTo>
                <a:lnTo>
                  <a:pt x="370" y="1344"/>
                </a:lnTo>
                <a:lnTo>
                  <a:pt x="370" y="1344"/>
                </a:lnTo>
                <a:lnTo>
                  <a:pt x="377" y="1350"/>
                </a:lnTo>
                <a:lnTo>
                  <a:pt x="380" y="1354"/>
                </a:lnTo>
                <a:lnTo>
                  <a:pt x="375" y="1378"/>
                </a:lnTo>
                <a:lnTo>
                  <a:pt x="375" y="1378"/>
                </a:lnTo>
                <a:lnTo>
                  <a:pt x="369" y="1369"/>
                </a:lnTo>
                <a:lnTo>
                  <a:pt x="364" y="1362"/>
                </a:lnTo>
                <a:lnTo>
                  <a:pt x="361" y="1360"/>
                </a:lnTo>
                <a:lnTo>
                  <a:pt x="361" y="1360"/>
                </a:lnTo>
                <a:lnTo>
                  <a:pt x="358" y="1358"/>
                </a:lnTo>
                <a:lnTo>
                  <a:pt x="355" y="1356"/>
                </a:lnTo>
                <a:lnTo>
                  <a:pt x="352" y="1352"/>
                </a:lnTo>
                <a:lnTo>
                  <a:pt x="350" y="1349"/>
                </a:lnTo>
                <a:lnTo>
                  <a:pt x="350" y="1349"/>
                </a:lnTo>
                <a:lnTo>
                  <a:pt x="348" y="1341"/>
                </a:lnTo>
                <a:lnTo>
                  <a:pt x="348" y="1336"/>
                </a:lnTo>
                <a:lnTo>
                  <a:pt x="348" y="1332"/>
                </a:lnTo>
                <a:lnTo>
                  <a:pt x="348" y="1332"/>
                </a:lnTo>
                <a:lnTo>
                  <a:pt x="349" y="1329"/>
                </a:lnTo>
                <a:lnTo>
                  <a:pt x="351" y="1326"/>
                </a:lnTo>
                <a:lnTo>
                  <a:pt x="354" y="1324"/>
                </a:lnTo>
                <a:lnTo>
                  <a:pt x="355" y="1322"/>
                </a:lnTo>
                <a:lnTo>
                  <a:pt x="355" y="1322"/>
                </a:lnTo>
                <a:lnTo>
                  <a:pt x="357" y="1317"/>
                </a:lnTo>
                <a:lnTo>
                  <a:pt x="361" y="1308"/>
                </a:lnTo>
                <a:lnTo>
                  <a:pt x="367" y="1295"/>
                </a:lnTo>
                <a:lnTo>
                  <a:pt x="367" y="12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8">
            <a:extLst>
              <a:ext uri="{FF2B5EF4-FFF2-40B4-BE49-F238E27FC236}">
                <a16:creationId xmlns:a16="http://schemas.microsoft.com/office/drawing/2014/main" id="{DD545C4C-ABC4-44C2-8410-52CF6D78AFAD}"/>
              </a:ext>
            </a:extLst>
          </p:cNvPr>
          <p:cNvSpPr>
            <a:spLocks noEditPoints="1"/>
          </p:cNvSpPr>
          <p:nvPr/>
        </p:nvSpPr>
        <p:spPr bwMode="auto">
          <a:xfrm>
            <a:off x="6390020" y="818710"/>
            <a:ext cx="961971" cy="1658256"/>
          </a:xfrm>
          <a:custGeom>
            <a:avLst/>
            <a:gdLst>
              <a:gd name="T0" fmla="*/ 422 w 840"/>
              <a:gd name="T1" fmla="*/ 205 h 1448"/>
              <a:gd name="T2" fmla="*/ 441 w 840"/>
              <a:gd name="T3" fmla="*/ 228 h 1448"/>
              <a:gd name="T4" fmla="*/ 403 w 840"/>
              <a:gd name="T5" fmla="*/ 300 h 1448"/>
              <a:gd name="T6" fmla="*/ 325 w 840"/>
              <a:gd name="T7" fmla="*/ 551 h 1448"/>
              <a:gd name="T8" fmla="*/ 296 w 840"/>
              <a:gd name="T9" fmla="*/ 714 h 1448"/>
              <a:gd name="T10" fmla="*/ 225 w 840"/>
              <a:gd name="T11" fmla="*/ 703 h 1448"/>
              <a:gd name="T12" fmla="*/ 193 w 840"/>
              <a:gd name="T13" fmla="*/ 716 h 1448"/>
              <a:gd name="T14" fmla="*/ 168 w 840"/>
              <a:gd name="T15" fmla="*/ 793 h 1448"/>
              <a:gd name="T16" fmla="*/ 179 w 840"/>
              <a:gd name="T17" fmla="*/ 827 h 1448"/>
              <a:gd name="T18" fmla="*/ 129 w 840"/>
              <a:gd name="T19" fmla="*/ 883 h 1448"/>
              <a:gd name="T20" fmla="*/ 116 w 840"/>
              <a:gd name="T21" fmla="*/ 924 h 1448"/>
              <a:gd name="T22" fmla="*/ 128 w 840"/>
              <a:gd name="T23" fmla="*/ 990 h 1448"/>
              <a:gd name="T24" fmla="*/ 112 w 840"/>
              <a:gd name="T25" fmla="*/ 1089 h 1448"/>
              <a:gd name="T26" fmla="*/ 99 w 840"/>
              <a:gd name="T27" fmla="*/ 1137 h 1448"/>
              <a:gd name="T28" fmla="*/ 86 w 840"/>
              <a:gd name="T29" fmla="*/ 1194 h 1448"/>
              <a:gd name="T30" fmla="*/ 28 w 840"/>
              <a:gd name="T31" fmla="*/ 1278 h 1448"/>
              <a:gd name="T32" fmla="*/ 17 w 840"/>
              <a:gd name="T33" fmla="*/ 1275 h 1448"/>
              <a:gd name="T34" fmla="*/ 1 w 840"/>
              <a:gd name="T35" fmla="*/ 1309 h 1448"/>
              <a:gd name="T36" fmla="*/ 54 w 840"/>
              <a:gd name="T37" fmla="*/ 1370 h 1448"/>
              <a:gd name="T38" fmla="*/ 103 w 840"/>
              <a:gd name="T39" fmla="*/ 1367 h 1448"/>
              <a:gd name="T40" fmla="*/ 79 w 840"/>
              <a:gd name="T41" fmla="*/ 1334 h 1448"/>
              <a:gd name="T42" fmla="*/ 85 w 840"/>
              <a:gd name="T43" fmla="*/ 1313 h 1448"/>
              <a:gd name="T44" fmla="*/ 135 w 840"/>
              <a:gd name="T45" fmla="*/ 1289 h 1448"/>
              <a:gd name="T46" fmla="*/ 205 w 840"/>
              <a:gd name="T47" fmla="*/ 1250 h 1448"/>
              <a:gd name="T48" fmla="*/ 185 w 840"/>
              <a:gd name="T49" fmla="*/ 1377 h 1448"/>
              <a:gd name="T50" fmla="*/ 206 w 840"/>
              <a:gd name="T51" fmla="*/ 1428 h 1448"/>
              <a:gd name="T52" fmla="*/ 372 w 840"/>
              <a:gd name="T53" fmla="*/ 1421 h 1448"/>
              <a:gd name="T54" fmla="*/ 372 w 840"/>
              <a:gd name="T55" fmla="*/ 1395 h 1448"/>
              <a:gd name="T56" fmla="*/ 369 w 840"/>
              <a:gd name="T57" fmla="*/ 1366 h 1448"/>
              <a:gd name="T58" fmla="*/ 313 w 840"/>
              <a:gd name="T59" fmla="*/ 1334 h 1448"/>
              <a:gd name="T60" fmla="*/ 316 w 840"/>
              <a:gd name="T61" fmla="*/ 1255 h 1448"/>
              <a:gd name="T62" fmla="*/ 441 w 840"/>
              <a:gd name="T63" fmla="*/ 1053 h 1448"/>
              <a:gd name="T64" fmla="*/ 537 w 840"/>
              <a:gd name="T65" fmla="*/ 1012 h 1448"/>
              <a:gd name="T66" fmla="*/ 586 w 840"/>
              <a:gd name="T67" fmla="*/ 1278 h 1448"/>
              <a:gd name="T68" fmla="*/ 611 w 840"/>
              <a:gd name="T69" fmla="*/ 1381 h 1448"/>
              <a:gd name="T70" fmla="*/ 612 w 840"/>
              <a:gd name="T71" fmla="*/ 1447 h 1448"/>
              <a:gd name="T72" fmla="*/ 815 w 840"/>
              <a:gd name="T73" fmla="*/ 1418 h 1448"/>
              <a:gd name="T74" fmla="*/ 836 w 840"/>
              <a:gd name="T75" fmla="*/ 1383 h 1448"/>
              <a:gd name="T76" fmla="*/ 740 w 840"/>
              <a:gd name="T77" fmla="*/ 1356 h 1448"/>
              <a:gd name="T78" fmla="*/ 685 w 840"/>
              <a:gd name="T79" fmla="*/ 1224 h 1448"/>
              <a:gd name="T80" fmla="*/ 625 w 840"/>
              <a:gd name="T81" fmla="*/ 854 h 1448"/>
              <a:gd name="T82" fmla="*/ 621 w 840"/>
              <a:gd name="T83" fmla="*/ 744 h 1448"/>
              <a:gd name="T84" fmla="*/ 625 w 840"/>
              <a:gd name="T85" fmla="*/ 526 h 1448"/>
              <a:gd name="T86" fmla="*/ 627 w 840"/>
              <a:gd name="T87" fmla="*/ 276 h 1448"/>
              <a:gd name="T88" fmla="*/ 618 w 840"/>
              <a:gd name="T89" fmla="*/ 233 h 1448"/>
              <a:gd name="T90" fmla="*/ 648 w 840"/>
              <a:gd name="T91" fmla="*/ 164 h 1448"/>
              <a:gd name="T92" fmla="*/ 648 w 840"/>
              <a:gd name="T93" fmla="*/ 129 h 1448"/>
              <a:gd name="T94" fmla="*/ 634 w 840"/>
              <a:gd name="T95" fmla="*/ 82 h 1448"/>
              <a:gd name="T96" fmla="*/ 671 w 840"/>
              <a:gd name="T97" fmla="*/ 59 h 1448"/>
              <a:gd name="T98" fmla="*/ 613 w 840"/>
              <a:gd name="T99" fmla="*/ 18 h 1448"/>
              <a:gd name="T100" fmla="*/ 509 w 840"/>
              <a:gd name="T101" fmla="*/ 0 h 1448"/>
              <a:gd name="T102" fmla="*/ 443 w 840"/>
              <a:gd name="T103" fmla="*/ 26 h 1448"/>
              <a:gd name="T104" fmla="*/ 403 w 840"/>
              <a:gd name="T105" fmla="*/ 138 h 1448"/>
              <a:gd name="T106" fmla="*/ 323 w 840"/>
              <a:gd name="T107" fmla="*/ 804 h 1448"/>
              <a:gd name="T108" fmla="*/ 326 w 840"/>
              <a:gd name="T109" fmla="*/ 867 h 1448"/>
              <a:gd name="T110" fmla="*/ 310 w 840"/>
              <a:gd name="T111" fmla="*/ 850 h 1448"/>
              <a:gd name="T112" fmla="*/ 318 w 840"/>
              <a:gd name="T113" fmla="*/ 822 h 1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0" h="1448">
                <a:moveTo>
                  <a:pt x="410" y="204"/>
                </a:moveTo>
                <a:lnTo>
                  <a:pt x="410" y="204"/>
                </a:lnTo>
                <a:lnTo>
                  <a:pt x="410" y="205"/>
                </a:lnTo>
                <a:lnTo>
                  <a:pt x="411" y="207"/>
                </a:lnTo>
                <a:lnTo>
                  <a:pt x="414" y="207"/>
                </a:lnTo>
                <a:lnTo>
                  <a:pt x="422" y="205"/>
                </a:lnTo>
                <a:lnTo>
                  <a:pt x="422" y="205"/>
                </a:lnTo>
                <a:lnTo>
                  <a:pt x="423" y="204"/>
                </a:lnTo>
                <a:lnTo>
                  <a:pt x="422" y="205"/>
                </a:lnTo>
                <a:lnTo>
                  <a:pt x="422" y="205"/>
                </a:lnTo>
                <a:lnTo>
                  <a:pt x="422" y="205"/>
                </a:lnTo>
                <a:lnTo>
                  <a:pt x="422" y="207"/>
                </a:lnTo>
                <a:lnTo>
                  <a:pt x="425" y="210"/>
                </a:lnTo>
                <a:lnTo>
                  <a:pt x="425" y="210"/>
                </a:lnTo>
                <a:lnTo>
                  <a:pt x="437" y="217"/>
                </a:lnTo>
                <a:lnTo>
                  <a:pt x="443" y="220"/>
                </a:lnTo>
                <a:lnTo>
                  <a:pt x="443" y="220"/>
                </a:lnTo>
                <a:lnTo>
                  <a:pt x="444" y="220"/>
                </a:lnTo>
                <a:lnTo>
                  <a:pt x="444" y="220"/>
                </a:lnTo>
                <a:lnTo>
                  <a:pt x="441" y="228"/>
                </a:lnTo>
                <a:lnTo>
                  <a:pt x="441" y="228"/>
                </a:lnTo>
                <a:lnTo>
                  <a:pt x="437" y="236"/>
                </a:lnTo>
                <a:lnTo>
                  <a:pt x="435" y="243"/>
                </a:lnTo>
                <a:lnTo>
                  <a:pt x="434" y="250"/>
                </a:lnTo>
                <a:lnTo>
                  <a:pt x="431" y="256"/>
                </a:lnTo>
                <a:lnTo>
                  <a:pt x="431" y="256"/>
                </a:lnTo>
                <a:lnTo>
                  <a:pt x="418" y="273"/>
                </a:lnTo>
                <a:lnTo>
                  <a:pt x="410" y="286"/>
                </a:lnTo>
                <a:lnTo>
                  <a:pt x="403" y="300"/>
                </a:lnTo>
                <a:lnTo>
                  <a:pt x="403" y="300"/>
                </a:lnTo>
                <a:lnTo>
                  <a:pt x="394" y="325"/>
                </a:lnTo>
                <a:lnTo>
                  <a:pt x="379" y="366"/>
                </a:lnTo>
                <a:lnTo>
                  <a:pt x="364" y="411"/>
                </a:lnTo>
                <a:lnTo>
                  <a:pt x="349" y="450"/>
                </a:lnTo>
                <a:lnTo>
                  <a:pt x="349" y="450"/>
                </a:lnTo>
                <a:lnTo>
                  <a:pt x="344" y="466"/>
                </a:lnTo>
                <a:lnTo>
                  <a:pt x="339" y="480"/>
                </a:lnTo>
                <a:lnTo>
                  <a:pt x="333" y="507"/>
                </a:lnTo>
                <a:lnTo>
                  <a:pt x="329" y="536"/>
                </a:lnTo>
                <a:lnTo>
                  <a:pt x="325" y="551"/>
                </a:lnTo>
                <a:lnTo>
                  <a:pt x="320" y="567"/>
                </a:lnTo>
                <a:lnTo>
                  <a:pt x="320" y="567"/>
                </a:lnTo>
                <a:lnTo>
                  <a:pt x="316" y="586"/>
                </a:lnTo>
                <a:lnTo>
                  <a:pt x="312" y="606"/>
                </a:lnTo>
                <a:lnTo>
                  <a:pt x="306" y="646"/>
                </a:lnTo>
                <a:lnTo>
                  <a:pt x="300" y="695"/>
                </a:lnTo>
                <a:lnTo>
                  <a:pt x="300" y="695"/>
                </a:lnTo>
                <a:lnTo>
                  <a:pt x="298" y="707"/>
                </a:lnTo>
                <a:lnTo>
                  <a:pt x="296" y="714"/>
                </a:lnTo>
                <a:lnTo>
                  <a:pt x="296" y="714"/>
                </a:lnTo>
                <a:lnTo>
                  <a:pt x="292" y="711"/>
                </a:lnTo>
                <a:lnTo>
                  <a:pt x="283" y="705"/>
                </a:lnTo>
                <a:lnTo>
                  <a:pt x="277" y="702"/>
                </a:lnTo>
                <a:lnTo>
                  <a:pt x="270" y="700"/>
                </a:lnTo>
                <a:lnTo>
                  <a:pt x="261" y="698"/>
                </a:lnTo>
                <a:lnTo>
                  <a:pt x="252" y="698"/>
                </a:lnTo>
                <a:lnTo>
                  <a:pt x="252" y="698"/>
                </a:lnTo>
                <a:lnTo>
                  <a:pt x="244" y="698"/>
                </a:lnTo>
                <a:lnTo>
                  <a:pt x="235" y="700"/>
                </a:lnTo>
                <a:lnTo>
                  <a:pt x="225" y="703"/>
                </a:lnTo>
                <a:lnTo>
                  <a:pt x="219" y="707"/>
                </a:lnTo>
                <a:lnTo>
                  <a:pt x="217" y="708"/>
                </a:lnTo>
                <a:lnTo>
                  <a:pt x="206" y="703"/>
                </a:lnTo>
                <a:lnTo>
                  <a:pt x="204" y="710"/>
                </a:lnTo>
                <a:lnTo>
                  <a:pt x="193" y="710"/>
                </a:lnTo>
                <a:lnTo>
                  <a:pt x="193" y="710"/>
                </a:lnTo>
                <a:lnTo>
                  <a:pt x="193" y="714"/>
                </a:lnTo>
                <a:lnTo>
                  <a:pt x="193" y="715"/>
                </a:lnTo>
                <a:lnTo>
                  <a:pt x="193" y="716"/>
                </a:lnTo>
                <a:lnTo>
                  <a:pt x="193" y="716"/>
                </a:lnTo>
                <a:lnTo>
                  <a:pt x="192" y="717"/>
                </a:lnTo>
                <a:lnTo>
                  <a:pt x="186" y="722"/>
                </a:lnTo>
                <a:lnTo>
                  <a:pt x="179" y="731"/>
                </a:lnTo>
                <a:lnTo>
                  <a:pt x="175" y="737"/>
                </a:lnTo>
                <a:lnTo>
                  <a:pt x="173" y="744"/>
                </a:lnTo>
                <a:lnTo>
                  <a:pt x="173" y="744"/>
                </a:lnTo>
                <a:lnTo>
                  <a:pt x="171" y="751"/>
                </a:lnTo>
                <a:lnTo>
                  <a:pt x="169" y="760"/>
                </a:lnTo>
                <a:lnTo>
                  <a:pt x="167" y="777"/>
                </a:lnTo>
                <a:lnTo>
                  <a:pt x="168" y="793"/>
                </a:lnTo>
                <a:lnTo>
                  <a:pt x="171" y="806"/>
                </a:lnTo>
                <a:lnTo>
                  <a:pt x="171" y="806"/>
                </a:lnTo>
                <a:lnTo>
                  <a:pt x="175" y="817"/>
                </a:lnTo>
                <a:lnTo>
                  <a:pt x="175" y="820"/>
                </a:lnTo>
                <a:lnTo>
                  <a:pt x="175" y="823"/>
                </a:lnTo>
                <a:lnTo>
                  <a:pt x="175" y="823"/>
                </a:lnTo>
                <a:lnTo>
                  <a:pt x="175" y="824"/>
                </a:lnTo>
                <a:lnTo>
                  <a:pt x="177" y="826"/>
                </a:lnTo>
                <a:lnTo>
                  <a:pt x="178" y="827"/>
                </a:lnTo>
                <a:lnTo>
                  <a:pt x="179" y="827"/>
                </a:lnTo>
                <a:lnTo>
                  <a:pt x="179" y="828"/>
                </a:lnTo>
                <a:lnTo>
                  <a:pt x="175" y="833"/>
                </a:lnTo>
                <a:lnTo>
                  <a:pt x="175" y="833"/>
                </a:lnTo>
                <a:lnTo>
                  <a:pt x="165" y="843"/>
                </a:lnTo>
                <a:lnTo>
                  <a:pt x="149" y="855"/>
                </a:lnTo>
                <a:lnTo>
                  <a:pt x="135" y="867"/>
                </a:lnTo>
                <a:lnTo>
                  <a:pt x="131" y="872"/>
                </a:lnTo>
                <a:lnTo>
                  <a:pt x="129" y="874"/>
                </a:lnTo>
                <a:lnTo>
                  <a:pt x="129" y="874"/>
                </a:lnTo>
                <a:lnTo>
                  <a:pt x="129" y="883"/>
                </a:lnTo>
                <a:lnTo>
                  <a:pt x="128" y="888"/>
                </a:lnTo>
                <a:lnTo>
                  <a:pt x="129" y="892"/>
                </a:lnTo>
                <a:lnTo>
                  <a:pt x="129" y="892"/>
                </a:lnTo>
                <a:lnTo>
                  <a:pt x="129" y="894"/>
                </a:lnTo>
                <a:lnTo>
                  <a:pt x="129" y="898"/>
                </a:lnTo>
                <a:lnTo>
                  <a:pt x="126" y="905"/>
                </a:lnTo>
                <a:lnTo>
                  <a:pt x="119" y="918"/>
                </a:lnTo>
                <a:lnTo>
                  <a:pt x="119" y="918"/>
                </a:lnTo>
                <a:lnTo>
                  <a:pt x="118" y="921"/>
                </a:lnTo>
                <a:lnTo>
                  <a:pt x="116" y="924"/>
                </a:lnTo>
                <a:lnTo>
                  <a:pt x="118" y="926"/>
                </a:lnTo>
                <a:lnTo>
                  <a:pt x="122" y="933"/>
                </a:lnTo>
                <a:lnTo>
                  <a:pt x="122" y="933"/>
                </a:lnTo>
                <a:lnTo>
                  <a:pt x="128" y="942"/>
                </a:lnTo>
                <a:lnTo>
                  <a:pt x="133" y="952"/>
                </a:lnTo>
                <a:lnTo>
                  <a:pt x="136" y="959"/>
                </a:lnTo>
                <a:lnTo>
                  <a:pt x="138" y="964"/>
                </a:lnTo>
                <a:lnTo>
                  <a:pt x="138" y="964"/>
                </a:lnTo>
                <a:lnTo>
                  <a:pt x="134" y="972"/>
                </a:lnTo>
                <a:lnTo>
                  <a:pt x="128" y="990"/>
                </a:lnTo>
                <a:lnTo>
                  <a:pt x="121" y="1010"/>
                </a:lnTo>
                <a:lnTo>
                  <a:pt x="119" y="1019"/>
                </a:lnTo>
                <a:lnTo>
                  <a:pt x="116" y="1027"/>
                </a:lnTo>
                <a:lnTo>
                  <a:pt x="116" y="1027"/>
                </a:lnTo>
                <a:lnTo>
                  <a:pt x="113" y="1054"/>
                </a:lnTo>
                <a:lnTo>
                  <a:pt x="109" y="1073"/>
                </a:lnTo>
                <a:lnTo>
                  <a:pt x="109" y="1073"/>
                </a:lnTo>
                <a:lnTo>
                  <a:pt x="109" y="1079"/>
                </a:lnTo>
                <a:lnTo>
                  <a:pt x="109" y="1084"/>
                </a:lnTo>
                <a:lnTo>
                  <a:pt x="112" y="1089"/>
                </a:lnTo>
                <a:lnTo>
                  <a:pt x="112" y="1089"/>
                </a:lnTo>
                <a:lnTo>
                  <a:pt x="112" y="1089"/>
                </a:lnTo>
                <a:lnTo>
                  <a:pt x="113" y="1091"/>
                </a:lnTo>
                <a:lnTo>
                  <a:pt x="112" y="1096"/>
                </a:lnTo>
                <a:lnTo>
                  <a:pt x="109" y="1104"/>
                </a:lnTo>
                <a:lnTo>
                  <a:pt x="109" y="1104"/>
                </a:lnTo>
                <a:lnTo>
                  <a:pt x="106" y="1112"/>
                </a:lnTo>
                <a:lnTo>
                  <a:pt x="102" y="1118"/>
                </a:lnTo>
                <a:lnTo>
                  <a:pt x="100" y="1125"/>
                </a:lnTo>
                <a:lnTo>
                  <a:pt x="99" y="1137"/>
                </a:lnTo>
                <a:lnTo>
                  <a:pt x="99" y="1137"/>
                </a:lnTo>
                <a:lnTo>
                  <a:pt x="96" y="1173"/>
                </a:lnTo>
                <a:lnTo>
                  <a:pt x="96" y="1173"/>
                </a:lnTo>
                <a:lnTo>
                  <a:pt x="96" y="1178"/>
                </a:lnTo>
                <a:lnTo>
                  <a:pt x="97" y="1181"/>
                </a:lnTo>
                <a:lnTo>
                  <a:pt x="97" y="1183"/>
                </a:lnTo>
                <a:lnTo>
                  <a:pt x="94" y="1186"/>
                </a:lnTo>
                <a:lnTo>
                  <a:pt x="94" y="1186"/>
                </a:lnTo>
                <a:lnTo>
                  <a:pt x="89" y="1190"/>
                </a:lnTo>
                <a:lnTo>
                  <a:pt x="86" y="1194"/>
                </a:lnTo>
                <a:lnTo>
                  <a:pt x="81" y="1202"/>
                </a:lnTo>
                <a:lnTo>
                  <a:pt x="81" y="1202"/>
                </a:lnTo>
                <a:lnTo>
                  <a:pt x="76" y="1209"/>
                </a:lnTo>
                <a:lnTo>
                  <a:pt x="63" y="1222"/>
                </a:lnTo>
                <a:lnTo>
                  <a:pt x="63" y="1222"/>
                </a:lnTo>
                <a:lnTo>
                  <a:pt x="57" y="1229"/>
                </a:lnTo>
                <a:lnTo>
                  <a:pt x="51" y="1236"/>
                </a:lnTo>
                <a:lnTo>
                  <a:pt x="41" y="1255"/>
                </a:lnTo>
                <a:lnTo>
                  <a:pt x="28" y="1278"/>
                </a:lnTo>
                <a:lnTo>
                  <a:pt x="28" y="1278"/>
                </a:lnTo>
                <a:lnTo>
                  <a:pt x="26" y="1281"/>
                </a:lnTo>
                <a:lnTo>
                  <a:pt x="26" y="1283"/>
                </a:lnTo>
                <a:lnTo>
                  <a:pt x="26" y="1284"/>
                </a:lnTo>
                <a:lnTo>
                  <a:pt x="24" y="1285"/>
                </a:lnTo>
                <a:lnTo>
                  <a:pt x="24" y="1285"/>
                </a:lnTo>
                <a:lnTo>
                  <a:pt x="23" y="1284"/>
                </a:lnTo>
                <a:lnTo>
                  <a:pt x="21" y="1280"/>
                </a:lnTo>
                <a:lnTo>
                  <a:pt x="18" y="1276"/>
                </a:lnTo>
                <a:lnTo>
                  <a:pt x="17" y="1275"/>
                </a:lnTo>
                <a:lnTo>
                  <a:pt x="17" y="1275"/>
                </a:lnTo>
                <a:lnTo>
                  <a:pt x="17" y="1275"/>
                </a:lnTo>
                <a:lnTo>
                  <a:pt x="15" y="1281"/>
                </a:lnTo>
                <a:lnTo>
                  <a:pt x="15" y="1285"/>
                </a:lnTo>
                <a:lnTo>
                  <a:pt x="15" y="1285"/>
                </a:lnTo>
                <a:lnTo>
                  <a:pt x="15" y="1288"/>
                </a:lnTo>
                <a:lnTo>
                  <a:pt x="13" y="1294"/>
                </a:lnTo>
                <a:lnTo>
                  <a:pt x="13" y="1294"/>
                </a:lnTo>
                <a:lnTo>
                  <a:pt x="8" y="1300"/>
                </a:lnTo>
                <a:lnTo>
                  <a:pt x="3" y="1306"/>
                </a:lnTo>
                <a:lnTo>
                  <a:pt x="1" y="1309"/>
                </a:lnTo>
                <a:lnTo>
                  <a:pt x="0" y="1314"/>
                </a:lnTo>
                <a:lnTo>
                  <a:pt x="0" y="1317"/>
                </a:lnTo>
                <a:lnTo>
                  <a:pt x="2" y="1321"/>
                </a:lnTo>
                <a:lnTo>
                  <a:pt x="2" y="1321"/>
                </a:lnTo>
                <a:lnTo>
                  <a:pt x="8" y="1330"/>
                </a:lnTo>
                <a:lnTo>
                  <a:pt x="16" y="1339"/>
                </a:lnTo>
                <a:lnTo>
                  <a:pt x="26" y="1347"/>
                </a:lnTo>
                <a:lnTo>
                  <a:pt x="35" y="1355"/>
                </a:lnTo>
                <a:lnTo>
                  <a:pt x="35" y="1355"/>
                </a:lnTo>
                <a:lnTo>
                  <a:pt x="54" y="1370"/>
                </a:lnTo>
                <a:lnTo>
                  <a:pt x="62" y="1376"/>
                </a:lnTo>
                <a:lnTo>
                  <a:pt x="67" y="1377"/>
                </a:lnTo>
                <a:lnTo>
                  <a:pt x="70" y="1377"/>
                </a:lnTo>
                <a:lnTo>
                  <a:pt x="70" y="1377"/>
                </a:lnTo>
                <a:lnTo>
                  <a:pt x="81" y="1377"/>
                </a:lnTo>
                <a:lnTo>
                  <a:pt x="92" y="1376"/>
                </a:lnTo>
                <a:lnTo>
                  <a:pt x="96" y="1375"/>
                </a:lnTo>
                <a:lnTo>
                  <a:pt x="100" y="1373"/>
                </a:lnTo>
                <a:lnTo>
                  <a:pt x="103" y="1370"/>
                </a:lnTo>
                <a:lnTo>
                  <a:pt x="103" y="1367"/>
                </a:lnTo>
                <a:lnTo>
                  <a:pt x="103" y="1367"/>
                </a:lnTo>
                <a:lnTo>
                  <a:pt x="103" y="1363"/>
                </a:lnTo>
                <a:lnTo>
                  <a:pt x="102" y="1361"/>
                </a:lnTo>
                <a:lnTo>
                  <a:pt x="96" y="1355"/>
                </a:lnTo>
                <a:lnTo>
                  <a:pt x="90" y="1352"/>
                </a:lnTo>
                <a:lnTo>
                  <a:pt x="86" y="1347"/>
                </a:lnTo>
                <a:lnTo>
                  <a:pt x="86" y="1347"/>
                </a:lnTo>
                <a:lnTo>
                  <a:pt x="80" y="1339"/>
                </a:lnTo>
                <a:lnTo>
                  <a:pt x="79" y="1334"/>
                </a:lnTo>
                <a:lnTo>
                  <a:pt x="79" y="1334"/>
                </a:lnTo>
                <a:lnTo>
                  <a:pt x="85" y="1334"/>
                </a:lnTo>
                <a:lnTo>
                  <a:pt x="89" y="1331"/>
                </a:lnTo>
                <a:lnTo>
                  <a:pt x="90" y="1330"/>
                </a:lnTo>
                <a:lnTo>
                  <a:pt x="92" y="1329"/>
                </a:lnTo>
                <a:lnTo>
                  <a:pt x="92" y="1329"/>
                </a:lnTo>
                <a:lnTo>
                  <a:pt x="90" y="1327"/>
                </a:lnTo>
                <a:lnTo>
                  <a:pt x="88" y="1324"/>
                </a:lnTo>
                <a:lnTo>
                  <a:pt x="85" y="1320"/>
                </a:lnTo>
                <a:lnTo>
                  <a:pt x="83" y="1316"/>
                </a:lnTo>
                <a:lnTo>
                  <a:pt x="85" y="1313"/>
                </a:lnTo>
                <a:lnTo>
                  <a:pt x="89" y="1310"/>
                </a:lnTo>
                <a:lnTo>
                  <a:pt x="96" y="1306"/>
                </a:lnTo>
                <a:lnTo>
                  <a:pt x="96" y="1306"/>
                </a:lnTo>
                <a:lnTo>
                  <a:pt x="109" y="1301"/>
                </a:lnTo>
                <a:lnTo>
                  <a:pt x="114" y="1297"/>
                </a:lnTo>
                <a:lnTo>
                  <a:pt x="119" y="1296"/>
                </a:lnTo>
                <a:lnTo>
                  <a:pt x="127" y="1294"/>
                </a:lnTo>
                <a:lnTo>
                  <a:pt x="127" y="1294"/>
                </a:lnTo>
                <a:lnTo>
                  <a:pt x="131" y="1291"/>
                </a:lnTo>
                <a:lnTo>
                  <a:pt x="135" y="1289"/>
                </a:lnTo>
                <a:lnTo>
                  <a:pt x="145" y="1280"/>
                </a:lnTo>
                <a:lnTo>
                  <a:pt x="155" y="1269"/>
                </a:lnTo>
                <a:lnTo>
                  <a:pt x="166" y="1256"/>
                </a:lnTo>
                <a:lnTo>
                  <a:pt x="185" y="1235"/>
                </a:lnTo>
                <a:lnTo>
                  <a:pt x="191" y="1229"/>
                </a:lnTo>
                <a:lnTo>
                  <a:pt x="192" y="1229"/>
                </a:lnTo>
                <a:lnTo>
                  <a:pt x="193" y="1229"/>
                </a:lnTo>
                <a:lnTo>
                  <a:pt x="193" y="1229"/>
                </a:lnTo>
                <a:lnTo>
                  <a:pt x="198" y="1238"/>
                </a:lnTo>
                <a:lnTo>
                  <a:pt x="205" y="1250"/>
                </a:lnTo>
                <a:lnTo>
                  <a:pt x="214" y="1265"/>
                </a:lnTo>
                <a:lnTo>
                  <a:pt x="214" y="1265"/>
                </a:lnTo>
                <a:lnTo>
                  <a:pt x="201" y="1303"/>
                </a:lnTo>
                <a:lnTo>
                  <a:pt x="188" y="1347"/>
                </a:lnTo>
                <a:lnTo>
                  <a:pt x="188" y="1347"/>
                </a:lnTo>
                <a:lnTo>
                  <a:pt x="188" y="1352"/>
                </a:lnTo>
                <a:lnTo>
                  <a:pt x="191" y="1354"/>
                </a:lnTo>
                <a:lnTo>
                  <a:pt x="193" y="1357"/>
                </a:lnTo>
                <a:lnTo>
                  <a:pt x="193" y="1357"/>
                </a:lnTo>
                <a:lnTo>
                  <a:pt x="185" y="1377"/>
                </a:lnTo>
                <a:lnTo>
                  <a:pt x="180" y="1395"/>
                </a:lnTo>
                <a:lnTo>
                  <a:pt x="179" y="1403"/>
                </a:lnTo>
                <a:lnTo>
                  <a:pt x="178" y="1410"/>
                </a:lnTo>
                <a:lnTo>
                  <a:pt x="178" y="1410"/>
                </a:lnTo>
                <a:lnTo>
                  <a:pt x="179" y="1414"/>
                </a:lnTo>
                <a:lnTo>
                  <a:pt x="180" y="1416"/>
                </a:lnTo>
                <a:lnTo>
                  <a:pt x="184" y="1421"/>
                </a:lnTo>
                <a:lnTo>
                  <a:pt x="191" y="1425"/>
                </a:lnTo>
                <a:lnTo>
                  <a:pt x="198" y="1427"/>
                </a:lnTo>
                <a:lnTo>
                  <a:pt x="206" y="1428"/>
                </a:lnTo>
                <a:lnTo>
                  <a:pt x="214" y="1429"/>
                </a:lnTo>
                <a:lnTo>
                  <a:pt x="222" y="1429"/>
                </a:lnTo>
                <a:lnTo>
                  <a:pt x="230" y="1428"/>
                </a:lnTo>
                <a:lnTo>
                  <a:pt x="230" y="1428"/>
                </a:lnTo>
                <a:lnTo>
                  <a:pt x="248" y="1427"/>
                </a:lnTo>
                <a:lnTo>
                  <a:pt x="279" y="1426"/>
                </a:lnTo>
                <a:lnTo>
                  <a:pt x="312" y="1425"/>
                </a:lnTo>
                <a:lnTo>
                  <a:pt x="339" y="1423"/>
                </a:lnTo>
                <a:lnTo>
                  <a:pt x="339" y="1423"/>
                </a:lnTo>
                <a:lnTo>
                  <a:pt x="372" y="1421"/>
                </a:lnTo>
                <a:lnTo>
                  <a:pt x="378" y="1420"/>
                </a:lnTo>
                <a:lnTo>
                  <a:pt x="382" y="1419"/>
                </a:lnTo>
                <a:lnTo>
                  <a:pt x="385" y="1416"/>
                </a:lnTo>
                <a:lnTo>
                  <a:pt x="388" y="1413"/>
                </a:lnTo>
                <a:lnTo>
                  <a:pt x="388" y="1413"/>
                </a:lnTo>
                <a:lnTo>
                  <a:pt x="388" y="1409"/>
                </a:lnTo>
                <a:lnTo>
                  <a:pt x="386" y="1406"/>
                </a:lnTo>
                <a:lnTo>
                  <a:pt x="384" y="1403"/>
                </a:lnTo>
                <a:lnTo>
                  <a:pt x="381" y="1400"/>
                </a:lnTo>
                <a:lnTo>
                  <a:pt x="372" y="1395"/>
                </a:lnTo>
                <a:lnTo>
                  <a:pt x="364" y="1390"/>
                </a:lnTo>
                <a:lnTo>
                  <a:pt x="364" y="1390"/>
                </a:lnTo>
                <a:lnTo>
                  <a:pt x="358" y="1386"/>
                </a:lnTo>
                <a:lnTo>
                  <a:pt x="355" y="1381"/>
                </a:lnTo>
                <a:lnTo>
                  <a:pt x="351" y="1375"/>
                </a:lnTo>
                <a:lnTo>
                  <a:pt x="351" y="1375"/>
                </a:lnTo>
                <a:lnTo>
                  <a:pt x="356" y="1374"/>
                </a:lnTo>
                <a:lnTo>
                  <a:pt x="363" y="1370"/>
                </a:lnTo>
                <a:lnTo>
                  <a:pt x="366" y="1369"/>
                </a:lnTo>
                <a:lnTo>
                  <a:pt x="369" y="1366"/>
                </a:lnTo>
                <a:lnTo>
                  <a:pt x="370" y="1363"/>
                </a:lnTo>
                <a:lnTo>
                  <a:pt x="370" y="1360"/>
                </a:lnTo>
                <a:lnTo>
                  <a:pt x="370" y="1360"/>
                </a:lnTo>
                <a:lnTo>
                  <a:pt x="366" y="1356"/>
                </a:lnTo>
                <a:lnTo>
                  <a:pt x="363" y="1354"/>
                </a:lnTo>
                <a:lnTo>
                  <a:pt x="355" y="1348"/>
                </a:lnTo>
                <a:lnTo>
                  <a:pt x="345" y="1344"/>
                </a:lnTo>
                <a:lnTo>
                  <a:pt x="336" y="1342"/>
                </a:lnTo>
                <a:lnTo>
                  <a:pt x="336" y="1342"/>
                </a:lnTo>
                <a:lnTo>
                  <a:pt x="313" y="1334"/>
                </a:lnTo>
                <a:lnTo>
                  <a:pt x="320" y="1329"/>
                </a:lnTo>
                <a:lnTo>
                  <a:pt x="309" y="1301"/>
                </a:lnTo>
                <a:lnTo>
                  <a:pt x="309" y="1301"/>
                </a:lnTo>
                <a:lnTo>
                  <a:pt x="307" y="1297"/>
                </a:lnTo>
                <a:lnTo>
                  <a:pt x="306" y="1287"/>
                </a:lnTo>
                <a:lnTo>
                  <a:pt x="306" y="1280"/>
                </a:lnTo>
                <a:lnTo>
                  <a:pt x="309" y="1271"/>
                </a:lnTo>
                <a:lnTo>
                  <a:pt x="311" y="1263"/>
                </a:lnTo>
                <a:lnTo>
                  <a:pt x="316" y="1255"/>
                </a:lnTo>
                <a:lnTo>
                  <a:pt x="316" y="1255"/>
                </a:lnTo>
                <a:lnTo>
                  <a:pt x="342" y="1216"/>
                </a:lnTo>
                <a:lnTo>
                  <a:pt x="357" y="1191"/>
                </a:lnTo>
                <a:lnTo>
                  <a:pt x="357" y="1191"/>
                </a:lnTo>
                <a:lnTo>
                  <a:pt x="383" y="1155"/>
                </a:lnTo>
                <a:lnTo>
                  <a:pt x="403" y="1126"/>
                </a:lnTo>
                <a:lnTo>
                  <a:pt x="418" y="1104"/>
                </a:lnTo>
                <a:lnTo>
                  <a:pt x="418" y="1104"/>
                </a:lnTo>
                <a:lnTo>
                  <a:pt x="427" y="1090"/>
                </a:lnTo>
                <a:lnTo>
                  <a:pt x="432" y="1077"/>
                </a:lnTo>
                <a:lnTo>
                  <a:pt x="441" y="1053"/>
                </a:lnTo>
                <a:lnTo>
                  <a:pt x="441" y="1053"/>
                </a:lnTo>
                <a:lnTo>
                  <a:pt x="449" y="1023"/>
                </a:lnTo>
                <a:lnTo>
                  <a:pt x="460" y="974"/>
                </a:lnTo>
                <a:lnTo>
                  <a:pt x="474" y="909"/>
                </a:lnTo>
                <a:lnTo>
                  <a:pt x="474" y="909"/>
                </a:lnTo>
                <a:lnTo>
                  <a:pt x="502" y="953"/>
                </a:lnTo>
                <a:lnTo>
                  <a:pt x="523" y="986"/>
                </a:lnTo>
                <a:lnTo>
                  <a:pt x="533" y="1001"/>
                </a:lnTo>
                <a:lnTo>
                  <a:pt x="537" y="1012"/>
                </a:lnTo>
                <a:lnTo>
                  <a:pt x="537" y="1012"/>
                </a:lnTo>
                <a:lnTo>
                  <a:pt x="542" y="1024"/>
                </a:lnTo>
                <a:lnTo>
                  <a:pt x="546" y="1039"/>
                </a:lnTo>
                <a:lnTo>
                  <a:pt x="554" y="1076"/>
                </a:lnTo>
                <a:lnTo>
                  <a:pt x="561" y="1109"/>
                </a:lnTo>
                <a:lnTo>
                  <a:pt x="563" y="1127"/>
                </a:lnTo>
                <a:lnTo>
                  <a:pt x="563" y="1127"/>
                </a:lnTo>
                <a:lnTo>
                  <a:pt x="568" y="1164"/>
                </a:lnTo>
                <a:lnTo>
                  <a:pt x="576" y="1222"/>
                </a:lnTo>
                <a:lnTo>
                  <a:pt x="576" y="1222"/>
                </a:lnTo>
                <a:lnTo>
                  <a:pt x="586" y="1278"/>
                </a:lnTo>
                <a:lnTo>
                  <a:pt x="592" y="1321"/>
                </a:lnTo>
                <a:lnTo>
                  <a:pt x="592" y="1321"/>
                </a:lnTo>
                <a:lnTo>
                  <a:pt x="594" y="1335"/>
                </a:lnTo>
                <a:lnTo>
                  <a:pt x="599" y="1350"/>
                </a:lnTo>
                <a:lnTo>
                  <a:pt x="602" y="1364"/>
                </a:lnTo>
                <a:lnTo>
                  <a:pt x="605" y="1373"/>
                </a:lnTo>
                <a:lnTo>
                  <a:pt x="605" y="1373"/>
                </a:lnTo>
                <a:lnTo>
                  <a:pt x="605" y="1374"/>
                </a:lnTo>
                <a:lnTo>
                  <a:pt x="606" y="1376"/>
                </a:lnTo>
                <a:lnTo>
                  <a:pt x="611" y="1381"/>
                </a:lnTo>
                <a:lnTo>
                  <a:pt x="618" y="1386"/>
                </a:lnTo>
                <a:lnTo>
                  <a:pt x="618" y="1386"/>
                </a:lnTo>
                <a:lnTo>
                  <a:pt x="615" y="1394"/>
                </a:lnTo>
                <a:lnTo>
                  <a:pt x="611" y="1413"/>
                </a:lnTo>
                <a:lnTo>
                  <a:pt x="608" y="1425"/>
                </a:lnTo>
                <a:lnTo>
                  <a:pt x="608" y="1434"/>
                </a:lnTo>
                <a:lnTo>
                  <a:pt x="609" y="1442"/>
                </a:lnTo>
                <a:lnTo>
                  <a:pt x="611" y="1445"/>
                </a:lnTo>
                <a:lnTo>
                  <a:pt x="612" y="1447"/>
                </a:lnTo>
                <a:lnTo>
                  <a:pt x="612" y="1447"/>
                </a:lnTo>
                <a:lnTo>
                  <a:pt x="615" y="1447"/>
                </a:lnTo>
                <a:lnTo>
                  <a:pt x="621" y="1448"/>
                </a:lnTo>
                <a:lnTo>
                  <a:pt x="638" y="1448"/>
                </a:lnTo>
                <a:lnTo>
                  <a:pt x="684" y="1445"/>
                </a:lnTo>
                <a:lnTo>
                  <a:pt x="760" y="1436"/>
                </a:lnTo>
                <a:lnTo>
                  <a:pt x="760" y="1436"/>
                </a:lnTo>
                <a:lnTo>
                  <a:pt x="767" y="1435"/>
                </a:lnTo>
                <a:lnTo>
                  <a:pt x="776" y="1433"/>
                </a:lnTo>
                <a:lnTo>
                  <a:pt x="796" y="1426"/>
                </a:lnTo>
                <a:lnTo>
                  <a:pt x="815" y="1418"/>
                </a:lnTo>
                <a:lnTo>
                  <a:pt x="826" y="1410"/>
                </a:lnTo>
                <a:lnTo>
                  <a:pt x="826" y="1410"/>
                </a:lnTo>
                <a:lnTo>
                  <a:pt x="833" y="1406"/>
                </a:lnTo>
                <a:lnTo>
                  <a:pt x="838" y="1400"/>
                </a:lnTo>
                <a:lnTo>
                  <a:pt x="839" y="1397"/>
                </a:lnTo>
                <a:lnTo>
                  <a:pt x="840" y="1394"/>
                </a:lnTo>
                <a:lnTo>
                  <a:pt x="840" y="1390"/>
                </a:lnTo>
                <a:lnTo>
                  <a:pt x="839" y="1388"/>
                </a:lnTo>
                <a:lnTo>
                  <a:pt x="839" y="1388"/>
                </a:lnTo>
                <a:lnTo>
                  <a:pt x="836" y="1383"/>
                </a:lnTo>
                <a:lnTo>
                  <a:pt x="832" y="1380"/>
                </a:lnTo>
                <a:lnTo>
                  <a:pt x="825" y="1376"/>
                </a:lnTo>
                <a:lnTo>
                  <a:pt x="813" y="1373"/>
                </a:lnTo>
                <a:lnTo>
                  <a:pt x="813" y="1373"/>
                </a:lnTo>
                <a:lnTo>
                  <a:pt x="784" y="1362"/>
                </a:lnTo>
                <a:lnTo>
                  <a:pt x="771" y="1359"/>
                </a:lnTo>
                <a:lnTo>
                  <a:pt x="763" y="1357"/>
                </a:lnTo>
                <a:lnTo>
                  <a:pt x="763" y="1357"/>
                </a:lnTo>
                <a:lnTo>
                  <a:pt x="753" y="1357"/>
                </a:lnTo>
                <a:lnTo>
                  <a:pt x="740" y="1356"/>
                </a:lnTo>
                <a:lnTo>
                  <a:pt x="724" y="1355"/>
                </a:lnTo>
                <a:lnTo>
                  <a:pt x="710" y="1349"/>
                </a:lnTo>
                <a:lnTo>
                  <a:pt x="710" y="1349"/>
                </a:lnTo>
                <a:lnTo>
                  <a:pt x="706" y="1330"/>
                </a:lnTo>
                <a:lnTo>
                  <a:pt x="704" y="1314"/>
                </a:lnTo>
                <a:lnTo>
                  <a:pt x="701" y="1301"/>
                </a:lnTo>
                <a:lnTo>
                  <a:pt x="701" y="1301"/>
                </a:lnTo>
                <a:lnTo>
                  <a:pt x="697" y="1284"/>
                </a:lnTo>
                <a:lnTo>
                  <a:pt x="691" y="1256"/>
                </a:lnTo>
                <a:lnTo>
                  <a:pt x="685" y="1224"/>
                </a:lnTo>
                <a:lnTo>
                  <a:pt x="684" y="1209"/>
                </a:lnTo>
                <a:lnTo>
                  <a:pt x="684" y="1194"/>
                </a:lnTo>
                <a:lnTo>
                  <a:pt x="684" y="1194"/>
                </a:lnTo>
                <a:lnTo>
                  <a:pt x="684" y="1138"/>
                </a:lnTo>
                <a:lnTo>
                  <a:pt x="684" y="1094"/>
                </a:lnTo>
                <a:lnTo>
                  <a:pt x="684" y="1094"/>
                </a:lnTo>
                <a:lnTo>
                  <a:pt x="681" y="1078"/>
                </a:lnTo>
                <a:lnTo>
                  <a:pt x="674" y="1047"/>
                </a:lnTo>
                <a:lnTo>
                  <a:pt x="654" y="966"/>
                </a:lnTo>
                <a:lnTo>
                  <a:pt x="625" y="854"/>
                </a:lnTo>
                <a:lnTo>
                  <a:pt x="620" y="830"/>
                </a:lnTo>
                <a:lnTo>
                  <a:pt x="620" y="830"/>
                </a:lnTo>
                <a:lnTo>
                  <a:pt x="625" y="797"/>
                </a:lnTo>
                <a:lnTo>
                  <a:pt x="625" y="797"/>
                </a:lnTo>
                <a:lnTo>
                  <a:pt x="620" y="774"/>
                </a:lnTo>
                <a:lnTo>
                  <a:pt x="614" y="751"/>
                </a:lnTo>
                <a:lnTo>
                  <a:pt x="614" y="751"/>
                </a:lnTo>
                <a:lnTo>
                  <a:pt x="615" y="751"/>
                </a:lnTo>
                <a:lnTo>
                  <a:pt x="618" y="749"/>
                </a:lnTo>
                <a:lnTo>
                  <a:pt x="621" y="744"/>
                </a:lnTo>
                <a:lnTo>
                  <a:pt x="622" y="736"/>
                </a:lnTo>
                <a:lnTo>
                  <a:pt x="622" y="736"/>
                </a:lnTo>
                <a:lnTo>
                  <a:pt x="622" y="710"/>
                </a:lnTo>
                <a:lnTo>
                  <a:pt x="622" y="685"/>
                </a:lnTo>
                <a:lnTo>
                  <a:pt x="622" y="631"/>
                </a:lnTo>
                <a:lnTo>
                  <a:pt x="622" y="631"/>
                </a:lnTo>
                <a:lnTo>
                  <a:pt x="621" y="596"/>
                </a:lnTo>
                <a:lnTo>
                  <a:pt x="622" y="562"/>
                </a:lnTo>
                <a:lnTo>
                  <a:pt x="625" y="526"/>
                </a:lnTo>
                <a:lnTo>
                  <a:pt x="625" y="526"/>
                </a:lnTo>
                <a:lnTo>
                  <a:pt x="629" y="475"/>
                </a:lnTo>
                <a:lnTo>
                  <a:pt x="631" y="460"/>
                </a:lnTo>
                <a:lnTo>
                  <a:pt x="633" y="447"/>
                </a:lnTo>
                <a:lnTo>
                  <a:pt x="633" y="447"/>
                </a:lnTo>
                <a:lnTo>
                  <a:pt x="633" y="437"/>
                </a:lnTo>
                <a:lnTo>
                  <a:pt x="633" y="415"/>
                </a:lnTo>
                <a:lnTo>
                  <a:pt x="631" y="360"/>
                </a:lnTo>
                <a:lnTo>
                  <a:pt x="627" y="284"/>
                </a:lnTo>
                <a:lnTo>
                  <a:pt x="627" y="284"/>
                </a:lnTo>
                <a:lnTo>
                  <a:pt x="627" y="276"/>
                </a:lnTo>
                <a:lnTo>
                  <a:pt x="625" y="268"/>
                </a:lnTo>
                <a:lnTo>
                  <a:pt x="622" y="259"/>
                </a:lnTo>
                <a:lnTo>
                  <a:pt x="622" y="259"/>
                </a:lnTo>
                <a:lnTo>
                  <a:pt x="619" y="251"/>
                </a:lnTo>
                <a:lnTo>
                  <a:pt x="618" y="249"/>
                </a:lnTo>
                <a:lnTo>
                  <a:pt x="618" y="249"/>
                </a:lnTo>
                <a:lnTo>
                  <a:pt x="618" y="246"/>
                </a:lnTo>
                <a:lnTo>
                  <a:pt x="618" y="246"/>
                </a:lnTo>
                <a:lnTo>
                  <a:pt x="616" y="237"/>
                </a:lnTo>
                <a:lnTo>
                  <a:pt x="618" y="233"/>
                </a:lnTo>
                <a:lnTo>
                  <a:pt x="614" y="217"/>
                </a:lnTo>
                <a:lnTo>
                  <a:pt x="614" y="217"/>
                </a:lnTo>
                <a:lnTo>
                  <a:pt x="623" y="211"/>
                </a:lnTo>
                <a:lnTo>
                  <a:pt x="631" y="207"/>
                </a:lnTo>
                <a:lnTo>
                  <a:pt x="635" y="202"/>
                </a:lnTo>
                <a:lnTo>
                  <a:pt x="635" y="202"/>
                </a:lnTo>
                <a:lnTo>
                  <a:pt x="641" y="188"/>
                </a:lnTo>
                <a:lnTo>
                  <a:pt x="648" y="171"/>
                </a:lnTo>
                <a:lnTo>
                  <a:pt x="648" y="171"/>
                </a:lnTo>
                <a:lnTo>
                  <a:pt x="648" y="164"/>
                </a:lnTo>
                <a:lnTo>
                  <a:pt x="648" y="157"/>
                </a:lnTo>
                <a:lnTo>
                  <a:pt x="648" y="149"/>
                </a:lnTo>
                <a:lnTo>
                  <a:pt x="648" y="149"/>
                </a:lnTo>
                <a:lnTo>
                  <a:pt x="652" y="147"/>
                </a:lnTo>
                <a:lnTo>
                  <a:pt x="654" y="144"/>
                </a:lnTo>
                <a:lnTo>
                  <a:pt x="655" y="141"/>
                </a:lnTo>
                <a:lnTo>
                  <a:pt x="655" y="141"/>
                </a:lnTo>
                <a:lnTo>
                  <a:pt x="654" y="137"/>
                </a:lnTo>
                <a:lnTo>
                  <a:pt x="652" y="132"/>
                </a:lnTo>
                <a:lnTo>
                  <a:pt x="648" y="129"/>
                </a:lnTo>
                <a:lnTo>
                  <a:pt x="645" y="123"/>
                </a:lnTo>
                <a:lnTo>
                  <a:pt x="645" y="123"/>
                </a:lnTo>
                <a:lnTo>
                  <a:pt x="644" y="118"/>
                </a:lnTo>
                <a:lnTo>
                  <a:pt x="641" y="116"/>
                </a:lnTo>
                <a:lnTo>
                  <a:pt x="638" y="111"/>
                </a:lnTo>
                <a:lnTo>
                  <a:pt x="635" y="103"/>
                </a:lnTo>
                <a:lnTo>
                  <a:pt x="635" y="103"/>
                </a:lnTo>
                <a:lnTo>
                  <a:pt x="633" y="92"/>
                </a:lnTo>
                <a:lnTo>
                  <a:pt x="633" y="85"/>
                </a:lnTo>
                <a:lnTo>
                  <a:pt x="634" y="82"/>
                </a:lnTo>
                <a:lnTo>
                  <a:pt x="635" y="79"/>
                </a:lnTo>
                <a:lnTo>
                  <a:pt x="635" y="79"/>
                </a:lnTo>
                <a:lnTo>
                  <a:pt x="642" y="79"/>
                </a:lnTo>
                <a:lnTo>
                  <a:pt x="651" y="79"/>
                </a:lnTo>
                <a:lnTo>
                  <a:pt x="651" y="79"/>
                </a:lnTo>
                <a:lnTo>
                  <a:pt x="652" y="77"/>
                </a:lnTo>
                <a:lnTo>
                  <a:pt x="652" y="71"/>
                </a:lnTo>
                <a:lnTo>
                  <a:pt x="653" y="64"/>
                </a:lnTo>
                <a:lnTo>
                  <a:pt x="658" y="62"/>
                </a:lnTo>
                <a:lnTo>
                  <a:pt x="671" y="59"/>
                </a:lnTo>
                <a:lnTo>
                  <a:pt x="671" y="59"/>
                </a:lnTo>
                <a:lnTo>
                  <a:pt x="665" y="56"/>
                </a:lnTo>
                <a:lnTo>
                  <a:pt x="655" y="51"/>
                </a:lnTo>
                <a:lnTo>
                  <a:pt x="655" y="51"/>
                </a:lnTo>
                <a:lnTo>
                  <a:pt x="652" y="50"/>
                </a:lnTo>
                <a:lnTo>
                  <a:pt x="647" y="45"/>
                </a:lnTo>
                <a:lnTo>
                  <a:pt x="640" y="39"/>
                </a:lnTo>
                <a:lnTo>
                  <a:pt x="629" y="31"/>
                </a:lnTo>
                <a:lnTo>
                  <a:pt x="629" y="31"/>
                </a:lnTo>
                <a:lnTo>
                  <a:pt x="613" y="18"/>
                </a:lnTo>
                <a:lnTo>
                  <a:pt x="606" y="13"/>
                </a:lnTo>
                <a:lnTo>
                  <a:pt x="594" y="9"/>
                </a:lnTo>
                <a:lnTo>
                  <a:pt x="594" y="9"/>
                </a:lnTo>
                <a:lnTo>
                  <a:pt x="587" y="5"/>
                </a:lnTo>
                <a:lnTo>
                  <a:pt x="579" y="4"/>
                </a:lnTo>
                <a:lnTo>
                  <a:pt x="562" y="2"/>
                </a:lnTo>
                <a:lnTo>
                  <a:pt x="544" y="0"/>
                </a:lnTo>
                <a:lnTo>
                  <a:pt x="526" y="0"/>
                </a:lnTo>
                <a:lnTo>
                  <a:pt x="526" y="0"/>
                </a:lnTo>
                <a:lnTo>
                  <a:pt x="509" y="0"/>
                </a:lnTo>
                <a:lnTo>
                  <a:pt x="498" y="2"/>
                </a:lnTo>
                <a:lnTo>
                  <a:pt x="491" y="3"/>
                </a:lnTo>
                <a:lnTo>
                  <a:pt x="491" y="3"/>
                </a:lnTo>
                <a:lnTo>
                  <a:pt x="489" y="3"/>
                </a:lnTo>
                <a:lnTo>
                  <a:pt x="478" y="5"/>
                </a:lnTo>
                <a:lnTo>
                  <a:pt x="471" y="9"/>
                </a:lnTo>
                <a:lnTo>
                  <a:pt x="463" y="12"/>
                </a:lnTo>
                <a:lnTo>
                  <a:pt x="454" y="18"/>
                </a:lnTo>
                <a:lnTo>
                  <a:pt x="443" y="26"/>
                </a:lnTo>
                <a:lnTo>
                  <a:pt x="443" y="26"/>
                </a:lnTo>
                <a:lnTo>
                  <a:pt x="434" y="36"/>
                </a:lnTo>
                <a:lnTo>
                  <a:pt x="425" y="46"/>
                </a:lnTo>
                <a:lnTo>
                  <a:pt x="418" y="58"/>
                </a:lnTo>
                <a:lnTo>
                  <a:pt x="412" y="71"/>
                </a:lnTo>
                <a:lnTo>
                  <a:pt x="408" y="83"/>
                </a:lnTo>
                <a:lnTo>
                  <a:pt x="405" y="96"/>
                </a:lnTo>
                <a:lnTo>
                  <a:pt x="403" y="108"/>
                </a:lnTo>
                <a:lnTo>
                  <a:pt x="403" y="118"/>
                </a:lnTo>
                <a:lnTo>
                  <a:pt x="403" y="118"/>
                </a:lnTo>
                <a:lnTo>
                  <a:pt x="403" y="138"/>
                </a:lnTo>
                <a:lnTo>
                  <a:pt x="405" y="156"/>
                </a:lnTo>
                <a:lnTo>
                  <a:pt x="408" y="182"/>
                </a:lnTo>
                <a:lnTo>
                  <a:pt x="408" y="182"/>
                </a:lnTo>
                <a:lnTo>
                  <a:pt x="410" y="195"/>
                </a:lnTo>
                <a:lnTo>
                  <a:pt x="411" y="201"/>
                </a:lnTo>
                <a:lnTo>
                  <a:pt x="410" y="204"/>
                </a:lnTo>
                <a:lnTo>
                  <a:pt x="410" y="204"/>
                </a:lnTo>
                <a:close/>
                <a:moveTo>
                  <a:pt x="318" y="793"/>
                </a:moveTo>
                <a:lnTo>
                  <a:pt x="318" y="793"/>
                </a:lnTo>
                <a:lnTo>
                  <a:pt x="323" y="804"/>
                </a:lnTo>
                <a:lnTo>
                  <a:pt x="326" y="814"/>
                </a:lnTo>
                <a:lnTo>
                  <a:pt x="329" y="821"/>
                </a:lnTo>
                <a:lnTo>
                  <a:pt x="329" y="821"/>
                </a:lnTo>
                <a:lnTo>
                  <a:pt x="329" y="824"/>
                </a:lnTo>
                <a:lnTo>
                  <a:pt x="327" y="829"/>
                </a:lnTo>
                <a:lnTo>
                  <a:pt x="326" y="839"/>
                </a:lnTo>
                <a:lnTo>
                  <a:pt x="326" y="839"/>
                </a:lnTo>
                <a:lnTo>
                  <a:pt x="326" y="853"/>
                </a:lnTo>
                <a:lnTo>
                  <a:pt x="326" y="867"/>
                </a:lnTo>
                <a:lnTo>
                  <a:pt x="326" y="867"/>
                </a:lnTo>
                <a:lnTo>
                  <a:pt x="327" y="878"/>
                </a:lnTo>
                <a:lnTo>
                  <a:pt x="329" y="885"/>
                </a:lnTo>
                <a:lnTo>
                  <a:pt x="324" y="882"/>
                </a:lnTo>
                <a:lnTo>
                  <a:pt x="290" y="852"/>
                </a:lnTo>
                <a:lnTo>
                  <a:pt x="290" y="852"/>
                </a:lnTo>
                <a:lnTo>
                  <a:pt x="297" y="852"/>
                </a:lnTo>
                <a:lnTo>
                  <a:pt x="303" y="852"/>
                </a:lnTo>
                <a:lnTo>
                  <a:pt x="309" y="852"/>
                </a:lnTo>
                <a:lnTo>
                  <a:pt x="309" y="852"/>
                </a:lnTo>
                <a:lnTo>
                  <a:pt x="310" y="850"/>
                </a:lnTo>
                <a:lnTo>
                  <a:pt x="311" y="849"/>
                </a:lnTo>
                <a:lnTo>
                  <a:pt x="313" y="846"/>
                </a:lnTo>
                <a:lnTo>
                  <a:pt x="314" y="841"/>
                </a:lnTo>
                <a:lnTo>
                  <a:pt x="316" y="836"/>
                </a:lnTo>
                <a:lnTo>
                  <a:pt x="316" y="836"/>
                </a:lnTo>
                <a:lnTo>
                  <a:pt x="317" y="833"/>
                </a:lnTo>
                <a:lnTo>
                  <a:pt x="318" y="830"/>
                </a:lnTo>
                <a:lnTo>
                  <a:pt x="318" y="826"/>
                </a:lnTo>
                <a:lnTo>
                  <a:pt x="318" y="826"/>
                </a:lnTo>
                <a:lnTo>
                  <a:pt x="318" y="822"/>
                </a:lnTo>
                <a:lnTo>
                  <a:pt x="318" y="819"/>
                </a:lnTo>
                <a:lnTo>
                  <a:pt x="316" y="810"/>
                </a:lnTo>
                <a:lnTo>
                  <a:pt x="316" y="810"/>
                </a:lnTo>
                <a:lnTo>
                  <a:pt x="316" y="806"/>
                </a:lnTo>
                <a:lnTo>
                  <a:pt x="317" y="800"/>
                </a:lnTo>
                <a:lnTo>
                  <a:pt x="318" y="793"/>
                </a:lnTo>
                <a:lnTo>
                  <a:pt x="318" y="7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3A4CD38A-E301-4654-8F50-ED309E53F4B2}"/>
              </a:ext>
            </a:extLst>
          </p:cNvPr>
          <p:cNvSpPr>
            <a:spLocks noEditPoints="1"/>
          </p:cNvSpPr>
          <p:nvPr/>
        </p:nvSpPr>
        <p:spPr bwMode="auto">
          <a:xfrm>
            <a:off x="8238366" y="810474"/>
            <a:ext cx="842326" cy="1666492"/>
          </a:xfrm>
          <a:custGeom>
            <a:avLst/>
            <a:gdLst>
              <a:gd name="T0" fmla="*/ 38 w 603"/>
              <a:gd name="T1" fmla="*/ 714 h 1193"/>
              <a:gd name="T2" fmla="*/ 55 w 603"/>
              <a:gd name="T3" fmla="*/ 750 h 1193"/>
              <a:gd name="T4" fmla="*/ 67 w 603"/>
              <a:gd name="T5" fmla="*/ 762 h 1193"/>
              <a:gd name="T6" fmla="*/ 63 w 603"/>
              <a:gd name="T7" fmla="*/ 894 h 1193"/>
              <a:gd name="T8" fmla="*/ 43 w 603"/>
              <a:gd name="T9" fmla="*/ 953 h 1193"/>
              <a:gd name="T10" fmla="*/ 47 w 603"/>
              <a:gd name="T11" fmla="*/ 1012 h 1193"/>
              <a:gd name="T12" fmla="*/ 20 w 603"/>
              <a:gd name="T13" fmla="*/ 1020 h 1193"/>
              <a:gd name="T14" fmla="*/ 1 w 603"/>
              <a:gd name="T15" fmla="*/ 1042 h 1193"/>
              <a:gd name="T16" fmla="*/ 29 w 603"/>
              <a:gd name="T17" fmla="*/ 1135 h 1193"/>
              <a:gd name="T18" fmla="*/ 91 w 603"/>
              <a:gd name="T19" fmla="*/ 1169 h 1193"/>
              <a:gd name="T20" fmla="*/ 153 w 603"/>
              <a:gd name="T21" fmla="*/ 1191 h 1193"/>
              <a:gd name="T22" fmla="*/ 196 w 603"/>
              <a:gd name="T23" fmla="*/ 1174 h 1193"/>
              <a:gd name="T24" fmla="*/ 187 w 603"/>
              <a:gd name="T25" fmla="*/ 1145 h 1193"/>
              <a:gd name="T26" fmla="*/ 251 w 603"/>
              <a:gd name="T27" fmla="*/ 1126 h 1193"/>
              <a:gd name="T28" fmla="*/ 220 w 603"/>
              <a:gd name="T29" fmla="*/ 1103 h 1193"/>
              <a:gd name="T30" fmla="*/ 190 w 603"/>
              <a:gd name="T31" fmla="*/ 1072 h 1193"/>
              <a:gd name="T32" fmla="*/ 254 w 603"/>
              <a:gd name="T33" fmla="*/ 906 h 1193"/>
              <a:gd name="T34" fmla="*/ 294 w 603"/>
              <a:gd name="T35" fmla="*/ 853 h 1193"/>
              <a:gd name="T36" fmla="*/ 345 w 603"/>
              <a:gd name="T37" fmla="*/ 890 h 1193"/>
              <a:gd name="T38" fmla="*/ 372 w 603"/>
              <a:gd name="T39" fmla="*/ 988 h 1193"/>
              <a:gd name="T40" fmla="*/ 402 w 603"/>
              <a:gd name="T41" fmla="*/ 1140 h 1193"/>
              <a:gd name="T42" fmla="*/ 422 w 603"/>
              <a:gd name="T43" fmla="*/ 1183 h 1193"/>
              <a:gd name="T44" fmla="*/ 572 w 603"/>
              <a:gd name="T45" fmla="*/ 1182 h 1193"/>
              <a:gd name="T46" fmla="*/ 602 w 603"/>
              <a:gd name="T47" fmla="*/ 1157 h 1193"/>
              <a:gd name="T48" fmla="*/ 571 w 603"/>
              <a:gd name="T49" fmla="*/ 1139 h 1193"/>
              <a:gd name="T50" fmla="*/ 507 w 603"/>
              <a:gd name="T51" fmla="*/ 1107 h 1193"/>
              <a:gd name="T52" fmla="*/ 469 w 603"/>
              <a:gd name="T53" fmla="*/ 891 h 1193"/>
              <a:gd name="T54" fmla="*/ 445 w 603"/>
              <a:gd name="T55" fmla="*/ 700 h 1193"/>
              <a:gd name="T56" fmla="*/ 443 w 603"/>
              <a:gd name="T57" fmla="*/ 652 h 1193"/>
              <a:gd name="T58" fmla="*/ 428 w 603"/>
              <a:gd name="T59" fmla="*/ 632 h 1193"/>
              <a:gd name="T60" fmla="*/ 403 w 603"/>
              <a:gd name="T61" fmla="*/ 465 h 1193"/>
              <a:gd name="T62" fmla="*/ 398 w 603"/>
              <a:gd name="T63" fmla="*/ 372 h 1193"/>
              <a:gd name="T64" fmla="*/ 402 w 603"/>
              <a:gd name="T65" fmla="*/ 345 h 1193"/>
              <a:gd name="T66" fmla="*/ 397 w 603"/>
              <a:gd name="T67" fmla="*/ 269 h 1193"/>
              <a:gd name="T68" fmla="*/ 373 w 603"/>
              <a:gd name="T69" fmla="*/ 250 h 1193"/>
              <a:gd name="T70" fmla="*/ 368 w 603"/>
              <a:gd name="T71" fmla="*/ 183 h 1193"/>
              <a:gd name="T72" fmla="*/ 392 w 603"/>
              <a:gd name="T73" fmla="*/ 164 h 1193"/>
              <a:gd name="T74" fmla="*/ 417 w 603"/>
              <a:gd name="T75" fmla="*/ 88 h 1193"/>
              <a:gd name="T76" fmla="*/ 397 w 603"/>
              <a:gd name="T77" fmla="*/ 25 h 1193"/>
              <a:gd name="T78" fmla="*/ 349 w 603"/>
              <a:gd name="T79" fmla="*/ 1 h 1193"/>
              <a:gd name="T80" fmla="*/ 321 w 603"/>
              <a:gd name="T81" fmla="*/ 6 h 1193"/>
              <a:gd name="T82" fmla="*/ 301 w 603"/>
              <a:gd name="T83" fmla="*/ 25 h 1193"/>
              <a:gd name="T84" fmla="*/ 273 w 603"/>
              <a:gd name="T85" fmla="*/ 73 h 1193"/>
              <a:gd name="T86" fmla="*/ 257 w 603"/>
              <a:gd name="T87" fmla="*/ 123 h 1193"/>
              <a:gd name="T88" fmla="*/ 250 w 603"/>
              <a:gd name="T89" fmla="*/ 153 h 1193"/>
              <a:gd name="T90" fmla="*/ 257 w 603"/>
              <a:gd name="T91" fmla="*/ 170 h 1193"/>
              <a:gd name="T92" fmla="*/ 263 w 603"/>
              <a:gd name="T93" fmla="*/ 198 h 1193"/>
              <a:gd name="T94" fmla="*/ 220 w 603"/>
              <a:gd name="T95" fmla="*/ 241 h 1193"/>
              <a:gd name="T96" fmla="*/ 206 w 603"/>
              <a:gd name="T97" fmla="*/ 365 h 1193"/>
              <a:gd name="T98" fmla="*/ 188 w 603"/>
              <a:gd name="T99" fmla="*/ 486 h 1193"/>
              <a:gd name="T100" fmla="*/ 145 w 603"/>
              <a:gd name="T101" fmla="*/ 461 h 1193"/>
              <a:gd name="T102" fmla="*/ 90 w 603"/>
              <a:gd name="T103" fmla="*/ 489 h 1193"/>
              <a:gd name="T104" fmla="*/ 63 w 603"/>
              <a:gd name="T105" fmla="*/ 554 h 1193"/>
              <a:gd name="T106" fmla="*/ 53 w 603"/>
              <a:gd name="T107" fmla="*/ 642 h 1193"/>
              <a:gd name="T108" fmla="*/ 201 w 603"/>
              <a:gd name="T109" fmla="*/ 556 h 1193"/>
              <a:gd name="T110" fmla="*/ 231 w 603"/>
              <a:gd name="T111" fmla="*/ 532 h 1193"/>
              <a:gd name="T112" fmla="*/ 225 w 603"/>
              <a:gd name="T113" fmla="*/ 599 h 1193"/>
              <a:gd name="T114" fmla="*/ 202 w 603"/>
              <a:gd name="T115" fmla="*/ 663 h 1193"/>
              <a:gd name="T116" fmla="*/ 176 w 603"/>
              <a:gd name="T117" fmla="*/ 635 h 1193"/>
              <a:gd name="T118" fmla="*/ 178 w 603"/>
              <a:gd name="T119" fmla="*/ 601 h 1193"/>
              <a:gd name="T120" fmla="*/ 201 w 603"/>
              <a:gd name="T121" fmla="*/ 571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3" h="1193">
                <a:moveTo>
                  <a:pt x="53" y="762"/>
                </a:moveTo>
                <a:lnTo>
                  <a:pt x="53" y="762"/>
                </a:lnTo>
                <a:lnTo>
                  <a:pt x="53" y="761"/>
                </a:lnTo>
                <a:lnTo>
                  <a:pt x="53" y="761"/>
                </a:lnTo>
                <a:lnTo>
                  <a:pt x="53" y="762"/>
                </a:lnTo>
                <a:lnTo>
                  <a:pt x="53" y="762"/>
                </a:lnTo>
                <a:close/>
                <a:moveTo>
                  <a:pt x="38" y="714"/>
                </a:moveTo>
                <a:lnTo>
                  <a:pt x="38" y="714"/>
                </a:lnTo>
                <a:lnTo>
                  <a:pt x="40" y="720"/>
                </a:lnTo>
                <a:lnTo>
                  <a:pt x="41" y="727"/>
                </a:lnTo>
                <a:lnTo>
                  <a:pt x="46" y="741"/>
                </a:lnTo>
                <a:lnTo>
                  <a:pt x="53" y="761"/>
                </a:lnTo>
                <a:lnTo>
                  <a:pt x="53" y="761"/>
                </a:lnTo>
                <a:lnTo>
                  <a:pt x="55" y="750"/>
                </a:lnTo>
                <a:lnTo>
                  <a:pt x="57" y="743"/>
                </a:lnTo>
                <a:lnTo>
                  <a:pt x="57" y="743"/>
                </a:lnTo>
                <a:lnTo>
                  <a:pt x="62" y="751"/>
                </a:lnTo>
                <a:lnTo>
                  <a:pt x="66" y="759"/>
                </a:lnTo>
                <a:lnTo>
                  <a:pt x="67" y="761"/>
                </a:lnTo>
                <a:lnTo>
                  <a:pt x="67" y="762"/>
                </a:lnTo>
                <a:lnTo>
                  <a:pt x="67" y="762"/>
                </a:lnTo>
                <a:lnTo>
                  <a:pt x="66" y="764"/>
                </a:lnTo>
                <a:lnTo>
                  <a:pt x="67" y="772"/>
                </a:lnTo>
                <a:lnTo>
                  <a:pt x="67" y="772"/>
                </a:lnTo>
                <a:lnTo>
                  <a:pt x="72" y="800"/>
                </a:lnTo>
                <a:lnTo>
                  <a:pt x="72" y="800"/>
                </a:lnTo>
                <a:lnTo>
                  <a:pt x="68" y="853"/>
                </a:lnTo>
                <a:lnTo>
                  <a:pt x="63" y="894"/>
                </a:lnTo>
                <a:lnTo>
                  <a:pt x="61" y="909"/>
                </a:lnTo>
                <a:lnTo>
                  <a:pt x="57" y="920"/>
                </a:lnTo>
                <a:lnTo>
                  <a:pt x="57" y="920"/>
                </a:lnTo>
                <a:lnTo>
                  <a:pt x="47" y="943"/>
                </a:lnTo>
                <a:lnTo>
                  <a:pt x="43" y="950"/>
                </a:lnTo>
                <a:lnTo>
                  <a:pt x="43" y="953"/>
                </a:lnTo>
                <a:lnTo>
                  <a:pt x="43" y="953"/>
                </a:lnTo>
                <a:lnTo>
                  <a:pt x="48" y="956"/>
                </a:lnTo>
                <a:lnTo>
                  <a:pt x="55" y="959"/>
                </a:lnTo>
                <a:lnTo>
                  <a:pt x="67" y="963"/>
                </a:lnTo>
                <a:lnTo>
                  <a:pt x="53" y="997"/>
                </a:lnTo>
                <a:lnTo>
                  <a:pt x="53" y="997"/>
                </a:lnTo>
                <a:lnTo>
                  <a:pt x="49" y="1006"/>
                </a:lnTo>
                <a:lnTo>
                  <a:pt x="47" y="1012"/>
                </a:lnTo>
                <a:lnTo>
                  <a:pt x="44" y="1014"/>
                </a:lnTo>
                <a:lnTo>
                  <a:pt x="43" y="1016"/>
                </a:lnTo>
                <a:lnTo>
                  <a:pt x="43" y="1016"/>
                </a:lnTo>
                <a:lnTo>
                  <a:pt x="32" y="1018"/>
                </a:lnTo>
                <a:lnTo>
                  <a:pt x="24" y="1020"/>
                </a:lnTo>
                <a:lnTo>
                  <a:pt x="24" y="1020"/>
                </a:lnTo>
                <a:lnTo>
                  <a:pt x="20" y="1020"/>
                </a:lnTo>
                <a:lnTo>
                  <a:pt x="12" y="1023"/>
                </a:lnTo>
                <a:lnTo>
                  <a:pt x="7" y="1025"/>
                </a:lnTo>
                <a:lnTo>
                  <a:pt x="4" y="1028"/>
                </a:lnTo>
                <a:lnTo>
                  <a:pt x="1" y="1030"/>
                </a:lnTo>
                <a:lnTo>
                  <a:pt x="0" y="1035"/>
                </a:lnTo>
                <a:lnTo>
                  <a:pt x="0" y="1035"/>
                </a:lnTo>
                <a:lnTo>
                  <a:pt x="1" y="1042"/>
                </a:lnTo>
                <a:lnTo>
                  <a:pt x="4" y="1053"/>
                </a:lnTo>
                <a:lnTo>
                  <a:pt x="12" y="1080"/>
                </a:lnTo>
                <a:lnTo>
                  <a:pt x="24" y="1116"/>
                </a:lnTo>
                <a:lnTo>
                  <a:pt x="24" y="1116"/>
                </a:lnTo>
                <a:lnTo>
                  <a:pt x="24" y="1122"/>
                </a:lnTo>
                <a:lnTo>
                  <a:pt x="25" y="1128"/>
                </a:lnTo>
                <a:lnTo>
                  <a:pt x="29" y="1135"/>
                </a:lnTo>
                <a:lnTo>
                  <a:pt x="29" y="1135"/>
                </a:lnTo>
                <a:lnTo>
                  <a:pt x="32" y="1139"/>
                </a:lnTo>
                <a:lnTo>
                  <a:pt x="40" y="1144"/>
                </a:lnTo>
                <a:lnTo>
                  <a:pt x="59" y="1154"/>
                </a:lnTo>
                <a:lnTo>
                  <a:pt x="79" y="1164"/>
                </a:lnTo>
                <a:lnTo>
                  <a:pt x="91" y="1169"/>
                </a:lnTo>
                <a:lnTo>
                  <a:pt x="91" y="1169"/>
                </a:lnTo>
                <a:lnTo>
                  <a:pt x="102" y="1174"/>
                </a:lnTo>
                <a:lnTo>
                  <a:pt x="118" y="1182"/>
                </a:lnTo>
                <a:lnTo>
                  <a:pt x="134" y="1189"/>
                </a:lnTo>
                <a:lnTo>
                  <a:pt x="140" y="1191"/>
                </a:lnTo>
                <a:lnTo>
                  <a:pt x="144" y="1193"/>
                </a:lnTo>
                <a:lnTo>
                  <a:pt x="144" y="1193"/>
                </a:lnTo>
                <a:lnTo>
                  <a:pt x="153" y="1191"/>
                </a:lnTo>
                <a:lnTo>
                  <a:pt x="170" y="1189"/>
                </a:lnTo>
                <a:lnTo>
                  <a:pt x="178" y="1187"/>
                </a:lnTo>
                <a:lnTo>
                  <a:pt x="185" y="1183"/>
                </a:lnTo>
                <a:lnTo>
                  <a:pt x="193" y="1180"/>
                </a:lnTo>
                <a:lnTo>
                  <a:pt x="195" y="1176"/>
                </a:lnTo>
                <a:lnTo>
                  <a:pt x="196" y="1174"/>
                </a:lnTo>
                <a:lnTo>
                  <a:pt x="196" y="1174"/>
                </a:lnTo>
                <a:lnTo>
                  <a:pt x="197" y="1168"/>
                </a:lnTo>
                <a:lnTo>
                  <a:pt x="197" y="1162"/>
                </a:lnTo>
                <a:lnTo>
                  <a:pt x="196" y="1157"/>
                </a:lnTo>
                <a:lnTo>
                  <a:pt x="194" y="1153"/>
                </a:lnTo>
                <a:lnTo>
                  <a:pt x="189" y="1147"/>
                </a:lnTo>
                <a:lnTo>
                  <a:pt x="187" y="1145"/>
                </a:lnTo>
                <a:lnTo>
                  <a:pt x="187" y="1145"/>
                </a:lnTo>
                <a:lnTo>
                  <a:pt x="217" y="1141"/>
                </a:lnTo>
                <a:lnTo>
                  <a:pt x="237" y="1138"/>
                </a:lnTo>
                <a:lnTo>
                  <a:pt x="249" y="1135"/>
                </a:lnTo>
                <a:lnTo>
                  <a:pt x="249" y="1135"/>
                </a:lnTo>
                <a:lnTo>
                  <a:pt x="250" y="1134"/>
                </a:lnTo>
                <a:lnTo>
                  <a:pt x="251" y="1130"/>
                </a:lnTo>
                <a:lnTo>
                  <a:pt x="251" y="1126"/>
                </a:lnTo>
                <a:lnTo>
                  <a:pt x="250" y="1121"/>
                </a:lnTo>
                <a:lnTo>
                  <a:pt x="249" y="1117"/>
                </a:lnTo>
                <a:lnTo>
                  <a:pt x="245" y="1113"/>
                </a:lnTo>
                <a:lnTo>
                  <a:pt x="240" y="1109"/>
                </a:lnTo>
                <a:lnTo>
                  <a:pt x="234" y="1107"/>
                </a:lnTo>
                <a:lnTo>
                  <a:pt x="234" y="1107"/>
                </a:lnTo>
                <a:lnTo>
                  <a:pt x="220" y="1103"/>
                </a:lnTo>
                <a:lnTo>
                  <a:pt x="207" y="1099"/>
                </a:lnTo>
                <a:lnTo>
                  <a:pt x="196" y="1095"/>
                </a:lnTo>
                <a:lnTo>
                  <a:pt x="191" y="1092"/>
                </a:lnTo>
                <a:lnTo>
                  <a:pt x="191" y="1092"/>
                </a:lnTo>
                <a:lnTo>
                  <a:pt x="190" y="1090"/>
                </a:lnTo>
                <a:lnTo>
                  <a:pt x="190" y="1085"/>
                </a:lnTo>
                <a:lnTo>
                  <a:pt x="190" y="1072"/>
                </a:lnTo>
                <a:lnTo>
                  <a:pt x="191" y="1054"/>
                </a:lnTo>
                <a:lnTo>
                  <a:pt x="201" y="982"/>
                </a:lnTo>
                <a:lnTo>
                  <a:pt x="201" y="982"/>
                </a:lnTo>
                <a:lnTo>
                  <a:pt x="221" y="949"/>
                </a:lnTo>
                <a:lnTo>
                  <a:pt x="239" y="924"/>
                </a:lnTo>
                <a:lnTo>
                  <a:pt x="246" y="913"/>
                </a:lnTo>
                <a:lnTo>
                  <a:pt x="254" y="906"/>
                </a:lnTo>
                <a:lnTo>
                  <a:pt x="254" y="906"/>
                </a:lnTo>
                <a:lnTo>
                  <a:pt x="263" y="900"/>
                </a:lnTo>
                <a:lnTo>
                  <a:pt x="269" y="895"/>
                </a:lnTo>
                <a:lnTo>
                  <a:pt x="275" y="890"/>
                </a:lnTo>
                <a:lnTo>
                  <a:pt x="282" y="877"/>
                </a:lnTo>
                <a:lnTo>
                  <a:pt x="282" y="877"/>
                </a:lnTo>
                <a:lnTo>
                  <a:pt x="294" y="853"/>
                </a:lnTo>
                <a:lnTo>
                  <a:pt x="306" y="824"/>
                </a:lnTo>
                <a:lnTo>
                  <a:pt x="321" y="791"/>
                </a:lnTo>
                <a:lnTo>
                  <a:pt x="335" y="848"/>
                </a:lnTo>
                <a:lnTo>
                  <a:pt x="335" y="848"/>
                </a:lnTo>
                <a:lnTo>
                  <a:pt x="340" y="867"/>
                </a:lnTo>
                <a:lnTo>
                  <a:pt x="343" y="884"/>
                </a:lnTo>
                <a:lnTo>
                  <a:pt x="345" y="890"/>
                </a:lnTo>
                <a:lnTo>
                  <a:pt x="345" y="896"/>
                </a:lnTo>
                <a:lnTo>
                  <a:pt x="345" y="896"/>
                </a:lnTo>
                <a:lnTo>
                  <a:pt x="346" y="903"/>
                </a:lnTo>
                <a:lnTo>
                  <a:pt x="348" y="914"/>
                </a:lnTo>
                <a:lnTo>
                  <a:pt x="359" y="944"/>
                </a:lnTo>
                <a:lnTo>
                  <a:pt x="368" y="975"/>
                </a:lnTo>
                <a:lnTo>
                  <a:pt x="372" y="988"/>
                </a:lnTo>
                <a:lnTo>
                  <a:pt x="373" y="997"/>
                </a:lnTo>
                <a:lnTo>
                  <a:pt x="373" y="997"/>
                </a:lnTo>
                <a:lnTo>
                  <a:pt x="374" y="1007"/>
                </a:lnTo>
                <a:lnTo>
                  <a:pt x="378" y="1025"/>
                </a:lnTo>
                <a:lnTo>
                  <a:pt x="388" y="1072"/>
                </a:lnTo>
                <a:lnTo>
                  <a:pt x="402" y="1140"/>
                </a:lnTo>
                <a:lnTo>
                  <a:pt x="402" y="1140"/>
                </a:lnTo>
                <a:lnTo>
                  <a:pt x="404" y="1159"/>
                </a:lnTo>
                <a:lnTo>
                  <a:pt x="408" y="1170"/>
                </a:lnTo>
                <a:lnTo>
                  <a:pt x="409" y="1175"/>
                </a:lnTo>
                <a:lnTo>
                  <a:pt x="411" y="1178"/>
                </a:lnTo>
                <a:lnTo>
                  <a:pt x="411" y="1178"/>
                </a:lnTo>
                <a:lnTo>
                  <a:pt x="415" y="1181"/>
                </a:lnTo>
                <a:lnTo>
                  <a:pt x="422" y="1183"/>
                </a:lnTo>
                <a:lnTo>
                  <a:pt x="440" y="1187"/>
                </a:lnTo>
                <a:lnTo>
                  <a:pt x="459" y="1189"/>
                </a:lnTo>
                <a:lnTo>
                  <a:pt x="474" y="1188"/>
                </a:lnTo>
                <a:lnTo>
                  <a:pt x="474" y="1188"/>
                </a:lnTo>
                <a:lnTo>
                  <a:pt x="496" y="1187"/>
                </a:lnTo>
                <a:lnTo>
                  <a:pt x="535" y="1184"/>
                </a:lnTo>
                <a:lnTo>
                  <a:pt x="572" y="1182"/>
                </a:lnTo>
                <a:lnTo>
                  <a:pt x="584" y="1181"/>
                </a:lnTo>
                <a:lnTo>
                  <a:pt x="587" y="1180"/>
                </a:lnTo>
                <a:lnTo>
                  <a:pt x="588" y="1178"/>
                </a:lnTo>
                <a:lnTo>
                  <a:pt x="588" y="1178"/>
                </a:lnTo>
                <a:lnTo>
                  <a:pt x="592" y="1172"/>
                </a:lnTo>
                <a:lnTo>
                  <a:pt x="597" y="1164"/>
                </a:lnTo>
                <a:lnTo>
                  <a:pt x="602" y="1157"/>
                </a:lnTo>
                <a:lnTo>
                  <a:pt x="603" y="1153"/>
                </a:lnTo>
                <a:lnTo>
                  <a:pt x="603" y="1150"/>
                </a:lnTo>
                <a:lnTo>
                  <a:pt x="603" y="1150"/>
                </a:lnTo>
                <a:lnTo>
                  <a:pt x="602" y="1147"/>
                </a:lnTo>
                <a:lnTo>
                  <a:pt x="598" y="1145"/>
                </a:lnTo>
                <a:lnTo>
                  <a:pt x="586" y="1142"/>
                </a:lnTo>
                <a:lnTo>
                  <a:pt x="571" y="1139"/>
                </a:lnTo>
                <a:lnTo>
                  <a:pt x="555" y="1135"/>
                </a:lnTo>
                <a:lnTo>
                  <a:pt x="555" y="1135"/>
                </a:lnTo>
                <a:lnTo>
                  <a:pt x="548" y="1133"/>
                </a:lnTo>
                <a:lnTo>
                  <a:pt x="541" y="1129"/>
                </a:lnTo>
                <a:lnTo>
                  <a:pt x="527" y="1121"/>
                </a:lnTo>
                <a:lnTo>
                  <a:pt x="507" y="1107"/>
                </a:lnTo>
                <a:lnTo>
                  <a:pt x="507" y="1107"/>
                </a:lnTo>
                <a:lnTo>
                  <a:pt x="478" y="1087"/>
                </a:lnTo>
                <a:lnTo>
                  <a:pt x="478" y="1087"/>
                </a:lnTo>
                <a:lnTo>
                  <a:pt x="474" y="997"/>
                </a:lnTo>
                <a:lnTo>
                  <a:pt x="474" y="997"/>
                </a:lnTo>
                <a:lnTo>
                  <a:pt x="471" y="945"/>
                </a:lnTo>
                <a:lnTo>
                  <a:pt x="469" y="891"/>
                </a:lnTo>
                <a:lnTo>
                  <a:pt x="469" y="891"/>
                </a:lnTo>
                <a:lnTo>
                  <a:pt x="463" y="859"/>
                </a:lnTo>
                <a:lnTo>
                  <a:pt x="452" y="799"/>
                </a:lnTo>
                <a:lnTo>
                  <a:pt x="435" y="714"/>
                </a:lnTo>
                <a:lnTo>
                  <a:pt x="435" y="714"/>
                </a:lnTo>
                <a:lnTo>
                  <a:pt x="438" y="711"/>
                </a:lnTo>
                <a:lnTo>
                  <a:pt x="445" y="700"/>
                </a:lnTo>
                <a:lnTo>
                  <a:pt x="445" y="700"/>
                </a:lnTo>
                <a:lnTo>
                  <a:pt x="449" y="692"/>
                </a:lnTo>
                <a:lnTo>
                  <a:pt x="451" y="683"/>
                </a:lnTo>
                <a:lnTo>
                  <a:pt x="451" y="674"/>
                </a:lnTo>
                <a:lnTo>
                  <a:pt x="451" y="670"/>
                </a:lnTo>
                <a:lnTo>
                  <a:pt x="450" y="666"/>
                </a:lnTo>
                <a:lnTo>
                  <a:pt x="450" y="666"/>
                </a:lnTo>
                <a:lnTo>
                  <a:pt x="443" y="652"/>
                </a:lnTo>
                <a:lnTo>
                  <a:pt x="435" y="638"/>
                </a:lnTo>
                <a:lnTo>
                  <a:pt x="435" y="638"/>
                </a:lnTo>
                <a:lnTo>
                  <a:pt x="434" y="635"/>
                </a:lnTo>
                <a:lnTo>
                  <a:pt x="432" y="634"/>
                </a:lnTo>
                <a:lnTo>
                  <a:pt x="431" y="634"/>
                </a:lnTo>
                <a:lnTo>
                  <a:pt x="429" y="634"/>
                </a:lnTo>
                <a:lnTo>
                  <a:pt x="428" y="632"/>
                </a:lnTo>
                <a:lnTo>
                  <a:pt x="426" y="623"/>
                </a:lnTo>
                <a:lnTo>
                  <a:pt x="426" y="623"/>
                </a:lnTo>
                <a:lnTo>
                  <a:pt x="416" y="553"/>
                </a:lnTo>
                <a:lnTo>
                  <a:pt x="411" y="509"/>
                </a:lnTo>
                <a:lnTo>
                  <a:pt x="407" y="480"/>
                </a:lnTo>
                <a:lnTo>
                  <a:pt x="407" y="480"/>
                </a:lnTo>
                <a:lnTo>
                  <a:pt x="403" y="465"/>
                </a:lnTo>
                <a:lnTo>
                  <a:pt x="400" y="454"/>
                </a:lnTo>
                <a:lnTo>
                  <a:pt x="397" y="444"/>
                </a:lnTo>
                <a:lnTo>
                  <a:pt x="397" y="432"/>
                </a:lnTo>
                <a:lnTo>
                  <a:pt x="397" y="432"/>
                </a:lnTo>
                <a:lnTo>
                  <a:pt x="398" y="395"/>
                </a:lnTo>
                <a:lnTo>
                  <a:pt x="398" y="378"/>
                </a:lnTo>
                <a:lnTo>
                  <a:pt x="398" y="372"/>
                </a:lnTo>
                <a:lnTo>
                  <a:pt x="397" y="370"/>
                </a:lnTo>
                <a:lnTo>
                  <a:pt x="397" y="370"/>
                </a:lnTo>
                <a:lnTo>
                  <a:pt x="397" y="369"/>
                </a:lnTo>
                <a:lnTo>
                  <a:pt x="397" y="366"/>
                </a:lnTo>
                <a:lnTo>
                  <a:pt x="400" y="360"/>
                </a:lnTo>
                <a:lnTo>
                  <a:pt x="402" y="351"/>
                </a:lnTo>
                <a:lnTo>
                  <a:pt x="402" y="345"/>
                </a:lnTo>
                <a:lnTo>
                  <a:pt x="402" y="336"/>
                </a:lnTo>
                <a:lnTo>
                  <a:pt x="402" y="336"/>
                </a:lnTo>
                <a:lnTo>
                  <a:pt x="401" y="317"/>
                </a:lnTo>
                <a:lnTo>
                  <a:pt x="401" y="297"/>
                </a:lnTo>
                <a:lnTo>
                  <a:pt x="401" y="280"/>
                </a:lnTo>
                <a:lnTo>
                  <a:pt x="400" y="274"/>
                </a:lnTo>
                <a:lnTo>
                  <a:pt x="397" y="269"/>
                </a:lnTo>
                <a:lnTo>
                  <a:pt x="397" y="269"/>
                </a:lnTo>
                <a:lnTo>
                  <a:pt x="391" y="263"/>
                </a:lnTo>
                <a:lnTo>
                  <a:pt x="384" y="259"/>
                </a:lnTo>
                <a:lnTo>
                  <a:pt x="377" y="254"/>
                </a:lnTo>
                <a:lnTo>
                  <a:pt x="374" y="253"/>
                </a:lnTo>
                <a:lnTo>
                  <a:pt x="373" y="250"/>
                </a:lnTo>
                <a:lnTo>
                  <a:pt x="373" y="250"/>
                </a:lnTo>
                <a:lnTo>
                  <a:pt x="370" y="245"/>
                </a:lnTo>
                <a:lnTo>
                  <a:pt x="365" y="237"/>
                </a:lnTo>
                <a:lnTo>
                  <a:pt x="360" y="229"/>
                </a:lnTo>
                <a:lnTo>
                  <a:pt x="359" y="225"/>
                </a:lnTo>
                <a:lnTo>
                  <a:pt x="359" y="222"/>
                </a:lnTo>
                <a:lnTo>
                  <a:pt x="359" y="222"/>
                </a:lnTo>
                <a:lnTo>
                  <a:pt x="368" y="183"/>
                </a:lnTo>
                <a:lnTo>
                  <a:pt x="368" y="183"/>
                </a:lnTo>
                <a:lnTo>
                  <a:pt x="371" y="182"/>
                </a:lnTo>
                <a:lnTo>
                  <a:pt x="378" y="180"/>
                </a:lnTo>
                <a:lnTo>
                  <a:pt x="385" y="174"/>
                </a:lnTo>
                <a:lnTo>
                  <a:pt x="389" y="169"/>
                </a:lnTo>
                <a:lnTo>
                  <a:pt x="392" y="164"/>
                </a:lnTo>
                <a:lnTo>
                  <a:pt x="392" y="164"/>
                </a:lnTo>
                <a:lnTo>
                  <a:pt x="400" y="145"/>
                </a:lnTo>
                <a:lnTo>
                  <a:pt x="403" y="138"/>
                </a:lnTo>
                <a:lnTo>
                  <a:pt x="407" y="131"/>
                </a:lnTo>
                <a:lnTo>
                  <a:pt x="407" y="131"/>
                </a:lnTo>
                <a:lnTo>
                  <a:pt x="409" y="125"/>
                </a:lnTo>
                <a:lnTo>
                  <a:pt x="411" y="115"/>
                </a:lnTo>
                <a:lnTo>
                  <a:pt x="417" y="88"/>
                </a:lnTo>
                <a:lnTo>
                  <a:pt x="421" y="60"/>
                </a:lnTo>
                <a:lnTo>
                  <a:pt x="421" y="50"/>
                </a:lnTo>
                <a:lnTo>
                  <a:pt x="421" y="44"/>
                </a:lnTo>
                <a:lnTo>
                  <a:pt x="421" y="44"/>
                </a:lnTo>
                <a:lnTo>
                  <a:pt x="417" y="40"/>
                </a:lnTo>
                <a:lnTo>
                  <a:pt x="413" y="35"/>
                </a:lnTo>
                <a:lnTo>
                  <a:pt x="397" y="25"/>
                </a:lnTo>
                <a:lnTo>
                  <a:pt x="397" y="25"/>
                </a:lnTo>
                <a:lnTo>
                  <a:pt x="380" y="13"/>
                </a:lnTo>
                <a:lnTo>
                  <a:pt x="372" y="9"/>
                </a:lnTo>
                <a:lnTo>
                  <a:pt x="364" y="6"/>
                </a:lnTo>
                <a:lnTo>
                  <a:pt x="364" y="6"/>
                </a:lnTo>
                <a:lnTo>
                  <a:pt x="356" y="4"/>
                </a:lnTo>
                <a:lnTo>
                  <a:pt x="349" y="1"/>
                </a:lnTo>
                <a:lnTo>
                  <a:pt x="342" y="0"/>
                </a:lnTo>
                <a:lnTo>
                  <a:pt x="339" y="0"/>
                </a:lnTo>
                <a:lnTo>
                  <a:pt x="335" y="1"/>
                </a:lnTo>
                <a:lnTo>
                  <a:pt x="335" y="1"/>
                </a:lnTo>
                <a:lnTo>
                  <a:pt x="329" y="4"/>
                </a:lnTo>
                <a:lnTo>
                  <a:pt x="325" y="4"/>
                </a:lnTo>
                <a:lnTo>
                  <a:pt x="321" y="6"/>
                </a:lnTo>
                <a:lnTo>
                  <a:pt x="316" y="11"/>
                </a:lnTo>
                <a:lnTo>
                  <a:pt x="316" y="11"/>
                </a:lnTo>
                <a:lnTo>
                  <a:pt x="311" y="16"/>
                </a:lnTo>
                <a:lnTo>
                  <a:pt x="309" y="18"/>
                </a:lnTo>
                <a:lnTo>
                  <a:pt x="305" y="21"/>
                </a:lnTo>
                <a:lnTo>
                  <a:pt x="301" y="25"/>
                </a:lnTo>
                <a:lnTo>
                  <a:pt x="301" y="25"/>
                </a:lnTo>
                <a:lnTo>
                  <a:pt x="297" y="33"/>
                </a:lnTo>
                <a:lnTo>
                  <a:pt x="287" y="44"/>
                </a:lnTo>
                <a:lnTo>
                  <a:pt x="287" y="44"/>
                </a:lnTo>
                <a:lnTo>
                  <a:pt x="281" y="54"/>
                </a:lnTo>
                <a:lnTo>
                  <a:pt x="279" y="59"/>
                </a:lnTo>
                <a:lnTo>
                  <a:pt x="278" y="64"/>
                </a:lnTo>
                <a:lnTo>
                  <a:pt x="273" y="73"/>
                </a:lnTo>
                <a:lnTo>
                  <a:pt x="273" y="73"/>
                </a:lnTo>
                <a:lnTo>
                  <a:pt x="267" y="85"/>
                </a:lnTo>
                <a:lnTo>
                  <a:pt x="263" y="96"/>
                </a:lnTo>
                <a:lnTo>
                  <a:pt x="261" y="107"/>
                </a:lnTo>
                <a:lnTo>
                  <a:pt x="258" y="116"/>
                </a:lnTo>
                <a:lnTo>
                  <a:pt x="258" y="116"/>
                </a:lnTo>
                <a:lnTo>
                  <a:pt x="257" y="123"/>
                </a:lnTo>
                <a:lnTo>
                  <a:pt x="258" y="128"/>
                </a:lnTo>
                <a:lnTo>
                  <a:pt x="257" y="133"/>
                </a:lnTo>
                <a:lnTo>
                  <a:pt x="254" y="140"/>
                </a:lnTo>
                <a:lnTo>
                  <a:pt x="254" y="140"/>
                </a:lnTo>
                <a:lnTo>
                  <a:pt x="250" y="147"/>
                </a:lnTo>
                <a:lnTo>
                  <a:pt x="250" y="151"/>
                </a:lnTo>
                <a:lnTo>
                  <a:pt x="250" y="153"/>
                </a:lnTo>
                <a:lnTo>
                  <a:pt x="249" y="155"/>
                </a:lnTo>
                <a:lnTo>
                  <a:pt x="249" y="155"/>
                </a:lnTo>
                <a:lnTo>
                  <a:pt x="248" y="156"/>
                </a:lnTo>
                <a:lnTo>
                  <a:pt x="249" y="157"/>
                </a:lnTo>
                <a:lnTo>
                  <a:pt x="254" y="164"/>
                </a:lnTo>
                <a:lnTo>
                  <a:pt x="254" y="164"/>
                </a:lnTo>
                <a:lnTo>
                  <a:pt x="257" y="170"/>
                </a:lnTo>
                <a:lnTo>
                  <a:pt x="258" y="172"/>
                </a:lnTo>
                <a:lnTo>
                  <a:pt x="258" y="174"/>
                </a:lnTo>
                <a:lnTo>
                  <a:pt x="258" y="174"/>
                </a:lnTo>
                <a:lnTo>
                  <a:pt x="258" y="180"/>
                </a:lnTo>
                <a:lnTo>
                  <a:pt x="258" y="183"/>
                </a:lnTo>
                <a:lnTo>
                  <a:pt x="263" y="198"/>
                </a:lnTo>
                <a:lnTo>
                  <a:pt x="263" y="198"/>
                </a:lnTo>
                <a:lnTo>
                  <a:pt x="258" y="200"/>
                </a:lnTo>
                <a:lnTo>
                  <a:pt x="248" y="208"/>
                </a:lnTo>
                <a:lnTo>
                  <a:pt x="240" y="214"/>
                </a:lnTo>
                <a:lnTo>
                  <a:pt x="233" y="223"/>
                </a:lnTo>
                <a:lnTo>
                  <a:pt x="226" y="231"/>
                </a:lnTo>
                <a:lnTo>
                  <a:pt x="220" y="241"/>
                </a:lnTo>
                <a:lnTo>
                  <a:pt x="220" y="241"/>
                </a:lnTo>
                <a:lnTo>
                  <a:pt x="218" y="247"/>
                </a:lnTo>
                <a:lnTo>
                  <a:pt x="215" y="254"/>
                </a:lnTo>
                <a:lnTo>
                  <a:pt x="212" y="271"/>
                </a:lnTo>
                <a:lnTo>
                  <a:pt x="208" y="291"/>
                </a:lnTo>
                <a:lnTo>
                  <a:pt x="207" y="311"/>
                </a:lnTo>
                <a:lnTo>
                  <a:pt x="206" y="347"/>
                </a:lnTo>
                <a:lnTo>
                  <a:pt x="206" y="365"/>
                </a:lnTo>
                <a:lnTo>
                  <a:pt x="206" y="365"/>
                </a:lnTo>
                <a:lnTo>
                  <a:pt x="211" y="410"/>
                </a:lnTo>
                <a:lnTo>
                  <a:pt x="215" y="451"/>
                </a:lnTo>
                <a:lnTo>
                  <a:pt x="220" y="489"/>
                </a:lnTo>
                <a:lnTo>
                  <a:pt x="191" y="489"/>
                </a:lnTo>
                <a:lnTo>
                  <a:pt x="191" y="489"/>
                </a:lnTo>
                <a:lnTo>
                  <a:pt x="188" y="486"/>
                </a:lnTo>
                <a:lnTo>
                  <a:pt x="181" y="476"/>
                </a:lnTo>
                <a:lnTo>
                  <a:pt x="169" y="467"/>
                </a:lnTo>
                <a:lnTo>
                  <a:pt x="164" y="463"/>
                </a:lnTo>
                <a:lnTo>
                  <a:pt x="158" y="461"/>
                </a:lnTo>
                <a:lnTo>
                  <a:pt x="158" y="461"/>
                </a:lnTo>
                <a:lnTo>
                  <a:pt x="152" y="460"/>
                </a:lnTo>
                <a:lnTo>
                  <a:pt x="145" y="461"/>
                </a:lnTo>
                <a:lnTo>
                  <a:pt x="128" y="463"/>
                </a:lnTo>
                <a:lnTo>
                  <a:pt x="111" y="469"/>
                </a:lnTo>
                <a:lnTo>
                  <a:pt x="105" y="471"/>
                </a:lnTo>
                <a:lnTo>
                  <a:pt x="101" y="475"/>
                </a:lnTo>
                <a:lnTo>
                  <a:pt x="101" y="475"/>
                </a:lnTo>
                <a:lnTo>
                  <a:pt x="95" y="482"/>
                </a:lnTo>
                <a:lnTo>
                  <a:pt x="90" y="489"/>
                </a:lnTo>
                <a:lnTo>
                  <a:pt x="87" y="495"/>
                </a:lnTo>
                <a:lnTo>
                  <a:pt x="86" y="499"/>
                </a:lnTo>
                <a:lnTo>
                  <a:pt x="86" y="537"/>
                </a:lnTo>
                <a:lnTo>
                  <a:pt x="86" y="537"/>
                </a:lnTo>
                <a:lnTo>
                  <a:pt x="74" y="546"/>
                </a:lnTo>
                <a:lnTo>
                  <a:pt x="66" y="552"/>
                </a:lnTo>
                <a:lnTo>
                  <a:pt x="63" y="554"/>
                </a:lnTo>
                <a:lnTo>
                  <a:pt x="62" y="556"/>
                </a:lnTo>
                <a:lnTo>
                  <a:pt x="62" y="556"/>
                </a:lnTo>
                <a:lnTo>
                  <a:pt x="67" y="570"/>
                </a:lnTo>
                <a:lnTo>
                  <a:pt x="72" y="580"/>
                </a:lnTo>
                <a:lnTo>
                  <a:pt x="72" y="580"/>
                </a:lnTo>
                <a:lnTo>
                  <a:pt x="53" y="642"/>
                </a:lnTo>
                <a:lnTo>
                  <a:pt x="53" y="642"/>
                </a:lnTo>
                <a:lnTo>
                  <a:pt x="47" y="663"/>
                </a:lnTo>
                <a:lnTo>
                  <a:pt x="42" y="682"/>
                </a:lnTo>
                <a:lnTo>
                  <a:pt x="40" y="700"/>
                </a:lnTo>
                <a:lnTo>
                  <a:pt x="38" y="714"/>
                </a:lnTo>
                <a:lnTo>
                  <a:pt x="38" y="714"/>
                </a:lnTo>
                <a:close/>
                <a:moveTo>
                  <a:pt x="201" y="556"/>
                </a:moveTo>
                <a:lnTo>
                  <a:pt x="201" y="556"/>
                </a:lnTo>
                <a:lnTo>
                  <a:pt x="220" y="542"/>
                </a:lnTo>
                <a:lnTo>
                  <a:pt x="220" y="542"/>
                </a:lnTo>
                <a:lnTo>
                  <a:pt x="224" y="537"/>
                </a:lnTo>
                <a:lnTo>
                  <a:pt x="227" y="531"/>
                </a:lnTo>
                <a:lnTo>
                  <a:pt x="230" y="523"/>
                </a:lnTo>
                <a:lnTo>
                  <a:pt x="230" y="523"/>
                </a:lnTo>
                <a:lnTo>
                  <a:pt x="231" y="532"/>
                </a:lnTo>
                <a:lnTo>
                  <a:pt x="232" y="555"/>
                </a:lnTo>
                <a:lnTo>
                  <a:pt x="232" y="568"/>
                </a:lnTo>
                <a:lnTo>
                  <a:pt x="231" y="580"/>
                </a:lnTo>
                <a:lnTo>
                  <a:pt x="228" y="591"/>
                </a:lnTo>
                <a:lnTo>
                  <a:pt x="227" y="596"/>
                </a:lnTo>
                <a:lnTo>
                  <a:pt x="225" y="599"/>
                </a:lnTo>
                <a:lnTo>
                  <a:pt x="225" y="599"/>
                </a:lnTo>
                <a:lnTo>
                  <a:pt x="218" y="610"/>
                </a:lnTo>
                <a:lnTo>
                  <a:pt x="213" y="619"/>
                </a:lnTo>
                <a:lnTo>
                  <a:pt x="209" y="627"/>
                </a:lnTo>
                <a:lnTo>
                  <a:pt x="206" y="638"/>
                </a:lnTo>
                <a:lnTo>
                  <a:pt x="206" y="638"/>
                </a:lnTo>
                <a:lnTo>
                  <a:pt x="203" y="651"/>
                </a:lnTo>
                <a:lnTo>
                  <a:pt x="202" y="663"/>
                </a:lnTo>
                <a:lnTo>
                  <a:pt x="201" y="676"/>
                </a:lnTo>
                <a:lnTo>
                  <a:pt x="201" y="676"/>
                </a:lnTo>
                <a:lnTo>
                  <a:pt x="196" y="665"/>
                </a:lnTo>
                <a:lnTo>
                  <a:pt x="187" y="647"/>
                </a:lnTo>
                <a:lnTo>
                  <a:pt x="187" y="647"/>
                </a:lnTo>
                <a:lnTo>
                  <a:pt x="182" y="641"/>
                </a:lnTo>
                <a:lnTo>
                  <a:pt x="176" y="635"/>
                </a:lnTo>
                <a:lnTo>
                  <a:pt x="170" y="631"/>
                </a:lnTo>
                <a:lnTo>
                  <a:pt x="168" y="628"/>
                </a:lnTo>
                <a:lnTo>
                  <a:pt x="163" y="614"/>
                </a:lnTo>
                <a:lnTo>
                  <a:pt x="168" y="604"/>
                </a:lnTo>
                <a:lnTo>
                  <a:pt x="168" y="604"/>
                </a:lnTo>
                <a:lnTo>
                  <a:pt x="173" y="603"/>
                </a:lnTo>
                <a:lnTo>
                  <a:pt x="178" y="601"/>
                </a:lnTo>
                <a:lnTo>
                  <a:pt x="182" y="599"/>
                </a:lnTo>
                <a:lnTo>
                  <a:pt x="182" y="599"/>
                </a:lnTo>
                <a:lnTo>
                  <a:pt x="187" y="595"/>
                </a:lnTo>
                <a:lnTo>
                  <a:pt x="193" y="586"/>
                </a:lnTo>
                <a:lnTo>
                  <a:pt x="199" y="578"/>
                </a:lnTo>
                <a:lnTo>
                  <a:pt x="201" y="571"/>
                </a:lnTo>
                <a:lnTo>
                  <a:pt x="201" y="571"/>
                </a:lnTo>
                <a:lnTo>
                  <a:pt x="201" y="561"/>
                </a:lnTo>
                <a:lnTo>
                  <a:pt x="201" y="556"/>
                </a:lnTo>
                <a:lnTo>
                  <a:pt x="201" y="5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8">
            <a:extLst>
              <a:ext uri="{FF2B5EF4-FFF2-40B4-BE49-F238E27FC236}">
                <a16:creationId xmlns:a16="http://schemas.microsoft.com/office/drawing/2014/main" id="{A7F67BB8-5259-4958-87B9-908391B87A82}"/>
              </a:ext>
            </a:extLst>
          </p:cNvPr>
          <p:cNvSpPr>
            <a:spLocks noEditPoints="1"/>
          </p:cNvSpPr>
          <p:nvPr/>
        </p:nvSpPr>
        <p:spPr bwMode="auto">
          <a:xfrm>
            <a:off x="632860" y="2888940"/>
            <a:ext cx="1211263" cy="1381125"/>
          </a:xfrm>
          <a:custGeom>
            <a:avLst/>
            <a:gdLst>
              <a:gd name="T0" fmla="*/ 273 w 763"/>
              <a:gd name="T1" fmla="*/ 141 h 870"/>
              <a:gd name="T2" fmla="*/ 212 w 763"/>
              <a:gd name="T3" fmla="*/ 184 h 870"/>
              <a:gd name="T4" fmla="*/ 213 w 763"/>
              <a:gd name="T5" fmla="*/ 232 h 870"/>
              <a:gd name="T6" fmla="*/ 228 w 763"/>
              <a:gd name="T7" fmla="*/ 309 h 870"/>
              <a:gd name="T8" fmla="*/ 267 w 763"/>
              <a:gd name="T9" fmla="*/ 329 h 870"/>
              <a:gd name="T10" fmla="*/ 262 w 763"/>
              <a:gd name="T11" fmla="*/ 382 h 870"/>
              <a:gd name="T12" fmla="*/ 238 w 763"/>
              <a:gd name="T13" fmla="*/ 435 h 870"/>
              <a:gd name="T14" fmla="*/ 209 w 763"/>
              <a:gd name="T15" fmla="*/ 503 h 870"/>
              <a:gd name="T16" fmla="*/ 120 w 763"/>
              <a:gd name="T17" fmla="*/ 523 h 870"/>
              <a:gd name="T18" fmla="*/ 102 w 763"/>
              <a:gd name="T19" fmla="*/ 600 h 870"/>
              <a:gd name="T20" fmla="*/ 84 w 763"/>
              <a:gd name="T21" fmla="*/ 625 h 870"/>
              <a:gd name="T22" fmla="*/ 33 w 763"/>
              <a:gd name="T23" fmla="*/ 635 h 870"/>
              <a:gd name="T24" fmla="*/ 18 w 763"/>
              <a:gd name="T25" fmla="*/ 655 h 870"/>
              <a:gd name="T26" fmla="*/ 43 w 763"/>
              <a:gd name="T27" fmla="*/ 685 h 870"/>
              <a:gd name="T28" fmla="*/ 70 w 763"/>
              <a:gd name="T29" fmla="*/ 798 h 870"/>
              <a:gd name="T30" fmla="*/ 1 w 763"/>
              <a:gd name="T31" fmla="*/ 855 h 870"/>
              <a:gd name="T32" fmla="*/ 20 w 763"/>
              <a:gd name="T33" fmla="*/ 870 h 870"/>
              <a:gd name="T34" fmla="*/ 151 w 763"/>
              <a:gd name="T35" fmla="*/ 860 h 870"/>
              <a:gd name="T36" fmla="*/ 158 w 763"/>
              <a:gd name="T37" fmla="*/ 832 h 870"/>
              <a:gd name="T38" fmla="*/ 136 w 763"/>
              <a:gd name="T39" fmla="*/ 766 h 870"/>
              <a:gd name="T40" fmla="*/ 140 w 763"/>
              <a:gd name="T41" fmla="*/ 685 h 870"/>
              <a:gd name="T42" fmla="*/ 175 w 763"/>
              <a:gd name="T43" fmla="*/ 672 h 870"/>
              <a:gd name="T44" fmla="*/ 155 w 763"/>
              <a:gd name="T45" fmla="*/ 730 h 870"/>
              <a:gd name="T46" fmla="*/ 184 w 763"/>
              <a:gd name="T47" fmla="*/ 768 h 870"/>
              <a:gd name="T48" fmla="*/ 211 w 763"/>
              <a:gd name="T49" fmla="*/ 784 h 870"/>
              <a:gd name="T50" fmla="*/ 246 w 763"/>
              <a:gd name="T51" fmla="*/ 820 h 870"/>
              <a:gd name="T52" fmla="*/ 327 w 763"/>
              <a:gd name="T53" fmla="*/ 803 h 870"/>
              <a:gd name="T54" fmla="*/ 366 w 763"/>
              <a:gd name="T55" fmla="*/ 813 h 870"/>
              <a:gd name="T56" fmla="*/ 351 w 763"/>
              <a:gd name="T57" fmla="*/ 840 h 870"/>
              <a:gd name="T58" fmla="*/ 392 w 763"/>
              <a:gd name="T59" fmla="*/ 856 h 870"/>
              <a:gd name="T60" fmla="*/ 484 w 763"/>
              <a:gd name="T61" fmla="*/ 831 h 870"/>
              <a:gd name="T62" fmla="*/ 544 w 763"/>
              <a:gd name="T63" fmla="*/ 832 h 870"/>
              <a:gd name="T64" fmla="*/ 575 w 763"/>
              <a:gd name="T65" fmla="*/ 788 h 870"/>
              <a:gd name="T66" fmla="*/ 595 w 763"/>
              <a:gd name="T67" fmla="*/ 657 h 870"/>
              <a:gd name="T68" fmla="*/ 698 w 763"/>
              <a:gd name="T69" fmla="*/ 670 h 870"/>
              <a:gd name="T70" fmla="*/ 746 w 763"/>
              <a:gd name="T71" fmla="*/ 634 h 870"/>
              <a:gd name="T72" fmla="*/ 762 w 763"/>
              <a:gd name="T73" fmla="*/ 550 h 870"/>
              <a:gd name="T74" fmla="*/ 759 w 763"/>
              <a:gd name="T75" fmla="*/ 483 h 870"/>
              <a:gd name="T76" fmla="*/ 750 w 763"/>
              <a:gd name="T77" fmla="*/ 416 h 870"/>
              <a:gd name="T78" fmla="*/ 716 w 763"/>
              <a:gd name="T79" fmla="*/ 366 h 870"/>
              <a:gd name="T80" fmla="*/ 648 w 763"/>
              <a:gd name="T81" fmla="*/ 324 h 870"/>
              <a:gd name="T82" fmla="*/ 648 w 763"/>
              <a:gd name="T83" fmla="*/ 292 h 870"/>
              <a:gd name="T84" fmla="*/ 585 w 763"/>
              <a:gd name="T85" fmla="*/ 251 h 870"/>
              <a:gd name="T86" fmla="*/ 531 w 763"/>
              <a:gd name="T87" fmla="*/ 207 h 870"/>
              <a:gd name="T88" fmla="*/ 500 w 763"/>
              <a:gd name="T89" fmla="*/ 186 h 870"/>
              <a:gd name="T90" fmla="*/ 508 w 763"/>
              <a:gd name="T91" fmla="*/ 121 h 870"/>
              <a:gd name="T92" fmla="*/ 496 w 763"/>
              <a:gd name="T93" fmla="*/ 48 h 870"/>
              <a:gd name="T94" fmla="*/ 442 w 763"/>
              <a:gd name="T95" fmla="*/ 4 h 870"/>
              <a:gd name="T96" fmla="*/ 376 w 763"/>
              <a:gd name="T97" fmla="*/ 6 h 870"/>
              <a:gd name="T98" fmla="*/ 333 w 763"/>
              <a:gd name="T99" fmla="*/ 62 h 870"/>
              <a:gd name="T100" fmla="*/ 320 w 763"/>
              <a:gd name="T101" fmla="*/ 145 h 870"/>
              <a:gd name="T102" fmla="*/ 339 w 763"/>
              <a:gd name="T103" fmla="*/ 309 h 870"/>
              <a:gd name="T104" fmla="*/ 349 w 763"/>
              <a:gd name="T105" fmla="*/ 290 h 870"/>
              <a:gd name="T106" fmla="*/ 402 w 763"/>
              <a:gd name="T107" fmla="*/ 198 h 870"/>
              <a:gd name="T108" fmla="*/ 397 w 763"/>
              <a:gd name="T109" fmla="*/ 251 h 870"/>
              <a:gd name="T110" fmla="*/ 397 w 763"/>
              <a:gd name="T111" fmla="*/ 314 h 870"/>
              <a:gd name="T112" fmla="*/ 397 w 763"/>
              <a:gd name="T113" fmla="*/ 389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3" h="870">
                <a:moveTo>
                  <a:pt x="320" y="145"/>
                </a:moveTo>
                <a:lnTo>
                  <a:pt x="320" y="145"/>
                </a:lnTo>
                <a:lnTo>
                  <a:pt x="314" y="143"/>
                </a:lnTo>
                <a:lnTo>
                  <a:pt x="305" y="141"/>
                </a:lnTo>
                <a:lnTo>
                  <a:pt x="297" y="140"/>
                </a:lnTo>
                <a:lnTo>
                  <a:pt x="285" y="140"/>
                </a:lnTo>
                <a:lnTo>
                  <a:pt x="273" y="141"/>
                </a:lnTo>
                <a:lnTo>
                  <a:pt x="260" y="146"/>
                </a:lnTo>
                <a:lnTo>
                  <a:pt x="253" y="150"/>
                </a:lnTo>
                <a:lnTo>
                  <a:pt x="247" y="155"/>
                </a:lnTo>
                <a:lnTo>
                  <a:pt x="247" y="155"/>
                </a:lnTo>
                <a:lnTo>
                  <a:pt x="227" y="170"/>
                </a:lnTo>
                <a:lnTo>
                  <a:pt x="216" y="180"/>
                </a:lnTo>
                <a:lnTo>
                  <a:pt x="212" y="184"/>
                </a:lnTo>
                <a:lnTo>
                  <a:pt x="210" y="188"/>
                </a:lnTo>
                <a:lnTo>
                  <a:pt x="210" y="192"/>
                </a:lnTo>
                <a:lnTo>
                  <a:pt x="209" y="198"/>
                </a:lnTo>
                <a:lnTo>
                  <a:pt x="209" y="198"/>
                </a:lnTo>
                <a:lnTo>
                  <a:pt x="209" y="210"/>
                </a:lnTo>
                <a:lnTo>
                  <a:pt x="211" y="221"/>
                </a:lnTo>
                <a:lnTo>
                  <a:pt x="213" y="232"/>
                </a:lnTo>
                <a:lnTo>
                  <a:pt x="213" y="232"/>
                </a:lnTo>
                <a:lnTo>
                  <a:pt x="217" y="260"/>
                </a:lnTo>
                <a:lnTo>
                  <a:pt x="219" y="283"/>
                </a:lnTo>
                <a:lnTo>
                  <a:pt x="223" y="300"/>
                </a:lnTo>
                <a:lnTo>
                  <a:pt x="223" y="300"/>
                </a:lnTo>
                <a:lnTo>
                  <a:pt x="225" y="304"/>
                </a:lnTo>
                <a:lnTo>
                  <a:pt x="228" y="309"/>
                </a:lnTo>
                <a:lnTo>
                  <a:pt x="235" y="316"/>
                </a:lnTo>
                <a:lnTo>
                  <a:pt x="242" y="323"/>
                </a:lnTo>
                <a:lnTo>
                  <a:pt x="247" y="324"/>
                </a:lnTo>
                <a:lnTo>
                  <a:pt x="247" y="324"/>
                </a:lnTo>
                <a:lnTo>
                  <a:pt x="252" y="325"/>
                </a:lnTo>
                <a:lnTo>
                  <a:pt x="259" y="326"/>
                </a:lnTo>
                <a:lnTo>
                  <a:pt x="267" y="329"/>
                </a:lnTo>
                <a:lnTo>
                  <a:pt x="267" y="358"/>
                </a:lnTo>
                <a:lnTo>
                  <a:pt x="267" y="358"/>
                </a:lnTo>
                <a:lnTo>
                  <a:pt x="267" y="368"/>
                </a:lnTo>
                <a:lnTo>
                  <a:pt x="264" y="377"/>
                </a:lnTo>
                <a:lnTo>
                  <a:pt x="263" y="379"/>
                </a:lnTo>
                <a:lnTo>
                  <a:pt x="262" y="382"/>
                </a:lnTo>
                <a:lnTo>
                  <a:pt x="262" y="382"/>
                </a:lnTo>
                <a:lnTo>
                  <a:pt x="258" y="384"/>
                </a:lnTo>
                <a:lnTo>
                  <a:pt x="253" y="388"/>
                </a:lnTo>
                <a:lnTo>
                  <a:pt x="250" y="393"/>
                </a:lnTo>
                <a:lnTo>
                  <a:pt x="247" y="401"/>
                </a:lnTo>
                <a:lnTo>
                  <a:pt x="247" y="401"/>
                </a:lnTo>
                <a:lnTo>
                  <a:pt x="244" y="416"/>
                </a:lnTo>
                <a:lnTo>
                  <a:pt x="238" y="435"/>
                </a:lnTo>
                <a:lnTo>
                  <a:pt x="228" y="469"/>
                </a:lnTo>
                <a:lnTo>
                  <a:pt x="228" y="469"/>
                </a:lnTo>
                <a:lnTo>
                  <a:pt x="224" y="480"/>
                </a:lnTo>
                <a:lnTo>
                  <a:pt x="219" y="488"/>
                </a:lnTo>
                <a:lnTo>
                  <a:pt x="213" y="498"/>
                </a:lnTo>
                <a:lnTo>
                  <a:pt x="209" y="503"/>
                </a:lnTo>
                <a:lnTo>
                  <a:pt x="209" y="503"/>
                </a:lnTo>
                <a:lnTo>
                  <a:pt x="181" y="504"/>
                </a:lnTo>
                <a:lnTo>
                  <a:pt x="157" y="507"/>
                </a:lnTo>
                <a:lnTo>
                  <a:pt x="146" y="510"/>
                </a:lnTo>
                <a:lnTo>
                  <a:pt x="136" y="512"/>
                </a:lnTo>
                <a:lnTo>
                  <a:pt x="136" y="512"/>
                </a:lnTo>
                <a:lnTo>
                  <a:pt x="128" y="517"/>
                </a:lnTo>
                <a:lnTo>
                  <a:pt x="120" y="523"/>
                </a:lnTo>
                <a:lnTo>
                  <a:pt x="114" y="532"/>
                </a:lnTo>
                <a:lnTo>
                  <a:pt x="108" y="540"/>
                </a:lnTo>
                <a:lnTo>
                  <a:pt x="100" y="554"/>
                </a:lnTo>
                <a:lnTo>
                  <a:pt x="97" y="561"/>
                </a:lnTo>
                <a:lnTo>
                  <a:pt x="107" y="585"/>
                </a:lnTo>
                <a:lnTo>
                  <a:pt x="107" y="585"/>
                </a:lnTo>
                <a:lnTo>
                  <a:pt x="102" y="600"/>
                </a:lnTo>
                <a:lnTo>
                  <a:pt x="97" y="618"/>
                </a:lnTo>
                <a:lnTo>
                  <a:pt x="97" y="618"/>
                </a:lnTo>
                <a:lnTo>
                  <a:pt x="97" y="620"/>
                </a:lnTo>
                <a:lnTo>
                  <a:pt x="96" y="620"/>
                </a:lnTo>
                <a:lnTo>
                  <a:pt x="91" y="621"/>
                </a:lnTo>
                <a:lnTo>
                  <a:pt x="87" y="622"/>
                </a:lnTo>
                <a:lnTo>
                  <a:pt x="84" y="625"/>
                </a:lnTo>
                <a:lnTo>
                  <a:pt x="83" y="628"/>
                </a:lnTo>
                <a:lnTo>
                  <a:pt x="78" y="643"/>
                </a:lnTo>
                <a:lnTo>
                  <a:pt x="78" y="643"/>
                </a:lnTo>
                <a:lnTo>
                  <a:pt x="71" y="640"/>
                </a:lnTo>
                <a:lnTo>
                  <a:pt x="53" y="635"/>
                </a:lnTo>
                <a:lnTo>
                  <a:pt x="43" y="634"/>
                </a:lnTo>
                <a:lnTo>
                  <a:pt x="33" y="635"/>
                </a:lnTo>
                <a:lnTo>
                  <a:pt x="30" y="635"/>
                </a:lnTo>
                <a:lnTo>
                  <a:pt x="26" y="638"/>
                </a:lnTo>
                <a:lnTo>
                  <a:pt x="23" y="640"/>
                </a:lnTo>
                <a:lnTo>
                  <a:pt x="20" y="643"/>
                </a:lnTo>
                <a:lnTo>
                  <a:pt x="20" y="643"/>
                </a:lnTo>
                <a:lnTo>
                  <a:pt x="18" y="649"/>
                </a:lnTo>
                <a:lnTo>
                  <a:pt x="18" y="655"/>
                </a:lnTo>
                <a:lnTo>
                  <a:pt x="20" y="661"/>
                </a:lnTo>
                <a:lnTo>
                  <a:pt x="24" y="666"/>
                </a:lnTo>
                <a:lnTo>
                  <a:pt x="33" y="674"/>
                </a:lnTo>
                <a:lnTo>
                  <a:pt x="37" y="678"/>
                </a:lnTo>
                <a:lnTo>
                  <a:pt x="39" y="681"/>
                </a:lnTo>
                <a:lnTo>
                  <a:pt x="39" y="681"/>
                </a:lnTo>
                <a:lnTo>
                  <a:pt x="43" y="685"/>
                </a:lnTo>
                <a:lnTo>
                  <a:pt x="48" y="687"/>
                </a:lnTo>
                <a:lnTo>
                  <a:pt x="61" y="692"/>
                </a:lnTo>
                <a:lnTo>
                  <a:pt x="73" y="695"/>
                </a:lnTo>
                <a:lnTo>
                  <a:pt x="78" y="696"/>
                </a:lnTo>
                <a:lnTo>
                  <a:pt x="88" y="783"/>
                </a:lnTo>
                <a:lnTo>
                  <a:pt x="88" y="783"/>
                </a:lnTo>
                <a:lnTo>
                  <a:pt x="70" y="798"/>
                </a:lnTo>
                <a:lnTo>
                  <a:pt x="44" y="821"/>
                </a:lnTo>
                <a:lnTo>
                  <a:pt x="44" y="821"/>
                </a:lnTo>
                <a:lnTo>
                  <a:pt x="35" y="829"/>
                </a:lnTo>
                <a:lnTo>
                  <a:pt x="21" y="838"/>
                </a:lnTo>
                <a:lnTo>
                  <a:pt x="9" y="847"/>
                </a:lnTo>
                <a:lnTo>
                  <a:pt x="4" y="852"/>
                </a:lnTo>
                <a:lnTo>
                  <a:pt x="1" y="855"/>
                </a:lnTo>
                <a:lnTo>
                  <a:pt x="1" y="855"/>
                </a:lnTo>
                <a:lnTo>
                  <a:pt x="0" y="859"/>
                </a:lnTo>
                <a:lnTo>
                  <a:pt x="0" y="861"/>
                </a:lnTo>
                <a:lnTo>
                  <a:pt x="1" y="864"/>
                </a:lnTo>
                <a:lnTo>
                  <a:pt x="4" y="865"/>
                </a:lnTo>
                <a:lnTo>
                  <a:pt x="12" y="867"/>
                </a:lnTo>
                <a:lnTo>
                  <a:pt x="20" y="870"/>
                </a:lnTo>
                <a:lnTo>
                  <a:pt x="20" y="870"/>
                </a:lnTo>
                <a:lnTo>
                  <a:pt x="29" y="870"/>
                </a:lnTo>
                <a:lnTo>
                  <a:pt x="44" y="870"/>
                </a:lnTo>
                <a:lnTo>
                  <a:pt x="85" y="866"/>
                </a:lnTo>
                <a:lnTo>
                  <a:pt x="128" y="863"/>
                </a:lnTo>
                <a:lnTo>
                  <a:pt x="151" y="860"/>
                </a:lnTo>
                <a:lnTo>
                  <a:pt x="151" y="860"/>
                </a:lnTo>
                <a:lnTo>
                  <a:pt x="157" y="859"/>
                </a:lnTo>
                <a:lnTo>
                  <a:pt x="161" y="856"/>
                </a:lnTo>
                <a:lnTo>
                  <a:pt x="165" y="854"/>
                </a:lnTo>
                <a:lnTo>
                  <a:pt x="165" y="850"/>
                </a:lnTo>
                <a:lnTo>
                  <a:pt x="165" y="850"/>
                </a:lnTo>
                <a:lnTo>
                  <a:pt x="163" y="843"/>
                </a:lnTo>
                <a:lnTo>
                  <a:pt x="158" y="832"/>
                </a:lnTo>
                <a:lnTo>
                  <a:pt x="151" y="817"/>
                </a:lnTo>
                <a:lnTo>
                  <a:pt x="151" y="817"/>
                </a:lnTo>
                <a:lnTo>
                  <a:pt x="143" y="803"/>
                </a:lnTo>
                <a:lnTo>
                  <a:pt x="136" y="792"/>
                </a:lnTo>
                <a:lnTo>
                  <a:pt x="136" y="792"/>
                </a:lnTo>
                <a:lnTo>
                  <a:pt x="136" y="777"/>
                </a:lnTo>
                <a:lnTo>
                  <a:pt x="136" y="766"/>
                </a:lnTo>
                <a:lnTo>
                  <a:pt x="136" y="759"/>
                </a:lnTo>
                <a:lnTo>
                  <a:pt x="136" y="759"/>
                </a:lnTo>
                <a:lnTo>
                  <a:pt x="136" y="747"/>
                </a:lnTo>
                <a:lnTo>
                  <a:pt x="136" y="722"/>
                </a:lnTo>
                <a:lnTo>
                  <a:pt x="136" y="691"/>
                </a:lnTo>
                <a:lnTo>
                  <a:pt x="136" y="691"/>
                </a:lnTo>
                <a:lnTo>
                  <a:pt x="140" y="685"/>
                </a:lnTo>
                <a:lnTo>
                  <a:pt x="145" y="680"/>
                </a:lnTo>
                <a:lnTo>
                  <a:pt x="151" y="676"/>
                </a:lnTo>
                <a:lnTo>
                  <a:pt x="151" y="676"/>
                </a:lnTo>
                <a:lnTo>
                  <a:pt x="158" y="674"/>
                </a:lnTo>
                <a:lnTo>
                  <a:pt x="166" y="673"/>
                </a:lnTo>
                <a:lnTo>
                  <a:pt x="175" y="672"/>
                </a:lnTo>
                <a:lnTo>
                  <a:pt x="175" y="672"/>
                </a:lnTo>
                <a:lnTo>
                  <a:pt x="171" y="676"/>
                </a:lnTo>
                <a:lnTo>
                  <a:pt x="167" y="681"/>
                </a:lnTo>
                <a:lnTo>
                  <a:pt x="163" y="689"/>
                </a:lnTo>
                <a:lnTo>
                  <a:pt x="159" y="697"/>
                </a:lnTo>
                <a:lnTo>
                  <a:pt x="155" y="707"/>
                </a:lnTo>
                <a:lnTo>
                  <a:pt x="154" y="718"/>
                </a:lnTo>
                <a:lnTo>
                  <a:pt x="155" y="730"/>
                </a:lnTo>
                <a:lnTo>
                  <a:pt x="155" y="730"/>
                </a:lnTo>
                <a:lnTo>
                  <a:pt x="159" y="748"/>
                </a:lnTo>
                <a:lnTo>
                  <a:pt x="161" y="753"/>
                </a:lnTo>
                <a:lnTo>
                  <a:pt x="164" y="755"/>
                </a:lnTo>
                <a:lnTo>
                  <a:pt x="166" y="757"/>
                </a:lnTo>
                <a:lnTo>
                  <a:pt x="171" y="760"/>
                </a:lnTo>
                <a:lnTo>
                  <a:pt x="184" y="768"/>
                </a:lnTo>
                <a:lnTo>
                  <a:pt x="184" y="768"/>
                </a:lnTo>
                <a:lnTo>
                  <a:pt x="198" y="777"/>
                </a:lnTo>
                <a:lnTo>
                  <a:pt x="205" y="779"/>
                </a:lnTo>
                <a:lnTo>
                  <a:pt x="209" y="779"/>
                </a:lnTo>
                <a:lnTo>
                  <a:pt x="209" y="778"/>
                </a:lnTo>
                <a:lnTo>
                  <a:pt x="209" y="778"/>
                </a:lnTo>
                <a:lnTo>
                  <a:pt x="211" y="784"/>
                </a:lnTo>
                <a:lnTo>
                  <a:pt x="215" y="791"/>
                </a:lnTo>
                <a:lnTo>
                  <a:pt x="218" y="798"/>
                </a:lnTo>
                <a:lnTo>
                  <a:pt x="224" y="807"/>
                </a:lnTo>
                <a:lnTo>
                  <a:pt x="231" y="814"/>
                </a:lnTo>
                <a:lnTo>
                  <a:pt x="236" y="817"/>
                </a:lnTo>
                <a:lnTo>
                  <a:pt x="241" y="819"/>
                </a:lnTo>
                <a:lnTo>
                  <a:pt x="246" y="820"/>
                </a:lnTo>
                <a:lnTo>
                  <a:pt x="252" y="821"/>
                </a:lnTo>
                <a:lnTo>
                  <a:pt x="252" y="821"/>
                </a:lnTo>
                <a:lnTo>
                  <a:pt x="258" y="821"/>
                </a:lnTo>
                <a:lnTo>
                  <a:pt x="267" y="820"/>
                </a:lnTo>
                <a:lnTo>
                  <a:pt x="285" y="817"/>
                </a:lnTo>
                <a:lnTo>
                  <a:pt x="305" y="811"/>
                </a:lnTo>
                <a:lnTo>
                  <a:pt x="327" y="803"/>
                </a:lnTo>
                <a:lnTo>
                  <a:pt x="362" y="789"/>
                </a:lnTo>
                <a:lnTo>
                  <a:pt x="378" y="783"/>
                </a:lnTo>
                <a:lnTo>
                  <a:pt x="397" y="788"/>
                </a:lnTo>
                <a:lnTo>
                  <a:pt x="382" y="807"/>
                </a:lnTo>
                <a:lnTo>
                  <a:pt x="382" y="807"/>
                </a:lnTo>
                <a:lnTo>
                  <a:pt x="378" y="808"/>
                </a:lnTo>
                <a:lnTo>
                  <a:pt x="366" y="813"/>
                </a:lnTo>
                <a:lnTo>
                  <a:pt x="355" y="819"/>
                </a:lnTo>
                <a:lnTo>
                  <a:pt x="350" y="823"/>
                </a:lnTo>
                <a:lnTo>
                  <a:pt x="349" y="826"/>
                </a:lnTo>
                <a:lnTo>
                  <a:pt x="349" y="826"/>
                </a:lnTo>
                <a:lnTo>
                  <a:pt x="349" y="830"/>
                </a:lnTo>
                <a:lnTo>
                  <a:pt x="350" y="835"/>
                </a:lnTo>
                <a:lnTo>
                  <a:pt x="351" y="840"/>
                </a:lnTo>
                <a:lnTo>
                  <a:pt x="353" y="843"/>
                </a:lnTo>
                <a:lnTo>
                  <a:pt x="357" y="848"/>
                </a:lnTo>
                <a:lnTo>
                  <a:pt x="362" y="852"/>
                </a:lnTo>
                <a:lnTo>
                  <a:pt x="367" y="854"/>
                </a:lnTo>
                <a:lnTo>
                  <a:pt x="373" y="855"/>
                </a:lnTo>
                <a:lnTo>
                  <a:pt x="373" y="855"/>
                </a:lnTo>
                <a:lnTo>
                  <a:pt x="392" y="856"/>
                </a:lnTo>
                <a:lnTo>
                  <a:pt x="419" y="856"/>
                </a:lnTo>
                <a:lnTo>
                  <a:pt x="443" y="856"/>
                </a:lnTo>
                <a:lnTo>
                  <a:pt x="455" y="855"/>
                </a:lnTo>
                <a:lnTo>
                  <a:pt x="455" y="855"/>
                </a:lnTo>
                <a:lnTo>
                  <a:pt x="461" y="850"/>
                </a:lnTo>
                <a:lnTo>
                  <a:pt x="472" y="842"/>
                </a:lnTo>
                <a:lnTo>
                  <a:pt x="484" y="831"/>
                </a:lnTo>
                <a:lnTo>
                  <a:pt x="484" y="831"/>
                </a:lnTo>
                <a:lnTo>
                  <a:pt x="502" y="834"/>
                </a:lnTo>
                <a:lnTo>
                  <a:pt x="518" y="835"/>
                </a:lnTo>
                <a:lnTo>
                  <a:pt x="532" y="836"/>
                </a:lnTo>
                <a:lnTo>
                  <a:pt x="532" y="836"/>
                </a:lnTo>
                <a:lnTo>
                  <a:pt x="538" y="835"/>
                </a:lnTo>
                <a:lnTo>
                  <a:pt x="544" y="832"/>
                </a:lnTo>
                <a:lnTo>
                  <a:pt x="549" y="829"/>
                </a:lnTo>
                <a:lnTo>
                  <a:pt x="554" y="824"/>
                </a:lnTo>
                <a:lnTo>
                  <a:pt x="562" y="812"/>
                </a:lnTo>
                <a:lnTo>
                  <a:pt x="571" y="797"/>
                </a:lnTo>
                <a:lnTo>
                  <a:pt x="571" y="797"/>
                </a:lnTo>
                <a:lnTo>
                  <a:pt x="573" y="792"/>
                </a:lnTo>
                <a:lnTo>
                  <a:pt x="575" y="788"/>
                </a:lnTo>
                <a:lnTo>
                  <a:pt x="576" y="773"/>
                </a:lnTo>
                <a:lnTo>
                  <a:pt x="577" y="756"/>
                </a:lnTo>
                <a:lnTo>
                  <a:pt x="577" y="739"/>
                </a:lnTo>
                <a:lnTo>
                  <a:pt x="577" y="709"/>
                </a:lnTo>
                <a:lnTo>
                  <a:pt x="576" y="696"/>
                </a:lnTo>
                <a:lnTo>
                  <a:pt x="595" y="657"/>
                </a:lnTo>
                <a:lnTo>
                  <a:pt x="595" y="657"/>
                </a:lnTo>
                <a:lnTo>
                  <a:pt x="611" y="664"/>
                </a:lnTo>
                <a:lnTo>
                  <a:pt x="634" y="676"/>
                </a:lnTo>
                <a:lnTo>
                  <a:pt x="634" y="676"/>
                </a:lnTo>
                <a:lnTo>
                  <a:pt x="639" y="678"/>
                </a:lnTo>
                <a:lnTo>
                  <a:pt x="648" y="678"/>
                </a:lnTo>
                <a:lnTo>
                  <a:pt x="672" y="675"/>
                </a:lnTo>
                <a:lnTo>
                  <a:pt x="698" y="670"/>
                </a:lnTo>
                <a:lnTo>
                  <a:pt x="716" y="667"/>
                </a:lnTo>
                <a:lnTo>
                  <a:pt x="716" y="667"/>
                </a:lnTo>
                <a:lnTo>
                  <a:pt x="722" y="664"/>
                </a:lnTo>
                <a:lnTo>
                  <a:pt x="728" y="658"/>
                </a:lnTo>
                <a:lnTo>
                  <a:pt x="734" y="652"/>
                </a:lnTo>
                <a:lnTo>
                  <a:pt x="740" y="644"/>
                </a:lnTo>
                <a:lnTo>
                  <a:pt x="746" y="634"/>
                </a:lnTo>
                <a:lnTo>
                  <a:pt x="751" y="623"/>
                </a:lnTo>
                <a:lnTo>
                  <a:pt x="756" y="611"/>
                </a:lnTo>
                <a:lnTo>
                  <a:pt x="759" y="599"/>
                </a:lnTo>
                <a:lnTo>
                  <a:pt x="759" y="599"/>
                </a:lnTo>
                <a:lnTo>
                  <a:pt x="762" y="585"/>
                </a:lnTo>
                <a:lnTo>
                  <a:pt x="763" y="568"/>
                </a:lnTo>
                <a:lnTo>
                  <a:pt x="762" y="550"/>
                </a:lnTo>
                <a:lnTo>
                  <a:pt x="760" y="532"/>
                </a:lnTo>
                <a:lnTo>
                  <a:pt x="757" y="501"/>
                </a:lnTo>
                <a:lnTo>
                  <a:pt x="754" y="488"/>
                </a:lnTo>
                <a:lnTo>
                  <a:pt x="754" y="488"/>
                </a:lnTo>
                <a:lnTo>
                  <a:pt x="756" y="488"/>
                </a:lnTo>
                <a:lnTo>
                  <a:pt x="758" y="486"/>
                </a:lnTo>
                <a:lnTo>
                  <a:pt x="759" y="483"/>
                </a:lnTo>
                <a:lnTo>
                  <a:pt x="760" y="478"/>
                </a:lnTo>
                <a:lnTo>
                  <a:pt x="760" y="472"/>
                </a:lnTo>
                <a:lnTo>
                  <a:pt x="759" y="464"/>
                </a:lnTo>
                <a:lnTo>
                  <a:pt x="759" y="464"/>
                </a:lnTo>
                <a:lnTo>
                  <a:pt x="757" y="446"/>
                </a:lnTo>
                <a:lnTo>
                  <a:pt x="753" y="429"/>
                </a:lnTo>
                <a:lnTo>
                  <a:pt x="750" y="416"/>
                </a:lnTo>
                <a:lnTo>
                  <a:pt x="747" y="410"/>
                </a:lnTo>
                <a:lnTo>
                  <a:pt x="745" y="406"/>
                </a:lnTo>
                <a:lnTo>
                  <a:pt x="745" y="406"/>
                </a:lnTo>
                <a:lnTo>
                  <a:pt x="739" y="396"/>
                </a:lnTo>
                <a:lnTo>
                  <a:pt x="729" y="382"/>
                </a:lnTo>
                <a:lnTo>
                  <a:pt x="723" y="374"/>
                </a:lnTo>
                <a:lnTo>
                  <a:pt x="716" y="366"/>
                </a:lnTo>
                <a:lnTo>
                  <a:pt x="706" y="359"/>
                </a:lnTo>
                <a:lnTo>
                  <a:pt x="696" y="353"/>
                </a:lnTo>
                <a:lnTo>
                  <a:pt x="696" y="353"/>
                </a:lnTo>
                <a:lnTo>
                  <a:pt x="677" y="342"/>
                </a:lnTo>
                <a:lnTo>
                  <a:pt x="661" y="332"/>
                </a:lnTo>
                <a:lnTo>
                  <a:pt x="648" y="324"/>
                </a:lnTo>
                <a:lnTo>
                  <a:pt x="648" y="324"/>
                </a:lnTo>
                <a:lnTo>
                  <a:pt x="652" y="315"/>
                </a:lnTo>
                <a:lnTo>
                  <a:pt x="653" y="307"/>
                </a:lnTo>
                <a:lnTo>
                  <a:pt x="653" y="303"/>
                </a:lnTo>
                <a:lnTo>
                  <a:pt x="653" y="300"/>
                </a:lnTo>
                <a:lnTo>
                  <a:pt x="653" y="300"/>
                </a:lnTo>
                <a:lnTo>
                  <a:pt x="652" y="296"/>
                </a:lnTo>
                <a:lnTo>
                  <a:pt x="648" y="292"/>
                </a:lnTo>
                <a:lnTo>
                  <a:pt x="639" y="285"/>
                </a:lnTo>
                <a:lnTo>
                  <a:pt x="628" y="279"/>
                </a:lnTo>
                <a:lnTo>
                  <a:pt x="619" y="275"/>
                </a:lnTo>
                <a:lnTo>
                  <a:pt x="619" y="275"/>
                </a:lnTo>
                <a:lnTo>
                  <a:pt x="612" y="271"/>
                </a:lnTo>
                <a:lnTo>
                  <a:pt x="602" y="265"/>
                </a:lnTo>
                <a:lnTo>
                  <a:pt x="585" y="251"/>
                </a:lnTo>
                <a:lnTo>
                  <a:pt x="585" y="251"/>
                </a:lnTo>
                <a:lnTo>
                  <a:pt x="571" y="239"/>
                </a:lnTo>
                <a:lnTo>
                  <a:pt x="564" y="233"/>
                </a:lnTo>
                <a:lnTo>
                  <a:pt x="556" y="227"/>
                </a:lnTo>
                <a:lnTo>
                  <a:pt x="556" y="227"/>
                </a:lnTo>
                <a:lnTo>
                  <a:pt x="546" y="219"/>
                </a:lnTo>
                <a:lnTo>
                  <a:pt x="531" y="207"/>
                </a:lnTo>
                <a:lnTo>
                  <a:pt x="519" y="197"/>
                </a:lnTo>
                <a:lnTo>
                  <a:pt x="515" y="194"/>
                </a:lnTo>
                <a:lnTo>
                  <a:pt x="513" y="193"/>
                </a:lnTo>
                <a:lnTo>
                  <a:pt x="513" y="193"/>
                </a:lnTo>
                <a:lnTo>
                  <a:pt x="512" y="193"/>
                </a:lnTo>
                <a:lnTo>
                  <a:pt x="508" y="192"/>
                </a:lnTo>
                <a:lnTo>
                  <a:pt x="500" y="186"/>
                </a:lnTo>
                <a:lnTo>
                  <a:pt x="489" y="179"/>
                </a:lnTo>
                <a:lnTo>
                  <a:pt x="489" y="159"/>
                </a:lnTo>
                <a:lnTo>
                  <a:pt x="489" y="159"/>
                </a:lnTo>
                <a:lnTo>
                  <a:pt x="498" y="145"/>
                </a:lnTo>
                <a:lnTo>
                  <a:pt x="504" y="132"/>
                </a:lnTo>
                <a:lnTo>
                  <a:pt x="507" y="126"/>
                </a:lnTo>
                <a:lnTo>
                  <a:pt x="508" y="121"/>
                </a:lnTo>
                <a:lnTo>
                  <a:pt x="508" y="121"/>
                </a:lnTo>
                <a:lnTo>
                  <a:pt x="508" y="106"/>
                </a:lnTo>
                <a:lnTo>
                  <a:pt x="508" y="95"/>
                </a:lnTo>
                <a:lnTo>
                  <a:pt x="507" y="83"/>
                </a:lnTo>
                <a:lnTo>
                  <a:pt x="504" y="71"/>
                </a:lnTo>
                <a:lnTo>
                  <a:pt x="501" y="59"/>
                </a:lnTo>
                <a:lnTo>
                  <a:pt x="496" y="48"/>
                </a:lnTo>
                <a:lnTo>
                  <a:pt x="489" y="39"/>
                </a:lnTo>
                <a:lnTo>
                  <a:pt x="489" y="39"/>
                </a:lnTo>
                <a:lnTo>
                  <a:pt x="474" y="23"/>
                </a:lnTo>
                <a:lnTo>
                  <a:pt x="467" y="17"/>
                </a:lnTo>
                <a:lnTo>
                  <a:pt x="459" y="12"/>
                </a:lnTo>
                <a:lnTo>
                  <a:pt x="451" y="7"/>
                </a:lnTo>
                <a:lnTo>
                  <a:pt x="442" y="4"/>
                </a:lnTo>
                <a:lnTo>
                  <a:pt x="432" y="1"/>
                </a:lnTo>
                <a:lnTo>
                  <a:pt x="421" y="0"/>
                </a:lnTo>
                <a:lnTo>
                  <a:pt x="421" y="0"/>
                </a:lnTo>
                <a:lnTo>
                  <a:pt x="409" y="0"/>
                </a:lnTo>
                <a:lnTo>
                  <a:pt x="398" y="1"/>
                </a:lnTo>
                <a:lnTo>
                  <a:pt x="386" y="4"/>
                </a:lnTo>
                <a:lnTo>
                  <a:pt x="376" y="6"/>
                </a:lnTo>
                <a:lnTo>
                  <a:pt x="367" y="10"/>
                </a:lnTo>
                <a:lnTo>
                  <a:pt x="360" y="14"/>
                </a:lnTo>
                <a:lnTo>
                  <a:pt x="353" y="19"/>
                </a:lnTo>
                <a:lnTo>
                  <a:pt x="349" y="24"/>
                </a:lnTo>
                <a:lnTo>
                  <a:pt x="349" y="24"/>
                </a:lnTo>
                <a:lnTo>
                  <a:pt x="341" y="40"/>
                </a:lnTo>
                <a:lnTo>
                  <a:pt x="333" y="62"/>
                </a:lnTo>
                <a:lnTo>
                  <a:pt x="327" y="85"/>
                </a:lnTo>
                <a:lnTo>
                  <a:pt x="324" y="94"/>
                </a:lnTo>
                <a:lnTo>
                  <a:pt x="324" y="101"/>
                </a:lnTo>
                <a:lnTo>
                  <a:pt x="324" y="101"/>
                </a:lnTo>
                <a:lnTo>
                  <a:pt x="324" y="116"/>
                </a:lnTo>
                <a:lnTo>
                  <a:pt x="322" y="129"/>
                </a:lnTo>
                <a:lnTo>
                  <a:pt x="320" y="145"/>
                </a:lnTo>
                <a:lnTo>
                  <a:pt x="320" y="145"/>
                </a:lnTo>
                <a:close/>
                <a:moveTo>
                  <a:pt x="378" y="353"/>
                </a:moveTo>
                <a:lnTo>
                  <a:pt x="358" y="319"/>
                </a:lnTo>
                <a:lnTo>
                  <a:pt x="358" y="319"/>
                </a:lnTo>
                <a:lnTo>
                  <a:pt x="349" y="314"/>
                </a:lnTo>
                <a:lnTo>
                  <a:pt x="339" y="309"/>
                </a:lnTo>
                <a:lnTo>
                  <a:pt x="339" y="309"/>
                </a:lnTo>
                <a:lnTo>
                  <a:pt x="339" y="307"/>
                </a:lnTo>
                <a:lnTo>
                  <a:pt x="339" y="302"/>
                </a:lnTo>
                <a:lnTo>
                  <a:pt x="339" y="295"/>
                </a:lnTo>
                <a:lnTo>
                  <a:pt x="339" y="295"/>
                </a:lnTo>
                <a:lnTo>
                  <a:pt x="343" y="292"/>
                </a:lnTo>
                <a:lnTo>
                  <a:pt x="349" y="290"/>
                </a:lnTo>
                <a:lnTo>
                  <a:pt x="349" y="290"/>
                </a:lnTo>
                <a:lnTo>
                  <a:pt x="350" y="289"/>
                </a:lnTo>
                <a:lnTo>
                  <a:pt x="352" y="285"/>
                </a:lnTo>
                <a:lnTo>
                  <a:pt x="357" y="274"/>
                </a:lnTo>
                <a:lnTo>
                  <a:pt x="361" y="261"/>
                </a:lnTo>
                <a:lnTo>
                  <a:pt x="363" y="251"/>
                </a:lnTo>
                <a:lnTo>
                  <a:pt x="363" y="188"/>
                </a:lnTo>
                <a:lnTo>
                  <a:pt x="402" y="198"/>
                </a:lnTo>
                <a:lnTo>
                  <a:pt x="402" y="198"/>
                </a:lnTo>
                <a:lnTo>
                  <a:pt x="403" y="205"/>
                </a:lnTo>
                <a:lnTo>
                  <a:pt x="407" y="217"/>
                </a:lnTo>
                <a:lnTo>
                  <a:pt x="407" y="217"/>
                </a:lnTo>
                <a:lnTo>
                  <a:pt x="410" y="225"/>
                </a:lnTo>
                <a:lnTo>
                  <a:pt x="411" y="227"/>
                </a:lnTo>
                <a:lnTo>
                  <a:pt x="397" y="251"/>
                </a:lnTo>
                <a:lnTo>
                  <a:pt x="416" y="251"/>
                </a:lnTo>
                <a:lnTo>
                  <a:pt x="411" y="266"/>
                </a:lnTo>
                <a:lnTo>
                  <a:pt x="411" y="266"/>
                </a:lnTo>
                <a:lnTo>
                  <a:pt x="404" y="286"/>
                </a:lnTo>
                <a:lnTo>
                  <a:pt x="399" y="303"/>
                </a:lnTo>
                <a:lnTo>
                  <a:pt x="397" y="314"/>
                </a:lnTo>
                <a:lnTo>
                  <a:pt x="397" y="314"/>
                </a:lnTo>
                <a:lnTo>
                  <a:pt x="396" y="350"/>
                </a:lnTo>
                <a:lnTo>
                  <a:pt x="396" y="374"/>
                </a:lnTo>
                <a:lnTo>
                  <a:pt x="397" y="389"/>
                </a:lnTo>
                <a:lnTo>
                  <a:pt x="397" y="389"/>
                </a:lnTo>
                <a:lnTo>
                  <a:pt x="378" y="353"/>
                </a:lnTo>
                <a:lnTo>
                  <a:pt x="378" y="353"/>
                </a:lnTo>
                <a:close/>
                <a:moveTo>
                  <a:pt x="397" y="389"/>
                </a:moveTo>
                <a:lnTo>
                  <a:pt x="397" y="389"/>
                </a:lnTo>
                <a:lnTo>
                  <a:pt x="397" y="391"/>
                </a:lnTo>
                <a:lnTo>
                  <a:pt x="397" y="391"/>
                </a:lnTo>
                <a:lnTo>
                  <a:pt x="397" y="389"/>
                </a:lnTo>
                <a:lnTo>
                  <a:pt x="397" y="3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5">
            <a:extLst>
              <a:ext uri="{FF2B5EF4-FFF2-40B4-BE49-F238E27FC236}">
                <a16:creationId xmlns:a16="http://schemas.microsoft.com/office/drawing/2014/main" id="{BCD9BA3B-E0E0-4F9F-B1C0-6256EA5533ED}"/>
              </a:ext>
            </a:extLst>
          </p:cNvPr>
          <p:cNvSpPr>
            <a:spLocks noEditPoints="1"/>
          </p:cNvSpPr>
          <p:nvPr/>
        </p:nvSpPr>
        <p:spPr bwMode="auto">
          <a:xfrm>
            <a:off x="2342710" y="2888939"/>
            <a:ext cx="1562484" cy="1475017"/>
          </a:xfrm>
          <a:custGeom>
            <a:avLst/>
            <a:gdLst>
              <a:gd name="T0" fmla="*/ 606 w 1179"/>
              <a:gd name="T1" fmla="*/ 468 h 1113"/>
              <a:gd name="T2" fmla="*/ 654 w 1179"/>
              <a:gd name="T3" fmla="*/ 574 h 1113"/>
              <a:gd name="T4" fmla="*/ 629 w 1179"/>
              <a:gd name="T5" fmla="*/ 709 h 1113"/>
              <a:gd name="T6" fmla="*/ 741 w 1179"/>
              <a:gd name="T7" fmla="*/ 900 h 1113"/>
              <a:gd name="T8" fmla="*/ 773 w 1179"/>
              <a:gd name="T9" fmla="*/ 982 h 1113"/>
              <a:gd name="T10" fmla="*/ 715 w 1179"/>
              <a:gd name="T11" fmla="*/ 1026 h 1113"/>
              <a:gd name="T12" fmla="*/ 716 w 1179"/>
              <a:gd name="T13" fmla="*/ 1055 h 1113"/>
              <a:gd name="T14" fmla="*/ 667 w 1179"/>
              <a:gd name="T15" fmla="*/ 1110 h 1113"/>
              <a:gd name="T16" fmla="*/ 877 w 1179"/>
              <a:gd name="T17" fmla="*/ 1109 h 1113"/>
              <a:gd name="T18" fmla="*/ 919 w 1179"/>
              <a:gd name="T19" fmla="*/ 1061 h 1113"/>
              <a:gd name="T20" fmla="*/ 949 w 1179"/>
              <a:gd name="T21" fmla="*/ 1033 h 1113"/>
              <a:gd name="T22" fmla="*/ 932 w 1179"/>
              <a:gd name="T23" fmla="*/ 939 h 1113"/>
              <a:gd name="T24" fmla="*/ 910 w 1179"/>
              <a:gd name="T25" fmla="*/ 756 h 1113"/>
              <a:gd name="T26" fmla="*/ 1007 w 1179"/>
              <a:gd name="T27" fmla="*/ 526 h 1113"/>
              <a:gd name="T28" fmla="*/ 1141 w 1179"/>
              <a:gd name="T29" fmla="*/ 435 h 1113"/>
              <a:gd name="T30" fmla="*/ 1154 w 1179"/>
              <a:gd name="T31" fmla="*/ 271 h 1113"/>
              <a:gd name="T32" fmla="*/ 1043 w 1179"/>
              <a:gd name="T33" fmla="*/ 148 h 1113"/>
              <a:gd name="T34" fmla="*/ 877 w 1179"/>
              <a:gd name="T35" fmla="*/ 34 h 1113"/>
              <a:gd name="T36" fmla="*/ 722 w 1179"/>
              <a:gd name="T37" fmla="*/ 0 h 1113"/>
              <a:gd name="T38" fmla="*/ 541 w 1179"/>
              <a:gd name="T39" fmla="*/ 55 h 1113"/>
              <a:gd name="T40" fmla="*/ 432 w 1179"/>
              <a:gd name="T41" fmla="*/ 61 h 1113"/>
              <a:gd name="T42" fmla="*/ 349 w 1179"/>
              <a:gd name="T43" fmla="*/ 79 h 1113"/>
              <a:gd name="T44" fmla="*/ 316 w 1179"/>
              <a:gd name="T45" fmla="*/ 197 h 1113"/>
              <a:gd name="T46" fmla="*/ 395 w 1179"/>
              <a:gd name="T47" fmla="*/ 257 h 1113"/>
              <a:gd name="T48" fmla="*/ 426 w 1179"/>
              <a:gd name="T49" fmla="*/ 277 h 1113"/>
              <a:gd name="T50" fmla="*/ 470 w 1179"/>
              <a:gd name="T51" fmla="*/ 295 h 1113"/>
              <a:gd name="T52" fmla="*/ 496 w 1179"/>
              <a:gd name="T53" fmla="*/ 283 h 1113"/>
              <a:gd name="T54" fmla="*/ 590 w 1179"/>
              <a:gd name="T55" fmla="*/ 387 h 1113"/>
              <a:gd name="T56" fmla="*/ 408 w 1179"/>
              <a:gd name="T57" fmla="*/ 449 h 1113"/>
              <a:gd name="T58" fmla="*/ 294 w 1179"/>
              <a:gd name="T59" fmla="*/ 415 h 1113"/>
              <a:gd name="T60" fmla="*/ 267 w 1179"/>
              <a:gd name="T61" fmla="*/ 339 h 1113"/>
              <a:gd name="T62" fmla="*/ 286 w 1179"/>
              <a:gd name="T63" fmla="*/ 298 h 1113"/>
              <a:gd name="T64" fmla="*/ 284 w 1179"/>
              <a:gd name="T65" fmla="*/ 252 h 1113"/>
              <a:gd name="T66" fmla="*/ 267 w 1179"/>
              <a:gd name="T67" fmla="*/ 209 h 1113"/>
              <a:gd name="T68" fmla="*/ 230 w 1179"/>
              <a:gd name="T69" fmla="*/ 196 h 1113"/>
              <a:gd name="T70" fmla="*/ 168 w 1179"/>
              <a:gd name="T71" fmla="*/ 227 h 1113"/>
              <a:gd name="T72" fmla="*/ 168 w 1179"/>
              <a:gd name="T73" fmla="*/ 314 h 1113"/>
              <a:gd name="T74" fmla="*/ 168 w 1179"/>
              <a:gd name="T75" fmla="*/ 339 h 1113"/>
              <a:gd name="T76" fmla="*/ 85 w 1179"/>
              <a:gd name="T77" fmla="*/ 386 h 1113"/>
              <a:gd name="T78" fmla="*/ 5 w 1179"/>
              <a:gd name="T79" fmla="*/ 494 h 1113"/>
              <a:gd name="T80" fmla="*/ 19 w 1179"/>
              <a:gd name="T81" fmla="*/ 549 h 1113"/>
              <a:gd name="T82" fmla="*/ 73 w 1179"/>
              <a:gd name="T83" fmla="*/ 570 h 1113"/>
              <a:gd name="T84" fmla="*/ 95 w 1179"/>
              <a:gd name="T85" fmla="*/ 628 h 1113"/>
              <a:gd name="T86" fmla="*/ 133 w 1179"/>
              <a:gd name="T87" fmla="*/ 722 h 1113"/>
              <a:gd name="T88" fmla="*/ 142 w 1179"/>
              <a:gd name="T89" fmla="*/ 792 h 1113"/>
              <a:gd name="T90" fmla="*/ 143 w 1179"/>
              <a:gd name="T91" fmla="*/ 900 h 1113"/>
              <a:gd name="T92" fmla="*/ 155 w 1179"/>
              <a:gd name="T93" fmla="*/ 932 h 1113"/>
              <a:gd name="T94" fmla="*/ 242 w 1179"/>
              <a:gd name="T95" fmla="*/ 956 h 1113"/>
              <a:gd name="T96" fmla="*/ 290 w 1179"/>
              <a:gd name="T97" fmla="*/ 928 h 1113"/>
              <a:gd name="T98" fmla="*/ 254 w 1179"/>
              <a:gd name="T99" fmla="*/ 882 h 1113"/>
              <a:gd name="T100" fmla="*/ 248 w 1179"/>
              <a:gd name="T101" fmla="*/ 845 h 1113"/>
              <a:gd name="T102" fmla="*/ 260 w 1179"/>
              <a:gd name="T103" fmla="*/ 629 h 1113"/>
              <a:gd name="T104" fmla="*/ 261 w 1179"/>
              <a:gd name="T105" fmla="*/ 575 h 1113"/>
              <a:gd name="T106" fmla="*/ 260 w 1179"/>
              <a:gd name="T107" fmla="*/ 493 h 1113"/>
              <a:gd name="T108" fmla="*/ 347 w 1179"/>
              <a:gd name="T109" fmla="*/ 514 h 1113"/>
              <a:gd name="T110" fmla="*/ 424 w 1179"/>
              <a:gd name="T111" fmla="*/ 542 h 1113"/>
              <a:gd name="T112" fmla="*/ 476 w 1179"/>
              <a:gd name="T113" fmla="*/ 511 h 1113"/>
              <a:gd name="T114" fmla="*/ 767 w 1179"/>
              <a:gd name="T115" fmla="*/ 380 h 1113"/>
              <a:gd name="T116" fmla="*/ 808 w 1179"/>
              <a:gd name="T117" fmla="*/ 436 h 1113"/>
              <a:gd name="T118" fmla="*/ 703 w 1179"/>
              <a:gd name="T119" fmla="*/ 501 h 1113"/>
              <a:gd name="T120" fmla="*/ 717 w 1179"/>
              <a:gd name="T121" fmla="*/ 461 h 1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79" h="1113">
                <a:moveTo>
                  <a:pt x="538" y="499"/>
                </a:moveTo>
                <a:lnTo>
                  <a:pt x="538" y="499"/>
                </a:lnTo>
                <a:lnTo>
                  <a:pt x="559" y="492"/>
                </a:lnTo>
                <a:lnTo>
                  <a:pt x="581" y="481"/>
                </a:lnTo>
                <a:lnTo>
                  <a:pt x="598" y="473"/>
                </a:lnTo>
                <a:lnTo>
                  <a:pt x="604" y="470"/>
                </a:lnTo>
                <a:lnTo>
                  <a:pt x="606" y="468"/>
                </a:lnTo>
                <a:lnTo>
                  <a:pt x="605" y="468"/>
                </a:lnTo>
                <a:lnTo>
                  <a:pt x="605" y="468"/>
                </a:lnTo>
                <a:lnTo>
                  <a:pt x="606" y="468"/>
                </a:lnTo>
                <a:lnTo>
                  <a:pt x="606" y="468"/>
                </a:lnTo>
                <a:lnTo>
                  <a:pt x="627" y="506"/>
                </a:lnTo>
                <a:lnTo>
                  <a:pt x="641" y="531"/>
                </a:lnTo>
                <a:lnTo>
                  <a:pt x="646" y="541"/>
                </a:lnTo>
                <a:lnTo>
                  <a:pt x="648" y="549"/>
                </a:lnTo>
                <a:lnTo>
                  <a:pt x="648" y="549"/>
                </a:lnTo>
                <a:lnTo>
                  <a:pt x="651" y="558"/>
                </a:lnTo>
                <a:lnTo>
                  <a:pt x="652" y="567"/>
                </a:lnTo>
                <a:lnTo>
                  <a:pt x="654" y="574"/>
                </a:lnTo>
                <a:lnTo>
                  <a:pt x="654" y="574"/>
                </a:lnTo>
                <a:lnTo>
                  <a:pt x="648" y="607"/>
                </a:lnTo>
                <a:lnTo>
                  <a:pt x="641" y="634"/>
                </a:lnTo>
                <a:lnTo>
                  <a:pt x="636" y="654"/>
                </a:lnTo>
                <a:lnTo>
                  <a:pt x="636" y="654"/>
                </a:lnTo>
                <a:lnTo>
                  <a:pt x="632" y="668"/>
                </a:lnTo>
                <a:lnTo>
                  <a:pt x="627" y="681"/>
                </a:lnTo>
                <a:lnTo>
                  <a:pt x="626" y="688"/>
                </a:lnTo>
                <a:lnTo>
                  <a:pt x="626" y="695"/>
                </a:lnTo>
                <a:lnTo>
                  <a:pt x="627" y="702"/>
                </a:lnTo>
                <a:lnTo>
                  <a:pt x="629" y="709"/>
                </a:lnTo>
                <a:lnTo>
                  <a:pt x="629" y="709"/>
                </a:lnTo>
                <a:lnTo>
                  <a:pt x="641" y="729"/>
                </a:lnTo>
                <a:lnTo>
                  <a:pt x="656" y="753"/>
                </a:lnTo>
                <a:lnTo>
                  <a:pt x="686" y="796"/>
                </a:lnTo>
                <a:lnTo>
                  <a:pt x="686" y="796"/>
                </a:lnTo>
                <a:lnTo>
                  <a:pt x="692" y="805"/>
                </a:lnTo>
                <a:lnTo>
                  <a:pt x="699" y="818"/>
                </a:lnTo>
                <a:lnTo>
                  <a:pt x="716" y="852"/>
                </a:lnTo>
                <a:lnTo>
                  <a:pt x="732" y="884"/>
                </a:lnTo>
                <a:lnTo>
                  <a:pt x="741" y="900"/>
                </a:lnTo>
                <a:lnTo>
                  <a:pt x="741" y="900"/>
                </a:lnTo>
                <a:lnTo>
                  <a:pt x="755" y="921"/>
                </a:lnTo>
                <a:lnTo>
                  <a:pt x="762" y="935"/>
                </a:lnTo>
                <a:lnTo>
                  <a:pt x="766" y="943"/>
                </a:lnTo>
                <a:lnTo>
                  <a:pt x="766" y="943"/>
                </a:lnTo>
                <a:lnTo>
                  <a:pt x="769" y="958"/>
                </a:lnTo>
                <a:lnTo>
                  <a:pt x="771" y="968"/>
                </a:lnTo>
                <a:lnTo>
                  <a:pt x="771" y="968"/>
                </a:lnTo>
                <a:lnTo>
                  <a:pt x="773" y="974"/>
                </a:lnTo>
                <a:lnTo>
                  <a:pt x="773" y="982"/>
                </a:lnTo>
                <a:lnTo>
                  <a:pt x="771" y="993"/>
                </a:lnTo>
                <a:lnTo>
                  <a:pt x="771" y="993"/>
                </a:lnTo>
                <a:lnTo>
                  <a:pt x="764" y="994"/>
                </a:lnTo>
                <a:lnTo>
                  <a:pt x="749" y="997"/>
                </a:lnTo>
                <a:lnTo>
                  <a:pt x="741" y="1001"/>
                </a:lnTo>
                <a:lnTo>
                  <a:pt x="733" y="1003"/>
                </a:lnTo>
                <a:lnTo>
                  <a:pt x="727" y="1008"/>
                </a:lnTo>
                <a:lnTo>
                  <a:pt x="722" y="1012"/>
                </a:lnTo>
                <a:lnTo>
                  <a:pt x="722" y="1012"/>
                </a:lnTo>
                <a:lnTo>
                  <a:pt x="715" y="1026"/>
                </a:lnTo>
                <a:lnTo>
                  <a:pt x="714" y="1028"/>
                </a:lnTo>
                <a:lnTo>
                  <a:pt x="715" y="1029"/>
                </a:lnTo>
                <a:lnTo>
                  <a:pt x="716" y="1030"/>
                </a:lnTo>
                <a:lnTo>
                  <a:pt x="716" y="1030"/>
                </a:lnTo>
                <a:lnTo>
                  <a:pt x="743" y="1034"/>
                </a:lnTo>
                <a:lnTo>
                  <a:pt x="766" y="1036"/>
                </a:lnTo>
                <a:lnTo>
                  <a:pt x="766" y="1036"/>
                </a:lnTo>
                <a:lnTo>
                  <a:pt x="748" y="1042"/>
                </a:lnTo>
                <a:lnTo>
                  <a:pt x="733" y="1048"/>
                </a:lnTo>
                <a:lnTo>
                  <a:pt x="716" y="1055"/>
                </a:lnTo>
                <a:lnTo>
                  <a:pt x="716" y="1055"/>
                </a:lnTo>
                <a:lnTo>
                  <a:pt x="701" y="1063"/>
                </a:lnTo>
                <a:lnTo>
                  <a:pt x="686" y="1071"/>
                </a:lnTo>
                <a:lnTo>
                  <a:pt x="673" y="1080"/>
                </a:lnTo>
                <a:lnTo>
                  <a:pt x="669" y="1083"/>
                </a:lnTo>
                <a:lnTo>
                  <a:pt x="667" y="1086"/>
                </a:lnTo>
                <a:lnTo>
                  <a:pt x="667" y="1086"/>
                </a:lnTo>
                <a:lnTo>
                  <a:pt x="666" y="1093"/>
                </a:lnTo>
                <a:lnTo>
                  <a:pt x="666" y="1101"/>
                </a:lnTo>
                <a:lnTo>
                  <a:pt x="667" y="1110"/>
                </a:lnTo>
                <a:lnTo>
                  <a:pt x="667" y="1110"/>
                </a:lnTo>
                <a:lnTo>
                  <a:pt x="712" y="1109"/>
                </a:lnTo>
                <a:lnTo>
                  <a:pt x="744" y="1109"/>
                </a:lnTo>
                <a:lnTo>
                  <a:pt x="757" y="1109"/>
                </a:lnTo>
                <a:lnTo>
                  <a:pt x="766" y="1110"/>
                </a:lnTo>
                <a:lnTo>
                  <a:pt x="766" y="1110"/>
                </a:lnTo>
                <a:lnTo>
                  <a:pt x="775" y="1113"/>
                </a:lnTo>
                <a:lnTo>
                  <a:pt x="790" y="1113"/>
                </a:lnTo>
                <a:lnTo>
                  <a:pt x="834" y="1111"/>
                </a:lnTo>
                <a:lnTo>
                  <a:pt x="877" y="1109"/>
                </a:lnTo>
                <a:lnTo>
                  <a:pt x="892" y="1107"/>
                </a:lnTo>
                <a:lnTo>
                  <a:pt x="902" y="1104"/>
                </a:lnTo>
                <a:lnTo>
                  <a:pt x="902" y="1104"/>
                </a:lnTo>
                <a:lnTo>
                  <a:pt x="905" y="1101"/>
                </a:lnTo>
                <a:lnTo>
                  <a:pt x="909" y="1097"/>
                </a:lnTo>
                <a:lnTo>
                  <a:pt x="915" y="1087"/>
                </a:lnTo>
                <a:lnTo>
                  <a:pt x="918" y="1077"/>
                </a:lnTo>
                <a:lnTo>
                  <a:pt x="919" y="1074"/>
                </a:lnTo>
                <a:lnTo>
                  <a:pt x="919" y="1061"/>
                </a:lnTo>
                <a:lnTo>
                  <a:pt x="919" y="1061"/>
                </a:lnTo>
                <a:lnTo>
                  <a:pt x="924" y="1062"/>
                </a:lnTo>
                <a:lnTo>
                  <a:pt x="933" y="1063"/>
                </a:lnTo>
                <a:lnTo>
                  <a:pt x="939" y="1063"/>
                </a:lnTo>
                <a:lnTo>
                  <a:pt x="944" y="1062"/>
                </a:lnTo>
                <a:lnTo>
                  <a:pt x="948" y="1060"/>
                </a:lnTo>
                <a:lnTo>
                  <a:pt x="951" y="1055"/>
                </a:lnTo>
                <a:lnTo>
                  <a:pt x="951" y="1055"/>
                </a:lnTo>
                <a:lnTo>
                  <a:pt x="952" y="1047"/>
                </a:lnTo>
                <a:lnTo>
                  <a:pt x="951" y="1041"/>
                </a:lnTo>
                <a:lnTo>
                  <a:pt x="949" y="1033"/>
                </a:lnTo>
                <a:lnTo>
                  <a:pt x="944" y="1017"/>
                </a:lnTo>
                <a:lnTo>
                  <a:pt x="944" y="1017"/>
                </a:lnTo>
                <a:lnTo>
                  <a:pt x="943" y="1009"/>
                </a:lnTo>
                <a:lnTo>
                  <a:pt x="942" y="1001"/>
                </a:lnTo>
                <a:lnTo>
                  <a:pt x="942" y="987"/>
                </a:lnTo>
                <a:lnTo>
                  <a:pt x="942" y="972"/>
                </a:lnTo>
                <a:lnTo>
                  <a:pt x="940" y="965"/>
                </a:lnTo>
                <a:lnTo>
                  <a:pt x="938" y="956"/>
                </a:lnTo>
                <a:lnTo>
                  <a:pt x="938" y="956"/>
                </a:lnTo>
                <a:lnTo>
                  <a:pt x="932" y="939"/>
                </a:lnTo>
                <a:lnTo>
                  <a:pt x="926" y="920"/>
                </a:lnTo>
                <a:lnTo>
                  <a:pt x="922" y="900"/>
                </a:lnTo>
                <a:lnTo>
                  <a:pt x="921" y="888"/>
                </a:lnTo>
                <a:lnTo>
                  <a:pt x="919" y="875"/>
                </a:lnTo>
                <a:lnTo>
                  <a:pt x="919" y="875"/>
                </a:lnTo>
                <a:lnTo>
                  <a:pt x="918" y="823"/>
                </a:lnTo>
                <a:lnTo>
                  <a:pt x="916" y="797"/>
                </a:lnTo>
                <a:lnTo>
                  <a:pt x="913" y="771"/>
                </a:lnTo>
                <a:lnTo>
                  <a:pt x="913" y="771"/>
                </a:lnTo>
                <a:lnTo>
                  <a:pt x="910" y="756"/>
                </a:lnTo>
                <a:lnTo>
                  <a:pt x="904" y="735"/>
                </a:lnTo>
                <a:lnTo>
                  <a:pt x="888" y="684"/>
                </a:lnTo>
                <a:lnTo>
                  <a:pt x="864" y="623"/>
                </a:lnTo>
                <a:lnTo>
                  <a:pt x="864" y="623"/>
                </a:lnTo>
                <a:lnTo>
                  <a:pt x="905" y="591"/>
                </a:lnTo>
                <a:lnTo>
                  <a:pt x="940" y="565"/>
                </a:lnTo>
                <a:lnTo>
                  <a:pt x="976" y="542"/>
                </a:lnTo>
                <a:lnTo>
                  <a:pt x="976" y="542"/>
                </a:lnTo>
                <a:lnTo>
                  <a:pt x="991" y="534"/>
                </a:lnTo>
                <a:lnTo>
                  <a:pt x="1007" y="526"/>
                </a:lnTo>
                <a:lnTo>
                  <a:pt x="1040" y="509"/>
                </a:lnTo>
                <a:lnTo>
                  <a:pt x="1058" y="501"/>
                </a:lnTo>
                <a:lnTo>
                  <a:pt x="1075" y="492"/>
                </a:lnTo>
                <a:lnTo>
                  <a:pt x="1093" y="481"/>
                </a:lnTo>
                <a:lnTo>
                  <a:pt x="1111" y="468"/>
                </a:lnTo>
                <a:lnTo>
                  <a:pt x="1111" y="468"/>
                </a:lnTo>
                <a:lnTo>
                  <a:pt x="1119" y="461"/>
                </a:lnTo>
                <a:lnTo>
                  <a:pt x="1127" y="453"/>
                </a:lnTo>
                <a:lnTo>
                  <a:pt x="1134" y="445"/>
                </a:lnTo>
                <a:lnTo>
                  <a:pt x="1141" y="435"/>
                </a:lnTo>
                <a:lnTo>
                  <a:pt x="1152" y="416"/>
                </a:lnTo>
                <a:lnTo>
                  <a:pt x="1161" y="398"/>
                </a:lnTo>
                <a:lnTo>
                  <a:pt x="1168" y="381"/>
                </a:lnTo>
                <a:lnTo>
                  <a:pt x="1174" y="366"/>
                </a:lnTo>
                <a:lnTo>
                  <a:pt x="1179" y="351"/>
                </a:lnTo>
                <a:lnTo>
                  <a:pt x="1179" y="351"/>
                </a:lnTo>
                <a:lnTo>
                  <a:pt x="1178" y="346"/>
                </a:lnTo>
                <a:lnTo>
                  <a:pt x="1175" y="337"/>
                </a:lnTo>
                <a:lnTo>
                  <a:pt x="1167" y="308"/>
                </a:lnTo>
                <a:lnTo>
                  <a:pt x="1154" y="271"/>
                </a:lnTo>
                <a:lnTo>
                  <a:pt x="1154" y="271"/>
                </a:lnTo>
                <a:lnTo>
                  <a:pt x="1140" y="252"/>
                </a:lnTo>
                <a:lnTo>
                  <a:pt x="1129" y="237"/>
                </a:lnTo>
                <a:lnTo>
                  <a:pt x="1124" y="227"/>
                </a:lnTo>
                <a:lnTo>
                  <a:pt x="1124" y="227"/>
                </a:lnTo>
                <a:lnTo>
                  <a:pt x="1120" y="223"/>
                </a:lnTo>
                <a:lnTo>
                  <a:pt x="1114" y="216"/>
                </a:lnTo>
                <a:lnTo>
                  <a:pt x="1095" y="197"/>
                </a:lnTo>
                <a:lnTo>
                  <a:pt x="1071" y="172"/>
                </a:lnTo>
                <a:lnTo>
                  <a:pt x="1043" y="148"/>
                </a:lnTo>
                <a:lnTo>
                  <a:pt x="1043" y="148"/>
                </a:lnTo>
                <a:lnTo>
                  <a:pt x="1009" y="118"/>
                </a:lnTo>
                <a:lnTo>
                  <a:pt x="965" y="87"/>
                </a:lnTo>
                <a:lnTo>
                  <a:pt x="944" y="71"/>
                </a:lnTo>
                <a:lnTo>
                  <a:pt x="925" y="58"/>
                </a:lnTo>
                <a:lnTo>
                  <a:pt x="908" y="48"/>
                </a:lnTo>
                <a:lnTo>
                  <a:pt x="895" y="42"/>
                </a:lnTo>
                <a:lnTo>
                  <a:pt x="895" y="42"/>
                </a:lnTo>
                <a:lnTo>
                  <a:pt x="885" y="38"/>
                </a:lnTo>
                <a:lnTo>
                  <a:pt x="877" y="34"/>
                </a:lnTo>
                <a:lnTo>
                  <a:pt x="859" y="24"/>
                </a:lnTo>
                <a:lnTo>
                  <a:pt x="849" y="21"/>
                </a:lnTo>
                <a:lnTo>
                  <a:pt x="835" y="17"/>
                </a:lnTo>
                <a:lnTo>
                  <a:pt x="818" y="14"/>
                </a:lnTo>
                <a:lnTo>
                  <a:pt x="796" y="11"/>
                </a:lnTo>
                <a:lnTo>
                  <a:pt x="796" y="11"/>
                </a:lnTo>
                <a:lnTo>
                  <a:pt x="775" y="9"/>
                </a:lnTo>
                <a:lnTo>
                  <a:pt x="757" y="6"/>
                </a:lnTo>
                <a:lnTo>
                  <a:pt x="733" y="1"/>
                </a:lnTo>
                <a:lnTo>
                  <a:pt x="722" y="0"/>
                </a:lnTo>
                <a:lnTo>
                  <a:pt x="713" y="0"/>
                </a:lnTo>
                <a:lnTo>
                  <a:pt x="703" y="1"/>
                </a:lnTo>
                <a:lnTo>
                  <a:pt x="692" y="6"/>
                </a:lnTo>
                <a:lnTo>
                  <a:pt x="692" y="6"/>
                </a:lnTo>
                <a:lnTo>
                  <a:pt x="612" y="35"/>
                </a:lnTo>
                <a:lnTo>
                  <a:pt x="572" y="49"/>
                </a:lnTo>
                <a:lnTo>
                  <a:pt x="558" y="52"/>
                </a:lnTo>
                <a:lnTo>
                  <a:pt x="550" y="55"/>
                </a:lnTo>
                <a:lnTo>
                  <a:pt x="550" y="55"/>
                </a:lnTo>
                <a:lnTo>
                  <a:pt x="541" y="55"/>
                </a:lnTo>
                <a:lnTo>
                  <a:pt x="534" y="55"/>
                </a:lnTo>
                <a:lnTo>
                  <a:pt x="526" y="57"/>
                </a:lnTo>
                <a:lnTo>
                  <a:pt x="519" y="61"/>
                </a:lnTo>
                <a:lnTo>
                  <a:pt x="500" y="72"/>
                </a:lnTo>
                <a:lnTo>
                  <a:pt x="482" y="85"/>
                </a:lnTo>
                <a:lnTo>
                  <a:pt x="482" y="85"/>
                </a:lnTo>
                <a:lnTo>
                  <a:pt x="463" y="74"/>
                </a:lnTo>
                <a:lnTo>
                  <a:pt x="446" y="65"/>
                </a:lnTo>
                <a:lnTo>
                  <a:pt x="439" y="63"/>
                </a:lnTo>
                <a:lnTo>
                  <a:pt x="432" y="61"/>
                </a:lnTo>
                <a:lnTo>
                  <a:pt x="432" y="61"/>
                </a:lnTo>
                <a:lnTo>
                  <a:pt x="426" y="60"/>
                </a:lnTo>
                <a:lnTo>
                  <a:pt x="418" y="60"/>
                </a:lnTo>
                <a:lnTo>
                  <a:pt x="398" y="61"/>
                </a:lnTo>
                <a:lnTo>
                  <a:pt x="378" y="63"/>
                </a:lnTo>
                <a:lnTo>
                  <a:pt x="370" y="64"/>
                </a:lnTo>
                <a:lnTo>
                  <a:pt x="365" y="67"/>
                </a:lnTo>
                <a:lnTo>
                  <a:pt x="365" y="67"/>
                </a:lnTo>
                <a:lnTo>
                  <a:pt x="357" y="72"/>
                </a:lnTo>
                <a:lnTo>
                  <a:pt x="349" y="79"/>
                </a:lnTo>
                <a:lnTo>
                  <a:pt x="341" y="88"/>
                </a:lnTo>
                <a:lnTo>
                  <a:pt x="334" y="97"/>
                </a:lnTo>
                <a:lnTo>
                  <a:pt x="334" y="97"/>
                </a:lnTo>
                <a:lnTo>
                  <a:pt x="318" y="122"/>
                </a:lnTo>
                <a:lnTo>
                  <a:pt x="312" y="132"/>
                </a:lnTo>
                <a:lnTo>
                  <a:pt x="310" y="137"/>
                </a:lnTo>
                <a:lnTo>
                  <a:pt x="309" y="141"/>
                </a:lnTo>
                <a:lnTo>
                  <a:pt x="309" y="141"/>
                </a:lnTo>
                <a:lnTo>
                  <a:pt x="312" y="169"/>
                </a:lnTo>
                <a:lnTo>
                  <a:pt x="316" y="197"/>
                </a:lnTo>
                <a:lnTo>
                  <a:pt x="316" y="197"/>
                </a:lnTo>
                <a:lnTo>
                  <a:pt x="317" y="199"/>
                </a:lnTo>
                <a:lnTo>
                  <a:pt x="322" y="204"/>
                </a:lnTo>
                <a:lnTo>
                  <a:pt x="334" y="214"/>
                </a:lnTo>
                <a:lnTo>
                  <a:pt x="352" y="227"/>
                </a:lnTo>
                <a:lnTo>
                  <a:pt x="377" y="246"/>
                </a:lnTo>
                <a:lnTo>
                  <a:pt x="377" y="246"/>
                </a:lnTo>
                <a:lnTo>
                  <a:pt x="386" y="251"/>
                </a:lnTo>
                <a:lnTo>
                  <a:pt x="392" y="254"/>
                </a:lnTo>
                <a:lnTo>
                  <a:pt x="395" y="257"/>
                </a:lnTo>
                <a:lnTo>
                  <a:pt x="396" y="258"/>
                </a:lnTo>
                <a:lnTo>
                  <a:pt x="396" y="258"/>
                </a:lnTo>
                <a:lnTo>
                  <a:pt x="397" y="263"/>
                </a:lnTo>
                <a:lnTo>
                  <a:pt x="401" y="268"/>
                </a:lnTo>
                <a:lnTo>
                  <a:pt x="404" y="273"/>
                </a:lnTo>
                <a:lnTo>
                  <a:pt x="408" y="277"/>
                </a:lnTo>
                <a:lnTo>
                  <a:pt x="408" y="277"/>
                </a:lnTo>
                <a:lnTo>
                  <a:pt x="413" y="278"/>
                </a:lnTo>
                <a:lnTo>
                  <a:pt x="419" y="278"/>
                </a:lnTo>
                <a:lnTo>
                  <a:pt x="426" y="277"/>
                </a:lnTo>
                <a:lnTo>
                  <a:pt x="426" y="277"/>
                </a:lnTo>
                <a:lnTo>
                  <a:pt x="435" y="281"/>
                </a:lnTo>
                <a:lnTo>
                  <a:pt x="440" y="285"/>
                </a:lnTo>
                <a:lnTo>
                  <a:pt x="445" y="290"/>
                </a:lnTo>
                <a:lnTo>
                  <a:pt x="445" y="290"/>
                </a:lnTo>
                <a:lnTo>
                  <a:pt x="450" y="292"/>
                </a:lnTo>
                <a:lnTo>
                  <a:pt x="457" y="295"/>
                </a:lnTo>
                <a:lnTo>
                  <a:pt x="465" y="297"/>
                </a:lnTo>
                <a:lnTo>
                  <a:pt x="467" y="295"/>
                </a:lnTo>
                <a:lnTo>
                  <a:pt x="470" y="295"/>
                </a:lnTo>
                <a:lnTo>
                  <a:pt x="470" y="295"/>
                </a:lnTo>
                <a:lnTo>
                  <a:pt x="472" y="294"/>
                </a:lnTo>
                <a:lnTo>
                  <a:pt x="476" y="294"/>
                </a:lnTo>
                <a:lnTo>
                  <a:pt x="483" y="294"/>
                </a:lnTo>
                <a:lnTo>
                  <a:pt x="487" y="294"/>
                </a:lnTo>
                <a:lnTo>
                  <a:pt x="491" y="293"/>
                </a:lnTo>
                <a:lnTo>
                  <a:pt x="493" y="292"/>
                </a:lnTo>
                <a:lnTo>
                  <a:pt x="494" y="290"/>
                </a:lnTo>
                <a:lnTo>
                  <a:pt x="494" y="290"/>
                </a:lnTo>
                <a:lnTo>
                  <a:pt x="496" y="283"/>
                </a:lnTo>
                <a:lnTo>
                  <a:pt x="498" y="277"/>
                </a:lnTo>
                <a:lnTo>
                  <a:pt x="500" y="271"/>
                </a:lnTo>
                <a:lnTo>
                  <a:pt x="500" y="271"/>
                </a:lnTo>
                <a:lnTo>
                  <a:pt x="544" y="318"/>
                </a:lnTo>
                <a:lnTo>
                  <a:pt x="573" y="352"/>
                </a:lnTo>
                <a:lnTo>
                  <a:pt x="584" y="364"/>
                </a:lnTo>
                <a:lnTo>
                  <a:pt x="587" y="369"/>
                </a:lnTo>
                <a:lnTo>
                  <a:pt x="587" y="369"/>
                </a:lnTo>
                <a:lnTo>
                  <a:pt x="588" y="376"/>
                </a:lnTo>
                <a:lnTo>
                  <a:pt x="590" y="387"/>
                </a:lnTo>
                <a:lnTo>
                  <a:pt x="593" y="400"/>
                </a:lnTo>
                <a:lnTo>
                  <a:pt x="525" y="432"/>
                </a:lnTo>
                <a:lnTo>
                  <a:pt x="525" y="432"/>
                </a:lnTo>
                <a:lnTo>
                  <a:pt x="513" y="438"/>
                </a:lnTo>
                <a:lnTo>
                  <a:pt x="501" y="443"/>
                </a:lnTo>
                <a:lnTo>
                  <a:pt x="494" y="446"/>
                </a:lnTo>
                <a:lnTo>
                  <a:pt x="487" y="448"/>
                </a:lnTo>
                <a:lnTo>
                  <a:pt x="479" y="449"/>
                </a:lnTo>
                <a:lnTo>
                  <a:pt x="470" y="449"/>
                </a:lnTo>
                <a:lnTo>
                  <a:pt x="408" y="449"/>
                </a:lnTo>
                <a:lnTo>
                  <a:pt x="383" y="456"/>
                </a:lnTo>
                <a:lnTo>
                  <a:pt x="365" y="456"/>
                </a:lnTo>
                <a:lnTo>
                  <a:pt x="322" y="443"/>
                </a:lnTo>
                <a:lnTo>
                  <a:pt x="322" y="443"/>
                </a:lnTo>
                <a:lnTo>
                  <a:pt x="309" y="433"/>
                </a:lnTo>
                <a:lnTo>
                  <a:pt x="301" y="423"/>
                </a:lnTo>
                <a:lnTo>
                  <a:pt x="297" y="419"/>
                </a:lnTo>
                <a:lnTo>
                  <a:pt x="297" y="419"/>
                </a:lnTo>
                <a:lnTo>
                  <a:pt x="296" y="416"/>
                </a:lnTo>
                <a:lnTo>
                  <a:pt x="294" y="415"/>
                </a:lnTo>
                <a:lnTo>
                  <a:pt x="290" y="412"/>
                </a:lnTo>
                <a:lnTo>
                  <a:pt x="284" y="407"/>
                </a:lnTo>
                <a:lnTo>
                  <a:pt x="284" y="407"/>
                </a:lnTo>
                <a:lnTo>
                  <a:pt x="281" y="402"/>
                </a:lnTo>
                <a:lnTo>
                  <a:pt x="276" y="399"/>
                </a:lnTo>
                <a:lnTo>
                  <a:pt x="263" y="391"/>
                </a:lnTo>
                <a:lnTo>
                  <a:pt x="248" y="381"/>
                </a:lnTo>
                <a:lnTo>
                  <a:pt x="248" y="351"/>
                </a:lnTo>
                <a:lnTo>
                  <a:pt x="267" y="339"/>
                </a:lnTo>
                <a:lnTo>
                  <a:pt x="267" y="339"/>
                </a:lnTo>
                <a:lnTo>
                  <a:pt x="268" y="340"/>
                </a:lnTo>
                <a:lnTo>
                  <a:pt x="270" y="341"/>
                </a:lnTo>
                <a:lnTo>
                  <a:pt x="273" y="341"/>
                </a:lnTo>
                <a:lnTo>
                  <a:pt x="275" y="340"/>
                </a:lnTo>
                <a:lnTo>
                  <a:pt x="277" y="338"/>
                </a:lnTo>
                <a:lnTo>
                  <a:pt x="278" y="332"/>
                </a:lnTo>
                <a:lnTo>
                  <a:pt x="278" y="332"/>
                </a:lnTo>
                <a:lnTo>
                  <a:pt x="284" y="311"/>
                </a:lnTo>
                <a:lnTo>
                  <a:pt x="286" y="301"/>
                </a:lnTo>
                <a:lnTo>
                  <a:pt x="286" y="298"/>
                </a:lnTo>
                <a:lnTo>
                  <a:pt x="284" y="295"/>
                </a:lnTo>
                <a:lnTo>
                  <a:pt x="284" y="295"/>
                </a:lnTo>
                <a:lnTo>
                  <a:pt x="283" y="288"/>
                </a:lnTo>
                <a:lnTo>
                  <a:pt x="283" y="280"/>
                </a:lnTo>
                <a:lnTo>
                  <a:pt x="284" y="271"/>
                </a:lnTo>
                <a:lnTo>
                  <a:pt x="284" y="271"/>
                </a:lnTo>
                <a:lnTo>
                  <a:pt x="284" y="263"/>
                </a:lnTo>
                <a:lnTo>
                  <a:pt x="284" y="257"/>
                </a:lnTo>
                <a:lnTo>
                  <a:pt x="284" y="252"/>
                </a:lnTo>
                <a:lnTo>
                  <a:pt x="284" y="252"/>
                </a:lnTo>
                <a:lnTo>
                  <a:pt x="288" y="245"/>
                </a:lnTo>
                <a:lnTo>
                  <a:pt x="290" y="239"/>
                </a:lnTo>
                <a:lnTo>
                  <a:pt x="291" y="233"/>
                </a:lnTo>
                <a:lnTo>
                  <a:pt x="291" y="233"/>
                </a:lnTo>
                <a:lnTo>
                  <a:pt x="290" y="231"/>
                </a:lnTo>
                <a:lnTo>
                  <a:pt x="289" y="227"/>
                </a:lnTo>
                <a:lnTo>
                  <a:pt x="284" y="222"/>
                </a:lnTo>
                <a:lnTo>
                  <a:pt x="278" y="214"/>
                </a:lnTo>
                <a:lnTo>
                  <a:pt x="278" y="214"/>
                </a:lnTo>
                <a:lnTo>
                  <a:pt x="267" y="209"/>
                </a:lnTo>
                <a:lnTo>
                  <a:pt x="256" y="205"/>
                </a:lnTo>
                <a:lnTo>
                  <a:pt x="251" y="203"/>
                </a:lnTo>
                <a:lnTo>
                  <a:pt x="248" y="203"/>
                </a:lnTo>
                <a:lnTo>
                  <a:pt x="248" y="203"/>
                </a:lnTo>
                <a:lnTo>
                  <a:pt x="246" y="203"/>
                </a:lnTo>
                <a:lnTo>
                  <a:pt x="243" y="202"/>
                </a:lnTo>
                <a:lnTo>
                  <a:pt x="241" y="198"/>
                </a:lnTo>
                <a:lnTo>
                  <a:pt x="240" y="197"/>
                </a:lnTo>
                <a:lnTo>
                  <a:pt x="236" y="196"/>
                </a:lnTo>
                <a:lnTo>
                  <a:pt x="230" y="196"/>
                </a:lnTo>
                <a:lnTo>
                  <a:pt x="223" y="197"/>
                </a:lnTo>
                <a:lnTo>
                  <a:pt x="223" y="197"/>
                </a:lnTo>
                <a:lnTo>
                  <a:pt x="209" y="198"/>
                </a:lnTo>
                <a:lnTo>
                  <a:pt x="202" y="198"/>
                </a:lnTo>
                <a:lnTo>
                  <a:pt x="197" y="199"/>
                </a:lnTo>
                <a:lnTo>
                  <a:pt x="193" y="203"/>
                </a:lnTo>
                <a:lnTo>
                  <a:pt x="193" y="203"/>
                </a:lnTo>
                <a:lnTo>
                  <a:pt x="179" y="214"/>
                </a:lnTo>
                <a:lnTo>
                  <a:pt x="172" y="222"/>
                </a:lnTo>
                <a:lnTo>
                  <a:pt x="168" y="227"/>
                </a:lnTo>
                <a:lnTo>
                  <a:pt x="168" y="227"/>
                </a:lnTo>
                <a:lnTo>
                  <a:pt x="163" y="237"/>
                </a:lnTo>
                <a:lnTo>
                  <a:pt x="160" y="251"/>
                </a:lnTo>
                <a:lnTo>
                  <a:pt x="156" y="265"/>
                </a:lnTo>
                <a:lnTo>
                  <a:pt x="155" y="277"/>
                </a:lnTo>
                <a:lnTo>
                  <a:pt x="155" y="277"/>
                </a:lnTo>
                <a:lnTo>
                  <a:pt x="155" y="281"/>
                </a:lnTo>
                <a:lnTo>
                  <a:pt x="158" y="287"/>
                </a:lnTo>
                <a:lnTo>
                  <a:pt x="161" y="300"/>
                </a:lnTo>
                <a:lnTo>
                  <a:pt x="168" y="314"/>
                </a:lnTo>
                <a:lnTo>
                  <a:pt x="168" y="314"/>
                </a:lnTo>
                <a:lnTo>
                  <a:pt x="168" y="314"/>
                </a:lnTo>
                <a:lnTo>
                  <a:pt x="169" y="315"/>
                </a:lnTo>
                <a:lnTo>
                  <a:pt x="169" y="319"/>
                </a:lnTo>
                <a:lnTo>
                  <a:pt x="168" y="326"/>
                </a:lnTo>
                <a:lnTo>
                  <a:pt x="168" y="326"/>
                </a:lnTo>
                <a:lnTo>
                  <a:pt x="166" y="333"/>
                </a:lnTo>
                <a:lnTo>
                  <a:pt x="167" y="337"/>
                </a:lnTo>
                <a:lnTo>
                  <a:pt x="167" y="338"/>
                </a:lnTo>
                <a:lnTo>
                  <a:pt x="168" y="339"/>
                </a:lnTo>
                <a:lnTo>
                  <a:pt x="168" y="339"/>
                </a:lnTo>
                <a:lnTo>
                  <a:pt x="136" y="348"/>
                </a:lnTo>
                <a:lnTo>
                  <a:pt x="114" y="357"/>
                </a:lnTo>
                <a:lnTo>
                  <a:pt x="105" y="360"/>
                </a:lnTo>
                <a:lnTo>
                  <a:pt x="100" y="364"/>
                </a:lnTo>
                <a:lnTo>
                  <a:pt x="100" y="364"/>
                </a:lnTo>
                <a:lnTo>
                  <a:pt x="95" y="368"/>
                </a:lnTo>
                <a:lnTo>
                  <a:pt x="91" y="375"/>
                </a:lnTo>
                <a:lnTo>
                  <a:pt x="87" y="382"/>
                </a:lnTo>
                <a:lnTo>
                  <a:pt x="85" y="386"/>
                </a:lnTo>
                <a:lnTo>
                  <a:pt x="81" y="388"/>
                </a:lnTo>
                <a:lnTo>
                  <a:pt x="81" y="388"/>
                </a:lnTo>
                <a:lnTo>
                  <a:pt x="38" y="419"/>
                </a:lnTo>
                <a:lnTo>
                  <a:pt x="38" y="419"/>
                </a:lnTo>
                <a:lnTo>
                  <a:pt x="32" y="426"/>
                </a:lnTo>
                <a:lnTo>
                  <a:pt x="25" y="439"/>
                </a:lnTo>
                <a:lnTo>
                  <a:pt x="18" y="453"/>
                </a:lnTo>
                <a:lnTo>
                  <a:pt x="13" y="462"/>
                </a:lnTo>
                <a:lnTo>
                  <a:pt x="13" y="462"/>
                </a:lnTo>
                <a:lnTo>
                  <a:pt x="5" y="494"/>
                </a:lnTo>
                <a:lnTo>
                  <a:pt x="1" y="515"/>
                </a:lnTo>
                <a:lnTo>
                  <a:pt x="0" y="523"/>
                </a:lnTo>
                <a:lnTo>
                  <a:pt x="1" y="530"/>
                </a:lnTo>
                <a:lnTo>
                  <a:pt x="1" y="530"/>
                </a:lnTo>
                <a:lnTo>
                  <a:pt x="3" y="535"/>
                </a:lnTo>
                <a:lnTo>
                  <a:pt x="5" y="538"/>
                </a:lnTo>
                <a:lnTo>
                  <a:pt x="11" y="544"/>
                </a:lnTo>
                <a:lnTo>
                  <a:pt x="16" y="548"/>
                </a:lnTo>
                <a:lnTo>
                  <a:pt x="19" y="549"/>
                </a:lnTo>
                <a:lnTo>
                  <a:pt x="19" y="549"/>
                </a:lnTo>
                <a:lnTo>
                  <a:pt x="27" y="550"/>
                </a:lnTo>
                <a:lnTo>
                  <a:pt x="33" y="550"/>
                </a:lnTo>
                <a:lnTo>
                  <a:pt x="35" y="550"/>
                </a:lnTo>
                <a:lnTo>
                  <a:pt x="38" y="549"/>
                </a:lnTo>
                <a:lnTo>
                  <a:pt x="38" y="549"/>
                </a:lnTo>
                <a:lnTo>
                  <a:pt x="70" y="524"/>
                </a:lnTo>
                <a:lnTo>
                  <a:pt x="70" y="524"/>
                </a:lnTo>
                <a:lnTo>
                  <a:pt x="71" y="548"/>
                </a:lnTo>
                <a:lnTo>
                  <a:pt x="72" y="564"/>
                </a:lnTo>
                <a:lnTo>
                  <a:pt x="73" y="570"/>
                </a:lnTo>
                <a:lnTo>
                  <a:pt x="75" y="574"/>
                </a:lnTo>
                <a:lnTo>
                  <a:pt x="75" y="574"/>
                </a:lnTo>
                <a:lnTo>
                  <a:pt x="84" y="577"/>
                </a:lnTo>
                <a:lnTo>
                  <a:pt x="87" y="580"/>
                </a:lnTo>
                <a:lnTo>
                  <a:pt x="87" y="580"/>
                </a:lnTo>
                <a:lnTo>
                  <a:pt x="89" y="587"/>
                </a:lnTo>
                <a:lnTo>
                  <a:pt x="92" y="597"/>
                </a:lnTo>
                <a:lnTo>
                  <a:pt x="94" y="616"/>
                </a:lnTo>
                <a:lnTo>
                  <a:pt x="94" y="616"/>
                </a:lnTo>
                <a:lnTo>
                  <a:pt x="95" y="628"/>
                </a:lnTo>
                <a:lnTo>
                  <a:pt x="98" y="639"/>
                </a:lnTo>
                <a:lnTo>
                  <a:pt x="105" y="662"/>
                </a:lnTo>
                <a:lnTo>
                  <a:pt x="111" y="679"/>
                </a:lnTo>
                <a:lnTo>
                  <a:pt x="112" y="686"/>
                </a:lnTo>
                <a:lnTo>
                  <a:pt x="112" y="691"/>
                </a:lnTo>
                <a:lnTo>
                  <a:pt x="112" y="691"/>
                </a:lnTo>
                <a:lnTo>
                  <a:pt x="113" y="695"/>
                </a:lnTo>
                <a:lnTo>
                  <a:pt x="115" y="699"/>
                </a:lnTo>
                <a:lnTo>
                  <a:pt x="124" y="711"/>
                </a:lnTo>
                <a:lnTo>
                  <a:pt x="133" y="722"/>
                </a:lnTo>
                <a:lnTo>
                  <a:pt x="135" y="725"/>
                </a:lnTo>
                <a:lnTo>
                  <a:pt x="136" y="727"/>
                </a:lnTo>
                <a:lnTo>
                  <a:pt x="136" y="727"/>
                </a:lnTo>
                <a:lnTo>
                  <a:pt x="141" y="750"/>
                </a:lnTo>
                <a:lnTo>
                  <a:pt x="143" y="765"/>
                </a:lnTo>
                <a:lnTo>
                  <a:pt x="143" y="772"/>
                </a:lnTo>
                <a:lnTo>
                  <a:pt x="143" y="777"/>
                </a:lnTo>
                <a:lnTo>
                  <a:pt x="143" y="777"/>
                </a:lnTo>
                <a:lnTo>
                  <a:pt x="142" y="784"/>
                </a:lnTo>
                <a:lnTo>
                  <a:pt x="142" y="792"/>
                </a:lnTo>
                <a:lnTo>
                  <a:pt x="145" y="813"/>
                </a:lnTo>
                <a:lnTo>
                  <a:pt x="149" y="839"/>
                </a:lnTo>
                <a:lnTo>
                  <a:pt x="149" y="839"/>
                </a:lnTo>
                <a:lnTo>
                  <a:pt x="151" y="846"/>
                </a:lnTo>
                <a:lnTo>
                  <a:pt x="151" y="852"/>
                </a:lnTo>
                <a:lnTo>
                  <a:pt x="149" y="858"/>
                </a:lnTo>
                <a:lnTo>
                  <a:pt x="149" y="858"/>
                </a:lnTo>
                <a:lnTo>
                  <a:pt x="147" y="865"/>
                </a:lnTo>
                <a:lnTo>
                  <a:pt x="146" y="878"/>
                </a:lnTo>
                <a:lnTo>
                  <a:pt x="143" y="900"/>
                </a:lnTo>
                <a:lnTo>
                  <a:pt x="143" y="900"/>
                </a:lnTo>
                <a:lnTo>
                  <a:pt x="141" y="914"/>
                </a:lnTo>
                <a:lnTo>
                  <a:pt x="141" y="920"/>
                </a:lnTo>
                <a:lnTo>
                  <a:pt x="143" y="926"/>
                </a:lnTo>
                <a:lnTo>
                  <a:pt x="143" y="926"/>
                </a:lnTo>
                <a:lnTo>
                  <a:pt x="146" y="929"/>
                </a:lnTo>
                <a:lnTo>
                  <a:pt x="149" y="932"/>
                </a:lnTo>
                <a:lnTo>
                  <a:pt x="153" y="932"/>
                </a:lnTo>
                <a:lnTo>
                  <a:pt x="155" y="932"/>
                </a:lnTo>
                <a:lnTo>
                  <a:pt x="155" y="932"/>
                </a:lnTo>
                <a:lnTo>
                  <a:pt x="162" y="936"/>
                </a:lnTo>
                <a:lnTo>
                  <a:pt x="174" y="946"/>
                </a:lnTo>
                <a:lnTo>
                  <a:pt x="188" y="956"/>
                </a:lnTo>
                <a:lnTo>
                  <a:pt x="194" y="961"/>
                </a:lnTo>
                <a:lnTo>
                  <a:pt x="199" y="962"/>
                </a:lnTo>
                <a:lnTo>
                  <a:pt x="199" y="962"/>
                </a:lnTo>
                <a:lnTo>
                  <a:pt x="208" y="962"/>
                </a:lnTo>
                <a:lnTo>
                  <a:pt x="221" y="961"/>
                </a:lnTo>
                <a:lnTo>
                  <a:pt x="233" y="959"/>
                </a:lnTo>
                <a:lnTo>
                  <a:pt x="242" y="956"/>
                </a:lnTo>
                <a:lnTo>
                  <a:pt x="242" y="956"/>
                </a:lnTo>
                <a:lnTo>
                  <a:pt x="251" y="955"/>
                </a:lnTo>
                <a:lnTo>
                  <a:pt x="264" y="954"/>
                </a:lnTo>
                <a:lnTo>
                  <a:pt x="271" y="953"/>
                </a:lnTo>
                <a:lnTo>
                  <a:pt x="277" y="951"/>
                </a:lnTo>
                <a:lnTo>
                  <a:pt x="282" y="948"/>
                </a:lnTo>
                <a:lnTo>
                  <a:pt x="284" y="943"/>
                </a:lnTo>
                <a:lnTo>
                  <a:pt x="284" y="943"/>
                </a:lnTo>
                <a:lnTo>
                  <a:pt x="288" y="935"/>
                </a:lnTo>
                <a:lnTo>
                  <a:pt x="290" y="928"/>
                </a:lnTo>
                <a:lnTo>
                  <a:pt x="290" y="925"/>
                </a:lnTo>
                <a:lnTo>
                  <a:pt x="289" y="921"/>
                </a:lnTo>
                <a:lnTo>
                  <a:pt x="288" y="916"/>
                </a:lnTo>
                <a:lnTo>
                  <a:pt x="284" y="913"/>
                </a:lnTo>
                <a:lnTo>
                  <a:pt x="284" y="913"/>
                </a:lnTo>
                <a:lnTo>
                  <a:pt x="268" y="893"/>
                </a:lnTo>
                <a:lnTo>
                  <a:pt x="260" y="886"/>
                </a:lnTo>
                <a:lnTo>
                  <a:pt x="256" y="882"/>
                </a:lnTo>
                <a:lnTo>
                  <a:pt x="254" y="882"/>
                </a:lnTo>
                <a:lnTo>
                  <a:pt x="254" y="882"/>
                </a:lnTo>
                <a:lnTo>
                  <a:pt x="253" y="881"/>
                </a:lnTo>
                <a:lnTo>
                  <a:pt x="250" y="879"/>
                </a:lnTo>
                <a:lnTo>
                  <a:pt x="246" y="873"/>
                </a:lnTo>
                <a:lnTo>
                  <a:pt x="242" y="864"/>
                </a:lnTo>
                <a:lnTo>
                  <a:pt x="242" y="864"/>
                </a:lnTo>
                <a:lnTo>
                  <a:pt x="246" y="857"/>
                </a:lnTo>
                <a:lnTo>
                  <a:pt x="248" y="851"/>
                </a:lnTo>
                <a:lnTo>
                  <a:pt x="248" y="848"/>
                </a:lnTo>
                <a:lnTo>
                  <a:pt x="248" y="845"/>
                </a:lnTo>
                <a:lnTo>
                  <a:pt x="248" y="845"/>
                </a:lnTo>
                <a:lnTo>
                  <a:pt x="246" y="828"/>
                </a:lnTo>
                <a:lnTo>
                  <a:pt x="243" y="798"/>
                </a:lnTo>
                <a:lnTo>
                  <a:pt x="242" y="764"/>
                </a:lnTo>
                <a:lnTo>
                  <a:pt x="242" y="740"/>
                </a:lnTo>
                <a:lnTo>
                  <a:pt x="242" y="740"/>
                </a:lnTo>
                <a:lnTo>
                  <a:pt x="246" y="715"/>
                </a:lnTo>
                <a:lnTo>
                  <a:pt x="253" y="678"/>
                </a:lnTo>
                <a:lnTo>
                  <a:pt x="259" y="645"/>
                </a:lnTo>
                <a:lnTo>
                  <a:pt x="260" y="634"/>
                </a:lnTo>
                <a:lnTo>
                  <a:pt x="260" y="629"/>
                </a:lnTo>
                <a:lnTo>
                  <a:pt x="260" y="629"/>
                </a:lnTo>
                <a:lnTo>
                  <a:pt x="259" y="623"/>
                </a:lnTo>
                <a:lnTo>
                  <a:pt x="256" y="614"/>
                </a:lnTo>
                <a:lnTo>
                  <a:pt x="254" y="598"/>
                </a:lnTo>
                <a:lnTo>
                  <a:pt x="254" y="598"/>
                </a:lnTo>
                <a:lnTo>
                  <a:pt x="254" y="595"/>
                </a:lnTo>
                <a:lnTo>
                  <a:pt x="255" y="592"/>
                </a:lnTo>
                <a:lnTo>
                  <a:pt x="257" y="585"/>
                </a:lnTo>
                <a:lnTo>
                  <a:pt x="260" y="578"/>
                </a:lnTo>
                <a:lnTo>
                  <a:pt x="261" y="575"/>
                </a:lnTo>
                <a:lnTo>
                  <a:pt x="260" y="574"/>
                </a:lnTo>
                <a:lnTo>
                  <a:pt x="260" y="574"/>
                </a:lnTo>
                <a:lnTo>
                  <a:pt x="259" y="569"/>
                </a:lnTo>
                <a:lnTo>
                  <a:pt x="259" y="562"/>
                </a:lnTo>
                <a:lnTo>
                  <a:pt x="260" y="549"/>
                </a:lnTo>
                <a:lnTo>
                  <a:pt x="260" y="549"/>
                </a:lnTo>
                <a:lnTo>
                  <a:pt x="261" y="536"/>
                </a:lnTo>
                <a:lnTo>
                  <a:pt x="261" y="517"/>
                </a:lnTo>
                <a:lnTo>
                  <a:pt x="260" y="493"/>
                </a:lnTo>
                <a:lnTo>
                  <a:pt x="260" y="493"/>
                </a:lnTo>
                <a:lnTo>
                  <a:pt x="267" y="497"/>
                </a:lnTo>
                <a:lnTo>
                  <a:pt x="282" y="509"/>
                </a:lnTo>
                <a:lnTo>
                  <a:pt x="291" y="515"/>
                </a:lnTo>
                <a:lnTo>
                  <a:pt x="301" y="520"/>
                </a:lnTo>
                <a:lnTo>
                  <a:pt x="309" y="523"/>
                </a:lnTo>
                <a:lnTo>
                  <a:pt x="316" y="524"/>
                </a:lnTo>
                <a:lnTo>
                  <a:pt x="316" y="524"/>
                </a:lnTo>
                <a:lnTo>
                  <a:pt x="322" y="522"/>
                </a:lnTo>
                <a:lnTo>
                  <a:pt x="330" y="520"/>
                </a:lnTo>
                <a:lnTo>
                  <a:pt x="347" y="514"/>
                </a:lnTo>
                <a:lnTo>
                  <a:pt x="365" y="506"/>
                </a:lnTo>
                <a:lnTo>
                  <a:pt x="383" y="511"/>
                </a:lnTo>
                <a:lnTo>
                  <a:pt x="396" y="511"/>
                </a:lnTo>
                <a:lnTo>
                  <a:pt x="396" y="511"/>
                </a:lnTo>
                <a:lnTo>
                  <a:pt x="398" y="516"/>
                </a:lnTo>
                <a:lnTo>
                  <a:pt x="405" y="528"/>
                </a:lnTo>
                <a:lnTo>
                  <a:pt x="410" y="534"/>
                </a:lnTo>
                <a:lnTo>
                  <a:pt x="416" y="538"/>
                </a:lnTo>
                <a:lnTo>
                  <a:pt x="420" y="542"/>
                </a:lnTo>
                <a:lnTo>
                  <a:pt x="424" y="542"/>
                </a:lnTo>
                <a:lnTo>
                  <a:pt x="426" y="542"/>
                </a:lnTo>
                <a:lnTo>
                  <a:pt x="426" y="542"/>
                </a:lnTo>
                <a:lnTo>
                  <a:pt x="438" y="541"/>
                </a:lnTo>
                <a:lnTo>
                  <a:pt x="447" y="536"/>
                </a:lnTo>
                <a:lnTo>
                  <a:pt x="457" y="531"/>
                </a:lnTo>
                <a:lnTo>
                  <a:pt x="464" y="524"/>
                </a:lnTo>
                <a:lnTo>
                  <a:pt x="464" y="524"/>
                </a:lnTo>
                <a:lnTo>
                  <a:pt x="471" y="514"/>
                </a:lnTo>
                <a:lnTo>
                  <a:pt x="473" y="511"/>
                </a:lnTo>
                <a:lnTo>
                  <a:pt x="476" y="511"/>
                </a:lnTo>
                <a:lnTo>
                  <a:pt x="476" y="511"/>
                </a:lnTo>
                <a:lnTo>
                  <a:pt x="484" y="510"/>
                </a:lnTo>
                <a:lnTo>
                  <a:pt x="499" y="509"/>
                </a:lnTo>
                <a:lnTo>
                  <a:pt x="518" y="504"/>
                </a:lnTo>
                <a:lnTo>
                  <a:pt x="538" y="499"/>
                </a:lnTo>
                <a:lnTo>
                  <a:pt x="538" y="499"/>
                </a:lnTo>
                <a:close/>
                <a:moveTo>
                  <a:pt x="722" y="369"/>
                </a:moveTo>
                <a:lnTo>
                  <a:pt x="722" y="369"/>
                </a:lnTo>
                <a:lnTo>
                  <a:pt x="748" y="375"/>
                </a:lnTo>
                <a:lnTo>
                  <a:pt x="767" y="380"/>
                </a:lnTo>
                <a:lnTo>
                  <a:pt x="778" y="381"/>
                </a:lnTo>
                <a:lnTo>
                  <a:pt x="790" y="381"/>
                </a:lnTo>
                <a:lnTo>
                  <a:pt x="821" y="400"/>
                </a:lnTo>
                <a:lnTo>
                  <a:pt x="821" y="400"/>
                </a:lnTo>
                <a:lnTo>
                  <a:pt x="830" y="405"/>
                </a:lnTo>
                <a:lnTo>
                  <a:pt x="836" y="407"/>
                </a:lnTo>
                <a:lnTo>
                  <a:pt x="838" y="407"/>
                </a:lnTo>
                <a:lnTo>
                  <a:pt x="840" y="407"/>
                </a:lnTo>
                <a:lnTo>
                  <a:pt x="840" y="407"/>
                </a:lnTo>
                <a:lnTo>
                  <a:pt x="808" y="436"/>
                </a:lnTo>
                <a:lnTo>
                  <a:pt x="780" y="461"/>
                </a:lnTo>
                <a:lnTo>
                  <a:pt x="766" y="472"/>
                </a:lnTo>
                <a:lnTo>
                  <a:pt x="754" y="481"/>
                </a:lnTo>
                <a:lnTo>
                  <a:pt x="754" y="481"/>
                </a:lnTo>
                <a:lnTo>
                  <a:pt x="733" y="494"/>
                </a:lnTo>
                <a:lnTo>
                  <a:pt x="717" y="503"/>
                </a:lnTo>
                <a:lnTo>
                  <a:pt x="705" y="511"/>
                </a:lnTo>
                <a:lnTo>
                  <a:pt x="705" y="511"/>
                </a:lnTo>
                <a:lnTo>
                  <a:pt x="703" y="506"/>
                </a:lnTo>
                <a:lnTo>
                  <a:pt x="703" y="501"/>
                </a:lnTo>
                <a:lnTo>
                  <a:pt x="705" y="499"/>
                </a:lnTo>
                <a:lnTo>
                  <a:pt x="705" y="499"/>
                </a:lnTo>
                <a:lnTo>
                  <a:pt x="703" y="495"/>
                </a:lnTo>
                <a:lnTo>
                  <a:pt x="701" y="487"/>
                </a:lnTo>
                <a:lnTo>
                  <a:pt x="697" y="474"/>
                </a:lnTo>
                <a:lnTo>
                  <a:pt x="697" y="474"/>
                </a:lnTo>
                <a:lnTo>
                  <a:pt x="701" y="473"/>
                </a:lnTo>
                <a:lnTo>
                  <a:pt x="709" y="468"/>
                </a:lnTo>
                <a:lnTo>
                  <a:pt x="714" y="465"/>
                </a:lnTo>
                <a:lnTo>
                  <a:pt x="717" y="461"/>
                </a:lnTo>
                <a:lnTo>
                  <a:pt x="721" y="455"/>
                </a:lnTo>
                <a:lnTo>
                  <a:pt x="722" y="449"/>
                </a:lnTo>
                <a:lnTo>
                  <a:pt x="722" y="449"/>
                </a:lnTo>
                <a:lnTo>
                  <a:pt x="723" y="430"/>
                </a:lnTo>
                <a:lnTo>
                  <a:pt x="723" y="403"/>
                </a:lnTo>
                <a:lnTo>
                  <a:pt x="722" y="369"/>
                </a:lnTo>
                <a:lnTo>
                  <a:pt x="722" y="3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2">
            <a:extLst>
              <a:ext uri="{FF2B5EF4-FFF2-40B4-BE49-F238E27FC236}">
                <a16:creationId xmlns:a16="http://schemas.microsoft.com/office/drawing/2014/main" id="{C0850A2A-98A4-4500-8DD9-8942C147DE0B}"/>
              </a:ext>
            </a:extLst>
          </p:cNvPr>
          <p:cNvSpPr>
            <a:spLocks noEditPoints="1"/>
          </p:cNvSpPr>
          <p:nvPr/>
        </p:nvSpPr>
        <p:spPr bwMode="auto">
          <a:xfrm>
            <a:off x="4260948" y="2749270"/>
            <a:ext cx="1114616" cy="1744168"/>
          </a:xfrm>
          <a:custGeom>
            <a:avLst/>
            <a:gdLst>
              <a:gd name="T0" fmla="*/ 631 w 972"/>
              <a:gd name="T1" fmla="*/ 212 h 1521"/>
              <a:gd name="T2" fmla="*/ 515 w 972"/>
              <a:gd name="T3" fmla="*/ 298 h 1521"/>
              <a:gd name="T4" fmla="*/ 398 w 972"/>
              <a:gd name="T5" fmla="*/ 726 h 1521"/>
              <a:gd name="T6" fmla="*/ 404 w 972"/>
              <a:gd name="T7" fmla="*/ 795 h 1521"/>
              <a:gd name="T8" fmla="*/ 355 w 972"/>
              <a:gd name="T9" fmla="*/ 749 h 1521"/>
              <a:gd name="T10" fmla="*/ 266 w 972"/>
              <a:gd name="T11" fmla="*/ 674 h 1521"/>
              <a:gd name="T12" fmla="*/ 298 w 972"/>
              <a:gd name="T13" fmla="*/ 604 h 1521"/>
              <a:gd name="T14" fmla="*/ 251 w 972"/>
              <a:gd name="T15" fmla="*/ 492 h 1521"/>
              <a:gd name="T16" fmla="*/ 142 w 972"/>
              <a:gd name="T17" fmla="*/ 518 h 1521"/>
              <a:gd name="T18" fmla="*/ 138 w 972"/>
              <a:gd name="T19" fmla="*/ 627 h 1521"/>
              <a:gd name="T20" fmla="*/ 132 w 972"/>
              <a:gd name="T21" fmla="*/ 683 h 1521"/>
              <a:gd name="T22" fmla="*/ 26 w 972"/>
              <a:gd name="T23" fmla="*/ 841 h 1521"/>
              <a:gd name="T24" fmla="*/ 6 w 972"/>
              <a:gd name="T25" fmla="*/ 1034 h 1521"/>
              <a:gd name="T26" fmla="*/ 37 w 972"/>
              <a:gd name="T27" fmla="*/ 1036 h 1521"/>
              <a:gd name="T28" fmla="*/ 37 w 972"/>
              <a:gd name="T29" fmla="*/ 1012 h 1521"/>
              <a:gd name="T30" fmla="*/ 48 w 972"/>
              <a:gd name="T31" fmla="*/ 997 h 1521"/>
              <a:gd name="T32" fmla="*/ 74 w 972"/>
              <a:gd name="T33" fmla="*/ 988 h 1521"/>
              <a:gd name="T34" fmla="*/ 103 w 972"/>
              <a:gd name="T35" fmla="*/ 1168 h 1521"/>
              <a:gd name="T36" fmla="*/ 108 w 972"/>
              <a:gd name="T37" fmla="*/ 1240 h 1521"/>
              <a:gd name="T38" fmla="*/ 122 w 972"/>
              <a:gd name="T39" fmla="*/ 1346 h 1521"/>
              <a:gd name="T40" fmla="*/ 110 w 972"/>
              <a:gd name="T41" fmla="*/ 1411 h 1521"/>
              <a:gd name="T42" fmla="*/ 140 w 972"/>
              <a:gd name="T43" fmla="*/ 1447 h 1521"/>
              <a:gd name="T44" fmla="*/ 201 w 972"/>
              <a:gd name="T45" fmla="*/ 1383 h 1521"/>
              <a:gd name="T46" fmla="*/ 202 w 972"/>
              <a:gd name="T47" fmla="*/ 1430 h 1521"/>
              <a:gd name="T48" fmla="*/ 273 w 972"/>
              <a:gd name="T49" fmla="*/ 1438 h 1521"/>
              <a:gd name="T50" fmla="*/ 280 w 972"/>
              <a:gd name="T51" fmla="*/ 1364 h 1521"/>
              <a:gd name="T52" fmla="*/ 303 w 972"/>
              <a:gd name="T53" fmla="*/ 1245 h 1521"/>
              <a:gd name="T54" fmla="*/ 287 w 972"/>
              <a:gd name="T55" fmla="*/ 1145 h 1521"/>
              <a:gd name="T56" fmla="*/ 349 w 972"/>
              <a:gd name="T57" fmla="*/ 1123 h 1521"/>
              <a:gd name="T58" fmla="*/ 346 w 972"/>
              <a:gd name="T59" fmla="*/ 1008 h 1521"/>
              <a:gd name="T60" fmla="*/ 337 w 972"/>
              <a:gd name="T61" fmla="*/ 856 h 1521"/>
              <a:gd name="T62" fmla="*/ 435 w 972"/>
              <a:gd name="T63" fmla="*/ 843 h 1521"/>
              <a:gd name="T64" fmla="*/ 465 w 972"/>
              <a:gd name="T65" fmla="*/ 880 h 1521"/>
              <a:gd name="T66" fmla="*/ 495 w 972"/>
              <a:gd name="T67" fmla="*/ 1366 h 1521"/>
              <a:gd name="T68" fmla="*/ 474 w 972"/>
              <a:gd name="T69" fmla="*/ 1414 h 1521"/>
              <a:gd name="T70" fmla="*/ 441 w 972"/>
              <a:gd name="T71" fmla="*/ 1459 h 1521"/>
              <a:gd name="T72" fmla="*/ 541 w 972"/>
              <a:gd name="T73" fmla="*/ 1521 h 1521"/>
              <a:gd name="T74" fmla="*/ 568 w 972"/>
              <a:gd name="T75" fmla="*/ 1411 h 1521"/>
              <a:gd name="T76" fmla="*/ 566 w 972"/>
              <a:gd name="T77" fmla="*/ 1296 h 1521"/>
              <a:gd name="T78" fmla="*/ 671 w 972"/>
              <a:gd name="T79" fmla="*/ 1210 h 1521"/>
              <a:gd name="T80" fmla="*/ 697 w 972"/>
              <a:gd name="T81" fmla="*/ 1355 h 1521"/>
              <a:gd name="T82" fmla="*/ 645 w 972"/>
              <a:gd name="T83" fmla="*/ 1448 h 1521"/>
              <a:gd name="T84" fmla="*/ 728 w 972"/>
              <a:gd name="T85" fmla="*/ 1478 h 1521"/>
              <a:gd name="T86" fmla="*/ 771 w 972"/>
              <a:gd name="T87" fmla="*/ 1362 h 1521"/>
              <a:gd name="T88" fmla="*/ 826 w 972"/>
              <a:gd name="T89" fmla="*/ 1180 h 1521"/>
              <a:gd name="T90" fmla="*/ 948 w 972"/>
              <a:gd name="T91" fmla="*/ 1165 h 1521"/>
              <a:gd name="T92" fmla="*/ 901 w 972"/>
              <a:gd name="T93" fmla="*/ 738 h 1521"/>
              <a:gd name="T94" fmla="*/ 948 w 972"/>
              <a:gd name="T95" fmla="*/ 563 h 1521"/>
              <a:gd name="T96" fmla="*/ 918 w 972"/>
              <a:gd name="T97" fmla="*/ 334 h 1521"/>
              <a:gd name="T98" fmla="*/ 805 w 972"/>
              <a:gd name="T99" fmla="*/ 240 h 1521"/>
              <a:gd name="T100" fmla="*/ 788 w 972"/>
              <a:gd name="T101" fmla="*/ 178 h 1521"/>
              <a:gd name="T102" fmla="*/ 800 w 972"/>
              <a:gd name="T103" fmla="*/ 83 h 1521"/>
              <a:gd name="T104" fmla="*/ 772 w 972"/>
              <a:gd name="T105" fmla="*/ 17 h 1521"/>
              <a:gd name="T106" fmla="*/ 687 w 972"/>
              <a:gd name="T107" fmla="*/ 9 h 1521"/>
              <a:gd name="T108" fmla="*/ 640 w 972"/>
              <a:gd name="T109" fmla="*/ 36 h 1521"/>
              <a:gd name="T110" fmla="*/ 530 w 972"/>
              <a:gd name="T111" fmla="*/ 625 h 1521"/>
              <a:gd name="T112" fmla="*/ 495 w 972"/>
              <a:gd name="T113" fmla="*/ 737 h 1521"/>
              <a:gd name="T114" fmla="*/ 499 w 972"/>
              <a:gd name="T115" fmla="*/ 638 h 1521"/>
              <a:gd name="T116" fmla="*/ 214 w 972"/>
              <a:gd name="T117" fmla="*/ 1301 h 1521"/>
              <a:gd name="T118" fmla="*/ 207 w 972"/>
              <a:gd name="T119" fmla="*/ 1366 h 1521"/>
              <a:gd name="T120" fmla="*/ 193 w 972"/>
              <a:gd name="T121" fmla="*/ 1240 h 1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72" h="1521">
                <a:moveTo>
                  <a:pt x="622" y="91"/>
                </a:moveTo>
                <a:lnTo>
                  <a:pt x="622" y="91"/>
                </a:lnTo>
                <a:lnTo>
                  <a:pt x="619" y="97"/>
                </a:lnTo>
                <a:lnTo>
                  <a:pt x="617" y="105"/>
                </a:lnTo>
                <a:lnTo>
                  <a:pt x="614" y="117"/>
                </a:lnTo>
                <a:lnTo>
                  <a:pt x="614" y="117"/>
                </a:lnTo>
                <a:lnTo>
                  <a:pt x="614" y="131"/>
                </a:lnTo>
                <a:lnTo>
                  <a:pt x="614" y="146"/>
                </a:lnTo>
                <a:lnTo>
                  <a:pt x="616" y="159"/>
                </a:lnTo>
                <a:lnTo>
                  <a:pt x="618" y="171"/>
                </a:lnTo>
                <a:lnTo>
                  <a:pt x="618" y="171"/>
                </a:lnTo>
                <a:lnTo>
                  <a:pt x="626" y="198"/>
                </a:lnTo>
                <a:lnTo>
                  <a:pt x="631" y="212"/>
                </a:lnTo>
                <a:lnTo>
                  <a:pt x="625" y="223"/>
                </a:lnTo>
                <a:lnTo>
                  <a:pt x="625" y="223"/>
                </a:lnTo>
                <a:lnTo>
                  <a:pt x="606" y="234"/>
                </a:lnTo>
                <a:lnTo>
                  <a:pt x="581" y="249"/>
                </a:lnTo>
                <a:lnTo>
                  <a:pt x="581" y="249"/>
                </a:lnTo>
                <a:lnTo>
                  <a:pt x="570" y="255"/>
                </a:lnTo>
                <a:lnTo>
                  <a:pt x="553" y="263"/>
                </a:lnTo>
                <a:lnTo>
                  <a:pt x="537" y="269"/>
                </a:lnTo>
                <a:lnTo>
                  <a:pt x="533" y="271"/>
                </a:lnTo>
                <a:lnTo>
                  <a:pt x="530" y="273"/>
                </a:lnTo>
                <a:lnTo>
                  <a:pt x="530" y="273"/>
                </a:lnTo>
                <a:lnTo>
                  <a:pt x="524" y="282"/>
                </a:lnTo>
                <a:lnTo>
                  <a:pt x="515" y="298"/>
                </a:lnTo>
                <a:lnTo>
                  <a:pt x="504" y="319"/>
                </a:lnTo>
                <a:lnTo>
                  <a:pt x="498" y="331"/>
                </a:lnTo>
                <a:lnTo>
                  <a:pt x="493" y="346"/>
                </a:lnTo>
                <a:lnTo>
                  <a:pt x="493" y="346"/>
                </a:lnTo>
                <a:lnTo>
                  <a:pt x="478" y="390"/>
                </a:lnTo>
                <a:lnTo>
                  <a:pt x="460" y="455"/>
                </a:lnTo>
                <a:lnTo>
                  <a:pt x="428" y="569"/>
                </a:lnTo>
                <a:lnTo>
                  <a:pt x="428" y="569"/>
                </a:lnTo>
                <a:lnTo>
                  <a:pt x="423" y="589"/>
                </a:lnTo>
                <a:lnTo>
                  <a:pt x="418" y="612"/>
                </a:lnTo>
                <a:lnTo>
                  <a:pt x="408" y="661"/>
                </a:lnTo>
                <a:lnTo>
                  <a:pt x="400" y="704"/>
                </a:lnTo>
                <a:lnTo>
                  <a:pt x="398" y="726"/>
                </a:lnTo>
                <a:lnTo>
                  <a:pt x="398" y="726"/>
                </a:lnTo>
                <a:lnTo>
                  <a:pt x="395" y="751"/>
                </a:lnTo>
                <a:lnTo>
                  <a:pt x="395" y="764"/>
                </a:lnTo>
                <a:lnTo>
                  <a:pt x="397" y="769"/>
                </a:lnTo>
                <a:lnTo>
                  <a:pt x="398" y="770"/>
                </a:lnTo>
                <a:lnTo>
                  <a:pt x="398" y="770"/>
                </a:lnTo>
                <a:lnTo>
                  <a:pt x="409" y="770"/>
                </a:lnTo>
                <a:lnTo>
                  <a:pt x="417" y="770"/>
                </a:lnTo>
                <a:lnTo>
                  <a:pt x="417" y="787"/>
                </a:lnTo>
                <a:lnTo>
                  <a:pt x="417" y="787"/>
                </a:lnTo>
                <a:lnTo>
                  <a:pt x="415" y="791"/>
                </a:lnTo>
                <a:lnTo>
                  <a:pt x="411" y="793"/>
                </a:lnTo>
                <a:lnTo>
                  <a:pt x="404" y="795"/>
                </a:lnTo>
                <a:lnTo>
                  <a:pt x="404" y="795"/>
                </a:lnTo>
                <a:lnTo>
                  <a:pt x="395" y="797"/>
                </a:lnTo>
                <a:lnTo>
                  <a:pt x="388" y="798"/>
                </a:lnTo>
                <a:lnTo>
                  <a:pt x="383" y="799"/>
                </a:lnTo>
                <a:lnTo>
                  <a:pt x="381" y="799"/>
                </a:lnTo>
                <a:lnTo>
                  <a:pt x="380" y="798"/>
                </a:lnTo>
                <a:lnTo>
                  <a:pt x="380" y="798"/>
                </a:lnTo>
                <a:lnTo>
                  <a:pt x="373" y="782"/>
                </a:lnTo>
                <a:lnTo>
                  <a:pt x="363" y="767"/>
                </a:lnTo>
                <a:lnTo>
                  <a:pt x="363" y="767"/>
                </a:lnTo>
                <a:lnTo>
                  <a:pt x="361" y="763"/>
                </a:lnTo>
                <a:lnTo>
                  <a:pt x="358" y="756"/>
                </a:lnTo>
                <a:lnTo>
                  <a:pt x="355" y="749"/>
                </a:lnTo>
                <a:lnTo>
                  <a:pt x="350" y="740"/>
                </a:lnTo>
                <a:lnTo>
                  <a:pt x="350" y="740"/>
                </a:lnTo>
                <a:lnTo>
                  <a:pt x="339" y="721"/>
                </a:lnTo>
                <a:lnTo>
                  <a:pt x="333" y="709"/>
                </a:lnTo>
                <a:lnTo>
                  <a:pt x="316" y="689"/>
                </a:lnTo>
                <a:lnTo>
                  <a:pt x="316" y="689"/>
                </a:lnTo>
                <a:lnTo>
                  <a:pt x="312" y="686"/>
                </a:lnTo>
                <a:lnTo>
                  <a:pt x="309" y="684"/>
                </a:lnTo>
                <a:lnTo>
                  <a:pt x="302" y="683"/>
                </a:lnTo>
                <a:lnTo>
                  <a:pt x="302" y="683"/>
                </a:lnTo>
                <a:lnTo>
                  <a:pt x="291" y="680"/>
                </a:lnTo>
                <a:lnTo>
                  <a:pt x="278" y="678"/>
                </a:lnTo>
                <a:lnTo>
                  <a:pt x="266" y="674"/>
                </a:lnTo>
                <a:lnTo>
                  <a:pt x="262" y="672"/>
                </a:lnTo>
                <a:lnTo>
                  <a:pt x="262" y="672"/>
                </a:lnTo>
                <a:lnTo>
                  <a:pt x="264" y="671"/>
                </a:lnTo>
                <a:lnTo>
                  <a:pt x="273" y="669"/>
                </a:lnTo>
                <a:lnTo>
                  <a:pt x="276" y="667"/>
                </a:lnTo>
                <a:lnTo>
                  <a:pt x="281" y="665"/>
                </a:lnTo>
                <a:lnTo>
                  <a:pt x="285" y="660"/>
                </a:lnTo>
                <a:lnTo>
                  <a:pt x="288" y="655"/>
                </a:lnTo>
                <a:lnTo>
                  <a:pt x="288" y="655"/>
                </a:lnTo>
                <a:lnTo>
                  <a:pt x="291" y="648"/>
                </a:lnTo>
                <a:lnTo>
                  <a:pt x="293" y="640"/>
                </a:lnTo>
                <a:lnTo>
                  <a:pt x="297" y="622"/>
                </a:lnTo>
                <a:lnTo>
                  <a:pt x="298" y="604"/>
                </a:lnTo>
                <a:lnTo>
                  <a:pt x="299" y="590"/>
                </a:lnTo>
                <a:lnTo>
                  <a:pt x="299" y="590"/>
                </a:lnTo>
                <a:lnTo>
                  <a:pt x="298" y="576"/>
                </a:lnTo>
                <a:lnTo>
                  <a:pt x="298" y="555"/>
                </a:lnTo>
                <a:lnTo>
                  <a:pt x="297" y="544"/>
                </a:lnTo>
                <a:lnTo>
                  <a:pt x="296" y="535"/>
                </a:lnTo>
                <a:lnTo>
                  <a:pt x="292" y="526"/>
                </a:lnTo>
                <a:lnTo>
                  <a:pt x="288" y="519"/>
                </a:lnTo>
                <a:lnTo>
                  <a:pt x="288" y="519"/>
                </a:lnTo>
                <a:lnTo>
                  <a:pt x="284" y="513"/>
                </a:lnTo>
                <a:lnTo>
                  <a:pt x="278" y="508"/>
                </a:lnTo>
                <a:lnTo>
                  <a:pt x="266" y="500"/>
                </a:lnTo>
                <a:lnTo>
                  <a:pt x="251" y="492"/>
                </a:lnTo>
                <a:lnTo>
                  <a:pt x="238" y="488"/>
                </a:lnTo>
                <a:lnTo>
                  <a:pt x="238" y="488"/>
                </a:lnTo>
                <a:lnTo>
                  <a:pt x="229" y="486"/>
                </a:lnTo>
                <a:lnTo>
                  <a:pt x="219" y="486"/>
                </a:lnTo>
                <a:lnTo>
                  <a:pt x="207" y="488"/>
                </a:lnTo>
                <a:lnTo>
                  <a:pt x="195" y="489"/>
                </a:lnTo>
                <a:lnTo>
                  <a:pt x="181" y="492"/>
                </a:lnTo>
                <a:lnTo>
                  <a:pt x="169" y="496"/>
                </a:lnTo>
                <a:lnTo>
                  <a:pt x="160" y="500"/>
                </a:lnTo>
                <a:lnTo>
                  <a:pt x="152" y="506"/>
                </a:lnTo>
                <a:lnTo>
                  <a:pt x="152" y="506"/>
                </a:lnTo>
                <a:lnTo>
                  <a:pt x="146" y="512"/>
                </a:lnTo>
                <a:lnTo>
                  <a:pt x="142" y="518"/>
                </a:lnTo>
                <a:lnTo>
                  <a:pt x="133" y="532"/>
                </a:lnTo>
                <a:lnTo>
                  <a:pt x="126" y="549"/>
                </a:lnTo>
                <a:lnTo>
                  <a:pt x="126" y="549"/>
                </a:lnTo>
                <a:lnTo>
                  <a:pt x="127" y="562"/>
                </a:lnTo>
                <a:lnTo>
                  <a:pt x="128" y="576"/>
                </a:lnTo>
                <a:lnTo>
                  <a:pt x="128" y="586"/>
                </a:lnTo>
                <a:lnTo>
                  <a:pt x="128" y="586"/>
                </a:lnTo>
                <a:lnTo>
                  <a:pt x="130" y="603"/>
                </a:lnTo>
                <a:lnTo>
                  <a:pt x="131" y="609"/>
                </a:lnTo>
                <a:lnTo>
                  <a:pt x="132" y="614"/>
                </a:lnTo>
                <a:lnTo>
                  <a:pt x="132" y="614"/>
                </a:lnTo>
                <a:lnTo>
                  <a:pt x="137" y="622"/>
                </a:lnTo>
                <a:lnTo>
                  <a:pt x="138" y="627"/>
                </a:lnTo>
                <a:lnTo>
                  <a:pt x="139" y="631"/>
                </a:lnTo>
                <a:lnTo>
                  <a:pt x="139" y="631"/>
                </a:lnTo>
                <a:lnTo>
                  <a:pt x="140" y="638"/>
                </a:lnTo>
                <a:lnTo>
                  <a:pt x="144" y="648"/>
                </a:lnTo>
                <a:lnTo>
                  <a:pt x="149" y="657"/>
                </a:lnTo>
                <a:lnTo>
                  <a:pt x="152" y="662"/>
                </a:lnTo>
                <a:lnTo>
                  <a:pt x="152" y="662"/>
                </a:lnTo>
                <a:lnTo>
                  <a:pt x="169" y="668"/>
                </a:lnTo>
                <a:lnTo>
                  <a:pt x="169" y="668"/>
                </a:lnTo>
                <a:lnTo>
                  <a:pt x="156" y="674"/>
                </a:lnTo>
                <a:lnTo>
                  <a:pt x="144" y="679"/>
                </a:lnTo>
                <a:lnTo>
                  <a:pt x="132" y="683"/>
                </a:lnTo>
                <a:lnTo>
                  <a:pt x="132" y="683"/>
                </a:lnTo>
                <a:lnTo>
                  <a:pt x="120" y="686"/>
                </a:lnTo>
                <a:lnTo>
                  <a:pt x="108" y="691"/>
                </a:lnTo>
                <a:lnTo>
                  <a:pt x="96" y="697"/>
                </a:lnTo>
                <a:lnTo>
                  <a:pt x="87" y="703"/>
                </a:lnTo>
                <a:lnTo>
                  <a:pt x="87" y="703"/>
                </a:lnTo>
                <a:lnTo>
                  <a:pt x="85" y="707"/>
                </a:lnTo>
                <a:lnTo>
                  <a:pt x="80" y="714"/>
                </a:lnTo>
                <a:lnTo>
                  <a:pt x="68" y="733"/>
                </a:lnTo>
                <a:lnTo>
                  <a:pt x="48" y="770"/>
                </a:lnTo>
                <a:lnTo>
                  <a:pt x="48" y="770"/>
                </a:lnTo>
                <a:lnTo>
                  <a:pt x="43" y="781"/>
                </a:lnTo>
                <a:lnTo>
                  <a:pt x="38" y="797"/>
                </a:lnTo>
                <a:lnTo>
                  <a:pt x="26" y="841"/>
                </a:lnTo>
                <a:lnTo>
                  <a:pt x="14" y="885"/>
                </a:lnTo>
                <a:lnTo>
                  <a:pt x="9" y="900"/>
                </a:lnTo>
                <a:lnTo>
                  <a:pt x="7" y="910"/>
                </a:lnTo>
                <a:lnTo>
                  <a:pt x="7" y="910"/>
                </a:lnTo>
                <a:lnTo>
                  <a:pt x="4" y="918"/>
                </a:lnTo>
                <a:lnTo>
                  <a:pt x="2" y="930"/>
                </a:lnTo>
                <a:lnTo>
                  <a:pt x="1" y="962"/>
                </a:lnTo>
                <a:lnTo>
                  <a:pt x="0" y="1003"/>
                </a:lnTo>
                <a:lnTo>
                  <a:pt x="0" y="1003"/>
                </a:lnTo>
                <a:lnTo>
                  <a:pt x="1" y="1014"/>
                </a:lnTo>
                <a:lnTo>
                  <a:pt x="3" y="1029"/>
                </a:lnTo>
                <a:lnTo>
                  <a:pt x="3" y="1029"/>
                </a:lnTo>
                <a:lnTo>
                  <a:pt x="6" y="1034"/>
                </a:lnTo>
                <a:lnTo>
                  <a:pt x="10" y="1039"/>
                </a:lnTo>
                <a:lnTo>
                  <a:pt x="15" y="1044"/>
                </a:lnTo>
                <a:lnTo>
                  <a:pt x="20" y="1046"/>
                </a:lnTo>
                <a:lnTo>
                  <a:pt x="20" y="1046"/>
                </a:lnTo>
                <a:lnTo>
                  <a:pt x="30" y="1052"/>
                </a:lnTo>
                <a:lnTo>
                  <a:pt x="33" y="1052"/>
                </a:lnTo>
                <a:lnTo>
                  <a:pt x="36" y="1052"/>
                </a:lnTo>
                <a:lnTo>
                  <a:pt x="37" y="1050"/>
                </a:lnTo>
                <a:lnTo>
                  <a:pt x="37" y="1050"/>
                </a:lnTo>
                <a:lnTo>
                  <a:pt x="39" y="1045"/>
                </a:lnTo>
                <a:lnTo>
                  <a:pt x="41" y="1041"/>
                </a:lnTo>
                <a:lnTo>
                  <a:pt x="41" y="1039"/>
                </a:lnTo>
                <a:lnTo>
                  <a:pt x="37" y="1036"/>
                </a:lnTo>
                <a:lnTo>
                  <a:pt x="37" y="1036"/>
                </a:lnTo>
                <a:lnTo>
                  <a:pt x="33" y="1034"/>
                </a:lnTo>
                <a:lnTo>
                  <a:pt x="32" y="1032"/>
                </a:lnTo>
                <a:lnTo>
                  <a:pt x="30" y="1026"/>
                </a:lnTo>
                <a:lnTo>
                  <a:pt x="30" y="1026"/>
                </a:lnTo>
                <a:lnTo>
                  <a:pt x="28" y="1021"/>
                </a:lnTo>
                <a:lnTo>
                  <a:pt x="30" y="1016"/>
                </a:lnTo>
                <a:lnTo>
                  <a:pt x="31" y="1011"/>
                </a:lnTo>
                <a:lnTo>
                  <a:pt x="32" y="1010"/>
                </a:lnTo>
                <a:lnTo>
                  <a:pt x="33" y="1009"/>
                </a:lnTo>
                <a:lnTo>
                  <a:pt x="33" y="1009"/>
                </a:lnTo>
                <a:lnTo>
                  <a:pt x="36" y="1010"/>
                </a:lnTo>
                <a:lnTo>
                  <a:pt x="37" y="1012"/>
                </a:lnTo>
                <a:lnTo>
                  <a:pt x="39" y="1020"/>
                </a:lnTo>
                <a:lnTo>
                  <a:pt x="42" y="1027"/>
                </a:lnTo>
                <a:lnTo>
                  <a:pt x="43" y="1029"/>
                </a:lnTo>
                <a:lnTo>
                  <a:pt x="44" y="1029"/>
                </a:lnTo>
                <a:lnTo>
                  <a:pt x="44" y="1029"/>
                </a:lnTo>
                <a:lnTo>
                  <a:pt x="48" y="1027"/>
                </a:lnTo>
                <a:lnTo>
                  <a:pt x="51" y="1022"/>
                </a:lnTo>
                <a:lnTo>
                  <a:pt x="55" y="1015"/>
                </a:lnTo>
                <a:lnTo>
                  <a:pt x="55" y="1012"/>
                </a:lnTo>
                <a:lnTo>
                  <a:pt x="54" y="1009"/>
                </a:lnTo>
                <a:lnTo>
                  <a:pt x="54" y="1009"/>
                </a:lnTo>
                <a:lnTo>
                  <a:pt x="49" y="1000"/>
                </a:lnTo>
                <a:lnTo>
                  <a:pt x="48" y="997"/>
                </a:lnTo>
                <a:lnTo>
                  <a:pt x="48" y="992"/>
                </a:lnTo>
                <a:lnTo>
                  <a:pt x="48" y="992"/>
                </a:lnTo>
                <a:lnTo>
                  <a:pt x="48" y="987"/>
                </a:lnTo>
                <a:lnTo>
                  <a:pt x="50" y="983"/>
                </a:lnTo>
                <a:lnTo>
                  <a:pt x="53" y="979"/>
                </a:lnTo>
                <a:lnTo>
                  <a:pt x="54" y="971"/>
                </a:lnTo>
                <a:lnTo>
                  <a:pt x="54" y="971"/>
                </a:lnTo>
                <a:lnTo>
                  <a:pt x="57" y="957"/>
                </a:lnTo>
                <a:lnTo>
                  <a:pt x="61" y="947"/>
                </a:lnTo>
                <a:lnTo>
                  <a:pt x="78" y="914"/>
                </a:lnTo>
                <a:lnTo>
                  <a:pt x="78" y="914"/>
                </a:lnTo>
                <a:lnTo>
                  <a:pt x="74" y="988"/>
                </a:lnTo>
                <a:lnTo>
                  <a:pt x="74" y="988"/>
                </a:lnTo>
                <a:lnTo>
                  <a:pt x="74" y="1012"/>
                </a:lnTo>
                <a:lnTo>
                  <a:pt x="74" y="1022"/>
                </a:lnTo>
                <a:lnTo>
                  <a:pt x="85" y="1029"/>
                </a:lnTo>
                <a:lnTo>
                  <a:pt x="85" y="1029"/>
                </a:lnTo>
                <a:lnTo>
                  <a:pt x="85" y="1075"/>
                </a:lnTo>
                <a:lnTo>
                  <a:pt x="86" y="1110"/>
                </a:lnTo>
                <a:lnTo>
                  <a:pt x="86" y="1124"/>
                </a:lnTo>
                <a:lnTo>
                  <a:pt x="87" y="1135"/>
                </a:lnTo>
                <a:lnTo>
                  <a:pt x="87" y="1135"/>
                </a:lnTo>
                <a:lnTo>
                  <a:pt x="90" y="1142"/>
                </a:lnTo>
                <a:lnTo>
                  <a:pt x="92" y="1148"/>
                </a:lnTo>
                <a:lnTo>
                  <a:pt x="98" y="1158"/>
                </a:lnTo>
                <a:lnTo>
                  <a:pt x="103" y="1168"/>
                </a:lnTo>
                <a:lnTo>
                  <a:pt x="104" y="1171"/>
                </a:lnTo>
                <a:lnTo>
                  <a:pt x="105" y="1176"/>
                </a:lnTo>
                <a:lnTo>
                  <a:pt x="105" y="1176"/>
                </a:lnTo>
                <a:lnTo>
                  <a:pt x="108" y="1193"/>
                </a:lnTo>
                <a:lnTo>
                  <a:pt x="108" y="1201"/>
                </a:lnTo>
                <a:lnTo>
                  <a:pt x="108" y="1210"/>
                </a:lnTo>
                <a:lnTo>
                  <a:pt x="108" y="1210"/>
                </a:lnTo>
                <a:lnTo>
                  <a:pt x="107" y="1218"/>
                </a:lnTo>
                <a:lnTo>
                  <a:pt x="105" y="1225"/>
                </a:lnTo>
                <a:lnTo>
                  <a:pt x="104" y="1229"/>
                </a:lnTo>
                <a:lnTo>
                  <a:pt x="105" y="1233"/>
                </a:lnTo>
                <a:lnTo>
                  <a:pt x="107" y="1236"/>
                </a:lnTo>
                <a:lnTo>
                  <a:pt x="108" y="1240"/>
                </a:lnTo>
                <a:lnTo>
                  <a:pt x="108" y="1240"/>
                </a:lnTo>
                <a:lnTo>
                  <a:pt x="112" y="1246"/>
                </a:lnTo>
                <a:lnTo>
                  <a:pt x="114" y="1253"/>
                </a:lnTo>
                <a:lnTo>
                  <a:pt x="119" y="1270"/>
                </a:lnTo>
                <a:lnTo>
                  <a:pt x="121" y="1287"/>
                </a:lnTo>
                <a:lnTo>
                  <a:pt x="122" y="1299"/>
                </a:lnTo>
                <a:lnTo>
                  <a:pt x="122" y="1299"/>
                </a:lnTo>
                <a:lnTo>
                  <a:pt x="121" y="1313"/>
                </a:lnTo>
                <a:lnTo>
                  <a:pt x="122" y="1325"/>
                </a:lnTo>
                <a:lnTo>
                  <a:pt x="122" y="1325"/>
                </a:lnTo>
                <a:lnTo>
                  <a:pt x="122" y="1337"/>
                </a:lnTo>
                <a:lnTo>
                  <a:pt x="122" y="1343"/>
                </a:lnTo>
                <a:lnTo>
                  <a:pt x="122" y="1346"/>
                </a:lnTo>
                <a:lnTo>
                  <a:pt x="122" y="1346"/>
                </a:lnTo>
                <a:lnTo>
                  <a:pt x="121" y="1352"/>
                </a:lnTo>
                <a:lnTo>
                  <a:pt x="121" y="1361"/>
                </a:lnTo>
                <a:lnTo>
                  <a:pt x="122" y="1377"/>
                </a:lnTo>
                <a:lnTo>
                  <a:pt x="128" y="1379"/>
                </a:lnTo>
                <a:lnTo>
                  <a:pt x="128" y="1379"/>
                </a:lnTo>
                <a:lnTo>
                  <a:pt x="128" y="1387"/>
                </a:lnTo>
                <a:lnTo>
                  <a:pt x="126" y="1393"/>
                </a:lnTo>
                <a:lnTo>
                  <a:pt x="122" y="1400"/>
                </a:lnTo>
                <a:lnTo>
                  <a:pt x="122" y="1400"/>
                </a:lnTo>
                <a:lnTo>
                  <a:pt x="119" y="1403"/>
                </a:lnTo>
                <a:lnTo>
                  <a:pt x="116" y="1406"/>
                </a:lnTo>
                <a:lnTo>
                  <a:pt x="110" y="1411"/>
                </a:lnTo>
                <a:lnTo>
                  <a:pt x="108" y="1413"/>
                </a:lnTo>
                <a:lnTo>
                  <a:pt x="107" y="1415"/>
                </a:lnTo>
                <a:lnTo>
                  <a:pt x="105" y="1419"/>
                </a:lnTo>
                <a:lnTo>
                  <a:pt x="105" y="1424"/>
                </a:lnTo>
                <a:lnTo>
                  <a:pt x="105" y="1424"/>
                </a:lnTo>
                <a:lnTo>
                  <a:pt x="104" y="1433"/>
                </a:lnTo>
                <a:lnTo>
                  <a:pt x="104" y="1436"/>
                </a:lnTo>
                <a:lnTo>
                  <a:pt x="105" y="1438"/>
                </a:lnTo>
                <a:lnTo>
                  <a:pt x="107" y="1441"/>
                </a:lnTo>
                <a:lnTo>
                  <a:pt x="110" y="1442"/>
                </a:lnTo>
                <a:lnTo>
                  <a:pt x="122" y="1444"/>
                </a:lnTo>
                <a:lnTo>
                  <a:pt x="122" y="1444"/>
                </a:lnTo>
                <a:lnTo>
                  <a:pt x="140" y="1447"/>
                </a:lnTo>
                <a:lnTo>
                  <a:pt x="158" y="1446"/>
                </a:lnTo>
                <a:lnTo>
                  <a:pt x="173" y="1444"/>
                </a:lnTo>
                <a:lnTo>
                  <a:pt x="178" y="1443"/>
                </a:lnTo>
                <a:lnTo>
                  <a:pt x="180" y="1441"/>
                </a:lnTo>
                <a:lnTo>
                  <a:pt x="180" y="1441"/>
                </a:lnTo>
                <a:lnTo>
                  <a:pt x="182" y="1438"/>
                </a:lnTo>
                <a:lnTo>
                  <a:pt x="185" y="1435"/>
                </a:lnTo>
                <a:lnTo>
                  <a:pt x="189" y="1431"/>
                </a:lnTo>
                <a:lnTo>
                  <a:pt x="190" y="1427"/>
                </a:lnTo>
                <a:lnTo>
                  <a:pt x="190" y="1427"/>
                </a:lnTo>
                <a:lnTo>
                  <a:pt x="197" y="1394"/>
                </a:lnTo>
                <a:lnTo>
                  <a:pt x="201" y="1383"/>
                </a:lnTo>
                <a:lnTo>
                  <a:pt x="201" y="1383"/>
                </a:lnTo>
                <a:lnTo>
                  <a:pt x="205" y="1382"/>
                </a:lnTo>
                <a:lnTo>
                  <a:pt x="209" y="1382"/>
                </a:lnTo>
                <a:lnTo>
                  <a:pt x="210" y="1383"/>
                </a:lnTo>
                <a:lnTo>
                  <a:pt x="210" y="1383"/>
                </a:lnTo>
                <a:lnTo>
                  <a:pt x="210" y="1383"/>
                </a:lnTo>
                <a:lnTo>
                  <a:pt x="210" y="1388"/>
                </a:lnTo>
                <a:lnTo>
                  <a:pt x="209" y="1391"/>
                </a:lnTo>
                <a:lnTo>
                  <a:pt x="207" y="1397"/>
                </a:lnTo>
                <a:lnTo>
                  <a:pt x="207" y="1397"/>
                </a:lnTo>
                <a:lnTo>
                  <a:pt x="203" y="1406"/>
                </a:lnTo>
                <a:lnTo>
                  <a:pt x="202" y="1418"/>
                </a:lnTo>
                <a:lnTo>
                  <a:pt x="201" y="1424"/>
                </a:lnTo>
                <a:lnTo>
                  <a:pt x="202" y="1430"/>
                </a:lnTo>
                <a:lnTo>
                  <a:pt x="204" y="1436"/>
                </a:lnTo>
                <a:lnTo>
                  <a:pt x="207" y="1441"/>
                </a:lnTo>
                <a:lnTo>
                  <a:pt x="207" y="1441"/>
                </a:lnTo>
                <a:lnTo>
                  <a:pt x="211" y="1446"/>
                </a:lnTo>
                <a:lnTo>
                  <a:pt x="219" y="1449"/>
                </a:lnTo>
                <a:lnTo>
                  <a:pt x="227" y="1452"/>
                </a:lnTo>
                <a:lnTo>
                  <a:pt x="235" y="1454"/>
                </a:lnTo>
                <a:lnTo>
                  <a:pt x="244" y="1454"/>
                </a:lnTo>
                <a:lnTo>
                  <a:pt x="252" y="1454"/>
                </a:lnTo>
                <a:lnTo>
                  <a:pt x="260" y="1452"/>
                </a:lnTo>
                <a:lnTo>
                  <a:pt x="264" y="1448"/>
                </a:lnTo>
                <a:lnTo>
                  <a:pt x="264" y="1448"/>
                </a:lnTo>
                <a:lnTo>
                  <a:pt x="273" y="1438"/>
                </a:lnTo>
                <a:lnTo>
                  <a:pt x="280" y="1429"/>
                </a:lnTo>
                <a:lnTo>
                  <a:pt x="284" y="1424"/>
                </a:lnTo>
                <a:lnTo>
                  <a:pt x="285" y="1419"/>
                </a:lnTo>
                <a:lnTo>
                  <a:pt x="286" y="1414"/>
                </a:lnTo>
                <a:lnTo>
                  <a:pt x="285" y="1411"/>
                </a:lnTo>
                <a:lnTo>
                  <a:pt x="285" y="1411"/>
                </a:lnTo>
                <a:lnTo>
                  <a:pt x="284" y="1402"/>
                </a:lnTo>
                <a:lnTo>
                  <a:pt x="282" y="1394"/>
                </a:lnTo>
                <a:lnTo>
                  <a:pt x="281" y="1377"/>
                </a:lnTo>
                <a:lnTo>
                  <a:pt x="281" y="1377"/>
                </a:lnTo>
                <a:lnTo>
                  <a:pt x="281" y="1371"/>
                </a:lnTo>
                <a:lnTo>
                  <a:pt x="280" y="1367"/>
                </a:lnTo>
                <a:lnTo>
                  <a:pt x="280" y="1364"/>
                </a:lnTo>
                <a:lnTo>
                  <a:pt x="281" y="1359"/>
                </a:lnTo>
                <a:lnTo>
                  <a:pt x="281" y="1359"/>
                </a:lnTo>
                <a:lnTo>
                  <a:pt x="288" y="1350"/>
                </a:lnTo>
                <a:lnTo>
                  <a:pt x="291" y="1346"/>
                </a:lnTo>
                <a:lnTo>
                  <a:pt x="292" y="1340"/>
                </a:lnTo>
                <a:lnTo>
                  <a:pt x="292" y="1340"/>
                </a:lnTo>
                <a:lnTo>
                  <a:pt x="293" y="1320"/>
                </a:lnTo>
                <a:lnTo>
                  <a:pt x="293" y="1307"/>
                </a:lnTo>
                <a:lnTo>
                  <a:pt x="296" y="1288"/>
                </a:lnTo>
                <a:lnTo>
                  <a:pt x="296" y="1288"/>
                </a:lnTo>
                <a:lnTo>
                  <a:pt x="298" y="1269"/>
                </a:lnTo>
                <a:lnTo>
                  <a:pt x="300" y="1254"/>
                </a:lnTo>
                <a:lnTo>
                  <a:pt x="303" y="1245"/>
                </a:lnTo>
                <a:lnTo>
                  <a:pt x="302" y="1240"/>
                </a:lnTo>
                <a:lnTo>
                  <a:pt x="302" y="1240"/>
                </a:lnTo>
                <a:lnTo>
                  <a:pt x="302" y="1233"/>
                </a:lnTo>
                <a:lnTo>
                  <a:pt x="303" y="1219"/>
                </a:lnTo>
                <a:lnTo>
                  <a:pt x="303" y="1204"/>
                </a:lnTo>
                <a:lnTo>
                  <a:pt x="303" y="1198"/>
                </a:lnTo>
                <a:lnTo>
                  <a:pt x="302" y="1193"/>
                </a:lnTo>
                <a:lnTo>
                  <a:pt x="302" y="1193"/>
                </a:lnTo>
                <a:lnTo>
                  <a:pt x="296" y="1177"/>
                </a:lnTo>
                <a:lnTo>
                  <a:pt x="288" y="1162"/>
                </a:lnTo>
                <a:lnTo>
                  <a:pt x="288" y="1162"/>
                </a:lnTo>
                <a:lnTo>
                  <a:pt x="287" y="1154"/>
                </a:lnTo>
                <a:lnTo>
                  <a:pt x="287" y="1145"/>
                </a:lnTo>
                <a:lnTo>
                  <a:pt x="288" y="1128"/>
                </a:lnTo>
                <a:lnTo>
                  <a:pt x="288" y="1128"/>
                </a:lnTo>
                <a:lnTo>
                  <a:pt x="290" y="1127"/>
                </a:lnTo>
                <a:lnTo>
                  <a:pt x="293" y="1128"/>
                </a:lnTo>
                <a:lnTo>
                  <a:pt x="303" y="1131"/>
                </a:lnTo>
                <a:lnTo>
                  <a:pt x="315" y="1135"/>
                </a:lnTo>
                <a:lnTo>
                  <a:pt x="320" y="1135"/>
                </a:lnTo>
                <a:lnTo>
                  <a:pt x="322" y="1135"/>
                </a:lnTo>
                <a:lnTo>
                  <a:pt x="322" y="1135"/>
                </a:lnTo>
                <a:lnTo>
                  <a:pt x="329" y="1131"/>
                </a:lnTo>
                <a:lnTo>
                  <a:pt x="339" y="1129"/>
                </a:lnTo>
                <a:lnTo>
                  <a:pt x="346" y="1125"/>
                </a:lnTo>
                <a:lnTo>
                  <a:pt x="349" y="1123"/>
                </a:lnTo>
                <a:lnTo>
                  <a:pt x="350" y="1122"/>
                </a:lnTo>
                <a:lnTo>
                  <a:pt x="350" y="1122"/>
                </a:lnTo>
                <a:lnTo>
                  <a:pt x="352" y="1109"/>
                </a:lnTo>
                <a:lnTo>
                  <a:pt x="352" y="1098"/>
                </a:lnTo>
                <a:lnTo>
                  <a:pt x="353" y="1083"/>
                </a:lnTo>
                <a:lnTo>
                  <a:pt x="353" y="1083"/>
                </a:lnTo>
                <a:lnTo>
                  <a:pt x="352" y="1075"/>
                </a:lnTo>
                <a:lnTo>
                  <a:pt x="351" y="1066"/>
                </a:lnTo>
                <a:lnTo>
                  <a:pt x="345" y="1048"/>
                </a:lnTo>
                <a:lnTo>
                  <a:pt x="339" y="1035"/>
                </a:lnTo>
                <a:lnTo>
                  <a:pt x="337" y="1029"/>
                </a:lnTo>
                <a:lnTo>
                  <a:pt x="337" y="1029"/>
                </a:lnTo>
                <a:lnTo>
                  <a:pt x="346" y="1008"/>
                </a:lnTo>
                <a:lnTo>
                  <a:pt x="353" y="989"/>
                </a:lnTo>
                <a:lnTo>
                  <a:pt x="356" y="981"/>
                </a:lnTo>
                <a:lnTo>
                  <a:pt x="357" y="975"/>
                </a:lnTo>
                <a:lnTo>
                  <a:pt x="357" y="975"/>
                </a:lnTo>
                <a:lnTo>
                  <a:pt x="355" y="958"/>
                </a:lnTo>
                <a:lnTo>
                  <a:pt x="351" y="937"/>
                </a:lnTo>
                <a:lnTo>
                  <a:pt x="346" y="916"/>
                </a:lnTo>
                <a:lnTo>
                  <a:pt x="343" y="906"/>
                </a:lnTo>
                <a:lnTo>
                  <a:pt x="343" y="906"/>
                </a:lnTo>
                <a:lnTo>
                  <a:pt x="341" y="898"/>
                </a:lnTo>
                <a:lnTo>
                  <a:pt x="339" y="880"/>
                </a:lnTo>
                <a:lnTo>
                  <a:pt x="337" y="856"/>
                </a:lnTo>
                <a:lnTo>
                  <a:pt x="337" y="856"/>
                </a:lnTo>
                <a:lnTo>
                  <a:pt x="340" y="858"/>
                </a:lnTo>
                <a:lnTo>
                  <a:pt x="351" y="863"/>
                </a:lnTo>
                <a:lnTo>
                  <a:pt x="367" y="867"/>
                </a:lnTo>
                <a:lnTo>
                  <a:pt x="375" y="869"/>
                </a:lnTo>
                <a:lnTo>
                  <a:pt x="383" y="869"/>
                </a:lnTo>
                <a:lnTo>
                  <a:pt x="383" y="869"/>
                </a:lnTo>
                <a:lnTo>
                  <a:pt x="393" y="868"/>
                </a:lnTo>
                <a:lnTo>
                  <a:pt x="401" y="866"/>
                </a:lnTo>
                <a:lnTo>
                  <a:pt x="410" y="861"/>
                </a:lnTo>
                <a:lnTo>
                  <a:pt x="418" y="856"/>
                </a:lnTo>
                <a:lnTo>
                  <a:pt x="430" y="846"/>
                </a:lnTo>
                <a:lnTo>
                  <a:pt x="435" y="843"/>
                </a:lnTo>
                <a:lnTo>
                  <a:pt x="435" y="843"/>
                </a:lnTo>
                <a:lnTo>
                  <a:pt x="439" y="840"/>
                </a:lnTo>
                <a:lnTo>
                  <a:pt x="445" y="839"/>
                </a:lnTo>
                <a:lnTo>
                  <a:pt x="445" y="839"/>
                </a:lnTo>
                <a:lnTo>
                  <a:pt x="454" y="838"/>
                </a:lnTo>
                <a:lnTo>
                  <a:pt x="465" y="835"/>
                </a:lnTo>
                <a:lnTo>
                  <a:pt x="465" y="835"/>
                </a:lnTo>
                <a:lnTo>
                  <a:pt x="475" y="833"/>
                </a:lnTo>
                <a:lnTo>
                  <a:pt x="478" y="832"/>
                </a:lnTo>
                <a:lnTo>
                  <a:pt x="478" y="832"/>
                </a:lnTo>
                <a:lnTo>
                  <a:pt x="475" y="850"/>
                </a:lnTo>
                <a:lnTo>
                  <a:pt x="470" y="866"/>
                </a:lnTo>
                <a:lnTo>
                  <a:pt x="465" y="880"/>
                </a:lnTo>
                <a:lnTo>
                  <a:pt x="465" y="880"/>
                </a:lnTo>
                <a:lnTo>
                  <a:pt x="456" y="900"/>
                </a:lnTo>
                <a:lnTo>
                  <a:pt x="440" y="937"/>
                </a:lnTo>
                <a:lnTo>
                  <a:pt x="432" y="957"/>
                </a:lnTo>
                <a:lnTo>
                  <a:pt x="424" y="976"/>
                </a:lnTo>
                <a:lnTo>
                  <a:pt x="418" y="995"/>
                </a:lnTo>
                <a:lnTo>
                  <a:pt x="415" y="1012"/>
                </a:lnTo>
                <a:lnTo>
                  <a:pt x="415" y="1012"/>
                </a:lnTo>
                <a:lnTo>
                  <a:pt x="409" y="1053"/>
                </a:lnTo>
                <a:lnTo>
                  <a:pt x="404" y="1106"/>
                </a:lnTo>
                <a:lnTo>
                  <a:pt x="398" y="1169"/>
                </a:lnTo>
                <a:lnTo>
                  <a:pt x="499" y="1182"/>
                </a:lnTo>
                <a:lnTo>
                  <a:pt x="495" y="1366"/>
                </a:lnTo>
                <a:lnTo>
                  <a:pt x="495" y="1366"/>
                </a:lnTo>
                <a:lnTo>
                  <a:pt x="495" y="1365"/>
                </a:lnTo>
                <a:lnTo>
                  <a:pt x="493" y="1364"/>
                </a:lnTo>
                <a:lnTo>
                  <a:pt x="491" y="1364"/>
                </a:lnTo>
                <a:lnTo>
                  <a:pt x="489" y="1365"/>
                </a:lnTo>
                <a:lnTo>
                  <a:pt x="487" y="1369"/>
                </a:lnTo>
                <a:lnTo>
                  <a:pt x="486" y="1373"/>
                </a:lnTo>
                <a:lnTo>
                  <a:pt x="486" y="1373"/>
                </a:lnTo>
                <a:lnTo>
                  <a:pt x="483" y="1384"/>
                </a:lnTo>
                <a:lnTo>
                  <a:pt x="482" y="1390"/>
                </a:lnTo>
                <a:lnTo>
                  <a:pt x="482" y="1390"/>
                </a:lnTo>
                <a:lnTo>
                  <a:pt x="480" y="1399"/>
                </a:lnTo>
                <a:lnTo>
                  <a:pt x="477" y="1407"/>
                </a:lnTo>
                <a:lnTo>
                  <a:pt x="474" y="1414"/>
                </a:lnTo>
                <a:lnTo>
                  <a:pt x="471" y="1417"/>
                </a:lnTo>
                <a:lnTo>
                  <a:pt x="469" y="1418"/>
                </a:lnTo>
                <a:lnTo>
                  <a:pt x="469" y="1418"/>
                </a:lnTo>
                <a:lnTo>
                  <a:pt x="462" y="1419"/>
                </a:lnTo>
                <a:lnTo>
                  <a:pt x="452" y="1423"/>
                </a:lnTo>
                <a:lnTo>
                  <a:pt x="447" y="1425"/>
                </a:lnTo>
                <a:lnTo>
                  <a:pt x="444" y="1430"/>
                </a:lnTo>
                <a:lnTo>
                  <a:pt x="440" y="1435"/>
                </a:lnTo>
                <a:lnTo>
                  <a:pt x="438" y="1441"/>
                </a:lnTo>
                <a:lnTo>
                  <a:pt x="438" y="1441"/>
                </a:lnTo>
                <a:lnTo>
                  <a:pt x="438" y="1448"/>
                </a:lnTo>
                <a:lnTo>
                  <a:pt x="439" y="1454"/>
                </a:lnTo>
                <a:lnTo>
                  <a:pt x="441" y="1459"/>
                </a:lnTo>
                <a:lnTo>
                  <a:pt x="444" y="1464"/>
                </a:lnTo>
                <a:lnTo>
                  <a:pt x="452" y="1472"/>
                </a:lnTo>
                <a:lnTo>
                  <a:pt x="462" y="1482"/>
                </a:lnTo>
                <a:lnTo>
                  <a:pt x="462" y="1482"/>
                </a:lnTo>
                <a:lnTo>
                  <a:pt x="472" y="1492"/>
                </a:lnTo>
                <a:lnTo>
                  <a:pt x="486" y="1501"/>
                </a:lnTo>
                <a:lnTo>
                  <a:pt x="499" y="1509"/>
                </a:lnTo>
                <a:lnTo>
                  <a:pt x="513" y="1517"/>
                </a:lnTo>
                <a:lnTo>
                  <a:pt x="513" y="1517"/>
                </a:lnTo>
                <a:lnTo>
                  <a:pt x="521" y="1519"/>
                </a:lnTo>
                <a:lnTo>
                  <a:pt x="528" y="1520"/>
                </a:lnTo>
                <a:lnTo>
                  <a:pt x="534" y="1521"/>
                </a:lnTo>
                <a:lnTo>
                  <a:pt x="541" y="1521"/>
                </a:lnTo>
                <a:lnTo>
                  <a:pt x="546" y="1519"/>
                </a:lnTo>
                <a:lnTo>
                  <a:pt x="551" y="1517"/>
                </a:lnTo>
                <a:lnTo>
                  <a:pt x="553" y="1514"/>
                </a:lnTo>
                <a:lnTo>
                  <a:pt x="554" y="1509"/>
                </a:lnTo>
                <a:lnTo>
                  <a:pt x="554" y="1509"/>
                </a:lnTo>
                <a:lnTo>
                  <a:pt x="553" y="1482"/>
                </a:lnTo>
                <a:lnTo>
                  <a:pt x="554" y="1455"/>
                </a:lnTo>
                <a:lnTo>
                  <a:pt x="554" y="1455"/>
                </a:lnTo>
                <a:lnTo>
                  <a:pt x="555" y="1446"/>
                </a:lnTo>
                <a:lnTo>
                  <a:pt x="559" y="1432"/>
                </a:lnTo>
                <a:lnTo>
                  <a:pt x="563" y="1420"/>
                </a:lnTo>
                <a:lnTo>
                  <a:pt x="568" y="1411"/>
                </a:lnTo>
                <a:lnTo>
                  <a:pt x="568" y="1411"/>
                </a:lnTo>
                <a:lnTo>
                  <a:pt x="570" y="1407"/>
                </a:lnTo>
                <a:lnTo>
                  <a:pt x="571" y="1406"/>
                </a:lnTo>
                <a:lnTo>
                  <a:pt x="575" y="1403"/>
                </a:lnTo>
                <a:lnTo>
                  <a:pt x="575" y="1402"/>
                </a:lnTo>
                <a:lnTo>
                  <a:pt x="575" y="1401"/>
                </a:lnTo>
                <a:lnTo>
                  <a:pt x="571" y="1397"/>
                </a:lnTo>
                <a:lnTo>
                  <a:pt x="571" y="1397"/>
                </a:lnTo>
                <a:lnTo>
                  <a:pt x="555" y="1383"/>
                </a:lnTo>
                <a:lnTo>
                  <a:pt x="547" y="1377"/>
                </a:lnTo>
                <a:lnTo>
                  <a:pt x="547" y="1377"/>
                </a:lnTo>
                <a:lnTo>
                  <a:pt x="554" y="1341"/>
                </a:lnTo>
                <a:lnTo>
                  <a:pt x="562" y="1311"/>
                </a:lnTo>
                <a:lnTo>
                  <a:pt x="566" y="1296"/>
                </a:lnTo>
                <a:lnTo>
                  <a:pt x="571" y="1284"/>
                </a:lnTo>
                <a:lnTo>
                  <a:pt x="571" y="1284"/>
                </a:lnTo>
                <a:lnTo>
                  <a:pt x="575" y="1272"/>
                </a:lnTo>
                <a:lnTo>
                  <a:pt x="580" y="1259"/>
                </a:lnTo>
                <a:lnTo>
                  <a:pt x="587" y="1230"/>
                </a:lnTo>
                <a:lnTo>
                  <a:pt x="594" y="1196"/>
                </a:lnTo>
                <a:lnTo>
                  <a:pt x="594" y="1196"/>
                </a:lnTo>
                <a:lnTo>
                  <a:pt x="619" y="1198"/>
                </a:lnTo>
                <a:lnTo>
                  <a:pt x="640" y="1200"/>
                </a:lnTo>
                <a:lnTo>
                  <a:pt x="655" y="1202"/>
                </a:lnTo>
                <a:lnTo>
                  <a:pt x="655" y="1202"/>
                </a:lnTo>
                <a:lnTo>
                  <a:pt x="663" y="1205"/>
                </a:lnTo>
                <a:lnTo>
                  <a:pt x="671" y="1210"/>
                </a:lnTo>
                <a:lnTo>
                  <a:pt x="689" y="1222"/>
                </a:lnTo>
                <a:lnTo>
                  <a:pt x="710" y="1237"/>
                </a:lnTo>
                <a:lnTo>
                  <a:pt x="710" y="1237"/>
                </a:lnTo>
                <a:lnTo>
                  <a:pt x="711" y="1292"/>
                </a:lnTo>
                <a:lnTo>
                  <a:pt x="711" y="1329"/>
                </a:lnTo>
                <a:lnTo>
                  <a:pt x="711" y="1341"/>
                </a:lnTo>
                <a:lnTo>
                  <a:pt x="710" y="1346"/>
                </a:lnTo>
                <a:lnTo>
                  <a:pt x="710" y="1346"/>
                </a:lnTo>
                <a:lnTo>
                  <a:pt x="707" y="1347"/>
                </a:lnTo>
                <a:lnTo>
                  <a:pt x="705" y="1350"/>
                </a:lnTo>
                <a:lnTo>
                  <a:pt x="700" y="1356"/>
                </a:lnTo>
                <a:lnTo>
                  <a:pt x="700" y="1356"/>
                </a:lnTo>
                <a:lnTo>
                  <a:pt x="697" y="1355"/>
                </a:lnTo>
                <a:lnTo>
                  <a:pt x="693" y="1354"/>
                </a:lnTo>
                <a:lnTo>
                  <a:pt x="690" y="1354"/>
                </a:lnTo>
                <a:lnTo>
                  <a:pt x="687" y="1354"/>
                </a:lnTo>
                <a:lnTo>
                  <a:pt x="684" y="1356"/>
                </a:lnTo>
                <a:lnTo>
                  <a:pt x="683" y="1359"/>
                </a:lnTo>
                <a:lnTo>
                  <a:pt x="683" y="1359"/>
                </a:lnTo>
                <a:lnTo>
                  <a:pt x="681" y="1366"/>
                </a:lnTo>
                <a:lnTo>
                  <a:pt x="679" y="1373"/>
                </a:lnTo>
                <a:lnTo>
                  <a:pt x="677" y="1384"/>
                </a:lnTo>
                <a:lnTo>
                  <a:pt x="670" y="1400"/>
                </a:lnTo>
                <a:lnTo>
                  <a:pt x="670" y="1400"/>
                </a:lnTo>
                <a:lnTo>
                  <a:pt x="652" y="1435"/>
                </a:lnTo>
                <a:lnTo>
                  <a:pt x="645" y="1448"/>
                </a:lnTo>
                <a:lnTo>
                  <a:pt x="642" y="1458"/>
                </a:lnTo>
                <a:lnTo>
                  <a:pt x="642" y="1458"/>
                </a:lnTo>
                <a:lnTo>
                  <a:pt x="642" y="1466"/>
                </a:lnTo>
                <a:lnTo>
                  <a:pt x="645" y="1473"/>
                </a:lnTo>
                <a:lnTo>
                  <a:pt x="648" y="1478"/>
                </a:lnTo>
                <a:lnTo>
                  <a:pt x="651" y="1478"/>
                </a:lnTo>
                <a:lnTo>
                  <a:pt x="652" y="1478"/>
                </a:lnTo>
                <a:lnTo>
                  <a:pt x="652" y="1478"/>
                </a:lnTo>
                <a:lnTo>
                  <a:pt x="665" y="1478"/>
                </a:lnTo>
                <a:lnTo>
                  <a:pt x="688" y="1479"/>
                </a:lnTo>
                <a:lnTo>
                  <a:pt x="712" y="1479"/>
                </a:lnTo>
                <a:lnTo>
                  <a:pt x="728" y="1478"/>
                </a:lnTo>
                <a:lnTo>
                  <a:pt x="728" y="1478"/>
                </a:lnTo>
                <a:lnTo>
                  <a:pt x="735" y="1476"/>
                </a:lnTo>
                <a:lnTo>
                  <a:pt x="742" y="1472"/>
                </a:lnTo>
                <a:lnTo>
                  <a:pt x="758" y="1461"/>
                </a:lnTo>
                <a:lnTo>
                  <a:pt x="758" y="1461"/>
                </a:lnTo>
                <a:lnTo>
                  <a:pt x="765" y="1456"/>
                </a:lnTo>
                <a:lnTo>
                  <a:pt x="768" y="1453"/>
                </a:lnTo>
                <a:lnTo>
                  <a:pt x="771" y="1448"/>
                </a:lnTo>
                <a:lnTo>
                  <a:pt x="771" y="1441"/>
                </a:lnTo>
                <a:lnTo>
                  <a:pt x="771" y="1441"/>
                </a:lnTo>
                <a:lnTo>
                  <a:pt x="773" y="1400"/>
                </a:lnTo>
                <a:lnTo>
                  <a:pt x="773" y="1376"/>
                </a:lnTo>
                <a:lnTo>
                  <a:pt x="772" y="1367"/>
                </a:lnTo>
                <a:lnTo>
                  <a:pt x="771" y="1362"/>
                </a:lnTo>
                <a:lnTo>
                  <a:pt x="771" y="1362"/>
                </a:lnTo>
                <a:lnTo>
                  <a:pt x="768" y="1360"/>
                </a:lnTo>
                <a:lnTo>
                  <a:pt x="765" y="1360"/>
                </a:lnTo>
                <a:lnTo>
                  <a:pt x="761" y="1359"/>
                </a:lnTo>
                <a:lnTo>
                  <a:pt x="761" y="1359"/>
                </a:lnTo>
                <a:lnTo>
                  <a:pt x="784" y="1276"/>
                </a:lnTo>
                <a:lnTo>
                  <a:pt x="800" y="1218"/>
                </a:lnTo>
                <a:lnTo>
                  <a:pt x="806" y="1198"/>
                </a:lnTo>
                <a:lnTo>
                  <a:pt x="808" y="1189"/>
                </a:lnTo>
                <a:lnTo>
                  <a:pt x="808" y="1189"/>
                </a:lnTo>
                <a:lnTo>
                  <a:pt x="812" y="1186"/>
                </a:lnTo>
                <a:lnTo>
                  <a:pt x="818" y="1183"/>
                </a:lnTo>
                <a:lnTo>
                  <a:pt x="826" y="1180"/>
                </a:lnTo>
                <a:lnTo>
                  <a:pt x="826" y="1180"/>
                </a:lnTo>
                <a:lnTo>
                  <a:pt x="849" y="1180"/>
                </a:lnTo>
                <a:lnTo>
                  <a:pt x="886" y="1180"/>
                </a:lnTo>
                <a:lnTo>
                  <a:pt x="886" y="1180"/>
                </a:lnTo>
                <a:lnTo>
                  <a:pt x="907" y="1180"/>
                </a:lnTo>
                <a:lnTo>
                  <a:pt x="912" y="1178"/>
                </a:lnTo>
                <a:lnTo>
                  <a:pt x="918" y="1176"/>
                </a:lnTo>
                <a:lnTo>
                  <a:pt x="918" y="1176"/>
                </a:lnTo>
                <a:lnTo>
                  <a:pt x="925" y="1172"/>
                </a:lnTo>
                <a:lnTo>
                  <a:pt x="933" y="1170"/>
                </a:lnTo>
                <a:lnTo>
                  <a:pt x="942" y="1168"/>
                </a:lnTo>
                <a:lnTo>
                  <a:pt x="948" y="1165"/>
                </a:lnTo>
                <a:lnTo>
                  <a:pt x="948" y="1165"/>
                </a:lnTo>
                <a:lnTo>
                  <a:pt x="963" y="1160"/>
                </a:lnTo>
                <a:lnTo>
                  <a:pt x="972" y="1159"/>
                </a:lnTo>
                <a:lnTo>
                  <a:pt x="972" y="1159"/>
                </a:lnTo>
                <a:lnTo>
                  <a:pt x="953" y="1046"/>
                </a:lnTo>
                <a:lnTo>
                  <a:pt x="931" y="923"/>
                </a:lnTo>
                <a:lnTo>
                  <a:pt x="931" y="923"/>
                </a:lnTo>
                <a:lnTo>
                  <a:pt x="926" y="902"/>
                </a:lnTo>
                <a:lnTo>
                  <a:pt x="919" y="866"/>
                </a:lnTo>
                <a:lnTo>
                  <a:pt x="909" y="826"/>
                </a:lnTo>
                <a:lnTo>
                  <a:pt x="903" y="795"/>
                </a:lnTo>
                <a:lnTo>
                  <a:pt x="903" y="795"/>
                </a:lnTo>
                <a:lnTo>
                  <a:pt x="902" y="768"/>
                </a:lnTo>
                <a:lnTo>
                  <a:pt x="901" y="738"/>
                </a:lnTo>
                <a:lnTo>
                  <a:pt x="901" y="713"/>
                </a:lnTo>
                <a:lnTo>
                  <a:pt x="901" y="699"/>
                </a:lnTo>
                <a:lnTo>
                  <a:pt x="901" y="699"/>
                </a:lnTo>
                <a:lnTo>
                  <a:pt x="900" y="692"/>
                </a:lnTo>
                <a:lnTo>
                  <a:pt x="900" y="683"/>
                </a:lnTo>
                <a:lnTo>
                  <a:pt x="901" y="672"/>
                </a:lnTo>
                <a:lnTo>
                  <a:pt x="901" y="672"/>
                </a:lnTo>
                <a:lnTo>
                  <a:pt x="907" y="660"/>
                </a:lnTo>
                <a:lnTo>
                  <a:pt x="921" y="631"/>
                </a:lnTo>
                <a:lnTo>
                  <a:pt x="937" y="595"/>
                </a:lnTo>
                <a:lnTo>
                  <a:pt x="944" y="578"/>
                </a:lnTo>
                <a:lnTo>
                  <a:pt x="948" y="563"/>
                </a:lnTo>
                <a:lnTo>
                  <a:pt x="948" y="563"/>
                </a:lnTo>
                <a:lnTo>
                  <a:pt x="950" y="548"/>
                </a:lnTo>
                <a:lnTo>
                  <a:pt x="951" y="529"/>
                </a:lnTo>
                <a:lnTo>
                  <a:pt x="951" y="507"/>
                </a:lnTo>
                <a:lnTo>
                  <a:pt x="950" y="483"/>
                </a:lnTo>
                <a:lnTo>
                  <a:pt x="948" y="459"/>
                </a:lnTo>
                <a:lnTo>
                  <a:pt x="944" y="435"/>
                </a:lnTo>
                <a:lnTo>
                  <a:pt x="939" y="413"/>
                </a:lnTo>
                <a:lnTo>
                  <a:pt x="935" y="393"/>
                </a:lnTo>
                <a:lnTo>
                  <a:pt x="935" y="393"/>
                </a:lnTo>
                <a:lnTo>
                  <a:pt x="926" y="364"/>
                </a:lnTo>
                <a:lnTo>
                  <a:pt x="922" y="347"/>
                </a:lnTo>
                <a:lnTo>
                  <a:pt x="920" y="340"/>
                </a:lnTo>
                <a:lnTo>
                  <a:pt x="918" y="334"/>
                </a:lnTo>
                <a:lnTo>
                  <a:pt x="913" y="326"/>
                </a:lnTo>
                <a:lnTo>
                  <a:pt x="907" y="318"/>
                </a:lnTo>
                <a:lnTo>
                  <a:pt x="907" y="318"/>
                </a:lnTo>
                <a:lnTo>
                  <a:pt x="895" y="302"/>
                </a:lnTo>
                <a:lnTo>
                  <a:pt x="885" y="293"/>
                </a:lnTo>
                <a:lnTo>
                  <a:pt x="879" y="287"/>
                </a:lnTo>
                <a:lnTo>
                  <a:pt x="873" y="284"/>
                </a:lnTo>
                <a:lnTo>
                  <a:pt x="873" y="284"/>
                </a:lnTo>
                <a:lnTo>
                  <a:pt x="842" y="269"/>
                </a:lnTo>
                <a:lnTo>
                  <a:pt x="823" y="259"/>
                </a:lnTo>
                <a:lnTo>
                  <a:pt x="812" y="253"/>
                </a:lnTo>
                <a:lnTo>
                  <a:pt x="812" y="253"/>
                </a:lnTo>
                <a:lnTo>
                  <a:pt x="805" y="240"/>
                </a:lnTo>
                <a:lnTo>
                  <a:pt x="797" y="229"/>
                </a:lnTo>
                <a:lnTo>
                  <a:pt x="788" y="216"/>
                </a:lnTo>
                <a:lnTo>
                  <a:pt x="788" y="216"/>
                </a:lnTo>
                <a:lnTo>
                  <a:pt x="773" y="198"/>
                </a:lnTo>
                <a:lnTo>
                  <a:pt x="767" y="192"/>
                </a:lnTo>
                <a:lnTo>
                  <a:pt x="767" y="192"/>
                </a:lnTo>
                <a:lnTo>
                  <a:pt x="770" y="193"/>
                </a:lnTo>
                <a:lnTo>
                  <a:pt x="774" y="193"/>
                </a:lnTo>
                <a:lnTo>
                  <a:pt x="777" y="192"/>
                </a:lnTo>
                <a:lnTo>
                  <a:pt x="781" y="189"/>
                </a:lnTo>
                <a:lnTo>
                  <a:pt x="784" y="184"/>
                </a:lnTo>
                <a:lnTo>
                  <a:pt x="788" y="178"/>
                </a:lnTo>
                <a:lnTo>
                  <a:pt x="788" y="178"/>
                </a:lnTo>
                <a:lnTo>
                  <a:pt x="797" y="162"/>
                </a:lnTo>
                <a:lnTo>
                  <a:pt x="799" y="157"/>
                </a:lnTo>
                <a:lnTo>
                  <a:pt x="799" y="151"/>
                </a:lnTo>
                <a:lnTo>
                  <a:pt x="799" y="151"/>
                </a:lnTo>
                <a:lnTo>
                  <a:pt x="799" y="148"/>
                </a:lnTo>
                <a:lnTo>
                  <a:pt x="800" y="148"/>
                </a:lnTo>
                <a:lnTo>
                  <a:pt x="802" y="147"/>
                </a:lnTo>
                <a:lnTo>
                  <a:pt x="803" y="146"/>
                </a:lnTo>
                <a:lnTo>
                  <a:pt x="803" y="142"/>
                </a:lnTo>
                <a:lnTo>
                  <a:pt x="802" y="124"/>
                </a:lnTo>
                <a:lnTo>
                  <a:pt x="802" y="124"/>
                </a:lnTo>
                <a:lnTo>
                  <a:pt x="800" y="101"/>
                </a:lnTo>
                <a:lnTo>
                  <a:pt x="800" y="83"/>
                </a:lnTo>
                <a:lnTo>
                  <a:pt x="800" y="70"/>
                </a:lnTo>
                <a:lnTo>
                  <a:pt x="799" y="59"/>
                </a:lnTo>
                <a:lnTo>
                  <a:pt x="799" y="59"/>
                </a:lnTo>
                <a:lnTo>
                  <a:pt x="799" y="56"/>
                </a:lnTo>
                <a:lnTo>
                  <a:pt x="799" y="53"/>
                </a:lnTo>
                <a:lnTo>
                  <a:pt x="801" y="51"/>
                </a:lnTo>
                <a:lnTo>
                  <a:pt x="802" y="50"/>
                </a:lnTo>
                <a:lnTo>
                  <a:pt x="801" y="47"/>
                </a:lnTo>
                <a:lnTo>
                  <a:pt x="791" y="35"/>
                </a:lnTo>
                <a:lnTo>
                  <a:pt x="791" y="35"/>
                </a:lnTo>
                <a:lnTo>
                  <a:pt x="784" y="28"/>
                </a:lnTo>
                <a:lnTo>
                  <a:pt x="778" y="22"/>
                </a:lnTo>
                <a:lnTo>
                  <a:pt x="772" y="17"/>
                </a:lnTo>
                <a:lnTo>
                  <a:pt x="766" y="14"/>
                </a:lnTo>
                <a:lnTo>
                  <a:pt x="755" y="9"/>
                </a:lnTo>
                <a:lnTo>
                  <a:pt x="744" y="5"/>
                </a:lnTo>
                <a:lnTo>
                  <a:pt x="744" y="5"/>
                </a:lnTo>
                <a:lnTo>
                  <a:pt x="734" y="2"/>
                </a:lnTo>
                <a:lnTo>
                  <a:pt x="723" y="0"/>
                </a:lnTo>
                <a:lnTo>
                  <a:pt x="714" y="0"/>
                </a:lnTo>
                <a:lnTo>
                  <a:pt x="707" y="2"/>
                </a:lnTo>
                <a:lnTo>
                  <a:pt x="707" y="2"/>
                </a:lnTo>
                <a:lnTo>
                  <a:pt x="696" y="4"/>
                </a:lnTo>
                <a:lnTo>
                  <a:pt x="693" y="5"/>
                </a:lnTo>
                <a:lnTo>
                  <a:pt x="687" y="9"/>
                </a:lnTo>
                <a:lnTo>
                  <a:pt x="687" y="9"/>
                </a:lnTo>
                <a:lnTo>
                  <a:pt x="681" y="12"/>
                </a:lnTo>
                <a:lnTo>
                  <a:pt x="676" y="16"/>
                </a:lnTo>
                <a:lnTo>
                  <a:pt x="673" y="18"/>
                </a:lnTo>
                <a:lnTo>
                  <a:pt x="672" y="18"/>
                </a:lnTo>
                <a:lnTo>
                  <a:pt x="672" y="18"/>
                </a:lnTo>
                <a:lnTo>
                  <a:pt x="670" y="18"/>
                </a:lnTo>
                <a:lnTo>
                  <a:pt x="661" y="18"/>
                </a:lnTo>
                <a:lnTo>
                  <a:pt x="653" y="21"/>
                </a:lnTo>
                <a:lnTo>
                  <a:pt x="648" y="23"/>
                </a:lnTo>
                <a:lnTo>
                  <a:pt x="646" y="26"/>
                </a:lnTo>
                <a:lnTo>
                  <a:pt x="646" y="26"/>
                </a:lnTo>
                <a:lnTo>
                  <a:pt x="642" y="29"/>
                </a:lnTo>
                <a:lnTo>
                  <a:pt x="640" y="36"/>
                </a:lnTo>
                <a:lnTo>
                  <a:pt x="634" y="52"/>
                </a:lnTo>
                <a:lnTo>
                  <a:pt x="625" y="76"/>
                </a:lnTo>
                <a:lnTo>
                  <a:pt x="625" y="76"/>
                </a:lnTo>
                <a:lnTo>
                  <a:pt x="623" y="85"/>
                </a:lnTo>
                <a:lnTo>
                  <a:pt x="622" y="91"/>
                </a:lnTo>
                <a:lnTo>
                  <a:pt x="622" y="91"/>
                </a:lnTo>
                <a:close/>
                <a:moveTo>
                  <a:pt x="530" y="584"/>
                </a:moveTo>
                <a:lnTo>
                  <a:pt x="530" y="584"/>
                </a:lnTo>
                <a:lnTo>
                  <a:pt x="531" y="602"/>
                </a:lnTo>
                <a:lnTo>
                  <a:pt x="531" y="616"/>
                </a:lnTo>
                <a:lnTo>
                  <a:pt x="531" y="621"/>
                </a:lnTo>
                <a:lnTo>
                  <a:pt x="530" y="625"/>
                </a:lnTo>
                <a:lnTo>
                  <a:pt x="530" y="625"/>
                </a:lnTo>
                <a:lnTo>
                  <a:pt x="527" y="631"/>
                </a:lnTo>
                <a:lnTo>
                  <a:pt x="522" y="639"/>
                </a:lnTo>
                <a:lnTo>
                  <a:pt x="516" y="651"/>
                </a:lnTo>
                <a:lnTo>
                  <a:pt x="516" y="651"/>
                </a:lnTo>
                <a:lnTo>
                  <a:pt x="516" y="660"/>
                </a:lnTo>
                <a:lnTo>
                  <a:pt x="516" y="665"/>
                </a:lnTo>
                <a:lnTo>
                  <a:pt x="516" y="668"/>
                </a:lnTo>
                <a:lnTo>
                  <a:pt x="516" y="668"/>
                </a:lnTo>
                <a:lnTo>
                  <a:pt x="517" y="672"/>
                </a:lnTo>
                <a:lnTo>
                  <a:pt x="515" y="679"/>
                </a:lnTo>
                <a:lnTo>
                  <a:pt x="510" y="696"/>
                </a:lnTo>
                <a:lnTo>
                  <a:pt x="510" y="696"/>
                </a:lnTo>
                <a:lnTo>
                  <a:pt x="495" y="737"/>
                </a:lnTo>
                <a:lnTo>
                  <a:pt x="495" y="737"/>
                </a:lnTo>
                <a:lnTo>
                  <a:pt x="494" y="738"/>
                </a:lnTo>
                <a:lnTo>
                  <a:pt x="492" y="738"/>
                </a:lnTo>
                <a:lnTo>
                  <a:pt x="489" y="738"/>
                </a:lnTo>
                <a:lnTo>
                  <a:pt x="487" y="737"/>
                </a:lnTo>
                <a:lnTo>
                  <a:pt x="486" y="732"/>
                </a:lnTo>
                <a:lnTo>
                  <a:pt x="486" y="726"/>
                </a:lnTo>
                <a:lnTo>
                  <a:pt x="486" y="716"/>
                </a:lnTo>
                <a:lnTo>
                  <a:pt x="486" y="716"/>
                </a:lnTo>
                <a:lnTo>
                  <a:pt x="491" y="672"/>
                </a:lnTo>
                <a:lnTo>
                  <a:pt x="494" y="653"/>
                </a:lnTo>
                <a:lnTo>
                  <a:pt x="497" y="644"/>
                </a:lnTo>
                <a:lnTo>
                  <a:pt x="499" y="638"/>
                </a:lnTo>
                <a:lnTo>
                  <a:pt x="499" y="638"/>
                </a:lnTo>
                <a:lnTo>
                  <a:pt x="513" y="612"/>
                </a:lnTo>
                <a:lnTo>
                  <a:pt x="523" y="594"/>
                </a:lnTo>
                <a:lnTo>
                  <a:pt x="523" y="594"/>
                </a:lnTo>
                <a:lnTo>
                  <a:pt x="528" y="586"/>
                </a:lnTo>
                <a:lnTo>
                  <a:pt x="530" y="584"/>
                </a:lnTo>
                <a:lnTo>
                  <a:pt x="530" y="584"/>
                </a:lnTo>
                <a:close/>
                <a:moveTo>
                  <a:pt x="193" y="1240"/>
                </a:moveTo>
                <a:lnTo>
                  <a:pt x="193" y="1240"/>
                </a:lnTo>
                <a:lnTo>
                  <a:pt x="197" y="1243"/>
                </a:lnTo>
                <a:lnTo>
                  <a:pt x="204" y="1252"/>
                </a:lnTo>
                <a:lnTo>
                  <a:pt x="214" y="1264"/>
                </a:lnTo>
                <a:lnTo>
                  <a:pt x="214" y="1301"/>
                </a:lnTo>
                <a:lnTo>
                  <a:pt x="214" y="1301"/>
                </a:lnTo>
                <a:lnTo>
                  <a:pt x="214" y="1325"/>
                </a:lnTo>
                <a:lnTo>
                  <a:pt x="214" y="1342"/>
                </a:lnTo>
                <a:lnTo>
                  <a:pt x="214" y="1342"/>
                </a:lnTo>
                <a:lnTo>
                  <a:pt x="213" y="1356"/>
                </a:lnTo>
                <a:lnTo>
                  <a:pt x="213" y="1361"/>
                </a:lnTo>
                <a:lnTo>
                  <a:pt x="214" y="1362"/>
                </a:lnTo>
                <a:lnTo>
                  <a:pt x="214" y="1362"/>
                </a:lnTo>
                <a:lnTo>
                  <a:pt x="211" y="1365"/>
                </a:lnTo>
                <a:lnTo>
                  <a:pt x="209" y="1366"/>
                </a:lnTo>
                <a:lnTo>
                  <a:pt x="208" y="1367"/>
                </a:lnTo>
                <a:lnTo>
                  <a:pt x="207" y="1366"/>
                </a:lnTo>
                <a:lnTo>
                  <a:pt x="207" y="1366"/>
                </a:lnTo>
                <a:lnTo>
                  <a:pt x="201" y="1332"/>
                </a:lnTo>
                <a:lnTo>
                  <a:pt x="201" y="1332"/>
                </a:lnTo>
                <a:lnTo>
                  <a:pt x="199" y="1331"/>
                </a:lnTo>
                <a:lnTo>
                  <a:pt x="198" y="1331"/>
                </a:lnTo>
                <a:lnTo>
                  <a:pt x="198" y="1329"/>
                </a:lnTo>
                <a:lnTo>
                  <a:pt x="197" y="1322"/>
                </a:lnTo>
                <a:lnTo>
                  <a:pt x="197" y="1322"/>
                </a:lnTo>
                <a:lnTo>
                  <a:pt x="195" y="1299"/>
                </a:lnTo>
                <a:lnTo>
                  <a:pt x="193" y="1281"/>
                </a:lnTo>
                <a:lnTo>
                  <a:pt x="193" y="1281"/>
                </a:lnTo>
                <a:lnTo>
                  <a:pt x="193" y="1259"/>
                </a:lnTo>
                <a:lnTo>
                  <a:pt x="193" y="1240"/>
                </a:lnTo>
                <a:lnTo>
                  <a:pt x="193" y="12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71C6540A-7B5D-4903-B9BE-61A673FB01F1}"/>
              </a:ext>
            </a:extLst>
          </p:cNvPr>
          <p:cNvSpPr>
            <a:spLocks/>
          </p:cNvSpPr>
          <p:nvPr/>
        </p:nvSpPr>
        <p:spPr bwMode="auto">
          <a:xfrm>
            <a:off x="2496470" y="4758851"/>
            <a:ext cx="1114616" cy="1634359"/>
          </a:xfrm>
          <a:custGeom>
            <a:avLst/>
            <a:gdLst>
              <a:gd name="T0" fmla="*/ 288 w 905"/>
              <a:gd name="T1" fmla="*/ 16 h 1327"/>
              <a:gd name="T2" fmla="*/ 402 w 905"/>
              <a:gd name="T3" fmla="*/ 24 h 1327"/>
              <a:gd name="T4" fmla="*/ 418 w 905"/>
              <a:gd name="T5" fmla="*/ 118 h 1327"/>
              <a:gd name="T6" fmla="*/ 376 w 905"/>
              <a:gd name="T7" fmla="*/ 196 h 1327"/>
              <a:gd name="T8" fmla="*/ 438 w 905"/>
              <a:gd name="T9" fmla="*/ 224 h 1327"/>
              <a:gd name="T10" fmla="*/ 557 w 905"/>
              <a:gd name="T11" fmla="*/ 380 h 1327"/>
              <a:gd name="T12" fmla="*/ 545 w 905"/>
              <a:gd name="T13" fmla="*/ 411 h 1327"/>
              <a:gd name="T14" fmla="*/ 576 w 905"/>
              <a:gd name="T15" fmla="*/ 435 h 1327"/>
              <a:gd name="T16" fmla="*/ 570 w 905"/>
              <a:gd name="T17" fmla="*/ 470 h 1327"/>
              <a:gd name="T18" fmla="*/ 619 w 905"/>
              <a:gd name="T19" fmla="*/ 442 h 1327"/>
              <a:gd name="T20" fmla="*/ 632 w 905"/>
              <a:gd name="T21" fmla="*/ 313 h 1327"/>
              <a:gd name="T22" fmla="*/ 698 w 905"/>
              <a:gd name="T23" fmla="*/ 234 h 1327"/>
              <a:gd name="T24" fmla="*/ 779 w 905"/>
              <a:gd name="T25" fmla="*/ 258 h 1327"/>
              <a:gd name="T26" fmla="*/ 798 w 905"/>
              <a:gd name="T27" fmla="*/ 289 h 1327"/>
              <a:gd name="T28" fmla="*/ 808 w 905"/>
              <a:gd name="T29" fmla="*/ 373 h 1327"/>
              <a:gd name="T30" fmla="*/ 848 w 905"/>
              <a:gd name="T31" fmla="*/ 436 h 1327"/>
              <a:gd name="T32" fmla="*/ 876 w 905"/>
              <a:gd name="T33" fmla="*/ 635 h 1327"/>
              <a:gd name="T34" fmla="*/ 893 w 905"/>
              <a:gd name="T35" fmla="*/ 833 h 1327"/>
              <a:gd name="T36" fmla="*/ 901 w 905"/>
              <a:gd name="T37" fmla="*/ 965 h 1327"/>
              <a:gd name="T38" fmla="*/ 842 w 905"/>
              <a:gd name="T39" fmla="*/ 1180 h 1327"/>
              <a:gd name="T40" fmla="*/ 865 w 905"/>
              <a:gd name="T41" fmla="*/ 1252 h 1327"/>
              <a:gd name="T42" fmla="*/ 886 w 905"/>
              <a:gd name="T43" fmla="*/ 1324 h 1327"/>
              <a:gd name="T44" fmla="*/ 814 w 905"/>
              <a:gd name="T45" fmla="*/ 1283 h 1327"/>
              <a:gd name="T46" fmla="*/ 783 w 905"/>
              <a:gd name="T47" fmla="*/ 1209 h 1327"/>
              <a:gd name="T48" fmla="*/ 795 w 905"/>
              <a:gd name="T49" fmla="*/ 1052 h 1327"/>
              <a:gd name="T50" fmla="*/ 750 w 905"/>
              <a:gd name="T51" fmla="*/ 1076 h 1327"/>
              <a:gd name="T52" fmla="*/ 760 w 905"/>
              <a:gd name="T53" fmla="*/ 1231 h 1327"/>
              <a:gd name="T54" fmla="*/ 730 w 905"/>
              <a:gd name="T55" fmla="*/ 1314 h 1327"/>
              <a:gd name="T56" fmla="*/ 703 w 905"/>
              <a:gd name="T57" fmla="*/ 1254 h 1327"/>
              <a:gd name="T58" fmla="*/ 676 w 905"/>
              <a:gd name="T59" fmla="*/ 1080 h 1327"/>
              <a:gd name="T60" fmla="*/ 629 w 905"/>
              <a:gd name="T61" fmla="*/ 971 h 1327"/>
              <a:gd name="T62" fmla="*/ 608 w 905"/>
              <a:gd name="T63" fmla="*/ 900 h 1327"/>
              <a:gd name="T64" fmla="*/ 621 w 905"/>
              <a:gd name="T65" fmla="*/ 776 h 1327"/>
              <a:gd name="T66" fmla="*/ 642 w 905"/>
              <a:gd name="T67" fmla="*/ 536 h 1327"/>
              <a:gd name="T68" fmla="*/ 564 w 905"/>
              <a:gd name="T69" fmla="*/ 555 h 1327"/>
              <a:gd name="T70" fmla="*/ 497 w 905"/>
              <a:gd name="T71" fmla="*/ 463 h 1327"/>
              <a:gd name="T72" fmla="*/ 462 w 905"/>
              <a:gd name="T73" fmla="*/ 452 h 1327"/>
              <a:gd name="T74" fmla="*/ 489 w 905"/>
              <a:gd name="T75" fmla="*/ 564 h 1327"/>
              <a:gd name="T76" fmla="*/ 529 w 905"/>
              <a:gd name="T77" fmla="*/ 663 h 1327"/>
              <a:gd name="T78" fmla="*/ 493 w 905"/>
              <a:gd name="T79" fmla="*/ 690 h 1327"/>
              <a:gd name="T80" fmla="*/ 479 w 905"/>
              <a:gd name="T81" fmla="*/ 675 h 1327"/>
              <a:gd name="T82" fmla="*/ 463 w 905"/>
              <a:gd name="T83" fmla="*/ 601 h 1327"/>
              <a:gd name="T84" fmla="*/ 463 w 905"/>
              <a:gd name="T85" fmla="*/ 893 h 1327"/>
              <a:gd name="T86" fmla="*/ 416 w 905"/>
              <a:gd name="T87" fmla="*/ 875 h 1327"/>
              <a:gd name="T88" fmla="*/ 391 w 905"/>
              <a:gd name="T89" fmla="*/ 1006 h 1327"/>
              <a:gd name="T90" fmla="*/ 360 w 905"/>
              <a:gd name="T91" fmla="*/ 1218 h 1327"/>
              <a:gd name="T92" fmla="*/ 387 w 905"/>
              <a:gd name="T93" fmla="*/ 1288 h 1327"/>
              <a:gd name="T94" fmla="*/ 339 w 905"/>
              <a:gd name="T95" fmla="*/ 1322 h 1327"/>
              <a:gd name="T96" fmla="*/ 301 w 905"/>
              <a:gd name="T97" fmla="*/ 1258 h 1327"/>
              <a:gd name="T98" fmla="*/ 295 w 905"/>
              <a:gd name="T99" fmla="*/ 1168 h 1327"/>
              <a:gd name="T100" fmla="*/ 259 w 905"/>
              <a:gd name="T101" fmla="*/ 1164 h 1327"/>
              <a:gd name="T102" fmla="*/ 248 w 905"/>
              <a:gd name="T103" fmla="*/ 1296 h 1327"/>
              <a:gd name="T104" fmla="*/ 185 w 905"/>
              <a:gd name="T105" fmla="*/ 1264 h 1327"/>
              <a:gd name="T106" fmla="*/ 210 w 905"/>
              <a:gd name="T107" fmla="*/ 1134 h 1327"/>
              <a:gd name="T108" fmla="*/ 187 w 905"/>
              <a:gd name="T109" fmla="*/ 1053 h 1327"/>
              <a:gd name="T110" fmla="*/ 154 w 905"/>
              <a:gd name="T111" fmla="*/ 847 h 1327"/>
              <a:gd name="T112" fmla="*/ 10 w 905"/>
              <a:gd name="T113" fmla="*/ 581 h 1327"/>
              <a:gd name="T114" fmla="*/ 44 w 905"/>
              <a:gd name="T115" fmla="*/ 411 h 1327"/>
              <a:gd name="T116" fmla="*/ 135 w 905"/>
              <a:gd name="T117" fmla="*/ 321 h 1327"/>
              <a:gd name="T118" fmla="*/ 152 w 905"/>
              <a:gd name="T119" fmla="*/ 216 h 1327"/>
              <a:gd name="T120" fmla="*/ 214 w 905"/>
              <a:gd name="T121" fmla="*/ 186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05" h="1327">
                <a:moveTo>
                  <a:pt x="254" y="146"/>
                </a:moveTo>
                <a:lnTo>
                  <a:pt x="254" y="146"/>
                </a:lnTo>
                <a:lnTo>
                  <a:pt x="256" y="121"/>
                </a:lnTo>
                <a:lnTo>
                  <a:pt x="257" y="99"/>
                </a:lnTo>
                <a:lnTo>
                  <a:pt x="257" y="88"/>
                </a:lnTo>
                <a:lnTo>
                  <a:pt x="257" y="78"/>
                </a:lnTo>
                <a:lnTo>
                  <a:pt x="257" y="78"/>
                </a:lnTo>
                <a:lnTo>
                  <a:pt x="257" y="69"/>
                </a:lnTo>
                <a:lnTo>
                  <a:pt x="259" y="58"/>
                </a:lnTo>
                <a:lnTo>
                  <a:pt x="263" y="47"/>
                </a:lnTo>
                <a:lnTo>
                  <a:pt x="270" y="36"/>
                </a:lnTo>
                <a:lnTo>
                  <a:pt x="278" y="25"/>
                </a:lnTo>
                <a:lnTo>
                  <a:pt x="288" y="16"/>
                </a:lnTo>
                <a:lnTo>
                  <a:pt x="299" y="9"/>
                </a:lnTo>
                <a:lnTo>
                  <a:pt x="304" y="5"/>
                </a:lnTo>
                <a:lnTo>
                  <a:pt x="310" y="4"/>
                </a:lnTo>
                <a:lnTo>
                  <a:pt x="310" y="4"/>
                </a:lnTo>
                <a:lnTo>
                  <a:pt x="322" y="0"/>
                </a:lnTo>
                <a:lnTo>
                  <a:pt x="334" y="0"/>
                </a:lnTo>
                <a:lnTo>
                  <a:pt x="346" y="2"/>
                </a:lnTo>
                <a:lnTo>
                  <a:pt x="357" y="3"/>
                </a:lnTo>
                <a:lnTo>
                  <a:pt x="373" y="7"/>
                </a:lnTo>
                <a:lnTo>
                  <a:pt x="379" y="10"/>
                </a:lnTo>
                <a:lnTo>
                  <a:pt x="379" y="10"/>
                </a:lnTo>
                <a:lnTo>
                  <a:pt x="386" y="13"/>
                </a:lnTo>
                <a:lnTo>
                  <a:pt x="402" y="24"/>
                </a:lnTo>
                <a:lnTo>
                  <a:pt x="410" y="30"/>
                </a:lnTo>
                <a:lnTo>
                  <a:pt x="417" y="38"/>
                </a:lnTo>
                <a:lnTo>
                  <a:pt x="423" y="47"/>
                </a:lnTo>
                <a:lnTo>
                  <a:pt x="424" y="51"/>
                </a:lnTo>
                <a:lnTo>
                  <a:pt x="425" y="56"/>
                </a:lnTo>
                <a:lnTo>
                  <a:pt x="425" y="56"/>
                </a:lnTo>
                <a:lnTo>
                  <a:pt x="428" y="73"/>
                </a:lnTo>
                <a:lnTo>
                  <a:pt x="428" y="84"/>
                </a:lnTo>
                <a:lnTo>
                  <a:pt x="426" y="95"/>
                </a:lnTo>
                <a:lnTo>
                  <a:pt x="423" y="103"/>
                </a:lnTo>
                <a:lnTo>
                  <a:pt x="423" y="103"/>
                </a:lnTo>
                <a:lnTo>
                  <a:pt x="419" y="110"/>
                </a:lnTo>
                <a:lnTo>
                  <a:pt x="418" y="118"/>
                </a:lnTo>
                <a:lnTo>
                  <a:pt x="417" y="126"/>
                </a:lnTo>
                <a:lnTo>
                  <a:pt x="416" y="129"/>
                </a:lnTo>
                <a:lnTo>
                  <a:pt x="413" y="134"/>
                </a:lnTo>
                <a:lnTo>
                  <a:pt x="413" y="134"/>
                </a:lnTo>
                <a:lnTo>
                  <a:pt x="407" y="144"/>
                </a:lnTo>
                <a:lnTo>
                  <a:pt x="403" y="154"/>
                </a:lnTo>
                <a:lnTo>
                  <a:pt x="397" y="164"/>
                </a:lnTo>
                <a:lnTo>
                  <a:pt x="391" y="171"/>
                </a:lnTo>
                <a:lnTo>
                  <a:pt x="391" y="171"/>
                </a:lnTo>
                <a:lnTo>
                  <a:pt x="378" y="186"/>
                </a:lnTo>
                <a:lnTo>
                  <a:pt x="370" y="197"/>
                </a:lnTo>
                <a:lnTo>
                  <a:pt x="370" y="197"/>
                </a:lnTo>
                <a:lnTo>
                  <a:pt x="376" y="196"/>
                </a:lnTo>
                <a:lnTo>
                  <a:pt x="390" y="197"/>
                </a:lnTo>
                <a:lnTo>
                  <a:pt x="398" y="197"/>
                </a:lnTo>
                <a:lnTo>
                  <a:pt x="406" y="199"/>
                </a:lnTo>
                <a:lnTo>
                  <a:pt x="413" y="202"/>
                </a:lnTo>
                <a:lnTo>
                  <a:pt x="419" y="205"/>
                </a:lnTo>
                <a:lnTo>
                  <a:pt x="419" y="205"/>
                </a:lnTo>
                <a:lnTo>
                  <a:pt x="424" y="209"/>
                </a:lnTo>
                <a:lnTo>
                  <a:pt x="426" y="211"/>
                </a:lnTo>
                <a:lnTo>
                  <a:pt x="430" y="211"/>
                </a:lnTo>
                <a:lnTo>
                  <a:pt x="432" y="212"/>
                </a:lnTo>
                <a:lnTo>
                  <a:pt x="434" y="213"/>
                </a:lnTo>
                <a:lnTo>
                  <a:pt x="438" y="224"/>
                </a:lnTo>
                <a:lnTo>
                  <a:pt x="438" y="224"/>
                </a:lnTo>
                <a:lnTo>
                  <a:pt x="444" y="237"/>
                </a:lnTo>
                <a:lnTo>
                  <a:pt x="454" y="255"/>
                </a:lnTo>
                <a:lnTo>
                  <a:pt x="480" y="302"/>
                </a:lnTo>
                <a:lnTo>
                  <a:pt x="516" y="364"/>
                </a:lnTo>
                <a:lnTo>
                  <a:pt x="516" y="364"/>
                </a:lnTo>
                <a:lnTo>
                  <a:pt x="529" y="367"/>
                </a:lnTo>
                <a:lnTo>
                  <a:pt x="540" y="370"/>
                </a:lnTo>
                <a:lnTo>
                  <a:pt x="547" y="373"/>
                </a:lnTo>
                <a:lnTo>
                  <a:pt x="547" y="373"/>
                </a:lnTo>
                <a:lnTo>
                  <a:pt x="552" y="377"/>
                </a:lnTo>
                <a:lnTo>
                  <a:pt x="555" y="378"/>
                </a:lnTo>
                <a:lnTo>
                  <a:pt x="557" y="379"/>
                </a:lnTo>
                <a:lnTo>
                  <a:pt x="557" y="380"/>
                </a:lnTo>
                <a:lnTo>
                  <a:pt x="554" y="386"/>
                </a:lnTo>
                <a:lnTo>
                  <a:pt x="554" y="386"/>
                </a:lnTo>
                <a:lnTo>
                  <a:pt x="548" y="396"/>
                </a:lnTo>
                <a:lnTo>
                  <a:pt x="547" y="397"/>
                </a:lnTo>
                <a:lnTo>
                  <a:pt x="545" y="398"/>
                </a:lnTo>
                <a:lnTo>
                  <a:pt x="545" y="398"/>
                </a:lnTo>
                <a:lnTo>
                  <a:pt x="538" y="402"/>
                </a:lnTo>
                <a:lnTo>
                  <a:pt x="532" y="405"/>
                </a:lnTo>
                <a:lnTo>
                  <a:pt x="532" y="405"/>
                </a:lnTo>
                <a:lnTo>
                  <a:pt x="533" y="405"/>
                </a:lnTo>
                <a:lnTo>
                  <a:pt x="535" y="408"/>
                </a:lnTo>
                <a:lnTo>
                  <a:pt x="540" y="410"/>
                </a:lnTo>
                <a:lnTo>
                  <a:pt x="545" y="411"/>
                </a:lnTo>
                <a:lnTo>
                  <a:pt x="545" y="411"/>
                </a:lnTo>
                <a:lnTo>
                  <a:pt x="548" y="410"/>
                </a:lnTo>
                <a:lnTo>
                  <a:pt x="553" y="409"/>
                </a:lnTo>
                <a:lnTo>
                  <a:pt x="557" y="410"/>
                </a:lnTo>
                <a:lnTo>
                  <a:pt x="558" y="411"/>
                </a:lnTo>
                <a:lnTo>
                  <a:pt x="560" y="415"/>
                </a:lnTo>
                <a:lnTo>
                  <a:pt x="560" y="415"/>
                </a:lnTo>
                <a:lnTo>
                  <a:pt x="564" y="420"/>
                </a:lnTo>
                <a:lnTo>
                  <a:pt x="566" y="422"/>
                </a:lnTo>
                <a:lnTo>
                  <a:pt x="570" y="425"/>
                </a:lnTo>
                <a:lnTo>
                  <a:pt x="573" y="430"/>
                </a:lnTo>
                <a:lnTo>
                  <a:pt x="573" y="430"/>
                </a:lnTo>
                <a:lnTo>
                  <a:pt x="576" y="435"/>
                </a:lnTo>
                <a:lnTo>
                  <a:pt x="579" y="438"/>
                </a:lnTo>
                <a:lnTo>
                  <a:pt x="580" y="441"/>
                </a:lnTo>
                <a:lnTo>
                  <a:pt x="579" y="446"/>
                </a:lnTo>
                <a:lnTo>
                  <a:pt x="579" y="446"/>
                </a:lnTo>
                <a:lnTo>
                  <a:pt x="576" y="455"/>
                </a:lnTo>
                <a:lnTo>
                  <a:pt x="574" y="457"/>
                </a:lnTo>
                <a:lnTo>
                  <a:pt x="573" y="457"/>
                </a:lnTo>
                <a:lnTo>
                  <a:pt x="573" y="457"/>
                </a:lnTo>
                <a:lnTo>
                  <a:pt x="568" y="457"/>
                </a:lnTo>
                <a:lnTo>
                  <a:pt x="566" y="457"/>
                </a:lnTo>
                <a:lnTo>
                  <a:pt x="566" y="457"/>
                </a:lnTo>
                <a:lnTo>
                  <a:pt x="570" y="470"/>
                </a:lnTo>
                <a:lnTo>
                  <a:pt x="570" y="470"/>
                </a:lnTo>
                <a:lnTo>
                  <a:pt x="573" y="476"/>
                </a:lnTo>
                <a:lnTo>
                  <a:pt x="573" y="476"/>
                </a:lnTo>
                <a:lnTo>
                  <a:pt x="574" y="478"/>
                </a:lnTo>
                <a:lnTo>
                  <a:pt x="577" y="479"/>
                </a:lnTo>
                <a:lnTo>
                  <a:pt x="579" y="478"/>
                </a:lnTo>
                <a:lnTo>
                  <a:pt x="582" y="476"/>
                </a:lnTo>
                <a:lnTo>
                  <a:pt x="582" y="476"/>
                </a:lnTo>
                <a:lnTo>
                  <a:pt x="589" y="465"/>
                </a:lnTo>
                <a:lnTo>
                  <a:pt x="595" y="457"/>
                </a:lnTo>
                <a:lnTo>
                  <a:pt x="600" y="452"/>
                </a:lnTo>
                <a:lnTo>
                  <a:pt x="600" y="452"/>
                </a:lnTo>
                <a:lnTo>
                  <a:pt x="613" y="444"/>
                </a:lnTo>
                <a:lnTo>
                  <a:pt x="619" y="442"/>
                </a:lnTo>
                <a:lnTo>
                  <a:pt x="619" y="442"/>
                </a:lnTo>
                <a:lnTo>
                  <a:pt x="623" y="437"/>
                </a:lnTo>
                <a:lnTo>
                  <a:pt x="629" y="425"/>
                </a:lnTo>
                <a:lnTo>
                  <a:pt x="632" y="416"/>
                </a:lnTo>
                <a:lnTo>
                  <a:pt x="635" y="407"/>
                </a:lnTo>
                <a:lnTo>
                  <a:pt x="637" y="395"/>
                </a:lnTo>
                <a:lnTo>
                  <a:pt x="638" y="383"/>
                </a:lnTo>
                <a:lnTo>
                  <a:pt x="638" y="383"/>
                </a:lnTo>
                <a:lnTo>
                  <a:pt x="638" y="371"/>
                </a:lnTo>
                <a:lnTo>
                  <a:pt x="636" y="359"/>
                </a:lnTo>
                <a:lnTo>
                  <a:pt x="634" y="335"/>
                </a:lnTo>
                <a:lnTo>
                  <a:pt x="632" y="324"/>
                </a:lnTo>
                <a:lnTo>
                  <a:pt x="632" y="313"/>
                </a:lnTo>
                <a:lnTo>
                  <a:pt x="635" y="301"/>
                </a:lnTo>
                <a:lnTo>
                  <a:pt x="638" y="289"/>
                </a:lnTo>
                <a:lnTo>
                  <a:pt x="638" y="289"/>
                </a:lnTo>
                <a:lnTo>
                  <a:pt x="645" y="270"/>
                </a:lnTo>
                <a:lnTo>
                  <a:pt x="649" y="263"/>
                </a:lnTo>
                <a:lnTo>
                  <a:pt x="651" y="257"/>
                </a:lnTo>
                <a:lnTo>
                  <a:pt x="655" y="253"/>
                </a:lnTo>
                <a:lnTo>
                  <a:pt x="660" y="248"/>
                </a:lnTo>
                <a:lnTo>
                  <a:pt x="667" y="244"/>
                </a:lnTo>
                <a:lnTo>
                  <a:pt x="676" y="240"/>
                </a:lnTo>
                <a:lnTo>
                  <a:pt x="676" y="240"/>
                </a:lnTo>
                <a:lnTo>
                  <a:pt x="687" y="236"/>
                </a:lnTo>
                <a:lnTo>
                  <a:pt x="698" y="234"/>
                </a:lnTo>
                <a:lnTo>
                  <a:pt x="716" y="231"/>
                </a:lnTo>
                <a:lnTo>
                  <a:pt x="730" y="230"/>
                </a:lnTo>
                <a:lnTo>
                  <a:pt x="735" y="230"/>
                </a:lnTo>
                <a:lnTo>
                  <a:pt x="735" y="230"/>
                </a:lnTo>
                <a:lnTo>
                  <a:pt x="738" y="229"/>
                </a:lnTo>
                <a:lnTo>
                  <a:pt x="744" y="229"/>
                </a:lnTo>
                <a:lnTo>
                  <a:pt x="751" y="230"/>
                </a:lnTo>
                <a:lnTo>
                  <a:pt x="751" y="230"/>
                </a:lnTo>
                <a:lnTo>
                  <a:pt x="756" y="232"/>
                </a:lnTo>
                <a:lnTo>
                  <a:pt x="760" y="236"/>
                </a:lnTo>
                <a:lnTo>
                  <a:pt x="770" y="245"/>
                </a:lnTo>
                <a:lnTo>
                  <a:pt x="777" y="255"/>
                </a:lnTo>
                <a:lnTo>
                  <a:pt x="779" y="258"/>
                </a:lnTo>
                <a:lnTo>
                  <a:pt x="779" y="258"/>
                </a:lnTo>
                <a:lnTo>
                  <a:pt x="783" y="258"/>
                </a:lnTo>
                <a:lnTo>
                  <a:pt x="790" y="260"/>
                </a:lnTo>
                <a:lnTo>
                  <a:pt x="795" y="261"/>
                </a:lnTo>
                <a:lnTo>
                  <a:pt x="798" y="262"/>
                </a:lnTo>
                <a:lnTo>
                  <a:pt x="802" y="264"/>
                </a:lnTo>
                <a:lnTo>
                  <a:pt x="804" y="268"/>
                </a:lnTo>
                <a:lnTo>
                  <a:pt x="804" y="268"/>
                </a:lnTo>
                <a:lnTo>
                  <a:pt x="805" y="272"/>
                </a:lnTo>
                <a:lnTo>
                  <a:pt x="805" y="275"/>
                </a:lnTo>
                <a:lnTo>
                  <a:pt x="803" y="282"/>
                </a:lnTo>
                <a:lnTo>
                  <a:pt x="799" y="288"/>
                </a:lnTo>
                <a:lnTo>
                  <a:pt x="798" y="289"/>
                </a:lnTo>
                <a:lnTo>
                  <a:pt x="798" y="289"/>
                </a:lnTo>
                <a:lnTo>
                  <a:pt x="799" y="289"/>
                </a:lnTo>
                <a:lnTo>
                  <a:pt x="799" y="289"/>
                </a:lnTo>
                <a:lnTo>
                  <a:pt x="802" y="289"/>
                </a:lnTo>
                <a:lnTo>
                  <a:pt x="803" y="293"/>
                </a:lnTo>
                <a:lnTo>
                  <a:pt x="804" y="298"/>
                </a:lnTo>
                <a:lnTo>
                  <a:pt x="806" y="306"/>
                </a:lnTo>
                <a:lnTo>
                  <a:pt x="808" y="318"/>
                </a:lnTo>
                <a:lnTo>
                  <a:pt x="808" y="318"/>
                </a:lnTo>
                <a:lnTo>
                  <a:pt x="808" y="340"/>
                </a:lnTo>
                <a:lnTo>
                  <a:pt x="808" y="354"/>
                </a:lnTo>
                <a:lnTo>
                  <a:pt x="806" y="364"/>
                </a:lnTo>
                <a:lnTo>
                  <a:pt x="808" y="373"/>
                </a:lnTo>
                <a:lnTo>
                  <a:pt x="808" y="373"/>
                </a:lnTo>
                <a:lnTo>
                  <a:pt x="810" y="384"/>
                </a:lnTo>
                <a:lnTo>
                  <a:pt x="814" y="391"/>
                </a:lnTo>
                <a:lnTo>
                  <a:pt x="817" y="397"/>
                </a:lnTo>
                <a:lnTo>
                  <a:pt x="820" y="402"/>
                </a:lnTo>
                <a:lnTo>
                  <a:pt x="820" y="402"/>
                </a:lnTo>
                <a:lnTo>
                  <a:pt x="821" y="404"/>
                </a:lnTo>
                <a:lnTo>
                  <a:pt x="824" y="407"/>
                </a:lnTo>
                <a:lnTo>
                  <a:pt x="831" y="414"/>
                </a:lnTo>
                <a:lnTo>
                  <a:pt x="840" y="423"/>
                </a:lnTo>
                <a:lnTo>
                  <a:pt x="844" y="429"/>
                </a:lnTo>
                <a:lnTo>
                  <a:pt x="848" y="436"/>
                </a:lnTo>
                <a:lnTo>
                  <a:pt x="848" y="436"/>
                </a:lnTo>
                <a:lnTo>
                  <a:pt x="853" y="450"/>
                </a:lnTo>
                <a:lnTo>
                  <a:pt x="856" y="461"/>
                </a:lnTo>
                <a:lnTo>
                  <a:pt x="857" y="470"/>
                </a:lnTo>
                <a:lnTo>
                  <a:pt x="857" y="470"/>
                </a:lnTo>
                <a:lnTo>
                  <a:pt x="861" y="479"/>
                </a:lnTo>
                <a:lnTo>
                  <a:pt x="870" y="500"/>
                </a:lnTo>
                <a:lnTo>
                  <a:pt x="879" y="525"/>
                </a:lnTo>
                <a:lnTo>
                  <a:pt x="881" y="537"/>
                </a:lnTo>
                <a:lnTo>
                  <a:pt x="882" y="545"/>
                </a:lnTo>
                <a:lnTo>
                  <a:pt x="882" y="545"/>
                </a:lnTo>
                <a:lnTo>
                  <a:pt x="879" y="592"/>
                </a:lnTo>
                <a:lnTo>
                  <a:pt x="876" y="618"/>
                </a:lnTo>
                <a:lnTo>
                  <a:pt x="876" y="635"/>
                </a:lnTo>
                <a:lnTo>
                  <a:pt x="876" y="635"/>
                </a:lnTo>
                <a:lnTo>
                  <a:pt x="879" y="713"/>
                </a:lnTo>
                <a:lnTo>
                  <a:pt x="882" y="784"/>
                </a:lnTo>
                <a:lnTo>
                  <a:pt x="882" y="784"/>
                </a:lnTo>
                <a:lnTo>
                  <a:pt x="882" y="795"/>
                </a:lnTo>
                <a:lnTo>
                  <a:pt x="882" y="803"/>
                </a:lnTo>
                <a:lnTo>
                  <a:pt x="882" y="803"/>
                </a:lnTo>
                <a:lnTo>
                  <a:pt x="889" y="812"/>
                </a:lnTo>
                <a:lnTo>
                  <a:pt x="893" y="819"/>
                </a:lnTo>
                <a:lnTo>
                  <a:pt x="894" y="822"/>
                </a:lnTo>
                <a:lnTo>
                  <a:pt x="895" y="826"/>
                </a:lnTo>
                <a:lnTo>
                  <a:pt x="895" y="826"/>
                </a:lnTo>
                <a:lnTo>
                  <a:pt x="893" y="833"/>
                </a:lnTo>
                <a:lnTo>
                  <a:pt x="892" y="841"/>
                </a:lnTo>
                <a:lnTo>
                  <a:pt x="888" y="851"/>
                </a:lnTo>
                <a:lnTo>
                  <a:pt x="888" y="851"/>
                </a:lnTo>
                <a:lnTo>
                  <a:pt x="898" y="937"/>
                </a:lnTo>
                <a:lnTo>
                  <a:pt x="898" y="937"/>
                </a:lnTo>
                <a:lnTo>
                  <a:pt x="899" y="943"/>
                </a:lnTo>
                <a:lnTo>
                  <a:pt x="900" y="949"/>
                </a:lnTo>
                <a:lnTo>
                  <a:pt x="904" y="957"/>
                </a:lnTo>
                <a:lnTo>
                  <a:pt x="905" y="961"/>
                </a:lnTo>
                <a:lnTo>
                  <a:pt x="905" y="963"/>
                </a:lnTo>
                <a:lnTo>
                  <a:pt x="904" y="964"/>
                </a:lnTo>
                <a:lnTo>
                  <a:pt x="901" y="965"/>
                </a:lnTo>
                <a:lnTo>
                  <a:pt x="901" y="965"/>
                </a:lnTo>
                <a:lnTo>
                  <a:pt x="892" y="965"/>
                </a:lnTo>
                <a:lnTo>
                  <a:pt x="882" y="964"/>
                </a:lnTo>
                <a:lnTo>
                  <a:pt x="869" y="962"/>
                </a:lnTo>
                <a:lnTo>
                  <a:pt x="869" y="962"/>
                </a:lnTo>
                <a:lnTo>
                  <a:pt x="872" y="1010"/>
                </a:lnTo>
                <a:lnTo>
                  <a:pt x="872" y="1051"/>
                </a:lnTo>
                <a:lnTo>
                  <a:pt x="872" y="1068"/>
                </a:lnTo>
                <a:lnTo>
                  <a:pt x="869" y="1084"/>
                </a:lnTo>
                <a:lnTo>
                  <a:pt x="869" y="1084"/>
                </a:lnTo>
                <a:lnTo>
                  <a:pt x="867" y="1097"/>
                </a:lnTo>
                <a:lnTo>
                  <a:pt x="863" y="1112"/>
                </a:lnTo>
                <a:lnTo>
                  <a:pt x="854" y="1144"/>
                </a:lnTo>
                <a:lnTo>
                  <a:pt x="842" y="1180"/>
                </a:lnTo>
                <a:lnTo>
                  <a:pt x="844" y="1195"/>
                </a:lnTo>
                <a:lnTo>
                  <a:pt x="844" y="1195"/>
                </a:lnTo>
                <a:lnTo>
                  <a:pt x="848" y="1196"/>
                </a:lnTo>
                <a:lnTo>
                  <a:pt x="850" y="1198"/>
                </a:lnTo>
                <a:lnTo>
                  <a:pt x="851" y="1202"/>
                </a:lnTo>
                <a:lnTo>
                  <a:pt x="851" y="1202"/>
                </a:lnTo>
                <a:lnTo>
                  <a:pt x="850" y="1207"/>
                </a:lnTo>
                <a:lnTo>
                  <a:pt x="851" y="1224"/>
                </a:lnTo>
                <a:lnTo>
                  <a:pt x="851" y="1224"/>
                </a:lnTo>
                <a:lnTo>
                  <a:pt x="851" y="1228"/>
                </a:lnTo>
                <a:lnTo>
                  <a:pt x="853" y="1232"/>
                </a:lnTo>
                <a:lnTo>
                  <a:pt x="857" y="1243"/>
                </a:lnTo>
                <a:lnTo>
                  <a:pt x="865" y="1252"/>
                </a:lnTo>
                <a:lnTo>
                  <a:pt x="873" y="1262"/>
                </a:lnTo>
                <a:lnTo>
                  <a:pt x="887" y="1279"/>
                </a:lnTo>
                <a:lnTo>
                  <a:pt x="893" y="1285"/>
                </a:lnTo>
                <a:lnTo>
                  <a:pt x="895" y="1289"/>
                </a:lnTo>
                <a:lnTo>
                  <a:pt x="895" y="1289"/>
                </a:lnTo>
                <a:lnTo>
                  <a:pt x="899" y="1301"/>
                </a:lnTo>
                <a:lnTo>
                  <a:pt x="900" y="1307"/>
                </a:lnTo>
                <a:lnTo>
                  <a:pt x="899" y="1310"/>
                </a:lnTo>
                <a:lnTo>
                  <a:pt x="898" y="1314"/>
                </a:lnTo>
                <a:lnTo>
                  <a:pt x="898" y="1314"/>
                </a:lnTo>
                <a:lnTo>
                  <a:pt x="895" y="1317"/>
                </a:lnTo>
                <a:lnTo>
                  <a:pt x="892" y="1321"/>
                </a:lnTo>
                <a:lnTo>
                  <a:pt x="886" y="1324"/>
                </a:lnTo>
                <a:lnTo>
                  <a:pt x="880" y="1325"/>
                </a:lnTo>
                <a:lnTo>
                  <a:pt x="872" y="1327"/>
                </a:lnTo>
                <a:lnTo>
                  <a:pt x="862" y="1327"/>
                </a:lnTo>
                <a:lnTo>
                  <a:pt x="853" y="1324"/>
                </a:lnTo>
                <a:lnTo>
                  <a:pt x="842" y="1320"/>
                </a:lnTo>
                <a:lnTo>
                  <a:pt x="842" y="1320"/>
                </a:lnTo>
                <a:lnTo>
                  <a:pt x="831" y="1315"/>
                </a:lnTo>
                <a:lnTo>
                  <a:pt x="825" y="1310"/>
                </a:lnTo>
                <a:lnTo>
                  <a:pt x="821" y="1304"/>
                </a:lnTo>
                <a:lnTo>
                  <a:pt x="818" y="1299"/>
                </a:lnTo>
                <a:lnTo>
                  <a:pt x="816" y="1290"/>
                </a:lnTo>
                <a:lnTo>
                  <a:pt x="816" y="1286"/>
                </a:lnTo>
                <a:lnTo>
                  <a:pt x="814" y="1283"/>
                </a:lnTo>
                <a:lnTo>
                  <a:pt x="814" y="1283"/>
                </a:lnTo>
                <a:lnTo>
                  <a:pt x="806" y="1277"/>
                </a:lnTo>
                <a:lnTo>
                  <a:pt x="799" y="1271"/>
                </a:lnTo>
                <a:lnTo>
                  <a:pt x="789" y="1264"/>
                </a:lnTo>
                <a:lnTo>
                  <a:pt x="789" y="1264"/>
                </a:lnTo>
                <a:lnTo>
                  <a:pt x="786" y="1262"/>
                </a:lnTo>
                <a:lnTo>
                  <a:pt x="785" y="1257"/>
                </a:lnTo>
                <a:lnTo>
                  <a:pt x="782" y="1245"/>
                </a:lnTo>
                <a:lnTo>
                  <a:pt x="782" y="1245"/>
                </a:lnTo>
                <a:lnTo>
                  <a:pt x="780" y="1238"/>
                </a:lnTo>
                <a:lnTo>
                  <a:pt x="780" y="1227"/>
                </a:lnTo>
                <a:lnTo>
                  <a:pt x="782" y="1215"/>
                </a:lnTo>
                <a:lnTo>
                  <a:pt x="783" y="1209"/>
                </a:lnTo>
                <a:lnTo>
                  <a:pt x="785" y="1205"/>
                </a:lnTo>
                <a:lnTo>
                  <a:pt x="785" y="1205"/>
                </a:lnTo>
                <a:lnTo>
                  <a:pt x="791" y="1196"/>
                </a:lnTo>
                <a:lnTo>
                  <a:pt x="796" y="1190"/>
                </a:lnTo>
                <a:lnTo>
                  <a:pt x="799" y="1186"/>
                </a:lnTo>
                <a:lnTo>
                  <a:pt x="801" y="1180"/>
                </a:lnTo>
                <a:lnTo>
                  <a:pt x="801" y="1180"/>
                </a:lnTo>
                <a:lnTo>
                  <a:pt x="799" y="1160"/>
                </a:lnTo>
                <a:lnTo>
                  <a:pt x="796" y="1119"/>
                </a:lnTo>
                <a:lnTo>
                  <a:pt x="793" y="1078"/>
                </a:lnTo>
                <a:lnTo>
                  <a:pt x="793" y="1063"/>
                </a:lnTo>
                <a:lnTo>
                  <a:pt x="795" y="1052"/>
                </a:lnTo>
                <a:lnTo>
                  <a:pt x="795" y="1052"/>
                </a:lnTo>
                <a:lnTo>
                  <a:pt x="801" y="1027"/>
                </a:lnTo>
                <a:lnTo>
                  <a:pt x="791" y="975"/>
                </a:lnTo>
                <a:lnTo>
                  <a:pt x="764" y="971"/>
                </a:lnTo>
                <a:lnTo>
                  <a:pt x="764" y="971"/>
                </a:lnTo>
                <a:lnTo>
                  <a:pt x="764" y="983"/>
                </a:lnTo>
                <a:lnTo>
                  <a:pt x="763" y="994"/>
                </a:lnTo>
                <a:lnTo>
                  <a:pt x="760" y="1006"/>
                </a:lnTo>
                <a:lnTo>
                  <a:pt x="760" y="1006"/>
                </a:lnTo>
                <a:lnTo>
                  <a:pt x="752" y="1029"/>
                </a:lnTo>
                <a:lnTo>
                  <a:pt x="748" y="1040"/>
                </a:lnTo>
                <a:lnTo>
                  <a:pt x="747" y="1050"/>
                </a:lnTo>
                <a:lnTo>
                  <a:pt x="747" y="1050"/>
                </a:lnTo>
                <a:lnTo>
                  <a:pt x="750" y="1076"/>
                </a:lnTo>
                <a:lnTo>
                  <a:pt x="751" y="1092"/>
                </a:lnTo>
                <a:lnTo>
                  <a:pt x="751" y="1105"/>
                </a:lnTo>
                <a:lnTo>
                  <a:pt x="751" y="1105"/>
                </a:lnTo>
                <a:lnTo>
                  <a:pt x="747" y="1158"/>
                </a:lnTo>
                <a:lnTo>
                  <a:pt x="747" y="1158"/>
                </a:lnTo>
                <a:lnTo>
                  <a:pt x="747" y="1176"/>
                </a:lnTo>
                <a:lnTo>
                  <a:pt x="747" y="1193"/>
                </a:lnTo>
                <a:lnTo>
                  <a:pt x="747" y="1193"/>
                </a:lnTo>
                <a:lnTo>
                  <a:pt x="750" y="1203"/>
                </a:lnTo>
                <a:lnTo>
                  <a:pt x="754" y="1214"/>
                </a:lnTo>
                <a:lnTo>
                  <a:pt x="754" y="1214"/>
                </a:lnTo>
                <a:lnTo>
                  <a:pt x="758" y="1225"/>
                </a:lnTo>
                <a:lnTo>
                  <a:pt x="760" y="1231"/>
                </a:lnTo>
                <a:lnTo>
                  <a:pt x="760" y="1239"/>
                </a:lnTo>
                <a:lnTo>
                  <a:pt x="760" y="1239"/>
                </a:lnTo>
                <a:lnTo>
                  <a:pt x="761" y="1271"/>
                </a:lnTo>
                <a:lnTo>
                  <a:pt x="763" y="1289"/>
                </a:lnTo>
                <a:lnTo>
                  <a:pt x="761" y="1296"/>
                </a:lnTo>
                <a:lnTo>
                  <a:pt x="760" y="1302"/>
                </a:lnTo>
                <a:lnTo>
                  <a:pt x="760" y="1302"/>
                </a:lnTo>
                <a:lnTo>
                  <a:pt x="758" y="1305"/>
                </a:lnTo>
                <a:lnTo>
                  <a:pt x="756" y="1308"/>
                </a:lnTo>
                <a:lnTo>
                  <a:pt x="752" y="1310"/>
                </a:lnTo>
                <a:lnTo>
                  <a:pt x="748" y="1311"/>
                </a:lnTo>
                <a:lnTo>
                  <a:pt x="740" y="1314"/>
                </a:lnTo>
                <a:lnTo>
                  <a:pt x="730" y="1314"/>
                </a:lnTo>
                <a:lnTo>
                  <a:pt x="730" y="1314"/>
                </a:lnTo>
                <a:lnTo>
                  <a:pt x="718" y="1315"/>
                </a:lnTo>
                <a:lnTo>
                  <a:pt x="708" y="1315"/>
                </a:lnTo>
                <a:lnTo>
                  <a:pt x="705" y="1314"/>
                </a:lnTo>
                <a:lnTo>
                  <a:pt x="701" y="1311"/>
                </a:lnTo>
                <a:lnTo>
                  <a:pt x="699" y="1308"/>
                </a:lnTo>
                <a:lnTo>
                  <a:pt x="698" y="1302"/>
                </a:lnTo>
                <a:lnTo>
                  <a:pt x="698" y="1302"/>
                </a:lnTo>
                <a:lnTo>
                  <a:pt x="698" y="1288"/>
                </a:lnTo>
                <a:lnTo>
                  <a:pt x="700" y="1275"/>
                </a:lnTo>
                <a:lnTo>
                  <a:pt x="702" y="1264"/>
                </a:lnTo>
                <a:lnTo>
                  <a:pt x="703" y="1254"/>
                </a:lnTo>
                <a:lnTo>
                  <a:pt x="703" y="1254"/>
                </a:lnTo>
                <a:lnTo>
                  <a:pt x="706" y="1240"/>
                </a:lnTo>
                <a:lnTo>
                  <a:pt x="707" y="1227"/>
                </a:lnTo>
                <a:lnTo>
                  <a:pt x="707" y="1227"/>
                </a:lnTo>
                <a:lnTo>
                  <a:pt x="708" y="1218"/>
                </a:lnTo>
                <a:lnTo>
                  <a:pt x="708" y="1214"/>
                </a:lnTo>
                <a:lnTo>
                  <a:pt x="707" y="1208"/>
                </a:lnTo>
                <a:lnTo>
                  <a:pt x="707" y="1208"/>
                </a:lnTo>
                <a:lnTo>
                  <a:pt x="701" y="1188"/>
                </a:lnTo>
                <a:lnTo>
                  <a:pt x="690" y="1151"/>
                </a:lnTo>
                <a:lnTo>
                  <a:pt x="680" y="1111"/>
                </a:lnTo>
                <a:lnTo>
                  <a:pt x="677" y="1093"/>
                </a:lnTo>
                <a:lnTo>
                  <a:pt x="676" y="1080"/>
                </a:lnTo>
                <a:lnTo>
                  <a:pt x="676" y="1080"/>
                </a:lnTo>
                <a:lnTo>
                  <a:pt x="677" y="1058"/>
                </a:lnTo>
                <a:lnTo>
                  <a:pt x="681" y="1035"/>
                </a:lnTo>
                <a:lnTo>
                  <a:pt x="685" y="1018"/>
                </a:lnTo>
                <a:lnTo>
                  <a:pt x="686" y="1006"/>
                </a:lnTo>
                <a:lnTo>
                  <a:pt x="686" y="1006"/>
                </a:lnTo>
                <a:lnTo>
                  <a:pt x="685" y="982"/>
                </a:lnTo>
                <a:lnTo>
                  <a:pt x="683" y="970"/>
                </a:lnTo>
                <a:lnTo>
                  <a:pt x="683" y="967"/>
                </a:lnTo>
                <a:lnTo>
                  <a:pt x="682" y="965"/>
                </a:lnTo>
                <a:lnTo>
                  <a:pt x="682" y="965"/>
                </a:lnTo>
                <a:lnTo>
                  <a:pt x="656" y="969"/>
                </a:lnTo>
                <a:lnTo>
                  <a:pt x="640" y="971"/>
                </a:lnTo>
                <a:lnTo>
                  <a:pt x="629" y="971"/>
                </a:lnTo>
                <a:lnTo>
                  <a:pt x="629" y="971"/>
                </a:lnTo>
                <a:lnTo>
                  <a:pt x="627" y="970"/>
                </a:lnTo>
                <a:lnTo>
                  <a:pt x="625" y="968"/>
                </a:lnTo>
                <a:lnTo>
                  <a:pt x="624" y="962"/>
                </a:lnTo>
                <a:lnTo>
                  <a:pt x="623" y="950"/>
                </a:lnTo>
                <a:lnTo>
                  <a:pt x="623" y="950"/>
                </a:lnTo>
                <a:lnTo>
                  <a:pt x="624" y="926"/>
                </a:lnTo>
                <a:lnTo>
                  <a:pt x="624" y="912"/>
                </a:lnTo>
                <a:lnTo>
                  <a:pt x="623" y="907"/>
                </a:lnTo>
                <a:lnTo>
                  <a:pt x="623" y="906"/>
                </a:lnTo>
                <a:lnTo>
                  <a:pt x="623" y="906"/>
                </a:lnTo>
                <a:lnTo>
                  <a:pt x="613" y="903"/>
                </a:lnTo>
                <a:lnTo>
                  <a:pt x="608" y="900"/>
                </a:lnTo>
                <a:lnTo>
                  <a:pt x="608" y="900"/>
                </a:lnTo>
                <a:lnTo>
                  <a:pt x="612" y="857"/>
                </a:lnTo>
                <a:lnTo>
                  <a:pt x="619" y="809"/>
                </a:lnTo>
                <a:lnTo>
                  <a:pt x="619" y="809"/>
                </a:lnTo>
                <a:lnTo>
                  <a:pt x="624" y="798"/>
                </a:lnTo>
                <a:lnTo>
                  <a:pt x="625" y="794"/>
                </a:lnTo>
                <a:lnTo>
                  <a:pt x="625" y="791"/>
                </a:lnTo>
                <a:lnTo>
                  <a:pt x="625" y="791"/>
                </a:lnTo>
                <a:lnTo>
                  <a:pt x="623" y="787"/>
                </a:lnTo>
                <a:lnTo>
                  <a:pt x="621" y="784"/>
                </a:lnTo>
                <a:lnTo>
                  <a:pt x="619" y="782"/>
                </a:lnTo>
                <a:lnTo>
                  <a:pt x="619" y="782"/>
                </a:lnTo>
                <a:lnTo>
                  <a:pt x="621" y="776"/>
                </a:lnTo>
                <a:lnTo>
                  <a:pt x="623" y="767"/>
                </a:lnTo>
                <a:lnTo>
                  <a:pt x="625" y="750"/>
                </a:lnTo>
                <a:lnTo>
                  <a:pt x="625" y="750"/>
                </a:lnTo>
                <a:lnTo>
                  <a:pt x="638" y="694"/>
                </a:lnTo>
                <a:lnTo>
                  <a:pt x="647" y="653"/>
                </a:lnTo>
                <a:lnTo>
                  <a:pt x="650" y="637"/>
                </a:lnTo>
                <a:lnTo>
                  <a:pt x="651" y="626"/>
                </a:lnTo>
                <a:lnTo>
                  <a:pt x="651" y="626"/>
                </a:lnTo>
                <a:lnTo>
                  <a:pt x="650" y="604"/>
                </a:lnTo>
                <a:lnTo>
                  <a:pt x="648" y="578"/>
                </a:lnTo>
                <a:lnTo>
                  <a:pt x="644" y="545"/>
                </a:lnTo>
                <a:lnTo>
                  <a:pt x="642" y="536"/>
                </a:lnTo>
                <a:lnTo>
                  <a:pt x="642" y="536"/>
                </a:lnTo>
                <a:lnTo>
                  <a:pt x="637" y="539"/>
                </a:lnTo>
                <a:lnTo>
                  <a:pt x="627" y="546"/>
                </a:lnTo>
                <a:lnTo>
                  <a:pt x="621" y="550"/>
                </a:lnTo>
                <a:lnTo>
                  <a:pt x="612" y="553"/>
                </a:lnTo>
                <a:lnTo>
                  <a:pt x="604" y="556"/>
                </a:lnTo>
                <a:lnTo>
                  <a:pt x="595" y="557"/>
                </a:lnTo>
                <a:lnTo>
                  <a:pt x="595" y="557"/>
                </a:lnTo>
                <a:lnTo>
                  <a:pt x="580" y="559"/>
                </a:lnTo>
                <a:lnTo>
                  <a:pt x="572" y="560"/>
                </a:lnTo>
                <a:lnTo>
                  <a:pt x="570" y="559"/>
                </a:lnTo>
                <a:lnTo>
                  <a:pt x="567" y="559"/>
                </a:lnTo>
                <a:lnTo>
                  <a:pt x="564" y="555"/>
                </a:lnTo>
                <a:lnTo>
                  <a:pt x="564" y="555"/>
                </a:lnTo>
                <a:lnTo>
                  <a:pt x="545" y="531"/>
                </a:lnTo>
                <a:lnTo>
                  <a:pt x="529" y="511"/>
                </a:lnTo>
                <a:lnTo>
                  <a:pt x="529" y="511"/>
                </a:lnTo>
                <a:lnTo>
                  <a:pt x="525" y="504"/>
                </a:lnTo>
                <a:lnTo>
                  <a:pt x="522" y="498"/>
                </a:lnTo>
                <a:lnTo>
                  <a:pt x="522" y="498"/>
                </a:lnTo>
                <a:lnTo>
                  <a:pt x="516" y="493"/>
                </a:lnTo>
                <a:lnTo>
                  <a:pt x="510" y="487"/>
                </a:lnTo>
                <a:lnTo>
                  <a:pt x="503" y="480"/>
                </a:lnTo>
                <a:lnTo>
                  <a:pt x="503" y="480"/>
                </a:lnTo>
                <a:lnTo>
                  <a:pt x="501" y="475"/>
                </a:lnTo>
                <a:lnTo>
                  <a:pt x="500" y="470"/>
                </a:lnTo>
                <a:lnTo>
                  <a:pt x="497" y="463"/>
                </a:lnTo>
                <a:lnTo>
                  <a:pt x="497" y="455"/>
                </a:lnTo>
                <a:lnTo>
                  <a:pt x="497" y="455"/>
                </a:lnTo>
                <a:lnTo>
                  <a:pt x="494" y="454"/>
                </a:lnTo>
                <a:lnTo>
                  <a:pt x="482" y="448"/>
                </a:lnTo>
                <a:lnTo>
                  <a:pt x="482" y="448"/>
                </a:lnTo>
                <a:lnTo>
                  <a:pt x="475" y="444"/>
                </a:lnTo>
                <a:lnTo>
                  <a:pt x="470" y="440"/>
                </a:lnTo>
                <a:lnTo>
                  <a:pt x="467" y="437"/>
                </a:lnTo>
                <a:lnTo>
                  <a:pt x="464" y="437"/>
                </a:lnTo>
                <a:lnTo>
                  <a:pt x="463" y="440"/>
                </a:lnTo>
                <a:lnTo>
                  <a:pt x="463" y="440"/>
                </a:lnTo>
                <a:lnTo>
                  <a:pt x="462" y="443"/>
                </a:lnTo>
                <a:lnTo>
                  <a:pt x="462" y="452"/>
                </a:lnTo>
                <a:lnTo>
                  <a:pt x="464" y="474"/>
                </a:lnTo>
                <a:lnTo>
                  <a:pt x="468" y="497"/>
                </a:lnTo>
                <a:lnTo>
                  <a:pt x="470" y="506"/>
                </a:lnTo>
                <a:lnTo>
                  <a:pt x="473" y="511"/>
                </a:lnTo>
                <a:lnTo>
                  <a:pt x="473" y="511"/>
                </a:lnTo>
                <a:lnTo>
                  <a:pt x="477" y="517"/>
                </a:lnTo>
                <a:lnTo>
                  <a:pt x="482" y="523"/>
                </a:lnTo>
                <a:lnTo>
                  <a:pt x="487" y="528"/>
                </a:lnTo>
                <a:lnTo>
                  <a:pt x="488" y="532"/>
                </a:lnTo>
                <a:lnTo>
                  <a:pt x="488" y="536"/>
                </a:lnTo>
                <a:lnTo>
                  <a:pt x="488" y="557"/>
                </a:lnTo>
                <a:lnTo>
                  <a:pt x="488" y="557"/>
                </a:lnTo>
                <a:lnTo>
                  <a:pt x="489" y="564"/>
                </a:lnTo>
                <a:lnTo>
                  <a:pt x="493" y="573"/>
                </a:lnTo>
                <a:lnTo>
                  <a:pt x="497" y="589"/>
                </a:lnTo>
                <a:lnTo>
                  <a:pt x="497" y="589"/>
                </a:lnTo>
                <a:lnTo>
                  <a:pt x="502" y="592"/>
                </a:lnTo>
                <a:lnTo>
                  <a:pt x="509" y="601"/>
                </a:lnTo>
                <a:lnTo>
                  <a:pt x="513" y="605"/>
                </a:lnTo>
                <a:lnTo>
                  <a:pt x="518" y="613"/>
                </a:lnTo>
                <a:lnTo>
                  <a:pt x="520" y="618"/>
                </a:lnTo>
                <a:lnTo>
                  <a:pt x="522" y="626"/>
                </a:lnTo>
                <a:lnTo>
                  <a:pt x="522" y="626"/>
                </a:lnTo>
                <a:lnTo>
                  <a:pt x="528" y="650"/>
                </a:lnTo>
                <a:lnTo>
                  <a:pt x="529" y="658"/>
                </a:lnTo>
                <a:lnTo>
                  <a:pt x="529" y="663"/>
                </a:lnTo>
                <a:lnTo>
                  <a:pt x="529" y="663"/>
                </a:lnTo>
                <a:lnTo>
                  <a:pt x="526" y="672"/>
                </a:lnTo>
                <a:lnTo>
                  <a:pt x="524" y="677"/>
                </a:lnTo>
                <a:lnTo>
                  <a:pt x="520" y="679"/>
                </a:lnTo>
                <a:lnTo>
                  <a:pt x="520" y="679"/>
                </a:lnTo>
                <a:lnTo>
                  <a:pt x="510" y="684"/>
                </a:lnTo>
                <a:lnTo>
                  <a:pt x="507" y="685"/>
                </a:lnTo>
                <a:lnTo>
                  <a:pt x="503" y="685"/>
                </a:lnTo>
                <a:lnTo>
                  <a:pt x="503" y="685"/>
                </a:lnTo>
                <a:lnTo>
                  <a:pt x="501" y="686"/>
                </a:lnTo>
                <a:lnTo>
                  <a:pt x="497" y="688"/>
                </a:lnTo>
                <a:lnTo>
                  <a:pt x="494" y="690"/>
                </a:lnTo>
                <a:lnTo>
                  <a:pt x="493" y="690"/>
                </a:lnTo>
                <a:lnTo>
                  <a:pt x="492" y="688"/>
                </a:lnTo>
                <a:lnTo>
                  <a:pt x="492" y="688"/>
                </a:lnTo>
                <a:lnTo>
                  <a:pt x="490" y="686"/>
                </a:lnTo>
                <a:lnTo>
                  <a:pt x="490" y="684"/>
                </a:lnTo>
                <a:lnTo>
                  <a:pt x="492" y="680"/>
                </a:lnTo>
                <a:lnTo>
                  <a:pt x="494" y="675"/>
                </a:lnTo>
                <a:lnTo>
                  <a:pt x="494" y="675"/>
                </a:lnTo>
                <a:lnTo>
                  <a:pt x="486" y="679"/>
                </a:lnTo>
                <a:lnTo>
                  <a:pt x="483" y="680"/>
                </a:lnTo>
                <a:lnTo>
                  <a:pt x="481" y="679"/>
                </a:lnTo>
                <a:lnTo>
                  <a:pt x="479" y="678"/>
                </a:lnTo>
                <a:lnTo>
                  <a:pt x="479" y="675"/>
                </a:lnTo>
                <a:lnTo>
                  <a:pt x="479" y="675"/>
                </a:lnTo>
                <a:lnTo>
                  <a:pt x="482" y="663"/>
                </a:lnTo>
                <a:lnTo>
                  <a:pt x="486" y="658"/>
                </a:lnTo>
                <a:lnTo>
                  <a:pt x="486" y="658"/>
                </a:lnTo>
                <a:lnTo>
                  <a:pt x="488" y="647"/>
                </a:lnTo>
                <a:lnTo>
                  <a:pt x="488" y="640"/>
                </a:lnTo>
                <a:lnTo>
                  <a:pt x="488" y="635"/>
                </a:lnTo>
                <a:lnTo>
                  <a:pt x="488" y="635"/>
                </a:lnTo>
                <a:lnTo>
                  <a:pt x="483" y="628"/>
                </a:lnTo>
                <a:lnTo>
                  <a:pt x="476" y="620"/>
                </a:lnTo>
                <a:lnTo>
                  <a:pt x="476" y="620"/>
                </a:lnTo>
                <a:lnTo>
                  <a:pt x="468" y="609"/>
                </a:lnTo>
                <a:lnTo>
                  <a:pt x="463" y="601"/>
                </a:lnTo>
                <a:lnTo>
                  <a:pt x="463" y="601"/>
                </a:lnTo>
                <a:lnTo>
                  <a:pt x="464" y="641"/>
                </a:lnTo>
                <a:lnTo>
                  <a:pt x="467" y="694"/>
                </a:lnTo>
                <a:lnTo>
                  <a:pt x="467" y="694"/>
                </a:lnTo>
                <a:lnTo>
                  <a:pt x="467" y="719"/>
                </a:lnTo>
                <a:lnTo>
                  <a:pt x="468" y="756"/>
                </a:lnTo>
                <a:lnTo>
                  <a:pt x="467" y="794"/>
                </a:lnTo>
                <a:lnTo>
                  <a:pt x="467" y="822"/>
                </a:lnTo>
                <a:lnTo>
                  <a:pt x="467" y="822"/>
                </a:lnTo>
                <a:lnTo>
                  <a:pt x="465" y="842"/>
                </a:lnTo>
                <a:lnTo>
                  <a:pt x="467" y="864"/>
                </a:lnTo>
                <a:lnTo>
                  <a:pt x="467" y="881"/>
                </a:lnTo>
                <a:lnTo>
                  <a:pt x="465" y="888"/>
                </a:lnTo>
                <a:lnTo>
                  <a:pt x="463" y="893"/>
                </a:lnTo>
                <a:lnTo>
                  <a:pt x="463" y="893"/>
                </a:lnTo>
                <a:lnTo>
                  <a:pt x="460" y="900"/>
                </a:lnTo>
                <a:lnTo>
                  <a:pt x="457" y="905"/>
                </a:lnTo>
                <a:lnTo>
                  <a:pt x="457" y="906"/>
                </a:lnTo>
                <a:lnTo>
                  <a:pt x="456" y="906"/>
                </a:lnTo>
                <a:lnTo>
                  <a:pt x="454" y="903"/>
                </a:lnTo>
                <a:lnTo>
                  <a:pt x="454" y="903"/>
                </a:lnTo>
                <a:lnTo>
                  <a:pt x="447" y="888"/>
                </a:lnTo>
                <a:lnTo>
                  <a:pt x="444" y="884"/>
                </a:lnTo>
                <a:lnTo>
                  <a:pt x="442" y="881"/>
                </a:lnTo>
                <a:lnTo>
                  <a:pt x="442" y="881"/>
                </a:lnTo>
                <a:lnTo>
                  <a:pt x="428" y="878"/>
                </a:lnTo>
                <a:lnTo>
                  <a:pt x="416" y="875"/>
                </a:lnTo>
                <a:lnTo>
                  <a:pt x="416" y="875"/>
                </a:lnTo>
                <a:lnTo>
                  <a:pt x="413" y="907"/>
                </a:lnTo>
                <a:lnTo>
                  <a:pt x="410" y="931"/>
                </a:lnTo>
                <a:lnTo>
                  <a:pt x="407" y="947"/>
                </a:lnTo>
                <a:lnTo>
                  <a:pt x="407" y="947"/>
                </a:lnTo>
                <a:lnTo>
                  <a:pt x="400" y="961"/>
                </a:lnTo>
                <a:lnTo>
                  <a:pt x="394" y="975"/>
                </a:lnTo>
                <a:lnTo>
                  <a:pt x="394" y="975"/>
                </a:lnTo>
                <a:lnTo>
                  <a:pt x="393" y="982"/>
                </a:lnTo>
                <a:lnTo>
                  <a:pt x="392" y="990"/>
                </a:lnTo>
                <a:lnTo>
                  <a:pt x="392" y="999"/>
                </a:lnTo>
                <a:lnTo>
                  <a:pt x="391" y="1006"/>
                </a:lnTo>
                <a:lnTo>
                  <a:pt x="391" y="1006"/>
                </a:lnTo>
                <a:lnTo>
                  <a:pt x="387" y="1054"/>
                </a:lnTo>
                <a:lnTo>
                  <a:pt x="384" y="1086"/>
                </a:lnTo>
                <a:lnTo>
                  <a:pt x="381" y="1105"/>
                </a:lnTo>
                <a:lnTo>
                  <a:pt x="381" y="1105"/>
                </a:lnTo>
                <a:lnTo>
                  <a:pt x="379" y="1116"/>
                </a:lnTo>
                <a:lnTo>
                  <a:pt x="374" y="1128"/>
                </a:lnTo>
                <a:lnTo>
                  <a:pt x="370" y="1141"/>
                </a:lnTo>
                <a:lnTo>
                  <a:pt x="366" y="1155"/>
                </a:lnTo>
                <a:lnTo>
                  <a:pt x="366" y="1155"/>
                </a:lnTo>
                <a:lnTo>
                  <a:pt x="364" y="1172"/>
                </a:lnTo>
                <a:lnTo>
                  <a:pt x="362" y="1190"/>
                </a:lnTo>
                <a:lnTo>
                  <a:pt x="361" y="1207"/>
                </a:lnTo>
                <a:lnTo>
                  <a:pt x="360" y="1218"/>
                </a:lnTo>
                <a:lnTo>
                  <a:pt x="360" y="1218"/>
                </a:lnTo>
                <a:lnTo>
                  <a:pt x="359" y="1221"/>
                </a:lnTo>
                <a:lnTo>
                  <a:pt x="358" y="1222"/>
                </a:lnTo>
                <a:lnTo>
                  <a:pt x="357" y="1226"/>
                </a:lnTo>
                <a:lnTo>
                  <a:pt x="357" y="1233"/>
                </a:lnTo>
                <a:lnTo>
                  <a:pt x="357" y="1233"/>
                </a:lnTo>
                <a:lnTo>
                  <a:pt x="358" y="1241"/>
                </a:lnTo>
                <a:lnTo>
                  <a:pt x="359" y="1246"/>
                </a:lnTo>
                <a:lnTo>
                  <a:pt x="364" y="1258"/>
                </a:lnTo>
                <a:lnTo>
                  <a:pt x="364" y="1258"/>
                </a:lnTo>
                <a:lnTo>
                  <a:pt x="366" y="1263"/>
                </a:lnTo>
                <a:lnTo>
                  <a:pt x="372" y="1271"/>
                </a:lnTo>
                <a:lnTo>
                  <a:pt x="387" y="1288"/>
                </a:lnTo>
                <a:lnTo>
                  <a:pt x="402" y="1304"/>
                </a:lnTo>
                <a:lnTo>
                  <a:pt x="406" y="1310"/>
                </a:lnTo>
                <a:lnTo>
                  <a:pt x="407" y="1312"/>
                </a:lnTo>
                <a:lnTo>
                  <a:pt x="407" y="1314"/>
                </a:lnTo>
                <a:lnTo>
                  <a:pt x="407" y="1314"/>
                </a:lnTo>
                <a:lnTo>
                  <a:pt x="404" y="1316"/>
                </a:lnTo>
                <a:lnTo>
                  <a:pt x="398" y="1318"/>
                </a:lnTo>
                <a:lnTo>
                  <a:pt x="381" y="1322"/>
                </a:lnTo>
                <a:lnTo>
                  <a:pt x="362" y="1323"/>
                </a:lnTo>
                <a:lnTo>
                  <a:pt x="354" y="1324"/>
                </a:lnTo>
                <a:lnTo>
                  <a:pt x="347" y="1323"/>
                </a:lnTo>
                <a:lnTo>
                  <a:pt x="347" y="1323"/>
                </a:lnTo>
                <a:lnTo>
                  <a:pt x="339" y="1322"/>
                </a:lnTo>
                <a:lnTo>
                  <a:pt x="332" y="1320"/>
                </a:lnTo>
                <a:lnTo>
                  <a:pt x="320" y="1314"/>
                </a:lnTo>
                <a:lnTo>
                  <a:pt x="320" y="1314"/>
                </a:lnTo>
                <a:lnTo>
                  <a:pt x="313" y="1311"/>
                </a:lnTo>
                <a:lnTo>
                  <a:pt x="306" y="1310"/>
                </a:lnTo>
                <a:lnTo>
                  <a:pt x="299" y="1308"/>
                </a:lnTo>
                <a:lnTo>
                  <a:pt x="296" y="1307"/>
                </a:lnTo>
                <a:lnTo>
                  <a:pt x="294" y="1304"/>
                </a:lnTo>
                <a:lnTo>
                  <a:pt x="294" y="1304"/>
                </a:lnTo>
                <a:lnTo>
                  <a:pt x="293" y="1302"/>
                </a:lnTo>
                <a:lnTo>
                  <a:pt x="293" y="1296"/>
                </a:lnTo>
                <a:lnTo>
                  <a:pt x="295" y="1283"/>
                </a:lnTo>
                <a:lnTo>
                  <a:pt x="301" y="1258"/>
                </a:lnTo>
                <a:lnTo>
                  <a:pt x="301" y="1258"/>
                </a:lnTo>
                <a:lnTo>
                  <a:pt x="303" y="1246"/>
                </a:lnTo>
                <a:lnTo>
                  <a:pt x="303" y="1240"/>
                </a:lnTo>
                <a:lnTo>
                  <a:pt x="303" y="1233"/>
                </a:lnTo>
                <a:lnTo>
                  <a:pt x="303" y="1233"/>
                </a:lnTo>
                <a:lnTo>
                  <a:pt x="301" y="1202"/>
                </a:lnTo>
                <a:lnTo>
                  <a:pt x="301" y="1202"/>
                </a:lnTo>
                <a:lnTo>
                  <a:pt x="301" y="1195"/>
                </a:lnTo>
                <a:lnTo>
                  <a:pt x="301" y="1188"/>
                </a:lnTo>
                <a:lnTo>
                  <a:pt x="301" y="1181"/>
                </a:lnTo>
                <a:lnTo>
                  <a:pt x="297" y="1174"/>
                </a:lnTo>
                <a:lnTo>
                  <a:pt x="297" y="1174"/>
                </a:lnTo>
                <a:lnTo>
                  <a:pt x="295" y="1168"/>
                </a:lnTo>
                <a:lnTo>
                  <a:pt x="294" y="1157"/>
                </a:lnTo>
                <a:lnTo>
                  <a:pt x="290" y="1131"/>
                </a:lnTo>
                <a:lnTo>
                  <a:pt x="288" y="1096"/>
                </a:lnTo>
                <a:lnTo>
                  <a:pt x="288" y="1096"/>
                </a:lnTo>
                <a:lnTo>
                  <a:pt x="283" y="1074"/>
                </a:lnTo>
                <a:lnTo>
                  <a:pt x="278" y="1055"/>
                </a:lnTo>
                <a:lnTo>
                  <a:pt x="278" y="1055"/>
                </a:lnTo>
                <a:lnTo>
                  <a:pt x="274" y="1078"/>
                </a:lnTo>
                <a:lnTo>
                  <a:pt x="269" y="1098"/>
                </a:lnTo>
                <a:lnTo>
                  <a:pt x="267" y="1115"/>
                </a:lnTo>
                <a:lnTo>
                  <a:pt x="267" y="1115"/>
                </a:lnTo>
                <a:lnTo>
                  <a:pt x="263" y="1141"/>
                </a:lnTo>
                <a:lnTo>
                  <a:pt x="259" y="1164"/>
                </a:lnTo>
                <a:lnTo>
                  <a:pt x="259" y="1164"/>
                </a:lnTo>
                <a:lnTo>
                  <a:pt x="259" y="1201"/>
                </a:lnTo>
                <a:lnTo>
                  <a:pt x="258" y="1220"/>
                </a:lnTo>
                <a:lnTo>
                  <a:pt x="257" y="1233"/>
                </a:lnTo>
                <a:lnTo>
                  <a:pt x="257" y="1233"/>
                </a:lnTo>
                <a:lnTo>
                  <a:pt x="256" y="1245"/>
                </a:lnTo>
                <a:lnTo>
                  <a:pt x="256" y="1264"/>
                </a:lnTo>
                <a:lnTo>
                  <a:pt x="255" y="1282"/>
                </a:lnTo>
                <a:lnTo>
                  <a:pt x="255" y="1288"/>
                </a:lnTo>
                <a:lnTo>
                  <a:pt x="254" y="1292"/>
                </a:lnTo>
                <a:lnTo>
                  <a:pt x="254" y="1292"/>
                </a:lnTo>
                <a:lnTo>
                  <a:pt x="251" y="1295"/>
                </a:lnTo>
                <a:lnTo>
                  <a:pt x="248" y="1296"/>
                </a:lnTo>
                <a:lnTo>
                  <a:pt x="243" y="1297"/>
                </a:lnTo>
                <a:lnTo>
                  <a:pt x="238" y="1298"/>
                </a:lnTo>
                <a:lnTo>
                  <a:pt x="225" y="1298"/>
                </a:lnTo>
                <a:lnTo>
                  <a:pt x="219" y="1297"/>
                </a:lnTo>
                <a:lnTo>
                  <a:pt x="213" y="1295"/>
                </a:lnTo>
                <a:lnTo>
                  <a:pt x="213" y="1295"/>
                </a:lnTo>
                <a:lnTo>
                  <a:pt x="203" y="1291"/>
                </a:lnTo>
                <a:lnTo>
                  <a:pt x="198" y="1288"/>
                </a:lnTo>
                <a:lnTo>
                  <a:pt x="194" y="1285"/>
                </a:lnTo>
                <a:lnTo>
                  <a:pt x="191" y="1280"/>
                </a:lnTo>
                <a:lnTo>
                  <a:pt x="188" y="1277"/>
                </a:lnTo>
                <a:lnTo>
                  <a:pt x="186" y="1271"/>
                </a:lnTo>
                <a:lnTo>
                  <a:pt x="185" y="1264"/>
                </a:lnTo>
                <a:lnTo>
                  <a:pt x="185" y="1264"/>
                </a:lnTo>
                <a:lnTo>
                  <a:pt x="185" y="1251"/>
                </a:lnTo>
                <a:lnTo>
                  <a:pt x="185" y="1239"/>
                </a:lnTo>
                <a:lnTo>
                  <a:pt x="188" y="1220"/>
                </a:lnTo>
                <a:lnTo>
                  <a:pt x="188" y="1220"/>
                </a:lnTo>
                <a:lnTo>
                  <a:pt x="191" y="1211"/>
                </a:lnTo>
                <a:lnTo>
                  <a:pt x="196" y="1196"/>
                </a:lnTo>
                <a:lnTo>
                  <a:pt x="200" y="1183"/>
                </a:lnTo>
                <a:lnTo>
                  <a:pt x="204" y="1174"/>
                </a:lnTo>
                <a:lnTo>
                  <a:pt x="204" y="1174"/>
                </a:lnTo>
                <a:lnTo>
                  <a:pt x="210" y="1136"/>
                </a:lnTo>
                <a:lnTo>
                  <a:pt x="210" y="1136"/>
                </a:lnTo>
                <a:lnTo>
                  <a:pt x="210" y="1134"/>
                </a:lnTo>
                <a:lnTo>
                  <a:pt x="207" y="1129"/>
                </a:lnTo>
                <a:lnTo>
                  <a:pt x="204" y="1121"/>
                </a:lnTo>
                <a:lnTo>
                  <a:pt x="204" y="1121"/>
                </a:lnTo>
                <a:lnTo>
                  <a:pt x="203" y="1117"/>
                </a:lnTo>
                <a:lnTo>
                  <a:pt x="203" y="1110"/>
                </a:lnTo>
                <a:lnTo>
                  <a:pt x="203" y="1103"/>
                </a:lnTo>
                <a:lnTo>
                  <a:pt x="200" y="1093"/>
                </a:lnTo>
                <a:lnTo>
                  <a:pt x="200" y="1093"/>
                </a:lnTo>
                <a:lnTo>
                  <a:pt x="197" y="1077"/>
                </a:lnTo>
                <a:lnTo>
                  <a:pt x="194" y="1068"/>
                </a:lnTo>
                <a:lnTo>
                  <a:pt x="194" y="1068"/>
                </a:lnTo>
                <a:lnTo>
                  <a:pt x="191" y="1059"/>
                </a:lnTo>
                <a:lnTo>
                  <a:pt x="187" y="1053"/>
                </a:lnTo>
                <a:lnTo>
                  <a:pt x="181" y="1046"/>
                </a:lnTo>
                <a:lnTo>
                  <a:pt x="181" y="1046"/>
                </a:lnTo>
                <a:lnTo>
                  <a:pt x="177" y="1039"/>
                </a:lnTo>
                <a:lnTo>
                  <a:pt x="173" y="1032"/>
                </a:lnTo>
                <a:lnTo>
                  <a:pt x="169" y="1021"/>
                </a:lnTo>
                <a:lnTo>
                  <a:pt x="169" y="1021"/>
                </a:lnTo>
                <a:lnTo>
                  <a:pt x="166" y="945"/>
                </a:lnTo>
                <a:lnTo>
                  <a:pt x="164" y="872"/>
                </a:lnTo>
                <a:lnTo>
                  <a:pt x="164" y="872"/>
                </a:lnTo>
                <a:lnTo>
                  <a:pt x="159" y="866"/>
                </a:lnTo>
                <a:lnTo>
                  <a:pt x="156" y="858"/>
                </a:lnTo>
                <a:lnTo>
                  <a:pt x="154" y="847"/>
                </a:lnTo>
                <a:lnTo>
                  <a:pt x="154" y="847"/>
                </a:lnTo>
                <a:lnTo>
                  <a:pt x="142" y="738"/>
                </a:lnTo>
                <a:lnTo>
                  <a:pt x="132" y="641"/>
                </a:lnTo>
                <a:lnTo>
                  <a:pt x="132" y="641"/>
                </a:lnTo>
                <a:lnTo>
                  <a:pt x="120" y="639"/>
                </a:lnTo>
                <a:lnTo>
                  <a:pt x="94" y="629"/>
                </a:lnTo>
                <a:lnTo>
                  <a:pt x="77" y="623"/>
                </a:lnTo>
                <a:lnTo>
                  <a:pt x="62" y="616"/>
                </a:lnTo>
                <a:lnTo>
                  <a:pt x="49" y="609"/>
                </a:lnTo>
                <a:lnTo>
                  <a:pt x="38" y="601"/>
                </a:lnTo>
                <a:lnTo>
                  <a:pt x="38" y="601"/>
                </a:lnTo>
                <a:lnTo>
                  <a:pt x="30" y="594"/>
                </a:lnTo>
                <a:lnTo>
                  <a:pt x="23" y="588"/>
                </a:lnTo>
                <a:lnTo>
                  <a:pt x="10" y="581"/>
                </a:lnTo>
                <a:lnTo>
                  <a:pt x="3" y="576"/>
                </a:lnTo>
                <a:lnTo>
                  <a:pt x="0" y="575"/>
                </a:lnTo>
                <a:lnTo>
                  <a:pt x="0" y="573"/>
                </a:lnTo>
                <a:lnTo>
                  <a:pt x="0" y="573"/>
                </a:lnTo>
                <a:lnTo>
                  <a:pt x="5" y="557"/>
                </a:lnTo>
                <a:lnTo>
                  <a:pt x="12" y="526"/>
                </a:lnTo>
                <a:lnTo>
                  <a:pt x="19" y="497"/>
                </a:lnTo>
                <a:lnTo>
                  <a:pt x="23" y="482"/>
                </a:lnTo>
                <a:lnTo>
                  <a:pt x="23" y="482"/>
                </a:lnTo>
                <a:lnTo>
                  <a:pt x="26" y="472"/>
                </a:lnTo>
                <a:lnTo>
                  <a:pt x="35" y="447"/>
                </a:lnTo>
                <a:lnTo>
                  <a:pt x="42" y="423"/>
                </a:lnTo>
                <a:lnTo>
                  <a:pt x="44" y="411"/>
                </a:lnTo>
                <a:lnTo>
                  <a:pt x="44" y="411"/>
                </a:lnTo>
                <a:lnTo>
                  <a:pt x="44" y="405"/>
                </a:lnTo>
                <a:lnTo>
                  <a:pt x="46" y="392"/>
                </a:lnTo>
                <a:lnTo>
                  <a:pt x="50" y="373"/>
                </a:lnTo>
                <a:lnTo>
                  <a:pt x="76" y="371"/>
                </a:lnTo>
                <a:lnTo>
                  <a:pt x="91" y="367"/>
                </a:lnTo>
                <a:lnTo>
                  <a:pt x="91" y="367"/>
                </a:lnTo>
                <a:lnTo>
                  <a:pt x="115" y="359"/>
                </a:lnTo>
                <a:lnTo>
                  <a:pt x="130" y="353"/>
                </a:lnTo>
                <a:lnTo>
                  <a:pt x="136" y="351"/>
                </a:lnTo>
                <a:lnTo>
                  <a:pt x="138" y="348"/>
                </a:lnTo>
                <a:lnTo>
                  <a:pt x="138" y="348"/>
                </a:lnTo>
                <a:lnTo>
                  <a:pt x="135" y="321"/>
                </a:lnTo>
                <a:lnTo>
                  <a:pt x="135" y="321"/>
                </a:lnTo>
                <a:lnTo>
                  <a:pt x="134" y="321"/>
                </a:lnTo>
                <a:lnTo>
                  <a:pt x="133" y="318"/>
                </a:lnTo>
                <a:lnTo>
                  <a:pt x="132" y="307"/>
                </a:lnTo>
                <a:lnTo>
                  <a:pt x="132" y="283"/>
                </a:lnTo>
                <a:lnTo>
                  <a:pt x="132" y="283"/>
                </a:lnTo>
                <a:lnTo>
                  <a:pt x="133" y="269"/>
                </a:lnTo>
                <a:lnTo>
                  <a:pt x="134" y="256"/>
                </a:lnTo>
                <a:lnTo>
                  <a:pt x="136" y="244"/>
                </a:lnTo>
                <a:lnTo>
                  <a:pt x="139" y="235"/>
                </a:lnTo>
                <a:lnTo>
                  <a:pt x="142" y="227"/>
                </a:lnTo>
                <a:lnTo>
                  <a:pt x="147" y="221"/>
                </a:lnTo>
                <a:lnTo>
                  <a:pt x="152" y="216"/>
                </a:lnTo>
                <a:lnTo>
                  <a:pt x="156" y="212"/>
                </a:lnTo>
                <a:lnTo>
                  <a:pt x="156" y="212"/>
                </a:lnTo>
                <a:lnTo>
                  <a:pt x="178" y="200"/>
                </a:lnTo>
                <a:lnTo>
                  <a:pt x="187" y="197"/>
                </a:lnTo>
                <a:lnTo>
                  <a:pt x="191" y="197"/>
                </a:lnTo>
                <a:lnTo>
                  <a:pt x="194" y="197"/>
                </a:lnTo>
                <a:lnTo>
                  <a:pt x="194" y="197"/>
                </a:lnTo>
                <a:lnTo>
                  <a:pt x="206" y="197"/>
                </a:lnTo>
                <a:lnTo>
                  <a:pt x="211" y="196"/>
                </a:lnTo>
                <a:lnTo>
                  <a:pt x="212" y="195"/>
                </a:lnTo>
                <a:lnTo>
                  <a:pt x="213" y="193"/>
                </a:lnTo>
                <a:lnTo>
                  <a:pt x="213" y="193"/>
                </a:lnTo>
                <a:lnTo>
                  <a:pt x="214" y="186"/>
                </a:lnTo>
                <a:lnTo>
                  <a:pt x="218" y="178"/>
                </a:lnTo>
                <a:lnTo>
                  <a:pt x="223" y="170"/>
                </a:lnTo>
                <a:lnTo>
                  <a:pt x="225" y="165"/>
                </a:lnTo>
                <a:lnTo>
                  <a:pt x="225" y="165"/>
                </a:lnTo>
                <a:lnTo>
                  <a:pt x="244" y="155"/>
                </a:lnTo>
                <a:lnTo>
                  <a:pt x="244" y="155"/>
                </a:lnTo>
                <a:lnTo>
                  <a:pt x="248" y="154"/>
                </a:lnTo>
                <a:lnTo>
                  <a:pt x="250" y="151"/>
                </a:lnTo>
                <a:lnTo>
                  <a:pt x="254" y="146"/>
                </a:lnTo>
                <a:lnTo>
                  <a:pt x="254" y="1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B5089F30-0923-4821-ADCB-FAF4E7A07A47}"/>
              </a:ext>
            </a:extLst>
          </p:cNvPr>
          <p:cNvSpPr>
            <a:spLocks noEditPoints="1"/>
          </p:cNvSpPr>
          <p:nvPr/>
        </p:nvSpPr>
        <p:spPr bwMode="auto">
          <a:xfrm>
            <a:off x="8071402" y="3262231"/>
            <a:ext cx="1201738" cy="1101725"/>
          </a:xfrm>
          <a:custGeom>
            <a:avLst/>
            <a:gdLst>
              <a:gd name="T0" fmla="*/ 168 w 757"/>
              <a:gd name="T1" fmla="*/ 99 h 694"/>
              <a:gd name="T2" fmla="*/ 177 w 757"/>
              <a:gd name="T3" fmla="*/ 133 h 694"/>
              <a:gd name="T4" fmla="*/ 189 w 757"/>
              <a:gd name="T5" fmla="*/ 163 h 694"/>
              <a:gd name="T6" fmla="*/ 172 w 757"/>
              <a:gd name="T7" fmla="*/ 187 h 694"/>
              <a:gd name="T8" fmla="*/ 129 w 757"/>
              <a:gd name="T9" fmla="*/ 214 h 694"/>
              <a:gd name="T10" fmla="*/ 115 w 757"/>
              <a:gd name="T11" fmla="*/ 254 h 694"/>
              <a:gd name="T12" fmla="*/ 69 w 757"/>
              <a:gd name="T13" fmla="*/ 442 h 694"/>
              <a:gd name="T14" fmla="*/ 66 w 757"/>
              <a:gd name="T15" fmla="*/ 478 h 694"/>
              <a:gd name="T16" fmla="*/ 28 w 757"/>
              <a:gd name="T17" fmla="*/ 475 h 694"/>
              <a:gd name="T18" fmla="*/ 2 w 757"/>
              <a:gd name="T19" fmla="*/ 517 h 694"/>
              <a:gd name="T20" fmla="*/ 4 w 757"/>
              <a:gd name="T21" fmla="*/ 547 h 694"/>
              <a:gd name="T22" fmla="*/ 60 w 757"/>
              <a:gd name="T23" fmla="*/ 600 h 694"/>
              <a:gd name="T24" fmla="*/ 63 w 757"/>
              <a:gd name="T25" fmla="*/ 615 h 694"/>
              <a:gd name="T26" fmla="*/ 60 w 757"/>
              <a:gd name="T27" fmla="*/ 640 h 694"/>
              <a:gd name="T28" fmla="*/ 93 w 757"/>
              <a:gd name="T29" fmla="*/ 672 h 694"/>
              <a:gd name="T30" fmla="*/ 139 w 757"/>
              <a:gd name="T31" fmla="*/ 682 h 694"/>
              <a:gd name="T32" fmla="*/ 173 w 757"/>
              <a:gd name="T33" fmla="*/ 681 h 694"/>
              <a:gd name="T34" fmla="*/ 227 w 757"/>
              <a:gd name="T35" fmla="*/ 691 h 694"/>
              <a:gd name="T36" fmla="*/ 390 w 757"/>
              <a:gd name="T37" fmla="*/ 687 h 694"/>
              <a:gd name="T38" fmla="*/ 478 w 757"/>
              <a:gd name="T39" fmla="*/ 682 h 694"/>
              <a:gd name="T40" fmla="*/ 505 w 757"/>
              <a:gd name="T41" fmla="*/ 662 h 694"/>
              <a:gd name="T42" fmla="*/ 547 w 757"/>
              <a:gd name="T43" fmla="*/ 655 h 694"/>
              <a:gd name="T44" fmla="*/ 603 w 757"/>
              <a:gd name="T45" fmla="*/ 657 h 694"/>
              <a:gd name="T46" fmla="*/ 674 w 757"/>
              <a:gd name="T47" fmla="*/ 657 h 694"/>
              <a:gd name="T48" fmla="*/ 718 w 757"/>
              <a:gd name="T49" fmla="*/ 657 h 694"/>
              <a:gd name="T50" fmla="*/ 754 w 757"/>
              <a:gd name="T51" fmla="*/ 620 h 694"/>
              <a:gd name="T52" fmla="*/ 753 w 757"/>
              <a:gd name="T53" fmla="*/ 590 h 694"/>
              <a:gd name="T54" fmla="*/ 734 w 757"/>
              <a:gd name="T55" fmla="*/ 523 h 694"/>
              <a:gd name="T56" fmla="*/ 721 w 757"/>
              <a:gd name="T57" fmla="*/ 471 h 694"/>
              <a:gd name="T58" fmla="*/ 690 w 757"/>
              <a:gd name="T59" fmla="*/ 392 h 694"/>
              <a:gd name="T60" fmla="*/ 665 w 757"/>
              <a:gd name="T61" fmla="*/ 346 h 694"/>
              <a:gd name="T62" fmla="*/ 618 w 757"/>
              <a:gd name="T63" fmla="*/ 314 h 694"/>
              <a:gd name="T64" fmla="*/ 597 w 757"/>
              <a:gd name="T65" fmla="*/ 231 h 694"/>
              <a:gd name="T66" fmla="*/ 597 w 757"/>
              <a:gd name="T67" fmla="*/ 175 h 694"/>
              <a:gd name="T68" fmla="*/ 572 w 757"/>
              <a:gd name="T69" fmla="*/ 143 h 694"/>
              <a:gd name="T70" fmla="*/ 532 w 757"/>
              <a:gd name="T71" fmla="*/ 127 h 694"/>
              <a:gd name="T72" fmla="*/ 481 w 757"/>
              <a:gd name="T73" fmla="*/ 147 h 694"/>
              <a:gd name="T74" fmla="*/ 466 w 757"/>
              <a:gd name="T75" fmla="*/ 171 h 694"/>
              <a:gd name="T76" fmla="*/ 459 w 757"/>
              <a:gd name="T77" fmla="*/ 187 h 694"/>
              <a:gd name="T78" fmla="*/ 405 w 757"/>
              <a:gd name="T79" fmla="*/ 176 h 694"/>
              <a:gd name="T80" fmla="*/ 357 w 757"/>
              <a:gd name="T81" fmla="*/ 162 h 694"/>
              <a:gd name="T82" fmla="*/ 334 w 757"/>
              <a:gd name="T83" fmla="*/ 140 h 694"/>
              <a:gd name="T84" fmla="*/ 341 w 757"/>
              <a:gd name="T85" fmla="*/ 113 h 694"/>
              <a:gd name="T86" fmla="*/ 332 w 757"/>
              <a:gd name="T87" fmla="*/ 101 h 694"/>
              <a:gd name="T88" fmla="*/ 332 w 757"/>
              <a:gd name="T89" fmla="*/ 61 h 694"/>
              <a:gd name="T90" fmla="*/ 304 w 757"/>
              <a:gd name="T91" fmla="*/ 30 h 694"/>
              <a:gd name="T92" fmla="*/ 281 w 757"/>
              <a:gd name="T93" fmla="*/ 13 h 694"/>
              <a:gd name="T94" fmla="*/ 240 w 757"/>
              <a:gd name="T95" fmla="*/ 0 h 694"/>
              <a:gd name="T96" fmla="*/ 191 w 757"/>
              <a:gd name="T97" fmla="*/ 18 h 694"/>
              <a:gd name="T98" fmla="*/ 163 w 757"/>
              <a:gd name="T99" fmla="*/ 51 h 694"/>
              <a:gd name="T100" fmla="*/ 161 w 757"/>
              <a:gd name="T101" fmla="*/ 75 h 694"/>
              <a:gd name="T102" fmla="*/ 173 w 757"/>
              <a:gd name="T103" fmla="*/ 358 h 694"/>
              <a:gd name="T104" fmla="*/ 186 w 757"/>
              <a:gd name="T105" fmla="*/ 396 h 694"/>
              <a:gd name="T106" fmla="*/ 196 w 757"/>
              <a:gd name="T107" fmla="*/ 435 h 694"/>
              <a:gd name="T108" fmla="*/ 195 w 757"/>
              <a:gd name="T109" fmla="*/ 472 h 694"/>
              <a:gd name="T110" fmla="*/ 185 w 757"/>
              <a:gd name="T111" fmla="*/ 471 h 694"/>
              <a:gd name="T112" fmla="*/ 168 w 757"/>
              <a:gd name="T113" fmla="*/ 445 h 694"/>
              <a:gd name="T114" fmla="*/ 155 w 757"/>
              <a:gd name="T115" fmla="*/ 419 h 694"/>
              <a:gd name="T116" fmla="*/ 173 w 757"/>
              <a:gd name="T117" fmla="*/ 358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7" h="694">
                <a:moveTo>
                  <a:pt x="166" y="79"/>
                </a:moveTo>
                <a:lnTo>
                  <a:pt x="166" y="79"/>
                </a:lnTo>
                <a:lnTo>
                  <a:pt x="168" y="87"/>
                </a:lnTo>
                <a:lnTo>
                  <a:pt x="168" y="99"/>
                </a:lnTo>
                <a:lnTo>
                  <a:pt x="168" y="99"/>
                </a:lnTo>
                <a:lnTo>
                  <a:pt x="169" y="103"/>
                </a:lnTo>
                <a:lnTo>
                  <a:pt x="170" y="110"/>
                </a:lnTo>
                <a:lnTo>
                  <a:pt x="173" y="123"/>
                </a:lnTo>
                <a:lnTo>
                  <a:pt x="173" y="123"/>
                </a:lnTo>
                <a:lnTo>
                  <a:pt x="177" y="133"/>
                </a:lnTo>
                <a:lnTo>
                  <a:pt x="181" y="142"/>
                </a:lnTo>
                <a:lnTo>
                  <a:pt x="181" y="142"/>
                </a:lnTo>
                <a:lnTo>
                  <a:pt x="184" y="154"/>
                </a:lnTo>
                <a:lnTo>
                  <a:pt x="186" y="160"/>
                </a:lnTo>
                <a:lnTo>
                  <a:pt x="189" y="163"/>
                </a:lnTo>
                <a:lnTo>
                  <a:pt x="189" y="163"/>
                </a:lnTo>
                <a:lnTo>
                  <a:pt x="197" y="169"/>
                </a:lnTo>
                <a:lnTo>
                  <a:pt x="202" y="174"/>
                </a:lnTo>
                <a:lnTo>
                  <a:pt x="202" y="174"/>
                </a:lnTo>
                <a:lnTo>
                  <a:pt x="172" y="187"/>
                </a:lnTo>
                <a:lnTo>
                  <a:pt x="150" y="199"/>
                </a:lnTo>
                <a:lnTo>
                  <a:pt x="140" y="205"/>
                </a:lnTo>
                <a:lnTo>
                  <a:pt x="133" y="209"/>
                </a:lnTo>
                <a:lnTo>
                  <a:pt x="133" y="209"/>
                </a:lnTo>
                <a:lnTo>
                  <a:pt x="129" y="214"/>
                </a:lnTo>
                <a:lnTo>
                  <a:pt x="125" y="220"/>
                </a:lnTo>
                <a:lnTo>
                  <a:pt x="123" y="227"/>
                </a:lnTo>
                <a:lnTo>
                  <a:pt x="120" y="233"/>
                </a:lnTo>
                <a:lnTo>
                  <a:pt x="115" y="254"/>
                </a:lnTo>
                <a:lnTo>
                  <a:pt x="115" y="254"/>
                </a:lnTo>
                <a:lnTo>
                  <a:pt x="78" y="367"/>
                </a:lnTo>
                <a:lnTo>
                  <a:pt x="85" y="372"/>
                </a:lnTo>
                <a:lnTo>
                  <a:pt x="85" y="372"/>
                </a:lnTo>
                <a:lnTo>
                  <a:pt x="74" y="412"/>
                </a:lnTo>
                <a:lnTo>
                  <a:pt x="69" y="442"/>
                </a:lnTo>
                <a:lnTo>
                  <a:pt x="66" y="454"/>
                </a:lnTo>
                <a:lnTo>
                  <a:pt x="65" y="461"/>
                </a:lnTo>
                <a:lnTo>
                  <a:pt x="65" y="461"/>
                </a:lnTo>
                <a:lnTo>
                  <a:pt x="66" y="478"/>
                </a:lnTo>
                <a:lnTo>
                  <a:pt x="66" y="478"/>
                </a:lnTo>
                <a:lnTo>
                  <a:pt x="53" y="475"/>
                </a:lnTo>
                <a:lnTo>
                  <a:pt x="43" y="474"/>
                </a:lnTo>
                <a:lnTo>
                  <a:pt x="33" y="472"/>
                </a:lnTo>
                <a:lnTo>
                  <a:pt x="33" y="472"/>
                </a:lnTo>
                <a:lnTo>
                  <a:pt x="28" y="475"/>
                </a:lnTo>
                <a:lnTo>
                  <a:pt x="24" y="479"/>
                </a:lnTo>
                <a:lnTo>
                  <a:pt x="18" y="487"/>
                </a:lnTo>
                <a:lnTo>
                  <a:pt x="12" y="496"/>
                </a:lnTo>
                <a:lnTo>
                  <a:pt x="7" y="507"/>
                </a:lnTo>
                <a:lnTo>
                  <a:pt x="2" y="517"/>
                </a:lnTo>
                <a:lnTo>
                  <a:pt x="0" y="528"/>
                </a:lnTo>
                <a:lnTo>
                  <a:pt x="0" y="537"/>
                </a:lnTo>
                <a:lnTo>
                  <a:pt x="0" y="537"/>
                </a:lnTo>
                <a:lnTo>
                  <a:pt x="1" y="542"/>
                </a:lnTo>
                <a:lnTo>
                  <a:pt x="4" y="547"/>
                </a:lnTo>
                <a:lnTo>
                  <a:pt x="11" y="557"/>
                </a:lnTo>
                <a:lnTo>
                  <a:pt x="21" y="568"/>
                </a:lnTo>
                <a:lnTo>
                  <a:pt x="32" y="577"/>
                </a:lnTo>
                <a:lnTo>
                  <a:pt x="51" y="593"/>
                </a:lnTo>
                <a:lnTo>
                  <a:pt x="60" y="600"/>
                </a:lnTo>
                <a:lnTo>
                  <a:pt x="71" y="609"/>
                </a:lnTo>
                <a:lnTo>
                  <a:pt x="71" y="609"/>
                </a:lnTo>
                <a:lnTo>
                  <a:pt x="69" y="610"/>
                </a:lnTo>
                <a:lnTo>
                  <a:pt x="66" y="613"/>
                </a:lnTo>
                <a:lnTo>
                  <a:pt x="63" y="615"/>
                </a:lnTo>
                <a:lnTo>
                  <a:pt x="60" y="620"/>
                </a:lnTo>
                <a:lnTo>
                  <a:pt x="59" y="624"/>
                </a:lnTo>
                <a:lnTo>
                  <a:pt x="59" y="632"/>
                </a:lnTo>
                <a:lnTo>
                  <a:pt x="60" y="640"/>
                </a:lnTo>
                <a:lnTo>
                  <a:pt x="60" y="640"/>
                </a:lnTo>
                <a:lnTo>
                  <a:pt x="64" y="648"/>
                </a:lnTo>
                <a:lnTo>
                  <a:pt x="70" y="655"/>
                </a:lnTo>
                <a:lnTo>
                  <a:pt x="77" y="661"/>
                </a:lnTo>
                <a:lnTo>
                  <a:pt x="85" y="667"/>
                </a:lnTo>
                <a:lnTo>
                  <a:pt x="93" y="672"/>
                </a:lnTo>
                <a:lnTo>
                  <a:pt x="103" y="675"/>
                </a:lnTo>
                <a:lnTo>
                  <a:pt x="122" y="680"/>
                </a:lnTo>
                <a:lnTo>
                  <a:pt x="122" y="680"/>
                </a:lnTo>
                <a:lnTo>
                  <a:pt x="130" y="681"/>
                </a:lnTo>
                <a:lnTo>
                  <a:pt x="139" y="682"/>
                </a:lnTo>
                <a:lnTo>
                  <a:pt x="156" y="681"/>
                </a:lnTo>
                <a:lnTo>
                  <a:pt x="172" y="680"/>
                </a:lnTo>
                <a:lnTo>
                  <a:pt x="172" y="680"/>
                </a:lnTo>
                <a:lnTo>
                  <a:pt x="172" y="680"/>
                </a:lnTo>
                <a:lnTo>
                  <a:pt x="173" y="681"/>
                </a:lnTo>
                <a:lnTo>
                  <a:pt x="181" y="683"/>
                </a:lnTo>
                <a:lnTo>
                  <a:pt x="197" y="687"/>
                </a:lnTo>
                <a:lnTo>
                  <a:pt x="197" y="687"/>
                </a:lnTo>
                <a:lnTo>
                  <a:pt x="210" y="689"/>
                </a:lnTo>
                <a:lnTo>
                  <a:pt x="227" y="691"/>
                </a:lnTo>
                <a:lnTo>
                  <a:pt x="263" y="693"/>
                </a:lnTo>
                <a:lnTo>
                  <a:pt x="307" y="694"/>
                </a:lnTo>
                <a:lnTo>
                  <a:pt x="307" y="694"/>
                </a:lnTo>
                <a:lnTo>
                  <a:pt x="353" y="691"/>
                </a:lnTo>
                <a:lnTo>
                  <a:pt x="390" y="687"/>
                </a:lnTo>
                <a:lnTo>
                  <a:pt x="421" y="685"/>
                </a:lnTo>
                <a:lnTo>
                  <a:pt x="421" y="685"/>
                </a:lnTo>
                <a:lnTo>
                  <a:pt x="457" y="685"/>
                </a:lnTo>
                <a:lnTo>
                  <a:pt x="468" y="683"/>
                </a:lnTo>
                <a:lnTo>
                  <a:pt x="478" y="682"/>
                </a:lnTo>
                <a:lnTo>
                  <a:pt x="478" y="682"/>
                </a:lnTo>
                <a:lnTo>
                  <a:pt x="486" y="679"/>
                </a:lnTo>
                <a:lnTo>
                  <a:pt x="494" y="675"/>
                </a:lnTo>
                <a:lnTo>
                  <a:pt x="500" y="669"/>
                </a:lnTo>
                <a:lnTo>
                  <a:pt x="505" y="662"/>
                </a:lnTo>
                <a:lnTo>
                  <a:pt x="505" y="662"/>
                </a:lnTo>
                <a:lnTo>
                  <a:pt x="516" y="643"/>
                </a:lnTo>
                <a:lnTo>
                  <a:pt x="516" y="643"/>
                </a:lnTo>
                <a:lnTo>
                  <a:pt x="532" y="650"/>
                </a:lnTo>
                <a:lnTo>
                  <a:pt x="547" y="655"/>
                </a:lnTo>
                <a:lnTo>
                  <a:pt x="556" y="656"/>
                </a:lnTo>
                <a:lnTo>
                  <a:pt x="564" y="657"/>
                </a:lnTo>
                <a:lnTo>
                  <a:pt x="564" y="657"/>
                </a:lnTo>
                <a:lnTo>
                  <a:pt x="582" y="659"/>
                </a:lnTo>
                <a:lnTo>
                  <a:pt x="603" y="657"/>
                </a:lnTo>
                <a:lnTo>
                  <a:pt x="628" y="656"/>
                </a:lnTo>
                <a:lnTo>
                  <a:pt x="628" y="656"/>
                </a:lnTo>
                <a:lnTo>
                  <a:pt x="642" y="650"/>
                </a:lnTo>
                <a:lnTo>
                  <a:pt x="642" y="650"/>
                </a:lnTo>
                <a:lnTo>
                  <a:pt x="674" y="657"/>
                </a:lnTo>
                <a:lnTo>
                  <a:pt x="697" y="661"/>
                </a:lnTo>
                <a:lnTo>
                  <a:pt x="707" y="661"/>
                </a:lnTo>
                <a:lnTo>
                  <a:pt x="712" y="660"/>
                </a:lnTo>
                <a:lnTo>
                  <a:pt x="712" y="660"/>
                </a:lnTo>
                <a:lnTo>
                  <a:pt x="718" y="657"/>
                </a:lnTo>
                <a:lnTo>
                  <a:pt x="725" y="652"/>
                </a:lnTo>
                <a:lnTo>
                  <a:pt x="733" y="645"/>
                </a:lnTo>
                <a:lnTo>
                  <a:pt x="741" y="636"/>
                </a:lnTo>
                <a:lnTo>
                  <a:pt x="748" y="628"/>
                </a:lnTo>
                <a:lnTo>
                  <a:pt x="754" y="620"/>
                </a:lnTo>
                <a:lnTo>
                  <a:pt x="756" y="612"/>
                </a:lnTo>
                <a:lnTo>
                  <a:pt x="757" y="608"/>
                </a:lnTo>
                <a:lnTo>
                  <a:pt x="757" y="604"/>
                </a:lnTo>
                <a:lnTo>
                  <a:pt x="757" y="604"/>
                </a:lnTo>
                <a:lnTo>
                  <a:pt x="753" y="590"/>
                </a:lnTo>
                <a:lnTo>
                  <a:pt x="748" y="576"/>
                </a:lnTo>
                <a:lnTo>
                  <a:pt x="742" y="560"/>
                </a:lnTo>
                <a:lnTo>
                  <a:pt x="737" y="542"/>
                </a:lnTo>
                <a:lnTo>
                  <a:pt x="737" y="542"/>
                </a:lnTo>
                <a:lnTo>
                  <a:pt x="734" y="523"/>
                </a:lnTo>
                <a:lnTo>
                  <a:pt x="729" y="507"/>
                </a:lnTo>
                <a:lnTo>
                  <a:pt x="725" y="492"/>
                </a:lnTo>
                <a:lnTo>
                  <a:pt x="724" y="483"/>
                </a:lnTo>
                <a:lnTo>
                  <a:pt x="724" y="483"/>
                </a:lnTo>
                <a:lnTo>
                  <a:pt x="721" y="471"/>
                </a:lnTo>
                <a:lnTo>
                  <a:pt x="715" y="452"/>
                </a:lnTo>
                <a:lnTo>
                  <a:pt x="701" y="415"/>
                </a:lnTo>
                <a:lnTo>
                  <a:pt x="701" y="415"/>
                </a:lnTo>
                <a:lnTo>
                  <a:pt x="696" y="403"/>
                </a:lnTo>
                <a:lnTo>
                  <a:pt x="690" y="392"/>
                </a:lnTo>
                <a:lnTo>
                  <a:pt x="683" y="382"/>
                </a:lnTo>
                <a:lnTo>
                  <a:pt x="677" y="370"/>
                </a:lnTo>
                <a:lnTo>
                  <a:pt x="677" y="370"/>
                </a:lnTo>
                <a:lnTo>
                  <a:pt x="671" y="358"/>
                </a:lnTo>
                <a:lnTo>
                  <a:pt x="665" y="346"/>
                </a:lnTo>
                <a:lnTo>
                  <a:pt x="659" y="338"/>
                </a:lnTo>
                <a:lnTo>
                  <a:pt x="655" y="332"/>
                </a:lnTo>
                <a:lnTo>
                  <a:pt x="655" y="332"/>
                </a:lnTo>
                <a:lnTo>
                  <a:pt x="641" y="325"/>
                </a:lnTo>
                <a:lnTo>
                  <a:pt x="618" y="314"/>
                </a:lnTo>
                <a:lnTo>
                  <a:pt x="589" y="299"/>
                </a:lnTo>
                <a:lnTo>
                  <a:pt x="586" y="272"/>
                </a:lnTo>
                <a:lnTo>
                  <a:pt x="586" y="272"/>
                </a:lnTo>
                <a:lnTo>
                  <a:pt x="592" y="251"/>
                </a:lnTo>
                <a:lnTo>
                  <a:pt x="597" y="231"/>
                </a:lnTo>
                <a:lnTo>
                  <a:pt x="599" y="212"/>
                </a:lnTo>
                <a:lnTo>
                  <a:pt x="599" y="212"/>
                </a:lnTo>
                <a:lnTo>
                  <a:pt x="599" y="193"/>
                </a:lnTo>
                <a:lnTo>
                  <a:pt x="599" y="184"/>
                </a:lnTo>
                <a:lnTo>
                  <a:pt x="597" y="175"/>
                </a:lnTo>
                <a:lnTo>
                  <a:pt x="593" y="166"/>
                </a:lnTo>
                <a:lnTo>
                  <a:pt x="589" y="158"/>
                </a:lnTo>
                <a:lnTo>
                  <a:pt x="582" y="151"/>
                </a:lnTo>
                <a:lnTo>
                  <a:pt x="572" y="143"/>
                </a:lnTo>
                <a:lnTo>
                  <a:pt x="572" y="143"/>
                </a:lnTo>
                <a:lnTo>
                  <a:pt x="554" y="134"/>
                </a:lnTo>
                <a:lnTo>
                  <a:pt x="549" y="130"/>
                </a:lnTo>
                <a:lnTo>
                  <a:pt x="543" y="128"/>
                </a:lnTo>
                <a:lnTo>
                  <a:pt x="538" y="127"/>
                </a:lnTo>
                <a:lnTo>
                  <a:pt x="532" y="127"/>
                </a:lnTo>
                <a:lnTo>
                  <a:pt x="519" y="130"/>
                </a:lnTo>
                <a:lnTo>
                  <a:pt x="519" y="130"/>
                </a:lnTo>
                <a:lnTo>
                  <a:pt x="504" y="135"/>
                </a:lnTo>
                <a:lnTo>
                  <a:pt x="491" y="141"/>
                </a:lnTo>
                <a:lnTo>
                  <a:pt x="481" y="147"/>
                </a:lnTo>
                <a:lnTo>
                  <a:pt x="478" y="151"/>
                </a:lnTo>
                <a:lnTo>
                  <a:pt x="475" y="153"/>
                </a:lnTo>
                <a:lnTo>
                  <a:pt x="475" y="153"/>
                </a:lnTo>
                <a:lnTo>
                  <a:pt x="466" y="171"/>
                </a:lnTo>
                <a:lnTo>
                  <a:pt x="466" y="171"/>
                </a:lnTo>
                <a:lnTo>
                  <a:pt x="464" y="175"/>
                </a:lnTo>
                <a:lnTo>
                  <a:pt x="461" y="179"/>
                </a:lnTo>
                <a:lnTo>
                  <a:pt x="460" y="182"/>
                </a:lnTo>
                <a:lnTo>
                  <a:pt x="460" y="182"/>
                </a:lnTo>
                <a:lnTo>
                  <a:pt x="459" y="187"/>
                </a:lnTo>
                <a:lnTo>
                  <a:pt x="457" y="192"/>
                </a:lnTo>
                <a:lnTo>
                  <a:pt x="453" y="199"/>
                </a:lnTo>
                <a:lnTo>
                  <a:pt x="453" y="199"/>
                </a:lnTo>
                <a:lnTo>
                  <a:pt x="438" y="191"/>
                </a:lnTo>
                <a:lnTo>
                  <a:pt x="405" y="176"/>
                </a:lnTo>
                <a:lnTo>
                  <a:pt x="405" y="176"/>
                </a:lnTo>
                <a:lnTo>
                  <a:pt x="388" y="171"/>
                </a:lnTo>
                <a:lnTo>
                  <a:pt x="374" y="166"/>
                </a:lnTo>
                <a:lnTo>
                  <a:pt x="357" y="162"/>
                </a:lnTo>
                <a:lnTo>
                  <a:pt x="357" y="162"/>
                </a:lnTo>
                <a:lnTo>
                  <a:pt x="341" y="156"/>
                </a:lnTo>
                <a:lnTo>
                  <a:pt x="327" y="151"/>
                </a:lnTo>
                <a:lnTo>
                  <a:pt x="327" y="151"/>
                </a:lnTo>
                <a:lnTo>
                  <a:pt x="329" y="148"/>
                </a:lnTo>
                <a:lnTo>
                  <a:pt x="334" y="140"/>
                </a:lnTo>
                <a:lnTo>
                  <a:pt x="339" y="129"/>
                </a:lnTo>
                <a:lnTo>
                  <a:pt x="341" y="123"/>
                </a:lnTo>
                <a:lnTo>
                  <a:pt x="341" y="117"/>
                </a:lnTo>
                <a:lnTo>
                  <a:pt x="341" y="117"/>
                </a:lnTo>
                <a:lnTo>
                  <a:pt x="341" y="113"/>
                </a:lnTo>
                <a:lnTo>
                  <a:pt x="340" y="108"/>
                </a:lnTo>
                <a:lnTo>
                  <a:pt x="339" y="106"/>
                </a:lnTo>
                <a:lnTo>
                  <a:pt x="336" y="103"/>
                </a:lnTo>
                <a:lnTo>
                  <a:pt x="333" y="101"/>
                </a:lnTo>
                <a:lnTo>
                  <a:pt x="332" y="101"/>
                </a:lnTo>
                <a:lnTo>
                  <a:pt x="332" y="101"/>
                </a:lnTo>
                <a:lnTo>
                  <a:pt x="332" y="82"/>
                </a:lnTo>
                <a:lnTo>
                  <a:pt x="332" y="82"/>
                </a:lnTo>
                <a:lnTo>
                  <a:pt x="332" y="68"/>
                </a:lnTo>
                <a:lnTo>
                  <a:pt x="332" y="61"/>
                </a:lnTo>
                <a:lnTo>
                  <a:pt x="329" y="56"/>
                </a:lnTo>
                <a:lnTo>
                  <a:pt x="329" y="56"/>
                </a:lnTo>
                <a:lnTo>
                  <a:pt x="324" y="49"/>
                </a:lnTo>
                <a:lnTo>
                  <a:pt x="317" y="42"/>
                </a:lnTo>
                <a:lnTo>
                  <a:pt x="304" y="30"/>
                </a:lnTo>
                <a:lnTo>
                  <a:pt x="304" y="30"/>
                </a:lnTo>
                <a:lnTo>
                  <a:pt x="294" y="21"/>
                </a:lnTo>
                <a:lnTo>
                  <a:pt x="287" y="16"/>
                </a:lnTo>
                <a:lnTo>
                  <a:pt x="281" y="13"/>
                </a:lnTo>
                <a:lnTo>
                  <a:pt x="281" y="13"/>
                </a:lnTo>
                <a:lnTo>
                  <a:pt x="264" y="5"/>
                </a:lnTo>
                <a:lnTo>
                  <a:pt x="255" y="2"/>
                </a:lnTo>
                <a:lnTo>
                  <a:pt x="244" y="0"/>
                </a:lnTo>
                <a:lnTo>
                  <a:pt x="244" y="0"/>
                </a:lnTo>
                <a:lnTo>
                  <a:pt x="240" y="0"/>
                </a:lnTo>
                <a:lnTo>
                  <a:pt x="234" y="1"/>
                </a:lnTo>
                <a:lnTo>
                  <a:pt x="219" y="4"/>
                </a:lnTo>
                <a:lnTo>
                  <a:pt x="202" y="10"/>
                </a:lnTo>
                <a:lnTo>
                  <a:pt x="202" y="10"/>
                </a:lnTo>
                <a:lnTo>
                  <a:pt x="191" y="18"/>
                </a:lnTo>
                <a:lnTo>
                  <a:pt x="173" y="34"/>
                </a:lnTo>
                <a:lnTo>
                  <a:pt x="173" y="34"/>
                </a:lnTo>
                <a:lnTo>
                  <a:pt x="168" y="40"/>
                </a:lnTo>
                <a:lnTo>
                  <a:pt x="164" y="46"/>
                </a:lnTo>
                <a:lnTo>
                  <a:pt x="163" y="51"/>
                </a:lnTo>
                <a:lnTo>
                  <a:pt x="162" y="59"/>
                </a:lnTo>
                <a:lnTo>
                  <a:pt x="162" y="59"/>
                </a:lnTo>
                <a:lnTo>
                  <a:pt x="161" y="70"/>
                </a:lnTo>
                <a:lnTo>
                  <a:pt x="159" y="74"/>
                </a:lnTo>
                <a:lnTo>
                  <a:pt x="161" y="75"/>
                </a:lnTo>
                <a:lnTo>
                  <a:pt x="161" y="75"/>
                </a:lnTo>
                <a:lnTo>
                  <a:pt x="164" y="77"/>
                </a:lnTo>
                <a:lnTo>
                  <a:pt x="166" y="79"/>
                </a:lnTo>
                <a:lnTo>
                  <a:pt x="166" y="79"/>
                </a:lnTo>
                <a:close/>
                <a:moveTo>
                  <a:pt x="173" y="358"/>
                </a:moveTo>
                <a:lnTo>
                  <a:pt x="173" y="358"/>
                </a:lnTo>
                <a:lnTo>
                  <a:pt x="175" y="365"/>
                </a:lnTo>
                <a:lnTo>
                  <a:pt x="177" y="375"/>
                </a:lnTo>
                <a:lnTo>
                  <a:pt x="177" y="375"/>
                </a:lnTo>
                <a:lnTo>
                  <a:pt x="186" y="396"/>
                </a:lnTo>
                <a:lnTo>
                  <a:pt x="191" y="410"/>
                </a:lnTo>
                <a:lnTo>
                  <a:pt x="195" y="422"/>
                </a:lnTo>
                <a:lnTo>
                  <a:pt x="195" y="422"/>
                </a:lnTo>
                <a:lnTo>
                  <a:pt x="196" y="429"/>
                </a:lnTo>
                <a:lnTo>
                  <a:pt x="196" y="435"/>
                </a:lnTo>
                <a:lnTo>
                  <a:pt x="195" y="439"/>
                </a:lnTo>
                <a:lnTo>
                  <a:pt x="195" y="445"/>
                </a:lnTo>
                <a:lnTo>
                  <a:pt x="195" y="445"/>
                </a:lnTo>
                <a:lnTo>
                  <a:pt x="195" y="472"/>
                </a:lnTo>
                <a:lnTo>
                  <a:pt x="195" y="472"/>
                </a:lnTo>
                <a:lnTo>
                  <a:pt x="194" y="475"/>
                </a:lnTo>
                <a:lnTo>
                  <a:pt x="192" y="475"/>
                </a:lnTo>
                <a:lnTo>
                  <a:pt x="191" y="472"/>
                </a:lnTo>
                <a:lnTo>
                  <a:pt x="191" y="472"/>
                </a:lnTo>
                <a:lnTo>
                  <a:pt x="185" y="471"/>
                </a:lnTo>
                <a:lnTo>
                  <a:pt x="181" y="469"/>
                </a:lnTo>
                <a:lnTo>
                  <a:pt x="177" y="466"/>
                </a:lnTo>
                <a:lnTo>
                  <a:pt x="177" y="466"/>
                </a:lnTo>
                <a:lnTo>
                  <a:pt x="173" y="458"/>
                </a:lnTo>
                <a:lnTo>
                  <a:pt x="168" y="445"/>
                </a:lnTo>
                <a:lnTo>
                  <a:pt x="168" y="445"/>
                </a:lnTo>
                <a:lnTo>
                  <a:pt x="161" y="430"/>
                </a:lnTo>
                <a:lnTo>
                  <a:pt x="161" y="430"/>
                </a:lnTo>
                <a:lnTo>
                  <a:pt x="157" y="424"/>
                </a:lnTo>
                <a:lnTo>
                  <a:pt x="155" y="419"/>
                </a:lnTo>
                <a:lnTo>
                  <a:pt x="151" y="416"/>
                </a:lnTo>
                <a:lnTo>
                  <a:pt x="151" y="415"/>
                </a:lnTo>
                <a:lnTo>
                  <a:pt x="151" y="415"/>
                </a:lnTo>
                <a:lnTo>
                  <a:pt x="151" y="405"/>
                </a:lnTo>
                <a:lnTo>
                  <a:pt x="173" y="3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00F7131C-6B8F-4985-A979-43356B10D3EB}"/>
              </a:ext>
            </a:extLst>
          </p:cNvPr>
          <p:cNvSpPr>
            <a:spLocks noEditPoints="1"/>
          </p:cNvSpPr>
          <p:nvPr/>
        </p:nvSpPr>
        <p:spPr bwMode="auto">
          <a:xfrm>
            <a:off x="905103" y="4664961"/>
            <a:ext cx="785355" cy="1717883"/>
          </a:xfrm>
          <a:custGeom>
            <a:avLst/>
            <a:gdLst>
              <a:gd name="T0" fmla="*/ 32 w 619"/>
              <a:gd name="T1" fmla="*/ 238 h 1354"/>
              <a:gd name="T2" fmla="*/ 2 w 619"/>
              <a:gd name="T3" fmla="*/ 382 h 1354"/>
              <a:gd name="T4" fmla="*/ 25 w 619"/>
              <a:gd name="T5" fmla="*/ 524 h 1354"/>
              <a:gd name="T6" fmla="*/ 26 w 619"/>
              <a:gd name="T7" fmla="*/ 677 h 1354"/>
              <a:gd name="T8" fmla="*/ 39 w 619"/>
              <a:gd name="T9" fmla="*/ 1128 h 1354"/>
              <a:gd name="T10" fmla="*/ 39 w 619"/>
              <a:gd name="T11" fmla="*/ 1172 h 1354"/>
              <a:gd name="T12" fmla="*/ 85 w 619"/>
              <a:gd name="T13" fmla="*/ 1240 h 1354"/>
              <a:gd name="T14" fmla="*/ 99 w 619"/>
              <a:gd name="T15" fmla="*/ 1301 h 1354"/>
              <a:gd name="T16" fmla="*/ 183 w 619"/>
              <a:gd name="T17" fmla="*/ 1292 h 1354"/>
              <a:gd name="T18" fmla="*/ 241 w 619"/>
              <a:gd name="T19" fmla="*/ 1257 h 1354"/>
              <a:gd name="T20" fmla="*/ 180 w 619"/>
              <a:gd name="T21" fmla="*/ 1223 h 1354"/>
              <a:gd name="T22" fmla="*/ 172 w 619"/>
              <a:gd name="T23" fmla="*/ 1174 h 1354"/>
              <a:gd name="T24" fmla="*/ 298 w 619"/>
              <a:gd name="T25" fmla="*/ 1002 h 1354"/>
              <a:gd name="T26" fmla="*/ 250 w 619"/>
              <a:gd name="T27" fmla="*/ 460 h 1354"/>
              <a:gd name="T28" fmla="*/ 336 w 619"/>
              <a:gd name="T29" fmla="*/ 628 h 1354"/>
              <a:gd name="T30" fmla="*/ 328 w 619"/>
              <a:gd name="T31" fmla="*/ 690 h 1354"/>
              <a:gd name="T32" fmla="*/ 382 w 619"/>
              <a:gd name="T33" fmla="*/ 700 h 1354"/>
              <a:gd name="T34" fmla="*/ 398 w 619"/>
              <a:gd name="T35" fmla="*/ 767 h 1354"/>
              <a:gd name="T36" fmla="*/ 403 w 619"/>
              <a:gd name="T37" fmla="*/ 861 h 1354"/>
              <a:gd name="T38" fmla="*/ 398 w 619"/>
              <a:gd name="T39" fmla="*/ 1004 h 1354"/>
              <a:gd name="T40" fmla="*/ 405 w 619"/>
              <a:gd name="T41" fmla="*/ 1115 h 1354"/>
              <a:gd name="T42" fmla="*/ 417 w 619"/>
              <a:gd name="T43" fmla="*/ 1218 h 1354"/>
              <a:gd name="T44" fmla="*/ 349 w 619"/>
              <a:gd name="T45" fmla="*/ 1241 h 1354"/>
              <a:gd name="T46" fmla="*/ 346 w 619"/>
              <a:gd name="T47" fmla="*/ 1340 h 1354"/>
              <a:gd name="T48" fmla="*/ 386 w 619"/>
              <a:gd name="T49" fmla="*/ 1328 h 1354"/>
              <a:gd name="T50" fmla="*/ 424 w 619"/>
              <a:gd name="T51" fmla="*/ 1270 h 1354"/>
              <a:gd name="T52" fmla="*/ 434 w 619"/>
              <a:gd name="T53" fmla="*/ 1282 h 1354"/>
              <a:gd name="T54" fmla="*/ 464 w 619"/>
              <a:gd name="T55" fmla="*/ 1335 h 1354"/>
              <a:gd name="T56" fmla="*/ 512 w 619"/>
              <a:gd name="T57" fmla="*/ 1318 h 1354"/>
              <a:gd name="T58" fmla="*/ 475 w 619"/>
              <a:gd name="T59" fmla="*/ 1258 h 1354"/>
              <a:gd name="T60" fmla="*/ 541 w 619"/>
              <a:gd name="T61" fmla="*/ 1137 h 1354"/>
              <a:gd name="T62" fmla="*/ 575 w 619"/>
              <a:gd name="T63" fmla="*/ 1048 h 1354"/>
              <a:gd name="T64" fmla="*/ 619 w 619"/>
              <a:gd name="T65" fmla="*/ 1038 h 1354"/>
              <a:gd name="T66" fmla="*/ 611 w 619"/>
              <a:gd name="T67" fmla="*/ 1000 h 1354"/>
              <a:gd name="T68" fmla="*/ 555 w 619"/>
              <a:gd name="T69" fmla="*/ 881 h 1354"/>
              <a:gd name="T70" fmla="*/ 491 w 619"/>
              <a:gd name="T71" fmla="*/ 756 h 1354"/>
              <a:gd name="T72" fmla="*/ 529 w 619"/>
              <a:gd name="T73" fmla="*/ 716 h 1354"/>
              <a:gd name="T74" fmla="*/ 527 w 619"/>
              <a:gd name="T75" fmla="*/ 657 h 1354"/>
              <a:gd name="T76" fmla="*/ 478 w 619"/>
              <a:gd name="T77" fmla="*/ 603 h 1354"/>
              <a:gd name="T78" fmla="*/ 415 w 619"/>
              <a:gd name="T79" fmla="*/ 614 h 1354"/>
              <a:gd name="T80" fmla="*/ 386 w 619"/>
              <a:gd name="T81" fmla="*/ 624 h 1354"/>
              <a:gd name="T82" fmla="*/ 367 w 619"/>
              <a:gd name="T83" fmla="*/ 575 h 1354"/>
              <a:gd name="T84" fmla="*/ 318 w 619"/>
              <a:gd name="T85" fmla="*/ 436 h 1354"/>
              <a:gd name="T86" fmla="*/ 286 w 619"/>
              <a:gd name="T87" fmla="*/ 364 h 1354"/>
              <a:gd name="T88" fmla="*/ 244 w 619"/>
              <a:gd name="T89" fmla="*/ 232 h 1354"/>
              <a:gd name="T90" fmla="*/ 241 w 619"/>
              <a:gd name="T91" fmla="*/ 192 h 1354"/>
              <a:gd name="T92" fmla="*/ 250 w 619"/>
              <a:gd name="T93" fmla="*/ 152 h 1354"/>
              <a:gd name="T94" fmla="*/ 254 w 619"/>
              <a:gd name="T95" fmla="*/ 116 h 1354"/>
              <a:gd name="T96" fmla="*/ 266 w 619"/>
              <a:gd name="T97" fmla="*/ 69 h 1354"/>
              <a:gd name="T98" fmla="*/ 267 w 619"/>
              <a:gd name="T99" fmla="*/ 42 h 1354"/>
              <a:gd name="T100" fmla="*/ 216 w 619"/>
              <a:gd name="T101" fmla="*/ 5 h 1354"/>
              <a:gd name="T102" fmla="*/ 140 w 619"/>
              <a:gd name="T103" fmla="*/ 15 h 1354"/>
              <a:gd name="T104" fmla="*/ 100 w 619"/>
              <a:gd name="T105" fmla="*/ 80 h 1354"/>
              <a:gd name="T106" fmla="*/ 103 w 619"/>
              <a:gd name="T107" fmla="*/ 119 h 1354"/>
              <a:gd name="T108" fmla="*/ 106 w 619"/>
              <a:gd name="T109" fmla="*/ 137 h 1354"/>
              <a:gd name="T110" fmla="*/ 108 w 619"/>
              <a:gd name="T111" fmla="*/ 158 h 1354"/>
              <a:gd name="T112" fmla="*/ 210 w 619"/>
              <a:gd name="T113" fmla="*/ 873 h 1354"/>
              <a:gd name="T114" fmla="*/ 228 w 619"/>
              <a:gd name="T115" fmla="*/ 934 h 1354"/>
              <a:gd name="T116" fmla="*/ 187 w 619"/>
              <a:gd name="T117" fmla="*/ 951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9" h="1354">
                <a:moveTo>
                  <a:pt x="106" y="166"/>
                </a:moveTo>
                <a:lnTo>
                  <a:pt x="97" y="189"/>
                </a:lnTo>
                <a:lnTo>
                  <a:pt x="97" y="189"/>
                </a:lnTo>
                <a:lnTo>
                  <a:pt x="88" y="192"/>
                </a:lnTo>
                <a:lnTo>
                  <a:pt x="67" y="202"/>
                </a:lnTo>
                <a:lnTo>
                  <a:pt x="67" y="202"/>
                </a:lnTo>
                <a:lnTo>
                  <a:pt x="60" y="207"/>
                </a:lnTo>
                <a:lnTo>
                  <a:pt x="54" y="212"/>
                </a:lnTo>
                <a:lnTo>
                  <a:pt x="46" y="220"/>
                </a:lnTo>
                <a:lnTo>
                  <a:pt x="39" y="228"/>
                </a:lnTo>
                <a:lnTo>
                  <a:pt x="32" y="238"/>
                </a:lnTo>
                <a:lnTo>
                  <a:pt x="26" y="248"/>
                </a:lnTo>
                <a:lnTo>
                  <a:pt x="21" y="258"/>
                </a:lnTo>
                <a:lnTo>
                  <a:pt x="16" y="269"/>
                </a:lnTo>
                <a:lnTo>
                  <a:pt x="16" y="269"/>
                </a:lnTo>
                <a:lnTo>
                  <a:pt x="13" y="282"/>
                </a:lnTo>
                <a:lnTo>
                  <a:pt x="9" y="298"/>
                </a:lnTo>
                <a:lnTo>
                  <a:pt x="4" y="333"/>
                </a:lnTo>
                <a:lnTo>
                  <a:pt x="1" y="363"/>
                </a:lnTo>
                <a:lnTo>
                  <a:pt x="0" y="376"/>
                </a:lnTo>
                <a:lnTo>
                  <a:pt x="0" y="376"/>
                </a:lnTo>
                <a:lnTo>
                  <a:pt x="2" y="382"/>
                </a:lnTo>
                <a:lnTo>
                  <a:pt x="4" y="386"/>
                </a:lnTo>
                <a:lnTo>
                  <a:pt x="6" y="386"/>
                </a:lnTo>
                <a:lnTo>
                  <a:pt x="7" y="386"/>
                </a:lnTo>
                <a:lnTo>
                  <a:pt x="7" y="386"/>
                </a:lnTo>
                <a:lnTo>
                  <a:pt x="8" y="402"/>
                </a:lnTo>
                <a:lnTo>
                  <a:pt x="12" y="440"/>
                </a:lnTo>
                <a:lnTo>
                  <a:pt x="16" y="503"/>
                </a:lnTo>
                <a:lnTo>
                  <a:pt x="16" y="503"/>
                </a:lnTo>
                <a:lnTo>
                  <a:pt x="19" y="510"/>
                </a:lnTo>
                <a:lnTo>
                  <a:pt x="22" y="518"/>
                </a:lnTo>
                <a:lnTo>
                  <a:pt x="25" y="524"/>
                </a:lnTo>
                <a:lnTo>
                  <a:pt x="26" y="526"/>
                </a:lnTo>
                <a:lnTo>
                  <a:pt x="26" y="526"/>
                </a:lnTo>
                <a:lnTo>
                  <a:pt x="28" y="542"/>
                </a:lnTo>
                <a:lnTo>
                  <a:pt x="33" y="574"/>
                </a:lnTo>
                <a:lnTo>
                  <a:pt x="39" y="620"/>
                </a:lnTo>
                <a:lnTo>
                  <a:pt x="39" y="620"/>
                </a:lnTo>
                <a:lnTo>
                  <a:pt x="33" y="641"/>
                </a:lnTo>
                <a:lnTo>
                  <a:pt x="30" y="658"/>
                </a:lnTo>
                <a:lnTo>
                  <a:pt x="26" y="670"/>
                </a:lnTo>
                <a:lnTo>
                  <a:pt x="26" y="670"/>
                </a:lnTo>
                <a:lnTo>
                  <a:pt x="26" y="677"/>
                </a:lnTo>
                <a:lnTo>
                  <a:pt x="28" y="689"/>
                </a:lnTo>
                <a:lnTo>
                  <a:pt x="34" y="723"/>
                </a:lnTo>
                <a:lnTo>
                  <a:pt x="40" y="755"/>
                </a:lnTo>
                <a:lnTo>
                  <a:pt x="44" y="767"/>
                </a:lnTo>
                <a:lnTo>
                  <a:pt x="46" y="773"/>
                </a:lnTo>
                <a:lnTo>
                  <a:pt x="46" y="773"/>
                </a:lnTo>
                <a:lnTo>
                  <a:pt x="63" y="803"/>
                </a:lnTo>
                <a:lnTo>
                  <a:pt x="80" y="874"/>
                </a:lnTo>
                <a:lnTo>
                  <a:pt x="70" y="1095"/>
                </a:lnTo>
                <a:lnTo>
                  <a:pt x="39" y="1128"/>
                </a:lnTo>
                <a:lnTo>
                  <a:pt x="39" y="1128"/>
                </a:lnTo>
                <a:lnTo>
                  <a:pt x="32" y="1132"/>
                </a:lnTo>
                <a:lnTo>
                  <a:pt x="26" y="1136"/>
                </a:lnTo>
                <a:lnTo>
                  <a:pt x="25" y="1138"/>
                </a:lnTo>
                <a:lnTo>
                  <a:pt x="24" y="1142"/>
                </a:lnTo>
                <a:lnTo>
                  <a:pt x="24" y="1142"/>
                </a:lnTo>
                <a:lnTo>
                  <a:pt x="24" y="1145"/>
                </a:lnTo>
                <a:lnTo>
                  <a:pt x="25" y="1149"/>
                </a:lnTo>
                <a:lnTo>
                  <a:pt x="30" y="1158"/>
                </a:lnTo>
                <a:lnTo>
                  <a:pt x="36" y="1167"/>
                </a:lnTo>
                <a:lnTo>
                  <a:pt x="39" y="1172"/>
                </a:lnTo>
                <a:lnTo>
                  <a:pt x="39" y="1172"/>
                </a:lnTo>
                <a:lnTo>
                  <a:pt x="57" y="1190"/>
                </a:lnTo>
                <a:lnTo>
                  <a:pt x="68" y="1202"/>
                </a:lnTo>
                <a:lnTo>
                  <a:pt x="73" y="1208"/>
                </a:lnTo>
                <a:lnTo>
                  <a:pt x="73" y="1208"/>
                </a:lnTo>
                <a:lnTo>
                  <a:pt x="74" y="1220"/>
                </a:lnTo>
                <a:lnTo>
                  <a:pt x="75" y="1227"/>
                </a:lnTo>
                <a:lnTo>
                  <a:pt x="75" y="1230"/>
                </a:lnTo>
                <a:lnTo>
                  <a:pt x="76" y="1232"/>
                </a:lnTo>
                <a:lnTo>
                  <a:pt x="76" y="1232"/>
                </a:lnTo>
                <a:lnTo>
                  <a:pt x="82" y="1238"/>
                </a:lnTo>
                <a:lnTo>
                  <a:pt x="85" y="1240"/>
                </a:lnTo>
                <a:lnTo>
                  <a:pt x="86" y="1241"/>
                </a:lnTo>
                <a:lnTo>
                  <a:pt x="86" y="1241"/>
                </a:lnTo>
                <a:lnTo>
                  <a:pt x="86" y="1250"/>
                </a:lnTo>
                <a:lnTo>
                  <a:pt x="85" y="1266"/>
                </a:lnTo>
                <a:lnTo>
                  <a:pt x="82" y="1284"/>
                </a:lnTo>
                <a:lnTo>
                  <a:pt x="82" y="1292"/>
                </a:lnTo>
                <a:lnTo>
                  <a:pt x="84" y="1295"/>
                </a:lnTo>
                <a:lnTo>
                  <a:pt x="84" y="1295"/>
                </a:lnTo>
                <a:lnTo>
                  <a:pt x="86" y="1299"/>
                </a:lnTo>
                <a:lnTo>
                  <a:pt x="92" y="1300"/>
                </a:lnTo>
                <a:lnTo>
                  <a:pt x="99" y="1301"/>
                </a:lnTo>
                <a:lnTo>
                  <a:pt x="110" y="1301"/>
                </a:lnTo>
                <a:lnTo>
                  <a:pt x="110" y="1301"/>
                </a:lnTo>
                <a:lnTo>
                  <a:pt x="116" y="1301"/>
                </a:lnTo>
                <a:lnTo>
                  <a:pt x="123" y="1299"/>
                </a:lnTo>
                <a:lnTo>
                  <a:pt x="136" y="1292"/>
                </a:lnTo>
                <a:lnTo>
                  <a:pt x="146" y="1284"/>
                </a:lnTo>
                <a:lnTo>
                  <a:pt x="150" y="1282"/>
                </a:lnTo>
                <a:lnTo>
                  <a:pt x="150" y="1282"/>
                </a:lnTo>
                <a:lnTo>
                  <a:pt x="164" y="1287"/>
                </a:lnTo>
                <a:lnTo>
                  <a:pt x="176" y="1290"/>
                </a:lnTo>
                <a:lnTo>
                  <a:pt x="183" y="1292"/>
                </a:lnTo>
                <a:lnTo>
                  <a:pt x="190" y="1292"/>
                </a:lnTo>
                <a:lnTo>
                  <a:pt x="190" y="1292"/>
                </a:lnTo>
                <a:lnTo>
                  <a:pt x="204" y="1290"/>
                </a:lnTo>
                <a:lnTo>
                  <a:pt x="216" y="1288"/>
                </a:lnTo>
                <a:lnTo>
                  <a:pt x="222" y="1286"/>
                </a:lnTo>
                <a:lnTo>
                  <a:pt x="226" y="1282"/>
                </a:lnTo>
                <a:lnTo>
                  <a:pt x="230" y="1280"/>
                </a:lnTo>
                <a:lnTo>
                  <a:pt x="234" y="1275"/>
                </a:lnTo>
                <a:lnTo>
                  <a:pt x="234" y="1275"/>
                </a:lnTo>
                <a:lnTo>
                  <a:pt x="238" y="1265"/>
                </a:lnTo>
                <a:lnTo>
                  <a:pt x="241" y="1257"/>
                </a:lnTo>
                <a:lnTo>
                  <a:pt x="241" y="1252"/>
                </a:lnTo>
                <a:lnTo>
                  <a:pt x="241" y="1248"/>
                </a:lnTo>
                <a:lnTo>
                  <a:pt x="240" y="1245"/>
                </a:lnTo>
                <a:lnTo>
                  <a:pt x="237" y="1241"/>
                </a:lnTo>
                <a:lnTo>
                  <a:pt x="237" y="1241"/>
                </a:lnTo>
                <a:lnTo>
                  <a:pt x="234" y="1239"/>
                </a:lnTo>
                <a:lnTo>
                  <a:pt x="230" y="1238"/>
                </a:lnTo>
                <a:lnTo>
                  <a:pt x="219" y="1234"/>
                </a:lnTo>
                <a:lnTo>
                  <a:pt x="196" y="1228"/>
                </a:lnTo>
                <a:lnTo>
                  <a:pt x="196" y="1228"/>
                </a:lnTo>
                <a:lnTo>
                  <a:pt x="180" y="1223"/>
                </a:lnTo>
                <a:lnTo>
                  <a:pt x="175" y="1221"/>
                </a:lnTo>
                <a:lnTo>
                  <a:pt x="174" y="1220"/>
                </a:lnTo>
                <a:lnTo>
                  <a:pt x="174" y="1218"/>
                </a:lnTo>
                <a:lnTo>
                  <a:pt x="174" y="1218"/>
                </a:lnTo>
                <a:lnTo>
                  <a:pt x="175" y="1212"/>
                </a:lnTo>
                <a:lnTo>
                  <a:pt x="177" y="1204"/>
                </a:lnTo>
                <a:lnTo>
                  <a:pt x="178" y="1193"/>
                </a:lnTo>
                <a:lnTo>
                  <a:pt x="177" y="1188"/>
                </a:lnTo>
                <a:lnTo>
                  <a:pt x="177" y="1185"/>
                </a:lnTo>
                <a:lnTo>
                  <a:pt x="177" y="1185"/>
                </a:lnTo>
                <a:lnTo>
                  <a:pt x="172" y="1174"/>
                </a:lnTo>
                <a:lnTo>
                  <a:pt x="165" y="1161"/>
                </a:lnTo>
                <a:lnTo>
                  <a:pt x="157" y="1145"/>
                </a:lnTo>
                <a:lnTo>
                  <a:pt x="157" y="1145"/>
                </a:lnTo>
                <a:lnTo>
                  <a:pt x="157" y="1144"/>
                </a:lnTo>
                <a:lnTo>
                  <a:pt x="156" y="1143"/>
                </a:lnTo>
                <a:lnTo>
                  <a:pt x="157" y="1142"/>
                </a:lnTo>
                <a:lnTo>
                  <a:pt x="157" y="1142"/>
                </a:lnTo>
                <a:lnTo>
                  <a:pt x="217" y="1082"/>
                </a:lnTo>
                <a:lnTo>
                  <a:pt x="284" y="1018"/>
                </a:lnTo>
                <a:lnTo>
                  <a:pt x="284" y="1018"/>
                </a:lnTo>
                <a:lnTo>
                  <a:pt x="298" y="1002"/>
                </a:lnTo>
                <a:lnTo>
                  <a:pt x="320" y="978"/>
                </a:lnTo>
                <a:lnTo>
                  <a:pt x="339" y="954"/>
                </a:lnTo>
                <a:lnTo>
                  <a:pt x="345" y="946"/>
                </a:lnTo>
                <a:lnTo>
                  <a:pt x="348" y="941"/>
                </a:lnTo>
                <a:lnTo>
                  <a:pt x="348" y="941"/>
                </a:lnTo>
                <a:lnTo>
                  <a:pt x="334" y="818"/>
                </a:lnTo>
                <a:lnTo>
                  <a:pt x="307" y="710"/>
                </a:lnTo>
                <a:lnTo>
                  <a:pt x="280" y="674"/>
                </a:lnTo>
                <a:lnTo>
                  <a:pt x="280" y="660"/>
                </a:lnTo>
                <a:lnTo>
                  <a:pt x="264" y="584"/>
                </a:lnTo>
                <a:lnTo>
                  <a:pt x="250" y="460"/>
                </a:lnTo>
                <a:lnTo>
                  <a:pt x="250" y="460"/>
                </a:lnTo>
                <a:lnTo>
                  <a:pt x="270" y="502"/>
                </a:lnTo>
                <a:lnTo>
                  <a:pt x="286" y="534"/>
                </a:lnTo>
                <a:lnTo>
                  <a:pt x="294" y="549"/>
                </a:lnTo>
                <a:lnTo>
                  <a:pt x="301" y="560"/>
                </a:lnTo>
                <a:lnTo>
                  <a:pt x="301" y="560"/>
                </a:lnTo>
                <a:lnTo>
                  <a:pt x="325" y="596"/>
                </a:lnTo>
                <a:lnTo>
                  <a:pt x="334" y="610"/>
                </a:lnTo>
                <a:lnTo>
                  <a:pt x="338" y="617"/>
                </a:lnTo>
                <a:lnTo>
                  <a:pt x="338" y="617"/>
                </a:lnTo>
                <a:lnTo>
                  <a:pt x="336" y="628"/>
                </a:lnTo>
                <a:lnTo>
                  <a:pt x="334" y="640"/>
                </a:lnTo>
                <a:lnTo>
                  <a:pt x="334" y="640"/>
                </a:lnTo>
                <a:lnTo>
                  <a:pt x="331" y="657"/>
                </a:lnTo>
                <a:lnTo>
                  <a:pt x="331" y="657"/>
                </a:lnTo>
                <a:lnTo>
                  <a:pt x="327" y="668"/>
                </a:lnTo>
                <a:lnTo>
                  <a:pt x="325" y="676"/>
                </a:lnTo>
                <a:lnTo>
                  <a:pt x="324" y="681"/>
                </a:lnTo>
                <a:lnTo>
                  <a:pt x="324" y="683"/>
                </a:lnTo>
                <a:lnTo>
                  <a:pt x="324" y="683"/>
                </a:lnTo>
                <a:lnTo>
                  <a:pt x="326" y="688"/>
                </a:lnTo>
                <a:lnTo>
                  <a:pt x="328" y="690"/>
                </a:lnTo>
                <a:lnTo>
                  <a:pt x="331" y="693"/>
                </a:lnTo>
                <a:lnTo>
                  <a:pt x="334" y="694"/>
                </a:lnTo>
                <a:lnTo>
                  <a:pt x="334" y="694"/>
                </a:lnTo>
                <a:lnTo>
                  <a:pt x="342" y="694"/>
                </a:lnTo>
                <a:lnTo>
                  <a:pt x="351" y="696"/>
                </a:lnTo>
                <a:lnTo>
                  <a:pt x="351" y="696"/>
                </a:lnTo>
                <a:lnTo>
                  <a:pt x="357" y="699"/>
                </a:lnTo>
                <a:lnTo>
                  <a:pt x="365" y="700"/>
                </a:lnTo>
                <a:lnTo>
                  <a:pt x="377" y="700"/>
                </a:lnTo>
                <a:lnTo>
                  <a:pt x="377" y="700"/>
                </a:lnTo>
                <a:lnTo>
                  <a:pt x="382" y="700"/>
                </a:lnTo>
                <a:lnTo>
                  <a:pt x="386" y="700"/>
                </a:lnTo>
                <a:lnTo>
                  <a:pt x="387" y="700"/>
                </a:lnTo>
                <a:lnTo>
                  <a:pt x="387" y="700"/>
                </a:lnTo>
                <a:lnTo>
                  <a:pt x="393" y="713"/>
                </a:lnTo>
                <a:lnTo>
                  <a:pt x="397" y="723"/>
                </a:lnTo>
                <a:lnTo>
                  <a:pt x="398" y="728"/>
                </a:lnTo>
                <a:lnTo>
                  <a:pt x="398" y="730"/>
                </a:lnTo>
                <a:lnTo>
                  <a:pt x="398" y="730"/>
                </a:lnTo>
                <a:lnTo>
                  <a:pt x="397" y="738"/>
                </a:lnTo>
                <a:lnTo>
                  <a:pt x="397" y="752"/>
                </a:lnTo>
                <a:lnTo>
                  <a:pt x="398" y="767"/>
                </a:lnTo>
                <a:lnTo>
                  <a:pt x="398" y="767"/>
                </a:lnTo>
                <a:lnTo>
                  <a:pt x="391" y="780"/>
                </a:lnTo>
                <a:lnTo>
                  <a:pt x="391" y="780"/>
                </a:lnTo>
                <a:lnTo>
                  <a:pt x="389" y="786"/>
                </a:lnTo>
                <a:lnTo>
                  <a:pt x="389" y="795"/>
                </a:lnTo>
                <a:lnTo>
                  <a:pt x="391" y="804"/>
                </a:lnTo>
                <a:lnTo>
                  <a:pt x="394" y="814"/>
                </a:lnTo>
                <a:lnTo>
                  <a:pt x="394" y="814"/>
                </a:lnTo>
                <a:lnTo>
                  <a:pt x="397" y="821"/>
                </a:lnTo>
                <a:lnTo>
                  <a:pt x="399" y="832"/>
                </a:lnTo>
                <a:lnTo>
                  <a:pt x="403" y="861"/>
                </a:lnTo>
                <a:lnTo>
                  <a:pt x="405" y="892"/>
                </a:lnTo>
                <a:lnTo>
                  <a:pt x="405" y="904"/>
                </a:lnTo>
                <a:lnTo>
                  <a:pt x="404" y="914"/>
                </a:lnTo>
                <a:lnTo>
                  <a:pt x="404" y="914"/>
                </a:lnTo>
                <a:lnTo>
                  <a:pt x="401" y="927"/>
                </a:lnTo>
                <a:lnTo>
                  <a:pt x="400" y="938"/>
                </a:lnTo>
                <a:lnTo>
                  <a:pt x="398" y="964"/>
                </a:lnTo>
                <a:lnTo>
                  <a:pt x="398" y="964"/>
                </a:lnTo>
                <a:lnTo>
                  <a:pt x="397" y="981"/>
                </a:lnTo>
                <a:lnTo>
                  <a:pt x="397" y="994"/>
                </a:lnTo>
                <a:lnTo>
                  <a:pt x="398" y="1004"/>
                </a:lnTo>
                <a:lnTo>
                  <a:pt x="398" y="1011"/>
                </a:lnTo>
                <a:lnTo>
                  <a:pt x="398" y="1011"/>
                </a:lnTo>
                <a:lnTo>
                  <a:pt x="391" y="1031"/>
                </a:lnTo>
                <a:lnTo>
                  <a:pt x="391" y="1031"/>
                </a:lnTo>
                <a:lnTo>
                  <a:pt x="393" y="1036"/>
                </a:lnTo>
                <a:lnTo>
                  <a:pt x="398" y="1048"/>
                </a:lnTo>
                <a:lnTo>
                  <a:pt x="403" y="1064"/>
                </a:lnTo>
                <a:lnTo>
                  <a:pt x="404" y="1073"/>
                </a:lnTo>
                <a:lnTo>
                  <a:pt x="404" y="1082"/>
                </a:lnTo>
                <a:lnTo>
                  <a:pt x="404" y="1082"/>
                </a:lnTo>
                <a:lnTo>
                  <a:pt x="405" y="1115"/>
                </a:lnTo>
                <a:lnTo>
                  <a:pt x="407" y="1138"/>
                </a:lnTo>
                <a:lnTo>
                  <a:pt x="407" y="1138"/>
                </a:lnTo>
                <a:lnTo>
                  <a:pt x="407" y="1144"/>
                </a:lnTo>
                <a:lnTo>
                  <a:pt x="406" y="1150"/>
                </a:lnTo>
                <a:lnTo>
                  <a:pt x="405" y="1156"/>
                </a:lnTo>
                <a:lnTo>
                  <a:pt x="404" y="1161"/>
                </a:lnTo>
                <a:lnTo>
                  <a:pt x="404" y="1161"/>
                </a:lnTo>
                <a:lnTo>
                  <a:pt x="406" y="1166"/>
                </a:lnTo>
                <a:lnTo>
                  <a:pt x="411" y="1172"/>
                </a:lnTo>
                <a:lnTo>
                  <a:pt x="417" y="1178"/>
                </a:lnTo>
                <a:lnTo>
                  <a:pt x="417" y="1218"/>
                </a:lnTo>
                <a:lnTo>
                  <a:pt x="404" y="1232"/>
                </a:lnTo>
                <a:lnTo>
                  <a:pt x="404" y="1232"/>
                </a:lnTo>
                <a:lnTo>
                  <a:pt x="397" y="1230"/>
                </a:lnTo>
                <a:lnTo>
                  <a:pt x="380" y="1228"/>
                </a:lnTo>
                <a:lnTo>
                  <a:pt x="371" y="1228"/>
                </a:lnTo>
                <a:lnTo>
                  <a:pt x="362" y="1229"/>
                </a:lnTo>
                <a:lnTo>
                  <a:pt x="355" y="1230"/>
                </a:lnTo>
                <a:lnTo>
                  <a:pt x="352" y="1233"/>
                </a:lnTo>
                <a:lnTo>
                  <a:pt x="351" y="1235"/>
                </a:lnTo>
                <a:lnTo>
                  <a:pt x="351" y="1235"/>
                </a:lnTo>
                <a:lnTo>
                  <a:pt x="349" y="1241"/>
                </a:lnTo>
                <a:lnTo>
                  <a:pt x="346" y="1248"/>
                </a:lnTo>
                <a:lnTo>
                  <a:pt x="343" y="1266"/>
                </a:lnTo>
                <a:lnTo>
                  <a:pt x="340" y="1284"/>
                </a:lnTo>
                <a:lnTo>
                  <a:pt x="338" y="1295"/>
                </a:lnTo>
                <a:lnTo>
                  <a:pt x="338" y="1295"/>
                </a:lnTo>
                <a:lnTo>
                  <a:pt x="337" y="1299"/>
                </a:lnTo>
                <a:lnTo>
                  <a:pt x="337" y="1305"/>
                </a:lnTo>
                <a:lnTo>
                  <a:pt x="338" y="1318"/>
                </a:lnTo>
                <a:lnTo>
                  <a:pt x="340" y="1325"/>
                </a:lnTo>
                <a:lnTo>
                  <a:pt x="343" y="1332"/>
                </a:lnTo>
                <a:lnTo>
                  <a:pt x="346" y="1340"/>
                </a:lnTo>
                <a:lnTo>
                  <a:pt x="351" y="1346"/>
                </a:lnTo>
                <a:lnTo>
                  <a:pt x="351" y="1346"/>
                </a:lnTo>
                <a:lnTo>
                  <a:pt x="355" y="1349"/>
                </a:lnTo>
                <a:lnTo>
                  <a:pt x="359" y="1353"/>
                </a:lnTo>
                <a:lnTo>
                  <a:pt x="362" y="1354"/>
                </a:lnTo>
                <a:lnTo>
                  <a:pt x="365" y="1354"/>
                </a:lnTo>
                <a:lnTo>
                  <a:pt x="369" y="1352"/>
                </a:lnTo>
                <a:lnTo>
                  <a:pt x="373" y="1348"/>
                </a:lnTo>
                <a:lnTo>
                  <a:pt x="381" y="1335"/>
                </a:lnTo>
                <a:lnTo>
                  <a:pt x="381" y="1335"/>
                </a:lnTo>
                <a:lnTo>
                  <a:pt x="386" y="1328"/>
                </a:lnTo>
                <a:lnTo>
                  <a:pt x="391" y="1320"/>
                </a:lnTo>
                <a:lnTo>
                  <a:pt x="401" y="1310"/>
                </a:lnTo>
                <a:lnTo>
                  <a:pt x="410" y="1300"/>
                </a:lnTo>
                <a:lnTo>
                  <a:pt x="413" y="1296"/>
                </a:lnTo>
                <a:lnTo>
                  <a:pt x="415" y="1292"/>
                </a:lnTo>
                <a:lnTo>
                  <a:pt x="415" y="1292"/>
                </a:lnTo>
                <a:lnTo>
                  <a:pt x="415" y="1280"/>
                </a:lnTo>
                <a:lnTo>
                  <a:pt x="415" y="1277"/>
                </a:lnTo>
                <a:lnTo>
                  <a:pt x="417" y="1275"/>
                </a:lnTo>
                <a:lnTo>
                  <a:pt x="417" y="1275"/>
                </a:lnTo>
                <a:lnTo>
                  <a:pt x="424" y="1270"/>
                </a:lnTo>
                <a:lnTo>
                  <a:pt x="428" y="1269"/>
                </a:lnTo>
                <a:lnTo>
                  <a:pt x="431" y="1269"/>
                </a:lnTo>
                <a:lnTo>
                  <a:pt x="431" y="1269"/>
                </a:lnTo>
                <a:lnTo>
                  <a:pt x="436" y="1269"/>
                </a:lnTo>
                <a:lnTo>
                  <a:pt x="439" y="1269"/>
                </a:lnTo>
                <a:lnTo>
                  <a:pt x="437" y="1271"/>
                </a:lnTo>
                <a:lnTo>
                  <a:pt x="437" y="1271"/>
                </a:lnTo>
                <a:lnTo>
                  <a:pt x="437" y="1272"/>
                </a:lnTo>
                <a:lnTo>
                  <a:pt x="436" y="1272"/>
                </a:lnTo>
                <a:lnTo>
                  <a:pt x="434" y="1282"/>
                </a:lnTo>
                <a:lnTo>
                  <a:pt x="434" y="1282"/>
                </a:lnTo>
                <a:lnTo>
                  <a:pt x="433" y="1294"/>
                </a:lnTo>
                <a:lnTo>
                  <a:pt x="431" y="1306"/>
                </a:lnTo>
                <a:lnTo>
                  <a:pt x="431" y="1318"/>
                </a:lnTo>
                <a:lnTo>
                  <a:pt x="433" y="1322"/>
                </a:lnTo>
                <a:lnTo>
                  <a:pt x="434" y="1325"/>
                </a:lnTo>
                <a:lnTo>
                  <a:pt x="434" y="1325"/>
                </a:lnTo>
                <a:lnTo>
                  <a:pt x="436" y="1328"/>
                </a:lnTo>
                <a:lnTo>
                  <a:pt x="440" y="1329"/>
                </a:lnTo>
                <a:lnTo>
                  <a:pt x="447" y="1332"/>
                </a:lnTo>
                <a:lnTo>
                  <a:pt x="457" y="1334"/>
                </a:lnTo>
                <a:lnTo>
                  <a:pt x="464" y="1335"/>
                </a:lnTo>
                <a:lnTo>
                  <a:pt x="464" y="1335"/>
                </a:lnTo>
                <a:lnTo>
                  <a:pt x="471" y="1335"/>
                </a:lnTo>
                <a:lnTo>
                  <a:pt x="476" y="1335"/>
                </a:lnTo>
                <a:lnTo>
                  <a:pt x="488" y="1331"/>
                </a:lnTo>
                <a:lnTo>
                  <a:pt x="488" y="1331"/>
                </a:lnTo>
                <a:lnTo>
                  <a:pt x="495" y="1331"/>
                </a:lnTo>
                <a:lnTo>
                  <a:pt x="502" y="1329"/>
                </a:lnTo>
                <a:lnTo>
                  <a:pt x="505" y="1328"/>
                </a:lnTo>
                <a:lnTo>
                  <a:pt x="507" y="1325"/>
                </a:lnTo>
                <a:lnTo>
                  <a:pt x="509" y="1323"/>
                </a:lnTo>
                <a:lnTo>
                  <a:pt x="512" y="1318"/>
                </a:lnTo>
                <a:lnTo>
                  <a:pt x="512" y="1318"/>
                </a:lnTo>
                <a:lnTo>
                  <a:pt x="512" y="1313"/>
                </a:lnTo>
                <a:lnTo>
                  <a:pt x="512" y="1308"/>
                </a:lnTo>
                <a:lnTo>
                  <a:pt x="509" y="1304"/>
                </a:lnTo>
                <a:lnTo>
                  <a:pt x="507" y="1299"/>
                </a:lnTo>
                <a:lnTo>
                  <a:pt x="501" y="1290"/>
                </a:lnTo>
                <a:lnTo>
                  <a:pt x="495" y="1282"/>
                </a:lnTo>
                <a:lnTo>
                  <a:pt x="495" y="1282"/>
                </a:lnTo>
                <a:lnTo>
                  <a:pt x="482" y="1266"/>
                </a:lnTo>
                <a:lnTo>
                  <a:pt x="476" y="1262"/>
                </a:lnTo>
                <a:lnTo>
                  <a:pt x="475" y="1258"/>
                </a:lnTo>
                <a:lnTo>
                  <a:pt x="475" y="1238"/>
                </a:lnTo>
                <a:lnTo>
                  <a:pt x="508" y="1202"/>
                </a:lnTo>
                <a:lnTo>
                  <a:pt x="508" y="1202"/>
                </a:lnTo>
                <a:lnTo>
                  <a:pt x="517" y="1197"/>
                </a:lnTo>
                <a:lnTo>
                  <a:pt x="525" y="1192"/>
                </a:lnTo>
                <a:lnTo>
                  <a:pt x="525" y="1192"/>
                </a:lnTo>
                <a:lnTo>
                  <a:pt x="525" y="1188"/>
                </a:lnTo>
                <a:lnTo>
                  <a:pt x="527" y="1179"/>
                </a:lnTo>
                <a:lnTo>
                  <a:pt x="538" y="1148"/>
                </a:lnTo>
                <a:lnTo>
                  <a:pt x="538" y="1148"/>
                </a:lnTo>
                <a:lnTo>
                  <a:pt x="541" y="1137"/>
                </a:lnTo>
                <a:lnTo>
                  <a:pt x="542" y="1124"/>
                </a:lnTo>
                <a:lnTo>
                  <a:pt x="543" y="1108"/>
                </a:lnTo>
                <a:lnTo>
                  <a:pt x="543" y="1092"/>
                </a:lnTo>
                <a:lnTo>
                  <a:pt x="542" y="1066"/>
                </a:lnTo>
                <a:lnTo>
                  <a:pt x="542" y="1054"/>
                </a:lnTo>
                <a:lnTo>
                  <a:pt x="544" y="988"/>
                </a:lnTo>
                <a:lnTo>
                  <a:pt x="565" y="1001"/>
                </a:lnTo>
                <a:lnTo>
                  <a:pt x="565" y="1001"/>
                </a:lnTo>
                <a:lnTo>
                  <a:pt x="568" y="1024"/>
                </a:lnTo>
                <a:lnTo>
                  <a:pt x="573" y="1042"/>
                </a:lnTo>
                <a:lnTo>
                  <a:pt x="575" y="1048"/>
                </a:lnTo>
                <a:lnTo>
                  <a:pt x="578" y="1052"/>
                </a:lnTo>
                <a:lnTo>
                  <a:pt x="578" y="1052"/>
                </a:lnTo>
                <a:lnTo>
                  <a:pt x="584" y="1053"/>
                </a:lnTo>
                <a:lnTo>
                  <a:pt x="590" y="1054"/>
                </a:lnTo>
                <a:lnTo>
                  <a:pt x="595" y="1054"/>
                </a:lnTo>
                <a:lnTo>
                  <a:pt x="595" y="1054"/>
                </a:lnTo>
                <a:lnTo>
                  <a:pt x="611" y="1048"/>
                </a:lnTo>
                <a:lnTo>
                  <a:pt x="611" y="1048"/>
                </a:lnTo>
                <a:lnTo>
                  <a:pt x="614" y="1046"/>
                </a:lnTo>
                <a:lnTo>
                  <a:pt x="617" y="1042"/>
                </a:lnTo>
                <a:lnTo>
                  <a:pt x="619" y="1038"/>
                </a:lnTo>
                <a:lnTo>
                  <a:pt x="619" y="1035"/>
                </a:lnTo>
                <a:lnTo>
                  <a:pt x="619" y="1035"/>
                </a:lnTo>
                <a:lnTo>
                  <a:pt x="616" y="1029"/>
                </a:lnTo>
                <a:lnTo>
                  <a:pt x="615" y="1028"/>
                </a:lnTo>
                <a:lnTo>
                  <a:pt x="615" y="1024"/>
                </a:lnTo>
                <a:lnTo>
                  <a:pt x="615" y="1024"/>
                </a:lnTo>
                <a:lnTo>
                  <a:pt x="616" y="1014"/>
                </a:lnTo>
                <a:lnTo>
                  <a:pt x="616" y="1010"/>
                </a:lnTo>
                <a:lnTo>
                  <a:pt x="615" y="1005"/>
                </a:lnTo>
                <a:lnTo>
                  <a:pt x="615" y="1005"/>
                </a:lnTo>
                <a:lnTo>
                  <a:pt x="611" y="1000"/>
                </a:lnTo>
                <a:lnTo>
                  <a:pt x="605" y="995"/>
                </a:lnTo>
                <a:lnTo>
                  <a:pt x="591" y="984"/>
                </a:lnTo>
                <a:lnTo>
                  <a:pt x="591" y="984"/>
                </a:lnTo>
                <a:lnTo>
                  <a:pt x="587" y="980"/>
                </a:lnTo>
                <a:lnTo>
                  <a:pt x="581" y="970"/>
                </a:lnTo>
                <a:lnTo>
                  <a:pt x="568" y="947"/>
                </a:lnTo>
                <a:lnTo>
                  <a:pt x="556" y="926"/>
                </a:lnTo>
                <a:lnTo>
                  <a:pt x="551" y="914"/>
                </a:lnTo>
                <a:lnTo>
                  <a:pt x="551" y="914"/>
                </a:lnTo>
                <a:lnTo>
                  <a:pt x="555" y="881"/>
                </a:lnTo>
                <a:lnTo>
                  <a:pt x="555" y="881"/>
                </a:lnTo>
                <a:lnTo>
                  <a:pt x="560" y="878"/>
                </a:lnTo>
                <a:lnTo>
                  <a:pt x="563" y="874"/>
                </a:lnTo>
                <a:lnTo>
                  <a:pt x="565" y="870"/>
                </a:lnTo>
                <a:lnTo>
                  <a:pt x="565" y="870"/>
                </a:lnTo>
                <a:lnTo>
                  <a:pt x="562" y="863"/>
                </a:lnTo>
                <a:lnTo>
                  <a:pt x="556" y="849"/>
                </a:lnTo>
                <a:lnTo>
                  <a:pt x="544" y="820"/>
                </a:lnTo>
                <a:lnTo>
                  <a:pt x="531" y="780"/>
                </a:lnTo>
                <a:lnTo>
                  <a:pt x="495" y="771"/>
                </a:lnTo>
                <a:lnTo>
                  <a:pt x="491" y="756"/>
                </a:lnTo>
                <a:lnTo>
                  <a:pt x="491" y="756"/>
                </a:lnTo>
                <a:lnTo>
                  <a:pt x="501" y="756"/>
                </a:lnTo>
                <a:lnTo>
                  <a:pt x="508" y="755"/>
                </a:lnTo>
                <a:lnTo>
                  <a:pt x="514" y="754"/>
                </a:lnTo>
                <a:lnTo>
                  <a:pt x="514" y="754"/>
                </a:lnTo>
                <a:lnTo>
                  <a:pt x="519" y="749"/>
                </a:lnTo>
                <a:lnTo>
                  <a:pt x="524" y="744"/>
                </a:lnTo>
                <a:lnTo>
                  <a:pt x="526" y="738"/>
                </a:lnTo>
                <a:lnTo>
                  <a:pt x="527" y="734"/>
                </a:lnTo>
                <a:lnTo>
                  <a:pt x="527" y="734"/>
                </a:lnTo>
                <a:lnTo>
                  <a:pt x="529" y="722"/>
                </a:lnTo>
                <a:lnTo>
                  <a:pt x="529" y="716"/>
                </a:lnTo>
                <a:lnTo>
                  <a:pt x="527" y="710"/>
                </a:lnTo>
                <a:lnTo>
                  <a:pt x="527" y="710"/>
                </a:lnTo>
                <a:lnTo>
                  <a:pt x="526" y="705"/>
                </a:lnTo>
                <a:lnTo>
                  <a:pt x="525" y="696"/>
                </a:lnTo>
                <a:lnTo>
                  <a:pt x="525" y="696"/>
                </a:lnTo>
                <a:lnTo>
                  <a:pt x="524" y="684"/>
                </a:lnTo>
                <a:lnTo>
                  <a:pt x="525" y="677"/>
                </a:lnTo>
                <a:lnTo>
                  <a:pt x="525" y="677"/>
                </a:lnTo>
                <a:lnTo>
                  <a:pt x="527" y="669"/>
                </a:lnTo>
                <a:lnTo>
                  <a:pt x="529" y="663"/>
                </a:lnTo>
                <a:lnTo>
                  <a:pt x="527" y="657"/>
                </a:lnTo>
                <a:lnTo>
                  <a:pt x="527" y="657"/>
                </a:lnTo>
                <a:lnTo>
                  <a:pt x="524" y="640"/>
                </a:lnTo>
                <a:lnTo>
                  <a:pt x="520" y="632"/>
                </a:lnTo>
                <a:lnTo>
                  <a:pt x="518" y="627"/>
                </a:lnTo>
                <a:lnTo>
                  <a:pt x="514" y="623"/>
                </a:lnTo>
                <a:lnTo>
                  <a:pt x="514" y="623"/>
                </a:lnTo>
                <a:lnTo>
                  <a:pt x="506" y="616"/>
                </a:lnTo>
                <a:lnTo>
                  <a:pt x="497" y="611"/>
                </a:lnTo>
                <a:lnTo>
                  <a:pt x="488" y="606"/>
                </a:lnTo>
                <a:lnTo>
                  <a:pt x="478" y="603"/>
                </a:lnTo>
                <a:lnTo>
                  <a:pt x="478" y="603"/>
                </a:lnTo>
                <a:lnTo>
                  <a:pt x="459" y="599"/>
                </a:lnTo>
                <a:lnTo>
                  <a:pt x="451" y="599"/>
                </a:lnTo>
                <a:lnTo>
                  <a:pt x="445" y="600"/>
                </a:lnTo>
                <a:lnTo>
                  <a:pt x="445" y="600"/>
                </a:lnTo>
                <a:lnTo>
                  <a:pt x="435" y="603"/>
                </a:lnTo>
                <a:lnTo>
                  <a:pt x="428" y="606"/>
                </a:lnTo>
                <a:lnTo>
                  <a:pt x="428" y="606"/>
                </a:lnTo>
                <a:lnTo>
                  <a:pt x="421" y="610"/>
                </a:lnTo>
                <a:lnTo>
                  <a:pt x="417" y="611"/>
                </a:lnTo>
                <a:lnTo>
                  <a:pt x="415" y="614"/>
                </a:lnTo>
                <a:lnTo>
                  <a:pt x="415" y="614"/>
                </a:lnTo>
                <a:lnTo>
                  <a:pt x="404" y="623"/>
                </a:lnTo>
                <a:lnTo>
                  <a:pt x="404" y="623"/>
                </a:lnTo>
                <a:lnTo>
                  <a:pt x="403" y="626"/>
                </a:lnTo>
                <a:lnTo>
                  <a:pt x="400" y="629"/>
                </a:lnTo>
                <a:lnTo>
                  <a:pt x="398" y="633"/>
                </a:lnTo>
                <a:lnTo>
                  <a:pt x="398" y="633"/>
                </a:lnTo>
                <a:lnTo>
                  <a:pt x="392" y="636"/>
                </a:lnTo>
                <a:lnTo>
                  <a:pt x="387" y="640"/>
                </a:lnTo>
                <a:lnTo>
                  <a:pt x="387" y="640"/>
                </a:lnTo>
                <a:lnTo>
                  <a:pt x="387" y="632"/>
                </a:lnTo>
                <a:lnTo>
                  <a:pt x="386" y="624"/>
                </a:lnTo>
                <a:lnTo>
                  <a:pt x="385" y="620"/>
                </a:lnTo>
                <a:lnTo>
                  <a:pt x="385" y="620"/>
                </a:lnTo>
                <a:lnTo>
                  <a:pt x="376" y="610"/>
                </a:lnTo>
                <a:lnTo>
                  <a:pt x="370" y="600"/>
                </a:lnTo>
                <a:lnTo>
                  <a:pt x="370" y="600"/>
                </a:lnTo>
                <a:lnTo>
                  <a:pt x="370" y="598"/>
                </a:lnTo>
                <a:lnTo>
                  <a:pt x="369" y="597"/>
                </a:lnTo>
                <a:lnTo>
                  <a:pt x="368" y="594"/>
                </a:lnTo>
                <a:lnTo>
                  <a:pt x="368" y="586"/>
                </a:lnTo>
                <a:lnTo>
                  <a:pt x="368" y="586"/>
                </a:lnTo>
                <a:lnTo>
                  <a:pt x="367" y="575"/>
                </a:lnTo>
                <a:lnTo>
                  <a:pt x="363" y="562"/>
                </a:lnTo>
                <a:lnTo>
                  <a:pt x="359" y="549"/>
                </a:lnTo>
                <a:lnTo>
                  <a:pt x="353" y="539"/>
                </a:lnTo>
                <a:lnTo>
                  <a:pt x="353" y="539"/>
                </a:lnTo>
                <a:lnTo>
                  <a:pt x="351" y="533"/>
                </a:lnTo>
                <a:lnTo>
                  <a:pt x="348" y="522"/>
                </a:lnTo>
                <a:lnTo>
                  <a:pt x="338" y="492"/>
                </a:lnTo>
                <a:lnTo>
                  <a:pt x="328" y="460"/>
                </a:lnTo>
                <a:lnTo>
                  <a:pt x="322" y="447"/>
                </a:lnTo>
                <a:lnTo>
                  <a:pt x="318" y="436"/>
                </a:lnTo>
                <a:lnTo>
                  <a:pt x="318" y="436"/>
                </a:lnTo>
                <a:lnTo>
                  <a:pt x="308" y="422"/>
                </a:lnTo>
                <a:lnTo>
                  <a:pt x="301" y="412"/>
                </a:lnTo>
                <a:lnTo>
                  <a:pt x="296" y="406"/>
                </a:lnTo>
                <a:lnTo>
                  <a:pt x="294" y="402"/>
                </a:lnTo>
                <a:lnTo>
                  <a:pt x="294" y="402"/>
                </a:lnTo>
                <a:lnTo>
                  <a:pt x="292" y="398"/>
                </a:lnTo>
                <a:lnTo>
                  <a:pt x="290" y="388"/>
                </a:lnTo>
                <a:lnTo>
                  <a:pt x="288" y="378"/>
                </a:lnTo>
                <a:lnTo>
                  <a:pt x="288" y="372"/>
                </a:lnTo>
                <a:lnTo>
                  <a:pt x="288" y="372"/>
                </a:lnTo>
                <a:lnTo>
                  <a:pt x="286" y="364"/>
                </a:lnTo>
                <a:lnTo>
                  <a:pt x="283" y="351"/>
                </a:lnTo>
                <a:lnTo>
                  <a:pt x="277" y="326"/>
                </a:lnTo>
                <a:lnTo>
                  <a:pt x="277" y="326"/>
                </a:lnTo>
                <a:lnTo>
                  <a:pt x="270" y="288"/>
                </a:lnTo>
                <a:lnTo>
                  <a:pt x="265" y="266"/>
                </a:lnTo>
                <a:lnTo>
                  <a:pt x="260" y="252"/>
                </a:lnTo>
                <a:lnTo>
                  <a:pt x="260" y="252"/>
                </a:lnTo>
                <a:lnTo>
                  <a:pt x="254" y="242"/>
                </a:lnTo>
                <a:lnTo>
                  <a:pt x="249" y="237"/>
                </a:lnTo>
                <a:lnTo>
                  <a:pt x="244" y="232"/>
                </a:lnTo>
                <a:lnTo>
                  <a:pt x="244" y="232"/>
                </a:lnTo>
                <a:lnTo>
                  <a:pt x="234" y="226"/>
                </a:lnTo>
                <a:lnTo>
                  <a:pt x="218" y="219"/>
                </a:lnTo>
                <a:lnTo>
                  <a:pt x="196" y="209"/>
                </a:lnTo>
                <a:lnTo>
                  <a:pt x="196" y="209"/>
                </a:lnTo>
                <a:lnTo>
                  <a:pt x="213" y="209"/>
                </a:lnTo>
                <a:lnTo>
                  <a:pt x="226" y="208"/>
                </a:lnTo>
                <a:lnTo>
                  <a:pt x="231" y="207"/>
                </a:lnTo>
                <a:lnTo>
                  <a:pt x="234" y="206"/>
                </a:lnTo>
                <a:lnTo>
                  <a:pt x="234" y="206"/>
                </a:lnTo>
                <a:lnTo>
                  <a:pt x="238" y="201"/>
                </a:lnTo>
                <a:lnTo>
                  <a:pt x="241" y="192"/>
                </a:lnTo>
                <a:lnTo>
                  <a:pt x="241" y="192"/>
                </a:lnTo>
                <a:lnTo>
                  <a:pt x="242" y="179"/>
                </a:lnTo>
                <a:lnTo>
                  <a:pt x="242" y="174"/>
                </a:lnTo>
                <a:lnTo>
                  <a:pt x="244" y="172"/>
                </a:lnTo>
                <a:lnTo>
                  <a:pt x="244" y="172"/>
                </a:lnTo>
                <a:lnTo>
                  <a:pt x="248" y="170"/>
                </a:lnTo>
                <a:lnTo>
                  <a:pt x="249" y="168"/>
                </a:lnTo>
                <a:lnTo>
                  <a:pt x="250" y="166"/>
                </a:lnTo>
                <a:lnTo>
                  <a:pt x="250" y="166"/>
                </a:lnTo>
                <a:lnTo>
                  <a:pt x="250" y="152"/>
                </a:lnTo>
                <a:lnTo>
                  <a:pt x="250" y="152"/>
                </a:lnTo>
                <a:lnTo>
                  <a:pt x="256" y="152"/>
                </a:lnTo>
                <a:lnTo>
                  <a:pt x="261" y="149"/>
                </a:lnTo>
                <a:lnTo>
                  <a:pt x="262" y="148"/>
                </a:lnTo>
                <a:lnTo>
                  <a:pt x="264" y="146"/>
                </a:lnTo>
                <a:lnTo>
                  <a:pt x="264" y="146"/>
                </a:lnTo>
                <a:lnTo>
                  <a:pt x="265" y="142"/>
                </a:lnTo>
                <a:lnTo>
                  <a:pt x="264" y="138"/>
                </a:lnTo>
                <a:lnTo>
                  <a:pt x="260" y="130"/>
                </a:lnTo>
                <a:lnTo>
                  <a:pt x="256" y="122"/>
                </a:lnTo>
                <a:lnTo>
                  <a:pt x="254" y="116"/>
                </a:lnTo>
                <a:lnTo>
                  <a:pt x="254" y="116"/>
                </a:lnTo>
                <a:lnTo>
                  <a:pt x="253" y="108"/>
                </a:lnTo>
                <a:lnTo>
                  <a:pt x="253" y="100"/>
                </a:lnTo>
                <a:lnTo>
                  <a:pt x="254" y="88"/>
                </a:lnTo>
                <a:lnTo>
                  <a:pt x="254" y="75"/>
                </a:lnTo>
                <a:lnTo>
                  <a:pt x="254" y="75"/>
                </a:lnTo>
                <a:lnTo>
                  <a:pt x="256" y="71"/>
                </a:lnTo>
                <a:lnTo>
                  <a:pt x="258" y="69"/>
                </a:lnTo>
                <a:lnTo>
                  <a:pt x="260" y="69"/>
                </a:lnTo>
                <a:lnTo>
                  <a:pt x="260" y="69"/>
                </a:lnTo>
                <a:lnTo>
                  <a:pt x="264" y="69"/>
                </a:lnTo>
                <a:lnTo>
                  <a:pt x="266" y="69"/>
                </a:lnTo>
                <a:lnTo>
                  <a:pt x="267" y="68"/>
                </a:lnTo>
                <a:lnTo>
                  <a:pt x="267" y="65"/>
                </a:lnTo>
                <a:lnTo>
                  <a:pt x="267" y="65"/>
                </a:lnTo>
                <a:lnTo>
                  <a:pt x="266" y="59"/>
                </a:lnTo>
                <a:lnTo>
                  <a:pt x="267" y="56"/>
                </a:lnTo>
                <a:lnTo>
                  <a:pt x="267" y="56"/>
                </a:lnTo>
                <a:lnTo>
                  <a:pt x="270" y="48"/>
                </a:lnTo>
                <a:lnTo>
                  <a:pt x="270" y="45"/>
                </a:lnTo>
                <a:lnTo>
                  <a:pt x="268" y="42"/>
                </a:lnTo>
                <a:lnTo>
                  <a:pt x="267" y="42"/>
                </a:lnTo>
                <a:lnTo>
                  <a:pt x="267" y="42"/>
                </a:lnTo>
                <a:lnTo>
                  <a:pt x="265" y="40"/>
                </a:lnTo>
                <a:lnTo>
                  <a:pt x="261" y="36"/>
                </a:lnTo>
                <a:lnTo>
                  <a:pt x="258" y="33"/>
                </a:lnTo>
                <a:lnTo>
                  <a:pt x="254" y="28"/>
                </a:lnTo>
                <a:lnTo>
                  <a:pt x="254" y="28"/>
                </a:lnTo>
                <a:lnTo>
                  <a:pt x="248" y="23"/>
                </a:lnTo>
                <a:lnTo>
                  <a:pt x="244" y="21"/>
                </a:lnTo>
                <a:lnTo>
                  <a:pt x="234" y="15"/>
                </a:lnTo>
                <a:lnTo>
                  <a:pt x="234" y="15"/>
                </a:lnTo>
                <a:lnTo>
                  <a:pt x="223" y="9"/>
                </a:lnTo>
                <a:lnTo>
                  <a:pt x="216" y="5"/>
                </a:lnTo>
                <a:lnTo>
                  <a:pt x="211" y="3"/>
                </a:lnTo>
                <a:lnTo>
                  <a:pt x="204" y="2"/>
                </a:lnTo>
                <a:lnTo>
                  <a:pt x="204" y="2"/>
                </a:lnTo>
                <a:lnTo>
                  <a:pt x="180" y="0"/>
                </a:lnTo>
                <a:lnTo>
                  <a:pt x="168" y="0"/>
                </a:lnTo>
                <a:lnTo>
                  <a:pt x="163" y="0"/>
                </a:lnTo>
                <a:lnTo>
                  <a:pt x="160" y="2"/>
                </a:lnTo>
                <a:lnTo>
                  <a:pt x="160" y="2"/>
                </a:lnTo>
                <a:lnTo>
                  <a:pt x="152" y="8"/>
                </a:lnTo>
                <a:lnTo>
                  <a:pt x="140" y="15"/>
                </a:lnTo>
                <a:lnTo>
                  <a:pt x="140" y="15"/>
                </a:lnTo>
                <a:lnTo>
                  <a:pt x="128" y="22"/>
                </a:lnTo>
                <a:lnTo>
                  <a:pt x="123" y="26"/>
                </a:lnTo>
                <a:lnTo>
                  <a:pt x="120" y="32"/>
                </a:lnTo>
                <a:lnTo>
                  <a:pt x="120" y="32"/>
                </a:lnTo>
                <a:lnTo>
                  <a:pt x="110" y="52"/>
                </a:lnTo>
                <a:lnTo>
                  <a:pt x="110" y="52"/>
                </a:lnTo>
                <a:lnTo>
                  <a:pt x="106" y="60"/>
                </a:lnTo>
                <a:lnTo>
                  <a:pt x="103" y="69"/>
                </a:lnTo>
                <a:lnTo>
                  <a:pt x="103" y="69"/>
                </a:lnTo>
                <a:lnTo>
                  <a:pt x="102" y="74"/>
                </a:lnTo>
                <a:lnTo>
                  <a:pt x="100" y="80"/>
                </a:lnTo>
                <a:lnTo>
                  <a:pt x="100" y="88"/>
                </a:lnTo>
                <a:lnTo>
                  <a:pt x="100" y="88"/>
                </a:lnTo>
                <a:lnTo>
                  <a:pt x="100" y="92"/>
                </a:lnTo>
                <a:lnTo>
                  <a:pt x="102" y="95"/>
                </a:lnTo>
                <a:lnTo>
                  <a:pt x="103" y="100"/>
                </a:lnTo>
                <a:lnTo>
                  <a:pt x="103" y="105"/>
                </a:lnTo>
                <a:lnTo>
                  <a:pt x="103" y="105"/>
                </a:lnTo>
                <a:lnTo>
                  <a:pt x="103" y="111"/>
                </a:lnTo>
                <a:lnTo>
                  <a:pt x="104" y="113"/>
                </a:lnTo>
                <a:lnTo>
                  <a:pt x="104" y="116"/>
                </a:lnTo>
                <a:lnTo>
                  <a:pt x="103" y="119"/>
                </a:lnTo>
                <a:lnTo>
                  <a:pt x="103" y="119"/>
                </a:lnTo>
                <a:lnTo>
                  <a:pt x="102" y="126"/>
                </a:lnTo>
                <a:lnTo>
                  <a:pt x="100" y="132"/>
                </a:lnTo>
                <a:lnTo>
                  <a:pt x="100" y="132"/>
                </a:lnTo>
                <a:lnTo>
                  <a:pt x="100" y="132"/>
                </a:lnTo>
                <a:lnTo>
                  <a:pt x="100" y="132"/>
                </a:lnTo>
                <a:lnTo>
                  <a:pt x="103" y="135"/>
                </a:lnTo>
                <a:lnTo>
                  <a:pt x="103" y="135"/>
                </a:lnTo>
                <a:lnTo>
                  <a:pt x="105" y="137"/>
                </a:lnTo>
                <a:lnTo>
                  <a:pt x="105" y="137"/>
                </a:lnTo>
                <a:lnTo>
                  <a:pt x="106" y="137"/>
                </a:lnTo>
                <a:lnTo>
                  <a:pt x="106" y="138"/>
                </a:lnTo>
                <a:lnTo>
                  <a:pt x="106" y="138"/>
                </a:lnTo>
                <a:lnTo>
                  <a:pt x="106" y="142"/>
                </a:lnTo>
                <a:lnTo>
                  <a:pt x="104" y="146"/>
                </a:lnTo>
                <a:lnTo>
                  <a:pt x="103" y="149"/>
                </a:lnTo>
                <a:lnTo>
                  <a:pt x="103" y="152"/>
                </a:lnTo>
                <a:lnTo>
                  <a:pt x="103" y="152"/>
                </a:lnTo>
                <a:lnTo>
                  <a:pt x="105" y="154"/>
                </a:lnTo>
                <a:lnTo>
                  <a:pt x="106" y="155"/>
                </a:lnTo>
                <a:lnTo>
                  <a:pt x="106" y="155"/>
                </a:lnTo>
                <a:lnTo>
                  <a:pt x="108" y="158"/>
                </a:lnTo>
                <a:lnTo>
                  <a:pt x="108" y="161"/>
                </a:lnTo>
                <a:lnTo>
                  <a:pt x="106" y="166"/>
                </a:lnTo>
                <a:lnTo>
                  <a:pt x="106" y="166"/>
                </a:lnTo>
                <a:close/>
                <a:moveTo>
                  <a:pt x="183" y="831"/>
                </a:moveTo>
                <a:lnTo>
                  <a:pt x="196" y="848"/>
                </a:lnTo>
                <a:lnTo>
                  <a:pt x="196" y="848"/>
                </a:lnTo>
                <a:lnTo>
                  <a:pt x="200" y="852"/>
                </a:lnTo>
                <a:lnTo>
                  <a:pt x="204" y="861"/>
                </a:lnTo>
                <a:lnTo>
                  <a:pt x="204" y="861"/>
                </a:lnTo>
                <a:lnTo>
                  <a:pt x="206" y="866"/>
                </a:lnTo>
                <a:lnTo>
                  <a:pt x="210" y="873"/>
                </a:lnTo>
                <a:lnTo>
                  <a:pt x="216" y="879"/>
                </a:lnTo>
                <a:lnTo>
                  <a:pt x="220" y="884"/>
                </a:lnTo>
                <a:lnTo>
                  <a:pt x="220" y="884"/>
                </a:lnTo>
                <a:lnTo>
                  <a:pt x="225" y="888"/>
                </a:lnTo>
                <a:lnTo>
                  <a:pt x="229" y="893"/>
                </a:lnTo>
                <a:lnTo>
                  <a:pt x="234" y="904"/>
                </a:lnTo>
                <a:lnTo>
                  <a:pt x="234" y="904"/>
                </a:lnTo>
                <a:lnTo>
                  <a:pt x="235" y="909"/>
                </a:lnTo>
                <a:lnTo>
                  <a:pt x="232" y="916"/>
                </a:lnTo>
                <a:lnTo>
                  <a:pt x="228" y="934"/>
                </a:lnTo>
                <a:lnTo>
                  <a:pt x="228" y="934"/>
                </a:lnTo>
                <a:lnTo>
                  <a:pt x="224" y="940"/>
                </a:lnTo>
                <a:lnTo>
                  <a:pt x="219" y="946"/>
                </a:lnTo>
                <a:lnTo>
                  <a:pt x="206" y="959"/>
                </a:lnTo>
                <a:lnTo>
                  <a:pt x="193" y="970"/>
                </a:lnTo>
                <a:lnTo>
                  <a:pt x="187" y="974"/>
                </a:lnTo>
                <a:lnTo>
                  <a:pt x="187" y="964"/>
                </a:lnTo>
                <a:lnTo>
                  <a:pt x="187" y="964"/>
                </a:lnTo>
                <a:lnTo>
                  <a:pt x="187" y="957"/>
                </a:lnTo>
                <a:lnTo>
                  <a:pt x="187" y="953"/>
                </a:lnTo>
                <a:lnTo>
                  <a:pt x="187" y="951"/>
                </a:lnTo>
                <a:lnTo>
                  <a:pt x="187" y="951"/>
                </a:lnTo>
                <a:lnTo>
                  <a:pt x="187" y="932"/>
                </a:lnTo>
                <a:lnTo>
                  <a:pt x="186" y="890"/>
                </a:lnTo>
                <a:lnTo>
                  <a:pt x="183" y="831"/>
                </a:lnTo>
                <a:lnTo>
                  <a:pt x="183" y="8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79656B72-F5AE-4681-AE74-8C3CCA2D6F54}"/>
              </a:ext>
            </a:extLst>
          </p:cNvPr>
          <p:cNvSpPr>
            <a:spLocks/>
          </p:cNvSpPr>
          <p:nvPr/>
        </p:nvSpPr>
        <p:spPr bwMode="auto">
          <a:xfrm>
            <a:off x="6338210" y="2696257"/>
            <a:ext cx="927677" cy="1658256"/>
          </a:xfrm>
          <a:custGeom>
            <a:avLst/>
            <a:gdLst>
              <a:gd name="T0" fmla="*/ 103 w 706"/>
              <a:gd name="T1" fmla="*/ 523 h 1262"/>
              <a:gd name="T2" fmla="*/ 43 w 706"/>
              <a:gd name="T3" fmla="*/ 566 h 1262"/>
              <a:gd name="T4" fmla="*/ 38 w 706"/>
              <a:gd name="T5" fmla="*/ 590 h 1262"/>
              <a:gd name="T6" fmla="*/ 72 w 706"/>
              <a:gd name="T7" fmla="*/ 638 h 1262"/>
              <a:gd name="T8" fmla="*/ 37 w 706"/>
              <a:gd name="T9" fmla="*/ 685 h 1262"/>
              <a:gd name="T10" fmla="*/ 2 w 706"/>
              <a:gd name="T11" fmla="*/ 709 h 1262"/>
              <a:gd name="T12" fmla="*/ 40 w 706"/>
              <a:gd name="T13" fmla="*/ 813 h 1262"/>
              <a:gd name="T14" fmla="*/ 53 w 706"/>
              <a:gd name="T15" fmla="*/ 929 h 1262"/>
              <a:gd name="T16" fmla="*/ 66 w 706"/>
              <a:gd name="T17" fmla="*/ 985 h 1262"/>
              <a:gd name="T18" fmla="*/ 84 w 706"/>
              <a:gd name="T19" fmla="*/ 1017 h 1262"/>
              <a:gd name="T20" fmla="*/ 97 w 706"/>
              <a:gd name="T21" fmla="*/ 1111 h 1262"/>
              <a:gd name="T22" fmla="*/ 98 w 706"/>
              <a:gd name="T23" fmla="*/ 1188 h 1262"/>
              <a:gd name="T24" fmla="*/ 109 w 706"/>
              <a:gd name="T25" fmla="*/ 1249 h 1262"/>
              <a:gd name="T26" fmla="*/ 163 w 706"/>
              <a:gd name="T27" fmla="*/ 1247 h 1262"/>
              <a:gd name="T28" fmla="*/ 166 w 706"/>
              <a:gd name="T29" fmla="*/ 1193 h 1262"/>
              <a:gd name="T30" fmla="*/ 197 w 706"/>
              <a:gd name="T31" fmla="*/ 1050 h 1262"/>
              <a:gd name="T32" fmla="*/ 216 w 706"/>
              <a:gd name="T33" fmla="*/ 894 h 1262"/>
              <a:gd name="T34" fmla="*/ 214 w 706"/>
              <a:gd name="T35" fmla="*/ 797 h 1262"/>
              <a:gd name="T36" fmla="*/ 218 w 706"/>
              <a:gd name="T37" fmla="*/ 726 h 1262"/>
              <a:gd name="T38" fmla="*/ 210 w 706"/>
              <a:gd name="T39" fmla="*/ 697 h 1262"/>
              <a:gd name="T40" fmla="*/ 175 w 706"/>
              <a:gd name="T41" fmla="*/ 665 h 1262"/>
              <a:gd name="T42" fmla="*/ 194 w 706"/>
              <a:gd name="T43" fmla="*/ 650 h 1262"/>
              <a:gd name="T44" fmla="*/ 197 w 706"/>
              <a:gd name="T45" fmla="*/ 621 h 1262"/>
              <a:gd name="T46" fmla="*/ 218 w 706"/>
              <a:gd name="T47" fmla="*/ 593 h 1262"/>
              <a:gd name="T48" fmla="*/ 253 w 706"/>
              <a:gd name="T49" fmla="*/ 678 h 1262"/>
              <a:gd name="T50" fmla="*/ 289 w 706"/>
              <a:gd name="T51" fmla="*/ 786 h 1262"/>
              <a:gd name="T52" fmla="*/ 340 w 706"/>
              <a:gd name="T53" fmla="*/ 894 h 1262"/>
              <a:gd name="T54" fmla="*/ 403 w 706"/>
              <a:gd name="T55" fmla="*/ 1199 h 1262"/>
              <a:gd name="T56" fmla="*/ 397 w 706"/>
              <a:gd name="T57" fmla="*/ 1243 h 1262"/>
              <a:gd name="T58" fmla="*/ 442 w 706"/>
              <a:gd name="T59" fmla="*/ 1243 h 1262"/>
              <a:gd name="T60" fmla="*/ 487 w 706"/>
              <a:gd name="T61" fmla="*/ 1197 h 1262"/>
              <a:gd name="T62" fmla="*/ 487 w 706"/>
              <a:gd name="T63" fmla="*/ 1157 h 1262"/>
              <a:gd name="T64" fmla="*/ 472 w 706"/>
              <a:gd name="T65" fmla="*/ 1125 h 1262"/>
              <a:gd name="T66" fmla="*/ 504 w 706"/>
              <a:gd name="T67" fmla="*/ 1193 h 1262"/>
              <a:gd name="T68" fmla="*/ 502 w 706"/>
              <a:gd name="T69" fmla="*/ 1238 h 1262"/>
              <a:gd name="T70" fmla="*/ 547 w 706"/>
              <a:gd name="T71" fmla="*/ 1262 h 1262"/>
              <a:gd name="T72" fmla="*/ 599 w 706"/>
              <a:gd name="T73" fmla="*/ 1243 h 1262"/>
              <a:gd name="T74" fmla="*/ 586 w 706"/>
              <a:gd name="T75" fmla="*/ 1111 h 1262"/>
              <a:gd name="T76" fmla="*/ 566 w 706"/>
              <a:gd name="T77" fmla="*/ 866 h 1262"/>
              <a:gd name="T78" fmla="*/ 558 w 706"/>
              <a:gd name="T79" fmla="*/ 667 h 1262"/>
              <a:gd name="T80" fmla="*/ 592 w 706"/>
              <a:gd name="T81" fmla="*/ 607 h 1262"/>
              <a:gd name="T82" fmla="*/ 706 w 706"/>
              <a:gd name="T83" fmla="*/ 542 h 1262"/>
              <a:gd name="T84" fmla="*/ 655 w 706"/>
              <a:gd name="T85" fmla="*/ 429 h 1262"/>
              <a:gd name="T86" fmla="*/ 598 w 706"/>
              <a:gd name="T87" fmla="*/ 365 h 1262"/>
              <a:gd name="T88" fmla="*/ 566 w 706"/>
              <a:gd name="T89" fmla="*/ 326 h 1262"/>
              <a:gd name="T90" fmla="*/ 541 w 706"/>
              <a:gd name="T91" fmla="*/ 289 h 1262"/>
              <a:gd name="T92" fmla="*/ 505 w 706"/>
              <a:gd name="T93" fmla="*/ 218 h 1262"/>
              <a:gd name="T94" fmla="*/ 460 w 706"/>
              <a:gd name="T95" fmla="*/ 200 h 1262"/>
              <a:gd name="T96" fmla="*/ 448 w 706"/>
              <a:gd name="T97" fmla="*/ 145 h 1262"/>
              <a:gd name="T98" fmla="*/ 449 w 706"/>
              <a:gd name="T99" fmla="*/ 56 h 1262"/>
              <a:gd name="T100" fmla="*/ 368 w 706"/>
              <a:gd name="T101" fmla="*/ 0 h 1262"/>
              <a:gd name="T102" fmla="*/ 322 w 706"/>
              <a:gd name="T103" fmla="*/ 38 h 1262"/>
              <a:gd name="T104" fmla="*/ 248 w 706"/>
              <a:gd name="T105" fmla="*/ 48 h 1262"/>
              <a:gd name="T106" fmla="*/ 278 w 706"/>
              <a:gd name="T107" fmla="*/ 84 h 1262"/>
              <a:gd name="T108" fmla="*/ 295 w 706"/>
              <a:gd name="T109" fmla="*/ 119 h 1262"/>
              <a:gd name="T110" fmla="*/ 301 w 706"/>
              <a:gd name="T111" fmla="*/ 167 h 1262"/>
              <a:gd name="T112" fmla="*/ 308 w 706"/>
              <a:gd name="T113" fmla="*/ 189 h 1262"/>
              <a:gd name="T114" fmla="*/ 331 w 706"/>
              <a:gd name="T115" fmla="*/ 211 h 1262"/>
              <a:gd name="T116" fmla="*/ 320 w 706"/>
              <a:gd name="T117" fmla="*/ 246 h 1262"/>
              <a:gd name="T118" fmla="*/ 257 w 706"/>
              <a:gd name="T119" fmla="*/ 276 h 1262"/>
              <a:gd name="T120" fmla="*/ 222 w 706"/>
              <a:gd name="T121" fmla="*/ 392 h 1262"/>
              <a:gd name="T122" fmla="*/ 197 w 706"/>
              <a:gd name="T123" fmla="*/ 503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6" h="1262">
                <a:moveTo>
                  <a:pt x="172" y="540"/>
                </a:moveTo>
                <a:lnTo>
                  <a:pt x="172" y="540"/>
                </a:lnTo>
                <a:lnTo>
                  <a:pt x="146" y="530"/>
                </a:lnTo>
                <a:lnTo>
                  <a:pt x="126" y="524"/>
                </a:lnTo>
                <a:lnTo>
                  <a:pt x="116" y="522"/>
                </a:lnTo>
                <a:lnTo>
                  <a:pt x="109" y="522"/>
                </a:lnTo>
                <a:lnTo>
                  <a:pt x="109" y="522"/>
                </a:lnTo>
                <a:lnTo>
                  <a:pt x="103" y="523"/>
                </a:lnTo>
                <a:lnTo>
                  <a:pt x="96" y="527"/>
                </a:lnTo>
                <a:lnTo>
                  <a:pt x="89" y="531"/>
                </a:lnTo>
                <a:lnTo>
                  <a:pt x="82" y="537"/>
                </a:lnTo>
                <a:lnTo>
                  <a:pt x="70" y="548"/>
                </a:lnTo>
                <a:lnTo>
                  <a:pt x="66" y="553"/>
                </a:lnTo>
                <a:lnTo>
                  <a:pt x="66" y="553"/>
                </a:lnTo>
                <a:lnTo>
                  <a:pt x="59" y="557"/>
                </a:lnTo>
                <a:lnTo>
                  <a:pt x="43" y="566"/>
                </a:lnTo>
                <a:lnTo>
                  <a:pt x="36" y="571"/>
                </a:lnTo>
                <a:lnTo>
                  <a:pt x="30" y="576"/>
                </a:lnTo>
                <a:lnTo>
                  <a:pt x="28" y="581"/>
                </a:lnTo>
                <a:lnTo>
                  <a:pt x="26" y="583"/>
                </a:lnTo>
                <a:lnTo>
                  <a:pt x="28" y="584"/>
                </a:lnTo>
                <a:lnTo>
                  <a:pt x="28" y="584"/>
                </a:lnTo>
                <a:lnTo>
                  <a:pt x="32" y="587"/>
                </a:lnTo>
                <a:lnTo>
                  <a:pt x="38" y="590"/>
                </a:lnTo>
                <a:lnTo>
                  <a:pt x="53" y="596"/>
                </a:lnTo>
                <a:lnTo>
                  <a:pt x="72" y="603"/>
                </a:lnTo>
                <a:lnTo>
                  <a:pt x="72" y="603"/>
                </a:lnTo>
                <a:lnTo>
                  <a:pt x="72" y="614"/>
                </a:lnTo>
                <a:lnTo>
                  <a:pt x="72" y="625"/>
                </a:lnTo>
                <a:lnTo>
                  <a:pt x="72" y="635"/>
                </a:lnTo>
                <a:lnTo>
                  <a:pt x="72" y="635"/>
                </a:lnTo>
                <a:lnTo>
                  <a:pt x="72" y="638"/>
                </a:lnTo>
                <a:lnTo>
                  <a:pt x="73" y="643"/>
                </a:lnTo>
                <a:lnTo>
                  <a:pt x="77" y="650"/>
                </a:lnTo>
                <a:lnTo>
                  <a:pt x="82" y="657"/>
                </a:lnTo>
                <a:lnTo>
                  <a:pt x="84" y="660"/>
                </a:lnTo>
                <a:lnTo>
                  <a:pt x="84" y="672"/>
                </a:lnTo>
                <a:lnTo>
                  <a:pt x="84" y="672"/>
                </a:lnTo>
                <a:lnTo>
                  <a:pt x="58" y="679"/>
                </a:lnTo>
                <a:lnTo>
                  <a:pt x="37" y="685"/>
                </a:lnTo>
                <a:lnTo>
                  <a:pt x="28" y="687"/>
                </a:lnTo>
                <a:lnTo>
                  <a:pt x="22" y="691"/>
                </a:lnTo>
                <a:lnTo>
                  <a:pt x="22" y="691"/>
                </a:lnTo>
                <a:lnTo>
                  <a:pt x="14" y="696"/>
                </a:lnTo>
                <a:lnTo>
                  <a:pt x="10" y="699"/>
                </a:lnTo>
                <a:lnTo>
                  <a:pt x="6" y="703"/>
                </a:lnTo>
                <a:lnTo>
                  <a:pt x="2" y="709"/>
                </a:lnTo>
                <a:lnTo>
                  <a:pt x="2" y="709"/>
                </a:lnTo>
                <a:lnTo>
                  <a:pt x="1" y="716"/>
                </a:lnTo>
                <a:lnTo>
                  <a:pt x="0" y="728"/>
                </a:lnTo>
                <a:lnTo>
                  <a:pt x="0" y="757"/>
                </a:lnTo>
                <a:lnTo>
                  <a:pt x="2" y="798"/>
                </a:lnTo>
                <a:lnTo>
                  <a:pt x="22" y="798"/>
                </a:lnTo>
                <a:lnTo>
                  <a:pt x="34" y="810"/>
                </a:lnTo>
                <a:lnTo>
                  <a:pt x="34" y="810"/>
                </a:lnTo>
                <a:lnTo>
                  <a:pt x="40" y="813"/>
                </a:lnTo>
                <a:lnTo>
                  <a:pt x="46" y="816"/>
                </a:lnTo>
                <a:lnTo>
                  <a:pt x="53" y="816"/>
                </a:lnTo>
                <a:lnTo>
                  <a:pt x="53" y="816"/>
                </a:lnTo>
                <a:lnTo>
                  <a:pt x="50" y="871"/>
                </a:lnTo>
                <a:lnTo>
                  <a:pt x="50" y="911"/>
                </a:lnTo>
                <a:lnTo>
                  <a:pt x="52" y="924"/>
                </a:lnTo>
                <a:lnTo>
                  <a:pt x="52" y="927"/>
                </a:lnTo>
                <a:lnTo>
                  <a:pt x="53" y="929"/>
                </a:lnTo>
                <a:lnTo>
                  <a:pt x="53" y="929"/>
                </a:lnTo>
                <a:lnTo>
                  <a:pt x="66" y="936"/>
                </a:lnTo>
                <a:lnTo>
                  <a:pt x="66" y="936"/>
                </a:lnTo>
                <a:lnTo>
                  <a:pt x="64" y="955"/>
                </a:lnTo>
                <a:lnTo>
                  <a:pt x="64" y="972"/>
                </a:lnTo>
                <a:lnTo>
                  <a:pt x="64" y="979"/>
                </a:lnTo>
                <a:lnTo>
                  <a:pt x="66" y="985"/>
                </a:lnTo>
                <a:lnTo>
                  <a:pt x="66" y="985"/>
                </a:lnTo>
                <a:lnTo>
                  <a:pt x="68" y="990"/>
                </a:lnTo>
                <a:lnTo>
                  <a:pt x="71" y="995"/>
                </a:lnTo>
                <a:lnTo>
                  <a:pt x="78" y="1002"/>
                </a:lnTo>
                <a:lnTo>
                  <a:pt x="80" y="1005"/>
                </a:lnTo>
                <a:lnTo>
                  <a:pt x="83" y="1009"/>
                </a:lnTo>
                <a:lnTo>
                  <a:pt x="84" y="1013"/>
                </a:lnTo>
                <a:lnTo>
                  <a:pt x="84" y="1017"/>
                </a:lnTo>
                <a:lnTo>
                  <a:pt x="84" y="1017"/>
                </a:lnTo>
                <a:lnTo>
                  <a:pt x="80" y="1044"/>
                </a:lnTo>
                <a:lnTo>
                  <a:pt x="78" y="1074"/>
                </a:lnTo>
                <a:lnTo>
                  <a:pt x="78" y="1074"/>
                </a:lnTo>
                <a:lnTo>
                  <a:pt x="78" y="1085"/>
                </a:lnTo>
                <a:lnTo>
                  <a:pt x="80" y="1095"/>
                </a:lnTo>
                <a:lnTo>
                  <a:pt x="84" y="1105"/>
                </a:lnTo>
                <a:lnTo>
                  <a:pt x="97" y="1111"/>
                </a:lnTo>
                <a:lnTo>
                  <a:pt x="97" y="1111"/>
                </a:lnTo>
                <a:lnTo>
                  <a:pt x="101" y="1141"/>
                </a:lnTo>
                <a:lnTo>
                  <a:pt x="103" y="1163"/>
                </a:lnTo>
                <a:lnTo>
                  <a:pt x="103" y="1170"/>
                </a:lnTo>
                <a:lnTo>
                  <a:pt x="103" y="1173"/>
                </a:lnTo>
                <a:lnTo>
                  <a:pt x="103" y="1173"/>
                </a:lnTo>
                <a:lnTo>
                  <a:pt x="102" y="1177"/>
                </a:lnTo>
                <a:lnTo>
                  <a:pt x="101" y="1183"/>
                </a:lnTo>
                <a:lnTo>
                  <a:pt x="98" y="1188"/>
                </a:lnTo>
                <a:lnTo>
                  <a:pt x="97" y="1193"/>
                </a:lnTo>
                <a:lnTo>
                  <a:pt x="97" y="1193"/>
                </a:lnTo>
                <a:lnTo>
                  <a:pt x="96" y="1196"/>
                </a:lnTo>
                <a:lnTo>
                  <a:pt x="97" y="1202"/>
                </a:lnTo>
                <a:lnTo>
                  <a:pt x="101" y="1220"/>
                </a:lnTo>
                <a:lnTo>
                  <a:pt x="106" y="1238"/>
                </a:lnTo>
                <a:lnTo>
                  <a:pt x="109" y="1249"/>
                </a:lnTo>
                <a:lnTo>
                  <a:pt x="109" y="1249"/>
                </a:lnTo>
                <a:lnTo>
                  <a:pt x="112" y="1251"/>
                </a:lnTo>
                <a:lnTo>
                  <a:pt x="116" y="1253"/>
                </a:lnTo>
                <a:lnTo>
                  <a:pt x="124" y="1253"/>
                </a:lnTo>
                <a:lnTo>
                  <a:pt x="132" y="1253"/>
                </a:lnTo>
                <a:lnTo>
                  <a:pt x="148" y="1251"/>
                </a:lnTo>
                <a:lnTo>
                  <a:pt x="160" y="1249"/>
                </a:lnTo>
                <a:lnTo>
                  <a:pt x="160" y="1249"/>
                </a:lnTo>
                <a:lnTo>
                  <a:pt x="163" y="1247"/>
                </a:lnTo>
                <a:lnTo>
                  <a:pt x="166" y="1243"/>
                </a:lnTo>
                <a:lnTo>
                  <a:pt x="168" y="1238"/>
                </a:lnTo>
                <a:lnTo>
                  <a:pt x="170" y="1232"/>
                </a:lnTo>
                <a:lnTo>
                  <a:pt x="172" y="1220"/>
                </a:lnTo>
                <a:lnTo>
                  <a:pt x="172" y="1212"/>
                </a:lnTo>
                <a:lnTo>
                  <a:pt x="172" y="1212"/>
                </a:lnTo>
                <a:lnTo>
                  <a:pt x="169" y="1201"/>
                </a:lnTo>
                <a:lnTo>
                  <a:pt x="166" y="1193"/>
                </a:lnTo>
                <a:lnTo>
                  <a:pt x="166" y="1193"/>
                </a:lnTo>
                <a:lnTo>
                  <a:pt x="163" y="1185"/>
                </a:lnTo>
                <a:lnTo>
                  <a:pt x="162" y="1176"/>
                </a:lnTo>
                <a:lnTo>
                  <a:pt x="160" y="1161"/>
                </a:lnTo>
                <a:lnTo>
                  <a:pt x="178" y="1111"/>
                </a:lnTo>
                <a:lnTo>
                  <a:pt x="191" y="1105"/>
                </a:lnTo>
                <a:lnTo>
                  <a:pt x="191" y="1105"/>
                </a:lnTo>
                <a:lnTo>
                  <a:pt x="197" y="1050"/>
                </a:lnTo>
                <a:lnTo>
                  <a:pt x="203" y="992"/>
                </a:lnTo>
                <a:lnTo>
                  <a:pt x="203" y="992"/>
                </a:lnTo>
                <a:lnTo>
                  <a:pt x="210" y="905"/>
                </a:lnTo>
                <a:lnTo>
                  <a:pt x="210" y="905"/>
                </a:lnTo>
                <a:lnTo>
                  <a:pt x="212" y="901"/>
                </a:lnTo>
                <a:lnTo>
                  <a:pt x="216" y="897"/>
                </a:lnTo>
                <a:lnTo>
                  <a:pt x="216" y="897"/>
                </a:lnTo>
                <a:lnTo>
                  <a:pt x="216" y="894"/>
                </a:lnTo>
                <a:lnTo>
                  <a:pt x="215" y="885"/>
                </a:lnTo>
                <a:lnTo>
                  <a:pt x="210" y="860"/>
                </a:lnTo>
                <a:lnTo>
                  <a:pt x="203" y="823"/>
                </a:lnTo>
                <a:lnTo>
                  <a:pt x="197" y="798"/>
                </a:lnTo>
                <a:lnTo>
                  <a:pt x="197" y="798"/>
                </a:lnTo>
                <a:lnTo>
                  <a:pt x="200" y="798"/>
                </a:lnTo>
                <a:lnTo>
                  <a:pt x="209" y="798"/>
                </a:lnTo>
                <a:lnTo>
                  <a:pt x="214" y="797"/>
                </a:lnTo>
                <a:lnTo>
                  <a:pt x="217" y="794"/>
                </a:lnTo>
                <a:lnTo>
                  <a:pt x="221" y="791"/>
                </a:lnTo>
                <a:lnTo>
                  <a:pt x="222" y="785"/>
                </a:lnTo>
                <a:lnTo>
                  <a:pt x="222" y="785"/>
                </a:lnTo>
                <a:lnTo>
                  <a:pt x="223" y="769"/>
                </a:lnTo>
                <a:lnTo>
                  <a:pt x="222" y="750"/>
                </a:lnTo>
                <a:lnTo>
                  <a:pt x="220" y="733"/>
                </a:lnTo>
                <a:lnTo>
                  <a:pt x="218" y="726"/>
                </a:lnTo>
                <a:lnTo>
                  <a:pt x="216" y="722"/>
                </a:lnTo>
                <a:lnTo>
                  <a:pt x="216" y="722"/>
                </a:lnTo>
                <a:lnTo>
                  <a:pt x="214" y="719"/>
                </a:lnTo>
                <a:lnTo>
                  <a:pt x="214" y="716"/>
                </a:lnTo>
                <a:lnTo>
                  <a:pt x="212" y="708"/>
                </a:lnTo>
                <a:lnTo>
                  <a:pt x="212" y="702"/>
                </a:lnTo>
                <a:lnTo>
                  <a:pt x="211" y="699"/>
                </a:lnTo>
                <a:lnTo>
                  <a:pt x="210" y="697"/>
                </a:lnTo>
                <a:lnTo>
                  <a:pt x="210" y="697"/>
                </a:lnTo>
                <a:lnTo>
                  <a:pt x="198" y="690"/>
                </a:lnTo>
                <a:lnTo>
                  <a:pt x="191" y="685"/>
                </a:lnTo>
                <a:lnTo>
                  <a:pt x="178" y="678"/>
                </a:lnTo>
                <a:lnTo>
                  <a:pt x="172" y="660"/>
                </a:lnTo>
                <a:lnTo>
                  <a:pt x="172" y="660"/>
                </a:lnTo>
                <a:lnTo>
                  <a:pt x="173" y="661"/>
                </a:lnTo>
                <a:lnTo>
                  <a:pt x="175" y="665"/>
                </a:lnTo>
                <a:lnTo>
                  <a:pt x="176" y="665"/>
                </a:lnTo>
                <a:lnTo>
                  <a:pt x="179" y="665"/>
                </a:lnTo>
                <a:lnTo>
                  <a:pt x="181" y="663"/>
                </a:lnTo>
                <a:lnTo>
                  <a:pt x="185" y="660"/>
                </a:lnTo>
                <a:lnTo>
                  <a:pt x="185" y="660"/>
                </a:lnTo>
                <a:lnTo>
                  <a:pt x="187" y="655"/>
                </a:lnTo>
                <a:lnTo>
                  <a:pt x="190" y="653"/>
                </a:lnTo>
                <a:lnTo>
                  <a:pt x="194" y="650"/>
                </a:lnTo>
                <a:lnTo>
                  <a:pt x="196" y="649"/>
                </a:lnTo>
                <a:lnTo>
                  <a:pt x="197" y="648"/>
                </a:lnTo>
                <a:lnTo>
                  <a:pt x="197" y="641"/>
                </a:lnTo>
                <a:lnTo>
                  <a:pt x="197" y="641"/>
                </a:lnTo>
                <a:lnTo>
                  <a:pt x="197" y="632"/>
                </a:lnTo>
                <a:lnTo>
                  <a:pt x="197" y="627"/>
                </a:lnTo>
                <a:lnTo>
                  <a:pt x="197" y="625"/>
                </a:lnTo>
                <a:lnTo>
                  <a:pt x="197" y="621"/>
                </a:lnTo>
                <a:lnTo>
                  <a:pt x="197" y="621"/>
                </a:lnTo>
                <a:lnTo>
                  <a:pt x="198" y="619"/>
                </a:lnTo>
                <a:lnTo>
                  <a:pt x="199" y="615"/>
                </a:lnTo>
                <a:lnTo>
                  <a:pt x="206" y="607"/>
                </a:lnTo>
                <a:lnTo>
                  <a:pt x="216" y="596"/>
                </a:lnTo>
                <a:lnTo>
                  <a:pt x="216" y="596"/>
                </a:lnTo>
                <a:lnTo>
                  <a:pt x="217" y="594"/>
                </a:lnTo>
                <a:lnTo>
                  <a:pt x="218" y="593"/>
                </a:lnTo>
                <a:lnTo>
                  <a:pt x="222" y="590"/>
                </a:lnTo>
                <a:lnTo>
                  <a:pt x="222" y="590"/>
                </a:lnTo>
                <a:lnTo>
                  <a:pt x="224" y="588"/>
                </a:lnTo>
                <a:lnTo>
                  <a:pt x="227" y="583"/>
                </a:lnTo>
                <a:lnTo>
                  <a:pt x="233" y="571"/>
                </a:lnTo>
                <a:lnTo>
                  <a:pt x="241" y="553"/>
                </a:lnTo>
                <a:lnTo>
                  <a:pt x="241" y="553"/>
                </a:lnTo>
                <a:lnTo>
                  <a:pt x="253" y="678"/>
                </a:lnTo>
                <a:lnTo>
                  <a:pt x="253" y="678"/>
                </a:lnTo>
                <a:lnTo>
                  <a:pt x="256" y="686"/>
                </a:lnTo>
                <a:lnTo>
                  <a:pt x="258" y="697"/>
                </a:lnTo>
                <a:lnTo>
                  <a:pt x="268" y="722"/>
                </a:lnTo>
                <a:lnTo>
                  <a:pt x="284" y="765"/>
                </a:lnTo>
                <a:lnTo>
                  <a:pt x="284" y="765"/>
                </a:lnTo>
                <a:lnTo>
                  <a:pt x="288" y="776"/>
                </a:lnTo>
                <a:lnTo>
                  <a:pt x="289" y="786"/>
                </a:lnTo>
                <a:lnTo>
                  <a:pt x="290" y="810"/>
                </a:lnTo>
                <a:lnTo>
                  <a:pt x="290" y="810"/>
                </a:lnTo>
                <a:lnTo>
                  <a:pt x="292" y="823"/>
                </a:lnTo>
                <a:lnTo>
                  <a:pt x="292" y="831"/>
                </a:lnTo>
                <a:lnTo>
                  <a:pt x="290" y="835"/>
                </a:lnTo>
                <a:lnTo>
                  <a:pt x="329" y="835"/>
                </a:lnTo>
                <a:lnTo>
                  <a:pt x="329" y="835"/>
                </a:lnTo>
                <a:lnTo>
                  <a:pt x="340" y="894"/>
                </a:lnTo>
                <a:lnTo>
                  <a:pt x="347" y="938"/>
                </a:lnTo>
                <a:lnTo>
                  <a:pt x="354" y="967"/>
                </a:lnTo>
                <a:lnTo>
                  <a:pt x="354" y="967"/>
                </a:lnTo>
                <a:lnTo>
                  <a:pt x="361" y="1003"/>
                </a:lnTo>
                <a:lnTo>
                  <a:pt x="374" y="1064"/>
                </a:lnTo>
                <a:lnTo>
                  <a:pt x="391" y="1148"/>
                </a:lnTo>
                <a:lnTo>
                  <a:pt x="391" y="1187"/>
                </a:lnTo>
                <a:lnTo>
                  <a:pt x="403" y="1199"/>
                </a:lnTo>
                <a:lnTo>
                  <a:pt x="403" y="1199"/>
                </a:lnTo>
                <a:lnTo>
                  <a:pt x="401" y="1205"/>
                </a:lnTo>
                <a:lnTo>
                  <a:pt x="396" y="1218"/>
                </a:lnTo>
                <a:lnTo>
                  <a:pt x="394" y="1226"/>
                </a:lnTo>
                <a:lnTo>
                  <a:pt x="394" y="1233"/>
                </a:lnTo>
                <a:lnTo>
                  <a:pt x="394" y="1239"/>
                </a:lnTo>
                <a:lnTo>
                  <a:pt x="395" y="1241"/>
                </a:lnTo>
                <a:lnTo>
                  <a:pt x="397" y="1243"/>
                </a:lnTo>
                <a:lnTo>
                  <a:pt x="397" y="1243"/>
                </a:lnTo>
                <a:lnTo>
                  <a:pt x="408" y="1248"/>
                </a:lnTo>
                <a:lnTo>
                  <a:pt x="413" y="1249"/>
                </a:lnTo>
                <a:lnTo>
                  <a:pt x="419" y="1250"/>
                </a:lnTo>
                <a:lnTo>
                  <a:pt x="425" y="1250"/>
                </a:lnTo>
                <a:lnTo>
                  <a:pt x="431" y="1249"/>
                </a:lnTo>
                <a:lnTo>
                  <a:pt x="436" y="1247"/>
                </a:lnTo>
                <a:lnTo>
                  <a:pt x="442" y="1243"/>
                </a:lnTo>
                <a:lnTo>
                  <a:pt x="442" y="1243"/>
                </a:lnTo>
                <a:lnTo>
                  <a:pt x="451" y="1232"/>
                </a:lnTo>
                <a:lnTo>
                  <a:pt x="462" y="1220"/>
                </a:lnTo>
                <a:lnTo>
                  <a:pt x="473" y="1205"/>
                </a:lnTo>
                <a:lnTo>
                  <a:pt x="473" y="1205"/>
                </a:lnTo>
                <a:lnTo>
                  <a:pt x="476" y="1203"/>
                </a:lnTo>
                <a:lnTo>
                  <a:pt x="484" y="1200"/>
                </a:lnTo>
                <a:lnTo>
                  <a:pt x="487" y="1197"/>
                </a:lnTo>
                <a:lnTo>
                  <a:pt x="490" y="1194"/>
                </a:lnTo>
                <a:lnTo>
                  <a:pt x="491" y="1190"/>
                </a:lnTo>
                <a:lnTo>
                  <a:pt x="491" y="1187"/>
                </a:lnTo>
                <a:lnTo>
                  <a:pt x="491" y="1187"/>
                </a:lnTo>
                <a:lnTo>
                  <a:pt x="490" y="1177"/>
                </a:lnTo>
                <a:lnTo>
                  <a:pt x="490" y="1167"/>
                </a:lnTo>
                <a:lnTo>
                  <a:pt x="488" y="1160"/>
                </a:lnTo>
                <a:lnTo>
                  <a:pt x="487" y="1157"/>
                </a:lnTo>
                <a:lnTo>
                  <a:pt x="485" y="1155"/>
                </a:lnTo>
                <a:lnTo>
                  <a:pt x="485" y="1155"/>
                </a:lnTo>
                <a:lnTo>
                  <a:pt x="480" y="1153"/>
                </a:lnTo>
                <a:lnTo>
                  <a:pt x="476" y="1153"/>
                </a:lnTo>
                <a:lnTo>
                  <a:pt x="474" y="1152"/>
                </a:lnTo>
                <a:lnTo>
                  <a:pt x="473" y="1148"/>
                </a:lnTo>
                <a:lnTo>
                  <a:pt x="473" y="1148"/>
                </a:lnTo>
                <a:lnTo>
                  <a:pt x="472" y="1125"/>
                </a:lnTo>
                <a:lnTo>
                  <a:pt x="472" y="1081"/>
                </a:lnTo>
                <a:lnTo>
                  <a:pt x="473" y="1017"/>
                </a:lnTo>
                <a:lnTo>
                  <a:pt x="473" y="1017"/>
                </a:lnTo>
                <a:lnTo>
                  <a:pt x="491" y="1136"/>
                </a:lnTo>
                <a:lnTo>
                  <a:pt x="491" y="1136"/>
                </a:lnTo>
                <a:lnTo>
                  <a:pt x="494" y="1155"/>
                </a:lnTo>
                <a:lnTo>
                  <a:pt x="500" y="1177"/>
                </a:lnTo>
                <a:lnTo>
                  <a:pt x="504" y="1193"/>
                </a:lnTo>
                <a:lnTo>
                  <a:pt x="504" y="1197"/>
                </a:lnTo>
                <a:lnTo>
                  <a:pt x="504" y="1199"/>
                </a:lnTo>
                <a:lnTo>
                  <a:pt x="504" y="1199"/>
                </a:lnTo>
                <a:lnTo>
                  <a:pt x="503" y="1200"/>
                </a:lnTo>
                <a:lnTo>
                  <a:pt x="502" y="1203"/>
                </a:lnTo>
                <a:lnTo>
                  <a:pt x="500" y="1218"/>
                </a:lnTo>
                <a:lnTo>
                  <a:pt x="500" y="1232"/>
                </a:lnTo>
                <a:lnTo>
                  <a:pt x="502" y="1238"/>
                </a:lnTo>
                <a:lnTo>
                  <a:pt x="504" y="1243"/>
                </a:lnTo>
                <a:lnTo>
                  <a:pt x="504" y="1243"/>
                </a:lnTo>
                <a:lnTo>
                  <a:pt x="511" y="1249"/>
                </a:lnTo>
                <a:lnTo>
                  <a:pt x="521" y="1255"/>
                </a:lnTo>
                <a:lnTo>
                  <a:pt x="534" y="1260"/>
                </a:lnTo>
                <a:lnTo>
                  <a:pt x="541" y="1261"/>
                </a:lnTo>
                <a:lnTo>
                  <a:pt x="547" y="1262"/>
                </a:lnTo>
                <a:lnTo>
                  <a:pt x="547" y="1262"/>
                </a:lnTo>
                <a:lnTo>
                  <a:pt x="563" y="1262"/>
                </a:lnTo>
                <a:lnTo>
                  <a:pt x="577" y="1261"/>
                </a:lnTo>
                <a:lnTo>
                  <a:pt x="584" y="1260"/>
                </a:lnTo>
                <a:lnTo>
                  <a:pt x="590" y="1257"/>
                </a:lnTo>
                <a:lnTo>
                  <a:pt x="595" y="1254"/>
                </a:lnTo>
                <a:lnTo>
                  <a:pt x="598" y="1249"/>
                </a:lnTo>
                <a:lnTo>
                  <a:pt x="598" y="1249"/>
                </a:lnTo>
                <a:lnTo>
                  <a:pt x="599" y="1243"/>
                </a:lnTo>
                <a:lnTo>
                  <a:pt x="598" y="1236"/>
                </a:lnTo>
                <a:lnTo>
                  <a:pt x="593" y="1220"/>
                </a:lnTo>
                <a:lnTo>
                  <a:pt x="588" y="1207"/>
                </a:lnTo>
                <a:lnTo>
                  <a:pt x="586" y="1199"/>
                </a:lnTo>
                <a:lnTo>
                  <a:pt x="586" y="1199"/>
                </a:lnTo>
                <a:lnTo>
                  <a:pt x="586" y="1163"/>
                </a:lnTo>
                <a:lnTo>
                  <a:pt x="586" y="1134"/>
                </a:lnTo>
                <a:lnTo>
                  <a:pt x="586" y="1111"/>
                </a:lnTo>
                <a:lnTo>
                  <a:pt x="586" y="1111"/>
                </a:lnTo>
                <a:lnTo>
                  <a:pt x="575" y="1019"/>
                </a:lnTo>
                <a:lnTo>
                  <a:pt x="569" y="960"/>
                </a:lnTo>
                <a:lnTo>
                  <a:pt x="566" y="923"/>
                </a:lnTo>
                <a:lnTo>
                  <a:pt x="566" y="923"/>
                </a:lnTo>
                <a:lnTo>
                  <a:pt x="568" y="899"/>
                </a:lnTo>
                <a:lnTo>
                  <a:pt x="568" y="888"/>
                </a:lnTo>
                <a:lnTo>
                  <a:pt x="566" y="866"/>
                </a:lnTo>
                <a:lnTo>
                  <a:pt x="566" y="866"/>
                </a:lnTo>
                <a:lnTo>
                  <a:pt x="563" y="771"/>
                </a:lnTo>
                <a:lnTo>
                  <a:pt x="562" y="722"/>
                </a:lnTo>
                <a:lnTo>
                  <a:pt x="560" y="697"/>
                </a:lnTo>
                <a:lnTo>
                  <a:pt x="560" y="697"/>
                </a:lnTo>
                <a:lnTo>
                  <a:pt x="559" y="687"/>
                </a:lnTo>
                <a:lnTo>
                  <a:pt x="558" y="677"/>
                </a:lnTo>
                <a:lnTo>
                  <a:pt x="558" y="667"/>
                </a:lnTo>
                <a:lnTo>
                  <a:pt x="559" y="662"/>
                </a:lnTo>
                <a:lnTo>
                  <a:pt x="560" y="660"/>
                </a:lnTo>
                <a:lnTo>
                  <a:pt x="560" y="660"/>
                </a:lnTo>
                <a:lnTo>
                  <a:pt x="564" y="649"/>
                </a:lnTo>
                <a:lnTo>
                  <a:pt x="568" y="635"/>
                </a:lnTo>
                <a:lnTo>
                  <a:pt x="572" y="615"/>
                </a:lnTo>
                <a:lnTo>
                  <a:pt x="572" y="615"/>
                </a:lnTo>
                <a:lnTo>
                  <a:pt x="592" y="607"/>
                </a:lnTo>
                <a:lnTo>
                  <a:pt x="635" y="589"/>
                </a:lnTo>
                <a:lnTo>
                  <a:pt x="659" y="577"/>
                </a:lnTo>
                <a:lnTo>
                  <a:pt x="680" y="566"/>
                </a:lnTo>
                <a:lnTo>
                  <a:pt x="696" y="555"/>
                </a:lnTo>
                <a:lnTo>
                  <a:pt x="701" y="551"/>
                </a:lnTo>
                <a:lnTo>
                  <a:pt x="704" y="546"/>
                </a:lnTo>
                <a:lnTo>
                  <a:pt x="704" y="546"/>
                </a:lnTo>
                <a:lnTo>
                  <a:pt x="706" y="542"/>
                </a:lnTo>
                <a:lnTo>
                  <a:pt x="706" y="537"/>
                </a:lnTo>
                <a:lnTo>
                  <a:pt x="704" y="527"/>
                </a:lnTo>
                <a:lnTo>
                  <a:pt x="700" y="515"/>
                </a:lnTo>
                <a:lnTo>
                  <a:pt x="694" y="503"/>
                </a:lnTo>
                <a:lnTo>
                  <a:pt x="680" y="476"/>
                </a:lnTo>
                <a:lnTo>
                  <a:pt x="667" y="452"/>
                </a:lnTo>
                <a:lnTo>
                  <a:pt x="667" y="452"/>
                </a:lnTo>
                <a:lnTo>
                  <a:pt x="655" y="429"/>
                </a:lnTo>
                <a:lnTo>
                  <a:pt x="642" y="407"/>
                </a:lnTo>
                <a:lnTo>
                  <a:pt x="631" y="389"/>
                </a:lnTo>
                <a:lnTo>
                  <a:pt x="623" y="377"/>
                </a:lnTo>
                <a:lnTo>
                  <a:pt x="623" y="377"/>
                </a:lnTo>
                <a:lnTo>
                  <a:pt x="617" y="372"/>
                </a:lnTo>
                <a:lnTo>
                  <a:pt x="610" y="368"/>
                </a:lnTo>
                <a:lnTo>
                  <a:pt x="598" y="365"/>
                </a:lnTo>
                <a:lnTo>
                  <a:pt x="598" y="365"/>
                </a:lnTo>
                <a:lnTo>
                  <a:pt x="593" y="363"/>
                </a:lnTo>
                <a:lnTo>
                  <a:pt x="589" y="362"/>
                </a:lnTo>
                <a:lnTo>
                  <a:pt x="586" y="360"/>
                </a:lnTo>
                <a:lnTo>
                  <a:pt x="582" y="355"/>
                </a:lnTo>
                <a:lnTo>
                  <a:pt x="577" y="349"/>
                </a:lnTo>
                <a:lnTo>
                  <a:pt x="572" y="339"/>
                </a:lnTo>
                <a:lnTo>
                  <a:pt x="566" y="326"/>
                </a:lnTo>
                <a:lnTo>
                  <a:pt x="566" y="326"/>
                </a:lnTo>
                <a:lnTo>
                  <a:pt x="560" y="314"/>
                </a:lnTo>
                <a:lnTo>
                  <a:pt x="556" y="305"/>
                </a:lnTo>
                <a:lnTo>
                  <a:pt x="552" y="297"/>
                </a:lnTo>
                <a:lnTo>
                  <a:pt x="548" y="293"/>
                </a:lnTo>
                <a:lnTo>
                  <a:pt x="545" y="290"/>
                </a:lnTo>
                <a:lnTo>
                  <a:pt x="544" y="289"/>
                </a:lnTo>
                <a:lnTo>
                  <a:pt x="541" y="289"/>
                </a:lnTo>
                <a:lnTo>
                  <a:pt x="541" y="289"/>
                </a:lnTo>
                <a:lnTo>
                  <a:pt x="533" y="257"/>
                </a:lnTo>
                <a:lnTo>
                  <a:pt x="524" y="234"/>
                </a:lnTo>
                <a:lnTo>
                  <a:pt x="520" y="225"/>
                </a:lnTo>
                <a:lnTo>
                  <a:pt x="516" y="221"/>
                </a:lnTo>
                <a:lnTo>
                  <a:pt x="516" y="221"/>
                </a:lnTo>
                <a:lnTo>
                  <a:pt x="514" y="218"/>
                </a:lnTo>
                <a:lnTo>
                  <a:pt x="510" y="217"/>
                </a:lnTo>
                <a:lnTo>
                  <a:pt x="505" y="218"/>
                </a:lnTo>
                <a:lnTo>
                  <a:pt x="499" y="219"/>
                </a:lnTo>
                <a:lnTo>
                  <a:pt x="491" y="221"/>
                </a:lnTo>
                <a:lnTo>
                  <a:pt x="491" y="221"/>
                </a:lnTo>
                <a:lnTo>
                  <a:pt x="470" y="219"/>
                </a:lnTo>
                <a:lnTo>
                  <a:pt x="460" y="221"/>
                </a:lnTo>
                <a:lnTo>
                  <a:pt x="454" y="201"/>
                </a:lnTo>
                <a:lnTo>
                  <a:pt x="454" y="201"/>
                </a:lnTo>
                <a:lnTo>
                  <a:pt x="460" y="200"/>
                </a:lnTo>
                <a:lnTo>
                  <a:pt x="464" y="199"/>
                </a:lnTo>
                <a:lnTo>
                  <a:pt x="466" y="197"/>
                </a:lnTo>
                <a:lnTo>
                  <a:pt x="467" y="195"/>
                </a:lnTo>
                <a:lnTo>
                  <a:pt x="467" y="195"/>
                </a:lnTo>
                <a:lnTo>
                  <a:pt x="463" y="185"/>
                </a:lnTo>
                <a:lnTo>
                  <a:pt x="457" y="168"/>
                </a:lnTo>
                <a:lnTo>
                  <a:pt x="448" y="145"/>
                </a:lnTo>
                <a:lnTo>
                  <a:pt x="448" y="145"/>
                </a:lnTo>
                <a:lnTo>
                  <a:pt x="454" y="119"/>
                </a:lnTo>
                <a:lnTo>
                  <a:pt x="458" y="96"/>
                </a:lnTo>
                <a:lnTo>
                  <a:pt x="460" y="85"/>
                </a:lnTo>
                <a:lnTo>
                  <a:pt x="460" y="75"/>
                </a:lnTo>
                <a:lnTo>
                  <a:pt x="460" y="75"/>
                </a:lnTo>
                <a:lnTo>
                  <a:pt x="460" y="72"/>
                </a:lnTo>
                <a:lnTo>
                  <a:pt x="457" y="67"/>
                </a:lnTo>
                <a:lnTo>
                  <a:pt x="449" y="56"/>
                </a:lnTo>
                <a:lnTo>
                  <a:pt x="438" y="44"/>
                </a:lnTo>
                <a:lnTo>
                  <a:pt x="424" y="32"/>
                </a:lnTo>
                <a:lnTo>
                  <a:pt x="409" y="21"/>
                </a:lnTo>
                <a:lnTo>
                  <a:pt x="395" y="12"/>
                </a:lnTo>
                <a:lnTo>
                  <a:pt x="382" y="5"/>
                </a:lnTo>
                <a:lnTo>
                  <a:pt x="372" y="1"/>
                </a:lnTo>
                <a:lnTo>
                  <a:pt x="372" y="1"/>
                </a:lnTo>
                <a:lnTo>
                  <a:pt x="368" y="0"/>
                </a:lnTo>
                <a:lnTo>
                  <a:pt x="365" y="0"/>
                </a:lnTo>
                <a:lnTo>
                  <a:pt x="361" y="1"/>
                </a:lnTo>
                <a:lnTo>
                  <a:pt x="358" y="3"/>
                </a:lnTo>
                <a:lnTo>
                  <a:pt x="350" y="8"/>
                </a:lnTo>
                <a:lnTo>
                  <a:pt x="344" y="15"/>
                </a:lnTo>
                <a:lnTo>
                  <a:pt x="332" y="29"/>
                </a:lnTo>
                <a:lnTo>
                  <a:pt x="328" y="35"/>
                </a:lnTo>
                <a:lnTo>
                  <a:pt x="322" y="38"/>
                </a:lnTo>
                <a:lnTo>
                  <a:pt x="322" y="38"/>
                </a:lnTo>
                <a:lnTo>
                  <a:pt x="316" y="39"/>
                </a:lnTo>
                <a:lnTo>
                  <a:pt x="306" y="41"/>
                </a:lnTo>
                <a:lnTo>
                  <a:pt x="282" y="42"/>
                </a:lnTo>
                <a:lnTo>
                  <a:pt x="269" y="42"/>
                </a:lnTo>
                <a:lnTo>
                  <a:pt x="259" y="44"/>
                </a:lnTo>
                <a:lnTo>
                  <a:pt x="251" y="47"/>
                </a:lnTo>
                <a:lnTo>
                  <a:pt x="248" y="48"/>
                </a:lnTo>
                <a:lnTo>
                  <a:pt x="247" y="50"/>
                </a:lnTo>
                <a:lnTo>
                  <a:pt x="247" y="50"/>
                </a:lnTo>
                <a:lnTo>
                  <a:pt x="247" y="54"/>
                </a:lnTo>
                <a:lnTo>
                  <a:pt x="247" y="56"/>
                </a:lnTo>
                <a:lnTo>
                  <a:pt x="251" y="62"/>
                </a:lnTo>
                <a:lnTo>
                  <a:pt x="257" y="68"/>
                </a:lnTo>
                <a:lnTo>
                  <a:pt x="264" y="74"/>
                </a:lnTo>
                <a:lnTo>
                  <a:pt x="278" y="84"/>
                </a:lnTo>
                <a:lnTo>
                  <a:pt x="284" y="89"/>
                </a:lnTo>
                <a:lnTo>
                  <a:pt x="284" y="89"/>
                </a:lnTo>
                <a:lnTo>
                  <a:pt x="286" y="96"/>
                </a:lnTo>
                <a:lnTo>
                  <a:pt x="288" y="102"/>
                </a:lnTo>
                <a:lnTo>
                  <a:pt x="290" y="107"/>
                </a:lnTo>
                <a:lnTo>
                  <a:pt x="290" y="107"/>
                </a:lnTo>
                <a:lnTo>
                  <a:pt x="294" y="113"/>
                </a:lnTo>
                <a:lnTo>
                  <a:pt x="295" y="119"/>
                </a:lnTo>
                <a:lnTo>
                  <a:pt x="298" y="132"/>
                </a:lnTo>
                <a:lnTo>
                  <a:pt x="298" y="132"/>
                </a:lnTo>
                <a:lnTo>
                  <a:pt x="298" y="141"/>
                </a:lnTo>
                <a:lnTo>
                  <a:pt x="298" y="151"/>
                </a:lnTo>
                <a:lnTo>
                  <a:pt x="298" y="151"/>
                </a:lnTo>
                <a:lnTo>
                  <a:pt x="298" y="158"/>
                </a:lnTo>
                <a:lnTo>
                  <a:pt x="299" y="163"/>
                </a:lnTo>
                <a:lnTo>
                  <a:pt x="301" y="167"/>
                </a:lnTo>
                <a:lnTo>
                  <a:pt x="304" y="170"/>
                </a:lnTo>
                <a:lnTo>
                  <a:pt x="304" y="170"/>
                </a:lnTo>
                <a:lnTo>
                  <a:pt x="307" y="174"/>
                </a:lnTo>
                <a:lnTo>
                  <a:pt x="308" y="177"/>
                </a:lnTo>
                <a:lnTo>
                  <a:pt x="310" y="182"/>
                </a:lnTo>
                <a:lnTo>
                  <a:pt x="310" y="182"/>
                </a:lnTo>
                <a:lnTo>
                  <a:pt x="310" y="186"/>
                </a:lnTo>
                <a:lnTo>
                  <a:pt x="308" y="189"/>
                </a:lnTo>
                <a:lnTo>
                  <a:pt x="307" y="198"/>
                </a:lnTo>
                <a:lnTo>
                  <a:pt x="307" y="201"/>
                </a:lnTo>
                <a:lnTo>
                  <a:pt x="308" y="204"/>
                </a:lnTo>
                <a:lnTo>
                  <a:pt x="311" y="206"/>
                </a:lnTo>
                <a:lnTo>
                  <a:pt x="316" y="207"/>
                </a:lnTo>
                <a:lnTo>
                  <a:pt x="316" y="207"/>
                </a:lnTo>
                <a:lnTo>
                  <a:pt x="325" y="210"/>
                </a:lnTo>
                <a:lnTo>
                  <a:pt x="331" y="211"/>
                </a:lnTo>
                <a:lnTo>
                  <a:pt x="335" y="213"/>
                </a:lnTo>
                <a:lnTo>
                  <a:pt x="335" y="213"/>
                </a:lnTo>
                <a:lnTo>
                  <a:pt x="332" y="230"/>
                </a:lnTo>
                <a:lnTo>
                  <a:pt x="330" y="241"/>
                </a:lnTo>
                <a:lnTo>
                  <a:pt x="329" y="245"/>
                </a:lnTo>
                <a:lnTo>
                  <a:pt x="329" y="245"/>
                </a:lnTo>
                <a:lnTo>
                  <a:pt x="329" y="245"/>
                </a:lnTo>
                <a:lnTo>
                  <a:pt x="320" y="246"/>
                </a:lnTo>
                <a:lnTo>
                  <a:pt x="305" y="248"/>
                </a:lnTo>
                <a:lnTo>
                  <a:pt x="287" y="253"/>
                </a:lnTo>
                <a:lnTo>
                  <a:pt x="278" y="255"/>
                </a:lnTo>
                <a:lnTo>
                  <a:pt x="272" y="258"/>
                </a:lnTo>
                <a:lnTo>
                  <a:pt x="272" y="258"/>
                </a:lnTo>
                <a:lnTo>
                  <a:pt x="266" y="261"/>
                </a:lnTo>
                <a:lnTo>
                  <a:pt x="262" y="269"/>
                </a:lnTo>
                <a:lnTo>
                  <a:pt x="257" y="276"/>
                </a:lnTo>
                <a:lnTo>
                  <a:pt x="252" y="284"/>
                </a:lnTo>
                <a:lnTo>
                  <a:pt x="245" y="301"/>
                </a:lnTo>
                <a:lnTo>
                  <a:pt x="242" y="308"/>
                </a:lnTo>
                <a:lnTo>
                  <a:pt x="241" y="314"/>
                </a:lnTo>
                <a:lnTo>
                  <a:pt x="241" y="314"/>
                </a:lnTo>
                <a:lnTo>
                  <a:pt x="238" y="332"/>
                </a:lnTo>
                <a:lnTo>
                  <a:pt x="230" y="362"/>
                </a:lnTo>
                <a:lnTo>
                  <a:pt x="222" y="392"/>
                </a:lnTo>
                <a:lnTo>
                  <a:pt x="218" y="402"/>
                </a:lnTo>
                <a:lnTo>
                  <a:pt x="216" y="408"/>
                </a:lnTo>
                <a:lnTo>
                  <a:pt x="216" y="408"/>
                </a:lnTo>
                <a:lnTo>
                  <a:pt x="214" y="415"/>
                </a:lnTo>
                <a:lnTo>
                  <a:pt x="211" y="426"/>
                </a:lnTo>
                <a:lnTo>
                  <a:pt x="205" y="456"/>
                </a:lnTo>
                <a:lnTo>
                  <a:pt x="197" y="503"/>
                </a:lnTo>
                <a:lnTo>
                  <a:pt x="197" y="503"/>
                </a:lnTo>
                <a:lnTo>
                  <a:pt x="192" y="511"/>
                </a:lnTo>
                <a:lnTo>
                  <a:pt x="184" y="524"/>
                </a:lnTo>
                <a:lnTo>
                  <a:pt x="172" y="540"/>
                </a:lnTo>
                <a:lnTo>
                  <a:pt x="172" y="5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1">
            <a:extLst>
              <a:ext uri="{FF2B5EF4-FFF2-40B4-BE49-F238E27FC236}">
                <a16:creationId xmlns:a16="http://schemas.microsoft.com/office/drawing/2014/main" id="{B8C2FAE6-39E0-4DE7-9116-D6281AC136BE}"/>
              </a:ext>
            </a:extLst>
          </p:cNvPr>
          <p:cNvSpPr>
            <a:spLocks noEditPoints="1"/>
          </p:cNvSpPr>
          <p:nvPr/>
        </p:nvSpPr>
        <p:spPr bwMode="auto">
          <a:xfrm>
            <a:off x="4398849" y="4663161"/>
            <a:ext cx="1114616" cy="1685804"/>
          </a:xfrm>
          <a:custGeom>
            <a:avLst/>
            <a:gdLst>
              <a:gd name="T0" fmla="*/ 216 w 1044"/>
              <a:gd name="T1" fmla="*/ 670 h 1579"/>
              <a:gd name="T2" fmla="*/ 208 w 1044"/>
              <a:gd name="T3" fmla="*/ 540 h 1579"/>
              <a:gd name="T4" fmla="*/ 158 w 1044"/>
              <a:gd name="T5" fmla="*/ 450 h 1579"/>
              <a:gd name="T6" fmla="*/ 36 w 1044"/>
              <a:gd name="T7" fmla="*/ 470 h 1579"/>
              <a:gd name="T8" fmla="*/ 28 w 1044"/>
              <a:gd name="T9" fmla="*/ 589 h 1579"/>
              <a:gd name="T10" fmla="*/ 7 w 1044"/>
              <a:gd name="T11" fmla="*/ 763 h 1579"/>
              <a:gd name="T12" fmla="*/ 26 w 1044"/>
              <a:gd name="T13" fmla="*/ 840 h 1579"/>
              <a:gd name="T14" fmla="*/ 11 w 1044"/>
              <a:gd name="T15" fmla="*/ 1010 h 1579"/>
              <a:gd name="T16" fmla="*/ 41 w 1044"/>
              <a:gd name="T17" fmla="*/ 1181 h 1579"/>
              <a:gd name="T18" fmla="*/ 36 w 1044"/>
              <a:gd name="T19" fmla="*/ 1310 h 1579"/>
              <a:gd name="T20" fmla="*/ 44 w 1044"/>
              <a:gd name="T21" fmla="*/ 1476 h 1579"/>
              <a:gd name="T22" fmla="*/ 97 w 1044"/>
              <a:gd name="T23" fmla="*/ 1397 h 1579"/>
              <a:gd name="T24" fmla="*/ 190 w 1044"/>
              <a:gd name="T25" fmla="*/ 1181 h 1579"/>
              <a:gd name="T26" fmla="*/ 209 w 1044"/>
              <a:gd name="T27" fmla="*/ 1469 h 1579"/>
              <a:gd name="T28" fmla="*/ 257 w 1044"/>
              <a:gd name="T29" fmla="*/ 1579 h 1579"/>
              <a:gd name="T30" fmla="*/ 269 w 1044"/>
              <a:gd name="T31" fmla="*/ 1495 h 1579"/>
              <a:gd name="T32" fmla="*/ 270 w 1044"/>
              <a:gd name="T33" fmla="*/ 1384 h 1579"/>
              <a:gd name="T34" fmla="*/ 299 w 1044"/>
              <a:gd name="T35" fmla="*/ 1172 h 1579"/>
              <a:gd name="T36" fmla="*/ 266 w 1044"/>
              <a:gd name="T37" fmla="*/ 922 h 1579"/>
              <a:gd name="T38" fmla="*/ 353 w 1044"/>
              <a:gd name="T39" fmla="*/ 888 h 1579"/>
              <a:gd name="T40" fmla="*/ 410 w 1044"/>
              <a:gd name="T41" fmla="*/ 845 h 1579"/>
              <a:gd name="T42" fmla="*/ 418 w 1044"/>
              <a:gd name="T43" fmla="*/ 716 h 1579"/>
              <a:gd name="T44" fmla="*/ 460 w 1044"/>
              <a:gd name="T45" fmla="*/ 794 h 1579"/>
              <a:gd name="T46" fmla="*/ 463 w 1044"/>
              <a:gd name="T47" fmla="*/ 1128 h 1579"/>
              <a:gd name="T48" fmla="*/ 481 w 1044"/>
              <a:gd name="T49" fmla="*/ 1343 h 1579"/>
              <a:gd name="T50" fmla="*/ 469 w 1044"/>
              <a:gd name="T51" fmla="*/ 1470 h 1579"/>
              <a:gd name="T52" fmla="*/ 540 w 1044"/>
              <a:gd name="T53" fmla="*/ 1392 h 1579"/>
              <a:gd name="T54" fmla="*/ 552 w 1044"/>
              <a:gd name="T55" fmla="*/ 1181 h 1579"/>
              <a:gd name="T56" fmla="*/ 623 w 1044"/>
              <a:gd name="T57" fmla="*/ 929 h 1579"/>
              <a:gd name="T58" fmla="*/ 677 w 1044"/>
              <a:gd name="T59" fmla="*/ 1128 h 1579"/>
              <a:gd name="T60" fmla="*/ 713 w 1044"/>
              <a:gd name="T61" fmla="*/ 1188 h 1579"/>
              <a:gd name="T62" fmla="*/ 727 w 1044"/>
              <a:gd name="T63" fmla="*/ 1512 h 1579"/>
              <a:gd name="T64" fmla="*/ 863 w 1044"/>
              <a:gd name="T65" fmla="*/ 1565 h 1579"/>
              <a:gd name="T66" fmla="*/ 829 w 1044"/>
              <a:gd name="T67" fmla="*/ 1481 h 1579"/>
              <a:gd name="T68" fmla="*/ 824 w 1044"/>
              <a:gd name="T69" fmla="*/ 1207 h 1579"/>
              <a:gd name="T70" fmla="*/ 869 w 1044"/>
              <a:gd name="T71" fmla="*/ 1436 h 1579"/>
              <a:gd name="T72" fmla="*/ 938 w 1044"/>
              <a:gd name="T73" fmla="*/ 1418 h 1579"/>
              <a:gd name="T74" fmla="*/ 908 w 1044"/>
              <a:gd name="T75" fmla="*/ 1175 h 1579"/>
              <a:gd name="T76" fmla="*/ 943 w 1044"/>
              <a:gd name="T77" fmla="*/ 1224 h 1579"/>
              <a:gd name="T78" fmla="*/ 972 w 1044"/>
              <a:gd name="T79" fmla="*/ 1430 h 1579"/>
              <a:gd name="T80" fmla="*/ 998 w 1044"/>
              <a:gd name="T81" fmla="*/ 1321 h 1579"/>
              <a:gd name="T82" fmla="*/ 995 w 1044"/>
              <a:gd name="T83" fmla="*/ 1088 h 1579"/>
              <a:gd name="T84" fmla="*/ 1014 w 1044"/>
              <a:gd name="T85" fmla="*/ 862 h 1579"/>
              <a:gd name="T86" fmla="*/ 1043 w 1044"/>
              <a:gd name="T87" fmla="*/ 791 h 1579"/>
              <a:gd name="T88" fmla="*/ 938 w 1044"/>
              <a:gd name="T89" fmla="*/ 682 h 1579"/>
              <a:gd name="T90" fmla="*/ 972 w 1044"/>
              <a:gd name="T91" fmla="*/ 581 h 1579"/>
              <a:gd name="T92" fmla="*/ 889 w 1044"/>
              <a:gd name="T93" fmla="*/ 512 h 1579"/>
              <a:gd name="T94" fmla="*/ 794 w 1044"/>
              <a:gd name="T95" fmla="*/ 360 h 1579"/>
              <a:gd name="T96" fmla="*/ 689 w 1044"/>
              <a:gd name="T97" fmla="*/ 259 h 1579"/>
              <a:gd name="T98" fmla="*/ 683 w 1044"/>
              <a:gd name="T99" fmla="*/ 164 h 1579"/>
              <a:gd name="T100" fmla="*/ 713 w 1044"/>
              <a:gd name="T101" fmla="*/ 86 h 1579"/>
              <a:gd name="T102" fmla="*/ 609 w 1044"/>
              <a:gd name="T103" fmla="*/ 5 h 1579"/>
              <a:gd name="T104" fmla="*/ 502 w 1044"/>
              <a:gd name="T105" fmla="*/ 58 h 1579"/>
              <a:gd name="T106" fmla="*/ 504 w 1044"/>
              <a:gd name="T107" fmla="*/ 173 h 1579"/>
              <a:gd name="T108" fmla="*/ 569 w 1044"/>
              <a:gd name="T109" fmla="*/ 269 h 1579"/>
              <a:gd name="T110" fmla="*/ 421 w 1044"/>
              <a:gd name="T111" fmla="*/ 355 h 1579"/>
              <a:gd name="T112" fmla="*/ 377 w 1044"/>
              <a:gd name="T113" fmla="*/ 538 h 1579"/>
              <a:gd name="T114" fmla="*/ 367 w 1044"/>
              <a:gd name="T115" fmla="*/ 643 h 1579"/>
              <a:gd name="T116" fmla="*/ 326 w 1044"/>
              <a:gd name="T117" fmla="*/ 850 h 1579"/>
              <a:gd name="T118" fmla="*/ 756 w 1044"/>
              <a:gd name="T119" fmla="*/ 566 h 1579"/>
              <a:gd name="T120" fmla="*/ 815 w 1044"/>
              <a:gd name="T121" fmla="*/ 722 h 1579"/>
              <a:gd name="T122" fmla="*/ 763 w 1044"/>
              <a:gd name="T123" fmla="*/ 694 h 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44" h="1579">
                <a:moveTo>
                  <a:pt x="262" y="691"/>
                </a:moveTo>
                <a:lnTo>
                  <a:pt x="262" y="692"/>
                </a:lnTo>
                <a:lnTo>
                  <a:pt x="262" y="692"/>
                </a:lnTo>
                <a:lnTo>
                  <a:pt x="262" y="691"/>
                </a:lnTo>
                <a:lnTo>
                  <a:pt x="262" y="691"/>
                </a:lnTo>
                <a:lnTo>
                  <a:pt x="262" y="691"/>
                </a:lnTo>
                <a:close/>
                <a:moveTo>
                  <a:pt x="305" y="754"/>
                </a:moveTo>
                <a:lnTo>
                  <a:pt x="305" y="754"/>
                </a:lnTo>
                <a:lnTo>
                  <a:pt x="304" y="750"/>
                </a:lnTo>
                <a:lnTo>
                  <a:pt x="299" y="743"/>
                </a:lnTo>
                <a:lnTo>
                  <a:pt x="286" y="724"/>
                </a:lnTo>
                <a:lnTo>
                  <a:pt x="262" y="692"/>
                </a:lnTo>
                <a:lnTo>
                  <a:pt x="262" y="692"/>
                </a:lnTo>
                <a:lnTo>
                  <a:pt x="247" y="686"/>
                </a:lnTo>
                <a:lnTo>
                  <a:pt x="247" y="686"/>
                </a:lnTo>
                <a:lnTo>
                  <a:pt x="232" y="679"/>
                </a:lnTo>
                <a:lnTo>
                  <a:pt x="216" y="670"/>
                </a:lnTo>
                <a:lnTo>
                  <a:pt x="204" y="662"/>
                </a:lnTo>
                <a:lnTo>
                  <a:pt x="199" y="658"/>
                </a:lnTo>
                <a:lnTo>
                  <a:pt x="199" y="658"/>
                </a:lnTo>
                <a:lnTo>
                  <a:pt x="204" y="619"/>
                </a:lnTo>
                <a:lnTo>
                  <a:pt x="204" y="619"/>
                </a:lnTo>
                <a:lnTo>
                  <a:pt x="204" y="611"/>
                </a:lnTo>
                <a:lnTo>
                  <a:pt x="202" y="604"/>
                </a:lnTo>
                <a:lnTo>
                  <a:pt x="199" y="595"/>
                </a:lnTo>
                <a:lnTo>
                  <a:pt x="199" y="595"/>
                </a:lnTo>
                <a:lnTo>
                  <a:pt x="199" y="587"/>
                </a:lnTo>
                <a:lnTo>
                  <a:pt x="199" y="580"/>
                </a:lnTo>
                <a:lnTo>
                  <a:pt x="199" y="576"/>
                </a:lnTo>
                <a:lnTo>
                  <a:pt x="199" y="576"/>
                </a:lnTo>
                <a:lnTo>
                  <a:pt x="202" y="558"/>
                </a:lnTo>
                <a:lnTo>
                  <a:pt x="204" y="542"/>
                </a:lnTo>
                <a:lnTo>
                  <a:pt x="204" y="542"/>
                </a:lnTo>
                <a:lnTo>
                  <a:pt x="208" y="540"/>
                </a:lnTo>
                <a:lnTo>
                  <a:pt x="212" y="536"/>
                </a:lnTo>
                <a:lnTo>
                  <a:pt x="216" y="533"/>
                </a:lnTo>
                <a:lnTo>
                  <a:pt x="221" y="527"/>
                </a:lnTo>
                <a:lnTo>
                  <a:pt x="223" y="520"/>
                </a:lnTo>
                <a:lnTo>
                  <a:pt x="224" y="510"/>
                </a:lnTo>
                <a:lnTo>
                  <a:pt x="223" y="499"/>
                </a:lnTo>
                <a:lnTo>
                  <a:pt x="223" y="499"/>
                </a:lnTo>
                <a:lnTo>
                  <a:pt x="217" y="480"/>
                </a:lnTo>
                <a:lnTo>
                  <a:pt x="215" y="473"/>
                </a:lnTo>
                <a:lnTo>
                  <a:pt x="211" y="467"/>
                </a:lnTo>
                <a:lnTo>
                  <a:pt x="206" y="462"/>
                </a:lnTo>
                <a:lnTo>
                  <a:pt x="202" y="460"/>
                </a:lnTo>
                <a:lnTo>
                  <a:pt x="197" y="457"/>
                </a:lnTo>
                <a:lnTo>
                  <a:pt x="190" y="456"/>
                </a:lnTo>
                <a:lnTo>
                  <a:pt x="190" y="456"/>
                </a:lnTo>
                <a:lnTo>
                  <a:pt x="174" y="454"/>
                </a:lnTo>
                <a:lnTo>
                  <a:pt x="158" y="450"/>
                </a:lnTo>
                <a:lnTo>
                  <a:pt x="142" y="446"/>
                </a:lnTo>
                <a:lnTo>
                  <a:pt x="142" y="446"/>
                </a:lnTo>
                <a:lnTo>
                  <a:pt x="138" y="444"/>
                </a:lnTo>
                <a:lnTo>
                  <a:pt x="130" y="440"/>
                </a:lnTo>
                <a:lnTo>
                  <a:pt x="115" y="436"/>
                </a:lnTo>
                <a:lnTo>
                  <a:pt x="108" y="433"/>
                </a:lnTo>
                <a:lnTo>
                  <a:pt x="98" y="432"/>
                </a:lnTo>
                <a:lnTo>
                  <a:pt x="98" y="432"/>
                </a:lnTo>
                <a:lnTo>
                  <a:pt x="89" y="432"/>
                </a:lnTo>
                <a:lnTo>
                  <a:pt x="79" y="433"/>
                </a:lnTo>
                <a:lnTo>
                  <a:pt x="70" y="437"/>
                </a:lnTo>
                <a:lnTo>
                  <a:pt x="61" y="442"/>
                </a:lnTo>
                <a:lnTo>
                  <a:pt x="53" y="448"/>
                </a:lnTo>
                <a:lnTo>
                  <a:pt x="47" y="455"/>
                </a:lnTo>
                <a:lnTo>
                  <a:pt x="41" y="462"/>
                </a:lnTo>
                <a:lnTo>
                  <a:pt x="36" y="470"/>
                </a:lnTo>
                <a:lnTo>
                  <a:pt x="36" y="470"/>
                </a:lnTo>
                <a:lnTo>
                  <a:pt x="34" y="479"/>
                </a:lnTo>
                <a:lnTo>
                  <a:pt x="31" y="486"/>
                </a:lnTo>
                <a:lnTo>
                  <a:pt x="30" y="500"/>
                </a:lnTo>
                <a:lnTo>
                  <a:pt x="31" y="511"/>
                </a:lnTo>
                <a:lnTo>
                  <a:pt x="31" y="518"/>
                </a:lnTo>
                <a:lnTo>
                  <a:pt x="31" y="518"/>
                </a:lnTo>
                <a:lnTo>
                  <a:pt x="32" y="522"/>
                </a:lnTo>
                <a:lnTo>
                  <a:pt x="34" y="526"/>
                </a:lnTo>
                <a:lnTo>
                  <a:pt x="38" y="536"/>
                </a:lnTo>
                <a:lnTo>
                  <a:pt x="44" y="546"/>
                </a:lnTo>
                <a:lnTo>
                  <a:pt x="46" y="550"/>
                </a:lnTo>
                <a:lnTo>
                  <a:pt x="46" y="552"/>
                </a:lnTo>
                <a:lnTo>
                  <a:pt x="46" y="552"/>
                </a:lnTo>
                <a:lnTo>
                  <a:pt x="42" y="559"/>
                </a:lnTo>
                <a:lnTo>
                  <a:pt x="35" y="572"/>
                </a:lnTo>
                <a:lnTo>
                  <a:pt x="30" y="581"/>
                </a:lnTo>
                <a:lnTo>
                  <a:pt x="28" y="589"/>
                </a:lnTo>
                <a:lnTo>
                  <a:pt x="26" y="598"/>
                </a:lnTo>
                <a:lnTo>
                  <a:pt x="26" y="605"/>
                </a:lnTo>
                <a:lnTo>
                  <a:pt x="26" y="605"/>
                </a:lnTo>
                <a:lnTo>
                  <a:pt x="31" y="630"/>
                </a:lnTo>
                <a:lnTo>
                  <a:pt x="34" y="637"/>
                </a:lnTo>
                <a:lnTo>
                  <a:pt x="35" y="638"/>
                </a:lnTo>
                <a:lnTo>
                  <a:pt x="36" y="638"/>
                </a:lnTo>
                <a:lnTo>
                  <a:pt x="36" y="638"/>
                </a:lnTo>
                <a:lnTo>
                  <a:pt x="36" y="638"/>
                </a:lnTo>
                <a:lnTo>
                  <a:pt x="36" y="641"/>
                </a:lnTo>
                <a:lnTo>
                  <a:pt x="32" y="649"/>
                </a:lnTo>
                <a:lnTo>
                  <a:pt x="29" y="659"/>
                </a:lnTo>
                <a:lnTo>
                  <a:pt x="26" y="667"/>
                </a:lnTo>
                <a:lnTo>
                  <a:pt x="26" y="667"/>
                </a:lnTo>
                <a:lnTo>
                  <a:pt x="22" y="691"/>
                </a:lnTo>
                <a:lnTo>
                  <a:pt x="22" y="691"/>
                </a:lnTo>
                <a:lnTo>
                  <a:pt x="7" y="763"/>
                </a:lnTo>
                <a:lnTo>
                  <a:pt x="7" y="763"/>
                </a:lnTo>
                <a:lnTo>
                  <a:pt x="5" y="779"/>
                </a:lnTo>
                <a:lnTo>
                  <a:pt x="4" y="792"/>
                </a:lnTo>
                <a:lnTo>
                  <a:pt x="5" y="802"/>
                </a:lnTo>
                <a:lnTo>
                  <a:pt x="6" y="804"/>
                </a:lnTo>
                <a:lnTo>
                  <a:pt x="7" y="806"/>
                </a:lnTo>
                <a:lnTo>
                  <a:pt x="7" y="806"/>
                </a:lnTo>
                <a:lnTo>
                  <a:pt x="12" y="809"/>
                </a:lnTo>
                <a:lnTo>
                  <a:pt x="19" y="809"/>
                </a:lnTo>
                <a:lnTo>
                  <a:pt x="25" y="810"/>
                </a:lnTo>
                <a:lnTo>
                  <a:pt x="26" y="810"/>
                </a:lnTo>
                <a:lnTo>
                  <a:pt x="26" y="811"/>
                </a:lnTo>
                <a:lnTo>
                  <a:pt x="26" y="811"/>
                </a:lnTo>
                <a:lnTo>
                  <a:pt x="25" y="815"/>
                </a:lnTo>
                <a:lnTo>
                  <a:pt x="25" y="822"/>
                </a:lnTo>
                <a:lnTo>
                  <a:pt x="26" y="840"/>
                </a:lnTo>
                <a:lnTo>
                  <a:pt x="26" y="840"/>
                </a:lnTo>
                <a:lnTo>
                  <a:pt x="28" y="845"/>
                </a:lnTo>
                <a:lnTo>
                  <a:pt x="30" y="850"/>
                </a:lnTo>
                <a:lnTo>
                  <a:pt x="35" y="862"/>
                </a:lnTo>
                <a:lnTo>
                  <a:pt x="40" y="875"/>
                </a:lnTo>
                <a:lnTo>
                  <a:pt x="41" y="881"/>
                </a:lnTo>
                <a:lnTo>
                  <a:pt x="41" y="888"/>
                </a:lnTo>
                <a:lnTo>
                  <a:pt x="41" y="888"/>
                </a:lnTo>
                <a:lnTo>
                  <a:pt x="37" y="924"/>
                </a:lnTo>
                <a:lnTo>
                  <a:pt x="36" y="946"/>
                </a:lnTo>
                <a:lnTo>
                  <a:pt x="36" y="946"/>
                </a:lnTo>
                <a:lnTo>
                  <a:pt x="34" y="949"/>
                </a:lnTo>
                <a:lnTo>
                  <a:pt x="29" y="958"/>
                </a:lnTo>
                <a:lnTo>
                  <a:pt x="22" y="972"/>
                </a:lnTo>
                <a:lnTo>
                  <a:pt x="19" y="980"/>
                </a:lnTo>
                <a:lnTo>
                  <a:pt x="17" y="989"/>
                </a:lnTo>
                <a:lnTo>
                  <a:pt x="17" y="989"/>
                </a:lnTo>
                <a:lnTo>
                  <a:pt x="11" y="1010"/>
                </a:lnTo>
                <a:lnTo>
                  <a:pt x="5" y="1036"/>
                </a:lnTo>
                <a:lnTo>
                  <a:pt x="2" y="1049"/>
                </a:lnTo>
                <a:lnTo>
                  <a:pt x="0" y="1061"/>
                </a:lnTo>
                <a:lnTo>
                  <a:pt x="0" y="1072"/>
                </a:lnTo>
                <a:lnTo>
                  <a:pt x="2" y="1080"/>
                </a:lnTo>
                <a:lnTo>
                  <a:pt x="2" y="1080"/>
                </a:lnTo>
                <a:lnTo>
                  <a:pt x="7" y="1087"/>
                </a:lnTo>
                <a:lnTo>
                  <a:pt x="13" y="1092"/>
                </a:lnTo>
                <a:lnTo>
                  <a:pt x="19" y="1098"/>
                </a:lnTo>
                <a:lnTo>
                  <a:pt x="28" y="1102"/>
                </a:lnTo>
                <a:lnTo>
                  <a:pt x="40" y="1106"/>
                </a:lnTo>
                <a:lnTo>
                  <a:pt x="46" y="1109"/>
                </a:lnTo>
                <a:lnTo>
                  <a:pt x="46" y="1109"/>
                </a:lnTo>
                <a:lnTo>
                  <a:pt x="44" y="1141"/>
                </a:lnTo>
                <a:lnTo>
                  <a:pt x="42" y="1165"/>
                </a:lnTo>
                <a:lnTo>
                  <a:pt x="41" y="1181"/>
                </a:lnTo>
                <a:lnTo>
                  <a:pt x="41" y="1181"/>
                </a:lnTo>
                <a:lnTo>
                  <a:pt x="35" y="1204"/>
                </a:lnTo>
                <a:lnTo>
                  <a:pt x="34" y="1213"/>
                </a:lnTo>
                <a:lnTo>
                  <a:pt x="34" y="1217"/>
                </a:lnTo>
                <a:lnTo>
                  <a:pt x="36" y="1219"/>
                </a:lnTo>
                <a:lnTo>
                  <a:pt x="50" y="1224"/>
                </a:lnTo>
                <a:lnTo>
                  <a:pt x="50" y="1224"/>
                </a:lnTo>
                <a:lnTo>
                  <a:pt x="52" y="1230"/>
                </a:lnTo>
                <a:lnTo>
                  <a:pt x="52" y="1246"/>
                </a:lnTo>
                <a:lnTo>
                  <a:pt x="52" y="1255"/>
                </a:lnTo>
                <a:lnTo>
                  <a:pt x="50" y="1265"/>
                </a:lnTo>
                <a:lnTo>
                  <a:pt x="48" y="1274"/>
                </a:lnTo>
                <a:lnTo>
                  <a:pt x="46" y="1282"/>
                </a:lnTo>
                <a:lnTo>
                  <a:pt x="46" y="1282"/>
                </a:lnTo>
                <a:lnTo>
                  <a:pt x="41" y="1291"/>
                </a:lnTo>
                <a:lnTo>
                  <a:pt x="38" y="1297"/>
                </a:lnTo>
                <a:lnTo>
                  <a:pt x="36" y="1310"/>
                </a:lnTo>
                <a:lnTo>
                  <a:pt x="36" y="1310"/>
                </a:lnTo>
                <a:lnTo>
                  <a:pt x="34" y="1326"/>
                </a:lnTo>
                <a:lnTo>
                  <a:pt x="34" y="1346"/>
                </a:lnTo>
                <a:lnTo>
                  <a:pt x="32" y="1369"/>
                </a:lnTo>
                <a:lnTo>
                  <a:pt x="31" y="1387"/>
                </a:lnTo>
                <a:lnTo>
                  <a:pt x="31" y="1387"/>
                </a:lnTo>
                <a:lnTo>
                  <a:pt x="30" y="1394"/>
                </a:lnTo>
                <a:lnTo>
                  <a:pt x="28" y="1400"/>
                </a:lnTo>
                <a:lnTo>
                  <a:pt x="24" y="1412"/>
                </a:lnTo>
                <a:lnTo>
                  <a:pt x="23" y="1418"/>
                </a:lnTo>
                <a:lnTo>
                  <a:pt x="23" y="1427"/>
                </a:lnTo>
                <a:lnTo>
                  <a:pt x="24" y="1435"/>
                </a:lnTo>
                <a:lnTo>
                  <a:pt x="26" y="1445"/>
                </a:lnTo>
                <a:lnTo>
                  <a:pt x="26" y="1445"/>
                </a:lnTo>
                <a:lnTo>
                  <a:pt x="30" y="1454"/>
                </a:lnTo>
                <a:lnTo>
                  <a:pt x="35" y="1464"/>
                </a:lnTo>
                <a:lnTo>
                  <a:pt x="38" y="1471"/>
                </a:lnTo>
                <a:lnTo>
                  <a:pt x="44" y="1476"/>
                </a:lnTo>
                <a:lnTo>
                  <a:pt x="49" y="1481"/>
                </a:lnTo>
                <a:lnTo>
                  <a:pt x="54" y="1483"/>
                </a:lnTo>
                <a:lnTo>
                  <a:pt x="60" y="1484"/>
                </a:lnTo>
                <a:lnTo>
                  <a:pt x="65" y="1483"/>
                </a:lnTo>
                <a:lnTo>
                  <a:pt x="65" y="1483"/>
                </a:lnTo>
                <a:lnTo>
                  <a:pt x="70" y="1481"/>
                </a:lnTo>
                <a:lnTo>
                  <a:pt x="76" y="1475"/>
                </a:lnTo>
                <a:lnTo>
                  <a:pt x="80" y="1469"/>
                </a:lnTo>
                <a:lnTo>
                  <a:pt x="85" y="1460"/>
                </a:lnTo>
                <a:lnTo>
                  <a:pt x="89" y="1452"/>
                </a:lnTo>
                <a:lnTo>
                  <a:pt x="91" y="1441"/>
                </a:lnTo>
                <a:lnTo>
                  <a:pt x="92" y="1432"/>
                </a:lnTo>
                <a:lnTo>
                  <a:pt x="94" y="1421"/>
                </a:lnTo>
                <a:lnTo>
                  <a:pt x="94" y="1421"/>
                </a:lnTo>
                <a:lnTo>
                  <a:pt x="94" y="1408"/>
                </a:lnTo>
                <a:lnTo>
                  <a:pt x="96" y="1404"/>
                </a:lnTo>
                <a:lnTo>
                  <a:pt x="97" y="1397"/>
                </a:lnTo>
                <a:lnTo>
                  <a:pt x="98" y="1378"/>
                </a:lnTo>
                <a:lnTo>
                  <a:pt x="98" y="1378"/>
                </a:lnTo>
                <a:lnTo>
                  <a:pt x="98" y="1330"/>
                </a:lnTo>
                <a:lnTo>
                  <a:pt x="98" y="1310"/>
                </a:lnTo>
                <a:lnTo>
                  <a:pt x="98" y="1310"/>
                </a:lnTo>
                <a:lnTo>
                  <a:pt x="101" y="1295"/>
                </a:lnTo>
                <a:lnTo>
                  <a:pt x="104" y="1282"/>
                </a:lnTo>
                <a:lnTo>
                  <a:pt x="106" y="1277"/>
                </a:lnTo>
                <a:lnTo>
                  <a:pt x="108" y="1272"/>
                </a:lnTo>
                <a:lnTo>
                  <a:pt x="108" y="1272"/>
                </a:lnTo>
                <a:lnTo>
                  <a:pt x="114" y="1261"/>
                </a:lnTo>
                <a:lnTo>
                  <a:pt x="120" y="1247"/>
                </a:lnTo>
                <a:lnTo>
                  <a:pt x="127" y="1229"/>
                </a:lnTo>
                <a:lnTo>
                  <a:pt x="146" y="1224"/>
                </a:lnTo>
                <a:lnTo>
                  <a:pt x="156" y="1162"/>
                </a:lnTo>
                <a:lnTo>
                  <a:pt x="156" y="1162"/>
                </a:lnTo>
                <a:lnTo>
                  <a:pt x="190" y="1181"/>
                </a:lnTo>
                <a:lnTo>
                  <a:pt x="199" y="1186"/>
                </a:lnTo>
                <a:lnTo>
                  <a:pt x="204" y="1234"/>
                </a:lnTo>
                <a:lnTo>
                  <a:pt x="204" y="1234"/>
                </a:lnTo>
                <a:lnTo>
                  <a:pt x="212" y="1313"/>
                </a:lnTo>
                <a:lnTo>
                  <a:pt x="217" y="1361"/>
                </a:lnTo>
                <a:lnTo>
                  <a:pt x="218" y="1379"/>
                </a:lnTo>
                <a:lnTo>
                  <a:pt x="218" y="1392"/>
                </a:lnTo>
                <a:lnTo>
                  <a:pt x="218" y="1392"/>
                </a:lnTo>
                <a:lnTo>
                  <a:pt x="218" y="1414"/>
                </a:lnTo>
                <a:lnTo>
                  <a:pt x="218" y="1439"/>
                </a:lnTo>
                <a:lnTo>
                  <a:pt x="218" y="1469"/>
                </a:lnTo>
                <a:lnTo>
                  <a:pt x="218" y="1469"/>
                </a:lnTo>
                <a:lnTo>
                  <a:pt x="215" y="1466"/>
                </a:lnTo>
                <a:lnTo>
                  <a:pt x="212" y="1466"/>
                </a:lnTo>
                <a:lnTo>
                  <a:pt x="210" y="1468"/>
                </a:lnTo>
                <a:lnTo>
                  <a:pt x="209" y="1469"/>
                </a:lnTo>
                <a:lnTo>
                  <a:pt x="209" y="1469"/>
                </a:lnTo>
                <a:lnTo>
                  <a:pt x="208" y="1472"/>
                </a:lnTo>
                <a:lnTo>
                  <a:pt x="206" y="1476"/>
                </a:lnTo>
                <a:lnTo>
                  <a:pt x="205" y="1481"/>
                </a:lnTo>
                <a:lnTo>
                  <a:pt x="204" y="1488"/>
                </a:lnTo>
                <a:lnTo>
                  <a:pt x="204" y="1488"/>
                </a:lnTo>
                <a:lnTo>
                  <a:pt x="202" y="1504"/>
                </a:lnTo>
                <a:lnTo>
                  <a:pt x="198" y="1525"/>
                </a:lnTo>
                <a:lnTo>
                  <a:pt x="198" y="1544"/>
                </a:lnTo>
                <a:lnTo>
                  <a:pt x="198" y="1552"/>
                </a:lnTo>
                <a:lnTo>
                  <a:pt x="199" y="1555"/>
                </a:lnTo>
                <a:lnTo>
                  <a:pt x="199" y="1555"/>
                </a:lnTo>
                <a:lnTo>
                  <a:pt x="208" y="1561"/>
                </a:lnTo>
                <a:lnTo>
                  <a:pt x="223" y="1568"/>
                </a:lnTo>
                <a:lnTo>
                  <a:pt x="241" y="1577"/>
                </a:lnTo>
                <a:lnTo>
                  <a:pt x="250" y="1579"/>
                </a:lnTo>
                <a:lnTo>
                  <a:pt x="257" y="1579"/>
                </a:lnTo>
                <a:lnTo>
                  <a:pt x="257" y="1579"/>
                </a:lnTo>
                <a:lnTo>
                  <a:pt x="270" y="1579"/>
                </a:lnTo>
                <a:lnTo>
                  <a:pt x="276" y="1578"/>
                </a:lnTo>
                <a:lnTo>
                  <a:pt x="282" y="1577"/>
                </a:lnTo>
                <a:lnTo>
                  <a:pt x="287" y="1576"/>
                </a:lnTo>
                <a:lnTo>
                  <a:pt x="292" y="1572"/>
                </a:lnTo>
                <a:lnTo>
                  <a:pt x="294" y="1567"/>
                </a:lnTo>
                <a:lnTo>
                  <a:pt x="295" y="1560"/>
                </a:lnTo>
                <a:lnTo>
                  <a:pt x="295" y="1560"/>
                </a:lnTo>
                <a:lnTo>
                  <a:pt x="295" y="1553"/>
                </a:lnTo>
                <a:lnTo>
                  <a:pt x="295" y="1547"/>
                </a:lnTo>
                <a:lnTo>
                  <a:pt x="294" y="1542"/>
                </a:lnTo>
                <a:lnTo>
                  <a:pt x="292" y="1537"/>
                </a:lnTo>
                <a:lnTo>
                  <a:pt x="286" y="1528"/>
                </a:lnTo>
                <a:lnTo>
                  <a:pt x="276" y="1512"/>
                </a:lnTo>
                <a:lnTo>
                  <a:pt x="276" y="1512"/>
                </a:lnTo>
                <a:lnTo>
                  <a:pt x="271" y="1504"/>
                </a:lnTo>
                <a:lnTo>
                  <a:pt x="269" y="1495"/>
                </a:lnTo>
                <a:lnTo>
                  <a:pt x="266" y="1489"/>
                </a:lnTo>
                <a:lnTo>
                  <a:pt x="266" y="1483"/>
                </a:lnTo>
                <a:lnTo>
                  <a:pt x="266" y="1476"/>
                </a:lnTo>
                <a:lnTo>
                  <a:pt x="266" y="1474"/>
                </a:lnTo>
                <a:lnTo>
                  <a:pt x="266" y="1474"/>
                </a:lnTo>
                <a:lnTo>
                  <a:pt x="270" y="1465"/>
                </a:lnTo>
                <a:lnTo>
                  <a:pt x="272" y="1458"/>
                </a:lnTo>
                <a:lnTo>
                  <a:pt x="272" y="1456"/>
                </a:lnTo>
                <a:lnTo>
                  <a:pt x="271" y="1454"/>
                </a:lnTo>
                <a:lnTo>
                  <a:pt x="271" y="1454"/>
                </a:lnTo>
                <a:lnTo>
                  <a:pt x="268" y="1451"/>
                </a:lnTo>
                <a:lnTo>
                  <a:pt x="265" y="1444"/>
                </a:lnTo>
                <a:lnTo>
                  <a:pt x="263" y="1436"/>
                </a:lnTo>
                <a:lnTo>
                  <a:pt x="262" y="1430"/>
                </a:lnTo>
                <a:lnTo>
                  <a:pt x="262" y="1430"/>
                </a:lnTo>
                <a:lnTo>
                  <a:pt x="264" y="1415"/>
                </a:lnTo>
                <a:lnTo>
                  <a:pt x="270" y="1384"/>
                </a:lnTo>
                <a:lnTo>
                  <a:pt x="281" y="1325"/>
                </a:lnTo>
                <a:lnTo>
                  <a:pt x="281" y="1325"/>
                </a:lnTo>
                <a:lnTo>
                  <a:pt x="282" y="1315"/>
                </a:lnTo>
                <a:lnTo>
                  <a:pt x="282" y="1302"/>
                </a:lnTo>
                <a:lnTo>
                  <a:pt x="282" y="1276"/>
                </a:lnTo>
                <a:lnTo>
                  <a:pt x="278" y="1252"/>
                </a:lnTo>
                <a:lnTo>
                  <a:pt x="277" y="1243"/>
                </a:lnTo>
                <a:lnTo>
                  <a:pt x="276" y="1238"/>
                </a:lnTo>
                <a:lnTo>
                  <a:pt x="276" y="1238"/>
                </a:lnTo>
                <a:lnTo>
                  <a:pt x="275" y="1235"/>
                </a:lnTo>
                <a:lnTo>
                  <a:pt x="274" y="1228"/>
                </a:lnTo>
                <a:lnTo>
                  <a:pt x="272" y="1210"/>
                </a:lnTo>
                <a:lnTo>
                  <a:pt x="271" y="1186"/>
                </a:lnTo>
                <a:lnTo>
                  <a:pt x="271" y="1186"/>
                </a:lnTo>
                <a:lnTo>
                  <a:pt x="286" y="1180"/>
                </a:lnTo>
                <a:lnTo>
                  <a:pt x="296" y="1175"/>
                </a:lnTo>
                <a:lnTo>
                  <a:pt x="299" y="1172"/>
                </a:lnTo>
                <a:lnTo>
                  <a:pt x="300" y="1171"/>
                </a:lnTo>
                <a:lnTo>
                  <a:pt x="300" y="1171"/>
                </a:lnTo>
                <a:lnTo>
                  <a:pt x="300" y="1157"/>
                </a:lnTo>
                <a:lnTo>
                  <a:pt x="300" y="1126"/>
                </a:lnTo>
                <a:lnTo>
                  <a:pt x="300" y="1061"/>
                </a:lnTo>
                <a:lnTo>
                  <a:pt x="300" y="1061"/>
                </a:lnTo>
                <a:lnTo>
                  <a:pt x="301" y="1021"/>
                </a:lnTo>
                <a:lnTo>
                  <a:pt x="301" y="1006"/>
                </a:lnTo>
                <a:lnTo>
                  <a:pt x="301" y="1000"/>
                </a:lnTo>
                <a:lnTo>
                  <a:pt x="300" y="994"/>
                </a:lnTo>
                <a:lnTo>
                  <a:pt x="300" y="994"/>
                </a:lnTo>
                <a:lnTo>
                  <a:pt x="296" y="978"/>
                </a:lnTo>
                <a:lnTo>
                  <a:pt x="293" y="968"/>
                </a:lnTo>
                <a:lnTo>
                  <a:pt x="286" y="955"/>
                </a:lnTo>
                <a:lnTo>
                  <a:pt x="286" y="955"/>
                </a:lnTo>
                <a:lnTo>
                  <a:pt x="272" y="932"/>
                </a:lnTo>
                <a:lnTo>
                  <a:pt x="266" y="922"/>
                </a:lnTo>
                <a:lnTo>
                  <a:pt x="266" y="922"/>
                </a:lnTo>
                <a:lnTo>
                  <a:pt x="265" y="917"/>
                </a:lnTo>
                <a:lnTo>
                  <a:pt x="263" y="908"/>
                </a:lnTo>
                <a:lnTo>
                  <a:pt x="260" y="886"/>
                </a:lnTo>
                <a:lnTo>
                  <a:pt x="257" y="854"/>
                </a:lnTo>
                <a:lnTo>
                  <a:pt x="257" y="854"/>
                </a:lnTo>
                <a:lnTo>
                  <a:pt x="264" y="866"/>
                </a:lnTo>
                <a:lnTo>
                  <a:pt x="272" y="876"/>
                </a:lnTo>
                <a:lnTo>
                  <a:pt x="276" y="881"/>
                </a:lnTo>
                <a:lnTo>
                  <a:pt x="281" y="883"/>
                </a:lnTo>
                <a:lnTo>
                  <a:pt x="281" y="883"/>
                </a:lnTo>
                <a:lnTo>
                  <a:pt x="296" y="890"/>
                </a:lnTo>
                <a:lnTo>
                  <a:pt x="304" y="893"/>
                </a:lnTo>
                <a:lnTo>
                  <a:pt x="310" y="893"/>
                </a:lnTo>
                <a:lnTo>
                  <a:pt x="310" y="893"/>
                </a:lnTo>
                <a:lnTo>
                  <a:pt x="353" y="888"/>
                </a:lnTo>
                <a:lnTo>
                  <a:pt x="353" y="888"/>
                </a:lnTo>
                <a:lnTo>
                  <a:pt x="355" y="889"/>
                </a:lnTo>
                <a:lnTo>
                  <a:pt x="361" y="892"/>
                </a:lnTo>
                <a:lnTo>
                  <a:pt x="365" y="893"/>
                </a:lnTo>
                <a:lnTo>
                  <a:pt x="368" y="892"/>
                </a:lnTo>
                <a:lnTo>
                  <a:pt x="373" y="890"/>
                </a:lnTo>
                <a:lnTo>
                  <a:pt x="377" y="888"/>
                </a:lnTo>
                <a:lnTo>
                  <a:pt x="377" y="888"/>
                </a:lnTo>
                <a:lnTo>
                  <a:pt x="382" y="883"/>
                </a:lnTo>
                <a:lnTo>
                  <a:pt x="384" y="883"/>
                </a:lnTo>
                <a:lnTo>
                  <a:pt x="386" y="882"/>
                </a:lnTo>
                <a:lnTo>
                  <a:pt x="391" y="878"/>
                </a:lnTo>
                <a:lnTo>
                  <a:pt x="391" y="878"/>
                </a:lnTo>
                <a:lnTo>
                  <a:pt x="398" y="871"/>
                </a:lnTo>
                <a:lnTo>
                  <a:pt x="403" y="863"/>
                </a:lnTo>
                <a:lnTo>
                  <a:pt x="408" y="853"/>
                </a:lnTo>
                <a:lnTo>
                  <a:pt x="410" y="845"/>
                </a:lnTo>
                <a:lnTo>
                  <a:pt x="410" y="845"/>
                </a:lnTo>
                <a:lnTo>
                  <a:pt x="414" y="835"/>
                </a:lnTo>
                <a:lnTo>
                  <a:pt x="418" y="827"/>
                </a:lnTo>
                <a:lnTo>
                  <a:pt x="420" y="820"/>
                </a:lnTo>
                <a:lnTo>
                  <a:pt x="421" y="817"/>
                </a:lnTo>
                <a:lnTo>
                  <a:pt x="420" y="816"/>
                </a:lnTo>
                <a:lnTo>
                  <a:pt x="420" y="816"/>
                </a:lnTo>
                <a:lnTo>
                  <a:pt x="415" y="810"/>
                </a:lnTo>
                <a:lnTo>
                  <a:pt x="407" y="800"/>
                </a:lnTo>
                <a:lnTo>
                  <a:pt x="396" y="787"/>
                </a:lnTo>
                <a:lnTo>
                  <a:pt x="396" y="787"/>
                </a:lnTo>
                <a:lnTo>
                  <a:pt x="396" y="773"/>
                </a:lnTo>
                <a:lnTo>
                  <a:pt x="397" y="760"/>
                </a:lnTo>
                <a:lnTo>
                  <a:pt x="398" y="754"/>
                </a:lnTo>
                <a:lnTo>
                  <a:pt x="401" y="749"/>
                </a:lnTo>
                <a:lnTo>
                  <a:pt x="401" y="749"/>
                </a:lnTo>
                <a:lnTo>
                  <a:pt x="408" y="736"/>
                </a:lnTo>
                <a:lnTo>
                  <a:pt x="418" y="716"/>
                </a:lnTo>
                <a:lnTo>
                  <a:pt x="427" y="696"/>
                </a:lnTo>
                <a:lnTo>
                  <a:pt x="434" y="682"/>
                </a:lnTo>
                <a:lnTo>
                  <a:pt x="434" y="682"/>
                </a:lnTo>
                <a:lnTo>
                  <a:pt x="442" y="666"/>
                </a:lnTo>
                <a:lnTo>
                  <a:pt x="451" y="643"/>
                </a:lnTo>
                <a:lnTo>
                  <a:pt x="463" y="610"/>
                </a:lnTo>
                <a:lnTo>
                  <a:pt x="463" y="610"/>
                </a:lnTo>
                <a:lnTo>
                  <a:pt x="463" y="610"/>
                </a:lnTo>
                <a:lnTo>
                  <a:pt x="463" y="610"/>
                </a:lnTo>
                <a:lnTo>
                  <a:pt x="463" y="610"/>
                </a:lnTo>
                <a:lnTo>
                  <a:pt x="461" y="690"/>
                </a:lnTo>
                <a:lnTo>
                  <a:pt x="460" y="744"/>
                </a:lnTo>
                <a:lnTo>
                  <a:pt x="458" y="773"/>
                </a:lnTo>
                <a:lnTo>
                  <a:pt x="458" y="773"/>
                </a:lnTo>
                <a:lnTo>
                  <a:pt x="458" y="778"/>
                </a:lnTo>
                <a:lnTo>
                  <a:pt x="458" y="784"/>
                </a:lnTo>
                <a:lnTo>
                  <a:pt x="460" y="794"/>
                </a:lnTo>
                <a:lnTo>
                  <a:pt x="463" y="806"/>
                </a:lnTo>
                <a:lnTo>
                  <a:pt x="463" y="806"/>
                </a:lnTo>
                <a:lnTo>
                  <a:pt x="463" y="809"/>
                </a:lnTo>
                <a:lnTo>
                  <a:pt x="463" y="826"/>
                </a:lnTo>
                <a:lnTo>
                  <a:pt x="463" y="826"/>
                </a:lnTo>
                <a:lnTo>
                  <a:pt x="468" y="882"/>
                </a:lnTo>
                <a:lnTo>
                  <a:pt x="472" y="919"/>
                </a:lnTo>
                <a:lnTo>
                  <a:pt x="473" y="950"/>
                </a:lnTo>
                <a:lnTo>
                  <a:pt x="473" y="950"/>
                </a:lnTo>
                <a:lnTo>
                  <a:pt x="474" y="1031"/>
                </a:lnTo>
                <a:lnTo>
                  <a:pt x="474" y="1072"/>
                </a:lnTo>
                <a:lnTo>
                  <a:pt x="473" y="1094"/>
                </a:lnTo>
                <a:lnTo>
                  <a:pt x="473" y="1094"/>
                </a:lnTo>
                <a:lnTo>
                  <a:pt x="469" y="1112"/>
                </a:lnTo>
                <a:lnTo>
                  <a:pt x="467" y="1121"/>
                </a:lnTo>
                <a:lnTo>
                  <a:pt x="463" y="1128"/>
                </a:lnTo>
                <a:lnTo>
                  <a:pt x="463" y="1128"/>
                </a:lnTo>
                <a:lnTo>
                  <a:pt x="462" y="1130"/>
                </a:lnTo>
                <a:lnTo>
                  <a:pt x="461" y="1134"/>
                </a:lnTo>
                <a:lnTo>
                  <a:pt x="462" y="1140"/>
                </a:lnTo>
                <a:lnTo>
                  <a:pt x="463" y="1147"/>
                </a:lnTo>
                <a:lnTo>
                  <a:pt x="463" y="1147"/>
                </a:lnTo>
                <a:lnTo>
                  <a:pt x="462" y="1156"/>
                </a:lnTo>
                <a:lnTo>
                  <a:pt x="460" y="1178"/>
                </a:lnTo>
                <a:lnTo>
                  <a:pt x="457" y="1207"/>
                </a:lnTo>
                <a:lnTo>
                  <a:pt x="457" y="1223"/>
                </a:lnTo>
                <a:lnTo>
                  <a:pt x="458" y="1238"/>
                </a:lnTo>
                <a:lnTo>
                  <a:pt x="458" y="1238"/>
                </a:lnTo>
                <a:lnTo>
                  <a:pt x="463" y="1268"/>
                </a:lnTo>
                <a:lnTo>
                  <a:pt x="469" y="1297"/>
                </a:lnTo>
                <a:lnTo>
                  <a:pt x="478" y="1334"/>
                </a:lnTo>
                <a:lnTo>
                  <a:pt x="478" y="1334"/>
                </a:lnTo>
                <a:lnTo>
                  <a:pt x="479" y="1340"/>
                </a:lnTo>
                <a:lnTo>
                  <a:pt x="481" y="1343"/>
                </a:lnTo>
                <a:lnTo>
                  <a:pt x="482" y="1344"/>
                </a:lnTo>
                <a:lnTo>
                  <a:pt x="482" y="1344"/>
                </a:lnTo>
                <a:lnTo>
                  <a:pt x="476" y="1349"/>
                </a:lnTo>
                <a:lnTo>
                  <a:pt x="472" y="1354"/>
                </a:lnTo>
                <a:lnTo>
                  <a:pt x="468" y="1358"/>
                </a:lnTo>
                <a:lnTo>
                  <a:pt x="468" y="1358"/>
                </a:lnTo>
                <a:lnTo>
                  <a:pt x="467" y="1361"/>
                </a:lnTo>
                <a:lnTo>
                  <a:pt x="467" y="1361"/>
                </a:lnTo>
                <a:lnTo>
                  <a:pt x="468" y="1364"/>
                </a:lnTo>
                <a:lnTo>
                  <a:pt x="468" y="1382"/>
                </a:lnTo>
                <a:lnTo>
                  <a:pt x="468" y="1382"/>
                </a:lnTo>
                <a:lnTo>
                  <a:pt x="466" y="1406"/>
                </a:lnTo>
                <a:lnTo>
                  <a:pt x="463" y="1433"/>
                </a:lnTo>
                <a:lnTo>
                  <a:pt x="463" y="1446"/>
                </a:lnTo>
                <a:lnTo>
                  <a:pt x="464" y="1457"/>
                </a:lnTo>
                <a:lnTo>
                  <a:pt x="467" y="1466"/>
                </a:lnTo>
                <a:lnTo>
                  <a:pt x="469" y="1470"/>
                </a:lnTo>
                <a:lnTo>
                  <a:pt x="473" y="1474"/>
                </a:lnTo>
                <a:lnTo>
                  <a:pt x="473" y="1474"/>
                </a:lnTo>
                <a:lnTo>
                  <a:pt x="480" y="1478"/>
                </a:lnTo>
                <a:lnTo>
                  <a:pt x="488" y="1480"/>
                </a:lnTo>
                <a:lnTo>
                  <a:pt x="498" y="1481"/>
                </a:lnTo>
                <a:lnTo>
                  <a:pt x="506" y="1480"/>
                </a:lnTo>
                <a:lnTo>
                  <a:pt x="522" y="1477"/>
                </a:lnTo>
                <a:lnTo>
                  <a:pt x="530" y="1474"/>
                </a:lnTo>
                <a:lnTo>
                  <a:pt x="530" y="1474"/>
                </a:lnTo>
                <a:lnTo>
                  <a:pt x="533" y="1470"/>
                </a:lnTo>
                <a:lnTo>
                  <a:pt x="535" y="1464"/>
                </a:lnTo>
                <a:lnTo>
                  <a:pt x="539" y="1442"/>
                </a:lnTo>
                <a:lnTo>
                  <a:pt x="540" y="1430"/>
                </a:lnTo>
                <a:lnTo>
                  <a:pt x="541" y="1416"/>
                </a:lnTo>
                <a:lnTo>
                  <a:pt x="541" y="1404"/>
                </a:lnTo>
                <a:lnTo>
                  <a:pt x="540" y="1392"/>
                </a:lnTo>
                <a:lnTo>
                  <a:pt x="540" y="1392"/>
                </a:lnTo>
                <a:lnTo>
                  <a:pt x="538" y="1381"/>
                </a:lnTo>
                <a:lnTo>
                  <a:pt x="535" y="1372"/>
                </a:lnTo>
                <a:lnTo>
                  <a:pt x="529" y="1356"/>
                </a:lnTo>
                <a:lnTo>
                  <a:pt x="523" y="1343"/>
                </a:lnTo>
                <a:lnTo>
                  <a:pt x="522" y="1338"/>
                </a:lnTo>
                <a:lnTo>
                  <a:pt x="521" y="1334"/>
                </a:lnTo>
                <a:lnTo>
                  <a:pt x="521" y="1334"/>
                </a:lnTo>
                <a:lnTo>
                  <a:pt x="523" y="1308"/>
                </a:lnTo>
                <a:lnTo>
                  <a:pt x="526" y="1282"/>
                </a:lnTo>
                <a:lnTo>
                  <a:pt x="526" y="1282"/>
                </a:lnTo>
                <a:lnTo>
                  <a:pt x="529" y="1262"/>
                </a:lnTo>
                <a:lnTo>
                  <a:pt x="536" y="1228"/>
                </a:lnTo>
                <a:lnTo>
                  <a:pt x="545" y="1195"/>
                </a:lnTo>
                <a:lnTo>
                  <a:pt x="548" y="1184"/>
                </a:lnTo>
                <a:lnTo>
                  <a:pt x="550" y="1181"/>
                </a:lnTo>
                <a:lnTo>
                  <a:pt x="550" y="1181"/>
                </a:lnTo>
                <a:lnTo>
                  <a:pt x="552" y="1181"/>
                </a:lnTo>
                <a:lnTo>
                  <a:pt x="556" y="1178"/>
                </a:lnTo>
                <a:lnTo>
                  <a:pt x="567" y="1171"/>
                </a:lnTo>
                <a:lnTo>
                  <a:pt x="581" y="1162"/>
                </a:lnTo>
                <a:lnTo>
                  <a:pt x="585" y="1157"/>
                </a:lnTo>
                <a:lnTo>
                  <a:pt x="588" y="1152"/>
                </a:lnTo>
                <a:lnTo>
                  <a:pt x="588" y="1152"/>
                </a:lnTo>
                <a:lnTo>
                  <a:pt x="589" y="1145"/>
                </a:lnTo>
                <a:lnTo>
                  <a:pt x="591" y="1134"/>
                </a:lnTo>
                <a:lnTo>
                  <a:pt x="595" y="1106"/>
                </a:lnTo>
                <a:lnTo>
                  <a:pt x="597" y="1070"/>
                </a:lnTo>
                <a:lnTo>
                  <a:pt x="612" y="1051"/>
                </a:lnTo>
                <a:lnTo>
                  <a:pt x="612" y="1051"/>
                </a:lnTo>
                <a:lnTo>
                  <a:pt x="613" y="1030"/>
                </a:lnTo>
                <a:lnTo>
                  <a:pt x="615" y="984"/>
                </a:lnTo>
                <a:lnTo>
                  <a:pt x="618" y="961"/>
                </a:lnTo>
                <a:lnTo>
                  <a:pt x="620" y="941"/>
                </a:lnTo>
                <a:lnTo>
                  <a:pt x="623" y="929"/>
                </a:lnTo>
                <a:lnTo>
                  <a:pt x="625" y="926"/>
                </a:lnTo>
                <a:lnTo>
                  <a:pt x="625" y="925"/>
                </a:lnTo>
                <a:lnTo>
                  <a:pt x="626" y="926"/>
                </a:lnTo>
                <a:lnTo>
                  <a:pt x="626" y="926"/>
                </a:lnTo>
                <a:lnTo>
                  <a:pt x="630" y="932"/>
                </a:lnTo>
                <a:lnTo>
                  <a:pt x="632" y="940"/>
                </a:lnTo>
                <a:lnTo>
                  <a:pt x="639" y="961"/>
                </a:lnTo>
                <a:lnTo>
                  <a:pt x="647" y="985"/>
                </a:lnTo>
                <a:lnTo>
                  <a:pt x="655" y="1008"/>
                </a:lnTo>
                <a:lnTo>
                  <a:pt x="655" y="1008"/>
                </a:lnTo>
                <a:lnTo>
                  <a:pt x="659" y="1020"/>
                </a:lnTo>
                <a:lnTo>
                  <a:pt x="662" y="1033"/>
                </a:lnTo>
                <a:lnTo>
                  <a:pt x="667" y="1063"/>
                </a:lnTo>
                <a:lnTo>
                  <a:pt x="671" y="1092"/>
                </a:lnTo>
                <a:lnTo>
                  <a:pt x="674" y="1114"/>
                </a:lnTo>
                <a:lnTo>
                  <a:pt x="674" y="1114"/>
                </a:lnTo>
                <a:lnTo>
                  <a:pt x="677" y="1128"/>
                </a:lnTo>
                <a:lnTo>
                  <a:pt x="678" y="1139"/>
                </a:lnTo>
                <a:lnTo>
                  <a:pt x="679" y="1148"/>
                </a:lnTo>
                <a:lnTo>
                  <a:pt x="681" y="1152"/>
                </a:lnTo>
                <a:lnTo>
                  <a:pt x="684" y="1157"/>
                </a:lnTo>
                <a:lnTo>
                  <a:pt x="684" y="1157"/>
                </a:lnTo>
                <a:lnTo>
                  <a:pt x="687" y="1160"/>
                </a:lnTo>
                <a:lnTo>
                  <a:pt x="691" y="1164"/>
                </a:lnTo>
                <a:lnTo>
                  <a:pt x="699" y="1169"/>
                </a:lnTo>
                <a:lnTo>
                  <a:pt x="707" y="1171"/>
                </a:lnTo>
                <a:lnTo>
                  <a:pt x="713" y="1172"/>
                </a:lnTo>
                <a:lnTo>
                  <a:pt x="713" y="1172"/>
                </a:lnTo>
                <a:lnTo>
                  <a:pt x="713" y="1171"/>
                </a:lnTo>
                <a:lnTo>
                  <a:pt x="713" y="1171"/>
                </a:lnTo>
                <a:lnTo>
                  <a:pt x="713" y="1172"/>
                </a:lnTo>
                <a:lnTo>
                  <a:pt x="713" y="1172"/>
                </a:lnTo>
                <a:lnTo>
                  <a:pt x="713" y="1172"/>
                </a:lnTo>
                <a:lnTo>
                  <a:pt x="713" y="1188"/>
                </a:lnTo>
                <a:lnTo>
                  <a:pt x="714" y="1217"/>
                </a:lnTo>
                <a:lnTo>
                  <a:pt x="717" y="1277"/>
                </a:lnTo>
                <a:lnTo>
                  <a:pt x="717" y="1277"/>
                </a:lnTo>
                <a:lnTo>
                  <a:pt x="720" y="1291"/>
                </a:lnTo>
                <a:lnTo>
                  <a:pt x="723" y="1309"/>
                </a:lnTo>
                <a:lnTo>
                  <a:pt x="733" y="1352"/>
                </a:lnTo>
                <a:lnTo>
                  <a:pt x="738" y="1374"/>
                </a:lnTo>
                <a:lnTo>
                  <a:pt x="741" y="1393"/>
                </a:lnTo>
                <a:lnTo>
                  <a:pt x="743" y="1409"/>
                </a:lnTo>
                <a:lnTo>
                  <a:pt x="743" y="1416"/>
                </a:lnTo>
                <a:lnTo>
                  <a:pt x="741" y="1421"/>
                </a:lnTo>
                <a:lnTo>
                  <a:pt x="741" y="1421"/>
                </a:lnTo>
                <a:lnTo>
                  <a:pt x="739" y="1430"/>
                </a:lnTo>
                <a:lnTo>
                  <a:pt x="735" y="1441"/>
                </a:lnTo>
                <a:lnTo>
                  <a:pt x="732" y="1466"/>
                </a:lnTo>
                <a:lnTo>
                  <a:pt x="727" y="1512"/>
                </a:lnTo>
                <a:lnTo>
                  <a:pt x="727" y="1512"/>
                </a:lnTo>
                <a:lnTo>
                  <a:pt x="726" y="1524"/>
                </a:lnTo>
                <a:lnTo>
                  <a:pt x="727" y="1529"/>
                </a:lnTo>
                <a:lnTo>
                  <a:pt x="729" y="1534"/>
                </a:lnTo>
                <a:lnTo>
                  <a:pt x="737" y="1541"/>
                </a:lnTo>
                <a:lnTo>
                  <a:pt x="737" y="1541"/>
                </a:lnTo>
                <a:lnTo>
                  <a:pt x="743" y="1546"/>
                </a:lnTo>
                <a:lnTo>
                  <a:pt x="750" y="1552"/>
                </a:lnTo>
                <a:lnTo>
                  <a:pt x="758" y="1556"/>
                </a:lnTo>
                <a:lnTo>
                  <a:pt x="768" y="1560"/>
                </a:lnTo>
                <a:lnTo>
                  <a:pt x="786" y="1567"/>
                </a:lnTo>
                <a:lnTo>
                  <a:pt x="799" y="1570"/>
                </a:lnTo>
                <a:lnTo>
                  <a:pt x="799" y="1570"/>
                </a:lnTo>
                <a:lnTo>
                  <a:pt x="813" y="1571"/>
                </a:lnTo>
                <a:lnTo>
                  <a:pt x="835" y="1572"/>
                </a:lnTo>
                <a:lnTo>
                  <a:pt x="846" y="1571"/>
                </a:lnTo>
                <a:lnTo>
                  <a:pt x="855" y="1568"/>
                </a:lnTo>
                <a:lnTo>
                  <a:pt x="863" y="1565"/>
                </a:lnTo>
                <a:lnTo>
                  <a:pt x="865" y="1562"/>
                </a:lnTo>
                <a:lnTo>
                  <a:pt x="866" y="1560"/>
                </a:lnTo>
                <a:lnTo>
                  <a:pt x="866" y="1560"/>
                </a:lnTo>
                <a:lnTo>
                  <a:pt x="869" y="1554"/>
                </a:lnTo>
                <a:lnTo>
                  <a:pt x="871" y="1550"/>
                </a:lnTo>
                <a:lnTo>
                  <a:pt x="872" y="1546"/>
                </a:lnTo>
                <a:lnTo>
                  <a:pt x="873" y="1542"/>
                </a:lnTo>
                <a:lnTo>
                  <a:pt x="873" y="1537"/>
                </a:lnTo>
                <a:lnTo>
                  <a:pt x="872" y="1531"/>
                </a:lnTo>
                <a:lnTo>
                  <a:pt x="869" y="1523"/>
                </a:lnTo>
                <a:lnTo>
                  <a:pt x="861" y="1512"/>
                </a:lnTo>
                <a:lnTo>
                  <a:pt x="861" y="1512"/>
                </a:lnTo>
                <a:lnTo>
                  <a:pt x="854" y="1501"/>
                </a:lnTo>
                <a:lnTo>
                  <a:pt x="847" y="1494"/>
                </a:lnTo>
                <a:lnTo>
                  <a:pt x="842" y="1489"/>
                </a:lnTo>
                <a:lnTo>
                  <a:pt x="837" y="1486"/>
                </a:lnTo>
                <a:lnTo>
                  <a:pt x="829" y="1481"/>
                </a:lnTo>
                <a:lnTo>
                  <a:pt x="827" y="1478"/>
                </a:lnTo>
                <a:lnTo>
                  <a:pt x="823" y="1474"/>
                </a:lnTo>
                <a:lnTo>
                  <a:pt x="823" y="1474"/>
                </a:lnTo>
                <a:lnTo>
                  <a:pt x="803" y="1441"/>
                </a:lnTo>
                <a:lnTo>
                  <a:pt x="789" y="1421"/>
                </a:lnTo>
                <a:lnTo>
                  <a:pt x="789" y="1421"/>
                </a:lnTo>
                <a:lnTo>
                  <a:pt x="792" y="1414"/>
                </a:lnTo>
                <a:lnTo>
                  <a:pt x="795" y="1393"/>
                </a:lnTo>
                <a:lnTo>
                  <a:pt x="800" y="1363"/>
                </a:lnTo>
                <a:lnTo>
                  <a:pt x="803" y="1345"/>
                </a:lnTo>
                <a:lnTo>
                  <a:pt x="804" y="1325"/>
                </a:lnTo>
                <a:lnTo>
                  <a:pt x="804" y="1325"/>
                </a:lnTo>
                <a:lnTo>
                  <a:pt x="805" y="1303"/>
                </a:lnTo>
                <a:lnTo>
                  <a:pt x="809" y="1282"/>
                </a:lnTo>
                <a:lnTo>
                  <a:pt x="812" y="1260"/>
                </a:lnTo>
                <a:lnTo>
                  <a:pt x="817" y="1240"/>
                </a:lnTo>
                <a:lnTo>
                  <a:pt x="824" y="1207"/>
                </a:lnTo>
                <a:lnTo>
                  <a:pt x="828" y="1195"/>
                </a:lnTo>
                <a:lnTo>
                  <a:pt x="828" y="1195"/>
                </a:lnTo>
                <a:lnTo>
                  <a:pt x="835" y="1247"/>
                </a:lnTo>
                <a:lnTo>
                  <a:pt x="840" y="1288"/>
                </a:lnTo>
                <a:lnTo>
                  <a:pt x="842" y="1315"/>
                </a:lnTo>
                <a:lnTo>
                  <a:pt x="842" y="1315"/>
                </a:lnTo>
                <a:lnTo>
                  <a:pt x="843" y="1333"/>
                </a:lnTo>
                <a:lnTo>
                  <a:pt x="846" y="1354"/>
                </a:lnTo>
                <a:lnTo>
                  <a:pt x="848" y="1372"/>
                </a:lnTo>
                <a:lnTo>
                  <a:pt x="852" y="1382"/>
                </a:lnTo>
                <a:lnTo>
                  <a:pt x="852" y="1382"/>
                </a:lnTo>
                <a:lnTo>
                  <a:pt x="860" y="1397"/>
                </a:lnTo>
                <a:lnTo>
                  <a:pt x="864" y="1406"/>
                </a:lnTo>
                <a:lnTo>
                  <a:pt x="866" y="1416"/>
                </a:lnTo>
                <a:lnTo>
                  <a:pt x="866" y="1416"/>
                </a:lnTo>
                <a:lnTo>
                  <a:pt x="867" y="1426"/>
                </a:lnTo>
                <a:lnTo>
                  <a:pt x="869" y="1436"/>
                </a:lnTo>
                <a:lnTo>
                  <a:pt x="871" y="1442"/>
                </a:lnTo>
                <a:lnTo>
                  <a:pt x="873" y="1447"/>
                </a:lnTo>
                <a:lnTo>
                  <a:pt x="876" y="1451"/>
                </a:lnTo>
                <a:lnTo>
                  <a:pt x="881" y="1454"/>
                </a:lnTo>
                <a:lnTo>
                  <a:pt x="881" y="1454"/>
                </a:lnTo>
                <a:lnTo>
                  <a:pt x="887" y="1457"/>
                </a:lnTo>
                <a:lnTo>
                  <a:pt x="894" y="1457"/>
                </a:lnTo>
                <a:lnTo>
                  <a:pt x="902" y="1457"/>
                </a:lnTo>
                <a:lnTo>
                  <a:pt x="912" y="1454"/>
                </a:lnTo>
                <a:lnTo>
                  <a:pt x="920" y="1452"/>
                </a:lnTo>
                <a:lnTo>
                  <a:pt x="929" y="1447"/>
                </a:lnTo>
                <a:lnTo>
                  <a:pt x="935" y="1442"/>
                </a:lnTo>
                <a:lnTo>
                  <a:pt x="938" y="1435"/>
                </a:lnTo>
                <a:lnTo>
                  <a:pt x="938" y="1435"/>
                </a:lnTo>
                <a:lnTo>
                  <a:pt x="939" y="1432"/>
                </a:lnTo>
                <a:lnTo>
                  <a:pt x="939" y="1427"/>
                </a:lnTo>
                <a:lnTo>
                  <a:pt x="938" y="1418"/>
                </a:lnTo>
                <a:lnTo>
                  <a:pt x="936" y="1409"/>
                </a:lnTo>
                <a:lnTo>
                  <a:pt x="932" y="1400"/>
                </a:lnTo>
                <a:lnTo>
                  <a:pt x="924" y="1384"/>
                </a:lnTo>
                <a:lnTo>
                  <a:pt x="919" y="1373"/>
                </a:lnTo>
                <a:lnTo>
                  <a:pt x="919" y="1373"/>
                </a:lnTo>
                <a:lnTo>
                  <a:pt x="915" y="1366"/>
                </a:lnTo>
                <a:lnTo>
                  <a:pt x="912" y="1360"/>
                </a:lnTo>
                <a:lnTo>
                  <a:pt x="907" y="1354"/>
                </a:lnTo>
                <a:lnTo>
                  <a:pt x="905" y="1349"/>
                </a:lnTo>
                <a:lnTo>
                  <a:pt x="905" y="1349"/>
                </a:lnTo>
                <a:lnTo>
                  <a:pt x="905" y="1325"/>
                </a:lnTo>
                <a:lnTo>
                  <a:pt x="907" y="1277"/>
                </a:lnTo>
                <a:lnTo>
                  <a:pt x="909" y="1228"/>
                </a:lnTo>
                <a:lnTo>
                  <a:pt x="909" y="1210"/>
                </a:lnTo>
                <a:lnTo>
                  <a:pt x="909" y="1200"/>
                </a:lnTo>
                <a:lnTo>
                  <a:pt x="909" y="1200"/>
                </a:lnTo>
                <a:lnTo>
                  <a:pt x="908" y="1175"/>
                </a:lnTo>
                <a:lnTo>
                  <a:pt x="908" y="1130"/>
                </a:lnTo>
                <a:lnTo>
                  <a:pt x="908" y="1088"/>
                </a:lnTo>
                <a:lnTo>
                  <a:pt x="908" y="1075"/>
                </a:lnTo>
                <a:lnTo>
                  <a:pt x="909" y="1070"/>
                </a:lnTo>
                <a:lnTo>
                  <a:pt x="909" y="1070"/>
                </a:lnTo>
                <a:lnTo>
                  <a:pt x="913" y="1085"/>
                </a:lnTo>
                <a:lnTo>
                  <a:pt x="918" y="1116"/>
                </a:lnTo>
                <a:lnTo>
                  <a:pt x="923" y="1153"/>
                </a:lnTo>
                <a:lnTo>
                  <a:pt x="929" y="1181"/>
                </a:lnTo>
                <a:lnTo>
                  <a:pt x="929" y="1181"/>
                </a:lnTo>
                <a:lnTo>
                  <a:pt x="931" y="1189"/>
                </a:lnTo>
                <a:lnTo>
                  <a:pt x="935" y="1195"/>
                </a:lnTo>
                <a:lnTo>
                  <a:pt x="939" y="1201"/>
                </a:lnTo>
                <a:lnTo>
                  <a:pt x="941" y="1205"/>
                </a:lnTo>
                <a:lnTo>
                  <a:pt x="942" y="1208"/>
                </a:lnTo>
                <a:lnTo>
                  <a:pt x="943" y="1214"/>
                </a:lnTo>
                <a:lnTo>
                  <a:pt x="943" y="1224"/>
                </a:lnTo>
                <a:lnTo>
                  <a:pt x="943" y="1224"/>
                </a:lnTo>
                <a:lnTo>
                  <a:pt x="943" y="1249"/>
                </a:lnTo>
                <a:lnTo>
                  <a:pt x="943" y="1279"/>
                </a:lnTo>
                <a:lnTo>
                  <a:pt x="943" y="1325"/>
                </a:lnTo>
                <a:lnTo>
                  <a:pt x="943" y="1325"/>
                </a:lnTo>
                <a:lnTo>
                  <a:pt x="944" y="1354"/>
                </a:lnTo>
                <a:lnTo>
                  <a:pt x="947" y="1366"/>
                </a:lnTo>
                <a:lnTo>
                  <a:pt x="948" y="1373"/>
                </a:lnTo>
                <a:lnTo>
                  <a:pt x="948" y="1373"/>
                </a:lnTo>
                <a:lnTo>
                  <a:pt x="950" y="1384"/>
                </a:lnTo>
                <a:lnTo>
                  <a:pt x="955" y="1404"/>
                </a:lnTo>
                <a:lnTo>
                  <a:pt x="957" y="1414"/>
                </a:lnTo>
                <a:lnTo>
                  <a:pt x="962" y="1423"/>
                </a:lnTo>
                <a:lnTo>
                  <a:pt x="963" y="1427"/>
                </a:lnTo>
                <a:lnTo>
                  <a:pt x="966" y="1429"/>
                </a:lnTo>
                <a:lnTo>
                  <a:pt x="969" y="1430"/>
                </a:lnTo>
                <a:lnTo>
                  <a:pt x="972" y="1430"/>
                </a:lnTo>
                <a:lnTo>
                  <a:pt x="972" y="1430"/>
                </a:lnTo>
                <a:lnTo>
                  <a:pt x="984" y="1428"/>
                </a:lnTo>
                <a:lnTo>
                  <a:pt x="997" y="1423"/>
                </a:lnTo>
                <a:lnTo>
                  <a:pt x="1003" y="1421"/>
                </a:lnTo>
                <a:lnTo>
                  <a:pt x="1008" y="1416"/>
                </a:lnTo>
                <a:lnTo>
                  <a:pt x="1013" y="1412"/>
                </a:lnTo>
                <a:lnTo>
                  <a:pt x="1015" y="1406"/>
                </a:lnTo>
                <a:lnTo>
                  <a:pt x="1015" y="1406"/>
                </a:lnTo>
                <a:lnTo>
                  <a:pt x="1016" y="1399"/>
                </a:lnTo>
                <a:lnTo>
                  <a:pt x="1017" y="1391"/>
                </a:lnTo>
                <a:lnTo>
                  <a:pt x="1016" y="1381"/>
                </a:lnTo>
                <a:lnTo>
                  <a:pt x="1015" y="1372"/>
                </a:lnTo>
                <a:lnTo>
                  <a:pt x="1010" y="1352"/>
                </a:lnTo>
                <a:lnTo>
                  <a:pt x="1005" y="1339"/>
                </a:lnTo>
                <a:lnTo>
                  <a:pt x="1005" y="1339"/>
                </a:lnTo>
                <a:lnTo>
                  <a:pt x="1002" y="1330"/>
                </a:lnTo>
                <a:lnTo>
                  <a:pt x="998" y="1321"/>
                </a:lnTo>
                <a:lnTo>
                  <a:pt x="996" y="1310"/>
                </a:lnTo>
                <a:lnTo>
                  <a:pt x="996" y="1310"/>
                </a:lnTo>
                <a:lnTo>
                  <a:pt x="997" y="1307"/>
                </a:lnTo>
                <a:lnTo>
                  <a:pt x="999" y="1300"/>
                </a:lnTo>
                <a:lnTo>
                  <a:pt x="1001" y="1294"/>
                </a:lnTo>
                <a:lnTo>
                  <a:pt x="1001" y="1290"/>
                </a:lnTo>
                <a:lnTo>
                  <a:pt x="1001" y="1286"/>
                </a:lnTo>
                <a:lnTo>
                  <a:pt x="1001" y="1286"/>
                </a:lnTo>
                <a:lnTo>
                  <a:pt x="997" y="1265"/>
                </a:lnTo>
                <a:lnTo>
                  <a:pt x="992" y="1226"/>
                </a:lnTo>
                <a:lnTo>
                  <a:pt x="987" y="1188"/>
                </a:lnTo>
                <a:lnTo>
                  <a:pt x="986" y="1176"/>
                </a:lnTo>
                <a:lnTo>
                  <a:pt x="986" y="1171"/>
                </a:lnTo>
                <a:lnTo>
                  <a:pt x="986" y="1171"/>
                </a:lnTo>
                <a:lnTo>
                  <a:pt x="987" y="1164"/>
                </a:lnTo>
                <a:lnTo>
                  <a:pt x="990" y="1145"/>
                </a:lnTo>
                <a:lnTo>
                  <a:pt x="995" y="1088"/>
                </a:lnTo>
                <a:lnTo>
                  <a:pt x="999" y="1031"/>
                </a:lnTo>
                <a:lnTo>
                  <a:pt x="1001" y="1003"/>
                </a:lnTo>
                <a:lnTo>
                  <a:pt x="1001" y="1003"/>
                </a:lnTo>
                <a:lnTo>
                  <a:pt x="1001" y="1001"/>
                </a:lnTo>
                <a:lnTo>
                  <a:pt x="1002" y="996"/>
                </a:lnTo>
                <a:lnTo>
                  <a:pt x="1007" y="985"/>
                </a:lnTo>
                <a:lnTo>
                  <a:pt x="1013" y="972"/>
                </a:lnTo>
                <a:lnTo>
                  <a:pt x="1014" y="966"/>
                </a:lnTo>
                <a:lnTo>
                  <a:pt x="1015" y="960"/>
                </a:lnTo>
                <a:lnTo>
                  <a:pt x="1015" y="960"/>
                </a:lnTo>
                <a:lnTo>
                  <a:pt x="1020" y="878"/>
                </a:lnTo>
                <a:lnTo>
                  <a:pt x="1020" y="878"/>
                </a:lnTo>
                <a:lnTo>
                  <a:pt x="1019" y="877"/>
                </a:lnTo>
                <a:lnTo>
                  <a:pt x="1016" y="874"/>
                </a:lnTo>
                <a:lnTo>
                  <a:pt x="1015" y="871"/>
                </a:lnTo>
                <a:lnTo>
                  <a:pt x="1014" y="866"/>
                </a:lnTo>
                <a:lnTo>
                  <a:pt x="1014" y="862"/>
                </a:lnTo>
                <a:lnTo>
                  <a:pt x="1015" y="854"/>
                </a:lnTo>
                <a:lnTo>
                  <a:pt x="1015" y="854"/>
                </a:lnTo>
                <a:lnTo>
                  <a:pt x="1016" y="842"/>
                </a:lnTo>
                <a:lnTo>
                  <a:pt x="1016" y="834"/>
                </a:lnTo>
                <a:lnTo>
                  <a:pt x="1015" y="827"/>
                </a:lnTo>
                <a:lnTo>
                  <a:pt x="1015" y="821"/>
                </a:lnTo>
                <a:lnTo>
                  <a:pt x="1015" y="821"/>
                </a:lnTo>
                <a:lnTo>
                  <a:pt x="1015" y="815"/>
                </a:lnTo>
                <a:lnTo>
                  <a:pt x="1015" y="811"/>
                </a:lnTo>
                <a:lnTo>
                  <a:pt x="1014" y="809"/>
                </a:lnTo>
                <a:lnTo>
                  <a:pt x="1015" y="806"/>
                </a:lnTo>
                <a:lnTo>
                  <a:pt x="1015" y="806"/>
                </a:lnTo>
                <a:lnTo>
                  <a:pt x="1021" y="804"/>
                </a:lnTo>
                <a:lnTo>
                  <a:pt x="1031" y="800"/>
                </a:lnTo>
                <a:lnTo>
                  <a:pt x="1035" y="797"/>
                </a:lnTo>
                <a:lnTo>
                  <a:pt x="1040" y="794"/>
                </a:lnTo>
                <a:lnTo>
                  <a:pt x="1043" y="791"/>
                </a:lnTo>
                <a:lnTo>
                  <a:pt x="1044" y="787"/>
                </a:lnTo>
                <a:lnTo>
                  <a:pt x="1044" y="787"/>
                </a:lnTo>
                <a:lnTo>
                  <a:pt x="1043" y="769"/>
                </a:lnTo>
                <a:lnTo>
                  <a:pt x="1039" y="742"/>
                </a:lnTo>
                <a:lnTo>
                  <a:pt x="1034" y="713"/>
                </a:lnTo>
                <a:lnTo>
                  <a:pt x="1032" y="702"/>
                </a:lnTo>
                <a:lnTo>
                  <a:pt x="1029" y="696"/>
                </a:lnTo>
                <a:lnTo>
                  <a:pt x="1029" y="696"/>
                </a:lnTo>
                <a:lnTo>
                  <a:pt x="1026" y="692"/>
                </a:lnTo>
                <a:lnTo>
                  <a:pt x="1022" y="690"/>
                </a:lnTo>
                <a:lnTo>
                  <a:pt x="1011" y="685"/>
                </a:lnTo>
                <a:lnTo>
                  <a:pt x="1001" y="682"/>
                </a:lnTo>
                <a:lnTo>
                  <a:pt x="991" y="682"/>
                </a:lnTo>
                <a:lnTo>
                  <a:pt x="991" y="682"/>
                </a:lnTo>
                <a:lnTo>
                  <a:pt x="978" y="682"/>
                </a:lnTo>
                <a:lnTo>
                  <a:pt x="961" y="682"/>
                </a:lnTo>
                <a:lnTo>
                  <a:pt x="938" y="682"/>
                </a:lnTo>
                <a:lnTo>
                  <a:pt x="938" y="672"/>
                </a:lnTo>
                <a:lnTo>
                  <a:pt x="938" y="672"/>
                </a:lnTo>
                <a:lnTo>
                  <a:pt x="944" y="666"/>
                </a:lnTo>
                <a:lnTo>
                  <a:pt x="948" y="660"/>
                </a:lnTo>
                <a:lnTo>
                  <a:pt x="953" y="653"/>
                </a:lnTo>
                <a:lnTo>
                  <a:pt x="953" y="653"/>
                </a:lnTo>
                <a:lnTo>
                  <a:pt x="955" y="646"/>
                </a:lnTo>
                <a:lnTo>
                  <a:pt x="957" y="640"/>
                </a:lnTo>
                <a:lnTo>
                  <a:pt x="957" y="634"/>
                </a:lnTo>
                <a:lnTo>
                  <a:pt x="957" y="634"/>
                </a:lnTo>
                <a:lnTo>
                  <a:pt x="961" y="629"/>
                </a:lnTo>
                <a:lnTo>
                  <a:pt x="967" y="616"/>
                </a:lnTo>
                <a:lnTo>
                  <a:pt x="971" y="607"/>
                </a:lnTo>
                <a:lnTo>
                  <a:pt x="973" y="598"/>
                </a:lnTo>
                <a:lnTo>
                  <a:pt x="973" y="589"/>
                </a:lnTo>
                <a:lnTo>
                  <a:pt x="972" y="581"/>
                </a:lnTo>
                <a:lnTo>
                  <a:pt x="972" y="581"/>
                </a:lnTo>
                <a:lnTo>
                  <a:pt x="968" y="574"/>
                </a:lnTo>
                <a:lnTo>
                  <a:pt x="965" y="568"/>
                </a:lnTo>
                <a:lnTo>
                  <a:pt x="960" y="562"/>
                </a:lnTo>
                <a:lnTo>
                  <a:pt x="956" y="558"/>
                </a:lnTo>
                <a:lnTo>
                  <a:pt x="948" y="553"/>
                </a:lnTo>
                <a:lnTo>
                  <a:pt x="943" y="552"/>
                </a:lnTo>
                <a:lnTo>
                  <a:pt x="943" y="552"/>
                </a:lnTo>
                <a:lnTo>
                  <a:pt x="938" y="548"/>
                </a:lnTo>
                <a:lnTo>
                  <a:pt x="931" y="539"/>
                </a:lnTo>
                <a:lnTo>
                  <a:pt x="920" y="528"/>
                </a:lnTo>
                <a:lnTo>
                  <a:pt x="915" y="522"/>
                </a:lnTo>
                <a:lnTo>
                  <a:pt x="909" y="518"/>
                </a:lnTo>
                <a:lnTo>
                  <a:pt x="909" y="518"/>
                </a:lnTo>
                <a:lnTo>
                  <a:pt x="905" y="515"/>
                </a:lnTo>
                <a:lnTo>
                  <a:pt x="899" y="514"/>
                </a:lnTo>
                <a:lnTo>
                  <a:pt x="894" y="512"/>
                </a:lnTo>
                <a:lnTo>
                  <a:pt x="889" y="512"/>
                </a:lnTo>
                <a:lnTo>
                  <a:pt x="878" y="512"/>
                </a:lnTo>
                <a:lnTo>
                  <a:pt x="866" y="514"/>
                </a:lnTo>
                <a:lnTo>
                  <a:pt x="866" y="514"/>
                </a:lnTo>
                <a:lnTo>
                  <a:pt x="860" y="515"/>
                </a:lnTo>
                <a:lnTo>
                  <a:pt x="853" y="516"/>
                </a:lnTo>
                <a:lnTo>
                  <a:pt x="841" y="521"/>
                </a:lnTo>
                <a:lnTo>
                  <a:pt x="828" y="528"/>
                </a:lnTo>
                <a:lnTo>
                  <a:pt x="823" y="514"/>
                </a:lnTo>
                <a:lnTo>
                  <a:pt x="847" y="494"/>
                </a:lnTo>
                <a:lnTo>
                  <a:pt x="847" y="494"/>
                </a:lnTo>
                <a:lnTo>
                  <a:pt x="831" y="448"/>
                </a:lnTo>
                <a:lnTo>
                  <a:pt x="821" y="415"/>
                </a:lnTo>
                <a:lnTo>
                  <a:pt x="813" y="398"/>
                </a:lnTo>
                <a:lnTo>
                  <a:pt x="813" y="398"/>
                </a:lnTo>
                <a:lnTo>
                  <a:pt x="809" y="390"/>
                </a:lnTo>
                <a:lnTo>
                  <a:pt x="803" y="377"/>
                </a:lnTo>
                <a:lnTo>
                  <a:pt x="794" y="360"/>
                </a:lnTo>
                <a:lnTo>
                  <a:pt x="794" y="360"/>
                </a:lnTo>
                <a:lnTo>
                  <a:pt x="797" y="342"/>
                </a:lnTo>
                <a:lnTo>
                  <a:pt x="797" y="328"/>
                </a:lnTo>
                <a:lnTo>
                  <a:pt x="795" y="322"/>
                </a:lnTo>
                <a:lnTo>
                  <a:pt x="794" y="317"/>
                </a:lnTo>
                <a:lnTo>
                  <a:pt x="794" y="317"/>
                </a:lnTo>
                <a:lnTo>
                  <a:pt x="792" y="312"/>
                </a:lnTo>
                <a:lnTo>
                  <a:pt x="786" y="308"/>
                </a:lnTo>
                <a:lnTo>
                  <a:pt x="773" y="299"/>
                </a:lnTo>
                <a:lnTo>
                  <a:pt x="758" y="290"/>
                </a:lnTo>
                <a:lnTo>
                  <a:pt x="746" y="283"/>
                </a:lnTo>
                <a:lnTo>
                  <a:pt x="746" y="283"/>
                </a:lnTo>
                <a:lnTo>
                  <a:pt x="740" y="280"/>
                </a:lnTo>
                <a:lnTo>
                  <a:pt x="732" y="276"/>
                </a:lnTo>
                <a:lnTo>
                  <a:pt x="713" y="268"/>
                </a:lnTo>
                <a:lnTo>
                  <a:pt x="689" y="259"/>
                </a:lnTo>
                <a:lnTo>
                  <a:pt x="689" y="259"/>
                </a:lnTo>
                <a:lnTo>
                  <a:pt x="681" y="258"/>
                </a:lnTo>
                <a:lnTo>
                  <a:pt x="677" y="256"/>
                </a:lnTo>
                <a:lnTo>
                  <a:pt x="674" y="254"/>
                </a:lnTo>
                <a:lnTo>
                  <a:pt x="674" y="254"/>
                </a:lnTo>
                <a:lnTo>
                  <a:pt x="673" y="248"/>
                </a:lnTo>
                <a:lnTo>
                  <a:pt x="669" y="226"/>
                </a:lnTo>
                <a:lnTo>
                  <a:pt x="669" y="226"/>
                </a:lnTo>
                <a:lnTo>
                  <a:pt x="667" y="211"/>
                </a:lnTo>
                <a:lnTo>
                  <a:pt x="666" y="203"/>
                </a:lnTo>
                <a:lnTo>
                  <a:pt x="665" y="199"/>
                </a:lnTo>
                <a:lnTo>
                  <a:pt x="665" y="197"/>
                </a:lnTo>
                <a:lnTo>
                  <a:pt x="665" y="197"/>
                </a:lnTo>
                <a:lnTo>
                  <a:pt x="674" y="173"/>
                </a:lnTo>
                <a:lnTo>
                  <a:pt x="674" y="173"/>
                </a:lnTo>
                <a:lnTo>
                  <a:pt x="677" y="172"/>
                </a:lnTo>
                <a:lnTo>
                  <a:pt x="680" y="169"/>
                </a:lnTo>
                <a:lnTo>
                  <a:pt x="683" y="164"/>
                </a:lnTo>
                <a:lnTo>
                  <a:pt x="684" y="162"/>
                </a:lnTo>
                <a:lnTo>
                  <a:pt x="684" y="158"/>
                </a:lnTo>
                <a:lnTo>
                  <a:pt x="684" y="158"/>
                </a:lnTo>
                <a:lnTo>
                  <a:pt x="684" y="154"/>
                </a:lnTo>
                <a:lnTo>
                  <a:pt x="685" y="152"/>
                </a:lnTo>
                <a:lnTo>
                  <a:pt x="686" y="150"/>
                </a:lnTo>
                <a:lnTo>
                  <a:pt x="684" y="139"/>
                </a:lnTo>
                <a:lnTo>
                  <a:pt x="684" y="139"/>
                </a:lnTo>
                <a:lnTo>
                  <a:pt x="679" y="115"/>
                </a:lnTo>
                <a:lnTo>
                  <a:pt x="679" y="115"/>
                </a:lnTo>
                <a:lnTo>
                  <a:pt x="687" y="110"/>
                </a:lnTo>
                <a:lnTo>
                  <a:pt x="695" y="106"/>
                </a:lnTo>
                <a:lnTo>
                  <a:pt x="703" y="100"/>
                </a:lnTo>
                <a:lnTo>
                  <a:pt x="709" y="95"/>
                </a:lnTo>
                <a:lnTo>
                  <a:pt x="711" y="91"/>
                </a:lnTo>
                <a:lnTo>
                  <a:pt x="713" y="89"/>
                </a:lnTo>
                <a:lnTo>
                  <a:pt x="713" y="86"/>
                </a:lnTo>
                <a:lnTo>
                  <a:pt x="711" y="84"/>
                </a:lnTo>
                <a:lnTo>
                  <a:pt x="708" y="83"/>
                </a:lnTo>
                <a:lnTo>
                  <a:pt x="703" y="82"/>
                </a:lnTo>
                <a:lnTo>
                  <a:pt x="703" y="82"/>
                </a:lnTo>
                <a:lnTo>
                  <a:pt x="669" y="77"/>
                </a:lnTo>
                <a:lnTo>
                  <a:pt x="669" y="77"/>
                </a:lnTo>
                <a:lnTo>
                  <a:pt x="668" y="71"/>
                </a:lnTo>
                <a:lnTo>
                  <a:pt x="665" y="55"/>
                </a:lnTo>
                <a:lnTo>
                  <a:pt x="661" y="47"/>
                </a:lnTo>
                <a:lnTo>
                  <a:pt x="657" y="38"/>
                </a:lnTo>
                <a:lnTo>
                  <a:pt x="651" y="30"/>
                </a:lnTo>
                <a:lnTo>
                  <a:pt x="645" y="24"/>
                </a:lnTo>
                <a:lnTo>
                  <a:pt x="645" y="24"/>
                </a:lnTo>
                <a:lnTo>
                  <a:pt x="637" y="19"/>
                </a:lnTo>
                <a:lnTo>
                  <a:pt x="629" y="13"/>
                </a:lnTo>
                <a:lnTo>
                  <a:pt x="619" y="10"/>
                </a:lnTo>
                <a:lnTo>
                  <a:pt x="609" y="5"/>
                </a:lnTo>
                <a:lnTo>
                  <a:pt x="599" y="2"/>
                </a:lnTo>
                <a:lnTo>
                  <a:pt x="588" y="0"/>
                </a:lnTo>
                <a:lnTo>
                  <a:pt x="578" y="0"/>
                </a:lnTo>
                <a:lnTo>
                  <a:pt x="569" y="0"/>
                </a:lnTo>
                <a:lnTo>
                  <a:pt x="569" y="0"/>
                </a:lnTo>
                <a:lnTo>
                  <a:pt x="560" y="2"/>
                </a:lnTo>
                <a:lnTo>
                  <a:pt x="552" y="6"/>
                </a:lnTo>
                <a:lnTo>
                  <a:pt x="544" y="11"/>
                </a:lnTo>
                <a:lnTo>
                  <a:pt x="538" y="16"/>
                </a:lnTo>
                <a:lnTo>
                  <a:pt x="524" y="26"/>
                </a:lnTo>
                <a:lnTo>
                  <a:pt x="516" y="34"/>
                </a:lnTo>
                <a:lnTo>
                  <a:pt x="516" y="34"/>
                </a:lnTo>
                <a:lnTo>
                  <a:pt x="510" y="38"/>
                </a:lnTo>
                <a:lnTo>
                  <a:pt x="506" y="43"/>
                </a:lnTo>
                <a:lnTo>
                  <a:pt x="504" y="49"/>
                </a:lnTo>
                <a:lnTo>
                  <a:pt x="502" y="58"/>
                </a:lnTo>
                <a:lnTo>
                  <a:pt x="502" y="58"/>
                </a:lnTo>
                <a:lnTo>
                  <a:pt x="500" y="70"/>
                </a:lnTo>
                <a:lnTo>
                  <a:pt x="500" y="84"/>
                </a:lnTo>
                <a:lnTo>
                  <a:pt x="502" y="101"/>
                </a:lnTo>
                <a:lnTo>
                  <a:pt x="492" y="115"/>
                </a:lnTo>
                <a:lnTo>
                  <a:pt x="492" y="134"/>
                </a:lnTo>
                <a:lnTo>
                  <a:pt x="492" y="134"/>
                </a:lnTo>
                <a:lnTo>
                  <a:pt x="485" y="138"/>
                </a:lnTo>
                <a:lnTo>
                  <a:pt x="470" y="145"/>
                </a:lnTo>
                <a:lnTo>
                  <a:pt x="463" y="149"/>
                </a:lnTo>
                <a:lnTo>
                  <a:pt x="458" y="154"/>
                </a:lnTo>
                <a:lnTo>
                  <a:pt x="456" y="156"/>
                </a:lnTo>
                <a:lnTo>
                  <a:pt x="457" y="157"/>
                </a:lnTo>
                <a:lnTo>
                  <a:pt x="458" y="158"/>
                </a:lnTo>
                <a:lnTo>
                  <a:pt x="458" y="158"/>
                </a:lnTo>
                <a:lnTo>
                  <a:pt x="502" y="173"/>
                </a:lnTo>
                <a:lnTo>
                  <a:pt x="502" y="173"/>
                </a:lnTo>
                <a:lnTo>
                  <a:pt x="504" y="173"/>
                </a:lnTo>
                <a:lnTo>
                  <a:pt x="509" y="174"/>
                </a:lnTo>
                <a:lnTo>
                  <a:pt x="511" y="176"/>
                </a:lnTo>
                <a:lnTo>
                  <a:pt x="514" y="179"/>
                </a:lnTo>
                <a:lnTo>
                  <a:pt x="515" y="182"/>
                </a:lnTo>
                <a:lnTo>
                  <a:pt x="516" y="187"/>
                </a:lnTo>
                <a:lnTo>
                  <a:pt x="516" y="187"/>
                </a:lnTo>
                <a:lnTo>
                  <a:pt x="517" y="197"/>
                </a:lnTo>
                <a:lnTo>
                  <a:pt x="520" y="205"/>
                </a:lnTo>
                <a:lnTo>
                  <a:pt x="530" y="230"/>
                </a:lnTo>
                <a:lnTo>
                  <a:pt x="530" y="230"/>
                </a:lnTo>
                <a:lnTo>
                  <a:pt x="536" y="244"/>
                </a:lnTo>
                <a:lnTo>
                  <a:pt x="540" y="252"/>
                </a:lnTo>
                <a:lnTo>
                  <a:pt x="544" y="256"/>
                </a:lnTo>
                <a:lnTo>
                  <a:pt x="550" y="259"/>
                </a:lnTo>
                <a:lnTo>
                  <a:pt x="550" y="259"/>
                </a:lnTo>
                <a:lnTo>
                  <a:pt x="563" y="265"/>
                </a:lnTo>
                <a:lnTo>
                  <a:pt x="569" y="269"/>
                </a:lnTo>
                <a:lnTo>
                  <a:pt x="569" y="288"/>
                </a:lnTo>
                <a:lnTo>
                  <a:pt x="569" y="288"/>
                </a:lnTo>
                <a:lnTo>
                  <a:pt x="548" y="286"/>
                </a:lnTo>
                <a:lnTo>
                  <a:pt x="533" y="286"/>
                </a:lnTo>
                <a:lnTo>
                  <a:pt x="526" y="287"/>
                </a:lnTo>
                <a:lnTo>
                  <a:pt x="521" y="288"/>
                </a:lnTo>
                <a:lnTo>
                  <a:pt x="521" y="288"/>
                </a:lnTo>
                <a:lnTo>
                  <a:pt x="510" y="293"/>
                </a:lnTo>
                <a:lnTo>
                  <a:pt x="497" y="300"/>
                </a:lnTo>
                <a:lnTo>
                  <a:pt x="482" y="308"/>
                </a:lnTo>
                <a:lnTo>
                  <a:pt x="478" y="313"/>
                </a:lnTo>
                <a:lnTo>
                  <a:pt x="473" y="317"/>
                </a:lnTo>
                <a:lnTo>
                  <a:pt x="473" y="317"/>
                </a:lnTo>
                <a:lnTo>
                  <a:pt x="467" y="322"/>
                </a:lnTo>
                <a:lnTo>
                  <a:pt x="457" y="329"/>
                </a:lnTo>
                <a:lnTo>
                  <a:pt x="433" y="346"/>
                </a:lnTo>
                <a:lnTo>
                  <a:pt x="421" y="355"/>
                </a:lnTo>
                <a:lnTo>
                  <a:pt x="409" y="364"/>
                </a:lnTo>
                <a:lnTo>
                  <a:pt x="401" y="372"/>
                </a:lnTo>
                <a:lnTo>
                  <a:pt x="396" y="379"/>
                </a:lnTo>
                <a:lnTo>
                  <a:pt x="396" y="379"/>
                </a:lnTo>
                <a:lnTo>
                  <a:pt x="394" y="389"/>
                </a:lnTo>
                <a:lnTo>
                  <a:pt x="392" y="406"/>
                </a:lnTo>
                <a:lnTo>
                  <a:pt x="390" y="448"/>
                </a:lnTo>
                <a:lnTo>
                  <a:pt x="389" y="488"/>
                </a:lnTo>
                <a:lnTo>
                  <a:pt x="388" y="504"/>
                </a:lnTo>
                <a:lnTo>
                  <a:pt x="386" y="514"/>
                </a:lnTo>
                <a:lnTo>
                  <a:pt x="386" y="514"/>
                </a:lnTo>
                <a:lnTo>
                  <a:pt x="383" y="522"/>
                </a:lnTo>
                <a:lnTo>
                  <a:pt x="379" y="528"/>
                </a:lnTo>
                <a:lnTo>
                  <a:pt x="377" y="533"/>
                </a:lnTo>
                <a:lnTo>
                  <a:pt x="377" y="535"/>
                </a:lnTo>
                <a:lnTo>
                  <a:pt x="377" y="538"/>
                </a:lnTo>
                <a:lnTo>
                  <a:pt x="377" y="538"/>
                </a:lnTo>
                <a:lnTo>
                  <a:pt x="379" y="544"/>
                </a:lnTo>
                <a:lnTo>
                  <a:pt x="383" y="548"/>
                </a:lnTo>
                <a:lnTo>
                  <a:pt x="388" y="552"/>
                </a:lnTo>
                <a:lnTo>
                  <a:pt x="391" y="552"/>
                </a:lnTo>
                <a:lnTo>
                  <a:pt x="391" y="552"/>
                </a:lnTo>
                <a:lnTo>
                  <a:pt x="395" y="552"/>
                </a:lnTo>
                <a:lnTo>
                  <a:pt x="398" y="554"/>
                </a:lnTo>
                <a:lnTo>
                  <a:pt x="401" y="557"/>
                </a:lnTo>
                <a:lnTo>
                  <a:pt x="401" y="557"/>
                </a:lnTo>
                <a:lnTo>
                  <a:pt x="397" y="562"/>
                </a:lnTo>
                <a:lnTo>
                  <a:pt x="388" y="572"/>
                </a:lnTo>
                <a:lnTo>
                  <a:pt x="382" y="581"/>
                </a:lnTo>
                <a:lnTo>
                  <a:pt x="378" y="589"/>
                </a:lnTo>
                <a:lnTo>
                  <a:pt x="374" y="600"/>
                </a:lnTo>
                <a:lnTo>
                  <a:pt x="372" y="610"/>
                </a:lnTo>
                <a:lnTo>
                  <a:pt x="372" y="610"/>
                </a:lnTo>
                <a:lnTo>
                  <a:pt x="367" y="643"/>
                </a:lnTo>
                <a:lnTo>
                  <a:pt x="360" y="691"/>
                </a:lnTo>
                <a:lnTo>
                  <a:pt x="348" y="758"/>
                </a:lnTo>
                <a:lnTo>
                  <a:pt x="348" y="758"/>
                </a:lnTo>
                <a:lnTo>
                  <a:pt x="348" y="767"/>
                </a:lnTo>
                <a:lnTo>
                  <a:pt x="348" y="775"/>
                </a:lnTo>
                <a:lnTo>
                  <a:pt x="347" y="786"/>
                </a:lnTo>
                <a:lnTo>
                  <a:pt x="346" y="791"/>
                </a:lnTo>
                <a:lnTo>
                  <a:pt x="343" y="797"/>
                </a:lnTo>
                <a:lnTo>
                  <a:pt x="343" y="797"/>
                </a:lnTo>
                <a:lnTo>
                  <a:pt x="341" y="803"/>
                </a:lnTo>
                <a:lnTo>
                  <a:pt x="340" y="811"/>
                </a:lnTo>
                <a:lnTo>
                  <a:pt x="338" y="827"/>
                </a:lnTo>
                <a:lnTo>
                  <a:pt x="338" y="845"/>
                </a:lnTo>
                <a:lnTo>
                  <a:pt x="338" y="845"/>
                </a:lnTo>
                <a:lnTo>
                  <a:pt x="334" y="848"/>
                </a:lnTo>
                <a:lnTo>
                  <a:pt x="329" y="850"/>
                </a:lnTo>
                <a:lnTo>
                  <a:pt x="326" y="850"/>
                </a:lnTo>
                <a:lnTo>
                  <a:pt x="324" y="850"/>
                </a:lnTo>
                <a:lnTo>
                  <a:pt x="324" y="850"/>
                </a:lnTo>
                <a:lnTo>
                  <a:pt x="312" y="846"/>
                </a:lnTo>
                <a:lnTo>
                  <a:pt x="305" y="845"/>
                </a:lnTo>
                <a:lnTo>
                  <a:pt x="305" y="845"/>
                </a:lnTo>
                <a:lnTo>
                  <a:pt x="299" y="832"/>
                </a:lnTo>
                <a:lnTo>
                  <a:pt x="294" y="821"/>
                </a:lnTo>
                <a:lnTo>
                  <a:pt x="290" y="811"/>
                </a:lnTo>
                <a:lnTo>
                  <a:pt x="290" y="811"/>
                </a:lnTo>
                <a:lnTo>
                  <a:pt x="286" y="787"/>
                </a:lnTo>
                <a:lnTo>
                  <a:pt x="286" y="787"/>
                </a:lnTo>
                <a:lnTo>
                  <a:pt x="295" y="773"/>
                </a:lnTo>
                <a:lnTo>
                  <a:pt x="302" y="761"/>
                </a:lnTo>
                <a:lnTo>
                  <a:pt x="304" y="757"/>
                </a:lnTo>
                <a:lnTo>
                  <a:pt x="305" y="754"/>
                </a:lnTo>
                <a:lnTo>
                  <a:pt x="305" y="754"/>
                </a:lnTo>
                <a:close/>
                <a:moveTo>
                  <a:pt x="756" y="566"/>
                </a:moveTo>
                <a:lnTo>
                  <a:pt x="756" y="566"/>
                </a:lnTo>
                <a:lnTo>
                  <a:pt x="763" y="581"/>
                </a:lnTo>
                <a:lnTo>
                  <a:pt x="768" y="592"/>
                </a:lnTo>
                <a:lnTo>
                  <a:pt x="770" y="600"/>
                </a:lnTo>
                <a:lnTo>
                  <a:pt x="770" y="600"/>
                </a:lnTo>
                <a:lnTo>
                  <a:pt x="773" y="607"/>
                </a:lnTo>
                <a:lnTo>
                  <a:pt x="777" y="619"/>
                </a:lnTo>
                <a:lnTo>
                  <a:pt x="799" y="667"/>
                </a:lnTo>
                <a:lnTo>
                  <a:pt x="799" y="667"/>
                </a:lnTo>
                <a:lnTo>
                  <a:pt x="812" y="694"/>
                </a:lnTo>
                <a:lnTo>
                  <a:pt x="821" y="708"/>
                </a:lnTo>
                <a:lnTo>
                  <a:pt x="827" y="714"/>
                </a:lnTo>
                <a:lnTo>
                  <a:pt x="828" y="715"/>
                </a:lnTo>
                <a:lnTo>
                  <a:pt x="828" y="715"/>
                </a:lnTo>
                <a:lnTo>
                  <a:pt x="827" y="716"/>
                </a:lnTo>
                <a:lnTo>
                  <a:pt x="822" y="720"/>
                </a:lnTo>
                <a:lnTo>
                  <a:pt x="815" y="722"/>
                </a:lnTo>
                <a:lnTo>
                  <a:pt x="804" y="725"/>
                </a:lnTo>
                <a:lnTo>
                  <a:pt x="804" y="725"/>
                </a:lnTo>
                <a:lnTo>
                  <a:pt x="801" y="726"/>
                </a:lnTo>
                <a:lnTo>
                  <a:pt x="798" y="727"/>
                </a:lnTo>
                <a:lnTo>
                  <a:pt x="793" y="731"/>
                </a:lnTo>
                <a:lnTo>
                  <a:pt x="788" y="738"/>
                </a:lnTo>
                <a:lnTo>
                  <a:pt x="783" y="744"/>
                </a:lnTo>
                <a:lnTo>
                  <a:pt x="777" y="757"/>
                </a:lnTo>
                <a:lnTo>
                  <a:pt x="775" y="763"/>
                </a:lnTo>
                <a:lnTo>
                  <a:pt x="775" y="763"/>
                </a:lnTo>
                <a:lnTo>
                  <a:pt x="768" y="740"/>
                </a:lnTo>
                <a:lnTo>
                  <a:pt x="763" y="725"/>
                </a:lnTo>
                <a:lnTo>
                  <a:pt x="761" y="715"/>
                </a:lnTo>
                <a:lnTo>
                  <a:pt x="761" y="715"/>
                </a:lnTo>
                <a:lnTo>
                  <a:pt x="761" y="703"/>
                </a:lnTo>
                <a:lnTo>
                  <a:pt x="762" y="697"/>
                </a:lnTo>
                <a:lnTo>
                  <a:pt x="763" y="694"/>
                </a:lnTo>
                <a:lnTo>
                  <a:pt x="765" y="691"/>
                </a:lnTo>
                <a:lnTo>
                  <a:pt x="765" y="691"/>
                </a:lnTo>
                <a:lnTo>
                  <a:pt x="767" y="689"/>
                </a:lnTo>
                <a:lnTo>
                  <a:pt x="768" y="686"/>
                </a:lnTo>
                <a:lnTo>
                  <a:pt x="767" y="680"/>
                </a:lnTo>
                <a:lnTo>
                  <a:pt x="763" y="673"/>
                </a:lnTo>
                <a:lnTo>
                  <a:pt x="761" y="662"/>
                </a:lnTo>
                <a:lnTo>
                  <a:pt x="761" y="662"/>
                </a:lnTo>
                <a:lnTo>
                  <a:pt x="759" y="641"/>
                </a:lnTo>
                <a:lnTo>
                  <a:pt x="757" y="608"/>
                </a:lnTo>
                <a:lnTo>
                  <a:pt x="756" y="566"/>
                </a:lnTo>
                <a:lnTo>
                  <a:pt x="756" y="56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B568292A-BA73-4802-9313-1EA51EAD8FBF}"/>
              </a:ext>
            </a:extLst>
          </p:cNvPr>
          <p:cNvSpPr>
            <a:spLocks/>
          </p:cNvSpPr>
          <p:nvPr/>
        </p:nvSpPr>
        <p:spPr bwMode="auto">
          <a:xfrm>
            <a:off x="6573601" y="4691697"/>
            <a:ext cx="674457" cy="1657268"/>
          </a:xfrm>
          <a:custGeom>
            <a:avLst/>
            <a:gdLst>
              <a:gd name="T0" fmla="*/ 9 w 619"/>
              <a:gd name="T1" fmla="*/ 155 h 1521"/>
              <a:gd name="T2" fmla="*/ 79 w 619"/>
              <a:gd name="T3" fmla="*/ 111 h 1521"/>
              <a:gd name="T4" fmla="*/ 137 w 619"/>
              <a:gd name="T5" fmla="*/ 3 h 1521"/>
              <a:gd name="T6" fmla="*/ 194 w 619"/>
              <a:gd name="T7" fmla="*/ 3 h 1521"/>
              <a:gd name="T8" fmla="*/ 242 w 619"/>
              <a:gd name="T9" fmla="*/ 45 h 1521"/>
              <a:gd name="T10" fmla="*/ 253 w 619"/>
              <a:gd name="T11" fmla="*/ 108 h 1521"/>
              <a:gd name="T12" fmla="*/ 288 w 619"/>
              <a:gd name="T13" fmla="*/ 181 h 1521"/>
              <a:gd name="T14" fmla="*/ 272 w 619"/>
              <a:gd name="T15" fmla="*/ 263 h 1521"/>
              <a:gd name="T16" fmla="*/ 330 w 619"/>
              <a:gd name="T17" fmla="*/ 290 h 1521"/>
              <a:gd name="T18" fmla="*/ 356 w 619"/>
              <a:gd name="T19" fmla="*/ 455 h 1521"/>
              <a:gd name="T20" fmla="*/ 420 w 619"/>
              <a:gd name="T21" fmla="*/ 457 h 1521"/>
              <a:gd name="T22" fmla="*/ 385 w 619"/>
              <a:gd name="T23" fmla="*/ 371 h 1521"/>
              <a:gd name="T24" fmla="*/ 446 w 619"/>
              <a:gd name="T25" fmla="*/ 329 h 1521"/>
              <a:gd name="T26" fmla="*/ 521 w 619"/>
              <a:gd name="T27" fmla="*/ 306 h 1521"/>
              <a:gd name="T28" fmla="*/ 569 w 619"/>
              <a:gd name="T29" fmla="*/ 387 h 1521"/>
              <a:gd name="T30" fmla="*/ 597 w 619"/>
              <a:gd name="T31" fmla="*/ 429 h 1521"/>
              <a:gd name="T32" fmla="*/ 614 w 619"/>
              <a:gd name="T33" fmla="*/ 462 h 1521"/>
              <a:gd name="T34" fmla="*/ 461 w 619"/>
              <a:gd name="T35" fmla="*/ 480 h 1521"/>
              <a:gd name="T36" fmla="*/ 405 w 619"/>
              <a:gd name="T37" fmla="*/ 597 h 1521"/>
              <a:gd name="T38" fmla="*/ 380 w 619"/>
              <a:gd name="T39" fmla="*/ 627 h 1521"/>
              <a:gd name="T40" fmla="*/ 288 w 619"/>
              <a:gd name="T41" fmla="*/ 624 h 1521"/>
              <a:gd name="T42" fmla="*/ 365 w 619"/>
              <a:gd name="T43" fmla="*/ 787 h 1521"/>
              <a:gd name="T44" fmla="*/ 411 w 619"/>
              <a:gd name="T45" fmla="*/ 806 h 1521"/>
              <a:gd name="T46" fmla="*/ 452 w 619"/>
              <a:gd name="T47" fmla="*/ 738 h 1521"/>
              <a:gd name="T48" fmla="*/ 546 w 619"/>
              <a:gd name="T49" fmla="*/ 756 h 1521"/>
              <a:gd name="T50" fmla="*/ 575 w 619"/>
              <a:gd name="T51" fmla="*/ 853 h 1521"/>
              <a:gd name="T52" fmla="*/ 582 w 619"/>
              <a:gd name="T53" fmla="*/ 900 h 1521"/>
              <a:gd name="T54" fmla="*/ 566 w 619"/>
              <a:gd name="T55" fmla="*/ 1045 h 1521"/>
              <a:gd name="T56" fmla="*/ 575 w 619"/>
              <a:gd name="T57" fmla="*/ 1121 h 1521"/>
              <a:gd name="T58" fmla="*/ 594 w 619"/>
              <a:gd name="T59" fmla="*/ 1335 h 1521"/>
              <a:gd name="T60" fmla="*/ 606 w 619"/>
              <a:gd name="T61" fmla="*/ 1389 h 1521"/>
              <a:gd name="T62" fmla="*/ 606 w 619"/>
              <a:gd name="T63" fmla="*/ 1449 h 1521"/>
              <a:gd name="T64" fmla="*/ 551 w 619"/>
              <a:gd name="T65" fmla="*/ 1431 h 1521"/>
              <a:gd name="T66" fmla="*/ 546 w 619"/>
              <a:gd name="T67" fmla="*/ 1375 h 1521"/>
              <a:gd name="T68" fmla="*/ 505 w 619"/>
              <a:gd name="T69" fmla="*/ 1242 h 1521"/>
              <a:gd name="T70" fmla="*/ 481 w 619"/>
              <a:gd name="T71" fmla="*/ 1305 h 1521"/>
              <a:gd name="T72" fmla="*/ 462 w 619"/>
              <a:gd name="T73" fmla="*/ 1380 h 1521"/>
              <a:gd name="T74" fmla="*/ 474 w 619"/>
              <a:gd name="T75" fmla="*/ 1416 h 1521"/>
              <a:gd name="T76" fmla="*/ 446 w 619"/>
              <a:gd name="T77" fmla="*/ 1451 h 1521"/>
              <a:gd name="T78" fmla="*/ 390 w 619"/>
              <a:gd name="T79" fmla="*/ 1436 h 1521"/>
              <a:gd name="T80" fmla="*/ 416 w 619"/>
              <a:gd name="T81" fmla="*/ 1391 h 1521"/>
              <a:gd name="T82" fmla="*/ 413 w 619"/>
              <a:gd name="T83" fmla="*/ 1135 h 1521"/>
              <a:gd name="T84" fmla="*/ 408 w 619"/>
              <a:gd name="T85" fmla="*/ 1067 h 1521"/>
              <a:gd name="T86" fmla="*/ 229 w 619"/>
              <a:gd name="T87" fmla="*/ 1315 h 1521"/>
              <a:gd name="T88" fmla="*/ 241 w 619"/>
              <a:gd name="T89" fmla="*/ 1429 h 1521"/>
              <a:gd name="T90" fmla="*/ 324 w 619"/>
              <a:gd name="T91" fmla="*/ 1459 h 1521"/>
              <a:gd name="T92" fmla="*/ 365 w 619"/>
              <a:gd name="T93" fmla="*/ 1482 h 1521"/>
              <a:gd name="T94" fmla="*/ 295 w 619"/>
              <a:gd name="T95" fmla="*/ 1520 h 1521"/>
              <a:gd name="T96" fmla="*/ 137 w 619"/>
              <a:gd name="T97" fmla="*/ 1503 h 1521"/>
              <a:gd name="T98" fmla="*/ 104 w 619"/>
              <a:gd name="T99" fmla="*/ 1471 h 1521"/>
              <a:gd name="T100" fmla="*/ 120 w 619"/>
              <a:gd name="T101" fmla="*/ 1412 h 1521"/>
              <a:gd name="T102" fmla="*/ 98 w 619"/>
              <a:gd name="T103" fmla="*/ 1284 h 1521"/>
              <a:gd name="T104" fmla="*/ 61 w 619"/>
              <a:gd name="T105" fmla="*/ 854 h 1521"/>
              <a:gd name="T106" fmla="*/ 27 w 619"/>
              <a:gd name="T107" fmla="*/ 819 h 1521"/>
              <a:gd name="T108" fmla="*/ 5 w 619"/>
              <a:gd name="T109" fmla="*/ 771 h 1521"/>
              <a:gd name="T110" fmla="*/ 55 w 619"/>
              <a:gd name="T111" fmla="*/ 705 h 1521"/>
              <a:gd name="T112" fmla="*/ 15 w 619"/>
              <a:gd name="T113" fmla="*/ 614 h 1521"/>
              <a:gd name="T114" fmla="*/ 7 w 619"/>
              <a:gd name="T115" fmla="*/ 408 h 1521"/>
              <a:gd name="T116" fmla="*/ 39 w 619"/>
              <a:gd name="T117" fmla="*/ 287 h 1521"/>
              <a:gd name="T118" fmla="*/ 68 w 619"/>
              <a:gd name="T119" fmla="*/ 206 h 1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19" h="1521">
                <a:moveTo>
                  <a:pt x="71" y="197"/>
                </a:moveTo>
                <a:lnTo>
                  <a:pt x="71" y="197"/>
                </a:lnTo>
                <a:lnTo>
                  <a:pt x="60" y="192"/>
                </a:lnTo>
                <a:lnTo>
                  <a:pt x="39" y="180"/>
                </a:lnTo>
                <a:lnTo>
                  <a:pt x="19" y="167"/>
                </a:lnTo>
                <a:lnTo>
                  <a:pt x="12" y="162"/>
                </a:lnTo>
                <a:lnTo>
                  <a:pt x="8" y="158"/>
                </a:lnTo>
                <a:lnTo>
                  <a:pt x="8" y="158"/>
                </a:lnTo>
                <a:lnTo>
                  <a:pt x="9" y="156"/>
                </a:lnTo>
                <a:lnTo>
                  <a:pt x="9" y="155"/>
                </a:lnTo>
                <a:lnTo>
                  <a:pt x="14" y="153"/>
                </a:lnTo>
                <a:lnTo>
                  <a:pt x="21" y="152"/>
                </a:lnTo>
                <a:lnTo>
                  <a:pt x="32" y="151"/>
                </a:lnTo>
                <a:lnTo>
                  <a:pt x="32" y="151"/>
                </a:lnTo>
                <a:lnTo>
                  <a:pt x="38" y="147"/>
                </a:lnTo>
                <a:lnTo>
                  <a:pt x="47" y="143"/>
                </a:lnTo>
                <a:lnTo>
                  <a:pt x="61" y="129"/>
                </a:lnTo>
                <a:lnTo>
                  <a:pt x="73" y="117"/>
                </a:lnTo>
                <a:lnTo>
                  <a:pt x="79" y="111"/>
                </a:lnTo>
                <a:lnTo>
                  <a:pt x="79" y="111"/>
                </a:lnTo>
                <a:lnTo>
                  <a:pt x="86" y="54"/>
                </a:lnTo>
                <a:lnTo>
                  <a:pt x="86" y="54"/>
                </a:lnTo>
                <a:lnTo>
                  <a:pt x="89" y="47"/>
                </a:lnTo>
                <a:lnTo>
                  <a:pt x="93" y="38"/>
                </a:lnTo>
                <a:lnTo>
                  <a:pt x="99" y="31"/>
                </a:lnTo>
                <a:lnTo>
                  <a:pt x="108" y="23"/>
                </a:lnTo>
                <a:lnTo>
                  <a:pt x="116" y="15"/>
                </a:lnTo>
                <a:lnTo>
                  <a:pt x="123" y="9"/>
                </a:lnTo>
                <a:lnTo>
                  <a:pt x="131" y="5"/>
                </a:lnTo>
                <a:lnTo>
                  <a:pt x="137" y="3"/>
                </a:lnTo>
                <a:lnTo>
                  <a:pt x="137" y="3"/>
                </a:lnTo>
                <a:lnTo>
                  <a:pt x="146" y="2"/>
                </a:lnTo>
                <a:lnTo>
                  <a:pt x="157" y="2"/>
                </a:lnTo>
                <a:lnTo>
                  <a:pt x="165" y="3"/>
                </a:lnTo>
                <a:lnTo>
                  <a:pt x="171" y="3"/>
                </a:lnTo>
                <a:lnTo>
                  <a:pt x="171" y="3"/>
                </a:lnTo>
                <a:lnTo>
                  <a:pt x="174" y="1"/>
                </a:lnTo>
                <a:lnTo>
                  <a:pt x="176" y="0"/>
                </a:lnTo>
                <a:lnTo>
                  <a:pt x="182" y="0"/>
                </a:lnTo>
                <a:lnTo>
                  <a:pt x="194" y="3"/>
                </a:lnTo>
                <a:lnTo>
                  <a:pt x="194" y="3"/>
                </a:lnTo>
                <a:lnTo>
                  <a:pt x="203" y="6"/>
                </a:lnTo>
                <a:lnTo>
                  <a:pt x="210" y="8"/>
                </a:lnTo>
                <a:lnTo>
                  <a:pt x="216" y="13"/>
                </a:lnTo>
                <a:lnTo>
                  <a:pt x="221" y="17"/>
                </a:lnTo>
                <a:lnTo>
                  <a:pt x="228" y="25"/>
                </a:lnTo>
                <a:lnTo>
                  <a:pt x="234" y="33"/>
                </a:lnTo>
                <a:lnTo>
                  <a:pt x="234" y="33"/>
                </a:lnTo>
                <a:lnTo>
                  <a:pt x="237" y="41"/>
                </a:lnTo>
                <a:lnTo>
                  <a:pt x="242" y="45"/>
                </a:lnTo>
                <a:lnTo>
                  <a:pt x="243" y="49"/>
                </a:lnTo>
                <a:lnTo>
                  <a:pt x="245" y="53"/>
                </a:lnTo>
                <a:lnTo>
                  <a:pt x="245" y="57"/>
                </a:lnTo>
                <a:lnTo>
                  <a:pt x="245" y="65"/>
                </a:lnTo>
                <a:lnTo>
                  <a:pt x="245" y="65"/>
                </a:lnTo>
                <a:lnTo>
                  <a:pt x="245" y="73"/>
                </a:lnTo>
                <a:lnTo>
                  <a:pt x="246" y="80"/>
                </a:lnTo>
                <a:lnTo>
                  <a:pt x="248" y="95"/>
                </a:lnTo>
                <a:lnTo>
                  <a:pt x="253" y="108"/>
                </a:lnTo>
                <a:lnTo>
                  <a:pt x="253" y="108"/>
                </a:lnTo>
                <a:lnTo>
                  <a:pt x="287" y="129"/>
                </a:lnTo>
                <a:lnTo>
                  <a:pt x="308" y="145"/>
                </a:lnTo>
                <a:lnTo>
                  <a:pt x="317" y="151"/>
                </a:lnTo>
                <a:lnTo>
                  <a:pt x="319" y="155"/>
                </a:lnTo>
                <a:lnTo>
                  <a:pt x="319" y="155"/>
                </a:lnTo>
                <a:lnTo>
                  <a:pt x="317" y="157"/>
                </a:lnTo>
                <a:lnTo>
                  <a:pt x="313" y="161"/>
                </a:lnTo>
                <a:lnTo>
                  <a:pt x="302" y="170"/>
                </a:lnTo>
                <a:lnTo>
                  <a:pt x="288" y="181"/>
                </a:lnTo>
                <a:lnTo>
                  <a:pt x="288" y="181"/>
                </a:lnTo>
                <a:lnTo>
                  <a:pt x="290" y="197"/>
                </a:lnTo>
                <a:lnTo>
                  <a:pt x="291" y="212"/>
                </a:lnTo>
                <a:lnTo>
                  <a:pt x="291" y="228"/>
                </a:lnTo>
                <a:lnTo>
                  <a:pt x="291" y="228"/>
                </a:lnTo>
                <a:lnTo>
                  <a:pt x="290" y="235"/>
                </a:lnTo>
                <a:lnTo>
                  <a:pt x="288" y="242"/>
                </a:lnTo>
                <a:lnTo>
                  <a:pt x="285" y="248"/>
                </a:lnTo>
                <a:lnTo>
                  <a:pt x="282" y="253"/>
                </a:lnTo>
                <a:lnTo>
                  <a:pt x="275" y="260"/>
                </a:lnTo>
                <a:lnTo>
                  <a:pt x="272" y="263"/>
                </a:lnTo>
                <a:lnTo>
                  <a:pt x="272" y="263"/>
                </a:lnTo>
                <a:lnTo>
                  <a:pt x="279" y="264"/>
                </a:lnTo>
                <a:lnTo>
                  <a:pt x="287" y="265"/>
                </a:lnTo>
                <a:lnTo>
                  <a:pt x="295" y="266"/>
                </a:lnTo>
                <a:lnTo>
                  <a:pt x="305" y="270"/>
                </a:lnTo>
                <a:lnTo>
                  <a:pt x="314" y="275"/>
                </a:lnTo>
                <a:lnTo>
                  <a:pt x="323" y="282"/>
                </a:lnTo>
                <a:lnTo>
                  <a:pt x="327" y="285"/>
                </a:lnTo>
                <a:lnTo>
                  <a:pt x="330" y="290"/>
                </a:lnTo>
                <a:lnTo>
                  <a:pt x="330" y="290"/>
                </a:lnTo>
                <a:lnTo>
                  <a:pt x="333" y="296"/>
                </a:lnTo>
                <a:lnTo>
                  <a:pt x="336" y="303"/>
                </a:lnTo>
                <a:lnTo>
                  <a:pt x="341" y="320"/>
                </a:lnTo>
                <a:lnTo>
                  <a:pt x="345" y="341"/>
                </a:lnTo>
                <a:lnTo>
                  <a:pt x="349" y="362"/>
                </a:lnTo>
                <a:lnTo>
                  <a:pt x="353" y="403"/>
                </a:lnTo>
                <a:lnTo>
                  <a:pt x="354" y="429"/>
                </a:lnTo>
                <a:lnTo>
                  <a:pt x="354" y="429"/>
                </a:lnTo>
                <a:lnTo>
                  <a:pt x="354" y="444"/>
                </a:lnTo>
                <a:lnTo>
                  <a:pt x="356" y="455"/>
                </a:lnTo>
                <a:lnTo>
                  <a:pt x="359" y="461"/>
                </a:lnTo>
                <a:lnTo>
                  <a:pt x="361" y="465"/>
                </a:lnTo>
                <a:lnTo>
                  <a:pt x="361" y="465"/>
                </a:lnTo>
                <a:lnTo>
                  <a:pt x="366" y="469"/>
                </a:lnTo>
                <a:lnTo>
                  <a:pt x="372" y="474"/>
                </a:lnTo>
                <a:lnTo>
                  <a:pt x="380" y="481"/>
                </a:lnTo>
                <a:lnTo>
                  <a:pt x="380" y="481"/>
                </a:lnTo>
                <a:lnTo>
                  <a:pt x="397" y="470"/>
                </a:lnTo>
                <a:lnTo>
                  <a:pt x="420" y="457"/>
                </a:lnTo>
                <a:lnTo>
                  <a:pt x="420" y="457"/>
                </a:lnTo>
                <a:lnTo>
                  <a:pt x="455" y="429"/>
                </a:lnTo>
                <a:lnTo>
                  <a:pt x="455" y="429"/>
                </a:lnTo>
                <a:lnTo>
                  <a:pt x="432" y="417"/>
                </a:lnTo>
                <a:lnTo>
                  <a:pt x="414" y="407"/>
                </a:lnTo>
                <a:lnTo>
                  <a:pt x="407" y="401"/>
                </a:lnTo>
                <a:lnTo>
                  <a:pt x="399" y="395"/>
                </a:lnTo>
                <a:lnTo>
                  <a:pt x="399" y="395"/>
                </a:lnTo>
                <a:lnTo>
                  <a:pt x="392" y="385"/>
                </a:lnTo>
                <a:lnTo>
                  <a:pt x="386" y="378"/>
                </a:lnTo>
                <a:lnTo>
                  <a:pt x="385" y="371"/>
                </a:lnTo>
                <a:lnTo>
                  <a:pt x="385" y="363"/>
                </a:lnTo>
                <a:lnTo>
                  <a:pt x="385" y="363"/>
                </a:lnTo>
                <a:lnTo>
                  <a:pt x="386" y="360"/>
                </a:lnTo>
                <a:lnTo>
                  <a:pt x="389" y="355"/>
                </a:lnTo>
                <a:lnTo>
                  <a:pt x="398" y="343"/>
                </a:lnTo>
                <a:lnTo>
                  <a:pt x="410" y="333"/>
                </a:lnTo>
                <a:lnTo>
                  <a:pt x="415" y="330"/>
                </a:lnTo>
                <a:lnTo>
                  <a:pt x="420" y="329"/>
                </a:lnTo>
                <a:lnTo>
                  <a:pt x="446" y="329"/>
                </a:lnTo>
                <a:lnTo>
                  <a:pt x="446" y="329"/>
                </a:lnTo>
                <a:lnTo>
                  <a:pt x="452" y="323"/>
                </a:lnTo>
                <a:lnTo>
                  <a:pt x="458" y="317"/>
                </a:lnTo>
                <a:lnTo>
                  <a:pt x="467" y="309"/>
                </a:lnTo>
                <a:lnTo>
                  <a:pt x="477" y="305"/>
                </a:lnTo>
                <a:lnTo>
                  <a:pt x="483" y="302"/>
                </a:lnTo>
                <a:lnTo>
                  <a:pt x="491" y="301"/>
                </a:lnTo>
                <a:lnTo>
                  <a:pt x="497" y="300"/>
                </a:lnTo>
                <a:lnTo>
                  <a:pt x="504" y="301"/>
                </a:lnTo>
                <a:lnTo>
                  <a:pt x="512" y="302"/>
                </a:lnTo>
                <a:lnTo>
                  <a:pt x="521" y="306"/>
                </a:lnTo>
                <a:lnTo>
                  <a:pt x="521" y="306"/>
                </a:lnTo>
                <a:lnTo>
                  <a:pt x="528" y="311"/>
                </a:lnTo>
                <a:lnTo>
                  <a:pt x="535" y="315"/>
                </a:lnTo>
                <a:lnTo>
                  <a:pt x="541" y="321"/>
                </a:lnTo>
                <a:lnTo>
                  <a:pt x="546" y="329"/>
                </a:lnTo>
                <a:lnTo>
                  <a:pt x="551" y="336"/>
                </a:lnTo>
                <a:lnTo>
                  <a:pt x="555" y="344"/>
                </a:lnTo>
                <a:lnTo>
                  <a:pt x="561" y="360"/>
                </a:lnTo>
                <a:lnTo>
                  <a:pt x="566" y="375"/>
                </a:lnTo>
                <a:lnTo>
                  <a:pt x="569" y="387"/>
                </a:lnTo>
                <a:lnTo>
                  <a:pt x="570" y="399"/>
                </a:lnTo>
                <a:lnTo>
                  <a:pt x="570" y="399"/>
                </a:lnTo>
                <a:lnTo>
                  <a:pt x="578" y="401"/>
                </a:lnTo>
                <a:lnTo>
                  <a:pt x="585" y="403"/>
                </a:lnTo>
                <a:lnTo>
                  <a:pt x="590" y="407"/>
                </a:lnTo>
                <a:lnTo>
                  <a:pt x="590" y="407"/>
                </a:lnTo>
                <a:lnTo>
                  <a:pt x="591" y="410"/>
                </a:lnTo>
                <a:lnTo>
                  <a:pt x="593" y="415"/>
                </a:lnTo>
                <a:lnTo>
                  <a:pt x="594" y="421"/>
                </a:lnTo>
                <a:lnTo>
                  <a:pt x="597" y="429"/>
                </a:lnTo>
                <a:lnTo>
                  <a:pt x="597" y="429"/>
                </a:lnTo>
                <a:lnTo>
                  <a:pt x="601" y="435"/>
                </a:lnTo>
                <a:lnTo>
                  <a:pt x="605" y="440"/>
                </a:lnTo>
                <a:lnTo>
                  <a:pt x="613" y="449"/>
                </a:lnTo>
                <a:lnTo>
                  <a:pt x="617" y="452"/>
                </a:lnTo>
                <a:lnTo>
                  <a:pt x="619" y="456"/>
                </a:lnTo>
                <a:lnTo>
                  <a:pt x="619" y="459"/>
                </a:lnTo>
                <a:lnTo>
                  <a:pt x="617" y="461"/>
                </a:lnTo>
                <a:lnTo>
                  <a:pt x="617" y="461"/>
                </a:lnTo>
                <a:lnTo>
                  <a:pt x="614" y="462"/>
                </a:lnTo>
                <a:lnTo>
                  <a:pt x="609" y="462"/>
                </a:lnTo>
                <a:lnTo>
                  <a:pt x="594" y="461"/>
                </a:lnTo>
                <a:lnTo>
                  <a:pt x="552" y="453"/>
                </a:lnTo>
                <a:lnTo>
                  <a:pt x="493" y="441"/>
                </a:lnTo>
                <a:lnTo>
                  <a:pt x="493" y="441"/>
                </a:lnTo>
                <a:lnTo>
                  <a:pt x="483" y="452"/>
                </a:lnTo>
                <a:lnTo>
                  <a:pt x="474" y="462"/>
                </a:lnTo>
                <a:lnTo>
                  <a:pt x="465" y="473"/>
                </a:lnTo>
                <a:lnTo>
                  <a:pt x="465" y="473"/>
                </a:lnTo>
                <a:lnTo>
                  <a:pt x="461" y="480"/>
                </a:lnTo>
                <a:lnTo>
                  <a:pt x="451" y="488"/>
                </a:lnTo>
                <a:lnTo>
                  <a:pt x="429" y="509"/>
                </a:lnTo>
                <a:lnTo>
                  <a:pt x="399" y="535"/>
                </a:lnTo>
                <a:lnTo>
                  <a:pt x="399" y="535"/>
                </a:lnTo>
                <a:lnTo>
                  <a:pt x="402" y="543"/>
                </a:lnTo>
                <a:lnTo>
                  <a:pt x="405" y="561"/>
                </a:lnTo>
                <a:lnTo>
                  <a:pt x="408" y="573"/>
                </a:lnTo>
                <a:lnTo>
                  <a:pt x="408" y="584"/>
                </a:lnTo>
                <a:lnTo>
                  <a:pt x="407" y="594"/>
                </a:lnTo>
                <a:lnTo>
                  <a:pt x="405" y="597"/>
                </a:lnTo>
                <a:lnTo>
                  <a:pt x="404" y="601"/>
                </a:lnTo>
                <a:lnTo>
                  <a:pt x="404" y="601"/>
                </a:lnTo>
                <a:lnTo>
                  <a:pt x="401" y="606"/>
                </a:lnTo>
                <a:lnTo>
                  <a:pt x="398" y="611"/>
                </a:lnTo>
                <a:lnTo>
                  <a:pt x="396" y="618"/>
                </a:lnTo>
                <a:lnTo>
                  <a:pt x="395" y="621"/>
                </a:lnTo>
                <a:lnTo>
                  <a:pt x="392" y="624"/>
                </a:lnTo>
                <a:lnTo>
                  <a:pt x="387" y="626"/>
                </a:lnTo>
                <a:lnTo>
                  <a:pt x="380" y="627"/>
                </a:lnTo>
                <a:lnTo>
                  <a:pt x="380" y="627"/>
                </a:lnTo>
                <a:lnTo>
                  <a:pt x="362" y="632"/>
                </a:lnTo>
                <a:lnTo>
                  <a:pt x="341" y="636"/>
                </a:lnTo>
                <a:lnTo>
                  <a:pt x="324" y="637"/>
                </a:lnTo>
                <a:lnTo>
                  <a:pt x="318" y="637"/>
                </a:lnTo>
                <a:lnTo>
                  <a:pt x="314" y="636"/>
                </a:lnTo>
                <a:lnTo>
                  <a:pt x="314" y="636"/>
                </a:lnTo>
                <a:lnTo>
                  <a:pt x="309" y="632"/>
                </a:lnTo>
                <a:lnTo>
                  <a:pt x="300" y="629"/>
                </a:lnTo>
                <a:lnTo>
                  <a:pt x="288" y="624"/>
                </a:lnTo>
                <a:lnTo>
                  <a:pt x="288" y="624"/>
                </a:lnTo>
                <a:lnTo>
                  <a:pt x="305" y="650"/>
                </a:lnTo>
                <a:lnTo>
                  <a:pt x="320" y="674"/>
                </a:lnTo>
                <a:lnTo>
                  <a:pt x="335" y="698"/>
                </a:lnTo>
                <a:lnTo>
                  <a:pt x="335" y="698"/>
                </a:lnTo>
                <a:lnTo>
                  <a:pt x="345" y="720"/>
                </a:lnTo>
                <a:lnTo>
                  <a:pt x="355" y="743"/>
                </a:lnTo>
                <a:lnTo>
                  <a:pt x="362" y="765"/>
                </a:lnTo>
                <a:lnTo>
                  <a:pt x="363" y="776"/>
                </a:lnTo>
                <a:lnTo>
                  <a:pt x="365" y="787"/>
                </a:lnTo>
                <a:lnTo>
                  <a:pt x="365" y="787"/>
                </a:lnTo>
                <a:lnTo>
                  <a:pt x="373" y="923"/>
                </a:lnTo>
                <a:lnTo>
                  <a:pt x="411" y="896"/>
                </a:lnTo>
                <a:lnTo>
                  <a:pt x="411" y="896"/>
                </a:lnTo>
                <a:lnTo>
                  <a:pt x="408" y="881"/>
                </a:lnTo>
                <a:lnTo>
                  <a:pt x="405" y="866"/>
                </a:lnTo>
                <a:lnTo>
                  <a:pt x="404" y="853"/>
                </a:lnTo>
                <a:lnTo>
                  <a:pt x="404" y="853"/>
                </a:lnTo>
                <a:lnTo>
                  <a:pt x="404" y="842"/>
                </a:lnTo>
                <a:lnTo>
                  <a:pt x="405" y="831"/>
                </a:lnTo>
                <a:lnTo>
                  <a:pt x="411" y="806"/>
                </a:lnTo>
                <a:lnTo>
                  <a:pt x="411" y="806"/>
                </a:lnTo>
                <a:lnTo>
                  <a:pt x="415" y="792"/>
                </a:lnTo>
                <a:lnTo>
                  <a:pt x="416" y="783"/>
                </a:lnTo>
                <a:lnTo>
                  <a:pt x="419" y="776"/>
                </a:lnTo>
                <a:lnTo>
                  <a:pt x="422" y="768"/>
                </a:lnTo>
                <a:lnTo>
                  <a:pt x="428" y="759"/>
                </a:lnTo>
                <a:lnTo>
                  <a:pt x="434" y="752"/>
                </a:lnTo>
                <a:lnTo>
                  <a:pt x="443" y="745"/>
                </a:lnTo>
                <a:lnTo>
                  <a:pt x="443" y="745"/>
                </a:lnTo>
                <a:lnTo>
                  <a:pt x="452" y="738"/>
                </a:lnTo>
                <a:lnTo>
                  <a:pt x="464" y="734"/>
                </a:lnTo>
                <a:lnTo>
                  <a:pt x="476" y="732"/>
                </a:lnTo>
                <a:lnTo>
                  <a:pt x="488" y="732"/>
                </a:lnTo>
                <a:lnTo>
                  <a:pt x="500" y="733"/>
                </a:lnTo>
                <a:lnTo>
                  <a:pt x="512" y="735"/>
                </a:lnTo>
                <a:lnTo>
                  <a:pt x="523" y="740"/>
                </a:lnTo>
                <a:lnTo>
                  <a:pt x="531" y="745"/>
                </a:lnTo>
                <a:lnTo>
                  <a:pt x="531" y="745"/>
                </a:lnTo>
                <a:lnTo>
                  <a:pt x="539" y="750"/>
                </a:lnTo>
                <a:lnTo>
                  <a:pt x="546" y="756"/>
                </a:lnTo>
                <a:lnTo>
                  <a:pt x="551" y="763"/>
                </a:lnTo>
                <a:lnTo>
                  <a:pt x="555" y="770"/>
                </a:lnTo>
                <a:lnTo>
                  <a:pt x="559" y="779"/>
                </a:lnTo>
                <a:lnTo>
                  <a:pt x="563" y="787"/>
                </a:lnTo>
                <a:lnTo>
                  <a:pt x="566" y="806"/>
                </a:lnTo>
                <a:lnTo>
                  <a:pt x="566" y="806"/>
                </a:lnTo>
                <a:lnTo>
                  <a:pt x="569" y="824"/>
                </a:lnTo>
                <a:lnTo>
                  <a:pt x="570" y="836"/>
                </a:lnTo>
                <a:lnTo>
                  <a:pt x="571" y="845"/>
                </a:lnTo>
                <a:lnTo>
                  <a:pt x="575" y="853"/>
                </a:lnTo>
                <a:lnTo>
                  <a:pt x="575" y="853"/>
                </a:lnTo>
                <a:lnTo>
                  <a:pt x="579" y="861"/>
                </a:lnTo>
                <a:lnTo>
                  <a:pt x="587" y="867"/>
                </a:lnTo>
                <a:lnTo>
                  <a:pt x="594" y="872"/>
                </a:lnTo>
                <a:lnTo>
                  <a:pt x="575" y="872"/>
                </a:lnTo>
                <a:lnTo>
                  <a:pt x="575" y="872"/>
                </a:lnTo>
                <a:lnTo>
                  <a:pt x="578" y="879"/>
                </a:lnTo>
                <a:lnTo>
                  <a:pt x="581" y="889"/>
                </a:lnTo>
                <a:lnTo>
                  <a:pt x="582" y="900"/>
                </a:lnTo>
                <a:lnTo>
                  <a:pt x="582" y="900"/>
                </a:lnTo>
                <a:lnTo>
                  <a:pt x="582" y="911"/>
                </a:lnTo>
                <a:lnTo>
                  <a:pt x="581" y="918"/>
                </a:lnTo>
                <a:lnTo>
                  <a:pt x="578" y="923"/>
                </a:lnTo>
                <a:lnTo>
                  <a:pt x="570" y="903"/>
                </a:lnTo>
                <a:lnTo>
                  <a:pt x="563" y="927"/>
                </a:lnTo>
                <a:lnTo>
                  <a:pt x="563" y="927"/>
                </a:lnTo>
                <a:lnTo>
                  <a:pt x="563" y="983"/>
                </a:lnTo>
                <a:lnTo>
                  <a:pt x="563" y="1039"/>
                </a:lnTo>
                <a:lnTo>
                  <a:pt x="563" y="1039"/>
                </a:lnTo>
                <a:lnTo>
                  <a:pt x="566" y="1045"/>
                </a:lnTo>
                <a:lnTo>
                  <a:pt x="575" y="1057"/>
                </a:lnTo>
                <a:lnTo>
                  <a:pt x="582" y="1071"/>
                </a:lnTo>
                <a:lnTo>
                  <a:pt x="584" y="1079"/>
                </a:lnTo>
                <a:lnTo>
                  <a:pt x="585" y="1086"/>
                </a:lnTo>
                <a:lnTo>
                  <a:pt x="585" y="1086"/>
                </a:lnTo>
                <a:lnTo>
                  <a:pt x="585" y="1093"/>
                </a:lnTo>
                <a:lnTo>
                  <a:pt x="584" y="1099"/>
                </a:lnTo>
                <a:lnTo>
                  <a:pt x="581" y="1111"/>
                </a:lnTo>
                <a:lnTo>
                  <a:pt x="576" y="1118"/>
                </a:lnTo>
                <a:lnTo>
                  <a:pt x="575" y="1121"/>
                </a:lnTo>
                <a:lnTo>
                  <a:pt x="575" y="1121"/>
                </a:lnTo>
                <a:lnTo>
                  <a:pt x="578" y="1205"/>
                </a:lnTo>
                <a:lnTo>
                  <a:pt x="582" y="1263"/>
                </a:lnTo>
                <a:lnTo>
                  <a:pt x="584" y="1285"/>
                </a:lnTo>
                <a:lnTo>
                  <a:pt x="585" y="1296"/>
                </a:lnTo>
                <a:lnTo>
                  <a:pt x="585" y="1296"/>
                </a:lnTo>
                <a:lnTo>
                  <a:pt x="591" y="1309"/>
                </a:lnTo>
                <a:lnTo>
                  <a:pt x="594" y="1323"/>
                </a:lnTo>
                <a:lnTo>
                  <a:pt x="594" y="1323"/>
                </a:lnTo>
                <a:lnTo>
                  <a:pt x="594" y="1335"/>
                </a:lnTo>
                <a:lnTo>
                  <a:pt x="594" y="1347"/>
                </a:lnTo>
                <a:lnTo>
                  <a:pt x="594" y="1359"/>
                </a:lnTo>
                <a:lnTo>
                  <a:pt x="594" y="1365"/>
                </a:lnTo>
                <a:lnTo>
                  <a:pt x="594" y="1365"/>
                </a:lnTo>
                <a:lnTo>
                  <a:pt x="597" y="1385"/>
                </a:lnTo>
                <a:lnTo>
                  <a:pt x="597" y="1385"/>
                </a:lnTo>
                <a:lnTo>
                  <a:pt x="599" y="1385"/>
                </a:lnTo>
                <a:lnTo>
                  <a:pt x="600" y="1385"/>
                </a:lnTo>
                <a:lnTo>
                  <a:pt x="602" y="1385"/>
                </a:lnTo>
                <a:lnTo>
                  <a:pt x="606" y="1389"/>
                </a:lnTo>
                <a:lnTo>
                  <a:pt x="606" y="1389"/>
                </a:lnTo>
                <a:lnTo>
                  <a:pt x="609" y="1399"/>
                </a:lnTo>
                <a:lnTo>
                  <a:pt x="614" y="1415"/>
                </a:lnTo>
                <a:lnTo>
                  <a:pt x="618" y="1431"/>
                </a:lnTo>
                <a:lnTo>
                  <a:pt x="618" y="1439"/>
                </a:lnTo>
                <a:lnTo>
                  <a:pt x="617" y="1443"/>
                </a:lnTo>
                <a:lnTo>
                  <a:pt x="617" y="1443"/>
                </a:lnTo>
                <a:lnTo>
                  <a:pt x="615" y="1445"/>
                </a:lnTo>
                <a:lnTo>
                  <a:pt x="613" y="1447"/>
                </a:lnTo>
                <a:lnTo>
                  <a:pt x="606" y="1449"/>
                </a:lnTo>
                <a:lnTo>
                  <a:pt x="595" y="1451"/>
                </a:lnTo>
                <a:lnTo>
                  <a:pt x="584" y="1451"/>
                </a:lnTo>
                <a:lnTo>
                  <a:pt x="563" y="1451"/>
                </a:lnTo>
                <a:lnTo>
                  <a:pt x="555" y="1449"/>
                </a:lnTo>
                <a:lnTo>
                  <a:pt x="551" y="1447"/>
                </a:lnTo>
                <a:lnTo>
                  <a:pt x="551" y="1447"/>
                </a:lnTo>
                <a:lnTo>
                  <a:pt x="549" y="1443"/>
                </a:lnTo>
                <a:lnTo>
                  <a:pt x="549" y="1441"/>
                </a:lnTo>
                <a:lnTo>
                  <a:pt x="551" y="1437"/>
                </a:lnTo>
                <a:lnTo>
                  <a:pt x="551" y="1431"/>
                </a:lnTo>
                <a:lnTo>
                  <a:pt x="551" y="1431"/>
                </a:lnTo>
                <a:lnTo>
                  <a:pt x="549" y="1424"/>
                </a:lnTo>
                <a:lnTo>
                  <a:pt x="546" y="1416"/>
                </a:lnTo>
                <a:lnTo>
                  <a:pt x="543" y="1407"/>
                </a:lnTo>
                <a:lnTo>
                  <a:pt x="543" y="1404"/>
                </a:lnTo>
                <a:lnTo>
                  <a:pt x="543" y="1400"/>
                </a:lnTo>
                <a:lnTo>
                  <a:pt x="543" y="1400"/>
                </a:lnTo>
                <a:lnTo>
                  <a:pt x="547" y="1385"/>
                </a:lnTo>
                <a:lnTo>
                  <a:pt x="547" y="1385"/>
                </a:lnTo>
                <a:lnTo>
                  <a:pt x="546" y="1375"/>
                </a:lnTo>
                <a:lnTo>
                  <a:pt x="541" y="1353"/>
                </a:lnTo>
                <a:lnTo>
                  <a:pt x="534" y="1331"/>
                </a:lnTo>
                <a:lnTo>
                  <a:pt x="528" y="1311"/>
                </a:lnTo>
                <a:lnTo>
                  <a:pt x="528" y="1311"/>
                </a:lnTo>
                <a:lnTo>
                  <a:pt x="518" y="1289"/>
                </a:lnTo>
                <a:lnTo>
                  <a:pt x="512" y="1273"/>
                </a:lnTo>
                <a:lnTo>
                  <a:pt x="512" y="1273"/>
                </a:lnTo>
                <a:lnTo>
                  <a:pt x="509" y="1255"/>
                </a:lnTo>
                <a:lnTo>
                  <a:pt x="506" y="1245"/>
                </a:lnTo>
                <a:lnTo>
                  <a:pt x="505" y="1242"/>
                </a:lnTo>
                <a:lnTo>
                  <a:pt x="505" y="1242"/>
                </a:lnTo>
                <a:lnTo>
                  <a:pt x="501" y="1241"/>
                </a:lnTo>
                <a:lnTo>
                  <a:pt x="498" y="1241"/>
                </a:lnTo>
                <a:lnTo>
                  <a:pt x="493" y="1242"/>
                </a:lnTo>
                <a:lnTo>
                  <a:pt x="493" y="1242"/>
                </a:lnTo>
                <a:lnTo>
                  <a:pt x="489" y="1257"/>
                </a:lnTo>
                <a:lnTo>
                  <a:pt x="485" y="1284"/>
                </a:lnTo>
                <a:lnTo>
                  <a:pt x="485" y="1284"/>
                </a:lnTo>
                <a:lnTo>
                  <a:pt x="483" y="1295"/>
                </a:lnTo>
                <a:lnTo>
                  <a:pt x="481" y="1305"/>
                </a:lnTo>
                <a:lnTo>
                  <a:pt x="477" y="1315"/>
                </a:lnTo>
                <a:lnTo>
                  <a:pt x="474" y="1323"/>
                </a:lnTo>
                <a:lnTo>
                  <a:pt x="474" y="1323"/>
                </a:lnTo>
                <a:lnTo>
                  <a:pt x="469" y="1329"/>
                </a:lnTo>
                <a:lnTo>
                  <a:pt x="467" y="1335"/>
                </a:lnTo>
                <a:lnTo>
                  <a:pt x="465" y="1343"/>
                </a:lnTo>
                <a:lnTo>
                  <a:pt x="458" y="1369"/>
                </a:lnTo>
                <a:lnTo>
                  <a:pt x="458" y="1369"/>
                </a:lnTo>
                <a:lnTo>
                  <a:pt x="459" y="1375"/>
                </a:lnTo>
                <a:lnTo>
                  <a:pt x="462" y="1380"/>
                </a:lnTo>
                <a:lnTo>
                  <a:pt x="462" y="1385"/>
                </a:lnTo>
                <a:lnTo>
                  <a:pt x="462" y="1385"/>
                </a:lnTo>
                <a:lnTo>
                  <a:pt x="463" y="1394"/>
                </a:lnTo>
                <a:lnTo>
                  <a:pt x="464" y="1398"/>
                </a:lnTo>
                <a:lnTo>
                  <a:pt x="465" y="1400"/>
                </a:lnTo>
                <a:lnTo>
                  <a:pt x="465" y="1400"/>
                </a:lnTo>
                <a:lnTo>
                  <a:pt x="471" y="1406"/>
                </a:lnTo>
                <a:lnTo>
                  <a:pt x="473" y="1411"/>
                </a:lnTo>
                <a:lnTo>
                  <a:pt x="474" y="1416"/>
                </a:lnTo>
                <a:lnTo>
                  <a:pt x="474" y="1416"/>
                </a:lnTo>
                <a:lnTo>
                  <a:pt x="471" y="1423"/>
                </a:lnTo>
                <a:lnTo>
                  <a:pt x="469" y="1430"/>
                </a:lnTo>
                <a:lnTo>
                  <a:pt x="465" y="1436"/>
                </a:lnTo>
                <a:lnTo>
                  <a:pt x="462" y="1440"/>
                </a:lnTo>
                <a:lnTo>
                  <a:pt x="462" y="1440"/>
                </a:lnTo>
                <a:lnTo>
                  <a:pt x="459" y="1442"/>
                </a:lnTo>
                <a:lnTo>
                  <a:pt x="458" y="1446"/>
                </a:lnTo>
                <a:lnTo>
                  <a:pt x="455" y="1448"/>
                </a:lnTo>
                <a:lnTo>
                  <a:pt x="446" y="1451"/>
                </a:lnTo>
                <a:lnTo>
                  <a:pt x="446" y="1451"/>
                </a:lnTo>
                <a:lnTo>
                  <a:pt x="432" y="1454"/>
                </a:lnTo>
                <a:lnTo>
                  <a:pt x="415" y="1457"/>
                </a:lnTo>
                <a:lnTo>
                  <a:pt x="407" y="1457"/>
                </a:lnTo>
                <a:lnTo>
                  <a:pt x="398" y="1455"/>
                </a:lnTo>
                <a:lnTo>
                  <a:pt x="392" y="1454"/>
                </a:lnTo>
                <a:lnTo>
                  <a:pt x="389" y="1451"/>
                </a:lnTo>
                <a:lnTo>
                  <a:pt x="389" y="1451"/>
                </a:lnTo>
                <a:lnTo>
                  <a:pt x="386" y="1447"/>
                </a:lnTo>
                <a:lnTo>
                  <a:pt x="387" y="1441"/>
                </a:lnTo>
                <a:lnTo>
                  <a:pt x="390" y="1436"/>
                </a:lnTo>
                <a:lnTo>
                  <a:pt x="393" y="1430"/>
                </a:lnTo>
                <a:lnTo>
                  <a:pt x="399" y="1419"/>
                </a:lnTo>
                <a:lnTo>
                  <a:pt x="403" y="1416"/>
                </a:lnTo>
                <a:lnTo>
                  <a:pt x="404" y="1412"/>
                </a:lnTo>
                <a:lnTo>
                  <a:pt x="404" y="1412"/>
                </a:lnTo>
                <a:lnTo>
                  <a:pt x="405" y="1406"/>
                </a:lnTo>
                <a:lnTo>
                  <a:pt x="408" y="1400"/>
                </a:lnTo>
                <a:lnTo>
                  <a:pt x="411" y="1393"/>
                </a:lnTo>
                <a:lnTo>
                  <a:pt x="411" y="1393"/>
                </a:lnTo>
                <a:lnTo>
                  <a:pt x="416" y="1391"/>
                </a:lnTo>
                <a:lnTo>
                  <a:pt x="417" y="1388"/>
                </a:lnTo>
                <a:lnTo>
                  <a:pt x="420" y="1385"/>
                </a:lnTo>
                <a:lnTo>
                  <a:pt x="420" y="1385"/>
                </a:lnTo>
                <a:lnTo>
                  <a:pt x="420" y="1359"/>
                </a:lnTo>
                <a:lnTo>
                  <a:pt x="420" y="1339"/>
                </a:lnTo>
                <a:lnTo>
                  <a:pt x="415" y="1323"/>
                </a:lnTo>
                <a:lnTo>
                  <a:pt x="415" y="1160"/>
                </a:lnTo>
                <a:lnTo>
                  <a:pt x="415" y="1136"/>
                </a:lnTo>
                <a:lnTo>
                  <a:pt x="415" y="1136"/>
                </a:lnTo>
                <a:lnTo>
                  <a:pt x="413" y="1135"/>
                </a:lnTo>
                <a:lnTo>
                  <a:pt x="410" y="1133"/>
                </a:lnTo>
                <a:lnTo>
                  <a:pt x="408" y="1129"/>
                </a:lnTo>
                <a:lnTo>
                  <a:pt x="408" y="1129"/>
                </a:lnTo>
                <a:lnTo>
                  <a:pt x="404" y="1118"/>
                </a:lnTo>
                <a:lnTo>
                  <a:pt x="404" y="1113"/>
                </a:lnTo>
                <a:lnTo>
                  <a:pt x="404" y="1110"/>
                </a:lnTo>
                <a:lnTo>
                  <a:pt x="404" y="1110"/>
                </a:lnTo>
                <a:lnTo>
                  <a:pt x="405" y="1088"/>
                </a:lnTo>
                <a:lnTo>
                  <a:pt x="408" y="1067"/>
                </a:lnTo>
                <a:lnTo>
                  <a:pt x="408" y="1067"/>
                </a:lnTo>
                <a:lnTo>
                  <a:pt x="407" y="1056"/>
                </a:lnTo>
                <a:lnTo>
                  <a:pt x="404" y="1039"/>
                </a:lnTo>
                <a:lnTo>
                  <a:pt x="401" y="1022"/>
                </a:lnTo>
                <a:lnTo>
                  <a:pt x="399" y="1013"/>
                </a:lnTo>
                <a:lnTo>
                  <a:pt x="399" y="1013"/>
                </a:lnTo>
                <a:lnTo>
                  <a:pt x="401" y="1002"/>
                </a:lnTo>
                <a:lnTo>
                  <a:pt x="399" y="997"/>
                </a:lnTo>
                <a:lnTo>
                  <a:pt x="373" y="1001"/>
                </a:lnTo>
                <a:lnTo>
                  <a:pt x="373" y="1308"/>
                </a:lnTo>
                <a:lnTo>
                  <a:pt x="229" y="1315"/>
                </a:lnTo>
                <a:lnTo>
                  <a:pt x="229" y="1315"/>
                </a:lnTo>
                <a:lnTo>
                  <a:pt x="224" y="1362"/>
                </a:lnTo>
                <a:lnTo>
                  <a:pt x="222" y="1395"/>
                </a:lnTo>
                <a:lnTo>
                  <a:pt x="221" y="1409"/>
                </a:lnTo>
                <a:lnTo>
                  <a:pt x="222" y="1416"/>
                </a:lnTo>
                <a:lnTo>
                  <a:pt x="222" y="1416"/>
                </a:lnTo>
                <a:lnTo>
                  <a:pt x="224" y="1419"/>
                </a:lnTo>
                <a:lnTo>
                  <a:pt x="229" y="1423"/>
                </a:lnTo>
                <a:lnTo>
                  <a:pt x="234" y="1427"/>
                </a:lnTo>
                <a:lnTo>
                  <a:pt x="241" y="1429"/>
                </a:lnTo>
                <a:lnTo>
                  <a:pt x="269" y="1440"/>
                </a:lnTo>
                <a:lnTo>
                  <a:pt x="269" y="1440"/>
                </a:lnTo>
                <a:lnTo>
                  <a:pt x="282" y="1443"/>
                </a:lnTo>
                <a:lnTo>
                  <a:pt x="299" y="1447"/>
                </a:lnTo>
                <a:lnTo>
                  <a:pt x="314" y="1452"/>
                </a:lnTo>
                <a:lnTo>
                  <a:pt x="319" y="1453"/>
                </a:lnTo>
                <a:lnTo>
                  <a:pt x="323" y="1455"/>
                </a:lnTo>
                <a:lnTo>
                  <a:pt x="323" y="1455"/>
                </a:lnTo>
                <a:lnTo>
                  <a:pt x="324" y="1457"/>
                </a:lnTo>
                <a:lnTo>
                  <a:pt x="324" y="1459"/>
                </a:lnTo>
                <a:lnTo>
                  <a:pt x="320" y="1465"/>
                </a:lnTo>
                <a:lnTo>
                  <a:pt x="314" y="1471"/>
                </a:lnTo>
                <a:lnTo>
                  <a:pt x="314" y="1471"/>
                </a:lnTo>
                <a:lnTo>
                  <a:pt x="321" y="1471"/>
                </a:lnTo>
                <a:lnTo>
                  <a:pt x="337" y="1472"/>
                </a:lnTo>
                <a:lnTo>
                  <a:pt x="347" y="1475"/>
                </a:lnTo>
                <a:lnTo>
                  <a:pt x="355" y="1476"/>
                </a:lnTo>
                <a:lnTo>
                  <a:pt x="361" y="1479"/>
                </a:lnTo>
                <a:lnTo>
                  <a:pt x="365" y="1482"/>
                </a:lnTo>
                <a:lnTo>
                  <a:pt x="365" y="1482"/>
                </a:lnTo>
                <a:lnTo>
                  <a:pt x="369" y="1489"/>
                </a:lnTo>
                <a:lnTo>
                  <a:pt x="371" y="1495"/>
                </a:lnTo>
                <a:lnTo>
                  <a:pt x="371" y="1497"/>
                </a:lnTo>
                <a:lnTo>
                  <a:pt x="369" y="1500"/>
                </a:lnTo>
                <a:lnTo>
                  <a:pt x="365" y="1506"/>
                </a:lnTo>
                <a:lnTo>
                  <a:pt x="365" y="1506"/>
                </a:lnTo>
                <a:lnTo>
                  <a:pt x="360" y="1508"/>
                </a:lnTo>
                <a:lnTo>
                  <a:pt x="351" y="1511"/>
                </a:lnTo>
                <a:lnTo>
                  <a:pt x="325" y="1517"/>
                </a:lnTo>
                <a:lnTo>
                  <a:pt x="295" y="1520"/>
                </a:lnTo>
                <a:lnTo>
                  <a:pt x="265" y="1521"/>
                </a:lnTo>
                <a:lnTo>
                  <a:pt x="265" y="1521"/>
                </a:lnTo>
                <a:lnTo>
                  <a:pt x="194" y="1521"/>
                </a:lnTo>
                <a:lnTo>
                  <a:pt x="144" y="1521"/>
                </a:lnTo>
                <a:lnTo>
                  <a:pt x="144" y="1521"/>
                </a:lnTo>
                <a:lnTo>
                  <a:pt x="143" y="1520"/>
                </a:lnTo>
                <a:lnTo>
                  <a:pt x="141" y="1519"/>
                </a:lnTo>
                <a:lnTo>
                  <a:pt x="139" y="1515"/>
                </a:lnTo>
                <a:lnTo>
                  <a:pt x="138" y="1509"/>
                </a:lnTo>
                <a:lnTo>
                  <a:pt x="137" y="1503"/>
                </a:lnTo>
                <a:lnTo>
                  <a:pt x="137" y="1491"/>
                </a:lnTo>
                <a:lnTo>
                  <a:pt x="137" y="1487"/>
                </a:lnTo>
                <a:lnTo>
                  <a:pt x="137" y="1487"/>
                </a:lnTo>
                <a:lnTo>
                  <a:pt x="133" y="1487"/>
                </a:lnTo>
                <a:lnTo>
                  <a:pt x="126" y="1485"/>
                </a:lnTo>
                <a:lnTo>
                  <a:pt x="116" y="1483"/>
                </a:lnTo>
                <a:lnTo>
                  <a:pt x="113" y="1481"/>
                </a:lnTo>
                <a:lnTo>
                  <a:pt x="109" y="1478"/>
                </a:lnTo>
                <a:lnTo>
                  <a:pt x="109" y="1478"/>
                </a:lnTo>
                <a:lnTo>
                  <a:pt x="104" y="1471"/>
                </a:lnTo>
                <a:lnTo>
                  <a:pt x="101" y="1463"/>
                </a:lnTo>
                <a:lnTo>
                  <a:pt x="99" y="1458"/>
                </a:lnTo>
                <a:lnTo>
                  <a:pt x="99" y="1453"/>
                </a:lnTo>
                <a:lnTo>
                  <a:pt x="101" y="1448"/>
                </a:lnTo>
                <a:lnTo>
                  <a:pt x="102" y="1443"/>
                </a:lnTo>
                <a:lnTo>
                  <a:pt x="102" y="1443"/>
                </a:lnTo>
                <a:lnTo>
                  <a:pt x="107" y="1434"/>
                </a:lnTo>
                <a:lnTo>
                  <a:pt x="113" y="1424"/>
                </a:lnTo>
                <a:lnTo>
                  <a:pt x="119" y="1417"/>
                </a:lnTo>
                <a:lnTo>
                  <a:pt x="120" y="1412"/>
                </a:lnTo>
                <a:lnTo>
                  <a:pt x="121" y="1409"/>
                </a:lnTo>
                <a:lnTo>
                  <a:pt x="121" y="1409"/>
                </a:lnTo>
                <a:lnTo>
                  <a:pt x="121" y="1403"/>
                </a:lnTo>
                <a:lnTo>
                  <a:pt x="120" y="1395"/>
                </a:lnTo>
                <a:lnTo>
                  <a:pt x="116" y="1375"/>
                </a:lnTo>
                <a:lnTo>
                  <a:pt x="105" y="1334"/>
                </a:lnTo>
                <a:lnTo>
                  <a:pt x="105" y="1334"/>
                </a:lnTo>
                <a:lnTo>
                  <a:pt x="102" y="1319"/>
                </a:lnTo>
                <a:lnTo>
                  <a:pt x="99" y="1302"/>
                </a:lnTo>
                <a:lnTo>
                  <a:pt x="98" y="1284"/>
                </a:lnTo>
                <a:lnTo>
                  <a:pt x="63" y="1268"/>
                </a:lnTo>
                <a:lnTo>
                  <a:pt x="63" y="1268"/>
                </a:lnTo>
                <a:lnTo>
                  <a:pt x="65" y="1159"/>
                </a:lnTo>
                <a:lnTo>
                  <a:pt x="67" y="1013"/>
                </a:lnTo>
                <a:lnTo>
                  <a:pt x="67" y="1013"/>
                </a:lnTo>
                <a:lnTo>
                  <a:pt x="66" y="966"/>
                </a:lnTo>
                <a:lnTo>
                  <a:pt x="65" y="914"/>
                </a:lnTo>
                <a:lnTo>
                  <a:pt x="63" y="853"/>
                </a:lnTo>
                <a:lnTo>
                  <a:pt x="63" y="853"/>
                </a:lnTo>
                <a:lnTo>
                  <a:pt x="61" y="854"/>
                </a:lnTo>
                <a:lnTo>
                  <a:pt x="56" y="855"/>
                </a:lnTo>
                <a:lnTo>
                  <a:pt x="53" y="855"/>
                </a:lnTo>
                <a:lnTo>
                  <a:pt x="48" y="855"/>
                </a:lnTo>
                <a:lnTo>
                  <a:pt x="44" y="853"/>
                </a:lnTo>
                <a:lnTo>
                  <a:pt x="39" y="849"/>
                </a:lnTo>
                <a:lnTo>
                  <a:pt x="39" y="849"/>
                </a:lnTo>
                <a:lnTo>
                  <a:pt x="36" y="845"/>
                </a:lnTo>
                <a:lnTo>
                  <a:pt x="33" y="840"/>
                </a:lnTo>
                <a:lnTo>
                  <a:pt x="30" y="830"/>
                </a:lnTo>
                <a:lnTo>
                  <a:pt x="27" y="819"/>
                </a:lnTo>
                <a:lnTo>
                  <a:pt x="24" y="811"/>
                </a:lnTo>
                <a:lnTo>
                  <a:pt x="24" y="811"/>
                </a:lnTo>
                <a:lnTo>
                  <a:pt x="21" y="806"/>
                </a:lnTo>
                <a:lnTo>
                  <a:pt x="18" y="803"/>
                </a:lnTo>
                <a:lnTo>
                  <a:pt x="11" y="794"/>
                </a:lnTo>
                <a:lnTo>
                  <a:pt x="7" y="789"/>
                </a:lnTo>
                <a:lnTo>
                  <a:pt x="5" y="785"/>
                </a:lnTo>
                <a:lnTo>
                  <a:pt x="3" y="779"/>
                </a:lnTo>
                <a:lnTo>
                  <a:pt x="5" y="771"/>
                </a:lnTo>
                <a:lnTo>
                  <a:pt x="5" y="771"/>
                </a:lnTo>
                <a:lnTo>
                  <a:pt x="11" y="751"/>
                </a:lnTo>
                <a:lnTo>
                  <a:pt x="14" y="745"/>
                </a:lnTo>
                <a:lnTo>
                  <a:pt x="20" y="740"/>
                </a:lnTo>
                <a:lnTo>
                  <a:pt x="20" y="740"/>
                </a:lnTo>
                <a:lnTo>
                  <a:pt x="25" y="738"/>
                </a:lnTo>
                <a:lnTo>
                  <a:pt x="31" y="737"/>
                </a:lnTo>
                <a:lnTo>
                  <a:pt x="42" y="734"/>
                </a:lnTo>
                <a:lnTo>
                  <a:pt x="55" y="733"/>
                </a:lnTo>
                <a:lnTo>
                  <a:pt x="55" y="705"/>
                </a:lnTo>
                <a:lnTo>
                  <a:pt x="55" y="705"/>
                </a:lnTo>
                <a:lnTo>
                  <a:pt x="53" y="704"/>
                </a:lnTo>
                <a:lnTo>
                  <a:pt x="50" y="702"/>
                </a:lnTo>
                <a:lnTo>
                  <a:pt x="47" y="698"/>
                </a:lnTo>
                <a:lnTo>
                  <a:pt x="42" y="691"/>
                </a:lnTo>
                <a:lnTo>
                  <a:pt x="37" y="680"/>
                </a:lnTo>
                <a:lnTo>
                  <a:pt x="31" y="666"/>
                </a:lnTo>
                <a:lnTo>
                  <a:pt x="24" y="648"/>
                </a:lnTo>
                <a:lnTo>
                  <a:pt x="24" y="648"/>
                </a:lnTo>
                <a:lnTo>
                  <a:pt x="19" y="629"/>
                </a:lnTo>
                <a:lnTo>
                  <a:pt x="15" y="614"/>
                </a:lnTo>
                <a:lnTo>
                  <a:pt x="13" y="601"/>
                </a:lnTo>
                <a:lnTo>
                  <a:pt x="13" y="589"/>
                </a:lnTo>
                <a:lnTo>
                  <a:pt x="14" y="561"/>
                </a:lnTo>
                <a:lnTo>
                  <a:pt x="15" y="541"/>
                </a:lnTo>
                <a:lnTo>
                  <a:pt x="17" y="516"/>
                </a:lnTo>
                <a:lnTo>
                  <a:pt x="17" y="516"/>
                </a:lnTo>
                <a:lnTo>
                  <a:pt x="15" y="487"/>
                </a:lnTo>
                <a:lnTo>
                  <a:pt x="13" y="458"/>
                </a:lnTo>
                <a:lnTo>
                  <a:pt x="11" y="432"/>
                </a:lnTo>
                <a:lnTo>
                  <a:pt x="7" y="408"/>
                </a:lnTo>
                <a:lnTo>
                  <a:pt x="1" y="368"/>
                </a:lnTo>
                <a:lnTo>
                  <a:pt x="0" y="354"/>
                </a:lnTo>
                <a:lnTo>
                  <a:pt x="0" y="349"/>
                </a:lnTo>
                <a:lnTo>
                  <a:pt x="1" y="344"/>
                </a:lnTo>
                <a:lnTo>
                  <a:pt x="1" y="344"/>
                </a:lnTo>
                <a:lnTo>
                  <a:pt x="5" y="337"/>
                </a:lnTo>
                <a:lnTo>
                  <a:pt x="9" y="329"/>
                </a:lnTo>
                <a:lnTo>
                  <a:pt x="21" y="309"/>
                </a:lnTo>
                <a:lnTo>
                  <a:pt x="32" y="295"/>
                </a:lnTo>
                <a:lnTo>
                  <a:pt x="39" y="287"/>
                </a:lnTo>
                <a:lnTo>
                  <a:pt x="39" y="287"/>
                </a:lnTo>
                <a:lnTo>
                  <a:pt x="44" y="281"/>
                </a:lnTo>
                <a:lnTo>
                  <a:pt x="48" y="273"/>
                </a:lnTo>
                <a:lnTo>
                  <a:pt x="51" y="263"/>
                </a:lnTo>
                <a:lnTo>
                  <a:pt x="63" y="259"/>
                </a:lnTo>
                <a:lnTo>
                  <a:pt x="63" y="224"/>
                </a:lnTo>
                <a:lnTo>
                  <a:pt x="63" y="224"/>
                </a:lnTo>
                <a:lnTo>
                  <a:pt x="63" y="219"/>
                </a:lnTo>
                <a:lnTo>
                  <a:pt x="65" y="215"/>
                </a:lnTo>
                <a:lnTo>
                  <a:pt x="68" y="206"/>
                </a:lnTo>
                <a:lnTo>
                  <a:pt x="71" y="200"/>
                </a:lnTo>
                <a:lnTo>
                  <a:pt x="72" y="198"/>
                </a:lnTo>
                <a:lnTo>
                  <a:pt x="71" y="197"/>
                </a:lnTo>
                <a:lnTo>
                  <a:pt x="71" y="19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0B67247-876E-4198-B9CD-1977F477E95F}"/>
              </a:ext>
            </a:extLst>
          </p:cNvPr>
          <p:cNvSpPr>
            <a:spLocks/>
          </p:cNvSpPr>
          <p:nvPr/>
        </p:nvSpPr>
        <p:spPr bwMode="auto">
          <a:xfrm>
            <a:off x="8093419" y="4654359"/>
            <a:ext cx="1221692" cy="1685805"/>
          </a:xfrm>
          <a:custGeom>
            <a:avLst/>
            <a:gdLst>
              <a:gd name="T0" fmla="*/ 313 w 945"/>
              <a:gd name="T1" fmla="*/ 47 h 1304"/>
              <a:gd name="T2" fmla="*/ 308 w 945"/>
              <a:gd name="T3" fmla="*/ 134 h 1304"/>
              <a:gd name="T4" fmla="*/ 306 w 945"/>
              <a:gd name="T5" fmla="*/ 164 h 1304"/>
              <a:gd name="T6" fmla="*/ 137 w 945"/>
              <a:gd name="T7" fmla="*/ 203 h 1304"/>
              <a:gd name="T8" fmla="*/ 71 w 945"/>
              <a:gd name="T9" fmla="*/ 360 h 1304"/>
              <a:gd name="T10" fmla="*/ 1 w 945"/>
              <a:gd name="T11" fmla="*/ 639 h 1304"/>
              <a:gd name="T12" fmla="*/ 42 w 945"/>
              <a:gd name="T13" fmla="*/ 723 h 1304"/>
              <a:gd name="T14" fmla="*/ 40 w 945"/>
              <a:gd name="T15" fmla="*/ 647 h 1304"/>
              <a:gd name="T16" fmla="*/ 61 w 945"/>
              <a:gd name="T17" fmla="*/ 625 h 1304"/>
              <a:gd name="T18" fmla="*/ 113 w 945"/>
              <a:gd name="T19" fmla="*/ 444 h 1304"/>
              <a:gd name="T20" fmla="*/ 118 w 945"/>
              <a:gd name="T21" fmla="*/ 756 h 1304"/>
              <a:gd name="T22" fmla="*/ 120 w 945"/>
              <a:gd name="T23" fmla="*/ 1136 h 1304"/>
              <a:gd name="T24" fmla="*/ 127 w 945"/>
              <a:gd name="T25" fmla="*/ 1279 h 1304"/>
              <a:gd name="T26" fmla="*/ 231 w 945"/>
              <a:gd name="T27" fmla="*/ 1286 h 1304"/>
              <a:gd name="T28" fmla="*/ 280 w 945"/>
              <a:gd name="T29" fmla="*/ 1245 h 1304"/>
              <a:gd name="T30" fmla="*/ 259 w 945"/>
              <a:gd name="T31" fmla="*/ 1187 h 1304"/>
              <a:gd name="T32" fmla="*/ 243 w 945"/>
              <a:gd name="T33" fmla="*/ 1127 h 1304"/>
              <a:gd name="T34" fmla="*/ 282 w 945"/>
              <a:gd name="T35" fmla="*/ 894 h 1304"/>
              <a:gd name="T36" fmla="*/ 370 w 945"/>
              <a:gd name="T37" fmla="*/ 496 h 1304"/>
              <a:gd name="T38" fmla="*/ 405 w 945"/>
              <a:gd name="T39" fmla="*/ 714 h 1304"/>
              <a:gd name="T40" fmla="*/ 405 w 945"/>
              <a:gd name="T41" fmla="*/ 791 h 1304"/>
              <a:gd name="T42" fmla="*/ 393 w 945"/>
              <a:gd name="T43" fmla="*/ 1054 h 1304"/>
              <a:gd name="T44" fmla="*/ 342 w 945"/>
              <a:gd name="T45" fmla="*/ 1169 h 1304"/>
              <a:gd name="T46" fmla="*/ 351 w 945"/>
              <a:gd name="T47" fmla="*/ 1266 h 1304"/>
              <a:gd name="T48" fmla="*/ 384 w 945"/>
              <a:gd name="T49" fmla="*/ 1214 h 1304"/>
              <a:gd name="T50" fmla="*/ 426 w 945"/>
              <a:gd name="T51" fmla="*/ 1163 h 1304"/>
              <a:gd name="T52" fmla="*/ 415 w 945"/>
              <a:gd name="T53" fmla="*/ 1267 h 1304"/>
              <a:gd name="T54" fmla="*/ 488 w 945"/>
              <a:gd name="T55" fmla="*/ 1271 h 1304"/>
              <a:gd name="T56" fmla="*/ 469 w 945"/>
              <a:gd name="T57" fmla="*/ 1220 h 1304"/>
              <a:gd name="T58" fmla="*/ 508 w 945"/>
              <a:gd name="T59" fmla="*/ 1064 h 1304"/>
              <a:gd name="T60" fmla="*/ 536 w 945"/>
              <a:gd name="T61" fmla="*/ 929 h 1304"/>
              <a:gd name="T62" fmla="*/ 555 w 945"/>
              <a:gd name="T63" fmla="*/ 855 h 1304"/>
              <a:gd name="T64" fmla="*/ 561 w 945"/>
              <a:gd name="T65" fmla="*/ 699 h 1304"/>
              <a:gd name="T66" fmla="*/ 588 w 945"/>
              <a:gd name="T67" fmla="*/ 857 h 1304"/>
              <a:gd name="T68" fmla="*/ 565 w 945"/>
              <a:gd name="T69" fmla="*/ 1119 h 1304"/>
              <a:gd name="T70" fmla="*/ 566 w 945"/>
              <a:gd name="T71" fmla="*/ 1258 h 1304"/>
              <a:gd name="T72" fmla="*/ 662 w 945"/>
              <a:gd name="T73" fmla="*/ 1299 h 1304"/>
              <a:gd name="T74" fmla="*/ 626 w 945"/>
              <a:gd name="T75" fmla="*/ 1195 h 1304"/>
              <a:gd name="T76" fmla="*/ 696 w 945"/>
              <a:gd name="T77" fmla="*/ 899 h 1304"/>
              <a:gd name="T78" fmla="*/ 738 w 945"/>
              <a:gd name="T79" fmla="*/ 924 h 1304"/>
              <a:gd name="T80" fmla="*/ 735 w 945"/>
              <a:gd name="T81" fmla="*/ 1232 h 1304"/>
              <a:gd name="T82" fmla="*/ 736 w 945"/>
              <a:gd name="T83" fmla="*/ 1299 h 1304"/>
              <a:gd name="T84" fmla="*/ 835 w 945"/>
              <a:gd name="T85" fmla="*/ 1290 h 1304"/>
              <a:gd name="T86" fmla="*/ 799 w 945"/>
              <a:gd name="T87" fmla="*/ 1208 h 1304"/>
              <a:gd name="T88" fmla="*/ 840 w 945"/>
              <a:gd name="T89" fmla="*/ 892 h 1304"/>
              <a:gd name="T90" fmla="*/ 849 w 945"/>
              <a:gd name="T91" fmla="*/ 666 h 1304"/>
              <a:gd name="T92" fmla="*/ 903 w 945"/>
              <a:gd name="T93" fmla="*/ 631 h 1304"/>
              <a:gd name="T94" fmla="*/ 939 w 945"/>
              <a:gd name="T95" fmla="*/ 531 h 1304"/>
              <a:gd name="T96" fmla="*/ 923 w 945"/>
              <a:gd name="T97" fmla="*/ 439 h 1304"/>
              <a:gd name="T98" fmla="*/ 896 w 945"/>
              <a:gd name="T99" fmla="*/ 345 h 1304"/>
              <a:gd name="T100" fmla="*/ 868 w 945"/>
              <a:gd name="T101" fmla="*/ 249 h 1304"/>
              <a:gd name="T102" fmla="*/ 783 w 945"/>
              <a:gd name="T103" fmla="*/ 232 h 1304"/>
              <a:gd name="T104" fmla="*/ 721 w 945"/>
              <a:gd name="T105" fmla="*/ 328 h 1304"/>
              <a:gd name="T106" fmla="*/ 627 w 945"/>
              <a:gd name="T107" fmla="*/ 373 h 1304"/>
              <a:gd name="T108" fmla="*/ 521 w 945"/>
              <a:gd name="T109" fmla="*/ 482 h 1304"/>
              <a:gd name="T110" fmla="*/ 471 w 945"/>
              <a:gd name="T111" fmla="*/ 575 h 1304"/>
              <a:gd name="T112" fmla="*/ 469 w 945"/>
              <a:gd name="T113" fmla="*/ 289 h 1304"/>
              <a:gd name="T114" fmla="*/ 385 w 945"/>
              <a:gd name="T115" fmla="*/ 205 h 1304"/>
              <a:gd name="T116" fmla="*/ 457 w 945"/>
              <a:gd name="T117" fmla="*/ 167 h 1304"/>
              <a:gd name="T118" fmla="*/ 471 w 945"/>
              <a:gd name="T119" fmla="*/ 104 h 1304"/>
              <a:gd name="T120" fmla="*/ 475 w 945"/>
              <a:gd name="T121" fmla="*/ 47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5" h="1304">
                <a:moveTo>
                  <a:pt x="393" y="2"/>
                </a:moveTo>
                <a:lnTo>
                  <a:pt x="393" y="2"/>
                </a:lnTo>
                <a:lnTo>
                  <a:pt x="389" y="2"/>
                </a:lnTo>
                <a:lnTo>
                  <a:pt x="374" y="3"/>
                </a:lnTo>
                <a:lnTo>
                  <a:pt x="365" y="5"/>
                </a:lnTo>
                <a:lnTo>
                  <a:pt x="354" y="8"/>
                </a:lnTo>
                <a:lnTo>
                  <a:pt x="344" y="13"/>
                </a:lnTo>
                <a:lnTo>
                  <a:pt x="333" y="20"/>
                </a:lnTo>
                <a:lnTo>
                  <a:pt x="333" y="20"/>
                </a:lnTo>
                <a:lnTo>
                  <a:pt x="328" y="23"/>
                </a:lnTo>
                <a:lnTo>
                  <a:pt x="325" y="28"/>
                </a:lnTo>
                <a:lnTo>
                  <a:pt x="318" y="37"/>
                </a:lnTo>
                <a:lnTo>
                  <a:pt x="313" y="47"/>
                </a:lnTo>
                <a:lnTo>
                  <a:pt x="311" y="57"/>
                </a:lnTo>
                <a:lnTo>
                  <a:pt x="309" y="67"/>
                </a:lnTo>
                <a:lnTo>
                  <a:pt x="308" y="76"/>
                </a:lnTo>
                <a:lnTo>
                  <a:pt x="309" y="88"/>
                </a:lnTo>
                <a:lnTo>
                  <a:pt x="309" y="88"/>
                </a:lnTo>
                <a:lnTo>
                  <a:pt x="311" y="95"/>
                </a:lnTo>
                <a:lnTo>
                  <a:pt x="312" y="102"/>
                </a:lnTo>
                <a:lnTo>
                  <a:pt x="311" y="109"/>
                </a:lnTo>
                <a:lnTo>
                  <a:pt x="309" y="118"/>
                </a:lnTo>
                <a:lnTo>
                  <a:pt x="309" y="118"/>
                </a:lnTo>
                <a:lnTo>
                  <a:pt x="308" y="126"/>
                </a:lnTo>
                <a:lnTo>
                  <a:pt x="308" y="131"/>
                </a:lnTo>
                <a:lnTo>
                  <a:pt x="308" y="134"/>
                </a:lnTo>
                <a:lnTo>
                  <a:pt x="309" y="137"/>
                </a:lnTo>
                <a:lnTo>
                  <a:pt x="309" y="137"/>
                </a:lnTo>
                <a:lnTo>
                  <a:pt x="312" y="138"/>
                </a:lnTo>
                <a:lnTo>
                  <a:pt x="314" y="138"/>
                </a:lnTo>
                <a:lnTo>
                  <a:pt x="315" y="140"/>
                </a:lnTo>
                <a:lnTo>
                  <a:pt x="315" y="145"/>
                </a:lnTo>
                <a:lnTo>
                  <a:pt x="315" y="145"/>
                </a:lnTo>
                <a:lnTo>
                  <a:pt x="315" y="157"/>
                </a:lnTo>
                <a:lnTo>
                  <a:pt x="314" y="161"/>
                </a:lnTo>
                <a:lnTo>
                  <a:pt x="313" y="163"/>
                </a:lnTo>
                <a:lnTo>
                  <a:pt x="313" y="163"/>
                </a:lnTo>
                <a:lnTo>
                  <a:pt x="309" y="164"/>
                </a:lnTo>
                <a:lnTo>
                  <a:pt x="306" y="164"/>
                </a:lnTo>
                <a:lnTo>
                  <a:pt x="288" y="163"/>
                </a:lnTo>
                <a:lnTo>
                  <a:pt x="288" y="163"/>
                </a:lnTo>
                <a:lnTo>
                  <a:pt x="269" y="163"/>
                </a:lnTo>
                <a:lnTo>
                  <a:pt x="261" y="164"/>
                </a:lnTo>
                <a:lnTo>
                  <a:pt x="249" y="166"/>
                </a:lnTo>
                <a:lnTo>
                  <a:pt x="249" y="166"/>
                </a:lnTo>
                <a:lnTo>
                  <a:pt x="228" y="172"/>
                </a:lnTo>
                <a:lnTo>
                  <a:pt x="198" y="180"/>
                </a:lnTo>
                <a:lnTo>
                  <a:pt x="157" y="193"/>
                </a:lnTo>
                <a:lnTo>
                  <a:pt x="157" y="193"/>
                </a:lnTo>
                <a:lnTo>
                  <a:pt x="144" y="197"/>
                </a:lnTo>
                <a:lnTo>
                  <a:pt x="138" y="200"/>
                </a:lnTo>
                <a:lnTo>
                  <a:pt x="137" y="203"/>
                </a:lnTo>
                <a:lnTo>
                  <a:pt x="136" y="205"/>
                </a:lnTo>
                <a:lnTo>
                  <a:pt x="136" y="205"/>
                </a:lnTo>
                <a:lnTo>
                  <a:pt x="134" y="208"/>
                </a:lnTo>
                <a:lnTo>
                  <a:pt x="132" y="211"/>
                </a:lnTo>
                <a:lnTo>
                  <a:pt x="125" y="217"/>
                </a:lnTo>
                <a:lnTo>
                  <a:pt x="116" y="223"/>
                </a:lnTo>
                <a:lnTo>
                  <a:pt x="108" y="229"/>
                </a:lnTo>
                <a:lnTo>
                  <a:pt x="108" y="229"/>
                </a:lnTo>
                <a:lnTo>
                  <a:pt x="105" y="237"/>
                </a:lnTo>
                <a:lnTo>
                  <a:pt x="100" y="254"/>
                </a:lnTo>
                <a:lnTo>
                  <a:pt x="87" y="298"/>
                </a:lnTo>
                <a:lnTo>
                  <a:pt x="75" y="343"/>
                </a:lnTo>
                <a:lnTo>
                  <a:pt x="71" y="360"/>
                </a:lnTo>
                <a:lnTo>
                  <a:pt x="67" y="369"/>
                </a:lnTo>
                <a:lnTo>
                  <a:pt x="67" y="369"/>
                </a:lnTo>
                <a:lnTo>
                  <a:pt x="34" y="430"/>
                </a:lnTo>
                <a:lnTo>
                  <a:pt x="34" y="430"/>
                </a:lnTo>
                <a:lnTo>
                  <a:pt x="30" y="440"/>
                </a:lnTo>
                <a:lnTo>
                  <a:pt x="28" y="458"/>
                </a:lnTo>
                <a:lnTo>
                  <a:pt x="23" y="508"/>
                </a:lnTo>
                <a:lnTo>
                  <a:pt x="19" y="556"/>
                </a:lnTo>
                <a:lnTo>
                  <a:pt x="16" y="582"/>
                </a:lnTo>
                <a:lnTo>
                  <a:pt x="16" y="582"/>
                </a:lnTo>
                <a:lnTo>
                  <a:pt x="8" y="608"/>
                </a:lnTo>
                <a:lnTo>
                  <a:pt x="1" y="639"/>
                </a:lnTo>
                <a:lnTo>
                  <a:pt x="1" y="639"/>
                </a:lnTo>
                <a:lnTo>
                  <a:pt x="0" y="645"/>
                </a:lnTo>
                <a:lnTo>
                  <a:pt x="0" y="651"/>
                </a:lnTo>
                <a:lnTo>
                  <a:pt x="1" y="655"/>
                </a:lnTo>
                <a:lnTo>
                  <a:pt x="2" y="660"/>
                </a:lnTo>
                <a:lnTo>
                  <a:pt x="7" y="671"/>
                </a:lnTo>
                <a:lnTo>
                  <a:pt x="13" y="684"/>
                </a:lnTo>
                <a:lnTo>
                  <a:pt x="13" y="684"/>
                </a:lnTo>
                <a:lnTo>
                  <a:pt x="19" y="699"/>
                </a:lnTo>
                <a:lnTo>
                  <a:pt x="27" y="711"/>
                </a:lnTo>
                <a:lnTo>
                  <a:pt x="32" y="716"/>
                </a:lnTo>
                <a:lnTo>
                  <a:pt x="35" y="719"/>
                </a:lnTo>
                <a:lnTo>
                  <a:pt x="39" y="722"/>
                </a:lnTo>
                <a:lnTo>
                  <a:pt x="42" y="723"/>
                </a:lnTo>
                <a:lnTo>
                  <a:pt x="42" y="723"/>
                </a:lnTo>
                <a:lnTo>
                  <a:pt x="46" y="723"/>
                </a:lnTo>
                <a:lnTo>
                  <a:pt x="46" y="722"/>
                </a:lnTo>
                <a:lnTo>
                  <a:pt x="46" y="719"/>
                </a:lnTo>
                <a:lnTo>
                  <a:pt x="46" y="717"/>
                </a:lnTo>
                <a:lnTo>
                  <a:pt x="40" y="705"/>
                </a:lnTo>
                <a:lnTo>
                  <a:pt x="40" y="705"/>
                </a:lnTo>
                <a:lnTo>
                  <a:pt x="34" y="688"/>
                </a:lnTo>
                <a:lnTo>
                  <a:pt x="32" y="679"/>
                </a:lnTo>
                <a:lnTo>
                  <a:pt x="30" y="672"/>
                </a:lnTo>
                <a:lnTo>
                  <a:pt x="30" y="672"/>
                </a:lnTo>
                <a:lnTo>
                  <a:pt x="36" y="655"/>
                </a:lnTo>
                <a:lnTo>
                  <a:pt x="40" y="647"/>
                </a:lnTo>
                <a:lnTo>
                  <a:pt x="41" y="645"/>
                </a:lnTo>
                <a:lnTo>
                  <a:pt x="42" y="645"/>
                </a:lnTo>
                <a:lnTo>
                  <a:pt x="42" y="645"/>
                </a:lnTo>
                <a:lnTo>
                  <a:pt x="45" y="651"/>
                </a:lnTo>
                <a:lnTo>
                  <a:pt x="47" y="657"/>
                </a:lnTo>
                <a:lnTo>
                  <a:pt x="48" y="659"/>
                </a:lnTo>
                <a:lnTo>
                  <a:pt x="51" y="659"/>
                </a:lnTo>
                <a:lnTo>
                  <a:pt x="52" y="658"/>
                </a:lnTo>
                <a:lnTo>
                  <a:pt x="54" y="654"/>
                </a:lnTo>
                <a:lnTo>
                  <a:pt x="54" y="654"/>
                </a:lnTo>
                <a:lnTo>
                  <a:pt x="59" y="645"/>
                </a:lnTo>
                <a:lnTo>
                  <a:pt x="61" y="636"/>
                </a:lnTo>
                <a:lnTo>
                  <a:pt x="61" y="625"/>
                </a:lnTo>
                <a:lnTo>
                  <a:pt x="61" y="607"/>
                </a:lnTo>
                <a:lnTo>
                  <a:pt x="61" y="607"/>
                </a:lnTo>
                <a:lnTo>
                  <a:pt x="60" y="588"/>
                </a:lnTo>
                <a:lnTo>
                  <a:pt x="59" y="579"/>
                </a:lnTo>
                <a:lnTo>
                  <a:pt x="59" y="570"/>
                </a:lnTo>
                <a:lnTo>
                  <a:pt x="61" y="562"/>
                </a:lnTo>
                <a:lnTo>
                  <a:pt x="61" y="562"/>
                </a:lnTo>
                <a:lnTo>
                  <a:pt x="87" y="489"/>
                </a:lnTo>
                <a:lnTo>
                  <a:pt x="104" y="446"/>
                </a:lnTo>
                <a:lnTo>
                  <a:pt x="110" y="434"/>
                </a:lnTo>
                <a:lnTo>
                  <a:pt x="112" y="430"/>
                </a:lnTo>
                <a:lnTo>
                  <a:pt x="112" y="430"/>
                </a:lnTo>
                <a:lnTo>
                  <a:pt x="113" y="444"/>
                </a:lnTo>
                <a:lnTo>
                  <a:pt x="117" y="475"/>
                </a:lnTo>
                <a:lnTo>
                  <a:pt x="117" y="493"/>
                </a:lnTo>
                <a:lnTo>
                  <a:pt x="117" y="514"/>
                </a:lnTo>
                <a:lnTo>
                  <a:pt x="117" y="534"/>
                </a:lnTo>
                <a:lnTo>
                  <a:pt x="114" y="553"/>
                </a:lnTo>
                <a:lnTo>
                  <a:pt x="114" y="553"/>
                </a:lnTo>
                <a:lnTo>
                  <a:pt x="113" y="575"/>
                </a:lnTo>
                <a:lnTo>
                  <a:pt x="112" y="603"/>
                </a:lnTo>
                <a:lnTo>
                  <a:pt x="112" y="635"/>
                </a:lnTo>
                <a:lnTo>
                  <a:pt x="113" y="668"/>
                </a:lnTo>
                <a:lnTo>
                  <a:pt x="116" y="726"/>
                </a:lnTo>
                <a:lnTo>
                  <a:pt x="118" y="756"/>
                </a:lnTo>
                <a:lnTo>
                  <a:pt x="118" y="756"/>
                </a:lnTo>
                <a:lnTo>
                  <a:pt x="124" y="788"/>
                </a:lnTo>
                <a:lnTo>
                  <a:pt x="137" y="848"/>
                </a:lnTo>
                <a:lnTo>
                  <a:pt x="149" y="907"/>
                </a:lnTo>
                <a:lnTo>
                  <a:pt x="152" y="927"/>
                </a:lnTo>
                <a:lnTo>
                  <a:pt x="153" y="935"/>
                </a:lnTo>
                <a:lnTo>
                  <a:pt x="153" y="935"/>
                </a:lnTo>
                <a:lnTo>
                  <a:pt x="150" y="961"/>
                </a:lnTo>
                <a:lnTo>
                  <a:pt x="145" y="1012"/>
                </a:lnTo>
                <a:lnTo>
                  <a:pt x="139" y="1063"/>
                </a:lnTo>
                <a:lnTo>
                  <a:pt x="136" y="1091"/>
                </a:lnTo>
                <a:lnTo>
                  <a:pt x="136" y="1091"/>
                </a:lnTo>
                <a:lnTo>
                  <a:pt x="129" y="1113"/>
                </a:lnTo>
                <a:lnTo>
                  <a:pt x="120" y="1136"/>
                </a:lnTo>
                <a:lnTo>
                  <a:pt x="120" y="1136"/>
                </a:lnTo>
                <a:lnTo>
                  <a:pt x="118" y="1145"/>
                </a:lnTo>
                <a:lnTo>
                  <a:pt x="116" y="1155"/>
                </a:lnTo>
                <a:lnTo>
                  <a:pt x="114" y="1161"/>
                </a:lnTo>
                <a:lnTo>
                  <a:pt x="116" y="1171"/>
                </a:lnTo>
                <a:lnTo>
                  <a:pt x="118" y="1197"/>
                </a:lnTo>
                <a:lnTo>
                  <a:pt x="118" y="1197"/>
                </a:lnTo>
                <a:lnTo>
                  <a:pt x="124" y="1243"/>
                </a:lnTo>
                <a:lnTo>
                  <a:pt x="126" y="1263"/>
                </a:lnTo>
                <a:lnTo>
                  <a:pt x="126" y="1263"/>
                </a:lnTo>
                <a:lnTo>
                  <a:pt x="126" y="1269"/>
                </a:lnTo>
                <a:lnTo>
                  <a:pt x="126" y="1276"/>
                </a:lnTo>
                <a:lnTo>
                  <a:pt x="127" y="1279"/>
                </a:lnTo>
                <a:lnTo>
                  <a:pt x="129" y="1283"/>
                </a:lnTo>
                <a:lnTo>
                  <a:pt x="132" y="1285"/>
                </a:lnTo>
                <a:lnTo>
                  <a:pt x="136" y="1289"/>
                </a:lnTo>
                <a:lnTo>
                  <a:pt x="136" y="1289"/>
                </a:lnTo>
                <a:lnTo>
                  <a:pt x="143" y="1292"/>
                </a:lnTo>
                <a:lnTo>
                  <a:pt x="155" y="1295"/>
                </a:lnTo>
                <a:lnTo>
                  <a:pt x="169" y="1296"/>
                </a:lnTo>
                <a:lnTo>
                  <a:pt x="184" y="1297"/>
                </a:lnTo>
                <a:lnTo>
                  <a:pt x="199" y="1296"/>
                </a:lnTo>
                <a:lnTo>
                  <a:pt x="214" y="1295"/>
                </a:lnTo>
                <a:lnTo>
                  <a:pt x="224" y="1291"/>
                </a:lnTo>
                <a:lnTo>
                  <a:pt x="229" y="1289"/>
                </a:lnTo>
                <a:lnTo>
                  <a:pt x="231" y="1286"/>
                </a:lnTo>
                <a:lnTo>
                  <a:pt x="243" y="1271"/>
                </a:lnTo>
                <a:lnTo>
                  <a:pt x="243" y="1271"/>
                </a:lnTo>
                <a:lnTo>
                  <a:pt x="254" y="1270"/>
                </a:lnTo>
                <a:lnTo>
                  <a:pt x="261" y="1267"/>
                </a:lnTo>
                <a:lnTo>
                  <a:pt x="263" y="1266"/>
                </a:lnTo>
                <a:lnTo>
                  <a:pt x="264" y="1265"/>
                </a:lnTo>
                <a:lnTo>
                  <a:pt x="264" y="1265"/>
                </a:lnTo>
                <a:lnTo>
                  <a:pt x="266" y="1262"/>
                </a:lnTo>
                <a:lnTo>
                  <a:pt x="268" y="1256"/>
                </a:lnTo>
                <a:lnTo>
                  <a:pt x="270" y="1250"/>
                </a:lnTo>
                <a:lnTo>
                  <a:pt x="270" y="1250"/>
                </a:lnTo>
                <a:lnTo>
                  <a:pt x="275" y="1247"/>
                </a:lnTo>
                <a:lnTo>
                  <a:pt x="280" y="1245"/>
                </a:lnTo>
                <a:lnTo>
                  <a:pt x="286" y="1240"/>
                </a:lnTo>
                <a:lnTo>
                  <a:pt x="289" y="1236"/>
                </a:lnTo>
                <a:lnTo>
                  <a:pt x="293" y="1231"/>
                </a:lnTo>
                <a:lnTo>
                  <a:pt x="294" y="1227"/>
                </a:lnTo>
                <a:lnTo>
                  <a:pt x="294" y="1224"/>
                </a:lnTo>
                <a:lnTo>
                  <a:pt x="293" y="1220"/>
                </a:lnTo>
                <a:lnTo>
                  <a:pt x="292" y="1218"/>
                </a:lnTo>
                <a:lnTo>
                  <a:pt x="292" y="1218"/>
                </a:lnTo>
                <a:lnTo>
                  <a:pt x="287" y="1211"/>
                </a:lnTo>
                <a:lnTo>
                  <a:pt x="282" y="1205"/>
                </a:lnTo>
                <a:lnTo>
                  <a:pt x="270" y="1195"/>
                </a:lnTo>
                <a:lnTo>
                  <a:pt x="262" y="1189"/>
                </a:lnTo>
                <a:lnTo>
                  <a:pt x="259" y="1187"/>
                </a:lnTo>
                <a:lnTo>
                  <a:pt x="259" y="1187"/>
                </a:lnTo>
                <a:lnTo>
                  <a:pt x="260" y="1174"/>
                </a:lnTo>
                <a:lnTo>
                  <a:pt x="260" y="1163"/>
                </a:lnTo>
                <a:lnTo>
                  <a:pt x="260" y="1160"/>
                </a:lnTo>
                <a:lnTo>
                  <a:pt x="259" y="1158"/>
                </a:lnTo>
                <a:lnTo>
                  <a:pt x="259" y="1158"/>
                </a:lnTo>
                <a:lnTo>
                  <a:pt x="255" y="1154"/>
                </a:lnTo>
                <a:lnTo>
                  <a:pt x="250" y="1149"/>
                </a:lnTo>
                <a:lnTo>
                  <a:pt x="249" y="1147"/>
                </a:lnTo>
                <a:lnTo>
                  <a:pt x="247" y="1142"/>
                </a:lnTo>
                <a:lnTo>
                  <a:pt x="244" y="1135"/>
                </a:lnTo>
                <a:lnTo>
                  <a:pt x="243" y="1127"/>
                </a:lnTo>
                <a:lnTo>
                  <a:pt x="243" y="1127"/>
                </a:lnTo>
                <a:lnTo>
                  <a:pt x="242" y="1104"/>
                </a:lnTo>
                <a:lnTo>
                  <a:pt x="243" y="1076"/>
                </a:lnTo>
                <a:lnTo>
                  <a:pt x="244" y="1052"/>
                </a:lnTo>
                <a:lnTo>
                  <a:pt x="246" y="1044"/>
                </a:lnTo>
                <a:lnTo>
                  <a:pt x="247" y="1041"/>
                </a:lnTo>
                <a:lnTo>
                  <a:pt x="247" y="1041"/>
                </a:lnTo>
                <a:lnTo>
                  <a:pt x="251" y="1028"/>
                </a:lnTo>
                <a:lnTo>
                  <a:pt x="260" y="999"/>
                </a:lnTo>
                <a:lnTo>
                  <a:pt x="268" y="968"/>
                </a:lnTo>
                <a:lnTo>
                  <a:pt x="274" y="945"/>
                </a:lnTo>
                <a:lnTo>
                  <a:pt x="274" y="945"/>
                </a:lnTo>
                <a:lnTo>
                  <a:pt x="279" y="913"/>
                </a:lnTo>
                <a:lnTo>
                  <a:pt x="282" y="894"/>
                </a:lnTo>
                <a:lnTo>
                  <a:pt x="282" y="894"/>
                </a:lnTo>
                <a:lnTo>
                  <a:pt x="314" y="808"/>
                </a:lnTo>
                <a:lnTo>
                  <a:pt x="335" y="749"/>
                </a:lnTo>
                <a:lnTo>
                  <a:pt x="346" y="717"/>
                </a:lnTo>
                <a:lnTo>
                  <a:pt x="346" y="717"/>
                </a:lnTo>
                <a:lnTo>
                  <a:pt x="347" y="699"/>
                </a:lnTo>
                <a:lnTo>
                  <a:pt x="348" y="671"/>
                </a:lnTo>
                <a:lnTo>
                  <a:pt x="352" y="631"/>
                </a:lnTo>
                <a:lnTo>
                  <a:pt x="352" y="631"/>
                </a:lnTo>
                <a:lnTo>
                  <a:pt x="361" y="594"/>
                </a:lnTo>
                <a:lnTo>
                  <a:pt x="367" y="571"/>
                </a:lnTo>
                <a:lnTo>
                  <a:pt x="370" y="558"/>
                </a:lnTo>
                <a:lnTo>
                  <a:pt x="370" y="496"/>
                </a:lnTo>
                <a:lnTo>
                  <a:pt x="381" y="478"/>
                </a:lnTo>
                <a:lnTo>
                  <a:pt x="381" y="478"/>
                </a:lnTo>
                <a:lnTo>
                  <a:pt x="390" y="535"/>
                </a:lnTo>
                <a:lnTo>
                  <a:pt x="399" y="603"/>
                </a:lnTo>
                <a:lnTo>
                  <a:pt x="399" y="603"/>
                </a:lnTo>
                <a:lnTo>
                  <a:pt x="402" y="616"/>
                </a:lnTo>
                <a:lnTo>
                  <a:pt x="406" y="633"/>
                </a:lnTo>
                <a:lnTo>
                  <a:pt x="410" y="649"/>
                </a:lnTo>
                <a:lnTo>
                  <a:pt x="411" y="664"/>
                </a:lnTo>
                <a:lnTo>
                  <a:pt x="411" y="664"/>
                </a:lnTo>
                <a:lnTo>
                  <a:pt x="411" y="677"/>
                </a:lnTo>
                <a:lnTo>
                  <a:pt x="409" y="691"/>
                </a:lnTo>
                <a:lnTo>
                  <a:pt x="405" y="714"/>
                </a:lnTo>
                <a:lnTo>
                  <a:pt x="405" y="714"/>
                </a:lnTo>
                <a:lnTo>
                  <a:pt x="403" y="727"/>
                </a:lnTo>
                <a:lnTo>
                  <a:pt x="403" y="738"/>
                </a:lnTo>
                <a:lnTo>
                  <a:pt x="403" y="762"/>
                </a:lnTo>
                <a:lnTo>
                  <a:pt x="403" y="762"/>
                </a:lnTo>
                <a:lnTo>
                  <a:pt x="404" y="760"/>
                </a:lnTo>
                <a:lnTo>
                  <a:pt x="406" y="759"/>
                </a:lnTo>
                <a:lnTo>
                  <a:pt x="407" y="759"/>
                </a:lnTo>
                <a:lnTo>
                  <a:pt x="409" y="760"/>
                </a:lnTo>
                <a:lnTo>
                  <a:pt x="409" y="764"/>
                </a:lnTo>
                <a:lnTo>
                  <a:pt x="409" y="768"/>
                </a:lnTo>
                <a:lnTo>
                  <a:pt x="409" y="768"/>
                </a:lnTo>
                <a:lnTo>
                  <a:pt x="405" y="791"/>
                </a:lnTo>
                <a:lnTo>
                  <a:pt x="402" y="830"/>
                </a:lnTo>
                <a:lnTo>
                  <a:pt x="397" y="894"/>
                </a:lnTo>
                <a:lnTo>
                  <a:pt x="397" y="894"/>
                </a:lnTo>
                <a:lnTo>
                  <a:pt x="393" y="921"/>
                </a:lnTo>
                <a:lnTo>
                  <a:pt x="391" y="935"/>
                </a:lnTo>
                <a:lnTo>
                  <a:pt x="391" y="951"/>
                </a:lnTo>
                <a:lnTo>
                  <a:pt x="391" y="951"/>
                </a:lnTo>
                <a:lnTo>
                  <a:pt x="391" y="965"/>
                </a:lnTo>
                <a:lnTo>
                  <a:pt x="392" y="977"/>
                </a:lnTo>
                <a:lnTo>
                  <a:pt x="393" y="987"/>
                </a:lnTo>
                <a:lnTo>
                  <a:pt x="393" y="999"/>
                </a:lnTo>
                <a:lnTo>
                  <a:pt x="393" y="999"/>
                </a:lnTo>
                <a:lnTo>
                  <a:pt x="393" y="1054"/>
                </a:lnTo>
                <a:lnTo>
                  <a:pt x="392" y="1084"/>
                </a:lnTo>
                <a:lnTo>
                  <a:pt x="391" y="1101"/>
                </a:lnTo>
                <a:lnTo>
                  <a:pt x="391" y="1101"/>
                </a:lnTo>
                <a:lnTo>
                  <a:pt x="387" y="1113"/>
                </a:lnTo>
                <a:lnTo>
                  <a:pt x="385" y="1121"/>
                </a:lnTo>
                <a:lnTo>
                  <a:pt x="378" y="1130"/>
                </a:lnTo>
                <a:lnTo>
                  <a:pt x="378" y="1130"/>
                </a:lnTo>
                <a:lnTo>
                  <a:pt x="368" y="1142"/>
                </a:lnTo>
                <a:lnTo>
                  <a:pt x="357" y="1153"/>
                </a:lnTo>
                <a:lnTo>
                  <a:pt x="346" y="1163"/>
                </a:lnTo>
                <a:lnTo>
                  <a:pt x="344" y="1167"/>
                </a:lnTo>
                <a:lnTo>
                  <a:pt x="342" y="1169"/>
                </a:lnTo>
                <a:lnTo>
                  <a:pt x="342" y="1169"/>
                </a:lnTo>
                <a:lnTo>
                  <a:pt x="342" y="1182"/>
                </a:lnTo>
                <a:lnTo>
                  <a:pt x="342" y="1193"/>
                </a:lnTo>
                <a:lnTo>
                  <a:pt x="342" y="1193"/>
                </a:lnTo>
                <a:lnTo>
                  <a:pt x="341" y="1195"/>
                </a:lnTo>
                <a:lnTo>
                  <a:pt x="339" y="1200"/>
                </a:lnTo>
                <a:lnTo>
                  <a:pt x="337" y="1207"/>
                </a:lnTo>
                <a:lnTo>
                  <a:pt x="337" y="1220"/>
                </a:lnTo>
                <a:lnTo>
                  <a:pt x="337" y="1220"/>
                </a:lnTo>
                <a:lnTo>
                  <a:pt x="339" y="1238"/>
                </a:lnTo>
                <a:lnTo>
                  <a:pt x="340" y="1246"/>
                </a:lnTo>
                <a:lnTo>
                  <a:pt x="342" y="1254"/>
                </a:lnTo>
                <a:lnTo>
                  <a:pt x="346" y="1262"/>
                </a:lnTo>
                <a:lnTo>
                  <a:pt x="351" y="1266"/>
                </a:lnTo>
                <a:lnTo>
                  <a:pt x="357" y="1270"/>
                </a:lnTo>
                <a:lnTo>
                  <a:pt x="360" y="1271"/>
                </a:lnTo>
                <a:lnTo>
                  <a:pt x="364" y="1271"/>
                </a:lnTo>
                <a:lnTo>
                  <a:pt x="364" y="1271"/>
                </a:lnTo>
                <a:lnTo>
                  <a:pt x="370" y="1270"/>
                </a:lnTo>
                <a:lnTo>
                  <a:pt x="376" y="1266"/>
                </a:lnTo>
                <a:lnTo>
                  <a:pt x="379" y="1262"/>
                </a:lnTo>
                <a:lnTo>
                  <a:pt x="381" y="1257"/>
                </a:lnTo>
                <a:lnTo>
                  <a:pt x="384" y="1246"/>
                </a:lnTo>
                <a:lnTo>
                  <a:pt x="385" y="1238"/>
                </a:lnTo>
                <a:lnTo>
                  <a:pt x="385" y="1238"/>
                </a:lnTo>
                <a:lnTo>
                  <a:pt x="384" y="1228"/>
                </a:lnTo>
                <a:lnTo>
                  <a:pt x="384" y="1214"/>
                </a:lnTo>
                <a:lnTo>
                  <a:pt x="383" y="1200"/>
                </a:lnTo>
                <a:lnTo>
                  <a:pt x="384" y="1195"/>
                </a:lnTo>
                <a:lnTo>
                  <a:pt x="385" y="1193"/>
                </a:lnTo>
                <a:lnTo>
                  <a:pt x="385" y="1193"/>
                </a:lnTo>
                <a:lnTo>
                  <a:pt x="392" y="1188"/>
                </a:lnTo>
                <a:lnTo>
                  <a:pt x="396" y="1185"/>
                </a:lnTo>
                <a:lnTo>
                  <a:pt x="399" y="1181"/>
                </a:lnTo>
                <a:lnTo>
                  <a:pt x="399" y="1181"/>
                </a:lnTo>
                <a:lnTo>
                  <a:pt x="420" y="1147"/>
                </a:lnTo>
                <a:lnTo>
                  <a:pt x="433" y="1126"/>
                </a:lnTo>
                <a:lnTo>
                  <a:pt x="438" y="1119"/>
                </a:lnTo>
                <a:lnTo>
                  <a:pt x="438" y="1119"/>
                </a:lnTo>
                <a:lnTo>
                  <a:pt x="426" y="1163"/>
                </a:lnTo>
                <a:lnTo>
                  <a:pt x="418" y="1194"/>
                </a:lnTo>
                <a:lnTo>
                  <a:pt x="415" y="1211"/>
                </a:lnTo>
                <a:lnTo>
                  <a:pt x="415" y="1211"/>
                </a:lnTo>
                <a:lnTo>
                  <a:pt x="413" y="1220"/>
                </a:lnTo>
                <a:lnTo>
                  <a:pt x="413" y="1225"/>
                </a:lnTo>
                <a:lnTo>
                  <a:pt x="415" y="1230"/>
                </a:lnTo>
                <a:lnTo>
                  <a:pt x="415" y="1230"/>
                </a:lnTo>
                <a:lnTo>
                  <a:pt x="415" y="1233"/>
                </a:lnTo>
                <a:lnTo>
                  <a:pt x="415" y="1238"/>
                </a:lnTo>
                <a:lnTo>
                  <a:pt x="412" y="1250"/>
                </a:lnTo>
                <a:lnTo>
                  <a:pt x="412" y="1257"/>
                </a:lnTo>
                <a:lnTo>
                  <a:pt x="412" y="1263"/>
                </a:lnTo>
                <a:lnTo>
                  <a:pt x="415" y="1267"/>
                </a:lnTo>
                <a:lnTo>
                  <a:pt x="417" y="1271"/>
                </a:lnTo>
                <a:lnTo>
                  <a:pt x="417" y="1271"/>
                </a:lnTo>
                <a:lnTo>
                  <a:pt x="424" y="1273"/>
                </a:lnTo>
                <a:lnTo>
                  <a:pt x="436" y="1276"/>
                </a:lnTo>
                <a:lnTo>
                  <a:pt x="463" y="1279"/>
                </a:lnTo>
                <a:lnTo>
                  <a:pt x="476" y="1280"/>
                </a:lnTo>
                <a:lnTo>
                  <a:pt x="487" y="1280"/>
                </a:lnTo>
                <a:lnTo>
                  <a:pt x="494" y="1279"/>
                </a:lnTo>
                <a:lnTo>
                  <a:pt x="495" y="1278"/>
                </a:lnTo>
                <a:lnTo>
                  <a:pt x="495" y="1277"/>
                </a:lnTo>
                <a:lnTo>
                  <a:pt x="495" y="1277"/>
                </a:lnTo>
                <a:lnTo>
                  <a:pt x="493" y="1275"/>
                </a:lnTo>
                <a:lnTo>
                  <a:pt x="488" y="1271"/>
                </a:lnTo>
                <a:lnTo>
                  <a:pt x="477" y="1264"/>
                </a:lnTo>
                <a:lnTo>
                  <a:pt x="465" y="1258"/>
                </a:lnTo>
                <a:lnTo>
                  <a:pt x="462" y="1256"/>
                </a:lnTo>
                <a:lnTo>
                  <a:pt x="459" y="1253"/>
                </a:lnTo>
                <a:lnTo>
                  <a:pt x="459" y="1253"/>
                </a:lnTo>
                <a:lnTo>
                  <a:pt x="458" y="1247"/>
                </a:lnTo>
                <a:lnTo>
                  <a:pt x="458" y="1239"/>
                </a:lnTo>
                <a:lnTo>
                  <a:pt x="459" y="1230"/>
                </a:lnTo>
                <a:lnTo>
                  <a:pt x="459" y="1230"/>
                </a:lnTo>
                <a:lnTo>
                  <a:pt x="464" y="1227"/>
                </a:lnTo>
                <a:lnTo>
                  <a:pt x="467" y="1225"/>
                </a:lnTo>
                <a:lnTo>
                  <a:pt x="468" y="1223"/>
                </a:lnTo>
                <a:lnTo>
                  <a:pt x="469" y="1220"/>
                </a:lnTo>
                <a:lnTo>
                  <a:pt x="469" y="1220"/>
                </a:lnTo>
                <a:lnTo>
                  <a:pt x="469" y="1207"/>
                </a:lnTo>
                <a:lnTo>
                  <a:pt x="470" y="1199"/>
                </a:lnTo>
                <a:lnTo>
                  <a:pt x="471" y="1191"/>
                </a:lnTo>
                <a:lnTo>
                  <a:pt x="471" y="1191"/>
                </a:lnTo>
                <a:lnTo>
                  <a:pt x="482" y="1154"/>
                </a:lnTo>
                <a:lnTo>
                  <a:pt x="493" y="1121"/>
                </a:lnTo>
                <a:lnTo>
                  <a:pt x="493" y="1121"/>
                </a:lnTo>
                <a:lnTo>
                  <a:pt x="496" y="1109"/>
                </a:lnTo>
                <a:lnTo>
                  <a:pt x="500" y="1090"/>
                </a:lnTo>
                <a:lnTo>
                  <a:pt x="504" y="1072"/>
                </a:lnTo>
                <a:lnTo>
                  <a:pt x="506" y="1067"/>
                </a:lnTo>
                <a:lnTo>
                  <a:pt x="508" y="1064"/>
                </a:lnTo>
                <a:lnTo>
                  <a:pt x="508" y="1064"/>
                </a:lnTo>
                <a:lnTo>
                  <a:pt x="509" y="1062"/>
                </a:lnTo>
                <a:lnTo>
                  <a:pt x="511" y="1055"/>
                </a:lnTo>
                <a:lnTo>
                  <a:pt x="517" y="1033"/>
                </a:lnTo>
                <a:lnTo>
                  <a:pt x="523" y="1011"/>
                </a:lnTo>
                <a:lnTo>
                  <a:pt x="526" y="996"/>
                </a:lnTo>
                <a:lnTo>
                  <a:pt x="526" y="996"/>
                </a:lnTo>
                <a:lnTo>
                  <a:pt x="527" y="983"/>
                </a:lnTo>
                <a:lnTo>
                  <a:pt x="528" y="963"/>
                </a:lnTo>
                <a:lnTo>
                  <a:pt x="532" y="939"/>
                </a:lnTo>
                <a:lnTo>
                  <a:pt x="532" y="939"/>
                </a:lnTo>
                <a:lnTo>
                  <a:pt x="534" y="934"/>
                </a:lnTo>
                <a:lnTo>
                  <a:pt x="536" y="929"/>
                </a:lnTo>
                <a:lnTo>
                  <a:pt x="537" y="924"/>
                </a:lnTo>
                <a:lnTo>
                  <a:pt x="537" y="912"/>
                </a:lnTo>
                <a:lnTo>
                  <a:pt x="537" y="912"/>
                </a:lnTo>
                <a:lnTo>
                  <a:pt x="540" y="911"/>
                </a:lnTo>
                <a:lnTo>
                  <a:pt x="546" y="906"/>
                </a:lnTo>
                <a:lnTo>
                  <a:pt x="549" y="902"/>
                </a:lnTo>
                <a:lnTo>
                  <a:pt x="552" y="899"/>
                </a:lnTo>
                <a:lnTo>
                  <a:pt x="554" y="894"/>
                </a:lnTo>
                <a:lnTo>
                  <a:pt x="555" y="888"/>
                </a:lnTo>
                <a:lnTo>
                  <a:pt x="555" y="888"/>
                </a:lnTo>
                <a:lnTo>
                  <a:pt x="556" y="872"/>
                </a:lnTo>
                <a:lnTo>
                  <a:pt x="555" y="855"/>
                </a:lnTo>
                <a:lnTo>
                  <a:pt x="555" y="855"/>
                </a:lnTo>
                <a:lnTo>
                  <a:pt x="555" y="844"/>
                </a:lnTo>
                <a:lnTo>
                  <a:pt x="555" y="835"/>
                </a:lnTo>
                <a:lnTo>
                  <a:pt x="555" y="828"/>
                </a:lnTo>
                <a:lnTo>
                  <a:pt x="555" y="822"/>
                </a:lnTo>
                <a:lnTo>
                  <a:pt x="555" y="822"/>
                </a:lnTo>
                <a:lnTo>
                  <a:pt x="555" y="810"/>
                </a:lnTo>
                <a:lnTo>
                  <a:pt x="555" y="792"/>
                </a:lnTo>
                <a:lnTo>
                  <a:pt x="555" y="772"/>
                </a:lnTo>
                <a:lnTo>
                  <a:pt x="555" y="759"/>
                </a:lnTo>
                <a:lnTo>
                  <a:pt x="555" y="759"/>
                </a:lnTo>
                <a:lnTo>
                  <a:pt x="556" y="745"/>
                </a:lnTo>
                <a:lnTo>
                  <a:pt x="558" y="725"/>
                </a:lnTo>
                <a:lnTo>
                  <a:pt x="561" y="699"/>
                </a:lnTo>
                <a:lnTo>
                  <a:pt x="561" y="699"/>
                </a:lnTo>
                <a:lnTo>
                  <a:pt x="565" y="704"/>
                </a:lnTo>
                <a:lnTo>
                  <a:pt x="573" y="717"/>
                </a:lnTo>
                <a:lnTo>
                  <a:pt x="573" y="717"/>
                </a:lnTo>
                <a:lnTo>
                  <a:pt x="581" y="727"/>
                </a:lnTo>
                <a:lnTo>
                  <a:pt x="589" y="739"/>
                </a:lnTo>
                <a:lnTo>
                  <a:pt x="598" y="750"/>
                </a:lnTo>
                <a:lnTo>
                  <a:pt x="600" y="755"/>
                </a:lnTo>
                <a:lnTo>
                  <a:pt x="600" y="759"/>
                </a:lnTo>
                <a:lnTo>
                  <a:pt x="600" y="759"/>
                </a:lnTo>
                <a:lnTo>
                  <a:pt x="594" y="808"/>
                </a:lnTo>
                <a:lnTo>
                  <a:pt x="589" y="838"/>
                </a:lnTo>
                <a:lnTo>
                  <a:pt x="588" y="857"/>
                </a:lnTo>
                <a:lnTo>
                  <a:pt x="588" y="857"/>
                </a:lnTo>
                <a:lnTo>
                  <a:pt x="594" y="901"/>
                </a:lnTo>
                <a:lnTo>
                  <a:pt x="597" y="929"/>
                </a:lnTo>
                <a:lnTo>
                  <a:pt x="595" y="942"/>
                </a:lnTo>
                <a:lnTo>
                  <a:pt x="594" y="954"/>
                </a:lnTo>
                <a:lnTo>
                  <a:pt x="594" y="954"/>
                </a:lnTo>
                <a:lnTo>
                  <a:pt x="587" y="985"/>
                </a:lnTo>
                <a:lnTo>
                  <a:pt x="576" y="1031"/>
                </a:lnTo>
                <a:lnTo>
                  <a:pt x="572" y="1056"/>
                </a:lnTo>
                <a:lnTo>
                  <a:pt x="567" y="1080"/>
                </a:lnTo>
                <a:lnTo>
                  <a:pt x="565" y="1101"/>
                </a:lnTo>
                <a:lnTo>
                  <a:pt x="565" y="1119"/>
                </a:lnTo>
                <a:lnTo>
                  <a:pt x="565" y="1119"/>
                </a:lnTo>
                <a:lnTo>
                  <a:pt x="565" y="1135"/>
                </a:lnTo>
                <a:lnTo>
                  <a:pt x="563" y="1154"/>
                </a:lnTo>
                <a:lnTo>
                  <a:pt x="561" y="1193"/>
                </a:lnTo>
                <a:lnTo>
                  <a:pt x="559" y="1226"/>
                </a:lnTo>
                <a:lnTo>
                  <a:pt x="558" y="1237"/>
                </a:lnTo>
                <a:lnTo>
                  <a:pt x="559" y="1241"/>
                </a:lnTo>
                <a:lnTo>
                  <a:pt x="559" y="1241"/>
                </a:lnTo>
                <a:lnTo>
                  <a:pt x="561" y="1250"/>
                </a:lnTo>
                <a:lnTo>
                  <a:pt x="562" y="1254"/>
                </a:lnTo>
                <a:lnTo>
                  <a:pt x="565" y="1256"/>
                </a:lnTo>
                <a:lnTo>
                  <a:pt x="565" y="1256"/>
                </a:lnTo>
                <a:lnTo>
                  <a:pt x="565" y="1257"/>
                </a:lnTo>
                <a:lnTo>
                  <a:pt x="566" y="1258"/>
                </a:lnTo>
                <a:lnTo>
                  <a:pt x="566" y="1263"/>
                </a:lnTo>
                <a:lnTo>
                  <a:pt x="568" y="1270"/>
                </a:lnTo>
                <a:lnTo>
                  <a:pt x="571" y="1273"/>
                </a:lnTo>
                <a:lnTo>
                  <a:pt x="573" y="1277"/>
                </a:lnTo>
                <a:lnTo>
                  <a:pt x="573" y="1277"/>
                </a:lnTo>
                <a:lnTo>
                  <a:pt x="580" y="1282"/>
                </a:lnTo>
                <a:lnTo>
                  <a:pt x="591" y="1286"/>
                </a:lnTo>
                <a:lnTo>
                  <a:pt x="605" y="1291"/>
                </a:lnTo>
                <a:lnTo>
                  <a:pt x="620" y="1295"/>
                </a:lnTo>
                <a:lnTo>
                  <a:pt x="636" y="1298"/>
                </a:lnTo>
                <a:lnTo>
                  <a:pt x="649" y="1300"/>
                </a:lnTo>
                <a:lnTo>
                  <a:pt x="658" y="1300"/>
                </a:lnTo>
                <a:lnTo>
                  <a:pt x="662" y="1299"/>
                </a:lnTo>
                <a:lnTo>
                  <a:pt x="663" y="1298"/>
                </a:lnTo>
                <a:lnTo>
                  <a:pt x="663" y="1298"/>
                </a:lnTo>
                <a:lnTo>
                  <a:pt x="665" y="1295"/>
                </a:lnTo>
                <a:lnTo>
                  <a:pt x="666" y="1290"/>
                </a:lnTo>
                <a:lnTo>
                  <a:pt x="666" y="1282"/>
                </a:lnTo>
                <a:lnTo>
                  <a:pt x="665" y="1272"/>
                </a:lnTo>
                <a:lnTo>
                  <a:pt x="663" y="1269"/>
                </a:lnTo>
                <a:lnTo>
                  <a:pt x="660" y="1265"/>
                </a:lnTo>
                <a:lnTo>
                  <a:pt x="660" y="1265"/>
                </a:lnTo>
                <a:lnTo>
                  <a:pt x="627" y="1226"/>
                </a:lnTo>
                <a:lnTo>
                  <a:pt x="627" y="1208"/>
                </a:lnTo>
                <a:lnTo>
                  <a:pt x="627" y="1208"/>
                </a:lnTo>
                <a:lnTo>
                  <a:pt x="626" y="1195"/>
                </a:lnTo>
                <a:lnTo>
                  <a:pt x="625" y="1179"/>
                </a:lnTo>
                <a:lnTo>
                  <a:pt x="625" y="1179"/>
                </a:lnTo>
                <a:lnTo>
                  <a:pt x="623" y="1141"/>
                </a:lnTo>
                <a:lnTo>
                  <a:pt x="623" y="1119"/>
                </a:lnTo>
                <a:lnTo>
                  <a:pt x="625" y="1101"/>
                </a:lnTo>
                <a:lnTo>
                  <a:pt x="625" y="1101"/>
                </a:lnTo>
                <a:lnTo>
                  <a:pt x="627" y="1090"/>
                </a:lnTo>
                <a:lnTo>
                  <a:pt x="633" y="1072"/>
                </a:lnTo>
                <a:lnTo>
                  <a:pt x="651" y="1028"/>
                </a:lnTo>
                <a:lnTo>
                  <a:pt x="676" y="966"/>
                </a:lnTo>
                <a:lnTo>
                  <a:pt x="676" y="966"/>
                </a:lnTo>
                <a:lnTo>
                  <a:pt x="682" y="944"/>
                </a:lnTo>
                <a:lnTo>
                  <a:pt x="696" y="899"/>
                </a:lnTo>
                <a:lnTo>
                  <a:pt x="703" y="876"/>
                </a:lnTo>
                <a:lnTo>
                  <a:pt x="710" y="857"/>
                </a:lnTo>
                <a:lnTo>
                  <a:pt x="716" y="846"/>
                </a:lnTo>
                <a:lnTo>
                  <a:pt x="718" y="842"/>
                </a:lnTo>
                <a:lnTo>
                  <a:pt x="719" y="842"/>
                </a:lnTo>
                <a:lnTo>
                  <a:pt x="721" y="843"/>
                </a:lnTo>
                <a:lnTo>
                  <a:pt x="721" y="843"/>
                </a:lnTo>
                <a:lnTo>
                  <a:pt x="723" y="848"/>
                </a:lnTo>
                <a:lnTo>
                  <a:pt x="725" y="856"/>
                </a:lnTo>
                <a:lnTo>
                  <a:pt x="731" y="879"/>
                </a:lnTo>
                <a:lnTo>
                  <a:pt x="736" y="903"/>
                </a:lnTo>
                <a:lnTo>
                  <a:pt x="738" y="924"/>
                </a:lnTo>
                <a:lnTo>
                  <a:pt x="738" y="924"/>
                </a:lnTo>
                <a:lnTo>
                  <a:pt x="742" y="1022"/>
                </a:lnTo>
                <a:lnTo>
                  <a:pt x="744" y="1080"/>
                </a:lnTo>
                <a:lnTo>
                  <a:pt x="744" y="1100"/>
                </a:lnTo>
                <a:lnTo>
                  <a:pt x="744" y="1109"/>
                </a:lnTo>
                <a:lnTo>
                  <a:pt x="744" y="1109"/>
                </a:lnTo>
                <a:lnTo>
                  <a:pt x="736" y="1154"/>
                </a:lnTo>
                <a:lnTo>
                  <a:pt x="731" y="1181"/>
                </a:lnTo>
                <a:lnTo>
                  <a:pt x="729" y="1197"/>
                </a:lnTo>
                <a:lnTo>
                  <a:pt x="729" y="1197"/>
                </a:lnTo>
                <a:lnTo>
                  <a:pt x="732" y="1215"/>
                </a:lnTo>
                <a:lnTo>
                  <a:pt x="735" y="1226"/>
                </a:lnTo>
                <a:lnTo>
                  <a:pt x="735" y="1232"/>
                </a:lnTo>
                <a:lnTo>
                  <a:pt x="735" y="1232"/>
                </a:lnTo>
                <a:lnTo>
                  <a:pt x="735" y="1233"/>
                </a:lnTo>
                <a:lnTo>
                  <a:pt x="736" y="1232"/>
                </a:lnTo>
                <a:lnTo>
                  <a:pt x="737" y="1231"/>
                </a:lnTo>
                <a:lnTo>
                  <a:pt x="738" y="1230"/>
                </a:lnTo>
                <a:lnTo>
                  <a:pt x="738" y="1231"/>
                </a:lnTo>
                <a:lnTo>
                  <a:pt x="738" y="1238"/>
                </a:lnTo>
                <a:lnTo>
                  <a:pt x="738" y="1238"/>
                </a:lnTo>
                <a:lnTo>
                  <a:pt x="732" y="1270"/>
                </a:lnTo>
                <a:lnTo>
                  <a:pt x="730" y="1286"/>
                </a:lnTo>
                <a:lnTo>
                  <a:pt x="731" y="1291"/>
                </a:lnTo>
                <a:lnTo>
                  <a:pt x="732" y="1295"/>
                </a:lnTo>
                <a:lnTo>
                  <a:pt x="732" y="1295"/>
                </a:lnTo>
                <a:lnTo>
                  <a:pt x="736" y="1299"/>
                </a:lnTo>
                <a:lnTo>
                  <a:pt x="741" y="1302"/>
                </a:lnTo>
                <a:lnTo>
                  <a:pt x="748" y="1304"/>
                </a:lnTo>
                <a:lnTo>
                  <a:pt x="756" y="1304"/>
                </a:lnTo>
                <a:lnTo>
                  <a:pt x="756" y="1304"/>
                </a:lnTo>
                <a:lnTo>
                  <a:pt x="762" y="1304"/>
                </a:lnTo>
                <a:lnTo>
                  <a:pt x="767" y="1303"/>
                </a:lnTo>
                <a:lnTo>
                  <a:pt x="779" y="1299"/>
                </a:lnTo>
                <a:lnTo>
                  <a:pt x="792" y="1295"/>
                </a:lnTo>
                <a:lnTo>
                  <a:pt x="799" y="1293"/>
                </a:lnTo>
                <a:lnTo>
                  <a:pt x="807" y="1292"/>
                </a:lnTo>
                <a:lnTo>
                  <a:pt x="807" y="1292"/>
                </a:lnTo>
                <a:lnTo>
                  <a:pt x="823" y="1291"/>
                </a:lnTo>
                <a:lnTo>
                  <a:pt x="835" y="1290"/>
                </a:lnTo>
                <a:lnTo>
                  <a:pt x="839" y="1289"/>
                </a:lnTo>
                <a:lnTo>
                  <a:pt x="841" y="1286"/>
                </a:lnTo>
                <a:lnTo>
                  <a:pt x="842" y="1283"/>
                </a:lnTo>
                <a:lnTo>
                  <a:pt x="840" y="1277"/>
                </a:lnTo>
                <a:lnTo>
                  <a:pt x="840" y="1277"/>
                </a:lnTo>
                <a:lnTo>
                  <a:pt x="836" y="1271"/>
                </a:lnTo>
                <a:lnTo>
                  <a:pt x="829" y="1265"/>
                </a:lnTo>
                <a:lnTo>
                  <a:pt x="822" y="1259"/>
                </a:lnTo>
                <a:lnTo>
                  <a:pt x="815" y="1254"/>
                </a:lnTo>
                <a:lnTo>
                  <a:pt x="801" y="1247"/>
                </a:lnTo>
                <a:lnTo>
                  <a:pt x="795" y="1244"/>
                </a:lnTo>
                <a:lnTo>
                  <a:pt x="799" y="1208"/>
                </a:lnTo>
                <a:lnTo>
                  <a:pt x="799" y="1208"/>
                </a:lnTo>
                <a:lnTo>
                  <a:pt x="801" y="1202"/>
                </a:lnTo>
                <a:lnTo>
                  <a:pt x="803" y="1197"/>
                </a:lnTo>
                <a:lnTo>
                  <a:pt x="805" y="1191"/>
                </a:lnTo>
                <a:lnTo>
                  <a:pt x="805" y="1191"/>
                </a:lnTo>
                <a:lnTo>
                  <a:pt x="805" y="1175"/>
                </a:lnTo>
                <a:lnTo>
                  <a:pt x="806" y="1147"/>
                </a:lnTo>
                <a:lnTo>
                  <a:pt x="807" y="1097"/>
                </a:lnTo>
                <a:lnTo>
                  <a:pt x="807" y="1097"/>
                </a:lnTo>
                <a:lnTo>
                  <a:pt x="812" y="1064"/>
                </a:lnTo>
                <a:lnTo>
                  <a:pt x="821" y="1004"/>
                </a:lnTo>
                <a:lnTo>
                  <a:pt x="834" y="918"/>
                </a:lnTo>
                <a:lnTo>
                  <a:pt x="834" y="918"/>
                </a:lnTo>
                <a:lnTo>
                  <a:pt x="840" y="892"/>
                </a:lnTo>
                <a:lnTo>
                  <a:pt x="845" y="874"/>
                </a:lnTo>
                <a:lnTo>
                  <a:pt x="849" y="861"/>
                </a:lnTo>
                <a:lnTo>
                  <a:pt x="849" y="861"/>
                </a:lnTo>
                <a:lnTo>
                  <a:pt x="851" y="856"/>
                </a:lnTo>
                <a:lnTo>
                  <a:pt x="852" y="849"/>
                </a:lnTo>
                <a:lnTo>
                  <a:pt x="852" y="834"/>
                </a:lnTo>
                <a:lnTo>
                  <a:pt x="852" y="812"/>
                </a:lnTo>
                <a:lnTo>
                  <a:pt x="852" y="812"/>
                </a:lnTo>
                <a:lnTo>
                  <a:pt x="858" y="723"/>
                </a:lnTo>
                <a:lnTo>
                  <a:pt x="858" y="723"/>
                </a:lnTo>
                <a:lnTo>
                  <a:pt x="853" y="696"/>
                </a:lnTo>
                <a:lnTo>
                  <a:pt x="851" y="677"/>
                </a:lnTo>
                <a:lnTo>
                  <a:pt x="849" y="666"/>
                </a:lnTo>
                <a:lnTo>
                  <a:pt x="849" y="666"/>
                </a:lnTo>
                <a:lnTo>
                  <a:pt x="851" y="660"/>
                </a:lnTo>
                <a:lnTo>
                  <a:pt x="854" y="653"/>
                </a:lnTo>
                <a:lnTo>
                  <a:pt x="861" y="639"/>
                </a:lnTo>
                <a:lnTo>
                  <a:pt x="861" y="639"/>
                </a:lnTo>
                <a:lnTo>
                  <a:pt x="862" y="638"/>
                </a:lnTo>
                <a:lnTo>
                  <a:pt x="866" y="636"/>
                </a:lnTo>
                <a:lnTo>
                  <a:pt x="874" y="638"/>
                </a:lnTo>
                <a:lnTo>
                  <a:pt x="880" y="638"/>
                </a:lnTo>
                <a:lnTo>
                  <a:pt x="887" y="636"/>
                </a:lnTo>
                <a:lnTo>
                  <a:pt x="894" y="634"/>
                </a:lnTo>
                <a:lnTo>
                  <a:pt x="903" y="631"/>
                </a:lnTo>
                <a:lnTo>
                  <a:pt x="903" y="631"/>
                </a:lnTo>
                <a:lnTo>
                  <a:pt x="907" y="627"/>
                </a:lnTo>
                <a:lnTo>
                  <a:pt x="911" y="622"/>
                </a:lnTo>
                <a:lnTo>
                  <a:pt x="914" y="616"/>
                </a:lnTo>
                <a:lnTo>
                  <a:pt x="917" y="609"/>
                </a:lnTo>
                <a:lnTo>
                  <a:pt x="922" y="594"/>
                </a:lnTo>
                <a:lnTo>
                  <a:pt x="924" y="576"/>
                </a:lnTo>
                <a:lnTo>
                  <a:pt x="926" y="560"/>
                </a:lnTo>
                <a:lnTo>
                  <a:pt x="926" y="545"/>
                </a:lnTo>
                <a:lnTo>
                  <a:pt x="927" y="531"/>
                </a:lnTo>
                <a:lnTo>
                  <a:pt x="927" y="531"/>
                </a:lnTo>
                <a:lnTo>
                  <a:pt x="930" y="532"/>
                </a:lnTo>
                <a:lnTo>
                  <a:pt x="936" y="532"/>
                </a:lnTo>
                <a:lnTo>
                  <a:pt x="939" y="531"/>
                </a:lnTo>
                <a:lnTo>
                  <a:pt x="942" y="530"/>
                </a:lnTo>
                <a:lnTo>
                  <a:pt x="944" y="527"/>
                </a:lnTo>
                <a:lnTo>
                  <a:pt x="945" y="523"/>
                </a:lnTo>
                <a:lnTo>
                  <a:pt x="945" y="523"/>
                </a:lnTo>
                <a:lnTo>
                  <a:pt x="945" y="516"/>
                </a:lnTo>
                <a:lnTo>
                  <a:pt x="944" y="509"/>
                </a:lnTo>
                <a:lnTo>
                  <a:pt x="939" y="492"/>
                </a:lnTo>
                <a:lnTo>
                  <a:pt x="933" y="476"/>
                </a:lnTo>
                <a:lnTo>
                  <a:pt x="930" y="463"/>
                </a:lnTo>
                <a:lnTo>
                  <a:pt x="930" y="463"/>
                </a:lnTo>
                <a:lnTo>
                  <a:pt x="929" y="453"/>
                </a:lnTo>
                <a:lnTo>
                  <a:pt x="925" y="443"/>
                </a:lnTo>
                <a:lnTo>
                  <a:pt x="923" y="439"/>
                </a:lnTo>
                <a:lnTo>
                  <a:pt x="919" y="434"/>
                </a:lnTo>
                <a:lnTo>
                  <a:pt x="914" y="431"/>
                </a:lnTo>
                <a:lnTo>
                  <a:pt x="910" y="427"/>
                </a:lnTo>
                <a:lnTo>
                  <a:pt x="910" y="427"/>
                </a:lnTo>
                <a:lnTo>
                  <a:pt x="864" y="402"/>
                </a:lnTo>
                <a:lnTo>
                  <a:pt x="864" y="402"/>
                </a:lnTo>
                <a:lnTo>
                  <a:pt x="865" y="402"/>
                </a:lnTo>
                <a:lnTo>
                  <a:pt x="867" y="400"/>
                </a:lnTo>
                <a:lnTo>
                  <a:pt x="872" y="393"/>
                </a:lnTo>
                <a:lnTo>
                  <a:pt x="879" y="379"/>
                </a:lnTo>
                <a:lnTo>
                  <a:pt x="879" y="379"/>
                </a:lnTo>
                <a:lnTo>
                  <a:pt x="887" y="361"/>
                </a:lnTo>
                <a:lnTo>
                  <a:pt x="896" y="345"/>
                </a:lnTo>
                <a:lnTo>
                  <a:pt x="899" y="336"/>
                </a:lnTo>
                <a:lnTo>
                  <a:pt x="900" y="328"/>
                </a:lnTo>
                <a:lnTo>
                  <a:pt x="901" y="320"/>
                </a:lnTo>
                <a:lnTo>
                  <a:pt x="900" y="310"/>
                </a:lnTo>
                <a:lnTo>
                  <a:pt x="900" y="310"/>
                </a:lnTo>
                <a:lnTo>
                  <a:pt x="896" y="291"/>
                </a:lnTo>
                <a:lnTo>
                  <a:pt x="890" y="276"/>
                </a:lnTo>
                <a:lnTo>
                  <a:pt x="886" y="269"/>
                </a:lnTo>
                <a:lnTo>
                  <a:pt x="883" y="263"/>
                </a:lnTo>
                <a:lnTo>
                  <a:pt x="878" y="258"/>
                </a:lnTo>
                <a:lnTo>
                  <a:pt x="873" y="254"/>
                </a:lnTo>
                <a:lnTo>
                  <a:pt x="873" y="254"/>
                </a:lnTo>
                <a:lnTo>
                  <a:pt x="868" y="249"/>
                </a:lnTo>
                <a:lnTo>
                  <a:pt x="864" y="246"/>
                </a:lnTo>
                <a:lnTo>
                  <a:pt x="855" y="243"/>
                </a:lnTo>
                <a:lnTo>
                  <a:pt x="846" y="241"/>
                </a:lnTo>
                <a:lnTo>
                  <a:pt x="846" y="241"/>
                </a:lnTo>
                <a:lnTo>
                  <a:pt x="834" y="239"/>
                </a:lnTo>
                <a:lnTo>
                  <a:pt x="825" y="237"/>
                </a:lnTo>
                <a:lnTo>
                  <a:pt x="816" y="235"/>
                </a:lnTo>
                <a:lnTo>
                  <a:pt x="816" y="235"/>
                </a:lnTo>
                <a:lnTo>
                  <a:pt x="809" y="232"/>
                </a:lnTo>
                <a:lnTo>
                  <a:pt x="801" y="231"/>
                </a:lnTo>
                <a:lnTo>
                  <a:pt x="793" y="231"/>
                </a:lnTo>
                <a:lnTo>
                  <a:pt x="783" y="232"/>
                </a:lnTo>
                <a:lnTo>
                  <a:pt x="783" y="232"/>
                </a:lnTo>
                <a:lnTo>
                  <a:pt x="777" y="233"/>
                </a:lnTo>
                <a:lnTo>
                  <a:pt x="770" y="237"/>
                </a:lnTo>
                <a:lnTo>
                  <a:pt x="763" y="242"/>
                </a:lnTo>
                <a:lnTo>
                  <a:pt x="756" y="246"/>
                </a:lnTo>
                <a:lnTo>
                  <a:pt x="743" y="259"/>
                </a:lnTo>
                <a:lnTo>
                  <a:pt x="738" y="265"/>
                </a:lnTo>
                <a:lnTo>
                  <a:pt x="735" y="271"/>
                </a:lnTo>
                <a:lnTo>
                  <a:pt x="735" y="271"/>
                </a:lnTo>
                <a:lnTo>
                  <a:pt x="730" y="284"/>
                </a:lnTo>
                <a:lnTo>
                  <a:pt x="724" y="301"/>
                </a:lnTo>
                <a:lnTo>
                  <a:pt x="721" y="317"/>
                </a:lnTo>
                <a:lnTo>
                  <a:pt x="721" y="328"/>
                </a:lnTo>
                <a:lnTo>
                  <a:pt x="721" y="328"/>
                </a:lnTo>
                <a:lnTo>
                  <a:pt x="721" y="334"/>
                </a:lnTo>
                <a:lnTo>
                  <a:pt x="721" y="339"/>
                </a:lnTo>
                <a:lnTo>
                  <a:pt x="719" y="342"/>
                </a:lnTo>
                <a:lnTo>
                  <a:pt x="721" y="346"/>
                </a:lnTo>
                <a:lnTo>
                  <a:pt x="721" y="346"/>
                </a:lnTo>
                <a:lnTo>
                  <a:pt x="721" y="352"/>
                </a:lnTo>
                <a:lnTo>
                  <a:pt x="721" y="355"/>
                </a:lnTo>
                <a:lnTo>
                  <a:pt x="721" y="355"/>
                </a:lnTo>
                <a:lnTo>
                  <a:pt x="709" y="355"/>
                </a:lnTo>
                <a:lnTo>
                  <a:pt x="680" y="359"/>
                </a:lnTo>
                <a:lnTo>
                  <a:pt x="663" y="362"/>
                </a:lnTo>
                <a:lnTo>
                  <a:pt x="645" y="367"/>
                </a:lnTo>
                <a:lnTo>
                  <a:pt x="627" y="373"/>
                </a:lnTo>
                <a:lnTo>
                  <a:pt x="620" y="378"/>
                </a:lnTo>
                <a:lnTo>
                  <a:pt x="612" y="381"/>
                </a:lnTo>
                <a:lnTo>
                  <a:pt x="612" y="381"/>
                </a:lnTo>
                <a:lnTo>
                  <a:pt x="599" y="391"/>
                </a:lnTo>
                <a:lnTo>
                  <a:pt x="588" y="400"/>
                </a:lnTo>
                <a:lnTo>
                  <a:pt x="579" y="408"/>
                </a:lnTo>
                <a:lnTo>
                  <a:pt x="571" y="418"/>
                </a:lnTo>
                <a:lnTo>
                  <a:pt x="559" y="433"/>
                </a:lnTo>
                <a:lnTo>
                  <a:pt x="549" y="447"/>
                </a:lnTo>
                <a:lnTo>
                  <a:pt x="549" y="447"/>
                </a:lnTo>
                <a:lnTo>
                  <a:pt x="545" y="454"/>
                </a:lnTo>
                <a:lnTo>
                  <a:pt x="537" y="464"/>
                </a:lnTo>
                <a:lnTo>
                  <a:pt x="521" y="482"/>
                </a:lnTo>
                <a:lnTo>
                  <a:pt x="513" y="491"/>
                </a:lnTo>
                <a:lnTo>
                  <a:pt x="506" y="501"/>
                </a:lnTo>
                <a:lnTo>
                  <a:pt x="501" y="509"/>
                </a:lnTo>
                <a:lnTo>
                  <a:pt x="498" y="517"/>
                </a:lnTo>
                <a:lnTo>
                  <a:pt x="498" y="517"/>
                </a:lnTo>
                <a:lnTo>
                  <a:pt x="498" y="531"/>
                </a:lnTo>
                <a:lnTo>
                  <a:pt x="500" y="548"/>
                </a:lnTo>
                <a:lnTo>
                  <a:pt x="501" y="564"/>
                </a:lnTo>
                <a:lnTo>
                  <a:pt x="501" y="564"/>
                </a:lnTo>
                <a:lnTo>
                  <a:pt x="495" y="566"/>
                </a:lnTo>
                <a:lnTo>
                  <a:pt x="481" y="570"/>
                </a:lnTo>
                <a:lnTo>
                  <a:pt x="481" y="570"/>
                </a:lnTo>
                <a:lnTo>
                  <a:pt x="471" y="575"/>
                </a:lnTo>
                <a:lnTo>
                  <a:pt x="462" y="580"/>
                </a:lnTo>
                <a:lnTo>
                  <a:pt x="450" y="586"/>
                </a:lnTo>
                <a:lnTo>
                  <a:pt x="450" y="586"/>
                </a:lnTo>
                <a:lnTo>
                  <a:pt x="455" y="524"/>
                </a:lnTo>
                <a:lnTo>
                  <a:pt x="458" y="477"/>
                </a:lnTo>
                <a:lnTo>
                  <a:pt x="459" y="447"/>
                </a:lnTo>
                <a:lnTo>
                  <a:pt x="459" y="447"/>
                </a:lnTo>
                <a:lnTo>
                  <a:pt x="457" y="384"/>
                </a:lnTo>
                <a:lnTo>
                  <a:pt x="456" y="343"/>
                </a:lnTo>
                <a:lnTo>
                  <a:pt x="457" y="327"/>
                </a:lnTo>
                <a:lnTo>
                  <a:pt x="459" y="316"/>
                </a:lnTo>
                <a:lnTo>
                  <a:pt x="459" y="316"/>
                </a:lnTo>
                <a:lnTo>
                  <a:pt x="469" y="289"/>
                </a:lnTo>
                <a:lnTo>
                  <a:pt x="471" y="281"/>
                </a:lnTo>
                <a:lnTo>
                  <a:pt x="471" y="277"/>
                </a:lnTo>
                <a:lnTo>
                  <a:pt x="471" y="274"/>
                </a:lnTo>
                <a:lnTo>
                  <a:pt x="471" y="274"/>
                </a:lnTo>
                <a:lnTo>
                  <a:pt x="469" y="269"/>
                </a:lnTo>
                <a:lnTo>
                  <a:pt x="463" y="263"/>
                </a:lnTo>
                <a:lnTo>
                  <a:pt x="458" y="258"/>
                </a:lnTo>
                <a:lnTo>
                  <a:pt x="454" y="256"/>
                </a:lnTo>
                <a:lnTo>
                  <a:pt x="454" y="256"/>
                </a:lnTo>
                <a:lnTo>
                  <a:pt x="445" y="252"/>
                </a:lnTo>
                <a:lnTo>
                  <a:pt x="433" y="244"/>
                </a:lnTo>
                <a:lnTo>
                  <a:pt x="417" y="232"/>
                </a:lnTo>
                <a:lnTo>
                  <a:pt x="385" y="205"/>
                </a:lnTo>
                <a:lnTo>
                  <a:pt x="387" y="193"/>
                </a:lnTo>
                <a:lnTo>
                  <a:pt x="387" y="193"/>
                </a:lnTo>
                <a:lnTo>
                  <a:pt x="393" y="195"/>
                </a:lnTo>
                <a:lnTo>
                  <a:pt x="405" y="196"/>
                </a:lnTo>
                <a:lnTo>
                  <a:pt x="419" y="196"/>
                </a:lnTo>
                <a:lnTo>
                  <a:pt x="425" y="196"/>
                </a:lnTo>
                <a:lnTo>
                  <a:pt x="430" y="193"/>
                </a:lnTo>
                <a:lnTo>
                  <a:pt x="430" y="193"/>
                </a:lnTo>
                <a:lnTo>
                  <a:pt x="437" y="186"/>
                </a:lnTo>
                <a:lnTo>
                  <a:pt x="443" y="178"/>
                </a:lnTo>
                <a:lnTo>
                  <a:pt x="450" y="170"/>
                </a:lnTo>
                <a:lnTo>
                  <a:pt x="450" y="170"/>
                </a:lnTo>
                <a:lnTo>
                  <a:pt x="457" y="167"/>
                </a:lnTo>
                <a:lnTo>
                  <a:pt x="462" y="166"/>
                </a:lnTo>
                <a:lnTo>
                  <a:pt x="465" y="163"/>
                </a:lnTo>
                <a:lnTo>
                  <a:pt x="465" y="163"/>
                </a:lnTo>
                <a:lnTo>
                  <a:pt x="467" y="157"/>
                </a:lnTo>
                <a:lnTo>
                  <a:pt x="468" y="146"/>
                </a:lnTo>
                <a:lnTo>
                  <a:pt x="469" y="127"/>
                </a:lnTo>
                <a:lnTo>
                  <a:pt x="469" y="127"/>
                </a:lnTo>
                <a:lnTo>
                  <a:pt x="469" y="124"/>
                </a:lnTo>
                <a:lnTo>
                  <a:pt x="470" y="121"/>
                </a:lnTo>
                <a:lnTo>
                  <a:pt x="471" y="118"/>
                </a:lnTo>
                <a:lnTo>
                  <a:pt x="471" y="112"/>
                </a:lnTo>
                <a:lnTo>
                  <a:pt x="471" y="112"/>
                </a:lnTo>
                <a:lnTo>
                  <a:pt x="471" y="104"/>
                </a:lnTo>
                <a:lnTo>
                  <a:pt x="472" y="94"/>
                </a:lnTo>
                <a:lnTo>
                  <a:pt x="475" y="85"/>
                </a:lnTo>
                <a:lnTo>
                  <a:pt x="475" y="80"/>
                </a:lnTo>
                <a:lnTo>
                  <a:pt x="475" y="80"/>
                </a:lnTo>
                <a:lnTo>
                  <a:pt x="475" y="79"/>
                </a:lnTo>
                <a:lnTo>
                  <a:pt x="477" y="78"/>
                </a:lnTo>
                <a:lnTo>
                  <a:pt x="480" y="76"/>
                </a:lnTo>
                <a:lnTo>
                  <a:pt x="482" y="74"/>
                </a:lnTo>
                <a:lnTo>
                  <a:pt x="484" y="70"/>
                </a:lnTo>
                <a:lnTo>
                  <a:pt x="483" y="66"/>
                </a:lnTo>
                <a:lnTo>
                  <a:pt x="481" y="57"/>
                </a:lnTo>
                <a:lnTo>
                  <a:pt x="475" y="47"/>
                </a:lnTo>
                <a:lnTo>
                  <a:pt x="475" y="47"/>
                </a:lnTo>
                <a:lnTo>
                  <a:pt x="462" y="27"/>
                </a:lnTo>
                <a:lnTo>
                  <a:pt x="455" y="16"/>
                </a:lnTo>
                <a:lnTo>
                  <a:pt x="452" y="13"/>
                </a:lnTo>
                <a:lnTo>
                  <a:pt x="448" y="10"/>
                </a:lnTo>
                <a:lnTo>
                  <a:pt x="432" y="4"/>
                </a:lnTo>
                <a:lnTo>
                  <a:pt x="432" y="4"/>
                </a:lnTo>
                <a:lnTo>
                  <a:pt x="423" y="2"/>
                </a:lnTo>
                <a:lnTo>
                  <a:pt x="415" y="1"/>
                </a:lnTo>
                <a:lnTo>
                  <a:pt x="403" y="0"/>
                </a:lnTo>
                <a:lnTo>
                  <a:pt x="396" y="1"/>
                </a:lnTo>
                <a:lnTo>
                  <a:pt x="393" y="2"/>
                </a:lnTo>
                <a:lnTo>
                  <a:pt x="393" y="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">
            <a:extLst>
              <a:ext uri="{FF2B5EF4-FFF2-40B4-BE49-F238E27FC236}">
                <a16:creationId xmlns:a16="http://schemas.microsoft.com/office/drawing/2014/main" id="{DCD32F7D-0255-437D-AFCC-E2DCE1FD6442}"/>
              </a:ext>
            </a:extLst>
          </p:cNvPr>
          <p:cNvSpPr>
            <a:spLocks noEditPoints="1"/>
          </p:cNvSpPr>
          <p:nvPr/>
        </p:nvSpPr>
        <p:spPr bwMode="auto">
          <a:xfrm>
            <a:off x="825309" y="760399"/>
            <a:ext cx="826367" cy="1733645"/>
          </a:xfrm>
          <a:custGeom>
            <a:avLst/>
            <a:gdLst>
              <a:gd name="T0" fmla="*/ 350 w 623"/>
              <a:gd name="T1" fmla="*/ 944 h 1307"/>
              <a:gd name="T2" fmla="*/ 347 w 623"/>
              <a:gd name="T3" fmla="*/ 1047 h 1307"/>
              <a:gd name="T4" fmla="*/ 368 w 623"/>
              <a:gd name="T5" fmla="*/ 1234 h 1307"/>
              <a:gd name="T6" fmla="*/ 367 w 623"/>
              <a:gd name="T7" fmla="*/ 1289 h 1307"/>
              <a:gd name="T8" fmla="*/ 420 w 623"/>
              <a:gd name="T9" fmla="*/ 1303 h 1307"/>
              <a:gd name="T10" fmla="*/ 429 w 623"/>
              <a:gd name="T11" fmla="*/ 1238 h 1307"/>
              <a:gd name="T12" fmla="*/ 445 w 623"/>
              <a:gd name="T13" fmla="*/ 1098 h 1307"/>
              <a:gd name="T14" fmla="*/ 539 w 623"/>
              <a:gd name="T15" fmla="*/ 1171 h 1307"/>
              <a:gd name="T16" fmla="*/ 507 w 623"/>
              <a:gd name="T17" fmla="*/ 1232 h 1307"/>
              <a:gd name="T18" fmla="*/ 557 w 623"/>
              <a:gd name="T19" fmla="*/ 1276 h 1307"/>
              <a:gd name="T20" fmla="*/ 594 w 623"/>
              <a:gd name="T21" fmla="*/ 1234 h 1307"/>
              <a:gd name="T22" fmla="*/ 586 w 623"/>
              <a:gd name="T23" fmla="*/ 1120 h 1307"/>
              <a:gd name="T24" fmla="*/ 611 w 623"/>
              <a:gd name="T25" fmla="*/ 1020 h 1307"/>
              <a:gd name="T26" fmla="*/ 587 w 623"/>
              <a:gd name="T27" fmla="*/ 876 h 1307"/>
              <a:gd name="T28" fmla="*/ 551 w 623"/>
              <a:gd name="T29" fmla="*/ 741 h 1307"/>
              <a:gd name="T30" fmla="*/ 585 w 623"/>
              <a:gd name="T31" fmla="*/ 657 h 1307"/>
              <a:gd name="T32" fmla="*/ 537 w 623"/>
              <a:gd name="T33" fmla="*/ 551 h 1307"/>
              <a:gd name="T34" fmla="*/ 475 w 623"/>
              <a:gd name="T35" fmla="*/ 406 h 1307"/>
              <a:gd name="T36" fmla="*/ 407 w 623"/>
              <a:gd name="T37" fmla="*/ 363 h 1307"/>
              <a:gd name="T38" fmla="*/ 347 w 623"/>
              <a:gd name="T39" fmla="*/ 389 h 1307"/>
              <a:gd name="T40" fmla="*/ 287 w 623"/>
              <a:gd name="T41" fmla="*/ 359 h 1307"/>
              <a:gd name="T42" fmla="*/ 287 w 623"/>
              <a:gd name="T43" fmla="*/ 292 h 1307"/>
              <a:gd name="T44" fmla="*/ 308 w 623"/>
              <a:gd name="T45" fmla="*/ 287 h 1307"/>
              <a:gd name="T46" fmla="*/ 328 w 623"/>
              <a:gd name="T47" fmla="*/ 280 h 1307"/>
              <a:gd name="T48" fmla="*/ 304 w 623"/>
              <a:gd name="T49" fmla="*/ 215 h 1307"/>
              <a:gd name="T50" fmla="*/ 293 w 623"/>
              <a:gd name="T51" fmla="*/ 56 h 1307"/>
              <a:gd name="T52" fmla="*/ 234 w 623"/>
              <a:gd name="T53" fmla="*/ 3 h 1307"/>
              <a:gd name="T54" fmla="*/ 155 w 623"/>
              <a:gd name="T55" fmla="*/ 42 h 1307"/>
              <a:gd name="T56" fmla="*/ 77 w 623"/>
              <a:gd name="T57" fmla="*/ 185 h 1307"/>
              <a:gd name="T58" fmla="*/ 71 w 623"/>
              <a:gd name="T59" fmla="*/ 198 h 1307"/>
              <a:gd name="T60" fmla="*/ 38 w 623"/>
              <a:gd name="T61" fmla="*/ 208 h 1307"/>
              <a:gd name="T62" fmla="*/ 58 w 623"/>
              <a:gd name="T63" fmla="*/ 269 h 1307"/>
              <a:gd name="T64" fmla="*/ 37 w 623"/>
              <a:gd name="T65" fmla="*/ 379 h 1307"/>
              <a:gd name="T66" fmla="*/ 59 w 623"/>
              <a:gd name="T67" fmla="*/ 430 h 1307"/>
              <a:gd name="T68" fmla="*/ 2 w 623"/>
              <a:gd name="T69" fmla="*/ 664 h 1307"/>
              <a:gd name="T70" fmla="*/ 15 w 623"/>
              <a:gd name="T71" fmla="*/ 775 h 1307"/>
              <a:gd name="T72" fmla="*/ 0 w 623"/>
              <a:gd name="T73" fmla="*/ 1006 h 1307"/>
              <a:gd name="T74" fmla="*/ 118 w 623"/>
              <a:gd name="T75" fmla="*/ 1123 h 1307"/>
              <a:gd name="T76" fmla="*/ 113 w 623"/>
              <a:gd name="T77" fmla="*/ 1176 h 1307"/>
              <a:gd name="T78" fmla="*/ 215 w 623"/>
              <a:gd name="T79" fmla="*/ 1209 h 1307"/>
              <a:gd name="T80" fmla="*/ 263 w 623"/>
              <a:gd name="T81" fmla="*/ 1177 h 1307"/>
              <a:gd name="T82" fmla="*/ 185 w 623"/>
              <a:gd name="T83" fmla="*/ 1132 h 1307"/>
              <a:gd name="T84" fmla="*/ 202 w 623"/>
              <a:gd name="T85" fmla="*/ 1130 h 1307"/>
              <a:gd name="T86" fmla="*/ 254 w 623"/>
              <a:gd name="T87" fmla="*/ 1124 h 1307"/>
              <a:gd name="T88" fmla="*/ 215 w 623"/>
              <a:gd name="T89" fmla="*/ 1060 h 1307"/>
              <a:gd name="T90" fmla="*/ 229 w 623"/>
              <a:gd name="T91" fmla="*/ 1037 h 1307"/>
              <a:gd name="T92" fmla="*/ 261 w 623"/>
              <a:gd name="T93" fmla="*/ 966 h 1307"/>
              <a:gd name="T94" fmla="*/ 261 w 623"/>
              <a:gd name="T95" fmla="*/ 896 h 1307"/>
              <a:gd name="T96" fmla="*/ 267 w 623"/>
              <a:gd name="T97" fmla="*/ 665 h 1307"/>
              <a:gd name="T98" fmla="*/ 284 w 623"/>
              <a:gd name="T99" fmla="*/ 501 h 1307"/>
              <a:gd name="T100" fmla="*/ 320 w 623"/>
              <a:gd name="T101" fmla="*/ 444 h 1307"/>
              <a:gd name="T102" fmla="*/ 323 w 623"/>
              <a:gd name="T103" fmla="*/ 422 h 1307"/>
              <a:gd name="T104" fmla="*/ 350 w 623"/>
              <a:gd name="T105" fmla="*/ 464 h 1307"/>
              <a:gd name="T106" fmla="*/ 360 w 623"/>
              <a:gd name="T107" fmla="*/ 496 h 1307"/>
              <a:gd name="T108" fmla="*/ 366 w 623"/>
              <a:gd name="T109" fmla="*/ 550 h 1307"/>
              <a:gd name="T110" fmla="*/ 303 w 623"/>
              <a:gd name="T111" fmla="*/ 609 h 1307"/>
              <a:gd name="T112" fmla="*/ 330 w 623"/>
              <a:gd name="T113" fmla="*/ 766 h 1307"/>
              <a:gd name="T114" fmla="*/ 294 w 623"/>
              <a:gd name="T115" fmla="*/ 428 h 1307"/>
              <a:gd name="T116" fmla="*/ 295 w 623"/>
              <a:gd name="T117" fmla="*/ 440 h 1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23" h="1307">
                <a:moveTo>
                  <a:pt x="360" y="853"/>
                </a:moveTo>
                <a:lnTo>
                  <a:pt x="360" y="853"/>
                </a:lnTo>
                <a:lnTo>
                  <a:pt x="356" y="862"/>
                </a:lnTo>
                <a:lnTo>
                  <a:pt x="348" y="885"/>
                </a:lnTo>
                <a:lnTo>
                  <a:pt x="343" y="898"/>
                </a:lnTo>
                <a:lnTo>
                  <a:pt x="340" y="909"/>
                </a:lnTo>
                <a:lnTo>
                  <a:pt x="339" y="920"/>
                </a:lnTo>
                <a:lnTo>
                  <a:pt x="339" y="927"/>
                </a:lnTo>
                <a:lnTo>
                  <a:pt x="339" y="927"/>
                </a:lnTo>
                <a:lnTo>
                  <a:pt x="341" y="933"/>
                </a:lnTo>
                <a:lnTo>
                  <a:pt x="343" y="936"/>
                </a:lnTo>
                <a:lnTo>
                  <a:pt x="350" y="944"/>
                </a:lnTo>
                <a:lnTo>
                  <a:pt x="355" y="948"/>
                </a:lnTo>
                <a:lnTo>
                  <a:pt x="357" y="949"/>
                </a:lnTo>
                <a:lnTo>
                  <a:pt x="357" y="949"/>
                </a:lnTo>
                <a:lnTo>
                  <a:pt x="359" y="965"/>
                </a:lnTo>
                <a:lnTo>
                  <a:pt x="357" y="979"/>
                </a:lnTo>
                <a:lnTo>
                  <a:pt x="355" y="994"/>
                </a:lnTo>
                <a:lnTo>
                  <a:pt x="355" y="994"/>
                </a:lnTo>
                <a:lnTo>
                  <a:pt x="348" y="1026"/>
                </a:lnTo>
                <a:lnTo>
                  <a:pt x="346" y="1039"/>
                </a:lnTo>
                <a:lnTo>
                  <a:pt x="344" y="1046"/>
                </a:lnTo>
                <a:lnTo>
                  <a:pt x="344" y="1046"/>
                </a:lnTo>
                <a:lnTo>
                  <a:pt x="347" y="1047"/>
                </a:lnTo>
                <a:lnTo>
                  <a:pt x="352" y="1050"/>
                </a:lnTo>
                <a:lnTo>
                  <a:pt x="364" y="1053"/>
                </a:lnTo>
                <a:lnTo>
                  <a:pt x="383" y="1058"/>
                </a:lnTo>
                <a:lnTo>
                  <a:pt x="383" y="1058"/>
                </a:lnTo>
                <a:lnTo>
                  <a:pt x="383" y="1113"/>
                </a:lnTo>
                <a:lnTo>
                  <a:pt x="383" y="1157"/>
                </a:lnTo>
                <a:lnTo>
                  <a:pt x="382" y="1191"/>
                </a:lnTo>
                <a:lnTo>
                  <a:pt x="382" y="1191"/>
                </a:lnTo>
                <a:lnTo>
                  <a:pt x="379" y="1223"/>
                </a:lnTo>
                <a:lnTo>
                  <a:pt x="377" y="1230"/>
                </a:lnTo>
                <a:lnTo>
                  <a:pt x="377" y="1230"/>
                </a:lnTo>
                <a:lnTo>
                  <a:pt x="368" y="1234"/>
                </a:lnTo>
                <a:lnTo>
                  <a:pt x="359" y="1237"/>
                </a:lnTo>
                <a:lnTo>
                  <a:pt x="348" y="1245"/>
                </a:lnTo>
                <a:lnTo>
                  <a:pt x="348" y="1245"/>
                </a:lnTo>
                <a:lnTo>
                  <a:pt x="343" y="1250"/>
                </a:lnTo>
                <a:lnTo>
                  <a:pt x="341" y="1255"/>
                </a:lnTo>
                <a:lnTo>
                  <a:pt x="341" y="1260"/>
                </a:lnTo>
                <a:lnTo>
                  <a:pt x="342" y="1265"/>
                </a:lnTo>
                <a:lnTo>
                  <a:pt x="344" y="1270"/>
                </a:lnTo>
                <a:lnTo>
                  <a:pt x="348" y="1275"/>
                </a:lnTo>
                <a:lnTo>
                  <a:pt x="355" y="1281"/>
                </a:lnTo>
                <a:lnTo>
                  <a:pt x="355" y="1281"/>
                </a:lnTo>
                <a:lnTo>
                  <a:pt x="367" y="1289"/>
                </a:lnTo>
                <a:lnTo>
                  <a:pt x="372" y="1293"/>
                </a:lnTo>
                <a:lnTo>
                  <a:pt x="375" y="1296"/>
                </a:lnTo>
                <a:lnTo>
                  <a:pt x="375" y="1296"/>
                </a:lnTo>
                <a:lnTo>
                  <a:pt x="379" y="1300"/>
                </a:lnTo>
                <a:lnTo>
                  <a:pt x="385" y="1304"/>
                </a:lnTo>
                <a:lnTo>
                  <a:pt x="389" y="1306"/>
                </a:lnTo>
                <a:lnTo>
                  <a:pt x="394" y="1307"/>
                </a:lnTo>
                <a:lnTo>
                  <a:pt x="401" y="1307"/>
                </a:lnTo>
                <a:lnTo>
                  <a:pt x="408" y="1307"/>
                </a:lnTo>
                <a:lnTo>
                  <a:pt x="408" y="1307"/>
                </a:lnTo>
                <a:lnTo>
                  <a:pt x="415" y="1306"/>
                </a:lnTo>
                <a:lnTo>
                  <a:pt x="420" y="1303"/>
                </a:lnTo>
                <a:lnTo>
                  <a:pt x="425" y="1301"/>
                </a:lnTo>
                <a:lnTo>
                  <a:pt x="427" y="1297"/>
                </a:lnTo>
                <a:lnTo>
                  <a:pt x="429" y="1294"/>
                </a:lnTo>
                <a:lnTo>
                  <a:pt x="431" y="1290"/>
                </a:lnTo>
                <a:lnTo>
                  <a:pt x="432" y="1282"/>
                </a:lnTo>
                <a:lnTo>
                  <a:pt x="432" y="1282"/>
                </a:lnTo>
                <a:lnTo>
                  <a:pt x="435" y="1264"/>
                </a:lnTo>
                <a:lnTo>
                  <a:pt x="436" y="1256"/>
                </a:lnTo>
                <a:lnTo>
                  <a:pt x="435" y="1249"/>
                </a:lnTo>
                <a:lnTo>
                  <a:pt x="435" y="1249"/>
                </a:lnTo>
                <a:lnTo>
                  <a:pt x="433" y="1244"/>
                </a:lnTo>
                <a:lnTo>
                  <a:pt x="429" y="1238"/>
                </a:lnTo>
                <a:lnTo>
                  <a:pt x="426" y="1234"/>
                </a:lnTo>
                <a:lnTo>
                  <a:pt x="425" y="1229"/>
                </a:lnTo>
                <a:lnTo>
                  <a:pt x="425" y="1229"/>
                </a:lnTo>
                <a:lnTo>
                  <a:pt x="425" y="1224"/>
                </a:lnTo>
                <a:lnTo>
                  <a:pt x="425" y="1219"/>
                </a:lnTo>
                <a:lnTo>
                  <a:pt x="425" y="1215"/>
                </a:lnTo>
                <a:lnTo>
                  <a:pt x="425" y="1206"/>
                </a:lnTo>
                <a:lnTo>
                  <a:pt x="425" y="1206"/>
                </a:lnTo>
                <a:lnTo>
                  <a:pt x="431" y="1178"/>
                </a:lnTo>
                <a:lnTo>
                  <a:pt x="435" y="1151"/>
                </a:lnTo>
                <a:lnTo>
                  <a:pt x="435" y="1151"/>
                </a:lnTo>
                <a:lnTo>
                  <a:pt x="445" y="1098"/>
                </a:lnTo>
                <a:lnTo>
                  <a:pt x="452" y="1053"/>
                </a:lnTo>
                <a:lnTo>
                  <a:pt x="507" y="1051"/>
                </a:lnTo>
                <a:lnTo>
                  <a:pt x="507" y="1051"/>
                </a:lnTo>
                <a:lnTo>
                  <a:pt x="512" y="1060"/>
                </a:lnTo>
                <a:lnTo>
                  <a:pt x="520" y="1077"/>
                </a:lnTo>
                <a:lnTo>
                  <a:pt x="520" y="1077"/>
                </a:lnTo>
                <a:lnTo>
                  <a:pt x="523" y="1083"/>
                </a:lnTo>
                <a:lnTo>
                  <a:pt x="526" y="1093"/>
                </a:lnTo>
                <a:lnTo>
                  <a:pt x="532" y="1122"/>
                </a:lnTo>
                <a:lnTo>
                  <a:pt x="537" y="1151"/>
                </a:lnTo>
                <a:lnTo>
                  <a:pt x="539" y="1171"/>
                </a:lnTo>
                <a:lnTo>
                  <a:pt x="539" y="1171"/>
                </a:lnTo>
                <a:lnTo>
                  <a:pt x="539" y="1196"/>
                </a:lnTo>
                <a:lnTo>
                  <a:pt x="539" y="1196"/>
                </a:lnTo>
                <a:lnTo>
                  <a:pt x="533" y="1199"/>
                </a:lnTo>
                <a:lnTo>
                  <a:pt x="527" y="1203"/>
                </a:lnTo>
                <a:lnTo>
                  <a:pt x="520" y="1210"/>
                </a:lnTo>
                <a:lnTo>
                  <a:pt x="520" y="1210"/>
                </a:lnTo>
                <a:lnTo>
                  <a:pt x="513" y="1216"/>
                </a:lnTo>
                <a:lnTo>
                  <a:pt x="508" y="1222"/>
                </a:lnTo>
                <a:lnTo>
                  <a:pt x="506" y="1227"/>
                </a:lnTo>
                <a:lnTo>
                  <a:pt x="506" y="1229"/>
                </a:lnTo>
                <a:lnTo>
                  <a:pt x="507" y="1232"/>
                </a:lnTo>
                <a:lnTo>
                  <a:pt x="507" y="1232"/>
                </a:lnTo>
                <a:lnTo>
                  <a:pt x="508" y="1235"/>
                </a:lnTo>
                <a:lnTo>
                  <a:pt x="512" y="1237"/>
                </a:lnTo>
                <a:lnTo>
                  <a:pt x="520" y="1243"/>
                </a:lnTo>
                <a:lnTo>
                  <a:pt x="528" y="1247"/>
                </a:lnTo>
                <a:lnTo>
                  <a:pt x="532" y="1249"/>
                </a:lnTo>
                <a:lnTo>
                  <a:pt x="534" y="1251"/>
                </a:lnTo>
                <a:lnTo>
                  <a:pt x="534" y="1251"/>
                </a:lnTo>
                <a:lnTo>
                  <a:pt x="538" y="1258"/>
                </a:lnTo>
                <a:lnTo>
                  <a:pt x="544" y="1265"/>
                </a:lnTo>
                <a:lnTo>
                  <a:pt x="547" y="1270"/>
                </a:lnTo>
                <a:lnTo>
                  <a:pt x="552" y="1274"/>
                </a:lnTo>
                <a:lnTo>
                  <a:pt x="557" y="1276"/>
                </a:lnTo>
                <a:lnTo>
                  <a:pt x="563" y="1277"/>
                </a:lnTo>
                <a:lnTo>
                  <a:pt x="563" y="1277"/>
                </a:lnTo>
                <a:lnTo>
                  <a:pt x="573" y="1278"/>
                </a:lnTo>
                <a:lnTo>
                  <a:pt x="580" y="1277"/>
                </a:lnTo>
                <a:lnTo>
                  <a:pt x="584" y="1276"/>
                </a:lnTo>
                <a:lnTo>
                  <a:pt x="586" y="1275"/>
                </a:lnTo>
                <a:lnTo>
                  <a:pt x="591" y="1269"/>
                </a:lnTo>
                <a:lnTo>
                  <a:pt x="591" y="1269"/>
                </a:lnTo>
                <a:lnTo>
                  <a:pt x="592" y="1264"/>
                </a:lnTo>
                <a:lnTo>
                  <a:pt x="593" y="1258"/>
                </a:lnTo>
                <a:lnTo>
                  <a:pt x="594" y="1247"/>
                </a:lnTo>
                <a:lnTo>
                  <a:pt x="594" y="1234"/>
                </a:lnTo>
                <a:lnTo>
                  <a:pt x="593" y="1225"/>
                </a:lnTo>
                <a:lnTo>
                  <a:pt x="593" y="1225"/>
                </a:lnTo>
                <a:lnTo>
                  <a:pt x="587" y="1211"/>
                </a:lnTo>
                <a:lnTo>
                  <a:pt x="587" y="1211"/>
                </a:lnTo>
                <a:lnTo>
                  <a:pt x="587" y="1208"/>
                </a:lnTo>
                <a:lnTo>
                  <a:pt x="587" y="1198"/>
                </a:lnTo>
                <a:lnTo>
                  <a:pt x="587" y="1198"/>
                </a:lnTo>
                <a:lnTo>
                  <a:pt x="586" y="1179"/>
                </a:lnTo>
                <a:lnTo>
                  <a:pt x="585" y="1163"/>
                </a:lnTo>
                <a:lnTo>
                  <a:pt x="586" y="1137"/>
                </a:lnTo>
                <a:lnTo>
                  <a:pt x="586" y="1137"/>
                </a:lnTo>
                <a:lnTo>
                  <a:pt x="586" y="1120"/>
                </a:lnTo>
                <a:lnTo>
                  <a:pt x="586" y="1104"/>
                </a:lnTo>
                <a:lnTo>
                  <a:pt x="583" y="1074"/>
                </a:lnTo>
                <a:lnTo>
                  <a:pt x="579" y="1051"/>
                </a:lnTo>
                <a:lnTo>
                  <a:pt x="578" y="1043"/>
                </a:lnTo>
                <a:lnTo>
                  <a:pt x="578" y="1043"/>
                </a:lnTo>
                <a:lnTo>
                  <a:pt x="591" y="1037"/>
                </a:lnTo>
                <a:lnTo>
                  <a:pt x="600" y="1032"/>
                </a:lnTo>
                <a:lnTo>
                  <a:pt x="604" y="1030"/>
                </a:lnTo>
                <a:lnTo>
                  <a:pt x="605" y="1027"/>
                </a:lnTo>
                <a:lnTo>
                  <a:pt x="605" y="1027"/>
                </a:lnTo>
                <a:lnTo>
                  <a:pt x="606" y="1024"/>
                </a:lnTo>
                <a:lnTo>
                  <a:pt x="611" y="1020"/>
                </a:lnTo>
                <a:lnTo>
                  <a:pt x="611" y="1020"/>
                </a:lnTo>
                <a:lnTo>
                  <a:pt x="617" y="1017"/>
                </a:lnTo>
                <a:lnTo>
                  <a:pt x="620" y="1012"/>
                </a:lnTo>
                <a:lnTo>
                  <a:pt x="623" y="1006"/>
                </a:lnTo>
                <a:lnTo>
                  <a:pt x="623" y="999"/>
                </a:lnTo>
                <a:lnTo>
                  <a:pt x="623" y="999"/>
                </a:lnTo>
                <a:lnTo>
                  <a:pt x="618" y="980"/>
                </a:lnTo>
                <a:lnTo>
                  <a:pt x="610" y="949"/>
                </a:lnTo>
                <a:lnTo>
                  <a:pt x="602" y="918"/>
                </a:lnTo>
                <a:lnTo>
                  <a:pt x="594" y="895"/>
                </a:lnTo>
                <a:lnTo>
                  <a:pt x="594" y="895"/>
                </a:lnTo>
                <a:lnTo>
                  <a:pt x="587" y="876"/>
                </a:lnTo>
                <a:lnTo>
                  <a:pt x="576" y="853"/>
                </a:lnTo>
                <a:lnTo>
                  <a:pt x="561" y="823"/>
                </a:lnTo>
                <a:lnTo>
                  <a:pt x="573" y="816"/>
                </a:lnTo>
                <a:lnTo>
                  <a:pt x="573" y="816"/>
                </a:lnTo>
                <a:lnTo>
                  <a:pt x="567" y="804"/>
                </a:lnTo>
                <a:lnTo>
                  <a:pt x="563" y="793"/>
                </a:lnTo>
                <a:lnTo>
                  <a:pt x="561" y="786"/>
                </a:lnTo>
                <a:lnTo>
                  <a:pt x="560" y="779"/>
                </a:lnTo>
                <a:lnTo>
                  <a:pt x="560" y="779"/>
                </a:lnTo>
                <a:lnTo>
                  <a:pt x="558" y="764"/>
                </a:lnTo>
                <a:lnTo>
                  <a:pt x="554" y="753"/>
                </a:lnTo>
                <a:lnTo>
                  <a:pt x="551" y="741"/>
                </a:lnTo>
                <a:lnTo>
                  <a:pt x="551" y="741"/>
                </a:lnTo>
                <a:lnTo>
                  <a:pt x="557" y="740"/>
                </a:lnTo>
                <a:lnTo>
                  <a:pt x="569" y="734"/>
                </a:lnTo>
                <a:lnTo>
                  <a:pt x="576" y="730"/>
                </a:lnTo>
                <a:lnTo>
                  <a:pt x="581" y="724"/>
                </a:lnTo>
                <a:lnTo>
                  <a:pt x="587" y="717"/>
                </a:lnTo>
                <a:lnTo>
                  <a:pt x="590" y="709"/>
                </a:lnTo>
                <a:lnTo>
                  <a:pt x="590" y="709"/>
                </a:lnTo>
                <a:lnTo>
                  <a:pt x="591" y="698"/>
                </a:lnTo>
                <a:lnTo>
                  <a:pt x="591" y="685"/>
                </a:lnTo>
                <a:lnTo>
                  <a:pt x="589" y="671"/>
                </a:lnTo>
                <a:lnTo>
                  <a:pt x="585" y="657"/>
                </a:lnTo>
                <a:lnTo>
                  <a:pt x="581" y="641"/>
                </a:lnTo>
                <a:lnTo>
                  <a:pt x="577" y="626"/>
                </a:lnTo>
                <a:lnTo>
                  <a:pt x="572" y="612"/>
                </a:lnTo>
                <a:lnTo>
                  <a:pt x="567" y="602"/>
                </a:lnTo>
                <a:lnTo>
                  <a:pt x="567" y="602"/>
                </a:lnTo>
                <a:lnTo>
                  <a:pt x="559" y="583"/>
                </a:lnTo>
                <a:lnTo>
                  <a:pt x="553" y="569"/>
                </a:lnTo>
                <a:lnTo>
                  <a:pt x="550" y="564"/>
                </a:lnTo>
                <a:lnTo>
                  <a:pt x="546" y="559"/>
                </a:lnTo>
                <a:lnTo>
                  <a:pt x="541" y="554"/>
                </a:lnTo>
                <a:lnTo>
                  <a:pt x="537" y="551"/>
                </a:lnTo>
                <a:lnTo>
                  <a:pt x="537" y="551"/>
                </a:lnTo>
                <a:lnTo>
                  <a:pt x="524" y="545"/>
                </a:lnTo>
                <a:lnTo>
                  <a:pt x="511" y="540"/>
                </a:lnTo>
                <a:lnTo>
                  <a:pt x="497" y="536"/>
                </a:lnTo>
                <a:lnTo>
                  <a:pt x="497" y="536"/>
                </a:lnTo>
                <a:lnTo>
                  <a:pt x="493" y="506"/>
                </a:lnTo>
                <a:lnTo>
                  <a:pt x="487" y="463"/>
                </a:lnTo>
                <a:lnTo>
                  <a:pt x="487" y="463"/>
                </a:lnTo>
                <a:lnTo>
                  <a:pt x="485" y="435"/>
                </a:lnTo>
                <a:lnTo>
                  <a:pt x="481" y="421"/>
                </a:lnTo>
                <a:lnTo>
                  <a:pt x="479" y="414"/>
                </a:lnTo>
                <a:lnTo>
                  <a:pt x="475" y="406"/>
                </a:lnTo>
                <a:lnTo>
                  <a:pt x="475" y="406"/>
                </a:lnTo>
                <a:lnTo>
                  <a:pt x="471" y="398"/>
                </a:lnTo>
                <a:lnTo>
                  <a:pt x="465" y="391"/>
                </a:lnTo>
                <a:lnTo>
                  <a:pt x="459" y="384"/>
                </a:lnTo>
                <a:lnTo>
                  <a:pt x="452" y="376"/>
                </a:lnTo>
                <a:lnTo>
                  <a:pt x="439" y="367"/>
                </a:lnTo>
                <a:lnTo>
                  <a:pt x="429" y="362"/>
                </a:lnTo>
                <a:lnTo>
                  <a:pt x="429" y="362"/>
                </a:lnTo>
                <a:lnTo>
                  <a:pt x="422" y="361"/>
                </a:lnTo>
                <a:lnTo>
                  <a:pt x="415" y="362"/>
                </a:lnTo>
                <a:lnTo>
                  <a:pt x="408" y="365"/>
                </a:lnTo>
                <a:lnTo>
                  <a:pt x="408" y="365"/>
                </a:lnTo>
                <a:lnTo>
                  <a:pt x="407" y="363"/>
                </a:lnTo>
                <a:lnTo>
                  <a:pt x="402" y="363"/>
                </a:lnTo>
                <a:lnTo>
                  <a:pt x="394" y="365"/>
                </a:lnTo>
                <a:lnTo>
                  <a:pt x="389" y="366"/>
                </a:lnTo>
                <a:lnTo>
                  <a:pt x="382" y="369"/>
                </a:lnTo>
                <a:lnTo>
                  <a:pt x="382" y="369"/>
                </a:lnTo>
                <a:lnTo>
                  <a:pt x="376" y="373"/>
                </a:lnTo>
                <a:lnTo>
                  <a:pt x="372" y="376"/>
                </a:lnTo>
                <a:lnTo>
                  <a:pt x="363" y="385"/>
                </a:lnTo>
                <a:lnTo>
                  <a:pt x="359" y="392"/>
                </a:lnTo>
                <a:lnTo>
                  <a:pt x="357" y="394"/>
                </a:lnTo>
                <a:lnTo>
                  <a:pt x="357" y="394"/>
                </a:lnTo>
                <a:lnTo>
                  <a:pt x="347" y="389"/>
                </a:lnTo>
                <a:lnTo>
                  <a:pt x="339" y="387"/>
                </a:lnTo>
                <a:lnTo>
                  <a:pt x="329" y="386"/>
                </a:lnTo>
                <a:lnTo>
                  <a:pt x="329" y="386"/>
                </a:lnTo>
                <a:lnTo>
                  <a:pt x="317" y="388"/>
                </a:lnTo>
                <a:lnTo>
                  <a:pt x="302" y="393"/>
                </a:lnTo>
                <a:lnTo>
                  <a:pt x="284" y="399"/>
                </a:lnTo>
                <a:lnTo>
                  <a:pt x="284" y="399"/>
                </a:lnTo>
                <a:lnTo>
                  <a:pt x="287" y="391"/>
                </a:lnTo>
                <a:lnTo>
                  <a:pt x="288" y="380"/>
                </a:lnTo>
                <a:lnTo>
                  <a:pt x="288" y="366"/>
                </a:lnTo>
                <a:lnTo>
                  <a:pt x="288" y="366"/>
                </a:lnTo>
                <a:lnTo>
                  <a:pt x="287" y="359"/>
                </a:lnTo>
                <a:lnTo>
                  <a:pt x="285" y="352"/>
                </a:lnTo>
                <a:lnTo>
                  <a:pt x="281" y="338"/>
                </a:lnTo>
                <a:lnTo>
                  <a:pt x="276" y="323"/>
                </a:lnTo>
                <a:lnTo>
                  <a:pt x="275" y="318"/>
                </a:lnTo>
                <a:lnTo>
                  <a:pt x="275" y="312"/>
                </a:lnTo>
                <a:lnTo>
                  <a:pt x="275" y="296"/>
                </a:lnTo>
                <a:lnTo>
                  <a:pt x="275" y="296"/>
                </a:lnTo>
                <a:lnTo>
                  <a:pt x="282" y="299"/>
                </a:lnTo>
                <a:lnTo>
                  <a:pt x="282" y="299"/>
                </a:lnTo>
                <a:lnTo>
                  <a:pt x="284" y="295"/>
                </a:lnTo>
                <a:lnTo>
                  <a:pt x="287" y="292"/>
                </a:lnTo>
                <a:lnTo>
                  <a:pt x="287" y="292"/>
                </a:lnTo>
                <a:lnTo>
                  <a:pt x="290" y="294"/>
                </a:lnTo>
                <a:lnTo>
                  <a:pt x="291" y="295"/>
                </a:lnTo>
                <a:lnTo>
                  <a:pt x="293" y="294"/>
                </a:lnTo>
                <a:lnTo>
                  <a:pt x="294" y="293"/>
                </a:lnTo>
                <a:lnTo>
                  <a:pt x="294" y="293"/>
                </a:lnTo>
                <a:lnTo>
                  <a:pt x="295" y="287"/>
                </a:lnTo>
                <a:lnTo>
                  <a:pt x="295" y="286"/>
                </a:lnTo>
                <a:lnTo>
                  <a:pt x="296" y="284"/>
                </a:lnTo>
                <a:lnTo>
                  <a:pt x="296" y="284"/>
                </a:lnTo>
                <a:lnTo>
                  <a:pt x="302" y="287"/>
                </a:lnTo>
                <a:lnTo>
                  <a:pt x="306" y="287"/>
                </a:lnTo>
                <a:lnTo>
                  <a:pt x="308" y="287"/>
                </a:lnTo>
                <a:lnTo>
                  <a:pt x="308" y="287"/>
                </a:lnTo>
                <a:lnTo>
                  <a:pt x="309" y="284"/>
                </a:lnTo>
                <a:lnTo>
                  <a:pt x="309" y="283"/>
                </a:lnTo>
                <a:lnTo>
                  <a:pt x="309" y="283"/>
                </a:lnTo>
                <a:lnTo>
                  <a:pt x="311" y="283"/>
                </a:lnTo>
                <a:lnTo>
                  <a:pt x="317" y="284"/>
                </a:lnTo>
                <a:lnTo>
                  <a:pt x="317" y="284"/>
                </a:lnTo>
                <a:lnTo>
                  <a:pt x="321" y="283"/>
                </a:lnTo>
                <a:lnTo>
                  <a:pt x="326" y="282"/>
                </a:lnTo>
                <a:lnTo>
                  <a:pt x="330" y="279"/>
                </a:lnTo>
                <a:lnTo>
                  <a:pt x="330" y="279"/>
                </a:lnTo>
                <a:lnTo>
                  <a:pt x="328" y="280"/>
                </a:lnTo>
                <a:lnTo>
                  <a:pt x="326" y="280"/>
                </a:lnTo>
                <a:lnTo>
                  <a:pt x="323" y="280"/>
                </a:lnTo>
                <a:lnTo>
                  <a:pt x="320" y="279"/>
                </a:lnTo>
                <a:lnTo>
                  <a:pt x="316" y="275"/>
                </a:lnTo>
                <a:lnTo>
                  <a:pt x="314" y="270"/>
                </a:lnTo>
                <a:lnTo>
                  <a:pt x="311" y="263"/>
                </a:lnTo>
                <a:lnTo>
                  <a:pt x="311" y="263"/>
                </a:lnTo>
                <a:lnTo>
                  <a:pt x="306" y="242"/>
                </a:lnTo>
                <a:lnTo>
                  <a:pt x="304" y="236"/>
                </a:lnTo>
                <a:lnTo>
                  <a:pt x="304" y="226"/>
                </a:lnTo>
                <a:lnTo>
                  <a:pt x="304" y="226"/>
                </a:lnTo>
                <a:lnTo>
                  <a:pt x="304" y="215"/>
                </a:lnTo>
                <a:lnTo>
                  <a:pt x="303" y="207"/>
                </a:lnTo>
                <a:lnTo>
                  <a:pt x="302" y="188"/>
                </a:lnTo>
                <a:lnTo>
                  <a:pt x="302" y="188"/>
                </a:lnTo>
                <a:lnTo>
                  <a:pt x="302" y="172"/>
                </a:lnTo>
                <a:lnTo>
                  <a:pt x="303" y="152"/>
                </a:lnTo>
                <a:lnTo>
                  <a:pt x="303" y="152"/>
                </a:lnTo>
                <a:lnTo>
                  <a:pt x="304" y="128"/>
                </a:lnTo>
                <a:lnTo>
                  <a:pt x="306" y="109"/>
                </a:lnTo>
                <a:lnTo>
                  <a:pt x="306" y="109"/>
                </a:lnTo>
                <a:lnTo>
                  <a:pt x="303" y="93"/>
                </a:lnTo>
                <a:lnTo>
                  <a:pt x="298" y="75"/>
                </a:lnTo>
                <a:lnTo>
                  <a:pt x="293" y="56"/>
                </a:lnTo>
                <a:lnTo>
                  <a:pt x="287" y="40"/>
                </a:lnTo>
                <a:lnTo>
                  <a:pt x="287" y="40"/>
                </a:lnTo>
                <a:lnTo>
                  <a:pt x="283" y="35"/>
                </a:lnTo>
                <a:lnTo>
                  <a:pt x="278" y="30"/>
                </a:lnTo>
                <a:lnTo>
                  <a:pt x="274" y="26"/>
                </a:lnTo>
                <a:lnTo>
                  <a:pt x="270" y="23"/>
                </a:lnTo>
                <a:lnTo>
                  <a:pt x="262" y="19"/>
                </a:lnTo>
                <a:lnTo>
                  <a:pt x="260" y="18"/>
                </a:lnTo>
                <a:lnTo>
                  <a:pt x="260" y="18"/>
                </a:lnTo>
                <a:lnTo>
                  <a:pt x="255" y="16"/>
                </a:lnTo>
                <a:lnTo>
                  <a:pt x="245" y="10"/>
                </a:lnTo>
                <a:lnTo>
                  <a:pt x="234" y="3"/>
                </a:lnTo>
                <a:lnTo>
                  <a:pt x="226" y="2"/>
                </a:lnTo>
                <a:lnTo>
                  <a:pt x="221" y="0"/>
                </a:lnTo>
                <a:lnTo>
                  <a:pt x="221" y="0"/>
                </a:lnTo>
                <a:lnTo>
                  <a:pt x="215" y="0"/>
                </a:lnTo>
                <a:lnTo>
                  <a:pt x="206" y="3"/>
                </a:lnTo>
                <a:lnTo>
                  <a:pt x="198" y="5"/>
                </a:lnTo>
                <a:lnTo>
                  <a:pt x="189" y="9"/>
                </a:lnTo>
                <a:lnTo>
                  <a:pt x="179" y="14"/>
                </a:lnTo>
                <a:lnTo>
                  <a:pt x="170" y="22"/>
                </a:lnTo>
                <a:lnTo>
                  <a:pt x="162" y="31"/>
                </a:lnTo>
                <a:lnTo>
                  <a:pt x="155" y="42"/>
                </a:lnTo>
                <a:lnTo>
                  <a:pt x="155" y="42"/>
                </a:lnTo>
                <a:lnTo>
                  <a:pt x="149" y="53"/>
                </a:lnTo>
                <a:lnTo>
                  <a:pt x="145" y="63"/>
                </a:lnTo>
                <a:lnTo>
                  <a:pt x="140" y="77"/>
                </a:lnTo>
                <a:lnTo>
                  <a:pt x="134" y="92"/>
                </a:lnTo>
                <a:lnTo>
                  <a:pt x="130" y="103"/>
                </a:lnTo>
                <a:lnTo>
                  <a:pt x="123" y="117"/>
                </a:lnTo>
                <a:lnTo>
                  <a:pt x="123" y="117"/>
                </a:lnTo>
                <a:lnTo>
                  <a:pt x="107" y="144"/>
                </a:lnTo>
                <a:lnTo>
                  <a:pt x="93" y="165"/>
                </a:lnTo>
                <a:lnTo>
                  <a:pt x="83" y="178"/>
                </a:lnTo>
                <a:lnTo>
                  <a:pt x="77" y="185"/>
                </a:lnTo>
                <a:lnTo>
                  <a:pt x="77" y="185"/>
                </a:lnTo>
                <a:lnTo>
                  <a:pt x="73" y="187"/>
                </a:lnTo>
                <a:lnTo>
                  <a:pt x="71" y="188"/>
                </a:lnTo>
                <a:lnTo>
                  <a:pt x="64" y="188"/>
                </a:lnTo>
                <a:lnTo>
                  <a:pt x="55" y="185"/>
                </a:lnTo>
                <a:lnTo>
                  <a:pt x="55" y="185"/>
                </a:lnTo>
                <a:lnTo>
                  <a:pt x="57" y="189"/>
                </a:lnTo>
                <a:lnTo>
                  <a:pt x="58" y="193"/>
                </a:lnTo>
                <a:lnTo>
                  <a:pt x="59" y="194"/>
                </a:lnTo>
                <a:lnTo>
                  <a:pt x="59" y="194"/>
                </a:lnTo>
                <a:lnTo>
                  <a:pt x="66" y="197"/>
                </a:lnTo>
                <a:lnTo>
                  <a:pt x="71" y="198"/>
                </a:lnTo>
                <a:lnTo>
                  <a:pt x="71" y="198"/>
                </a:lnTo>
                <a:lnTo>
                  <a:pt x="71" y="200"/>
                </a:lnTo>
                <a:lnTo>
                  <a:pt x="68" y="202"/>
                </a:lnTo>
                <a:lnTo>
                  <a:pt x="67" y="204"/>
                </a:lnTo>
                <a:lnTo>
                  <a:pt x="65" y="205"/>
                </a:lnTo>
                <a:lnTo>
                  <a:pt x="61" y="205"/>
                </a:lnTo>
                <a:lnTo>
                  <a:pt x="55" y="207"/>
                </a:lnTo>
                <a:lnTo>
                  <a:pt x="55" y="207"/>
                </a:lnTo>
                <a:lnTo>
                  <a:pt x="45" y="205"/>
                </a:lnTo>
                <a:lnTo>
                  <a:pt x="37" y="203"/>
                </a:lnTo>
                <a:lnTo>
                  <a:pt x="30" y="201"/>
                </a:lnTo>
                <a:lnTo>
                  <a:pt x="30" y="201"/>
                </a:lnTo>
                <a:lnTo>
                  <a:pt x="38" y="208"/>
                </a:lnTo>
                <a:lnTo>
                  <a:pt x="45" y="214"/>
                </a:lnTo>
                <a:lnTo>
                  <a:pt x="48" y="216"/>
                </a:lnTo>
                <a:lnTo>
                  <a:pt x="51" y="217"/>
                </a:lnTo>
                <a:lnTo>
                  <a:pt x="51" y="217"/>
                </a:lnTo>
                <a:lnTo>
                  <a:pt x="59" y="217"/>
                </a:lnTo>
                <a:lnTo>
                  <a:pt x="66" y="217"/>
                </a:lnTo>
                <a:lnTo>
                  <a:pt x="74" y="216"/>
                </a:lnTo>
                <a:lnTo>
                  <a:pt x="74" y="216"/>
                </a:lnTo>
                <a:lnTo>
                  <a:pt x="67" y="231"/>
                </a:lnTo>
                <a:lnTo>
                  <a:pt x="60" y="249"/>
                </a:lnTo>
                <a:lnTo>
                  <a:pt x="60" y="249"/>
                </a:lnTo>
                <a:lnTo>
                  <a:pt x="58" y="269"/>
                </a:lnTo>
                <a:lnTo>
                  <a:pt x="55" y="283"/>
                </a:lnTo>
                <a:lnTo>
                  <a:pt x="53" y="294"/>
                </a:lnTo>
                <a:lnTo>
                  <a:pt x="53" y="294"/>
                </a:lnTo>
                <a:lnTo>
                  <a:pt x="51" y="300"/>
                </a:lnTo>
                <a:lnTo>
                  <a:pt x="47" y="307"/>
                </a:lnTo>
                <a:lnTo>
                  <a:pt x="41" y="319"/>
                </a:lnTo>
                <a:lnTo>
                  <a:pt x="41" y="319"/>
                </a:lnTo>
                <a:lnTo>
                  <a:pt x="39" y="329"/>
                </a:lnTo>
                <a:lnTo>
                  <a:pt x="38" y="347"/>
                </a:lnTo>
                <a:lnTo>
                  <a:pt x="37" y="366"/>
                </a:lnTo>
                <a:lnTo>
                  <a:pt x="37" y="379"/>
                </a:lnTo>
                <a:lnTo>
                  <a:pt x="37" y="379"/>
                </a:lnTo>
                <a:lnTo>
                  <a:pt x="39" y="393"/>
                </a:lnTo>
                <a:lnTo>
                  <a:pt x="40" y="398"/>
                </a:lnTo>
                <a:lnTo>
                  <a:pt x="43" y="402"/>
                </a:lnTo>
                <a:lnTo>
                  <a:pt x="43" y="402"/>
                </a:lnTo>
                <a:lnTo>
                  <a:pt x="47" y="411"/>
                </a:lnTo>
                <a:lnTo>
                  <a:pt x="55" y="420"/>
                </a:lnTo>
                <a:lnTo>
                  <a:pt x="55" y="420"/>
                </a:lnTo>
                <a:lnTo>
                  <a:pt x="59" y="425"/>
                </a:lnTo>
                <a:lnTo>
                  <a:pt x="60" y="428"/>
                </a:lnTo>
                <a:lnTo>
                  <a:pt x="60" y="430"/>
                </a:lnTo>
                <a:lnTo>
                  <a:pt x="59" y="430"/>
                </a:lnTo>
                <a:lnTo>
                  <a:pt x="59" y="430"/>
                </a:lnTo>
                <a:lnTo>
                  <a:pt x="39" y="506"/>
                </a:lnTo>
                <a:lnTo>
                  <a:pt x="39" y="506"/>
                </a:lnTo>
                <a:lnTo>
                  <a:pt x="30" y="530"/>
                </a:lnTo>
                <a:lnTo>
                  <a:pt x="21" y="552"/>
                </a:lnTo>
                <a:lnTo>
                  <a:pt x="21" y="552"/>
                </a:lnTo>
                <a:lnTo>
                  <a:pt x="18" y="563"/>
                </a:lnTo>
                <a:lnTo>
                  <a:pt x="17" y="576"/>
                </a:lnTo>
                <a:lnTo>
                  <a:pt x="14" y="597"/>
                </a:lnTo>
                <a:lnTo>
                  <a:pt x="14" y="597"/>
                </a:lnTo>
                <a:lnTo>
                  <a:pt x="6" y="638"/>
                </a:lnTo>
                <a:lnTo>
                  <a:pt x="6" y="638"/>
                </a:lnTo>
                <a:lnTo>
                  <a:pt x="2" y="664"/>
                </a:lnTo>
                <a:lnTo>
                  <a:pt x="0" y="681"/>
                </a:lnTo>
                <a:lnTo>
                  <a:pt x="0" y="681"/>
                </a:lnTo>
                <a:lnTo>
                  <a:pt x="2" y="704"/>
                </a:lnTo>
                <a:lnTo>
                  <a:pt x="5" y="722"/>
                </a:lnTo>
                <a:lnTo>
                  <a:pt x="6" y="729"/>
                </a:lnTo>
                <a:lnTo>
                  <a:pt x="7" y="734"/>
                </a:lnTo>
                <a:lnTo>
                  <a:pt x="7" y="734"/>
                </a:lnTo>
                <a:lnTo>
                  <a:pt x="11" y="740"/>
                </a:lnTo>
                <a:lnTo>
                  <a:pt x="13" y="743"/>
                </a:lnTo>
                <a:lnTo>
                  <a:pt x="17" y="745"/>
                </a:lnTo>
                <a:lnTo>
                  <a:pt x="17" y="745"/>
                </a:lnTo>
                <a:lnTo>
                  <a:pt x="15" y="775"/>
                </a:lnTo>
                <a:lnTo>
                  <a:pt x="15" y="804"/>
                </a:lnTo>
                <a:lnTo>
                  <a:pt x="17" y="836"/>
                </a:lnTo>
                <a:lnTo>
                  <a:pt x="17" y="836"/>
                </a:lnTo>
                <a:lnTo>
                  <a:pt x="18" y="870"/>
                </a:lnTo>
                <a:lnTo>
                  <a:pt x="17" y="906"/>
                </a:lnTo>
                <a:lnTo>
                  <a:pt x="14" y="940"/>
                </a:lnTo>
                <a:lnTo>
                  <a:pt x="11" y="964"/>
                </a:lnTo>
                <a:lnTo>
                  <a:pt x="11" y="964"/>
                </a:lnTo>
                <a:lnTo>
                  <a:pt x="7" y="980"/>
                </a:lnTo>
                <a:lnTo>
                  <a:pt x="2" y="994"/>
                </a:lnTo>
                <a:lnTo>
                  <a:pt x="0" y="1001"/>
                </a:lnTo>
                <a:lnTo>
                  <a:pt x="0" y="1006"/>
                </a:lnTo>
                <a:lnTo>
                  <a:pt x="1" y="1011"/>
                </a:lnTo>
                <a:lnTo>
                  <a:pt x="4" y="1013"/>
                </a:lnTo>
                <a:lnTo>
                  <a:pt x="4" y="1013"/>
                </a:lnTo>
                <a:lnTo>
                  <a:pt x="9" y="1017"/>
                </a:lnTo>
                <a:lnTo>
                  <a:pt x="20" y="1019"/>
                </a:lnTo>
                <a:lnTo>
                  <a:pt x="48" y="1025"/>
                </a:lnTo>
                <a:lnTo>
                  <a:pt x="87" y="1030"/>
                </a:lnTo>
                <a:lnTo>
                  <a:pt x="87" y="1030"/>
                </a:lnTo>
                <a:lnTo>
                  <a:pt x="101" y="1069"/>
                </a:lnTo>
                <a:lnTo>
                  <a:pt x="117" y="1113"/>
                </a:lnTo>
                <a:lnTo>
                  <a:pt x="117" y="1113"/>
                </a:lnTo>
                <a:lnTo>
                  <a:pt x="118" y="1123"/>
                </a:lnTo>
                <a:lnTo>
                  <a:pt x="118" y="1128"/>
                </a:lnTo>
                <a:lnTo>
                  <a:pt x="118" y="1128"/>
                </a:lnTo>
                <a:lnTo>
                  <a:pt x="114" y="1132"/>
                </a:lnTo>
                <a:lnTo>
                  <a:pt x="110" y="1137"/>
                </a:lnTo>
                <a:lnTo>
                  <a:pt x="107" y="1142"/>
                </a:lnTo>
                <a:lnTo>
                  <a:pt x="107" y="1142"/>
                </a:lnTo>
                <a:lnTo>
                  <a:pt x="106" y="1146"/>
                </a:lnTo>
                <a:lnTo>
                  <a:pt x="106" y="1150"/>
                </a:lnTo>
                <a:lnTo>
                  <a:pt x="111" y="1163"/>
                </a:lnTo>
                <a:lnTo>
                  <a:pt x="111" y="1163"/>
                </a:lnTo>
                <a:lnTo>
                  <a:pt x="113" y="1171"/>
                </a:lnTo>
                <a:lnTo>
                  <a:pt x="113" y="1176"/>
                </a:lnTo>
                <a:lnTo>
                  <a:pt x="113" y="1181"/>
                </a:lnTo>
                <a:lnTo>
                  <a:pt x="116" y="1184"/>
                </a:lnTo>
                <a:lnTo>
                  <a:pt x="116" y="1184"/>
                </a:lnTo>
                <a:lnTo>
                  <a:pt x="119" y="1185"/>
                </a:lnTo>
                <a:lnTo>
                  <a:pt x="124" y="1188"/>
                </a:lnTo>
                <a:lnTo>
                  <a:pt x="138" y="1192"/>
                </a:lnTo>
                <a:lnTo>
                  <a:pt x="176" y="1205"/>
                </a:lnTo>
                <a:lnTo>
                  <a:pt x="176" y="1205"/>
                </a:lnTo>
                <a:lnTo>
                  <a:pt x="186" y="1208"/>
                </a:lnTo>
                <a:lnTo>
                  <a:pt x="196" y="1209"/>
                </a:lnTo>
                <a:lnTo>
                  <a:pt x="206" y="1210"/>
                </a:lnTo>
                <a:lnTo>
                  <a:pt x="215" y="1209"/>
                </a:lnTo>
                <a:lnTo>
                  <a:pt x="230" y="1206"/>
                </a:lnTo>
                <a:lnTo>
                  <a:pt x="238" y="1205"/>
                </a:lnTo>
                <a:lnTo>
                  <a:pt x="238" y="1205"/>
                </a:lnTo>
                <a:lnTo>
                  <a:pt x="245" y="1203"/>
                </a:lnTo>
                <a:lnTo>
                  <a:pt x="252" y="1201"/>
                </a:lnTo>
                <a:lnTo>
                  <a:pt x="256" y="1198"/>
                </a:lnTo>
                <a:lnTo>
                  <a:pt x="260" y="1196"/>
                </a:lnTo>
                <a:lnTo>
                  <a:pt x="262" y="1192"/>
                </a:lnTo>
                <a:lnTo>
                  <a:pt x="263" y="1189"/>
                </a:lnTo>
                <a:lnTo>
                  <a:pt x="263" y="1189"/>
                </a:lnTo>
                <a:lnTo>
                  <a:pt x="263" y="1182"/>
                </a:lnTo>
                <a:lnTo>
                  <a:pt x="263" y="1177"/>
                </a:lnTo>
                <a:lnTo>
                  <a:pt x="262" y="1175"/>
                </a:lnTo>
                <a:lnTo>
                  <a:pt x="260" y="1173"/>
                </a:lnTo>
                <a:lnTo>
                  <a:pt x="252" y="1170"/>
                </a:lnTo>
                <a:lnTo>
                  <a:pt x="252" y="1170"/>
                </a:lnTo>
                <a:lnTo>
                  <a:pt x="235" y="1162"/>
                </a:lnTo>
                <a:lnTo>
                  <a:pt x="225" y="1158"/>
                </a:lnTo>
                <a:lnTo>
                  <a:pt x="225" y="1158"/>
                </a:lnTo>
                <a:lnTo>
                  <a:pt x="214" y="1152"/>
                </a:lnTo>
                <a:lnTo>
                  <a:pt x="202" y="1146"/>
                </a:lnTo>
                <a:lnTo>
                  <a:pt x="202" y="1146"/>
                </a:lnTo>
                <a:lnTo>
                  <a:pt x="193" y="1139"/>
                </a:lnTo>
                <a:lnTo>
                  <a:pt x="185" y="1132"/>
                </a:lnTo>
                <a:lnTo>
                  <a:pt x="185" y="1132"/>
                </a:lnTo>
                <a:lnTo>
                  <a:pt x="183" y="1129"/>
                </a:lnTo>
                <a:lnTo>
                  <a:pt x="179" y="1125"/>
                </a:lnTo>
                <a:lnTo>
                  <a:pt x="179" y="1125"/>
                </a:lnTo>
                <a:lnTo>
                  <a:pt x="169" y="1117"/>
                </a:lnTo>
                <a:lnTo>
                  <a:pt x="166" y="1103"/>
                </a:lnTo>
                <a:lnTo>
                  <a:pt x="166" y="1103"/>
                </a:lnTo>
                <a:lnTo>
                  <a:pt x="175" y="1111"/>
                </a:lnTo>
                <a:lnTo>
                  <a:pt x="184" y="1119"/>
                </a:lnTo>
                <a:lnTo>
                  <a:pt x="193" y="1125"/>
                </a:lnTo>
                <a:lnTo>
                  <a:pt x="193" y="1125"/>
                </a:lnTo>
                <a:lnTo>
                  <a:pt x="202" y="1130"/>
                </a:lnTo>
                <a:lnTo>
                  <a:pt x="210" y="1133"/>
                </a:lnTo>
                <a:lnTo>
                  <a:pt x="219" y="1136"/>
                </a:lnTo>
                <a:lnTo>
                  <a:pt x="232" y="1137"/>
                </a:lnTo>
                <a:lnTo>
                  <a:pt x="232" y="1137"/>
                </a:lnTo>
                <a:lnTo>
                  <a:pt x="244" y="1137"/>
                </a:lnTo>
                <a:lnTo>
                  <a:pt x="251" y="1137"/>
                </a:lnTo>
                <a:lnTo>
                  <a:pt x="254" y="1137"/>
                </a:lnTo>
                <a:lnTo>
                  <a:pt x="255" y="1136"/>
                </a:lnTo>
                <a:lnTo>
                  <a:pt x="256" y="1133"/>
                </a:lnTo>
                <a:lnTo>
                  <a:pt x="256" y="1131"/>
                </a:lnTo>
                <a:lnTo>
                  <a:pt x="256" y="1131"/>
                </a:lnTo>
                <a:lnTo>
                  <a:pt x="254" y="1124"/>
                </a:lnTo>
                <a:lnTo>
                  <a:pt x="248" y="1112"/>
                </a:lnTo>
                <a:lnTo>
                  <a:pt x="243" y="1102"/>
                </a:lnTo>
                <a:lnTo>
                  <a:pt x="238" y="1093"/>
                </a:lnTo>
                <a:lnTo>
                  <a:pt x="238" y="1093"/>
                </a:lnTo>
                <a:lnTo>
                  <a:pt x="230" y="1083"/>
                </a:lnTo>
                <a:lnTo>
                  <a:pt x="225" y="1078"/>
                </a:lnTo>
                <a:lnTo>
                  <a:pt x="223" y="1073"/>
                </a:lnTo>
                <a:lnTo>
                  <a:pt x="223" y="1073"/>
                </a:lnTo>
                <a:lnTo>
                  <a:pt x="221" y="1066"/>
                </a:lnTo>
                <a:lnTo>
                  <a:pt x="221" y="1066"/>
                </a:lnTo>
                <a:lnTo>
                  <a:pt x="218" y="1064"/>
                </a:lnTo>
                <a:lnTo>
                  <a:pt x="215" y="1060"/>
                </a:lnTo>
                <a:lnTo>
                  <a:pt x="215" y="1060"/>
                </a:lnTo>
                <a:lnTo>
                  <a:pt x="211" y="1057"/>
                </a:lnTo>
                <a:lnTo>
                  <a:pt x="208" y="1053"/>
                </a:lnTo>
                <a:lnTo>
                  <a:pt x="208" y="1053"/>
                </a:lnTo>
                <a:lnTo>
                  <a:pt x="206" y="1044"/>
                </a:lnTo>
                <a:lnTo>
                  <a:pt x="206" y="1034"/>
                </a:lnTo>
                <a:lnTo>
                  <a:pt x="206" y="1034"/>
                </a:lnTo>
                <a:lnTo>
                  <a:pt x="206" y="1036"/>
                </a:lnTo>
                <a:lnTo>
                  <a:pt x="210" y="1037"/>
                </a:lnTo>
                <a:lnTo>
                  <a:pt x="216" y="1038"/>
                </a:lnTo>
                <a:lnTo>
                  <a:pt x="229" y="1037"/>
                </a:lnTo>
                <a:lnTo>
                  <a:pt x="229" y="1037"/>
                </a:lnTo>
                <a:lnTo>
                  <a:pt x="252" y="1032"/>
                </a:lnTo>
                <a:lnTo>
                  <a:pt x="258" y="1031"/>
                </a:lnTo>
                <a:lnTo>
                  <a:pt x="258" y="1031"/>
                </a:lnTo>
                <a:lnTo>
                  <a:pt x="254" y="1013"/>
                </a:lnTo>
                <a:lnTo>
                  <a:pt x="250" y="999"/>
                </a:lnTo>
                <a:lnTo>
                  <a:pt x="249" y="985"/>
                </a:lnTo>
                <a:lnTo>
                  <a:pt x="249" y="985"/>
                </a:lnTo>
                <a:lnTo>
                  <a:pt x="249" y="968"/>
                </a:lnTo>
                <a:lnTo>
                  <a:pt x="249" y="968"/>
                </a:lnTo>
                <a:lnTo>
                  <a:pt x="251" y="968"/>
                </a:lnTo>
                <a:lnTo>
                  <a:pt x="255" y="968"/>
                </a:lnTo>
                <a:lnTo>
                  <a:pt x="261" y="966"/>
                </a:lnTo>
                <a:lnTo>
                  <a:pt x="264" y="965"/>
                </a:lnTo>
                <a:lnTo>
                  <a:pt x="267" y="962"/>
                </a:lnTo>
                <a:lnTo>
                  <a:pt x="267" y="962"/>
                </a:lnTo>
                <a:lnTo>
                  <a:pt x="272" y="953"/>
                </a:lnTo>
                <a:lnTo>
                  <a:pt x="272" y="949"/>
                </a:lnTo>
                <a:lnTo>
                  <a:pt x="272" y="946"/>
                </a:lnTo>
                <a:lnTo>
                  <a:pt x="272" y="946"/>
                </a:lnTo>
                <a:lnTo>
                  <a:pt x="267" y="931"/>
                </a:lnTo>
                <a:lnTo>
                  <a:pt x="264" y="920"/>
                </a:lnTo>
                <a:lnTo>
                  <a:pt x="262" y="909"/>
                </a:lnTo>
                <a:lnTo>
                  <a:pt x="262" y="909"/>
                </a:lnTo>
                <a:lnTo>
                  <a:pt x="261" y="896"/>
                </a:lnTo>
                <a:lnTo>
                  <a:pt x="261" y="892"/>
                </a:lnTo>
                <a:lnTo>
                  <a:pt x="261" y="892"/>
                </a:lnTo>
                <a:lnTo>
                  <a:pt x="260" y="858"/>
                </a:lnTo>
                <a:lnTo>
                  <a:pt x="260" y="834"/>
                </a:lnTo>
                <a:lnTo>
                  <a:pt x="260" y="821"/>
                </a:lnTo>
                <a:lnTo>
                  <a:pt x="260" y="821"/>
                </a:lnTo>
                <a:lnTo>
                  <a:pt x="262" y="807"/>
                </a:lnTo>
                <a:lnTo>
                  <a:pt x="263" y="787"/>
                </a:lnTo>
                <a:lnTo>
                  <a:pt x="263" y="787"/>
                </a:lnTo>
                <a:lnTo>
                  <a:pt x="265" y="731"/>
                </a:lnTo>
                <a:lnTo>
                  <a:pt x="265" y="731"/>
                </a:lnTo>
                <a:lnTo>
                  <a:pt x="267" y="665"/>
                </a:lnTo>
                <a:lnTo>
                  <a:pt x="269" y="622"/>
                </a:lnTo>
                <a:lnTo>
                  <a:pt x="271" y="599"/>
                </a:lnTo>
                <a:lnTo>
                  <a:pt x="271" y="599"/>
                </a:lnTo>
                <a:lnTo>
                  <a:pt x="274" y="583"/>
                </a:lnTo>
                <a:lnTo>
                  <a:pt x="276" y="566"/>
                </a:lnTo>
                <a:lnTo>
                  <a:pt x="276" y="566"/>
                </a:lnTo>
                <a:lnTo>
                  <a:pt x="277" y="559"/>
                </a:lnTo>
                <a:lnTo>
                  <a:pt x="280" y="551"/>
                </a:lnTo>
                <a:lnTo>
                  <a:pt x="281" y="544"/>
                </a:lnTo>
                <a:lnTo>
                  <a:pt x="282" y="536"/>
                </a:lnTo>
                <a:lnTo>
                  <a:pt x="282" y="536"/>
                </a:lnTo>
                <a:lnTo>
                  <a:pt x="284" y="501"/>
                </a:lnTo>
                <a:lnTo>
                  <a:pt x="287" y="473"/>
                </a:lnTo>
                <a:lnTo>
                  <a:pt x="287" y="457"/>
                </a:lnTo>
                <a:lnTo>
                  <a:pt x="287" y="457"/>
                </a:lnTo>
                <a:lnTo>
                  <a:pt x="302" y="457"/>
                </a:lnTo>
                <a:lnTo>
                  <a:pt x="302" y="457"/>
                </a:lnTo>
                <a:lnTo>
                  <a:pt x="309" y="455"/>
                </a:lnTo>
                <a:lnTo>
                  <a:pt x="311" y="454"/>
                </a:lnTo>
                <a:lnTo>
                  <a:pt x="314" y="452"/>
                </a:lnTo>
                <a:lnTo>
                  <a:pt x="314" y="452"/>
                </a:lnTo>
                <a:lnTo>
                  <a:pt x="317" y="446"/>
                </a:lnTo>
                <a:lnTo>
                  <a:pt x="320" y="444"/>
                </a:lnTo>
                <a:lnTo>
                  <a:pt x="320" y="444"/>
                </a:lnTo>
                <a:lnTo>
                  <a:pt x="323" y="444"/>
                </a:lnTo>
                <a:lnTo>
                  <a:pt x="324" y="444"/>
                </a:lnTo>
                <a:lnTo>
                  <a:pt x="324" y="440"/>
                </a:lnTo>
                <a:lnTo>
                  <a:pt x="324" y="440"/>
                </a:lnTo>
                <a:lnTo>
                  <a:pt x="322" y="435"/>
                </a:lnTo>
                <a:lnTo>
                  <a:pt x="318" y="430"/>
                </a:lnTo>
                <a:lnTo>
                  <a:pt x="314" y="421"/>
                </a:lnTo>
                <a:lnTo>
                  <a:pt x="314" y="421"/>
                </a:lnTo>
                <a:lnTo>
                  <a:pt x="313" y="420"/>
                </a:lnTo>
                <a:lnTo>
                  <a:pt x="314" y="420"/>
                </a:lnTo>
                <a:lnTo>
                  <a:pt x="317" y="421"/>
                </a:lnTo>
                <a:lnTo>
                  <a:pt x="323" y="422"/>
                </a:lnTo>
                <a:lnTo>
                  <a:pt x="329" y="426"/>
                </a:lnTo>
                <a:lnTo>
                  <a:pt x="329" y="426"/>
                </a:lnTo>
                <a:lnTo>
                  <a:pt x="348" y="434"/>
                </a:lnTo>
                <a:lnTo>
                  <a:pt x="348" y="434"/>
                </a:lnTo>
                <a:lnTo>
                  <a:pt x="349" y="444"/>
                </a:lnTo>
                <a:lnTo>
                  <a:pt x="350" y="455"/>
                </a:lnTo>
                <a:lnTo>
                  <a:pt x="350" y="455"/>
                </a:lnTo>
                <a:lnTo>
                  <a:pt x="353" y="460"/>
                </a:lnTo>
                <a:lnTo>
                  <a:pt x="354" y="463"/>
                </a:lnTo>
                <a:lnTo>
                  <a:pt x="354" y="464"/>
                </a:lnTo>
                <a:lnTo>
                  <a:pt x="354" y="464"/>
                </a:lnTo>
                <a:lnTo>
                  <a:pt x="350" y="464"/>
                </a:lnTo>
                <a:lnTo>
                  <a:pt x="349" y="466"/>
                </a:lnTo>
                <a:lnTo>
                  <a:pt x="348" y="468"/>
                </a:lnTo>
                <a:lnTo>
                  <a:pt x="348" y="468"/>
                </a:lnTo>
                <a:lnTo>
                  <a:pt x="349" y="472"/>
                </a:lnTo>
                <a:lnTo>
                  <a:pt x="350" y="478"/>
                </a:lnTo>
                <a:lnTo>
                  <a:pt x="353" y="484"/>
                </a:lnTo>
                <a:lnTo>
                  <a:pt x="355" y="486"/>
                </a:lnTo>
                <a:lnTo>
                  <a:pt x="355" y="486"/>
                </a:lnTo>
                <a:lnTo>
                  <a:pt x="360" y="487"/>
                </a:lnTo>
                <a:lnTo>
                  <a:pt x="361" y="487"/>
                </a:lnTo>
                <a:lnTo>
                  <a:pt x="361" y="487"/>
                </a:lnTo>
                <a:lnTo>
                  <a:pt x="360" y="496"/>
                </a:lnTo>
                <a:lnTo>
                  <a:pt x="361" y="504"/>
                </a:lnTo>
                <a:lnTo>
                  <a:pt x="362" y="511"/>
                </a:lnTo>
                <a:lnTo>
                  <a:pt x="362" y="511"/>
                </a:lnTo>
                <a:lnTo>
                  <a:pt x="369" y="526"/>
                </a:lnTo>
                <a:lnTo>
                  <a:pt x="373" y="533"/>
                </a:lnTo>
                <a:lnTo>
                  <a:pt x="374" y="537"/>
                </a:lnTo>
                <a:lnTo>
                  <a:pt x="374" y="537"/>
                </a:lnTo>
                <a:lnTo>
                  <a:pt x="375" y="543"/>
                </a:lnTo>
                <a:lnTo>
                  <a:pt x="375" y="547"/>
                </a:lnTo>
                <a:lnTo>
                  <a:pt x="375" y="547"/>
                </a:lnTo>
                <a:lnTo>
                  <a:pt x="370" y="547"/>
                </a:lnTo>
                <a:lnTo>
                  <a:pt x="366" y="550"/>
                </a:lnTo>
                <a:lnTo>
                  <a:pt x="359" y="552"/>
                </a:lnTo>
                <a:lnTo>
                  <a:pt x="359" y="552"/>
                </a:lnTo>
                <a:lnTo>
                  <a:pt x="347" y="557"/>
                </a:lnTo>
                <a:lnTo>
                  <a:pt x="337" y="562"/>
                </a:lnTo>
                <a:lnTo>
                  <a:pt x="337" y="562"/>
                </a:lnTo>
                <a:lnTo>
                  <a:pt x="330" y="569"/>
                </a:lnTo>
                <a:lnTo>
                  <a:pt x="320" y="579"/>
                </a:lnTo>
                <a:lnTo>
                  <a:pt x="311" y="591"/>
                </a:lnTo>
                <a:lnTo>
                  <a:pt x="308" y="597"/>
                </a:lnTo>
                <a:lnTo>
                  <a:pt x="306" y="602"/>
                </a:lnTo>
                <a:lnTo>
                  <a:pt x="306" y="602"/>
                </a:lnTo>
                <a:lnTo>
                  <a:pt x="303" y="609"/>
                </a:lnTo>
                <a:lnTo>
                  <a:pt x="302" y="621"/>
                </a:lnTo>
                <a:lnTo>
                  <a:pt x="298" y="650"/>
                </a:lnTo>
                <a:lnTo>
                  <a:pt x="295" y="702"/>
                </a:lnTo>
                <a:lnTo>
                  <a:pt x="295" y="702"/>
                </a:lnTo>
                <a:lnTo>
                  <a:pt x="295" y="711"/>
                </a:lnTo>
                <a:lnTo>
                  <a:pt x="295" y="718"/>
                </a:lnTo>
                <a:lnTo>
                  <a:pt x="297" y="724"/>
                </a:lnTo>
                <a:lnTo>
                  <a:pt x="303" y="735"/>
                </a:lnTo>
                <a:lnTo>
                  <a:pt x="303" y="735"/>
                </a:lnTo>
                <a:lnTo>
                  <a:pt x="311" y="745"/>
                </a:lnTo>
                <a:lnTo>
                  <a:pt x="320" y="755"/>
                </a:lnTo>
                <a:lnTo>
                  <a:pt x="330" y="766"/>
                </a:lnTo>
                <a:lnTo>
                  <a:pt x="330" y="766"/>
                </a:lnTo>
                <a:lnTo>
                  <a:pt x="334" y="769"/>
                </a:lnTo>
                <a:lnTo>
                  <a:pt x="339" y="771"/>
                </a:lnTo>
                <a:lnTo>
                  <a:pt x="344" y="775"/>
                </a:lnTo>
                <a:lnTo>
                  <a:pt x="344" y="775"/>
                </a:lnTo>
                <a:lnTo>
                  <a:pt x="350" y="794"/>
                </a:lnTo>
                <a:lnTo>
                  <a:pt x="355" y="808"/>
                </a:lnTo>
                <a:lnTo>
                  <a:pt x="357" y="817"/>
                </a:lnTo>
                <a:lnTo>
                  <a:pt x="357" y="817"/>
                </a:lnTo>
                <a:lnTo>
                  <a:pt x="360" y="853"/>
                </a:lnTo>
                <a:lnTo>
                  <a:pt x="360" y="853"/>
                </a:lnTo>
                <a:close/>
                <a:moveTo>
                  <a:pt x="294" y="428"/>
                </a:moveTo>
                <a:lnTo>
                  <a:pt x="294" y="428"/>
                </a:lnTo>
                <a:lnTo>
                  <a:pt x="296" y="428"/>
                </a:lnTo>
                <a:lnTo>
                  <a:pt x="301" y="431"/>
                </a:lnTo>
                <a:lnTo>
                  <a:pt x="301" y="431"/>
                </a:lnTo>
                <a:lnTo>
                  <a:pt x="309" y="434"/>
                </a:lnTo>
                <a:lnTo>
                  <a:pt x="309" y="434"/>
                </a:lnTo>
                <a:lnTo>
                  <a:pt x="308" y="435"/>
                </a:lnTo>
                <a:lnTo>
                  <a:pt x="307" y="437"/>
                </a:lnTo>
                <a:lnTo>
                  <a:pt x="302" y="439"/>
                </a:lnTo>
                <a:lnTo>
                  <a:pt x="302" y="439"/>
                </a:lnTo>
                <a:lnTo>
                  <a:pt x="297" y="440"/>
                </a:lnTo>
                <a:lnTo>
                  <a:pt x="295" y="440"/>
                </a:lnTo>
                <a:lnTo>
                  <a:pt x="293" y="439"/>
                </a:lnTo>
                <a:lnTo>
                  <a:pt x="293" y="439"/>
                </a:lnTo>
                <a:lnTo>
                  <a:pt x="291" y="437"/>
                </a:lnTo>
                <a:lnTo>
                  <a:pt x="293" y="433"/>
                </a:lnTo>
                <a:lnTo>
                  <a:pt x="294" y="428"/>
                </a:lnTo>
                <a:lnTo>
                  <a:pt x="294" y="42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17CEA028-003B-458E-9BDD-0C189EDF15B4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691425"/>
            <a:ext cx="882076" cy="1802619"/>
          </a:xfrm>
          <a:custGeom>
            <a:avLst/>
            <a:gdLst>
              <a:gd name="T0" fmla="*/ 156 w 665"/>
              <a:gd name="T1" fmla="*/ 221 h 1359"/>
              <a:gd name="T2" fmla="*/ 96 w 665"/>
              <a:gd name="T3" fmla="*/ 275 h 1359"/>
              <a:gd name="T4" fmla="*/ 45 w 665"/>
              <a:gd name="T5" fmla="*/ 365 h 1359"/>
              <a:gd name="T6" fmla="*/ 1 w 665"/>
              <a:gd name="T7" fmla="*/ 483 h 1359"/>
              <a:gd name="T8" fmla="*/ 45 w 665"/>
              <a:gd name="T9" fmla="*/ 623 h 1359"/>
              <a:gd name="T10" fmla="*/ 132 w 665"/>
              <a:gd name="T11" fmla="*/ 668 h 1359"/>
              <a:gd name="T12" fmla="*/ 143 w 665"/>
              <a:gd name="T13" fmla="*/ 710 h 1359"/>
              <a:gd name="T14" fmla="*/ 181 w 665"/>
              <a:gd name="T15" fmla="*/ 847 h 1359"/>
              <a:gd name="T16" fmla="*/ 181 w 665"/>
              <a:gd name="T17" fmla="*/ 964 h 1359"/>
              <a:gd name="T18" fmla="*/ 142 w 665"/>
              <a:gd name="T19" fmla="*/ 1262 h 1359"/>
              <a:gd name="T20" fmla="*/ 137 w 665"/>
              <a:gd name="T21" fmla="*/ 1352 h 1359"/>
              <a:gd name="T22" fmla="*/ 223 w 665"/>
              <a:gd name="T23" fmla="*/ 1352 h 1359"/>
              <a:gd name="T24" fmla="*/ 337 w 665"/>
              <a:gd name="T25" fmla="*/ 1347 h 1359"/>
              <a:gd name="T26" fmla="*/ 327 w 665"/>
              <a:gd name="T27" fmla="*/ 1321 h 1359"/>
              <a:gd name="T28" fmla="*/ 256 w 665"/>
              <a:gd name="T29" fmla="*/ 1283 h 1359"/>
              <a:gd name="T30" fmla="*/ 262 w 665"/>
              <a:gd name="T31" fmla="*/ 1256 h 1359"/>
              <a:gd name="T32" fmla="*/ 264 w 665"/>
              <a:gd name="T33" fmla="*/ 1129 h 1359"/>
              <a:gd name="T34" fmla="*/ 322 w 665"/>
              <a:gd name="T35" fmla="*/ 1043 h 1359"/>
              <a:gd name="T36" fmla="*/ 419 w 665"/>
              <a:gd name="T37" fmla="*/ 1217 h 1359"/>
              <a:gd name="T38" fmla="*/ 427 w 665"/>
              <a:gd name="T39" fmla="*/ 1264 h 1359"/>
              <a:gd name="T40" fmla="*/ 442 w 665"/>
              <a:gd name="T41" fmla="*/ 1309 h 1359"/>
              <a:gd name="T42" fmla="*/ 474 w 665"/>
              <a:gd name="T43" fmla="*/ 1331 h 1359"/>
              <a:gd name="T44" fmla="*/ 622 w 665"/>
              <a:gd name="T45" fmla="*/ 1271 h 1359"/>
              <a:gd name="T46" fmla="*/ 649 w 665"/>
              <a:gd name="T47" fmla="*/ 1242 h 1359"/>
              <a:gd name="T48" fmla="*/ 631 w 665"/>
              <a:gd name="T49" fmla="*/ 1138 h 1359"/>
              <a:gd name="T50" fmla="*/ 617 w 665"/>
              <a:gd name="T51" fmla="*/ 961 h 1359"/>
              <a:gd name="T52" fmla="*/ 661 w 665"/>
              <a:gd name="T53" fmla="*/ 891 h 1359"/>
              <a:gd name="T54" fmla="*/ 649 w 665"/>
              <a:gd name="T55" fmla="*/ 661 h 1359"/>
              <a:gd name="T56" fmla="*/ 665 w 665"/>
              <a:gd name="T57" fmla="*/ 611 h 1359"/>
              <a:gd name="T58" fmla="*/ 630 w 665"/>
              <a:gd name="T59" fmla="*/ 521 h 1359"/>
              <a:gd name="T60" fmla="*/ 587 w 665"/>
              <a:gd name="T61" fmla="*/ 500 h 1359"/>
              <a:gd name="T62" fmla="*/ 546 w 665"/>
              <a:gd name="T63" fmla="*/ 438 h 1359"/>
              <a:gd name="T64" fmla="*/ 480 w 665"/>
              <a:gd name="T65" fmla="*/ 402 h 1359"/>
              <a:gd name="T66" fmla="*/ 447 w 665"/>
              <a:gd name="T67" fmla="*/ 411 h 1359"/>
              <a:gd name="T68" fmla="*/ 424 w 665"/>
              <a:gd name="T69" fmla="*/ 470 h 1359"/>
              <a:gd name="T70" fmla="*/ 411 w 665"/>
              <a:gd name="T71" fmla="*/ 427 h 1359"/>
              <a:gd name="T72" fmla="*/ 374 w 665"/>
              <a:gd name="T73" fmla="*/ 306 h 1359"/>
              <a:gd name="T74" fmla="*/ 332 w 665"/>
              <a:gd name="T75" fmla="*/ 236 h 1359"/>
              <a:gd name="T76" fmla="*/ 342 w 665"/>
              <a:gd name="T77" fmla="*/ 191 h 1359"/>
              <a:gd name="T78" fmla="*/ 363 w 665"/>
              <a:gd name="T79" fmla="*/ 86 h 1359"/>
              <a:gd name="T80" fmla="*/ 337 w 665"/>
              <a:gd name="T81" fmla="*/ 30 h 1359"/>
              <a:gd name="T82" fmla="*/ 282 w 665"/>
              <a:gd name="T83" fmla="*/ 3 h 1359"/>
              <a:gd name="T84" fmla="*/ 244 w 665"/>
              <a:gd name="T85" fmla="*/ 3 h 1359"/>
              <a:gd name="T86" fmla="*/ 205 w 665"/>
              <a:gd name="T87" fmla="*/ 64 h 1359"/>
              <a:gd name="T88" fmla="*/ 195 w 665"/>
              <a:gd name="T89" fmla="*/ 99 h 1359"/>
              <a:gd name="T90" fmla="*/ 201 w 665"/>
              <a:gd name="T91" fmla="*/ 132 h 1359"/>
              <a:gd name="T92" fmla="*/ 412 w 665"/>
              <a:gd name="T93" fmla="*/ 631 h 1359"/>
              <a:gd name="T94" fmla="*/ 416 w 665"/>
              <a:gd name="T95" fmla="*/ 656 h 1359"/>
              <a:gd name="T96" fmla="*/ 472 w 665"/>
              <a:gd name="T97" fmla="*/ 690 h 1359"/>
              <a:gd name="T98" fmla="*/ 478 w 665"/>
              <a:gd name="T99" fmla="*/ 842 h 1359"/>
              <a:gd name="T100" fmla="*/ 503 w 665"/>
              <a:gd name="T101" fmla="*/ 867 h 1359"/>
              <a:gd name="T102" fmla="*/ 472 w 665"/>
              <a:gd name="T103" fmla="*/ 1085 h 1359"/>
              <a:gd name="T104" fmla="*/ 405 w 665"/>
              <a:gd name="T105" fmla="*/ 907 h 1359"/>
              <a:gd name="T106" fmla="*/ 386 w 665"/>
              <a:gd name="T107" fmla="*/ 833 h 1359"/>
              <a:gd name="T108" fmla="*/ 380 w 665"/>
              <a:gd name="T109" fmla="*/ 725 h 1359"/>
              <a:gd name="T110" fmla="*/ 376 w 665"/>
              <a:gd name="T111" fmla="*/ 604 h 1359"/>
              <a:gd name="T112" fmla="*/ 563 w 665"/>
              <a:gd name="T113" fmla="*/ 1087 h 1359"/>
              <a:gd name="T114" fmla="*/ 560 w 665"/>
              <a:gd name="T115" fmla="*/ 1104 h 1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5" h="1359">
                <a:moveTo>
                  <a:pt x="205" y="150"/>
                </a:moveTo>
                <a:lnTo>
                  <a:pt x="205" y="150"/>
                </a:lnTo>
                <a:lnTo>
                  <a:pt x="201" y="171"/>
                </a:lnTo>
                <a:lnTo>
                  <a:pt x="195" y="187"/>
                </a:lnTo>
                <a:lnTo>
                  <a:pt x="192" y="193"/>
                </a:lnTo>
                <a:lnTo>
                  <a:pt x="190" y="196"/>
                </a:lnTo>
                <a:lnTo>
                  <a:pt x="190" y="196"/>
                </a:lnTo>
                <a:lnTo>
                  <a:pt x="178" y="204"/>
                </a:lnTo>
                <a:lnTo>
                  <a:pt x="156" y="221"/>
                </a:lnTo>
                <a:lnTo>
                  <a:pt x="144" y="230"/>
                </a:lnTo>
                <a:lnTo>
                  <a:pt x="132" y="240"/>
                </a:lnTo>
                <a:lnTo>
                  <a:pt x="123" y="250"/>
                </a:lnTo>
                <a:lnTo>
                  <a:pt x="117" y="259"/>
                </a:lnTo>
                <a:lnTo>
                  <a:pt x="117" y="259"/>
                </a:lnTo>
                <a:lnTo>
                  <a:pt x="112" y="266"/>
                </a:lnTo>
                <a:lnTo>
                  <a:pt x="107" y="270"/>
                </a:lnTo>
                <a:lnTo>
                  <a:pt x="102" y="273"/>
                </a:lnTo>
                <a:lnTo>
                  <a:pt x="96" y="275"/>
                </a:lnTo>
                <a:lnTo>
                  <a:pt x="90" y="276"/>
                </a:lnTo>
                <a:lnTo>
                  <a:pt x="84" y="280"/>
                </a:lnTo>
                <a:lnTo>
                  <a:pt x="78" y="283"/>
                </a:lnTo>
                <a:lnTo>
                  <a:pt x="73" y="289"/>
                </a:lnTo>
                <a:lnTo>
                  <a:pt x="73" y="289"/>
                </a:lnTo>
                <a:lnTo>
                  <a:pt x="70" y="299"/>
                </a:lnTo>
                <a:lnTo>
                  <a:pt x="65" y="309"/>
                </a:lnTo>
                <a:lnTo>
                  <a:pt x="56" y="335"/>
                </a:lnTo>
                <a:lnTo>
                  <a:pt x="45" y="365"/>
                </a:lnTo>
                <a:lnTo>
                  <a:pt x="38" y="379"/>
                </a:lnTo>
                <a:lnTo>
                  <a:pt x="31" y="393"/>
                </a:lnTo>
                <a:lnTo>
                  <a:pt x="31" y="393"/>
                </a:lnTo>
                <a:lnTo>
                  <a:pt x="24" y="407"/>
                </a:lnTo>
                <a:lnTo>
                  <a:pt x="17" y="422"/>
                </a:lnTo>
                <a:lnTo>
                  <a:pt x="11" y="437"/>
                </a:lnTo>
                <a:lnTo>
                  <a:pt x="7" y="452"/>
                </a:lnTo>
                <a:lnTo>
                  <a:pt x="4" y="467"/>
                </a:lnTo>
                <a:lnTo>
                  <a:pt x="1" y="483"/>
                </a:lnTo>
                <a:lnTo>
                  <a:pt x="0" y="498"/>
                </a:lnTo>
                <a:lnTo>
                  <a:pt x="0" y="512"/>
                </a:lnTo>
                <a:lnTo>
                  <a:pt x="0" y="512"/>
                </a:lnTo>
                <a:lnTo>
                  <a:pt x="1" y="520"/>
                </a:lnTo>
                <a:lnTo>
                  <a:pt x="4" y="530"/>
                </a:lnTo>
                <a:lnTo>
                  <a:pt x="11" y="551"/>
                </a:lnTo>
                <a:lnTo>
                  <a:pt x="20" y="576"/>
                </a:lnTo>
                <a:lnTo>
                  <a:pt x="32" y="599"/>
                </a:lnTo>
                <a:lnTo>
                  <a:pt x="45" y="623"/>
                </a:lnTo>
                <a:lnTo>
                  <a:pt x="57" y="642"/>
                </a:lnTo>
                <a:lnTo>
                  <a:pt x="69" y="656"/>
                </a:lnTo>
                <a:lnTo>
                  <a:pt x="72" y="659"/>
                </a:lnTo>
                <a:lnTo>
                  <a:pt x="77" y="662"/>
                </a:lnTo>
                <a:lnTo>
                  <a:pt x="77" y="662"/>
                </a:lnTo>
                <a:lnTo>
                  <a:pt x="92" y="665"/>
                </a:lnTo>
                <a:lnTo>
                  <a:pt x="111" y="666"/>
                </a:lnTo>
                <a:lnTo>
                  <a:pt x="132" y="668"/>
                </a:lnTo>
                <a:lnTo>
                  <a:pt x="132" y="668"/>
                </a:lnTo>
                <a:lnTo>
                  <a:pt x="130" y="669"/>
                </a:lnTo>
                <a:lnTo>
                  <a:pt x="125" y="675"/>
                </a:lnTo>
                <a:lnTo>
                  <a:pt x="123" y="678"/>
                </a:lnTo>
                <a:lnTo>
                  <a:pt x="122" y="682"/>
                </a:lnTo>
                <a:lnTo>
                  <a:pt x="123" y="684"/>
                </a:lnTo>
                <a:lnTo>
                  <a:pt x="125" y="688"/>
                </a:lnTo>
                <a:lnTo>
                  <a:pt x="143" y="701"/>
                </a:lnTo>
                <a:lnTo>
                  <a:pt x="143" y="701"/>
                </a:lnTo>
                <a:lnTo>
                  <a:pt x="143" y="710"/>
                </a:lnTo>
                <a:lnTo>
                  <a:pt x="146" y="736"/>
                </a:lnTo>
                <a:lnTo>
                  <a:pt x="149" y="751"/>
                </a:lnTo>
                <a:lnTo>
                  <a:pt x="152" y="768"/>
                </a:lnTo>
                <a:lnTo>
                  <a:pt x="157" y="784"/>
                </a:lnTo>
                <a:lnTo>
                  <a:pt x="163" y="799"/>
                </a:lnTo>
                <a:lnTo>
                  <a:pt x="163" y="799"/>
                </a:lnTo>
                <a:lnTo>
                  <a:pt x="178" y="833"/>
                </a:lnTo>
                <a:lnTo>
                  <a:pt x="179" y="841"/>
                </a:lnTo>
                <a:lnTo>
                  <a:pt x="181" y="847"/>
                </a:lnTo>
                <a:lnTo>
                  <a:pt x="181" y="847"/>
                </a:lnTo>
                <a:lnTo>
                  <a:pt x="181" y="876"/>
                </a:lnTo>
                <a:lnTo>
                  <a:pt x="181" y="895"/>
                </a:lnTo>
                <a:lnTo>
                  <a:pt x="181" y="913"/>
                </a:lnTo>
                <a:lnTo>
                  <a:pt x="181" y="913"/>
                </a:lnTo>
                <a:lnTo>
                  <a:pt x="181" y="929"/>
                </a:lnTo>
                <a:lnTo>
                  <a:pt x="181" y="945"/>
                </a:lnTo>
                <a:lnTo>
                  <a:pt x="181" y="957"/>
                </a:lnTo>
                <a:lnTo>
                  <a:pt x="181" y="964"/>
                </a:lnTo>
                <a:lnTo>
                  <a:pt x="181" y="964"/>
                </a:lnTo>
                <a:lnTo>
                  <a:pt x="174" y="1031"/>
                </a:lnTo>
                <a:lnTo>
                  <a:pt x="166" y="1085"/>
                </a:lnTo>
                <a:lnTo>
                  <a:pt x="161" y="1133"/>
                </a:lnTo>
                <a:lnTo>
                  <a:pt x="161" y="1133"/>
                </a:lnTo>
                <a:lnTo>
                  <a:pt x="149" y="1210"/>
                </a:lnTo>
                <a:lnTo>
                  <a:pt x="143" y="1250"/>
                </a:lnTo>
                <a:lnTo>
                  <a:pt x="143" y="1250"/>
                </a:lnTo>
                <a:lnTo>
                  <a:pt x="142" y="1262"/>
                </a:lnTo>
                <a:lnTo>
                  <a:pt x="140" y="1283"/>
                </a:lnTo>
                <a:lnTo>
                  <a:pt x="139" y="1311"/>
                </a:lnTo>
                <a:lnTo>
                  <a:pt x="139" y="1311"/>
                </a:lnTo>
                <a:lnTo>
                  <a:pt x="138" y="1316"/>
                </a:lnTo>
                <a:lnTo>
                  <a:pt x="135" y="1328"/>
                </a:lnTo>
                <a:lnTo>
                  <a:pt x="133" y="1336"/>
                </a:lnTo>
                <a:lnTo>
                  <a:pt x="133" y="1343"/>
                </a:lnTo>
                <a:lnTo>
                  <a:pt x="136" y="1349"/>
                </a:lnTo>
                <a:lnTo>
                  <a:pt x="137" y="1352"/>
                </a:lnTo>
                <a:lnTo>
                  <a:pt x="139" y="1354"/>
                </a:lnTo>
                <a:lnTo>
                  <a:pt x="139" y="1354"/>
                </a:lnTo>
                <a:lnTo>
                  <a:pt x="143" y="1356"/>
                </a:lnTo>
                <a:lnTo>
                  <a:pt x="148" y="1357"/>
                </a:lnTo>
                <a:lnTo>
                  <a:pt x="158" y="1359"/>
                </a:lnTo>
                <a:lnTo>
                  <a:pt x="171" y="1359"/>
                </a:lnTo>
                <a:lnTo>
                  <a:pt x="186" y="1357"/>
                </a:lnTo>
                <a:lnTo>
                  <a:pt x="212" y="1353"/>
                </a:lnTo>
                <a:lnTo>
                  <a:pt x="223" y="1352"/>
                </a:lnTo>
                <a:lnTo>
                  <a:pt x="229" y="1352"/>
                </a:lnTo>
                <a:lnTo>
                  <a:pt x="229" y="1352"/>
                </a:lnTo>
                <a:lnTo>
                  <a:pt x="247" y="1353"/>
                </a:lnTo>
                <a:lnTo>
                  <a:pt x="278" y="1354"/>
                </a:lnTo>
                <a:lnTo>
                  <a:pt x="311" y="1354"/>
                </a:lnTo>
                <a:lnTo>
                  <a:pt x="323" y="1354"/>
                </a:lnTo>
                <a:lnTo>
                  <a:pt x="330" y="1352"/>
                </a:lnTo>
                <a:lnTo>
                  <a:pt x="330" y="1352"/>
                </a:lnTo>
                <a:lnTo>
                  <a:pt x="337" y="1347"/>
                </a:lnTo>
                <a:lnTo>
                  <a:pt x="343" y="1340"/>
                </a:lnTo>
                <a:lnTo>
                  <a:pt x="346" y="1336"/>
                </a:lnTo>
                <a:lnTo>
                  <a:pt x="347" y="1333"/>
                </a:lnTo>
                <a:lnTo>
                  <a:pt x="347" y="1329"/>
                </a:lnTo>
                <a:lnTo>
                  <a:pt x="346" y="1327"/>
                </a:lnTo>
                <a:lnTo>
                  <a:pt x="346" y="1327"/>
                </a:lnTo>
                <a:lnTo>
                  <a:pt x="342" y="1324"/>
                </a:lnTo>
                <a:lnTo>
                  <a:pt x="339" y="1323"/>
                </a:lnTo>
                <a:lnTo>
                  <a:pt x="327" y="1321"/>
                </a:lnTo>
                <a:lnTo>
                  <a:pt x="314" y="1319"/>
                </a:lnTo>
                <a:lnTo>
                  <a:pt x="308" y="1316"/>
                </a:lnTo>
                <a:lnTo>
                  <a:pt x="302" y="1314"/>
                </a:lnTo>
                <a:lnTo>
                  <a:pt x="302" y="1314"/>
                </a:lnTo>
                <a:lnTo>
                  <a:pt x="280" y="1302"/>
                </a:lnTo>
                <a:lnTo>
                  <a:pt x="264" y="1294"/>
                </a:lnTo>
                <a:lnTo>
                  <a:pt x="264" y="1294"/>
                </a:lnTo>
                <a:lnTo>
                  <a:pt x="261" y="1289"/>
                </a:lnTo>
                <a:lnTo>
                  <a:pt x="256" y="1283"/>
                </a:lnTo>
                <a:lnTo>
                  <a:pt x="254" y="1275"/>
                </a:lnTo>
                <a:lnTo>
                  <a:pt x="251" y="1268"/>
                </a:lnTo>
                <a:lnTo>
                  <a:pt x="251" y="1268"/>
                </a:lnTo>
                <a:lnTo>
                  <a:pt x="251" y="1265"/>
                </a:lnTo>
                <a:lnTo>
                  <a:pt x="253" y="1264"/>
                </a:lnTo>
                <a:lnTo>
                  <a:pt x="255" y="1263"/>
                </a:lnTo>
                <a:lnTo>
                  <a:pt x="258" y="1261"/>
                </a:lnTo>
                <a:lnTo>
                  <a:pt x="261" y="1258"/>
                </a:lnTo>
                <a:lnTo>
                  <a:pt x="262" y="1256"/>
                </a:lnTo>
                <a:lnTo>
                  <a:pt x="262" y="1256"/>
                </a:lnTo>
                <a:lnTo>
                  <a:pt x="262" y="1249"/>
                </a:lnTo>
                <a:lnTo>
                  <a:pt x="262" y="1237"/>
                </a:lnTo>
                <a:lnTo>
                  <a:pt x="261" y="1206"/>
                </a:lnTo>
                <a:lnTo>
                  <a:pt x="260" y="1173"/>
                </a:lnTo>
                <a:lnTo>
                  <a:pt x="258" y="1162"/>
                </a:lnTo>
                <a:lnTo>
                  <a:pt x="260" y="1153"/>
                </a:lnTo>
                <a:lnTo>
                  <a:pt x="260" y="1153"/>
                </a:lnTo>
                <a:lnTo>
                  <a:pt x="264" y="1129"/>
                </a:lnTo>
                <a:lnTo>
                  <a:pt x="269" y="1111"/>
                </a:lnTo>
                <a:lnTo>
                  <a:pt x="269" y="1111"/>
                </a:lnTo>
                <a:lnTo>
                  <a:pt x="276" y="1103"/>
                </a:lnTo>
                <a:lnTo>
                  <a:pt x="290" y="1087"/>
                </a:lnTo>
                <a:lnTo>
                  <a:pt x="306" y="1071"/>
                </a:lnTo>
                <a:lnTo>
                  <a:pt x="315" y="1058"/>
                </a:lnTo>
                <a:lnTo>
                  <a:pt x="315" y="1058"/>
                </a:lnTo>
                <a:lnTo>
                  <a:pt x="321" y="1046"/>
                </a:lnTo>
                <a:lnTo>
                  <a:pt x="322" y="1043"/>
                </a:lnTo>
                <a:lnTo>
                  <a:pt x="322" y="1043"/>
                </a:lnTo>
                <a:lnTo>
                  <a:pt x="350" y="1093"/>
                </a:lnTo>
                <a:lnTo>
                  <a:pt x="373" y="1135"/>
                </a:lnTo>
                <a:lnTo>
                  <a:pt x="391" y="1164"/>
                </a:lnTo>
                <a:lnTo>
                  <a:pt x="391" y="1164"/>
                </a:lnTo>
                <a:lnTo>
                  <a:pt x="402" y="1182"/>
                </a:lnTo>
                <a:lnTo>
                  <a:pt x="412" y="1198"/>
                </a:lnTo>
                <a:lnTo>
                  <a:pt x="416" y="1211"/>
                </a:lnTo>
                <a:lnTo>
                  <a:pt x="419" y="1217"/>
                </a:lnTo>
                <a:lnTo>
                  <a:pt x="419" y="1223"/>
                </a:lnTo>
                <a:lnTo>
                  <a:pt x="419" y="1223"/>
                </a:lnTo>
                <a:lnTo>
                  <a:pt x="420" y="1237"/>
                </a:lnTo>
                <a:lnTo>
                  <a:pt x="421" y="1252"/>
                </a:lnTo>
                <a:lnTo>
                  <a:pt x="421" y="1252"/>
                </a:lnTo>
                <a:lnTo>
                  <a:pt x="422" y="1257"/>
                </a:lnTo>
                <a:lnTo>
                  <a:pt x="424" y="1261"/>
                </a:lnTo>
                <a:lnTo>
                  <a:pt x="425" y="1263"/>
                </a:lnTo>
                <a:lnTo>
                  <a:pt x="427" y="1264"/>
                </a:lnTo>
                <a:lnTo>
                  <a:pt x="431" y="1265"/>
                </a:lnTo>
                <a:lnTo>
                  <a:pt x="432" y="1265"/>
                </a:lnTo>
                <a:lnTo>
                  <a:pt x="432" y="1265"/>
                </a:lnTo>
                <a:lnTo>
                  <a:pt x="434" y="1270"/>
                </a:lnTo>
                <a:lnTo>
                  <a:pt x="438" y="1282"/>
                </a:lnTo>
                <a:lnTo>
                  <a:pt x="441" y="1296"/>
                </a:lnTo>
                <a:lnTo>
                  <a:pt x="442" y="1303"/>
                </a:lnTo>
                <a:lnTo>
                  <a:pt x="442" y="1309"/>
                </a:lnTo>
                <a:lnTo>
                  <a:pt x="442" y="1309"/>
                </a:lnTo>
                <a:lnTo>
                  <a:pt x="440" y="1319"/>
                </a:lnTo>
                <a:lnTo>
                  <a:pt x="440" y="1329"/>
                </a:lnTo>
                <a:lnTo>
                  <a:pt x="441" y="1333"/>
                </a:lnTo>
                <a:lnTo>
                  <a:pt x="444" y="1336"/>
                </a:lnTo>
                <a:lnTo>
                  <a:pt x="446" y="1339"/>
                </a:lnTo>
                <a:lnTo>
                  <a:pt x="449" y="1339"/>
                </a:lnTo>
                <a:lnTo>
                  <a:pt x="449" y="1339"/>
                </a:lnTo>
                <a:lnTo>
                  <a:pt x="458" y="1337"/>
                </a:lnTo>
                <a:lnTo>
                  <a:pt x="474" y="1331"/>
                </a:lnTo>
                <a:lnTo>
                  <a:pt x="519" y="1313"/>
                </a:lnTo>
                <a:lnTo>
                  <a:pt x="591" y="1281"/>
                </a:lnTo>
                <a:lnTo>
                  <a:pt x="591" y="1281"/>
                </a:lnTo>
                <a:lnTo>
                  <a:pt x="602" y="1276"/>
                </a:lnTo>
                <a:lnTo>
                  <a:pt x="608" y="1271"/>
                </a:lnTo>
                <a:lnTo>
                  <a:pt x="612" y="1268"/>
                </a:lnTo>
                <a:lnTo>
                  <a:pt x="612" y="1268"/>
                </a:lnTo>
                <a:lnTo>
                  <a:pt x="615" y="1269"/>
                </a:lnTo>
                <a:lnTo>
                  <a:pt x="622" y="1271"/>
                </a:lnTo>
                <a:lnTo>
                  <a:pt x="626" y="1273"/>
                </a:lnTo>
                <a:lnTo>
                  <a:pt x="631" y="1273"/>
                </a:lnTo>
                <a:lnTo>
                  <a:pt x="635" y="1271"/>
                </a:lnTo>
                <a:lnTo>
                  <a:pt x="637" y="1268"/>
                </a:lnTo>
                <a:lnTo>
                  <a:pt x="637" y="1268"/>
                </a:lnTo>
                <a:lnTo>
                  <a:pt x="642" y="1261"/>
                </a:lnTo>
                <a:lnTo>
                  <a:pt x="646" y="1251"/>
                </a:lnTo>
                <a:lnTo>
                  <a:pt x="648" y="1247"/>
                </a:lnTo>
                <a:lnTo>
                  <a:pt x="649" y="1242"/>
                </a:lnTo>
                <a:lnTo>
                  <a:pt x="649" y="1236"/>
                </a:lnTo>
                <a:lnTo>
                  <a:pt x="648" y="1230"/>
                </a:lnTo>
                <a:lnTo>
                  <a:pt x="648" y="1230"/>
                </a:lnTo>
                <a:lnTo>
                  <a:pt x="643" y="1212"/>
                </a:lnTo>
                <a:lnTo>
                  <a:pt x="641" y="1204"/>
                </a:lnTo>
                <a:lnTo>
                  <a:pt x="639" y="1195"/>
                </a:lnTo>
                <a:lnTo>
                  <a:pt x="639" y="1195"/>
                </a:lnTo>
                <a:lnTo>
                  <a:pt x="637" y="1173"/>
                </a:lnTo>
                <a:lnTo>
                  <a:pt x="631" y="1138"/>
                </a:lnTo>
                <a:lnTo>
                  <a:pt x="625" y="1102"/>
                </a:lnTo>
                <a:lnTo>
                  <a:pt x="622" y="1073"/>
                </a:lnTo>
                <a:lnTo>
                  <a:pt x="622" y="1073"/>
                </a:lnTo>
                <a:lnTo>
                  <a:pt x="619" y="1030"/>
                </a:lnTo>
                <a:lnTo>
                  <a:pt x="617" y="997"/>
                </a:lnTo>
                <a:lnTo>
                  <a:pt x="617" y="997"/>
                </a:lnTo>
                <a:lnTo>
                  <a:pt x="616" y="979"/>
                </a:lnTo>
                <a:lnTo>
                  <a:pt x="617" y="961"/>
                </a:lnTo>
                <a:lnTo>
                  <a:pt x="617" y="961"/>
                </a:lnTo>
                <a:lnTo>
                  <a:pt x="618" y="955"/>
                </a:lnTo>
                <a:lnTo>
                  <a:pt x="622" y="946"/>
                </a:lnTo>
                <a:lnTo>
                  <a:pt x="631" y="924"/>
                </a:lnTo>
                <a:lnTo>
                  <a:pt x="645" y="895"/>
                </a:lnTo>
                <a:lnTo>
                  <a:pt x="645" y="895"/>
                </a:lnTo>
                <a:lnTo>
                  <a:pt x="652" y="895"/>
                </a:lnTo>
                <a:lnTo>
                  <a:pt x="657" y="894"/>
                </a:lnTo>
                <a:lnTo>
                  <a:pt x="659" y="893"/>
                </a:lnTo>
                <a:lnTo>
                  <a:pt x="661" y="891"/>
                </a:lnTo>
                <a:lnTo>
                  <a:pt x="661" y="891"/>
                </a:lnTo>
                <a:lnTo>
                  <a:pt x="661" y="881"/>
                </a:lnTo>
                <a:lnTo>
                  <a:pt x="659" y="861"/>
                </a:lnTo>
                <a:lnTo>
                  <a:pt x="655" y="802"/>
                </a:lnTo>
                <a:lnTo>
                  <a:pt x="648" y="703"/>
                </a:lnTo>
                <a:lnTo>
                  <a:pt x="648" y="703"/>
                </a:lnTo>
                <a:lnTo>
                  <a:pt x="646" y="675"/>
                </a:lnTo>
                <a:lnTo>
                  <a:pt x="648" y="664"/>
                </a:lnTo>
                <a:lnTo>
                  <a:pt x="649" y="661"/>
                </a:lnTo>
                <a:lnTo>
                  <a:pt x="650" y="657"/>
                </a:lnTo>
                <a:lnTo>
                  <a:pt x="650" y="657"/>
                </a:lnTo>
                <a:lnTo>
                  <a:pt x="655" y="650"/>
                </a:lnTo>
                <a:lnTo>
                  <a:pt x="661" y="642"/>
                </a:lnTo>
                <a:lnTo>
                  <a:pt x="663" y="637"/>
                </a:lnTo>
                <a:lnTo>
                  <a:pt x="664" y="630"/>
                </a:lnTo>
                <a:lnTo>
                  <a:pt x="665" y="622"/>
                </a:lnTo>
                <a:lnTo>
                  <a:pt x="665" y="611"/>
                </a:lnTo>
                <a:lnTo>
                  <a:pt x="665" y="611"/>
                </a:lnTo>
                <a:lnTo>
                  <a:pt x="664" y="600"/>
                </a:lnTo>
                <a:lnTo>
                  <a:pt x="661" y="589"/>
                </a:lnTo>
                <a:lnTo>
                  <a:pt x="657" y="578"/>
                </a:lnTo>
                <a:lnTo>
                  <a:pt x="654" y="567"/>
                </a:lnTo>
                <a:lnTo>
                  <a:pt x="644" y="549"/>
                </a:lnTo>
                <a:lnTo>
                  <a:pt x="637" y="536"/>
                </a:lnTo>
                <a:lnTo>
                  <a:pt x="637" y="536"/>
                </a:lnTo>
                <a:lnTo>
                  <a:pt x="632" y="527"/>
                </a:lnTo>
                <a:lnTo>
                  <a:pt x="630" y="521"/>
                </a:lnTo>
                <a:lnTo>
                  <a:pt x="625" y="517"/>
                </a:lnTo>
                <a:lnTo>
                  <a:pt x="617" y="512"/>
                </a:lnTo>
                <a:lnTo>
                  <a:pt x="617" y="512"/>
                </a:lnTo>
                <a:lnTo>
                  <a:pt x="608" y="509"/>
                </a:lnTo>
                <a:lnTo>
                  <a:pt x="602" y="504"/>
                </a:lnTo>
                <a:lnTo>
                  <a:pt x="597" y="501"/>
                </a:lnTo>
                <a:lnTo>
                  <a:pt x="591" y="500"/>
                </a:lnTo>
                <a:lnTo>
                  <a:pt x="591" y="500"/>
                </a:lnTo>
                <a:lnTo>
                  <a:pt x="587" y="500"/>
                </a:lnTo>
                <a:lnTo>
                  <a:pt x="583" y="500"/>
                </a:lnTo>
                <a:lnTo>
                  <a:pt x="579" y="499"/>
                </a:lnTo>
                <a:lnTo>
                  <a:pt x="577" y="496"/>
                </a:lnTo>
                <a:lnTo>
                  <a:pt x="573" y="492"/>
                </a:lnTo>
                <a:lnTo>
                  <a:pt x="569" y="485"/>
                </a:lnTo>
                <a:lnTo>
                  <a:pt x="569" y="485"/>
                </a:lnTo>
                <a:lnTo>
                  <a:pt x="560" y="467"/>
                </a:lnTo>
                <a:lnTo>
                  <a:pt x="551" y="447"/>
                </a:lnTo>
                <a:lnTo>
                  <a:pt x="546" y="438"/>
                </a:lnTo>
                <a:lnTo>
                  <a:pt x="540" y="430"/>
                </a:lnTo>
                <a:lnTo>
                  <a:pt x="532" y="421"/>
                </a:lnTo>
                <a:lnTo>
                  <a:pt x="523" y="413"/>
                </a:lnTo>
                <a:lnTo>
                  <a:pt x="523" y="413"/>
                </a:lnTo>
                <a:lnTo>
                  <a:pt x="513" y="408"/>
                </a:lnTo>
                <a:lnTo>
                  <a:pt x="505" y="405"/>
                </a:lnTo>
                <a:lnTo>
                  <a:pt x="497" y="402"/>
                </a:lnTo>
                <a:lnTo>
                  <a:pt x="490" y="402"/>
                </a:lnTo>
                <a:lnTo>
                  <a:pt x="480" y="402"/>
                </a:lnTo>
                <a:lnTo>
                  <a:pt x="478" y="404"/>
                </a:lnTo>
                <a:lnTo>
                  <a:pt x="478" y="404"/>
                </a:lnTo>
                <a:lnTo>
                  <a:pt x="474" y="402"/>
                </a:lnTo>
                <a:lnTo>
                  <a:pt x="467" y="402"/>
                </a:lnTo>
                <a:lnTo>
                  <a:pt x="462" y="402"/>
                </a:lnTo>
                <a:lnTo>
                  <a:pt x="458" y="404"/>
                </a:lnTo>
                <a:lnTo>
                  <a:pt x="452" y="407"/>
                </a:lnTo>
                <a:lnTo>
                  <a:pt x="447" y="411"/>
                </a:lnTo>
                <a:lnTo>
                  <a:pt x="447" y="411"/>
                </a:lnTo>
                <a:lnTo>
                  <a:pt x="441" y="417"/>
                </a:lnTo>
                <a:lnTo>
                  <a:pt x="438" y="424"/>
                </a:lnTo>
                <a:lnTo>
                  <a:pt x="431" y="438"/>
                </a:lnTo>
                <a:lnTo>
                  <a:pt x="426" y="450"/>
                </a:lnTo>
                <a:lnTo>
                  <a:pt x="424" y="454"/>
                </a:lnTo>
                <a:lnTo>
                  <a:pt x="424" y="454"/>
                </a:lnTo>
                <a:lnTo>
                  <a:pt x="424" y="461"/>
                </a:lnTo>
                <a:lnTo>
                  <a:pt x="424" y="470"/>
                </a:lnTo>
                <a:lnTo>
                  <a:pt x="424" y="470"/>
                </a:lnTo>
                <a:lnTo>
                  <a:pt x="422" y="470"/>
                </a:lnTo>
                <a:lnTo>
                  <a:pt x="419" y="466"/>
                </a:lnTo>
                <a:lnTo>
                  <a:pt x="416" y="463"/>
                </a:lnTo>
                <a:lnTo>
                  <a:pt x="414" y="458"/>
                </a:lnTo>
                <a:lnTo>
                  <a:pt x="413" y="453"/>
                </a:lnTo>
                <a:lnTo>
                  <a:pt x="412" y="446"/>
                </a:lnTo>
                <a:lnTo>
                  <a:pt x="412" y="446"/>
                </a:lnTo>
                <a:lnTo>
                  <a:pt x="411" y="435"/>
                </a:lnTo>
                <a:lnTo>
                  <a:pt x="411" y="427"/>
                </a:lnTo>
                <a:lnTo>
                  <a:pt x="409" y="415"/>
                </a:lnTo>
                <a:lnTo>
                  <a:pt x="403" y="399"/>
                </a:lnTo>
                <a:lnTo>
                  <a:pt x="403" y="399"/>
                </a:lnTo>
                <a:lnTo>
                  <a:pt x="396" y="379"/>
                </a:lnTo>
                <a:lnTo>
                  <a:pt x="389" y="361"/>
                </a:lnTo>
                <a:lnTo>
                  <a:pt x="383" y="345"/>
                </a:lnTo>
                <a:lnTo>
                  <a:pt x="379" y="325"/>
                </a:lnTo>
                <a:lnTo>
                  <a:pt x="379" y="325"/>
                </a:lnTo>
                <a:lnTo>
                  <a:pt x="374" y="306"/>
                </a:lnTo>
                <a:lnTo>
                  <a:pt x="369" y="289"/>
                </a:lnTo>
                <a:lnTo>
                  <a:pt x="365" y="277"/>
                </a:lnTo>
                <a:lnTo>
                  <a:pt x="357" y="267"/>
                </a:lnTo>
                <a:lnTo>
                  <a:pt x="357" y="267"/>
                </a:lnTo>
                <a:lnTo>
                  <a:pt x="352" y="257"/>
                </a:lnTo>
                <a:lnTo>
                  <a:pt x="345" y="249"/>
                </a:lnTo>
                <a:lnTo>
                  <a:pt x="335" y="241"/>
                </a:lnTo>
                <a:lnTo>
                  <a:pt x="335" y="241"/>
                </a:lnTo>
                <a:lnTo>
                  <a:pt x="332" y="236"/>
                </a:lnTo>
                <a:lnTo>
                  <a:pt x="327" y="228"/>
                </a:lnTo>
                <a:lnTo>
                  <a:pt x="320" y="216"/>
                </a:lnTo>
                <a:lnTo>
                  <a:pt x="320" y="216"/>
                </a:lnTo>
                <a:lnTo>
                  <a:pt x="327" y="211"/>
                </a:lnTo>
                <a:lnTo>
                  <a:pt x="333" y="207"/>
                </a:lnTo>
                <a:lnTo>
                  <a:pt x="337" y="201"/>
                </a:lnTo>
                <a:lnTo>
                  <a:pt x="337" y="201"/>
                </a:lnTo>
                <a:lnTo>
                  <a:pt x="340" y="197"/>
                </a:lnTo>
                <a:lnTo>
                  <a:pt x="342" y="191"/>
                </a:lnTo>
                <a:lnTo>
                  <a:pt x="347" y="177"/>
                </a:lnTo>
                <a:lnTo>
                  <a:pt x="349" y="163"/>
                </a:lnTo>
                <a:lnTo>
                  <a:pt x="350" y="155"/>
                </a:lnTo>
                <a:lnTo>
                  <a:pt x="350" y="132"/>
                </a:lnTo>
                <a:lnTo>
                  <a:pt x="350" y="132"/>
                </a:lnTo>
                <a:lnTo>
                  <a:pt x="355" y="121"/>
                </a:lnTo>
                <a:lnTo>
                  <a:pt x="361" y="102"/>
                </a:lnTo>
                <a:lnTo>
                  <a:pt x="361" y="102"/>
                </a:lnTo>
                <a:lnTo>
                  <a:pt x="363" y="86"/>
                </a:lnTo>
                <a:lnTo>
                  <a:pt x="362" y="79"/>
                </a:lnTo>
                <a:lnTo>
                  <a:pt x="362" y="76"/>
                </a:lnTo>
                <a:lnTo>
                  <a:pt x="361" y="73"/>
                </a:lnTo>
                <a:lnTo>
                  <a:pt x="361" y="73"/>
                </a:lnTo>
                <a:lnTo>
                  <a:pt x="354" y="66"/>
                </a:lnTo>
                <a:lnTo>
                  <a:pt x="349" y="60"/>
                </a:lnTo>
                <a:lnTo>
                  <a:pt x="346" y="51"/>
                </a:lnTo>
                <a:lnTo>
                  <a:pt x="346" y="51"/>
                </a:lnTo>
                <a:lnTo>
                  <a:pt x="337" y="30"/>
                </a:lnTo>
                <a:lnTo>
                  <a:pt x="333" y="18"/>
                </a:lnTo>
                <a:lnTo>
                  <a:pt x="333" y="18"/>
                </a:lnTo>
                <a:lnTo>
                  <a:pt x="330" y="16"/>
                </a:lnTo>
                <a:lnTo>
                  <a:pt x="326" y="11"/>
                </a:lnTo>
                <a:lnTo>
                  <a:pt x="320" y="7"/>
                </a:lnTo>
                <a:lnTo>
                  <a:pt x="313" y="5"/>
                </a:lnTo>
                <a:lnTo>
                  <a:pt x="313" y="5"/>
                </a:lnTo>
                <a:lnTo>
                  <a:pt x="295" y="4"/>
                </a:lnTo>
                <a:lnTo>
                  <a:pt x="282" y="3"/>
                </a:lnTo>
                <a:lnTo>
                  <a:pt x="282" y="3"/>
                </a:lnTo>
                <a:lnTo>
                  <a:pt x="276" y="3"/>
                </a:lnTo>
                <a:lnTo>
                  <a:pt x="264" y="3"/>
                </a:lnTo>
                <a:lnTo>
                  <a:pt x="264" y="3"/>
                </a:lnTo>
                <a:lnTo>
                  <a:pt x="257" y="2"/>
                </a:lnTo>
                <a:lnTo>
                  <a:pt x="255" y="0"/>
                </a:lnTo>
                <a:lnTo>
                  <a:pt x="251" y="0"/>
                </a:lnTo>
                <a:lnTo>
                  <a:pt x="244" y="3"/>
                </a:lnTo>
                <a:lnTo>
                  <a:pt x="244" y="3"/>
                </a:lnTo>
                <a:lnTo>
                  <a:pt x="234" y="9"/>
                </a:lnTo>
                <a:lnTo>
                  <a:pt x="225" y="16"/>
                </a:lnTo>
                <a:lnTo>
                  <a:pt x="217" y="23"/>
                </a:lnTo>
                <a:lnTo>
                  <a:pt x="214" y="29"/>
                </a:lnTo>
                <a:lnTo>
                  <a:pt x="214" y="29"/>
                </a:lnTo>
                <a:lnTo>
                  <a:pt x="211" y="36"/>
                </a:lnTo>
                <a:lnTo>
                  <a:pt x="209" y="46"/>
                </a:lnTo>
                <a:lnTo>
                  <a:pt x="205" y="64"/>
                </a:lnTo>
                <a:lnTo>
                  <a:pt x="205" y="64"/>
                </a:lnTo>
                <a:lnTo>
                  <a:pt x="205" y="71"/>
                </a:lnTo>
                <a:lnTo>
                  <a:pt x="205" y="77"/>
                </a:lnTo>
                <a:lnTo>
                  <a:pt x="203" y="82"/>
                </a:lnTo>
                <a:lnTo>
                  <a:pt x="203" y="82"/>
                </a:lnTo>
                <a:lnTo>
                  <a:pt x="198" y="88"/>
                </a:lnTo>
                <a:lnTo>
                  <a:pt x="197" y="90"/>
                </a:lnTo>
                <a:lnTo>
                  <a:pt x="196" y="95"/>
                </a:lnTo>
                <a:lnTo>
                  <a:pt x="196" y="95"/>
                </a:lnTo>
                <a:lnTo>
                  <a:pt x="195" y="99"/>
                </a:lnTo>
                <a:lnTo>
                  <a:pt x="195" y="104"/>
                </a:lnTo>
                <a:lnTo>
                  <a:pt x="196" y="115"/>
                </a:lnTo>
                <a:lnTo>
                  <a:pt x="196" y="115"/>
                </a:lnTo>
                <a:lnTo>
                  <a:pt x="197" y="121"/>
                </a:lnTo>
                <a:lnTo>
                  <a:pt x="198" y="124"/>
                </a:lnTo>
                <a:lnTo>
                  <a:pt x="198" y="124"/>
                </a:lnTo>
                <a:lnTo>
                  <a:pt x="199" y="129"/>
                </a:lnTo>
                <a:lnTo>
                  <a:pt x="201" y="132"/>
                </a:lnTo>
                <a:lnTo>
                  <a:pt x="201" y="132"/>
                </a:lnTo>
                <a:lnTo>
                  <a:pt x="205" y="150"/>
                </a:lnTo>
                <a:lnTo>
                  <a:pt x="205" y="150"/>
                </a:lnTo>
                <a:close/>
                <a:moveTo>
                  <a:pt x="379" y="576"/>
                </a:moveTo>
                <a:lnTo>
                  <a:pt x="379" y="576"/>
                </a:lnTo>
                <a:lnTo>
                  <a:pt x="391" y="606"/>
                </a:lnTo>
                <a:lnTo>
                  <a:pt x="391" y="606"/>
                </a:lnTo>
                <a:lnTo>
                  <a:pt x="395" y="613"/>
                </a:lnTo>
                <a:lnTo>
                  <a:pt x="401" y="622"/>
                </a:lnTo>
                <a:lnTo>
                  <a:pt x="412" y="631"/>
                </a:lnTo>
                <a:lnTo>
                  <a:pt x="412" y="631"/>
                </a:lnTo>
                <a:lnTo>
                  <a:pt x="411" y="632"/>
                </a:lnTo>
                <a:lnTo>
                  <a:pt x="409" y="636"/>
                </a:lnTo>
                <a:lnTo>
                  <a:pt x="408" y="641"/>
                </a:lnTo>
                <a:lnTo>
                  <a:pt x="409" y="646"/>
                </a:lnTo>
                <a:lnTo>
                  <a:pt x="409" y="646"/>
                </a:lnTo>
                <a:lnTo>
                  <a:pt x="412" y="652"/>
                </a:lnTo>
                <a:lnTo>
                  <a:pt x="414" y="655"/>
                </a:lnTo>
                <a:lnTo>
                  <a:pt x="416" y="656"/>
                </a:lnTo>
                <a:lnTo>
                  <a:pt x="419" y="659"/>
                </a:lnTo>
                <a:lnTo>
                  <a:pt x="419" y="659"/>
                </a:lnTo>
                <a:lnTo>
                  <a:pt x="422" y="664"/>
                </a:lnTo>
                <a:lnTo>
                  <a:pt x="428" y="669"/>
                </a:lnTo>
                <a:lnTo>
                  <a:pt x="433" y="674"/>
                </a:lnTo>
                <a:lnTo>
                  <a:pt x="437" y="675"/>
                </a:lnTo>
                <a:lnTo>
                  <a:pt x="449" y="675"/>
                </a:lnTo>
                <a:lnTo>
                  <a:pt x="472" y="690"/>
                </a:lnTo>
                <a:lnTo>
                  <a:pt x="472" y="690"/>
                </a:lnTo>
                <a:lnTo>
                  <a:pt x="470" y="724"/>
                </a:lnTo>
                <a:lnTo>
                  <a:pt x="467" y="766"/>
                </a:lnTo>
                <a:lnTo>
                  <a:pt x="467" y="766"/>
                </a:lnTo>
                <a:lnTo>
                  <a:pt x="466" y="780"/>
                </a:lnTo>
                <a:lnTo>
                  <a:pt x="467" y="788"/>
                </a:lnTo>
                <a:lnTo>
                  <a:pt x="470" y="802"/>
                </a:lnTo>
                <a:lnTo>
                  <a:pt x="470" y="802"/>
                </a:lnTo>
                <a:lnTo>
                  <a:pt x="475" y="829"/>
                </a:lnTo>
                <a:lnTo>
                  <a:pt x="478" y="842"/>
                </a:lnTo>
                <a:lnTo>
                  <a:pt x="478" y="842"/>
                </a:lnTo>
                <a:lnTo>
                  <a:pt x="473" y="852"/>
                </a:lnTo>
                <a:lnTo>
                  <a:pt x="472" y="855"/>
                </a:lnTo>
                <a:lnTo>
                  <a:pt x="472" y="859"/>
                </a:lnTo>
                <a:lnTo>
                  <a:pt x="473" y="861"/>
                </a:lnTo>
                <a:lnTo>
                  <a:pt x="474" y="862"/>
                </a:lnTo>
                <a:lnTo>
                  <a:pt x="474" y="862"/>
                </a:lnTo>
                <a:lnTo>
                  <a:pt x="492" y="866"/>
                </a:lnTo>
                <a:lnTo>
                  <a:pt x="503" y="867"/>
                </a:lnTo>
                <a:lnTo>
                  <a:pt x="503" y="867"/>
                </a:lnTo>
                <a:lnTo>
                  <a:pt x="492" y="922"/>
                </a:lnTo>
                <a:lnTo>
                  <a:pt x="480" y="990"/>
                </a:lnTo>
                <a:lnTo>
                  <a:pt x="480" y="990"/>
                </a:lnTo>
                <a:lnTo>
                  <a:pt x="472" y="1063"/>
                </a:lnTo>
                <a:lnTo>
                  <a:pt x="472" y="1063"/>
                </a:lnTo>
                <a:lnTo>
                  <a:pt x="472" y="1077"/>
                </a:lnTo>
                <a:lnTo>
                  <a:pt x="472" y="1085"/>
                </a:lnTo>
                <a:lnTo>
                  <a:pt x="472" y="1085"/>
                </a:lnTo>
                <a:lnTo>
                  <a:pt x="449" y="997"/>
                </a:lnTo>
                <a:lnTo>
                  <a:pt x="449" y="997"/>
                </a:lnTo>
                <a:lnTo>
                  <a:pt x="445" y="981"/>
                </a:lnTo>
                <a:lnTo>
                  <a:pt x="439" y="965"/>
                </a:lnTo>
                <a:lnTo>
                  <a:pt x="432" y="949"/>
                </a:lnTo>
                <a:lnTo>
                  <a:pt x="427" y="939"/>
                </a:lnTo>
                <a:lnTo>
                  <a:pt x="427" y="939"/>
                </a:lnTo>
                <a:lnTo>
                  <a:pt x="412" y="919"/>
                </a:lnTo>
                <a:lnTo>
                  <a:pt x="405" y="907"/>
                </a:lnTo>
                <a:lnTo>
                  <a:pt x="402" y="902"/>
                </a:lnTo>
                <a:lnTo>
                  <a:pt x="401" y="898"/>
                </a:lnTo>
                <a:lnTo>
                  <a:pt x="401" y="898"/>
                </a:lnTo>
                <a:lnTo>
                  <a:pt x="399" y="889"/>
                </a:lnTo>
                <a:lnTo>
                  <a:pt x="396" y="879"/>
                </a:lnTo>
                <a:lnTo>
                  <a:pt x="393" y="868"/>
                </a:lnTo>
                <a:lnTo>
                  <a:pt x="391" y="858"/>
                </a:lnTo>
                <a:lnTo>
                  <a:pt x="391" y="858"/>
                </a:lnTo>
                <a:lnTo>
                  <a:pt x="386" y="833"/>
                </a:lnTo>
                <a:lnTo>
                  <a:pt x="375" y="794"/>
                </a:lnTo>
                <a:lnTo>
                  <a:pt x="361" y="741"/>
                </a:lnTo>
                <a:lnTo>
                  <a:pt x="361" y="741"/>
                </a:lnTo>
                <a:lnTo>
                  <a:pt x="362" y="738"/>
                </a:lnTo>
                <a:lnTo>
                  <a:pt x="367" y="736"/>
                </a:lnTo>
                <a:lnTo>
                  <a:pt x="379" y="730"/>
                </a:lnTo>
                <a:lnTo>
                  <a:pt x="379" y="730"/>
                </a:lnTo>
                <a:lnTo>
                  <a:pt x="380" y="729"/>
                </a:lnTo>
                <a:lnTo>
                  <a:pt x="380" y="725"/>
                </a:lnTo>
                <a:lnTo>
                  <a:pt x="381" y="715"/>
                </a:lnTo>
                <a:lnTo>
                  <a:pt x="381" y="679"/>
                </a:lnTo>
                <a:lnTo>
                  <a:pt x="380" y="645"/>
                </a:lnTo>
                <a:lnTo>
                  <a:pt x="380" y="632"/>
                </a:lnTo>
                <a:lnTo>
                  <a:pt x="379" y="626"/>
                </a:lnTo>
                <a:lnTo>
                  <a:pt x="379" y="626"/>
                </a:lnTo>
                <a:lnTo>
                  <a:pt x="376" y="623"/>
                </a:lnTo>
                <a:lnTo>
                  <a:pt x="376" y="617"/>
                </a:lnTo>
                <a:lnTo>
                  <a:pt x="376" y="604"/>
                </a:lnTo>
                <a:lnTo>
                  <a:pt x="376" y="604"/>
                </a:lnTo>
                <a:lnTo>
                  <a:pt x="379" y="576"/>
                </a:lnTo>
                <a:lnTo>
                  <a:pt x="379" y="576"/>
                </a:lnTo>
                <a:close/>
                <a:moveTo>
                  <a:pt x="556" y="1067"/>
                </a:moveTo>
                <a:lnTo>
                  <a:pt x="556" y="1067"/>
                </a:lnTo>
                <a:lnTo>
                  <a:pt x="556" y="1067"/>
                </a:lnTo>
                <a:lnTo>
                  <a:pt x="557" y="1067"/>
                </a:lnTo>
                <a:lnTo>
                  <a:pt x="558" y="1072"/>
                </a:lnTo>
                <a:lnTo>
                  <a:pt x="563" y="1087"/>
                </a:lnTo>
                <a:lnTo>
                  <a:pt x="571" y="1122"/>
                </a:lnTo>
                <a:lnTo>
                  <a:pt x="571" y="1122"/>
                </a:lnTo>
                <a:lnTo>
                  <a:pt x="573" y="1139"/>
                </a:lnTo>
                <a:lnTo>
                  <a:pt x="576" y="1165"/>
                </a:lnTo>
                <a:lnTo>
                  <a:pt x="579" y="1199"/>
                </a:lnTo>
                <a:lnTo>
                  <a:pt x="579" y="1199"/>
                </a:lnTo>
                <a:lnTo>
                  <a:pt x="566" y="1142"/>
                </a:lnTo>
                <a:lnTo>
                  <a:pt x="566" y="1142"/>
                </a:lnTo>
                <a:lnTo>
                  <a:pt x="560" y="1104"/>
                </a:lnTo>
                <a:lnTo>
                  <a:pt x="556" y="1067"/>
                </a:lnTo>
                <a:lnTo>
                  <a:pt x="556" y="10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178A5E96-2C1E-4B70-957E-F4C52C06851A}"/>
              </a:ext>
            </a:extLst>
          </p:cNvPr>
          <p:cNvSpPr>
            <a:spLocks noEditPoints="1"/>
          </p:cNvSpPr>
          <p:nvPr/>
        </p:nvSpPr>
        <p:spPr bwMode="auto">
          <a:xfrm>
            <a:off x="4590578" y="705245"/>
            <a:ext cx="703680" cy="1771721"/>
          </a:xfrm>
          <a:custGeom>
            <a:avLst/>
            <a:gdLst>
              <a:gd name="T0" fmla="*/ 251 w 562"/>
              <a:gd name="T1" fmla="*/ 1035 h 1415"/>
              <a:gd name="T2" fmla="*/ 297 w 562"/>
              <a:gd name="T3" fmla="*/ 1137 h 1415"/>
              <a:gd name="T4" fmla="*/ 245 w 562"/>
              <a:gd name="T5" fmla="*/ 1364 h 1415"/>
              <a:gd name="T6" fmla="*/ 247 w 562"/>
              <a:gd name="T7" fmla="*/ 1381 h 1415"/>
              <a:gd name="T8" fmla="*/ 344 w 562"/>
              <a:gd name="T9" fmla="*/ 1408 h 1415"/>
              <a:gd name="T10" fmla="*/ 503 w 562"/>
              <a:gd name="T11" fmla="*/ 1411 h 1415"/>
              <a:gd name="T12" fmla="*/ 545 w 562"/>
              <a:gd name="T13" fmla="*/ 1403 h 1415"/>
              <a:gd name="T14" fmla="*/ 530 w 562"/>
              <a:gd name="T15" fmla="*/ 1385 h 1415"/>
              <a:gd name="T16" fmla="*/ 477 w 562"/>
              <a:gd name="T17" fmla="*/ 1336 h 1415"/>
              <a:gd name="T18" fmla="*/ 527 w 562"/>
              <a:gd name="T19" fmla="*/ 1310 h 1415"/>
              <a:gd name="T20" fmla="*/ 562 w 562"/>
              <a:gd name="T21" fmla="*/ 1282 h 1415"/>
              <a:gd name="T22" fmla="*/ 519 w 562"/>
              <a:gd name="T23" fmla="*/ 1260 h 1415"/>
              <a:gd name="T24" fmla="*/ 518 w 562"/>
              <a:gd name="T25" fmla="*/ 1178 h 1415"/>
              <a:gd name="T26" fmla="*/ 532 w 562"/>
              <a:gd name="T27" fmla="*/ 1108 h 1415"/>
              <a:gd name="T28" fmla="*/ 469 w 562"/>
              <a:gd name="T29" fmla="*/ 935 h 1415"/>
              <a:gd name="T30" fmla="*/ 497 w 562"/>
              <a:gd name="T31" fmla="*/ 916 h 1415"/>
              <a:gd name="T32" fmla="*/ 490 w 562"/>
              <a:gd name="T33" fmla="*/ 757 h 1415"/>
              <a:gd name="T34" fmla="*/ 554 w 562"/>
              <a:gd name="T35" fmla="*/ 712 h 1415"/>
              <a:gd name="T36" fmla="*/ 552 w 562"/>
              <a:gd name="T37" fmla="*/ 667 h 1415"/>
              <a:gd name="T38" fmla="*/ 532 w 562"/>
              <a:gd name="T39" fmla="*/ 623 h 1415"/>
              <a:gd name="T40" fmla="*/ 508 w 562"/>
              <a:gd name="T41" fmla="*/ 583 h 1415"/>
              <a:gd name="T42" fmla="*/ 497 w 562"/>
              <a:gd name="T43" fmla="*/ 555 h 1415"/>
              <a:gd name="T44" fmla="*/ 482 w 562"/>
              <a:gd name="T45" fmla="*/ 541 h 1415"/>
              <a:gd name="T46" fmla="*/ 518 w 562"/>
              <a:gd name="T47" fmla="*/ 495 h 1415"/>
              <a:gd name="T48" fmla="*/ 513 w 562"/>
              <a:gd name="T49" fmla="*/ 426 h 1415"/>
              <a:gd name="T50" fmla="*/ 462 w 562"/>
              <a:gd name="T51" fmla="*/ 376 h 1415"/>
              <a:gd name="T52" fmla="*/ 418 w 562"/>
              <a:gd name="T53" fmla="*/ 376 h 1415"/>
              <a:gd name="T54" fmla="*/ 365 w 562"/>
              <a:gd name="T55" fmla="*/ 428 h 1415"/>
              <a:gd name="T56" fmla="*/ 331 w 562"/>
              <a:gd name="T57" fmla="*/ 482 h 1415"/>
              <a:gd name="T58" fmla="*/ 306 w 562"/>
              <a:gd name="T59" fmla="*/ 433 h 1415"/>
              <a:gd name="T60" fmla="*/ 299 w 562"/>
              <a:gd name="T61" fmla="*/ 350 h 1415"/>
              <a:gd name="T62" fmla="*/ 337 w 562"/>
              <a:gd name="T63" fmla="*/ 277 h 1415"/>
              <a:gd name="T64" fmla="*/ 302 w 562"/>
              <a:gd name="T65" fmla="*/ 246 h 1415"/>
              <a:gd name="T66" fmla="*/ 322 w 562"/>
              <a:gd name="T67" fmla="*/ 224 h 1415"/>
              <a:gd name="T68" fmla="*/ 359 w 562"/>
              <a:gd name="T69" fmla="*/ 134 h 1415"/>
              <a:gd name="T70" fmla="*/ 357 w 562"/>
              <a:gd name="T71" fmla="*/ 58 h 1415"/>
              <a:gd name="T72" fmla="*/ 309 w 562"/>
              <a:gd name="T73" fmla="*/ 8 h 1415"/>
              <a:gd name="T74" fmla="*/ 283 w 562"/>
              <a:gd name="T75" fmla="*/ 1 h 1415"/>
              <a:gd name="T76" fmla="*/ 223 w 562"/>
              <a:gd name="T77" fmla="*/ 12 h 1415"/>
              <a:gd name="T78" fmla="*/ 193 w 562"/>
              <a:gd name="T79" fmla="*/ 71 h 1415"/>
              <a:gd name="T80" fmla="*/ 197 w 562"/>
              <a:gd name="T81" fmla="*/ 140 h 1415"/>
              <a:gd name="T82" fmla="*/ 179 w 562"/>
              <a:gd name="T83" fmla="*/ 182 h 1415"/>
              <a:gd name="T84" fmla="*/ 168 w 562"/>
              <a:gd name="T85" fmla="*/ 204 h 1415"/>
              <a:gd name="T86" fmla="*/ 108 w 562"/>
              <a:gd name="T87" fmla="*/ 258 h 1415"/>
              <a:gd name="T88" fmla="*/ 63 w 562"/>
              <a:gd name="T89" fmla="*/ 604 h 1415"/>
              <a:gd name="T90" fmla="*/ 71 w 562"/>
              <a:gd name="T91" fmla="*/ 638 h 1415"/>
              <a:gd name="T92" fmla="*/ 85 w 562"/>
              <a:gd name="T93" fmla="*/ 672 h 1415"/>
              <a:gd name="T94" fmla="*/ 85 w 562"/>
              <a:gd name="T95" fmla="*/ 799 h 1415"/>
              <a:gd name="T96" fmla="*/ 87 w 562"/>
              <a:gd name="T97" fmla="*/ 975 h 1415"/>
              <a:gd name="T98" fmla="*/ 6 w 562"/>
              <a:gd name="T99" fmla="*/ 1251 h 1415"/>
              <a:gd name="T100" fmla="*/ 16 w 562"/>
              <a:gd name="T101" fmla="*/ 1276 h 1415"/>
              <a:gd name="T102" fmla="*/ 1 w 562"/>
              <a:gd name="T103" fmla="*/ 1341 h 1415"/>
              <a:gd name="T104" fmla="*/ 86 w 562"/>
              <a:gd name="T105" fmla="*/ 1354 h 1415"/>
              <a:gd name="T106" fmla="*/ 201 w 562"/>
              <a:gd name="T107" fmla="*/ 1358 h 1415"/>
              <a:gd name="T108" fmla="*/ 212 w 562"/>
              <a:gd name="T109" fmla="*/ 1335 h 1415"/>
              <a:gd name="T110" fmla="*/ 148 w 562"/>
              <a:gd name="T111" fmla="*/ 1296 h 1415"/>
              <a:gd name="T112" fmla="*/ 128 w 562"/>
              <a:gd name="T113" fmla="*/ 1243 h 1415"/>
              <a:gd name="T114" fmla="*/ 175 w 562"/>
              <a:gd name="T115" fmla="*/ 1090 h 1415"/>
              <a:gd name="T116" fmla="*/ 371 w 562"/>
              <a:gd name="T117" fmla="*/ 1308 h 1415"/>
              <a:gd name="T118" fmla="*/ 375 w 562"/>
              <a:gd name="T119" fmla="*/ 1378 h 1415"/>
              <a:gd name="T120" fmla="*/ 352 w 562"/>
              <a:gd name="T121" fmla="*/ 1352 h 1415"/>
              <a:gd name="T122" fmla="*/ 351 w 562"/>
              <a:gd name="T123" fmla="*/ 1326 h 1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2" h="1415">
                <a:moveTo>
                  <a:pt x="233" y="977"/>
                </a:moveTo>
                <a:lnTo>
                  <a:pt x="233" y="977"/>
                </a:lnTo>
                <a:lnTo>
                  <a:pt x="234" y="979"/>
                </a:lnTo>
                <a:lnTo>
                  <a:pt x="236" y="982"/>
                </a:lnTo>
                <a:lnTo>
                  <a:pt x="239" y="995"/>
                </a:lnTo>
                <a:lnTo>
                  <a:pt x="246" y="1021"/>
                </a:lnTo>
                <a:lnTo>
                  <a:pt x="246" y="1021"/>
                </a:lnTo>
                <a:lnTo>
                  <a:pt x="251" y="1035"/>
                </a:lnTo>
                <a:lnTo>
                  <a:pt x="259" y="1055"/>
                </a:lnTo>
                <a:lnTo>
                  <a:pt x="267" y="1077"/>
                </a:lnTo>
                <a:lnTo>
                  <a:pt x="275" y="1090"/>
                </a:lnTo>
                <a:lnTo>
                  <a:pt x="275" y="1090"/>
                </a:lnTo>
                <a:lnTo>
                  <a:pt x="289" y="1115"/>
                </a:lnTo>
                <a:lnTo>
                  <a:pt x="295" y="1130"/>
                </a:lnTo>
                <a:lnTo>
                  <a:pt x="297" y="1137"/>
                </a:lnTo>
                <a:lnTo>
                  <a:pt x="297" y="1137"/>
                </a:lnTo>
                <a:lnTo>
                  <a:pt x="288" y="1191"/>
                </a:lnTo>
                <a:lnTo>
                  <a:pt x="282" y="1229"/>
                </a:lnTo>
                <a:lnTo>
                  <a:pt x="277" y="1247"/>
                </a:lnTo>
                <a:lnTo>
                  <a:pt x="277" y="1247"/>
                </a:lnTo>
                <a:lnTo>
                  <a:pt x="271" y="1268"/>
                </a:lnTo>
                <a:lnTo>
                  <a:pt x="260" y="1308"/>
                </a:lnTo>
                <a:lnTo>
                  <a:pt x="250" y="1349"/>
                </a:lnTo>
                <a:lnTo>
                  <a:pt x="245" y="1364"/>
                </a:lnTo>
                <a:lnTo>
                  <a:pt x="242" y="1374"/>
                </a:lnTo>
                <a:lnTo>
                  <a:pt x="242" y="1374"/>
                </a:lnTo>
                <a:lnTo>
                  <a:pt x="240" y="1377"/>
                </a:lnTo>
                <a:lnTo>
                  <a:pt x="240" y="1380"/>
                </a:lnTo>
                <a:lnTo>
                  <a:pt x="242" y="1381"/>
                </a:lnTo>
                <a:lnTo>
                  <a:pt x="243" y="1381"/>
                </a:lnTo>
                <a:lnTo>
                  <a:pt x="245" y="1381"/>
                </a:lnTo>
                <a:lnTo>
                  <a:pt x="247" y="1381"/>
                </a:lnTo>
                <a:lnTo>
                  <a:pt x="250" y="1400"/>
                </a:lnTo>
                <a:lnTo>
                  <a:pt x="250" y="1400"/>
                </a:lnTo>
                <a:lnTo>
                  <a:pt x="258" y="1404"/>
                </a:lnTo>
                <a:lnTo>
                  <a:pt x="267" y="1408"/>
                </a:lnTo>
                <a:lnTo>
                  <a:pt x="277" y="1409"/>
                </a:lnTo>
                <a:lnTo>
                  <a:pt x="277" y="1409"/>
                </a:lnTo>
                <a:lnTo>
                  <a:pt x="302" y="1409"/>
                </a:lnTo>
                <a:lnTo>
                  <a:pt x="344" y="1408"/>
                </a:lnTo>
                <a:lnTo>
                  <a:pt x="408" y="1404"/>
                </a:lnTo>
                <a:lnTo>
                  <a:pt x="408" y="1404"/>
                </a:lnTo>
                <a:lnTo>
                  <a:pt x="413" y="1403"/>
                </a:lnTo>
                <a:lnTo>
                  <a:pt x="416" y="1402"/>
                </a:lnTo>
                <a:lnTo>
                  <a:pt x="417" y="1400"/>
                </a:lnTo>
                <a:lnTo>
                  <a:pt x="417" y="1400"/>
                </a:lnTo>
                <a:lnTo>
                  <a:pt x="466" y="1407"/>
                </a:lnTo>
                <a:lnTo>
                  <a:pt x="503" y="1411"/>
                </a:lnTo>
                <a:lnTo>
                  <a:pt x="532" y="1415"/>
                </a:lnTo>
                <a:lnTo>
                  <a:pt x="532" y="1415"/>
                </a:lnTo>
                <a:lnTo>
                  <a:pt x="539" y="1415"/>
                </a:lnTo>
                <a:lnTo>
                  <a:pt x="543" y="1415"/>
                </a:lnTo>
                <a:lnTo>
                  <a:pt x="546" y="1414"/>
                </a:lnTo>
                <a:lnTo>
                  <a:pt x="547" y="1413"/>
                </a:lnTo>
                <a:lnTo>
                  <a:pt x="546" y="1407"/>
                </a:lnTo>
                <a:lnTo>
                  <a:pt x="545" y="1403"/>
                </a:lnTo>
                <a:lnTo>
                  <a:pt x="543" y="1400"/>
                </a:lnTo>
                <a:lnTo>
                  <a:pt x="543" y="1400"/>
                </a:lnTo>
                <a:lnTo>
                  <a:pt x="543" y="1397"/>
                </a:lnTo>
                <a:lnTo>
                  <a:pt x="542" y="1394"/>
                </a:lnTo>
                <a:lnTo>
                  <a:pt x="539" y="1390"/>
                </a:lnTo>
                <a:lnTo>
                  <a:pt x="535" y="1388"/>
                </a:lnTo>
                <a:lnTo>
                  <a:pt x="530" y="1385"/>
                </a:lnTo>
                <a:lnTo>
                  <a:pt x="530" y="1385"/>
                </a:lnTo>
                <a:lnTo>
                  <a:pt x="505" y="1370"/>
                </a:lnTo>
                <a:lnTo>
                  <a:pt x="488" y="1360"/>
                </a:lnTo>
                <a:lnTo>
                  <a:pt x="482" y="1355"/>
                </a:lnTo>
                <a:lnTo>
                  <a:pt x="479" y="1352"/>
                </a:lnTo>
                <a:lnTo>
                  <a:pt x="479" y="1352"/>
                </a:lnTo>
                <a:lnTo>
                  <a:pt x="477" y="1349"/>
                </a:lnTo>
                <a:lnTo>
                  <a:pt x="477" y="1345"/>
                </a:lnTo>
                <a:lnTo>
                  <a:pt x="477" y="1336"/>
                </a:lnTo>
                <a:lnTo>
                  <a:pt x="479" y="1323"/>
                </a:lnTo>
                <a:lnTo>
                  <a:pt x="479" y="1323"/>
                </a:lnTo>
                <a:lnTo>
                  <a:pt x="480" y="1322"/>
                </a:lnTo>
                <a:lnTo>
                  <a:pt x="483" y="1319"/>
                </a:lnTo>
                <a:lnTo>
                  <a:pt x="497" y="1316"/>
                </a:lnTo>
                <a:lnTo>
                  <a:pt x="513" y="1312"/>
                </a:lnTo>
                <a:lnTo>
                  <a:pt x="527" y="1310"/>
                </a:lnTo>
                <a:lnTo>
                  <a:pt x="527" y="1310"/>
                </a:lnTo>
                <a:lnTo>
                  <a:pt x="533" y="1309"/>
                </a:lnTo>
                <a:lnTo>
                  <a:pt x="539" y="1305"/>
                </a:lnTo>
                <a:lnTo>
                  <a:pt x="543" y="1303"/>
                </a:lnTo>
                <a:lnTo>
                  <a:pt x="548" y="1298"/>
                </a:lnTo>
                <a:lnTo>
                  <a:pt x="556" y="1291"/>
                </a:lnTo>
                <a:lnTo>
                  <a:pt x="561" y="1284"/>
                </a:lnTo>
                <a:lnTo>
                  <a:pt x="561" y="1284"/>
                </a:lnTo>
                <a:lnTo>
                  <a:pt x="562" y="1282"/>
                </a:lnTo>
                <a:lnTo>
                  <a:pt x="562" y="1279"/>
                </a:lnTo>
                <a:lnTo>
                  <a:pt x="559" y="1275"/>
                </a:lnTo>
                <a:lnTo>
                  <a:pt x="554" y="1269"/>
                </a:lnTo>
                <a:lnTo>
                  <a:pt x="549" y="1265"/>
                </a:lnTo>
                <a:lnTo>
                  <a:pt x="549" y="1265"/>
                </a:lnTo>
                <a:lnTo>
                  <a:pt x="545" y="1263"/>
                </a:lnTo>
                <a:lnTo>
                  <a:pt x="538" y="1262"/>
                </a:lnTo>
                <a:lnTo>
                  <a:pt x="519" y="1260"/>
                </a:lnTo>
                <a:lnTo>
                  <a:pt x="494" y="1260"/>
                </a:lnTo>
                <a:lnTo>
                  <a:pt x="494" y="1260"/>
                </a:lnTo>
                <a:lnTo>
                  <a:pt x="495" y="1252"/>
                </a:lnTo>
                <a:lnTo>
                  <a:pt x="496" y="1244"/>
                </a:lnTo>
                <a:lnTo>
                  <a:pt x="499" y="1236"/>
                </a:lnTo>
                <a:lnTo>
                  <a:pt x="499" y="1236"/>
                </a:lnTo>
                <a:lnTo>
                  <a:pt x="509" y="1202"/>
                </a:lnTo>
                <a:lnTo>
                  <a:pt x="518" y="1178"/>
                </a:lnTo>
                <a:lnTo>
                  <a:pt x="525" y="1159"/>
                </a:lnTo>
                <a:lnTo>
                  <a:pt x="525" y="1159"/>
                </a:lnTo>
                <a:lnTo>
                  <a:pt x="528" y="1152"/>
                </a:lnTo>
                <a:lnTo>
                  <a:pt x="529" y="1144"/>
                </a:lnTo>
                <a:lnTo>
                  <a:pt x="532" y="1130"/>
                </a:lnTo>
                <a:lnTo>
                  <a:pt x="532" y="1117"/>
                </a:lnTo>
                <a:lnTo>
                  <a:pt x="532" y="1108"/>
                </a:lnTo>
                <a:lnTo>
                  <a:pt x="532" y="1108"/>
                </a:lnTo>
                <a:lnTo>
                  <a:pt x="529" y="1099"/>
                </a:lnTo>
                <a:lnTo>
                  <a:pt x="522" y="1080"/>
                </a:lnTo>
                <a:lnTo>
                  <a:pt x="501" y="1026"/>
                </a:lnTo>
                <a:lnTo>
                  <a:pt x="480" y="970"/>
                </a:lnTo>
                <a:lnTo>
                  <a:pt x="473" y="950"/>
                </a:lnTo>
                <a:lnTo>
                  <a:pt x="469" y="940"/>
                </a:lnTo>
                <a:lnTo>
                  <a:pt x="469" y="940"/>
                </a:lnTo>
                <a:lnTo>
                  <a:pt x="469" y="935"/>
                </a:lnTo>
                <a:lnTo>
                  <a:pt x="469" y="933"/>
                </a:lnTo>
                <a:lnTo>
                  <a:pt x="470" y="930"/>
                </a:lnTo>
                <a:lnTo>
                  <a:pt x="472" y="930"/>
                </a:lnTo>
                <a:lnTo>
                  <a:pt x="475" y="930"/>
                </a:lnTo>
                <a:lnTo>
                  <a:pt x="479" y="929"/>
                </a:lnTo>
                <a:lnTo>
                  <a:pt x="479" y="929"/>
                </a:lnTo>
                <a:lnTo>
                  <a:pt x="490" y="920"/>
                </a:lnTo>
                <a:lnTo>
                  <a:pt x="497" y="916"/>
                </a:lnTo>
                <a:lnTo>
                  <a:pt x="500" y="914"/>
                </a:lnTo>
                <a:lnTo>
                  <a:pt x="501" y="914"/>
                </a:lnTo>
                <a:lnTo>
                  <a:pt x="501" y="914"/>
                </a:lnTo>
                <a:lnTo>
                  <a:pt x="501" y="908"/>
                </a:lnTo>
                <a:lnTo>
                  <a:pt x="501" y="890"/>
                </a:lnTo>
                <a:lnTo>
                  <a:pt x="497" y="836"/>
                </a:lnTo>
                <a:lnTo>
                  <a:pt x="490" y="757"/>
                </a:lnTo>
                <a:lnTo>
                  <a:pt x="490" y="757"/>
                </a:lnTo>
                <a:lnTo>
                  <a:pt x="518" y="753"/>
                </a:lnTo>
                <a:lnTo>
                  <a:pt x="518" y="753"/>
                </a:lnTo>
                <a:lnTo>
                  <a:pt x="523" y="752"/>
                </a:lnTo>
                <a:lnTo>
                  <a:pt x="528" y="750"/>
                </a:lnTo>
                <a:lnTo>
                  <a:pt x="533" y="746"/>
                </a:lnTo>
                <a:lnTo>
                  <a:pt x="536" y="741"/>
                </a:lnTo>
                <a:lnTo>
                  <a:pt x="546" y="728"/>
                </a:lnTo>
                <a:lnTo>
                  <a:pt x="554" y="712"/>
                </a:lnTo>
                <a:lnTo>
                  <a:pt x="554" y="712"/>
                </a:lnTo>
                <a:lnTo>
                  <a:pt x="558" y="704"/>
                </a:lnTo>
                <a:lnTo>
                  <a:pt x="560" y="697"/>
                </a:lnTo>
                <a:lnTo>
                  <a:pt x="560" y="691"/>
                </a:lnTo>
                <a:lnTo>
                  <a:pt x="559" y="685"/>
                </a:lnTo>
                <a:lnTo>
                  <a:pt x="554" y="676"/>
                </a:lnTo>
                <a:lnTo>
                  <a:pt x="552" y="671"/>
                </a:lnTo>
                <a:lnTo>
                  <a:pt x="552" y="667"/>
                </a:lnTo>
                <a:lnTo>
                  <a:pt x="552" y="667"/>
                </a:lnTo>
                <a:lnTo>
                  <a:pt x="549" y="662"/>
                </a:lnTo>
                <a:lnTo>
                  <a:pt x="547" y="658"/>
                </a:lnTo>
                <a:lnTo>
                  <a:pt x="543" y="653"/>
                </a:lnTo>
                <a:lnTo>
                  <a:pt x="541" y="645"/>
                </a:lnTo>
                <a:lnTo>
                  <a:pt x="541" y="645"/>
                </a:lnTo>
                <a:lnTo>
                  <a:pt x="534" y="628"/>
                </a:lnTo>
                <a:lnTo>
                  <a:pt x="532" y="623"/>
                </a:lnTo>
                <a:lnTo>
                  <a:pt x="528" y="619"/>
                </a:lnTo>
                <a:lnTo>
                  <a:pt x="528" y="619"/>
                </a:lnTo>
                <a:lnTo>
                  <a:pt x="521" y="611"/>
                </a:lnTo>
                <a:lnTo>
                  <a:pt x="516" y="605"/>
                </a:lnTo>
                <a:lnTo>
                  <a:pt x="513" y="599"/>
                </a:lnTo>
                <a:lnTo>
                  <a:pt x="513" y="599"/>
                </a:lnTo>
                <a:lnTo>
                  <a:pt x="509" y="591"/>
                </a:lnTo>
                <a:lnTo>
                  <a:pt x="508" y="583"/>
                </a:lnTo>
                <a:lnTo>
                  <a:pt x="508" y="583"/>
                </a:lnTo>
                <a:lnTo>
                  <a:pt x="507" y="571"/>
                </a:lnTo>
                <a:lnTo>
                  <a:pt x="506" y="565"/>
                </a:lnTo>
                <a:lnTo>
                  <a:pt x="502" y="558"/>
                </a:lnTo>
                <a:lnTo>
                  <a:pt x="502" y="558"/>
                </a:lnTo>
                <a:lnTo>
                  <a:pt x="501" y="554"/>
                </a:lnTo>
                <a:lnTo>
                  <a:pt x="499" y="554"/>
                </a:lnTo>
                <a:lnTo>
                  <a:pt x="497" y="555"/>
                </a:lnTo>
                <a:lnTo>
                  <a:pt x="497" y="558"/>
                </a:lnTo>
                <a:lnTo>
                  <a:pt x="495" y="565"/>
                </a:lnTo>
                <a:lnTo>
                  <a:pt x="495" y="565"/>
                </a:lnTo>
                <a:lnTo>
                  <a:pt x="488" y="554"/>
                </a:lnTo>
                <a:lnTo>
                  <a:pt x="484" y="546"/>
                </a:lnTo>
                <a:lnTo>
                  <a:pt x="482" y="542"/>
                </a:lnTo>
                <a:lnTo>
                  <a:pt x="482" y="541"/>
                </a:lnTo>
                <a:lnTo>
                  <a:pt x="482" y="541"/>
                </a:lnTo>
                <a:lnTo>
                  <a:pt x="486" y="537"/>
                </a:lnTo>
                <a:lnTo>
                  <a:pt x="493" y="532"/>
                </a:lnTo>
                <a:lnTo>
                  <a:pt x="500" y="526"/>
                </a:lnTo>
                <a:lnTo>
                  <a:pt x="507" y="518"/>
                </a:lnTo>
                <a:lnTo>
                  <a:pt x="507" y="518"/>
                </a:lnTo>
                <a:lnTo>
                  <a:pt x="513" y="509"/>
                </a:lnTo>
                <a:lnTo>
                  <a:pt x="515" y="502"/>
                </a:lnTo>
                <a:lnTo>
                  <a:pt x="518" y="495"/>
                </a:lnTo>
                <a:lnTo>
                  <a:pt x="520" y="487"/>
                </a:lnTo>
                <a:lnTo>
                  <a:pt x="521" y="476"/>
                </a:lnTo>
                <a:lnTo>
                  <a:pt x="521" y="465"/>
                </a:lnTo>
                <a:lnTo>
                  <a:pt x="520" y="452"/>
                </a:lnTo>
                <a:lnTo>
                  <a:pt x="520" y="452"/>
                </a:lnTo>
                <a:lnTo>
                  <a:pt x="519" y="440"/>
                </a:lnTo>
                <a:lnTo>
                  <a:pt x="516" y="432"/>
                </a:lnTo>
                <a:lnTo>
                  <a:pt x="513" y="426"/>
                </a:lnTo>
                <a:lnTo>
                  <a:pt x="509" y="421"/>
                </a:lnTo>
                <a:lnTo>
                  <a:pt x="499" y="413"/>
                </a:lnTo>
                <a:lnTo>
                  <a:pt x="492" y="406"/>
                </a:lnTo>
                <a:lnTo>
                  <a:pt x="484" y="396"/>
                </a:lnTo>
                <a:lnTo>
                  <a:pt x="484" y="396"/>
                </a:lnTo>
                <a:lnTo>
                  <a:pt x="477" y="386"/>
                </a:lnTo>
                <a:lnTo>
                  <a:pt x="469" y="380"/>
                </a:lnTo>
                <a:lnTo>
                  <a:pt x="462" y="376"/>
                </a:lnTo>
                <a:lnTo>
                  <a:pt x="455" y="374"/>
                </a:lnTo>
                <a:lnTo>
                  <a:pt x="449" y="374"/>
                </a:lnTo>
                <a:lnTo>
                  <a:pt x="444" y="375"/>
                </a:lnTo>
                <a:lnTo>
                  <a:pt x="440" y="376"/>
                </a:lnTo>
                <a:lnTo>
                  <a:pt x="440" y="376"/>
                </a:lnTo>
                <a:lnTo>
                  <a:pt x="437" y="376"/>
                </a:lnTo>
                <a:lnTo>
                  <a:pt x="430" y="376"/>
                </a:lnTo>
                <a:lnTo>
                  <a:pt x="418" y="376"/>
                </a:lnTo>
                <a:lnTo>
                  <a:pt x="403" y="380"/>
                </a:lnTo>
                <a:lnTo>
                  <a:pt x="403" y="380"/>
                </a:lnTo>
                <a:lnTo>
                  <a:pt x="395" y="383"/>
                </a:lnTo>
                <a:lnTo>
                  <a:pt x="389" y="389"/>
                </a:lnTo>
                <a:lnTo>
                  <a:pt x="384" y="396"/>
                </a:lnTo>
                <a:lnTo>
                  <a:pt x="380" y="403"/>
                </a:lnTo>
                <a:lnTo>
                  <a:pt x="371" y="420"/>
                </a:lnTo>
                <a:lnTo>
                  <a:pt x="365" y="428"/>
                </a:lnTo>
                <a:lnTo>
                  <a:pt x="359" y="435"/>
                </a:lnTo>
                <a:lnTo>
                  <a:pt x="359" y="435"/>
                </a:lnTo>
                <a:lnTo>
                  <a:pt x="349" y="446"/>
                </a:lnTo>
                <a:lnTo>
                  <a:pt x="343" y="455"/>
                </a:lnTo>
                <a:lnTo>
                  <a:pt x="339" y="463"/>
                </a:lnTo>
                <a:lnTo>
                  <a:pt x="336" y="472"/>
                </a:lnTo>
                <a:lnTo>
                  <a:pt x="336" y="472"/>
                </a:lnTo>
                <a:lnTo>
                  <a:pt x="331" y="482"/>
                </a:lnTo>
                <a:lnTo>
                  <a:pt x="328" y="493"/>
                </a:lnTo>
                <a:lnTo>
                  <a:pt x="324" y="504"/>
                </a:lnTo>
                <a:lnTo>
                  <a:pt x="324" y="504"/>
                </a:lnTo>
                <a:lnTo>
                  <a:pt x="317" y="487"/>
                </a:lnTo>
                <a:lnTo>
                  <a:pt x="311" y="473"/>
                </a:lnTo>
                <a:lnTo>
                  <a:pt x="309" y="462"/>
                </a:lnTo>
                <a:lnTo>
                  <a:pt x="309" y="462"/>
                </a:lnTo>
                <a:lnTo>
                  <a:pt x="306" y="433"/>
                </a:lnTo>
                <a:lnTo>
                  <a:pt x="305" y="399"/>
                </a:lnTo>
                <a:lnTo>
                  <a:pt x="305" y="399"/>
                </a:lnTo>
                <a:lnTo>
                  <a:pt x="304" y="386"/>
                </a:lnTo>
                <a:lnTo>
                  <a:pt x="302" y="374"/>
                </a:lnTo>
                <a:lnTo>
                  <a:pt x="299" y="362"/>
                </a:lnTo>
                <a:lnTo>
                  <a:pt x="299" y="355"/>
                </a:lnTo>
                <a:lnTo>
                  <a:pt x="299" y="355"/>
                </a:lnTo>
                <a:lnTo>
                  <a:pt x="299" y="350"/>
                </a:lnTo>
                <a:lnTo>
                  <a:pt x="298" y="344"/>
                </a:lnTo>
                <a:lnTo>
                  <a:pt x="295" y="329"/>
                </a:lnTo>
                <a:lnTo>
                  <a:pt x="289" y="310"/>
                </a:lnTo>
                <a:lnTo>
                  <a:pt x="289" y="310"/>
                </a:lnTo>
                <a:lnTo>
                  <a:pt x="313" y="296"/>
                </a:lnTo>
                <a:lnTo>
                  <a:pt x="330" y="284"/>
                </a:lnTo>
                <a:lnTo>
                  <a:pt x="335" y="280"/>
                </a:lnTo>
                <a:lnTo>
                  <a:pt x="337" y="277"/>
                </a:lnTo>
                <a:lnTo>
                  <a:pt x="337" y="275"/>
                </a:lnTo>
                <a:lnTo>
                  <a:pt x="337" y="275"/>
                </a:lnTo>
                <a:lnTo>
                  <a:pt x="336" y="272"/>
                </a:lnTo>
                <a:lnTo>
                  <a:pt x="332" y="269"/>
                </a:lnTo>
                <a:lnTo>
                  <a:pt x="321" y="262"/>
                </a:lnTo>
                <a:lnTo>
                  <a:pt x="309" y="255"/>
                </a:lnTo>
                <a:lnTo>
                  <a:pt x="304" y="250"/>
                </a:lnTo>
                <a:lnTo>
                  <a:pt x="302" y="246"/>
                </a:lnTo>
                <a:lnTo>
                  <a:pt x="302" y="246"/>
                </a:lnTo>
                <a:lnTo>
                  <a:pt x="302" y="243"/>
                </a:lnTo>
                <a:lnTo>
                  <a:pt x="303" y="241"/>
                </a:lnTo>
                <a:lnTo>
                  <a:pt x="304" y="239"/>
                </a:lnTo>
                <a:lnTo>
                  <a:pt x="306" y="237"/>
                </a:lnTo>
                <a:lnTo>
                  <a:pt x="312" y="234"/>
                </a:lnTo>
                <a:lnTo>
                  <a:pt x="317" y="229"/>
                </a:lnTo>
                <a:lnTo>
                  <a:pt x="322" y="224"/>
                </a:lnTo>
                <a:lnTo>
                  <a:pt x="322" y="224"/>
                </a:lnTo>
                <a:lnTo>
                  <a:pt x="326" y="217"/>
                </a:lnTo>
                <a:lnTo>
                  <a:pt x="331" y="209"/>
                </a:lnTo>
                <a:lnTo>
                  <a:pt x="341" y="191"/>
                </a:lnTo>
                <a:lnTo>
                  <a:pt x="347" y="175"/>
                </a:lnTo>
                <a:lnTo>
                  <a:pt x="350" y="164"/>
                </a:lnTo>
                <a:lnTo>
                  <a:pt x="350" y="164"/>
                </a:lnTo>
                <a:lnTo>
                  <a:pt x="359" y="134"/>
                </a:lnTo>
                <a:lnTo>
                  <a:pt x="359" y="134"/>
                </a:lnTo>
                <a:lnTo>
                  <a:pt x="362" y="124"/>
                </a:lnTo>
                <a:lnTo>
                  <a:pt x="363" y="111"/>
                </a:lnTo>
                <a:lnTo>
                  <a:pt x="364" y="88"/>
                </a:lnTo>
                <a:lnTo>
                  <a:pt x="364" y="88"/>
                </a:lnTo>
                <a:lnTo>
                  <a:pt x="363" y="83"/>
                </a:lnTo>
                <a:lnTo>
                  <a:pt x="362" y="74"/>
                </a:lnTo>
                <a:lnTo>
                  <a:pt x="357" y="58"/>
                </a:lnTo>
                <a:lnTo>
                  <a:pt x="350" y="43"/>
                </a:lnTo>
                <a:lnTo>
                  <a:pt x="343" y="32"/>
                </a:lnTo>
                <a:lnTo>
                  <a:pt x="343" y="32"/>
                </a:lnTo>
                <a:lnTo>
                  <a:pt x="339" y="28"/>
                </a:lnTo>
                <a:lnTo>
                  <a:pt x="335" y="25"/>
                </a:lnTo>
                <a:lnTo>
                  <a:pt x="324" y="19"/>
                </a:lnTo>
                <a:lnTo>
                  <a:pt x="313" y="12"/>
                </a:lnTo>
                <a:lnTo>
                  <a:pt x="309" y="8"/>
                </a:lnTo>
                <a:lnTo>
                  <a:pt x="305" y="5"/>
                </a:lnTo>
                <a:lnTo>
                  <a:pt x="305" y="5"/>
                </a:lnTo>
                <a:lnTo>
                  <a:pt x="303" y="2"/>
                </a:lnTo>
                <a:lnTo>
                  <a:pt x="301" y="1"/>
                </a:lnTo>
                <a:lnTo>
                  <a:pt x="298" y="0"/>
                </a:lnTo>
                <a:lnTo>
                  <a:pt x="296" y="0"/>
                </a:lnTo>
                <a:lnTo>
                  <a:pt x="290" y="1"/>
                </a:lnTo>
                <a:lnTo>
                  <a:pt x="283" y="1"/>
                </a:lnTo>
                <a:lnTo>
                  <a:pt x="283" y="1"/>
                </a:lnTo>
                <a:lnTo>
                  <a:pt x="275" y="0"/>
                </a:lnTo>
                <a:lnTo>
                  <a:pt x="264" y="0"/>
                </a:lnTo>
                <a:lnTo>
                  <a:pt x="239" y="4"/>
                </a:lnTo>
                <a:lnTo>
                  <a:pt x="239" y="4"/>
                </a:lnTo>
                <a:lnTo>
                  <a:pt x="233" y="6"/>
                </a:lnTo>
                <a:lnTo>
                  <a:pt x="227" y="8"/>
                </a:lnTo>
                <a:lnTo>
                  <a:pt x="223" y="12"/>
                </a:lnTo>
                <a:lnTo>
                  <a:pt x="218" y="17"/>
                </a:lnTo>
                <a:lnTo>
                  <a:pt x="211" y="26"/>
                </a:lnTo>
                <a:lnTo>
                  <a:pt x="205" y="34"/>
                </a:lnTo>
                <a:lnTo>
                  <a:pt x="205" y="34"/>
                </a:lnTo>
                <a:lnTo>
                  <a:pt x="201" y="41"/>
                </a:lnTo>
                <a:lnTo>
                  <a:pt x="199" y="48"/>
                </a:lnTo>
                <a:lnTo>
                  <a:pt x="193" y="71"/>
                </a:lnTo>
                <a:lnTo>
                  <a:pt x="193" y="71"/>
                </a:lnTo>
                <a:lnTo>
                  <a:pt x="191" y="84"/>
                </a:lnTo>
                <a:lnTo>
                  <a:pt x="190" y="92"/>
                </a:lnTo>
                <a:lnTo>
                  <a:pt x="191" y="109"/>
                </a:lnTo>
                <a:lnTo>
                  <a:pt x="191" y="109"/>
                </a:lnTo>
                <a:lnTo>
                  <a:pt x="193" y="118"/>
                </a:lnTo>
                <a:lnTo>
                  <a:pt x="194" y="125"/>
                </a:lnTo>
                <a:lnTo>
                  <a:pt x="196" y="132"/>
                </a:lnTo>
                <a:lnTo>
                  <a:pt x="197" y="140"/>
                </a:lnTo>
                <a:lnTo>
                  <a:pt x="197" y="140"/>
                </a:lnTo>
                <a:lnTo>
                  <a:pt x="196" y="146"/>
                </a:lnTo>
                <a:lnTo>
                  <a:pt x="193" y="150"/>
                </a:lnTo>
                <a:lnTo>
                  <a:pt x="191" y="152"/>
                </a:lnTo>
                <a:lnTo>
                  <a:pt x="190" y="155"/>
                </a:lnTo>
                <a:lnTo>
                  <a:pt x="190" y="155"/>
                </a:lnTo>
                <a:lnTo>
                  <a:pt x="184" y="171"/>
                </a:lnTo>
                <a:lnTo>
                  <a:pt x="179" y="182"/>
                </a:lnTo>
                <a:lnTo>
                  <a:pt x="178" y="188"/>
                </a:lnTo>
                <a:lnTo>
                  <a:pt x="178" y="192"/>
                </a:lnTo>
                <a:lnTo>
                  <a:pt x="178" y="192"/>
                </a:lnTo>
                <a:lnTo>
                  <a:pt x="178" y="196"/>
                </a:lnTo>
                <a:lnTo>
                  <a:pt x="177" y="198"/>
                </a:lnTo>
                <a:lnTo>
                  <a:pt x="173" y="202"/>
                </a:lnTo>
                <a:lnTo>
                  <a:pt x="170" y="204"/>
                </a:lnTo>
                <a:lnTo>
                  <a:pt x="168" y="204"/>
                </a:lnTo>
                <a:lnTo>
                  <a:pt x="168" y="204"/>
                </a:lnTo>
                <a:lnTo>
                  <a:pt x="153" y="212"/>
                </a:lnTo>
                <a:lnTo>
                  <a:pt x="139" y="223"/>
                </a:lnTo>
                <a:lnTo>
                  <a:pt x="125" y="235"/>
                </a:lnTo>
                <a:lnTo>
                  <a:pt x="125" y="235"/>
                </a:lnTo>
                <a:lnTo>
                  <a:pt x="118" y="242"/>
                </a:lnTo>
                <a:lnTo>
                  <a:pt x="112" y="250"/>
                </a:lnTo>
                <a:lnTo>
                  <a:pt x="108" y="258"/>
                </a:lnTo>
                <a:lnTo>
                  <a:pt x="105" y="268"/>
                </a:lnTo>
                <a:lnTo>
                  <a:pt x="100" y="289"/>
                </a:lnTo>
                <a:lnTo>
                  <a:pt x="96" y="311"/>
                </a:lnTo>
                <a:lnTo>
                  <a:pt x="96" y="311"/>
                </a:lnTo>
                <a:lnTo>
                  <a:pt x="91" y="360"/>
                </a:lnTo>
                <a:lnTo>
                  <a:pt x="81" y="443"/>
                </a:lnTo>
                <a:lnTo>
                  <a:pt x="72" y="533"/>
                </a:lnTo>
                <a:lnTo>
                  <a:pt x="63" y="604"/>
                </a:lnTo>
                <a:lnTo>
                  <a:pt x="63" y="604"/>
                </a:lnTo>
                <a:lnTo>
                  <a:pt x="61" y="625"/>
                </a:lnTo>
                <a:lnTo>
                  <a:pt x="61" y="637"/>
                </a:lnTo>
                <a:lnTo>
                  <a:pt x="61" y="641"/>
                </a:lnTo>
                <a:lnTo>
                  <a:pt x="62" y="643"/>
                </a:lnTo>
                <a:lnTo>
                  <a:pt x="63" y="643"/>
                </a:lnTo>
                <a:lnTo>
                  <a:pt x="69" y="638"/>
                </a:lnTo>
                <a:lnTo>
                  <a:pt x="71" y="638"/>
                </a:lnTo>
                <a:lnTo>
                  <a:pt x="73" y="638"/>
                </a:lnTo>
                <a:lnTo>
                  <a:pt x="75" y="639"/>
                </a:lnTo>
                <a:lnTo>
                  <a:pt x="76" y="640"/>
                </a:lnTo>
                <a:lnTo>
                  <a:pt x="76" y="640"/>
                </a:lnTo>
                <a:lnTo>
                  <a:pt x="82" y="650"/>
                </a:lnTo>
                <a:lnTo>
                  <a:pt x="84" y="657"/>
                </a:lnTo>
                <a:lnTo>
                  <a:pt x="85" y="672"/>
                </a:lnTo>
                <a:lnTo>
                  <a:pt x="85" y="672"/>
                </a:lnTo>
                <a:lnTo>
                  <a:pt x="85" y="682"/>
                </a:lnTo>
                <a:lnTo>
                  <a:pt x="84" y="695"/>
                </a:lnTo>
                <a:lnTo>
                  <a:pt x="81" y="728"/>
                </a:lnTo>
                <a:lnTo>
                  <a:pt x="80" y="762"/>
                </a:lnTo>
                <a:lnTo>
                  <a:pt x="80" y="776"/>
                </a:lnTo>
                <a:lnTo>
                  <a:pt x="81" y="785"/>
                </a:lnTo>
                <a:lnTo>
                  <a:pt x="81" y="785"/>
                </a:lnTo>
                <a:lnTo>
                  <a:pt x="85" y="799"/>
                </a:lnTo>
                <a:lnTo>
                  <a:pt x="86" y="811"/>
                </a:lnTo>
                <a:lnTo>
                  <a:pt x="85" y="828"/>
                </a:lnTo>
                <a:lnTo>
                  <a:pt x="85" y="828"/>
                </a:lnTo>
                <a:lnTo>
                  <a:pt x="88" y="916"/>
                </a:lnTo>
                <a:lnTo>
                  <a:pt x="88" y="916"/>
                </a:lnTo>
                <a:lnTo>
                  <a:pt x="89" y="942"/>
                </a:lnTo>
                <a:lnTo>
                  <a:pt x="87" y="975"/>
                </a:lnTo>
                <a:lnTo>
                  <a:pt x="87" y="975"/>
                </a:lnTo>
                <a:lnTo>
                  <a:pt x="85" y="989"/>
                </a:lnTo>
                <a:lnTo>
                  <a:pt x="78" y="1012"/>
                </a:lnTo>
                <a:lnTo>
                  <a:pt x="59" y="1068"/>
                </a:lnTo>
                <a:lnTo>
                  <a:pt x="40" y="1125"/>
                </a:lnTo>
                <a:lnTo>
                  <a:pt x="28" y="1158"/>
                </a:lnTo>
                <a:lnTo>
                  <a:pt x="28" y="1158"/>
                </a:lnTo>
                <a:lnTo>
                  <a:pt x="14" y="1218"/>
                </a:lnTo>
                <a:lnTo>
                  <a:pt x="6" y="1251"/>
                </a:lnTo>
                <a:lnTo>
                  <a:pt x="1" y="1269"/>
                </a:lnTo>
                <a:lnTo>
                  <a:pt x="1" y="1269"/>
                </a:lnTo>
                <a:lnTo>
                  <a:pt x="1" y="1271"/>
                </a:lnTo>
                <a:lnTo>
                  <a:pt x="2" y="1273"/>
                </a:lnTo>
                <a:lnTo>
                  <a:pt x="4" y="1275"/>
                </a:lnTo>
                <a:lnTo>
                  <a:pt x="7" y="1276"/>
                </a:lnTo>
                <a:lnTo>
                  <a:pt x="13" y="1276"/>
                </a:lnTo>
                <a:lnTo>
                  <a:pt x="16" y="1276"/>
                </a:lnTo>
                <a:lnTo>
                  <a:pt x="16" y="1276"/>
                </a:lnTo>
                <a:lnTo>
                  <a:pt x="8" y="1299"/>
                </a:lnTo>
                <a:lnTo>
                  <a:pt x="2" y="1318"/>
                </a:lnTo>
                <a:lnTo>
                  <a:pt x="0" y="1326"/>
                </a:lnTo>
                <a:lnTo>
                  <a:pt x="0" y="1332"/>
                </a:lnTo>
                <a:lnTo>
                  <a:pt x="0" y="1332"/>
                </a:lnTo>
                <a:lnTo>
                  <a:pt x="0" y="1337"/>
                </a:lnTo>
                <a:lnTo>
                  <a:pt x="1" y="1341"/>
                </a:lnTo>
                <a:lnTo>
                  <a:pt x="2" y="1342"/>
                </a:lnTo>
                <a:lnTo>
                  <a:pt x="4" y="1343"/>
                </a:lnTo>
                <a:lnTo>
                  <a:pt x="13" y="1344"/>
                </a:lnTo>
                <a:lnTo>
                  <a:pt x="27" y="1348"/>
                </a:lnTo>
                <a:lnTo>
                  <a:pt x="27" y="1348"/>
                </a:lnTo>
                <a:lnTo>
                  <a:pt x="46" y="1351"/>
                </a:lnTo>
                <a:lnTo>
                  <a:pt x="66" y="1352"/>
                </a:lnTo>
                <a:lnTo>
                  <a:pt x="86" y="1354"/>
                </a:lnTo>
                <a:lnTo>
                  <a:pt x="101" y="1354"/>
                </a:lnTo>
                <a:lnTo>
                  <a:pt x="101" y="1354"/>
                </a:lnTo>
                <a:lnTo>
                  <a:pt x="118" y="1354"/>
                </a:lnTo>
                <a:lnTo>
                  <a:pt x="141" y="1356"/>
                </a:lnTo>
                <a:lnTo>
                  <a:pt x="187" y="1360"/>
                </a:lnTo>
                <a:lnTo>
                  <a:pt x="187" y="1360"/>
                </a:lnTo>
                <a:lnTo>
                  <a:pt x="196" y="1360"/>
                </a:lnTo>
                <a:lnTo>
                  <a:pt x="201" y="1358"/>
                </a:lnTo>
                <a:lnTo>
                  <a:pt x="206" y="1356"/>
                </a:lnTo>
                <a:lnTo>
                  <a:pt x="210" y="1354"/>
                </a:lnTo>
                <a:lnTo>
                  <a:pt x="212" y="1350"/>
                </a:lnTo>
                <a:lnTo>
                  <a:pt x="214" y="1348"/>
                </a:lnTo>
                <a:lnTo>
                  <a:pt x="214" y="1343"/>
                </a:lnTo>
                <a:lnTo>
                  <a:pt x="214" y="1339"/>
                </a:lnTo>
                <a:lnTo>
                  <a:pt x="214" y="1339"/>
                </a:lnTo>
                <a:lnTo>
                  <a:pt x="212" y="1335"/>
                </a:lnTo>
                <a:lnTo>
                  <a:pt x="207" y="1331"/>
                </a:lnTo>
                <a:lnTo>
                  <a:pt x="201" y="1326"/>
                </a:lnTo>
                <a:lnTo>
                  <a:pt x="193" y="1323"/>
                </a:lnTo>
                <a:lnTo>
                  <a:pt x="179" y="1317"/>
                </a:lnTo>
                <a:lnTo>
                  <a:pt x="172" y="1316"/>
                </a:lnTo>
                <a:lnTo>
                  <a:pt x="172" y="1316"/>
                </a:lnTo>
                <a:lnTo>
                  <a:pt x="164" y="1310"/>
                </a:lnTo>
                <a:lnTo>
                  <a:pt x="148" y="1296"/>
                </a:lnTo>
                <a:lnTo>
                  <a:pt x="134" y="1282"/>
                </a:lnTo>
                <a:lnTo>
                  <a:pt x="130" y="1276"/>
                </a:lnTo>
                <a:lnTo>
                  <a:pt x="127" y="1272"/>
                </a:lnTo>
                <a:lnTo>
                  <a:pt x="127" y="1272"/>
                </a:lnTo>
                <a:lnTo>
                  <a:pt x="126" y="1263"/>
                </a:lnTo>
                <a:lnTo>
                  <a:pt x="126" y="1255"/>
                </a:lnTo>
                <a:lnTo>
                  <a:pt x="126" y="1255"/>
                </a:lnTo>
                <a:lnTo>
                  <a:pt x="128" y="1243"/>
                </a:lnTo>
                <a:lnTo>
                  <a:pt x="133" y="1220"/>
                </a:lnTo>
                <a:lnTo>
                  <a:pt x="145" y="1176"/>
                </a:lnTo>
                <a:lnTo>
                  <a:pt x="145" y="1176"/>
                </a:lnTo>
                <a:lnTo>
                  <a:pt x="154" y="1139"/>
                </a:lnTo>
                <a:lnTo>
                  <a:pt x="163" y="1115"/>
                </a:lnTo>
                <a:lnTo>
                  <a:pt x="168" y="1102"/>
                </a:lnTo>
                <a:lnTo>
                  <a:pt x="175" y="1090"/>
                </a:lnTo>
                <a:lnTo>
                  <a:pt x="175" y="1090"/>
                </a:lnTo>
                <a:lnTo>
                  <a:pt x="193" y="1056"/>
                </a:lnTo>
                <a:lnTo>
                  <a:pt x="211" y="1020"/>
                </a:lnTo>
                <a:lnTo>
                  <a:pt x="226" y="990"/>
                </a:lnTo>
                <a:lnTo>
                  <a:pt x="233" y="977"/>
                </a:lnTo>
                <a:lnTo>
                  <a:pt x="233" y="977"/>
                </a:lnTo>
                <a:close/>
                <a:moveTo>
                  <a:pt x="367" y="1295"/>
                </a:moveTo>
                <a:lnTo>
                  <a:pt x="371" y="1308"/>
                </a:lnTo>
                <a:lnTo>
                  <a:pt x="371" y="1308"/>
                </a:lnTo>
                <a:lnTo>
                  <a:pt x="369" y="1324"/>
                </a:lnTo>
                <a:lnTo>
                  <a:pt x="368" y="1337"/>
                </a:lnTo>
                <a:lnTo>
                  <a:pt x="369" y="1342"/>
                </a:lnTo>
                <a:lnTo>
                  <a:pt x="370" y="1344"/>
                </a:lnTo>
                <a:lnTo>
                  <a:pt x="370" y="1344"/>
                </a:lnTo>
                <a:lnTo>
                  <a:pt x="377" y="1350"/>
                </a:lnTo>
                <a:lnTo>
                  <a:pt x="380" y="1354"/>
                </a:lnTo>
                <a:lnTo>
                  <a:pt x="375" y="1378"/>
                </a:lnTo>
                <a:lnTo>
                  <a:pt x="375" y="1378"/>
                </a:lnTo>
                <a:lnTo>
                  <a:pt x="369" y="1369"/>
                </a:lnTo>
                <a:lnTo>
                  <a:pt x="364" y="1362"/>
                </a:lnTo>
                <a:lnTo>
                  <a:pt x="361" y="1360"/>
                </a:lnTo>
                <a:lnTo>
                  <a:pt x="361" y="1360"/>
                </a:lnTo>
                <a:lnTo>
                  <a:pt x="358" y="1358"/>
                </a:lnTo>
                <a:lnTo>
                  <a:pt x="355" y="1356"/>
                </a:lnTo>
                <a:lnTo>
                  <a:pt x="352" y="1352"/>
                </a:lnTo>
                <a:lnTo>
                  <a:pt x="350" y="1349"/>
                </a:lnTo>
                <a:lnTo>
                  <a:pt x="350" y="1349"/>
                </a:lnTo>
                <a:lnTo>
                  <a:pt x="348" y="1341"/>
                </a:lnTo>
                <a:lnTo>
                  <a:pt x="348" y="1336"/>
                </a:lnTo>
                <a:lnTo>
                  <a:pt x="348" y="1332"/>
                </a:lnTo>
                <a:lnTo>
                  <a:pt x="348" y="1332"/>
                </a:lnTo>
                <a:lnTo>
                  <a:pt x="349" y="1329"/>
                </a:lnTo>
                <a:lnTo>
                  <a:pt x="351" y="1326"/>
                </a:lnTo>
                <a:lnTo>
                  <a:pt x="354" y="1324"/>
                </a:lnTo>
                <a:lnTo>
                  <a:pt x="355" y="1322"/>
                </a:lnTo>
                <a:lnTo>
                  <a:pt x="355" y="1322"/>
                </a:lnTo>
                <a:lnTo>
                  <a:pt x="357" y="1317"/>
                </a:lnTo>
                <a:lnTo>
                  <a:pt x="361" y="1308"/>
                </a:lnTo>
                <a:lnTo>
                  <a:pt x="367" y="1295"/>
                </a:lnTo>
                <a:lnTo>
                  <a:pt x="367" y="129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8">
            <a:extLst>
              <a:ext uri="{FF2B5EF4-FFF2-40B4-BE49-F238E27FC236}">
                <a16:creationId xmlns:a16="http://schemas.microsoft.com/office/drawing/2014/main" id="{C8AD47F1-24F1-4AAB-BB36-1779B9662FF9}"/>
              </a:ext>
            </a:extLst>
          </p:cNvPr>
          <p:cNvSpPr>
            <a:spLocks noEditPoints="1"/>
          </p:cNvSpPr>
          <p:nvPr/>
        </p:nvSpPr>
        <p:spPr bwMode="auto">
          <a:xfrm>
            <a:off x="6390020" y="818710"/>
            <a:ext cx="961971" cy="1658256"/>
          </a:xfrm>
          <a:custGeom>
            <a:avLst/>
            <a:gdLst>
              <a:gd name="T0" fmla="*/ 422 w 840"/>
              <a:gd name="T1" fmla="*/ 205 h 1448"/>
              <a:gd name="T2" fmla="*/ 441 w 840"/>
              <a:gd name="T3" fmla="*/ 228 h 1448"/>
              <a:gd name="T4" fmla="*/ 403 w 840"/>
              <a:gd name="T5" fmla="*/ 300 h 1448"/>
              <a:gd name="T6" fmla="*/ 325 w 840"/>
              <a:gd name="T7" fmla="*/ 551 h 1448"/>
              <a:gd name="T8" fmla="*/ 296 w 840"/>
              <a:gd name="T9" fmla="*/ 714 h 1448"/>
              <a:gd name="T10" fmla="*/ 225 w 840"/>
              <a:gd name="T11" fmla="*/ 703 h 1448"/>
              <a:gd name="T12" fmla="*/ 193 w 840"/>
              <a:gd name="T13" fmla="*/ 716 h 1448"/>
              <a:gd name="T14" fmla="*/ 168 w 840"/>
              <a:gd name="T15" fmla="*/ 793 h 1448"/>
              <a:gd name="T16" fmla="*/ 179 w 840"/>
              <a:gd name="T17" fmla="*/ 827 h 1448"/>
              <a:gd name="T18" fmla="*/ 129 w 840"/>
              <a:gd name="T19" fmla="*/ 883 h 1448"/>
              <a:gd name="T20" fmla="*/ 116 w 840"/>
              <a:gd name="T21" fmla="*/ 924 h 1448"/>
              <a:gd name="T22" fmla="*/ 128 w 840"/>
              <a:gd name="T23" fmla="*/ 990 h 1448"/>
              <a:gd name="T24" fmla="*/ 112 w 840"/>
              <a:gd name="T25" fmla="*/ 1089 h 1448"/>
              <a:gd name="T26" fmla="*/ 99 w 840"/>
              <a:gd name="T27" fmla="*/ 1137 h 1448"/>
              <a:gd name="T28" fmla="*/ 86 w 840"/>
              <a:gd name="T29" fmla="*/ 1194 h 1448"/>
              <a:gd name="T30" fmla="*/ 28 w 840"/>
              <a:gd name="T31" fmla="*/ 1278 h 1448"/>
              <a:gd name="T32" fmla="*/ 17 w 840"/>
              <a:gd name="T33" fmla="*/ 1275 h 1448"/>
              <a:gd name="T34" fmla="*/ 1 w 840"/>
              <a:gd name="T35" fmla="*/ 1309 h 1448"/>
              <a:gd name="T36" fmla="*/ 54 w 840"/>
              <a:gd name="T37" fmla="*/ 1370 h 1448"/>
              <a:gd name="T38" fmla="*/ 103 w 840"/>
              <a:gd name="T39" fmla="*/ 1367 h 1448"/>
              <a:gd name="T40" fmla="*/ 79 w 840"/>
              <a:gd name="T41" fmla="*/ 1334 h 1448"/>
              <a:gd name="T42" fmla="*/ 85 w 840"/>
              <a:gd name="T43" fmla="*/ 1313 h 1448"/>
              <a:gd name="T44" fmla="*/ 135 w 840"/>
              <a:gd name="T45" fmla="*/ 1289 h 1448"/>
              <a:gd name="T46" fmla="*/ 205 w 840"/>
              <a:gd name="T47" fmla="*/ 1250 h 1448"/>
              <a:gd name="T48" fmla="*/ 185 w 840"/>
              <a:gd name="T49" fmla="*/ 1377 h 1448"/>
              <a:gd name="T50" fmla="*/ 206 w 840"/>
              <a:gd name="T51" fmla="*/ 1428 h 1448"/>
              <a:gd name="T52" fmla="*/ 372 w 840"/>
              <a:gd name="T53" fmla="*/ 1421 h 1448"/>
              <a:gd name="T54" fmla="*/ 372 w 840"/>
              <a:gd name="T55" fmla="*/ 1395 h 1448"/>
              <a:gd name="T56" fmla="*/ 369 w 840"/>
              <a:gd name="T57" fmla="*/ 1366 h 1448"/>
              <a:gd name="T58" fmla="*/ 313 w 840"/>
              <a:gd name="T59" fmla="*/ 1334 h 1448"/>
              <a:gd name="T60" fmla="*/ 316 w 840"/>
              <a:gd name="T61" fmla="*/ 1255 h 1448"/>
              <a:gd name="T62" fmla="*/ 441 w 840"/>
              <a:gd name="T63" fmla="*/ 1053 h 1448"/>
              <a:gd name="T64" fmla="*/ 537 w 840"/>
              <a:gd name="T65" fmla="*/ 1012 h 1448"/>
              <a:gd name="T66" fmla="*/ 586 w 840"/>
              <a:gd name="T67" fmla="*/ 1278 h 1448"/>
              <a:gd name="T68" fmla="*/ 611 w 840"/>
              <a:gd name="T69" fmla="*/ 1381 h 1448"/>
              <a:gd name="T70" fmla="*/ 612 w 840"/>
              <a:gd name="T71" fmla="*/ 1447 h 1448"/>
              <a:gd name="T72" fmla="*/ 815 w 840"/>
              <a:gd name="T73" fmla="*/ 1418 h 1448"/>
              <a:gd name="T74" fmla="*/ 836 w 840"/>
              <a:gd name="T75" fmla="*/ 1383 h 1448"/>
              <a:gd name="T76" fmla="*/ 740 w 840"/>
              <a:gd name="T77" fmla="*/ 1356 h 1448"/>
              <a:gd name="T78" fmla="*/ 685 w 840"/>
              <a:gd name="T79" fmla="*/ 1224 h 1448"/>
              <a:gd name="T80" fmla="*/ 625 w 840"/>
              <a:gd name="T81" fmla="*/ 854 h 1448"/>
              <a:gd name="T82" fmla="*/ 621 w 840"/>
              <a:gd name="T83" fmla="*/ 744 h 1448"/>
              <a:gd name="T84" fmla="*/ 625 w 840"/>
              <a:gd name="T85" fmla="*/ 526 h 1448"/>
              <a:gd name="T86" fmla="*/ 627 w 840"/>
              <a:gd name="T87" fmla="*/ 276 h 1448"/>
              <a:gd name="T88" fmla="*/ 618 w 840"/>
              <a:gd name="T89" fmla="*/ 233 h 1448"/>
              <a:gd name="T90" fmla="*/ 648 w 840"/>
              <a:gd name="T91" fmla="*/ 164 h 1448"/>
              <a:gd name="T92" fmla="*/ 648 w 840"/>
              <a:gd name="T93" fmla="*/ 129 h 1448"/>
              <a:gd name="T94" fmla="*/ 634 w 840"/>
              <a:gd name="T95" fmla="*/ 82 h 1448"/>
              <a:gd name="T96" fmla="*/ 671 w 840"/>
              <a:gd name="T97" fmla="*/ 59 h 1448"/>
              <a:gd name="T98" fmla="*/ 613 w 840"/>
              <a:gd name="T99" fmla="*/ 18 h 1448"/>
              <a:gd name="T100" fmla="*/ 509 w 840"/>
              <a:gd name="T101" fmla="*/ 0 h 1448"/>
              <a:gd name="T102" fmla="*/ 443 w 840"/>
              <a:gd name="T103" fmla="*/ 26 h 1448"/>
              <a:gd name="T104" fmla="*/ 403 w 840"/>
              <a:gd name="T105" fmla="*/ 138 h 1448"/>
              <a:gd name="T106" fmla="*/ 323 w 840"/>
              <a:gd name="T107" fmla="*/ 804 h 1448"/>
              <a:gd name="T108" fmla="*/ 326 w 840"/>
              <a:gd name="T109" fmla="*/ 867 h 1448"/>
              <a:gd name="T110" fmla="*/ 310 w 840"/>
              <a:gd name="T111" fmla="*/ 850 h 1448"/>
              <a:gd name="T112" fmla="*/ 318 w 840"/>
              <a:gd name="T113" fmla="*/ 822 h 1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40" h="1448">
                <a:moveTo>
                  <a:pt x="410" y="204"/>
                </a:moveTo>
                <a:lnTo>
                  <a:pt x="410" y="204"/>
                </a:lnTo>
                <a:lnTo>
                  <a:pt x="410" y="205"/>
                </a:lnTo>
                <a:lnTo>
                  <a:pt x="411" y="207"/>
                </a:lnTo>
                <a:lnTo>
                  <a:pt x="414" y="207"/>
                </a:lnTo>
                <a:lnTo>
                  <a:pt x="422" y="205"/>
                </a:lnTo>
                <a:lnTo>
                  <a:pt x="422" y="205"/>
                </a:lnTo>
                <a:lnTo>
                  <a:pt x="423" y="204"/>
                </a:lnTo>
                <a:lnTo>
                  <a:pt x="422" y="205"/>
                </a:lnTo>
                <a:lnTo>
                  <a:pt x="422" y="205"/>
                </a:lnTo>
                <a:lnTo>
                  <a:pt x="422" y="205"/>
                </a:lnTo>
                <a:lnTo>
                  <a:pt x="422" y="207"/>
                </a:lnTo>
                <a:lnTo>
                  <a:pt x="425" y="210"/>
                </a:lnTo>
                <a:lnTo>
                  <a:pt x="425" y="210"/>
                </a:lnTo>
                <a:lnTo>
                  <a:pt x="437" y="217"/>
                </a:lnTo>
                <a:lnTo>
                  <a:pt x="443" y="220"/>
                </a:lnTo>
                <a:lnTo>
                  <a:pt x="443" y="220"/>
                </a:lnTo>
                <a:lnTo>
                  <a:pt x="444" y="220"/>
                </a:lnTo>
                <a:lnTo>
                  <a:pt x="444" y="220"/>
                </a:lnTo>
                <a:lnTo>
                  <a:pt x="441" y="228"/>
                </a:lnTo>
                <a:lnTo>
                  <a:pt x="441" y="228"/>
                </a:lnTo>
                <a:lnTo>
                  <a:pt x="437" y="236"/>
                </a:lnTo>
                <a:lnTo>
                  <a:pt x="435" y="243"/>
                </a:lnTo>
                <a:lnTo>
                  <a:pt x="434" y="250"/>
                </a:lnTo>
                <a:lnTo>
                  <a:pt x="431" y="256"/>
                </a:lnTo>
                <a:lnTo>
                  <a:pt x="431" y="256"/>
                </a:lnTo>
                <a:lnTo>
                  <a:pt x="418" y="273"/>
                </a:lnTo>
                <a:lnTo>
                  <a:pt x="410" y="286"/>
                </a:lnTo>
                <a:lnTo>
                  <a:pt x="403" y="300"/>
                </a:lnTo>
                <a:lnTo>
                  <a:pt x="403" y="300"/>
                </a:lnTo>
                <a:lnTo>
                  <a:pt x="394" y="325"/>
                </a:lnTo>
                <a:lnTo>
                  <a:pt x="379" y="366"/>
                </a:lnTo>
                <a:lnTo>
                  <a:pt x="364" y="411"/>
                </a:lnTo>
                <a:lnTo>
                  <a:pt x="349" y="450"/>
                </a:lnTo>
                <a:lnTo>
                  <a:pt x="349" y="450"/>
                </a:lnTo>
                <a:lnTo>
                  <a:pt x="344" y="466"/>
                </a:lnTo>
                <a:lnTo>
                  <a:pt x="339" y="480"/>
                </a:lnTo>
                <a:lnTo>
                  <a:pt x="333" y="507"/>
                </a:lnTo>
                <a:lnTo>
                  <a:pt x="329" y="536"/>
                </a:lnTo>
                <a:lnTo>
                  <a:pt x="325" y="551"/>
                </a:lnTo>
                <a:lnTo>
                  <a:pt x="320" y="567"/>
                </a:lnTo>
                <a:lnTo>
                  <a:pt x="320" y="567"/>
                </a:lnTo>
                <a:lnTo>
                  <a:pt x="316" y="586"/>
                </a:lnTo>
                <a:lnTo>
                  <a:pt x="312" y="606"/>
                </a:lnTo>
                <a:lnTo>
                  <a:pt x="306" y="646"/>
                </a:lnTo>
                <a:lnTo>
                  <a:pt x="300" y="695"/>
                </a:lnTo>
                <a:lnTo>
                  <a:pt x="300" y="695"/>
                </a:lnTo>
                <a:lnTo>
                  <a:pt x="298" y="707"/>
                </a:lnTo>
                <a:lnTo>
                  <a:pt x="296" y="714"/>
                </a:lnTo>
                <a:lnTo>
                  <a:pt x="296" y="714"/>
                </a:lnTo>
                <a:lnTo>
                  <a:pt x="292" y="711"/>
                </a:lnTo>
                <a:lnTo>
                  <a:pt x="283" y="705"/>
                </a:lnTo>
                <a:lnTo>
                  <a:pt x="277" y="702"/>
                </a:lnTo>
                <a:lnTo>
                  <a:pt x="270" y="700"/>
                </a:lnTo>
                <a:lnTo>
                  <a:pt x="261" y="698"/>
                </a:lnTo>
                <a:lnTo>
                  <a:pt x="252" y="698"/>
                </a:lnTo>
                <a:lnTo>
                  <a:pt x="252" y="698"/>
                </a:lnTo>
                <a:lnTo>
                  <a:pt x="244" y="698"/>
                </a:lnTo>
                <a:lnTo>
                  <a:pt x="235" y="700"/>
                </a:lnTo>
                <a:lnTo>
                  <a:pt x="225" y="703"/>
                </a:lnTo>
                <a:lnTo>
                  <a:pt x="219" y="707"/>
                </a:lnTo>
                <a:lnTo>
                  <a:pt x="217" y="708"/>
                </a:lnTo>
                <a:lnTo>
                  <a:pt x="206" y="703"/>
                </a:lnTo>
                <a:lnTo>
                  <a:pt x="204" y="710"/>
                </a:lnTo>
                <a:lnTo>
                  <a:pt x="193" y="710"/>
                </a:lnTo>
                <a:lnTo>
                  <a:pt x="193" y="710"/>
                </a:lnTo>
                <a:lnTo>
                  <a:pt x="193" y="714"/>
                </a:lnTo>
                <a:lnTo>
                  <a:pt x="193" y="715"/>
                </a:lnTo>
                <a:lnTo>
                  <a:pt x="193" y="716"/>
                </a:lnTo>
                <a:lnTo>
                  <a:pt x="193" y="716"/>
                </a:lnTo>
                <a:lnTo>
                  <a:pt x="192" y="717"/>
                </a:lnTo>
                <a:lnTo>
                  <a:pt x="186" y="722"/>
                </a:lnTo>
                <a:lnTo>
                  <a:pt x="179" y="731"/>
                </a:lnTo>
                <a:lnTo>
                  <a:pt x="175" y="737"/>
                </a:lnTo>
                <a:lnTo>
                  <a:pt x="173" y="744"/>
                </a:lnTo>
                <a:lnTo>
                  <a:pt x="173" y="744"/>
                </a:lnTo>
                <a:lnTo>
                  <a:pt x="171" y="751"/>
                </a:lnTo>
                <a:lnTo>
                  <a:pt x="169" y="760"/>
                </a:lnTo>
                <a:lnTo>
                  <a:pt x="167" y="777"/>
                </a:lnTo>
                <a:lnTo>
                  <a:pt x="168" y="793"/>
                </a:lnTo>
                <a:lnTo>
                  <a:pt x="171" y="806"/>
                </a:lnTo>
                <a:lnTo>
                  <a:pt x="171" y="806"/>
                </a:lnTo>
                <a:lnTo>
                  <a:pt x="175" y="817"/>
                </a:lnTo>
                <a:lnTo>
                  <a:pt x="175" y="820"/>
                </a:lnTo>
                <a:lnTo>
                  <a:pt x="175" y="823"/>
                </a:lnTo>
                <a:lnTo>
                  <a:pt x="175" y="823"/>
                </a:lnTo>
                <a:lnTo>
                  <a:pt x="175" y="824"/>
                </a:lnTo>
                <a:lnTo>
                  <a:pt x="177" y="826"/>
                </a:lnTo>
                <a:lnTo>
                  <a:pt x="178" y="827"/>
                </a:lnTo>
                <a:lnTo>
                  <a:pt x="179" y="827"/>
                </a:lnTo>
                <a:lnTo>
                  <a:pt x="179" y="828"/>
                </a:lnTo>
                <a:lnTo>
                  <a:pt x="175" y="833"/>
                </a:lnTo>
                <a:lnTo>
                  <a:pt x="175" y="833"/>
                </a:lnTo>
                <a:lnTo>
                  <a:pt x="165" y="843"/>
                </a:lnTo>
                <a:lnTo>
                  <a:pt x="149" y="855"/>
                </a:lnTo>
                <a:lnTo>
                  <a:pt x="135" y="867"/>
                </a:lnTo>
                <a:lnTo>
                  <a:pt x="131" y="872"/>
                </a:lnTo>
                <a:lnTo>
                  <a:pt x="129" y="874"/>
                </a:lnTo>
                <a:lnTo>
                  <a:pt x="129" y="874"/>
                </a:lnTo>
                <a:lnTo>
                  <a:pt x="129" y="883"/>
                </a:lnTo>
                <a:lnTo>
                  <a:pt x="128" y="888"/>
                </a:lnTo>
                <a:lnTo>
                  <a:pt x="129" y="892"/>
                </a:lnTo>
                <a:lnTo>
                  <a:pt x="129" y="892"/>
                </a:lnTo>
                <a:lnTo>
                  <a:pt x="129" y="894"/>
                </a:lnTo>
                <a:lnTo>
                  <a:pt x="129" y="898"/>
                </a:lnTo>
                <a:lnTo>
                  <a:pt x="126" y="905"/>
                </a:lnTo>
                <a:lnTo>
                  <a:pt x="119" y="918"/>
                </a:lnTo>
                <a:lnTo>
                  <a:pt x="119" y="918"/>
                </a:lnTo>
                <a:lnTo>
                  <a:pt x="118" y="921"/>
                </a:lnTo>
                <a:lnTo>
                  <a:pt x="116" y="924"/>
                </a:lnTo>
                <a:lnTo>
                  <a:pt x="118" y="926"/>
                </a:lnTo>
                <a:lnTo>
                  <a:pt x="122" y="933"/>
                </a:lnTo>
                <a:lnTo>
                  <a:pt x="122" y="933"/>
                </a:lnTo>
                <a:lnTo>
                  <a:pt x="128" y="942"/>
                </a:lnTo>
                <a:lnTo>
                  <a:pt x="133" y="952"/>
                </a:lnTo>
                <a:lnTo>
                  <a:pt x="136" y="959"/>
                </a:lnTo>
                <a:lnTo>
                  <a:pt x="138" y="964"/>
                </a:lnTo>
                <a:lnTo>
                  <a:pt x="138" y="964"/>
                </a:lnTo>
                <a:lnTo>
                  <a:pt x="134" y="972"/>
                </a:lnTo>
                <a:lnTo>
                  <a:pt x="128" y="990"/>
                </a:lnTo>
                <a:lnTo>
                  <a:pt x="121" y="1010"/>
                </a:lnTo>
                <a:lnTo>
                  <a:pt x="119" y="1019"/>
                </a:lnTo>
                <a:lnTo>
                  <a:pt x="116" y="1027"/>
                </a:lnTo>
                <a:lnTo>
                  <a:pt x="116" y="1027"/>
                </a:lnTo>
                <a:lnTo>
                  <a:pt x="113" y="1054"/>
                </a:lnTo>
                <a:lnTo>
                  <a:pt x="109" y="1073"/>
                </a:lnTo>
                <a:lnTo>
                  <a:pt x="109" y="1073"/>
                </a:lnTo>
                <a:lnTo>
                  <a:pt x="109" y="1079"/>
                </a:lnTo>
                <a:lnTo>
                  <a:pt x="109" y="1084"/>
                </a:lnTo>
                <a:lnTo>
                  <a:pt x="112" y="1089"/>
                </a:lnTo>
                <a:lnTo>
                  <a:pt x="112" y="1089"/>
                </a:lnTo>
                <a:lnTo>
                  <a:pt x="112" y="1089"/>
                </a:lnTo>
                <a:lnTo>
                  <a:pt x="113" y="1091"/>
                </a:lnTo>
                <a:lnTo>
                  <a:pt x="112" y="1096"/>
                </a:lnTo>
                <a:lnTo>
                  <a:pt x="109" y="1104"/>
                </a:lnTo>
                <a:lnTo>
                  <a:pt x="109" y="1104"/>
                </a:lnTo>
                <a:lnTo>
                  <a:pt x="106" y="1112"/>
                </a:lnTo>
                <a:lnTo>
                  <a:pt x="102" y="1118"/>
                </a:lnTo>
                <a:lnTo>
                  <a:pt x="100" y="1125"/>
                </a:lnTo>
                <a:lnTo>
                  <a:pt x="99" y="1137"/>
                </a:lnTo>
                <a:lnTo>
                  <a:pt x="99" y="1137"/>
                </a:lnTo>
                <a:lnTo>
                  <a:pt x="96" y="1173"/>
                </a:lnTo>
                <a:lnTo>
                  <a:pt x="96" y="1173"/>
                </a:lnTo>
                <a:lnTo>
                  <a:pt x="96" y="1178"/>
                </a:lnTo>
                <a:lnTo>
                  <a:pt x="97" y="1181"/>
                </a:lnTo>
                <a:lnTo>
                  <a:pt x="97" y="1183"/>
                </a:lnTo>
                <a:lnTo>
                  <a:pt x="94" y="1186"/>
                </a:lnTo>
                <a:lnTo>
                  <a:pt x="94" y="1186"/>
                </a:lnTo>
                <a:lnTo>
                  <a:pt x="89" y="1190"/>
                </a:lnTo>
                <a:lnTo>
                  <a:pt x="86" y="1194"/>
                </a:lnTo>
                <a:lnTo>
                  <a:pt x="81" y="1202"/>
                </a:lnTo>
                <a:lnTo>
                  <a:pt x="81" y="1202"/>
                </a:lnTo>
                <a:lnTo>
                  <a:pt x="76" y="1209"/>
                </a:lnTo>
                <a:lnTo>
                  <a:pt x="63" y="1222"/>
                </a:lnTo>
                <a:lnTo>
                  <a:pt x="63" y="1222"/>
                </a:lnTo>
                <a:lnTo>
                  <a:pt x="57" y="1229"/>
                </a:lnTo>
                <a:lnTo>
                  <a:pt x="51" y="1236"/>
                </a:lnTo>
                <a:lnTo>
                  <a:pt x="41" y="1255"/>
                </a:lnTo>
                <a:lnTo>
                  <a:pt x="28" y="1278"/>
                </a:lnTo>
                <a:lnTo>
                  <a:pt x="28" y="1278"/>
                </a:lnTo>
                <a:lnTo>
                  <a:pt x="26" y="1281"/>
                </a:lnTo>
                <a:lnTo>
                  <a:pt x="26" y="1283"/>
                </a:lnTo>
                <a:lnTo>
                  <a:pt x="26" y="1284"/>
                </a:lnTo>
                <a:lnTo>
                  <a:pt x="24" y="1285"/>
                </a:lnTo>
                <a:lnTo>
                  <a:pt x="24" y="1285"/>
                </a:lnTo>
                <a:lnTo>
                  <a:pt x="23" y="1284"/>
                </a:lnTo>
                <a:lnTo>
                  <a:pt x="21" y="1280"/>
                </a:lnTo>
                <a:lnTo>
                  <a:pt x="18" y="1276"/>
                </a:lnTo>
                <a:lnTo>
                  <a:pt x="17" y="1275"/>
                </a:lnTo>
                <a:lnTo>
                  <a:pt x="17" y="1275"/>
                </a:lnTo>
                <a:lnTo>
                  <a:pt x="17" y="1275"/>
                </a:lnTo>
                <a:lnTo>
                  <a:pt x="15" y="1281"/>
                </a:lnTo>
                <a:lnTo>
                  <a:pt x="15" y="1285"/>
                </a:lnTo>
                <a:lnTo>
                  <a:pt x="15" y="1285"/>
                </a:lnTo>
                <a:lnTo>
                  <a:pt x="15" y="1288"/>
                </a:lnTo>
                <a:lnTo>
                  <a:pt x="13" y="1294"/>
                </a:lnTo>
                <a:lnTo>
                  <a:pt x="13" y="1294"/>
                </a:lnTo>
                <a:lnTo>
                  <a:pt x="8" y="1300"/>
                </a:lnTo>
                <a:lnTo>
                  <a:pt x="3" y="1306"/>
                </a:lnTo>
                <a:lnTo>
                  <a:pt x="1" y="1309"/>
                </a:lnTo>
                <a:lnTo>
                  <a:pt x="0" y="1314"/>
                </a:lnTo>
                <a:lnTo>
                  <a:pt x="0" y="1317"/>
                </a:lnTo>
                <a:lnTo>
                  <a:pt x="2" y="1321"/>
                </a:lnTo>
                <a:lnTo>
                  <a:pt x="2" y="1321"/>
                </a:lnTo>
                <a:lnTo>
                  <a:pt x="8" y="1330"/>
                </a:lnTo>
                <a:lnTo>
                  <a:pt x="16" y="1339"/>
                </a:lnTo>
                <a:lnTo>
                  <a:pt x="26" y="1347"/>
                </a:lnTo>
                <a:lnTo>
                  <a:pt x="35" y="1355"/>
                </a:lnTo>
                <a:lnTo>
                  <a:pt x="35" y="1355"/>
                </a:lnTo>
                <a:lnTo>
                  <a:pt x="54" y="1370"/>
                </a:lnTo>
                <a:lnTo>
                  <a:pt x="62" y="1376"/>
                </a:lnTo>
                <a:lnTo>
                  <a:pt x="67" y="1377"/>
                </a:lnTo>
                <a:lnTo>
                  <a:pt x="70" y="1377"/>
                </a:lnTo>
                <a:lnTo>
                  <a:pt x="70" y="1377"/>
                </a:lnTo>
                <a:lnTo>
                  <a:pt x="81" y="1377"/>
                </a:lnTo>
                <a:lnTo>
                  <a:pt x="92" y="1376"/>
                </a:lnTo>
                <a:lnTo>
                  <a:pt x="96" y="1375"/>
                </a:lnTo>
                <a:lnTo>
                  <a:pt x="100" y="1373"/>
                </a:lnTo>
                <a:lnTo>
                  <a:pt x="103" y="1370"/>
                </a:lnTo>
                <a:lnTo>
                  <a:pt x="103" y="1367"/>
                </a:lnTo>
                <a:lnTo>
                  <a:pt x="103" y="1367"/>
                </a:lnTo>
                <a:lnTo>
                  <a:pt x="103" y="1363"/>
                </a:lnTo>
                <a:lnTo>
                  <a:pt x="102" y="1361"/>
                </a:lnTo>
                <a:lnTo>
                  <a:pt x="96" y="1355"/>
                </a:lnTo>
                <a:lnTo>
                  <a:pt x="90" y="1352"/>
                </a:lnTo>
                <a:lnTo>
                  <a:pt x="86" y="1347"/>
                </a:lnTo>
                <a:lnTo>
                  <a:pt x="86" y="1347"/>
                </a:lnTo>
                <a:lnTo>
                  <a:pt x="80" y="1339"/>
                </a:lnTo>
                <a:lnTo>
                  <a:pt x="79" y="1334"/>
                </a:lnTo>
                <a:lnTo>
                  <a:pt x="79" y="1334"/>
                </a:lnTo>
                <a:lnTo>
                  <a:pt x="85" y="1334"/>
                </a:lnTo>
                <a:lnTo>
                  <a:pt x="89" y="1331"/>
                </a:lnTo>
                <a:lnTo>
                  <a:pt x="90" y="1330"/>
                </a:lnTo>
                <a:lnTo>
                  <a:pt x="92" y="1329"/>
                </a:lnTo>
                <a:lnTo>
                  <a:pt x="92" y="1329"/>
                </a:lnTo>
                <a:lnTo>
                  <a:pt x="90" y="1327"/>
                </a:lnTo>
                <a:lnTo>
                  <a:pt x="88" y="1324"/>
                </a:lnTo>
                <a:lnTo>
                  <a:pt x="85" y="1320"/>
                </a:lnTo>
                <a:lnTo>
                  <a:pt x="83" y="1316"/>
                </a:lnTo>
                <a:lnTo>
                  <a:pt x="85" y="1313"/>
                </a:lnTo>
                <a:lnTo>
                  <a:pt x="89" y="1310"/>
                </a:lnTo>
                <a:lnTo>
                  <a:pt x="96" y="1306"/>
                </a:lnTo>
                <a:lnTo>
                  <a:pt x="96" y="1306"/>
                </a:lnTo>
                <a:lnTo>
                  <a:pt x="109" y="1301"/>
                </a:lnTo>
                <a:lnTo>
                  <a:pt x="114" y="1297"/>
                </a:lnTo>
                <a:lnTo>
                  <a:pt x="119" y="1296"/>
                </a:lnTo>
                <a:lnTo>
                  <a:pt x="127" y="1294"/>
                </a:lnTo>
                <a:lnTo>
                  <a:pt x="127" y="1294"/>
                </a:lnTo>
                <a:lnTo>
                  <a:pt x="131" y="1291"/>
                </a:lnTo>
                <a:lnTo>
                  <a:pt x="135" y="1289"/>
                </a:lnTo>
                <a:lnTo>
                  <a:pt x="145" y="1280"/>
                </a:lnTo>
                <a:lnTo>
                  <a:pt x="155" y="1269"/>
                </a:lnTo>
                <a:lnTo>
                  <a:pt x="166" y="1256"/>
                </a:lnTo>
                <a:lnTo>
                  <a:pt x="185" y="1235"/>
                </a:lnTo>
                <a:lnTo>
                  <a:pt x="191" y="1229"/>
                </a:lnTo>
                <a:lnTo>
                  <a:pt x="192" y="1229"/>
                </a:lnTo>
                <a:lnTo>
                  <a:pt x="193" y="1229"/>
                </a:lnTo>
                <a:lnTo>
                  <a:pt x="193" y="1229"/>
                </a:lnTo>
                <a:lnTo>
                  <a:pt x="198" y="1238"/>
                </a:lnTo>
                <a:lnTo>
                  <a:pt x="205" y="1250"/>
                </a:lnTo>
                <a:lnTo>
                  <a:pt x="214" y="1265"/>
                </a:lnTo>
                <a:lnTo>
                  <a:pt x="214" y="1265"/>
                </a:lnTo>
                <a:lnTo>
                  <a:pt x="201" y="1303"/>
                </a:lnTo>
                <a:lnTo>
                  <a:pt x="188" y="1347"/>
                </a:lnTo>
                <a:lnTo>
                  <a:pt x="188" y="1347"/>
                </a:lnTo>
                <a:lnTo>
                  <a:pt x="188" y="1352"/>
                </a:lnTo>
                <a:lnTo>
                  <a:pt x="191" y="1354"/>
                </a:lnTo>
                <a:lnTo>
                  <a:pt x="193" y="1357"/>
                </a:lnTo>
                <a:lnTo>
                  <a:pt x="193" y="1357"/>
                </a:lnTo>
                <a:lnTo>
                  <a:pt x="185" y="1377"/>
                </a:lnTo>
                <a:lnTo>
                  <a:pt x="180" y="1395"/>
                </a:lnTo>
                <a:lnTo>
                  <a:pt x="179" y="1403"/>
                </a:lnTo>
                <a:lnTo>
                  <a:pt x="178" y="1410"/>
                </a:lnTo>
                <a:lnTo>
                  <a:pt x="178" y="1410"/>
                </a:lnTo>
                <a:lnTo>
                  <a:pt x="179" y="1414"/>
                </a:lnTo>
                <a:lnTo>
                  <a:pt x="180" y="1416"/>
                </a:lnTo>
                <a:lnTo>
                  <a:pt x="184" y="1421"/>
                </a:lnTo>
                <a:lnTo>
                  <a:pt x="191" y="1425"/>
                </a:lnTo>
                <a:lnTo>
                  <a:pt x="198" y="1427"/>
                </a:lnTo>
                <a:lnTo>
                  <a:pt x="206" y="1428"/>
                </a:lnTo>
                <a:lnTo>
                  <a:pt x="214" y="1429"/>
                </a:lnTo>
                <a:lnTo>
                  <a:pt x="222" y="1429"/>
                </a:lnTo>
                <a:lnTo>
                  <a:pt x="230" y="1428"/>
                </a:lnTo>
                <a:lnTo>
                  <a:pt x="230" y="1428"/>
                </a:lnTo>
                <a:lnTo>
                  <a:pt x="248" y="1427"/>
                </a:lnTo>
                <a:lnTo>
                  <a:pt x="279" y="1426"/>
                </a:lnTo>
                <a:lnTo>
                  <a:pt x="312" y="1425"/>
                </a:lnTo>
                <a:lnTo>
                  <a:pt x="339" y="1423"/>
                </a:lnTo>
                <a:lnTo>
                  <a:pt x="339" y="1423"/>
                </a:lnTo>
                <a:lnTo>
                  <a:pt x="372" y="1421"/>
                </a:lnTo>
                <a:lnTo>
                  <a:pt x="378" y="1420"/>
                </a:lnTo>
                <a:lnTo>
                  <a:pt x="382" y="1419"/>
                </a:lnTo>
                <a:lnTo>
                  <a:pt x="385" y="1416"/>
                </a:lnTo>
                <a:lnTo>
                  <a:pt x="388" y="1413"/>
                </a:lnTo>
                <a:lnTo>
                  <a:pt x="388" y="1413"/>
                </a:lnTo>
                <a:lnTo>
                  <a:pt x="388" y="1409"/>
                </a:lnTo>
                <a:lnTo>
                  <a:pt x="386" y="1406"/>
                </a:lnTo>
                <a:lnTo>
                  <a:pt x="384" y="1403"/>
                </a:lnTo>
                <a:lnTo>
                  <a:pt x="381" y="1400"/>
                </a:lnTo>
                <a:lnTo>
                  <a:pt x="372" y="1395"/>
                </a:lnTo>
                <a:lnTo>
                  <a:pt x="364" y="1390"/>
                </a:lnTo>
                <a:lnTo>
                  <a:pt x="364" y="1390"/>
                </a:lnTo>
                <a:lnTo>
                  <a:pt x="358" y="1386"/>
                </a:lnTo>
                <a:lnTo>
                  <a:pt x="355" y="1381"/>
                </a:lnTo>
                <a:lnTo>
                  <a:pt x="351" y="1375"/>
                </a:lnTo>
                <a:lnTo>
                  <a:pt x="351" y="1375"/>
                </a:lnTo>
                <a:lnTo>
                  <a:pt x="356" y="1374"/>
                </a:lnTo>
                <a:lnTo>
                  <a:pt x="363" y="1370"/>
                </a:lnTo>
                <a:lnTo>
                  <a:pt x="366" y="1369"/>
                </a:lnTo>
                <a:lnTo>
                  <a:pt x="369" y="1366"/>
                </a:lnTo>
                <a:lnTo>
                  <a:pt x="370" y="1363"/>
                </a:lnTo>
                <a:lnTo>
                  <a:pt x="370" y="1360"/>
                </a:lnTo>
                <a:lnTo>
                  <a:pt x="370" y="1360"/>
                </a:lnTo>
                <a:lnTo>
                  <a:pt x="366" y="1356"/>
                </a:lnTo>
                <a:lnTo>
                  <a:pt x="363" y="1354"/>
                </a:lnTo>
                <a:lnTo>
                  <a:pt x="355" y="1348"/>
                </a:lnTo>
                <a:lnTo>
                  <a:pt x="345" y="1344"/>
                </a:lnTo>
                <a:lnTo>
                  <a:pt x="336" y="1342"/>
                </a:lnTo>
                <a:lnTo>
                  <a:pt x="336" y="1342"/>
                </a:lnTo>
                <a:lnTo>
                  <a:pt x="313" y="1334"/>
                </a:lnTo>
                <a:lnTo>
                  <a:pt x="320" y="1329"/>
                </a:lnTo>
                <a:lnTo>
                  <a:pt x="309" y="1301"/>
                </a:lnTo>
                <a:lnTo>
                  <a:pt x="309" y="1301"/>
                </a:lnTo>
                <a:lnTo>
                  <a:pt x="307" y="1297"/>
                </a:lnTo>
                <a:lnTo>
                  <a:pt x="306" y="1287"/>
                </a:lnTo>
                <a:lnTo>
                  <a:pt x="306" y="1280"/>
                </a:lnTo>
                <a:lnTo>
                  <a:pt x="309" y="1271"/>
                </a:lnTo>
                <a:lnTo>
                  <a:pt x="311" y="1263"/>
                </a:lnTo>
                <a:lnTo>
                  <a:pt x="316" y="1255"/>
                </a:lnTo>
                <a:lnTo>
                  <a:pt x="316" y="1255"/>
                </a:lnTo>
                <a:lnTo>
                  <a:pt x="342" y="1216"/>
                </a:lnTo>
                <a:lnTo>
                  <a:pt x="357" y="1191"/>
                </a:lnTo>
                <a:lnTo>
                  <a:pt x="357" y="1191"/>
                </a:lnTo>
                <a:lnTo>
                  <a:pt x="383" y="1155"/>
                </a:lnTo>
                <a:lnTo>
                  <a:pt x="403" y="1126"/>
                </a:lnTo>
                <a:lnTo>
                  <a:pt x="418" y="1104"/>
                </a:lnTo>
                <a:lnTo>
                  <a:pt x="418" y="1104"/>
                </a:lnTo>
                <a:lnTo>
                  <a:pt x="427" y="1090"/>
                </a:lnTo>
                <a:lnTo>
                  <a:pt x="432" y="1077"/>
                </a:lnTo>
                <a:lnTo>
                  <a:pt x="441" y="1053"/>
                </a:lnTo>
                <a:lnTo>
                  <a:pt x="441" y="1053"/>
                </a:lnTo>
                <a:lnTo>
                  <a:pt x="449" y="1023"/>
                </a:lnTo>
                <a:lnTo>
                  <a:pt x="460" y="974"/>
                </a:lnTo>
                <a:lnTo>
                  <a:pt x="474" y="909"/>
                </a:lnTo>
                <a:lnTo>
                  <a:pt x="474" y="909"/>
                </a:lnTo>
                <a:lnTo>
                  <a:pt x="502" y="953"/>
                </a:lnTo>
                <a:lnTo>
                  <a:pt x="523" y="986"/>
                </a:lnTo>
                <a:lnTo>
                  <a:pt x="533" y="1001"/>
                </a:lnTo>
                <a:lnTo>
                  <a:pt x="537" y="1012"/>
                </a:lnTo>
                <a:lnTo>
                  <a:pt x="537" y="1012"/>
                </a:lnTo>
                <a:lnTo>
                  <a:pt x="542" y="1024"/>
                </a:lnTo>
                <a:lnTo>
                  <a:pt x="546" y="1039"/>
                </a:lnTo>
                <a:lnTo>
                  <a:pt x="554" y="1076"/>
                </a:lnTo>
                <a:lnTo>
                  <a:pt x="561" y="1109"/>
                </a:lnTo>
                <a:lnTo>
                  <a:pt x="563" y="1127"/>
                </a:lnTo>
                <a:lnTo>
                  <a:pt x="563" y="1127"/>
                </a:lnTo>
                <a:lnTo>
                  <a:pt x="568" y="1164"/>
                </a:lnTo>
                <a:lnTo>
                  <a:pt x="576" y="1222"/>
                </a:lnTo>
                <a:lnTo>
                  <a:pt x="576" y="1222"/>
                </a:lnTo>
                <a:lnTo>
                  <a:pt x="586" y="1278"/>
                </a:lnTo>
                <a:lnTo>
                  <a:pt x="592" y="1321"/>
                </a:lnTo>
                <a:lnTo>
                  <a:pt x="592" y="1321"/>
                </a:lnTo>
                <a:lnTo>
                  <a:pt x="594" y="1335"/>
                </a:lnTo>
                <a:lnTo>
                  <a:pt x="599" y="1350"/>
                </a:lnTo>
                <a:lnTo>
                  <a:pt x="602" y="1364"/>
                </a:lnTo>
                <a:lnTo>
                  <a:pt x="605" y="1373"/>
                </a:lnTo>
                <a:lnTo>
                  <a:pt x="605" y="1373"/>
                </a:lnTo>
                <a:lnTo>
                  <a:pt x="605" y="1374"/>
                </a:lnTo>
                <a:lnTo>
                  <a:pt x="606" y="1376"/>
                </a:lnTo>
                <a:lnTo>
                  <a:pt x="611" y="1381"/>
                </a:lnTo>
                <a:lnTo>
                  <a:pt x="618" y="1386"/>
                </a:lnTo>
                <a:lnTo>
                  <a:pt x="618" y="1386"/>
                </a:lnTo>
                <a:lnTo>
                  <a:pt x="615" y="1394"/>
                </a:lnTo>
                <a:lnTo>
                  <a:pt x="611" y="1413"/>
                </a:lnTo>
                <a:lnTo>
                  <a:pt x="608" y="1425"/>
                </a:lnTo>
                <a:lnTo>
                  <a:pt x="608" y="1434"/>
                </a:lnTo>
                <a:lnTo>
                  <a:pt x="609" y="1442"/>
                </a:lnTo>
                <a:lnTo>
                  <a:pt x="611" y="1445"/>
                </a:lnTo>
                <a:lnTo>
                  <a:pt x="612" y="1447"/>
                </a:lnTo>
                <a:lnTo>
                  <a:pt x="612" y="1447"/>
                </a:lnTo>
                <a:lnTo>
                  <a:pt x="615" y="1447"/>
                </a:lnTo>
                <a:lnTo>
                  <a:pt x="621" y="1448"/>
                </a:lnTo>
                <a:lnTo>
                  <a:pt x="638" y="1448"/>
                </a:lnTo>
                <a:lnTo>
                  <a:pt x="684" y="1445"/>
                </a:lnTo>
                <a:lnTo>
                  <a:pt x="760" y="1436"/>
                </a:lnTo>
                <a:lnTo>
                  <a:pt x="760" y="1436"/>
                </a:lnTo>
                <a:lnTo>
                  <a:pt x="767" y="1435"/>
                </a:lnTo>
                <a:lnTo>
                  <a:pt x="776" y="1433"/>
                </a:lnTo>
                <a:lnTo>
                  <a:pt x="796" y="1426"/>
                </a:lnTo>
                <a:lnTo>
                  <a:pt x="815" y="1418"/>
                </a:lnTo>
                <a:lnTo>
                  <a:pt x="826" y="1410"/>
                </a:lnTo>
                <a:lnTo>
                  <a:pt x="826" y="1410"/>
                </a:lnTo>
                <a:lnTo>
                  <a:pt x="833" y="1406"/>
                </a:lnTo>
                <a:lnTo>
                  <a:pt x="838" y="1400"/>
                </a:lnTo>
                <a:lnTo>
                  <a:pt x="839" y="1397"/>
                </a:lnTo>
                <a:lnTo>
                  <a:pt x="840" y="1394"/>
                </a:lnTo>
                <a:lnTo>
                  <a:pt x="840" y="1390"/>
                </a:lnTo>
                <a:lnTo>
                  <a:pt x="839" y="1388"/>
                </a:lnTo>
                <a:lnTo>
                  <a:pt x="839" y="1388"/>
                </a:lnTo>
                <a:lnTo>
                  <a:pt x="836" y="1383"/>
                </a:lnTo>
                <a:lnTo>
                  <a:pt x="832" y="1380"/>
                </a:lnTo>
                <a:lnTo>
                  <a:pt x="825" y="1376"/>
                </a:lnTo>
                <a:lnTo>
                  <a:pt x="813" y="1373"/>
                </a:lnTo>
                <a:lnTo>
                  <a:pt x="813" y="1373"/>
                </a:lnTo>
                <a:lnTo>
                  <a:pt x="784" y="1362"/>
                </a:lnTo>
                <a:lnTo>
                  <a:pt x="771" y="1359"/>
                </a:lnTo>
                <a:lnTo>
                  <a:pt x="763" y="1357"/>
                </a:lnTo>
                <a:lnTo>
                  <a:pt x="763" y="1357"/>
                </a:lnTo>
                <a:lnTo>
                  <a:pt x="753" y="1357"/>
                </a:lnTo>
                <a:lnTo>
                  <a:pt x="740" y="1356"/>
                </a:lnTo>
                <a:lnTo>
                  <a:pt x="724" y="1355"/>
                </a:lnTo>
                <a:lnTo>
                  <a:pt x="710" y="1349"/>
                </a:lnTo>
                <a:lnTo>
                  <a:pt x="710" y="1349"/>
                </a:lnTo>
                <a:lnTo>
                  <a:pt x="706" y="1330"/>
                </a:lnTo>
                <a:lnTo>
                  <a:pt x="704" y="1314"/>
                </a:lnTo>
                <a:lnTo>
                  <a:pt x="701" y="1301"/>
                </a:lnTo>
                <a:lnTo>
                  <a:pt x="701" y="1301"/>
                </a:lnTo>
                <a:lnTo>
                  <a:pt x="697" y="1284"/>
                </a:lnTo>
                <a:lnTo>
                  <a:pt x="691" y="1256"/>
                </a:lnTo>
                <a:lnTo>
                  <a:pt x="685" y="1224"/>
                </a:lnTo>
                <a:lnTo>
                  <a:pt x="684" y="1209"/>
                </a:lnTo>
                <a:lnTo>
                  <a:pt x="684" y="1194"/>
                </a:lnTo>
                <a:lnTo>
                  <a:pt x="684" y="1194"/>
                </a:lnTo>
                <a:lnTo>
                  <a:pt x="684" y="1138"/>
                </a:lnTo>
                <a:lnTo>
                  <a:pt x="684" y="1094"/>
                </a:lnTo>
                <a:lnTo>
                  <a:pt x="684" y="1094"/>
                </a:lnTo>
                <a:lnTo>
                  <a:pt x="681" y="1078"/>
                </a:lnTo>
                <a:lnTo>
                  <a:pt x="674" y="1047"/>
                </a:lnTo>
                <a:lnTo>
                  <a:pt x="654" y="966"/>
                </a:lnTo>
                <a:lnTo>
                  <a:pt x="625" y="854"/>
                </a:lnTo>
                <a:lnTo>
                  <a:pt x="620" y="830"/>
                </a:lnTo>
                <a:lnTo>
                  <a:pt x="620" y="830"/>
                </a:lnTo>
                <a:lnTo>
                  <a:pt x="625" y="797"/>
                </a:lnTo>
                <a:lnTo>
                  <a:pt x="625" y="797"/>
                </a:lnTo>
                <a:lnTo>
                  <a:pt x="620" y="774"/>
                </a:lnTo>
                <a:lnTo>
                  <a:pt x="614" y="751"/>
                </a:lnTo>
                <a:lnTo>
                  <a:pt x="614" y="751"/>
                </a:lnTo>
                <a:lnTo>
                  <a:pt x="615" y="751"/>
                </a:lnTo>
                <a:lnTo>
                  <a:pt x="618" y="749"/>
                </a:lnTo>
                <a:lnTo>
                  <a:pt x="621" y="744"/>
                </a:lnTo>
                <a:lnTo>
                  <a:pt x="622" y="736"/>
                </a:lnTo>
                <a:lnTo>
                  <a:pt x="622" y="736"/>
                </a:lnTo>
                <a:lnTo>
                  <a:pt x="622" y="710"/>
                </a:lnTo>
                <a:lnTo>
                  <a:pt x="622" y="685"/>
                </a:lnTo>
                <a:lnTo>
                  <a:pt x="622" y="631"/>
                </a:lnTo>
                <a:lnTo>
                  <a:pt x="622" y="631"/>
                </a:lnTo>
                <a:lnTo>
                  <a:pt x="621" y="596"/>
                </a:lnTo>
                <a:lnTo>
                  <a:pt x="622" y="562"/>
                </a:lnTo>
                <a:lnTo>
                  <a:pt x="625" y="526"/>
                </a:lnTo>
                <a:lnTo>
                  <a:pt x="625" y="526"/>
                </a:lnTo>
                <a:lnTo>
                  <a:pt x="629" y="475"/>
                </a:lnTo>
                <a:lnTo>
                  <a:pt x="631" y="460"/>
                </a:lnTo>
                <a:lnTo>
                  <a:pt x="633" y="447"/>
                </a:lnTo>
                <a:lnTo>
                  <a:pt x="633" y="447"/>
                </a:lnTo>
                <a:lnTo>
                  <a:pt x="633" y="437"/>
                </a:lnTo>
                <a:lnTo>
                  <a:pt x="633" y="415"/>
                </a:lnTo>
                <a:lnTo>
                  <a:pt x="631" y="360"/>
                </a:lnTo>
                <a:lnTo>
                  <a:pt x="627" y="284"/>
                </a:lnTo>
                <a:lnTo>
                  <a:pt x="627" y="284"/>
                </a:lnTo>
                <a:lnTo>
                  <a:pt x="627" y="276"/>
                </a:lnTo>
                <a:lnTo>
                  <a:pt x="625" y="268"/>
                </a:lnTo>
                <a:lnTo>
                  <a:pt x="622" y="259"/>
                </a:lnTo>
                <a:lnTo>
                  <a:pt x="622" y="259"/>
                </a:lnTo>
                <a:lnTo>
                  <a:pt x="619" y="251"/>
                </a:lnTo>
                <a:lnTo>
                  <a:pt x="618" y="249"/>
                </a:lnTo>
                <a:lnTo>
                  <a:pt x="618" y="249"/>
                </a:lnTo>
                <a:lnTo>
                  <a:pt x="618" y="246"/>
                </a:lnTo>
                <a:lnTo>
                  <a:pt x="618" y="246"/>
                </a:lnTo>
                <a:lnTo>
                  <a:pt x="616" y="237"/>
                </a:lnTo>
                <a:lnTo>
                  <a:pt x="618" y="233"/>
                </a:lnTo>
                <a:lnTo>
                  <a:pt x="614" y="217"/>
                </a:lnTo>
                <a:lnTo>
                  <a:pt x="614" y="217"/>
                </a:lnTo>
                <a:lnTo>
                  <a:pt x="623" y="211"/>
                </a:lnTo>
                <a:lnTo>
                  <a:pt x="631" y="207"/>
                </a:lnTo>
                <a:lnTo>
                  <a:pt x="635" y="202"/>
                </a:lnTo>
                <a:lnTo>
                  <a:pt x="635" y="202"/>
                </a:lnTo>
                <a:lnTo>
                  <a:pt x="641" y="188"/>
                </a:lnTo>
                <a:lnTo>
                  <a:pt x="648" y="171"/>
                </a:lnTo>
                <a:lnTo>
                  <a:pt x="648" y="171"/>
                </a:lnTo>
                <a:lnTo>
                  <a:pt x="648" y="164"/>
                </a:lnTo>
                <a:lnTo>
                  <a:pt x="648" y="157"/>
                </a:lnTo>
                <a:lnTo>
                  <a:pt x="648" y="149"/>
                </a:lnTo>
                <a:lnTo>
                  <a:pt x="648" y="149"/>
                </a:lnTo>
                <a:lnTo>
                  <a:pt x="652" y="147"/>
                </a:lnTo>
                <a:lnTo>
                  <a:pt x="654" y="144"/>
                </a:lnTo>
                <a:lnTo>
                  <a:pt x="655" y="141"/>
                </a:lnTo>
                <a:lnTo>
                  <a:pt x="655" y="141"/>
                </a:lnTo>
                <a:lnTo>
                  <a:pt x="654" y="137"/>
                </a:lnTo>
                <a:lnTo>
                  <a:pt x="652" y="132"/>
                </a:lnTo>
                <a:lnTo>
                  <a:pt x="648" y="129"/>
                </a:lnTo>
                <a:lnTo>
                  <a:pt x="645" y="123"/>
                </a:lnTo>
                <a:lnTo>
                  <a:pt x="645" y="123"/>
                </a:lnTo>
                <a:lnTo>
                  <a:pt x="644" y="118"/>
                </a:lnTo>
                <a:lnTo>
                  <a:pt x="641" y="116"/>
                </a:lnTo>
                <a:lnTo>
                  <a:pt x="638" y="111"/>
                </a:lnTo>
                <a:lnTo>
                  <a:pt x="635" y="103"/>
                </a:lnTo>
                <a:lnTo>
                  <a:pt x="635" y="103"/>
                </a:lnTo>
                <a:lnTo>
                  <a:pt x="633" y="92"/>
                </a:lnTo>
                <a:lnTo>
                  <a:pt x="633" y="85"/>
                </a:lnTo>
                <a:lnTo>
                  <a:pt x="634" y="82"/>
                </a:lnTo>
                <a:lnTo>
                  <a:pt x="635" y="79"/>
                </a:lnTo>
                <a:lnTo>
                  <a:pt x="635" y="79"/>
                </a:lnTo>
                <a:lnTo>
                  <a:pt x="642" y="79"/>
                </a:lnTo>
                <a:lnTo>
                  <a:pt x="651" y="79"/>
                </a:lnTo>
                <a:lnTo>
                  <a:pt x="651" y="79"/>
                </a:lnTo>
                <a:lnTo>
                  <a:pt x="652" y="77"/>
                </a:lnTo>
                <a:lnTo>
                  <a:pt x="652" y="71"/>
                </a:lnTo>
                <a:lnTo>
                  <a:pt x="653" y="64"/>
                </a:lnTo>
                <a:lnTo>
                  <a:pt x="658" y="62"/>
                </a:lnTo>
                <a:lnTo>
                  <a:pt x="671" y="59"/>
                </a:lnTo>
                <a:lnTo>
                  <a:pt x="671" y="59"/>
                </a:lnTo>
                <a:lnTo>
                  <a:pt x="665" y="56"/>
                </a:lnTo>
                <a:lnTo>
                  <a:pt x="655" y="51"/>
                </a:lnTo>
                <a:lnTo>
                  <a:pt x="655" y="51"/>
                </a:lnTo>
                <a:lnTo>
                  <a:pt x="652" y="50"/>
                </a:lnTo>
                <a:lnTo>
                  <a:pt x="647" y="45"/>
                </a:lnTo>
                <a:lnTo>
                  <a:pt x="640" y="39"/>
                </a:lnTo>
                <a:lnTo>
                  <a:pt x="629" y="31"/>
                </a:lnTo>
                <a:lnTo>
                  <a:pt x="629" y="31"/>
                </a:lnTo>
                <a:lnTo>
                  <a:pt x="613" y="18"/>
                </a:lnTo>
                <a:lnTo>
                  <a:pt x="606" y="13"/>
                </a:lnTo>
                <a:lnTo>
                  <a:pt x="594" y="9"/>
                </a:lnTo>
                <a:lnTo>
                  <a:pt x="594" y="9"/>
                </a:lnTo>
                <a:lnTo>
                  <a:pt x="587" y="5"/>
                </a:lnTo>
                <a:lnTo>
                  <a:pt x="579" y="4"/>
                </a:lnTo>
                <a:lnTo>
                  <a:pt x="562" y="2"/>
                </a:lnTo>
                <a:lnTo>
                  <a:pt x="544" y="0"/>
                </a:lnTo>
                <a:lnTo>
                  <a:pt x="526" y="0"/>
                </a:lnTo>
                <a:lnTo>
                  <a:pt x="526" y="0"/>
                </a:lnTo>
                <a:lnTo>
                  <a:pt x="509" y="0"/>
                </a:lnTo>
                <a:lnTo>
                  <a:pt x="498" y="2"/>
                </a:lnTo>
                <a:lnTo>
                  <a:pt x="491" y="3"/>
                </a:lnTo>
                <a:lnTo>
                  <a:pt x="491" y="3"/>
                </a:lnTo>
                <a:lnTo>
                  <a:pt x="489" y="3"/>
                </a:lnTo>
                <a:lnTo>
                  <a:pt x="478" y="5"/>
                </a:lnTo>
                <a:lnTo>
                  <a:pt x="471" y="9"/>
                </a:lnTo>
                <a:lnTo>
                  <a:pt x="463" y="12"/>
                </a:lnTo>
                <a:lnTo>
                  <a:pt x="454" y="18"/>
                </a:lnTo>
                <a:lnTo>
                  <a:pt x="443" y="26"/>
                </a:lnTo>
                <a:lnTo>
                  <a:pt x="443" y="26"/>
                </a:lnTo>
                <a:lnTo>
                  <a:pt x="434" y="36"/>
                </a:lnTo>
                <a:lnTo>
                  <a:pt x="425" y="46"/>
                </a:lnTo>
                <a:lnTo>
                  <a:pt x="418" y="58"/>
                </a:lnTo>
                <a:lnTo>
                  <a:pt x="412" y="71"/>
                </a:lnTo>
                <a:lnTo>
                  <a:pt x="408" y="83"/>
                </a:lnTo>
                <a:lnTo>
                  <a:pt x="405" y="96"/>
                </a:lnTo>
                <a:lnTo>
                  <a:pt x="403" y="108"/>
                </a:lnTo>
                <a:lnTo>
                  <a:pt x="403" y="118"/>
                </a:lnTo>
                <a:lnTo>
                  <a:pt x="403" y="118"/>
                </a:lnTo>
                <a:lnTo>
                  <a:pt x="403" y="138"/>
                </a:lnTo>
                <a:lnTo>
                  <a:pt x="405" y="156"/>
                </a:lnTo>
                <a:lnTo>
                  <a:pt x="408" y="182"/>
                </a:lnTo>
                <a:lnTo>
                  <a:pt x="408" y="182"/>
                </a:lnTo>
                <a:lnTo>
                  <a:pt x="410" y="195"/>
                </a:lnTo>
                <a:lnTo>
                  <a:pt x="411" y="201"/>
                </a:lnTo>
                <a:lnTo>
                  <a:pt x="410" y="204"/>
                </a:lnTo>
                <a:lnTo>
                  <a:pt x="410" y="204"/>
                </a:lnTo>
                <a:close/>
                <a:moveTo>
                  <a:pt x="318" y="793"/>
                </a:moveTo>
                <a:lnTo>
                  <a:pt x="318" y="793"/>
                </a:lnTo>
                <a:lnTo>
                  <a:pt x="323" y="804"/>
                </a:lnTo>
                <a:lnTo>
                  <a:pt x="326" y="814"/>
                </a:lnTo>
                <a:lnTo>
                  <a:pt x="329" y="821"/>
                </a:lnTo>
                <a:lnTo>
                  <a:pt x="329" y="821"/>
                </a:lnTo>
                <a:lnTo>
                  <a:pt x="329" y="824"/>
                </a:lnTo>
                <a:lnTo>
                  <a:pt x="327" y="829"/>
                </a:lnTo>
                <a:lnTo>
                  <a:pt x="326" y="839"/>
                </a:lnTo>
                <a:lnTo>
                  <a:pt x="326" y="839"/>
                </a:lnTo>
                <a:lnTo>
                  <a:pt x="326" y="853"/>
                </a:lnTo>
                <a:lnTo>
                  <a:pt x="326" y="867"/>
                </a:lnTo>
                <a:lnTo>
                  <a:pt x="326" y="867"/>
                </a:lnTo>
                <a:lnTo>
                  <a:pt x="327" y="878"/>
                </a:lnTo>
                <a:lnTo>
                  <a:pt x="329" y="885"/>
                </a:lnTo>
                <a:lnTo>
                  <a:pt x="324" y="882"/>
                </a:lnTo>
                <a:lnTo>
                  <a:pt x="290" y="852"/>
                </a:lnTo>
                <a:lnTo>
                  <a:pt x="290" y="852"/>
                </a:lnTo>
                <a:lnTo>
                  <a:pt x="297" y="852"/>
                </a:lnTo>
                <a:lnTo>
                  <a:pt x="303" y="852"/>
                </a:lnTo>
                <a:lnTo>
                  <a:pt x="309" y="852"/>
                </a:lnTo>
                <a:lnTo>
                  <a:pt x="309" y="852"/>
                </a:lnTo>
                <a:lnTo>
                  <a:pt x="310" y="850"/>
                </a:lnTo>
                <a:lnTo>
                  <a:pt x="311" y="849"/>
                </a:lnTo>
                <a:lnTo>
                  <a:pt x="313" y="846"/>
                </a:lnTo>
                <a:lnTo>
                  <a:pt x="314" y="841"/>
                </a:lnTo>
                <a:lnTo>
                  <a:pt x="316" y="836"/>
                </a:lnTo>
                <a:lnTo>
                  <a:pt x="316" y="836"/>
                </a:lnTo>
                <a:lnTo>
                  <a:pt x="317" y="833"/>
                </a:lnTo>
                <a:lnTo>
                  <a:pt x="318" y="830"/>
                </a:lnTo>
                <a:lnTo>
                  <a:pt x="318" y="826"/>
                </a:lnTo>
                <a:lnTo>
                  <a:pt x="318" y="826"/>
                </a:lnTo>
                <a:lnTo>
                  <a:pt x="318" y="822"/>
                </a:lnTo>
                <a:lnTo>
                  <a:pt x="318" y="819"/>
                </a:lnTo>
                <a:lnTo>
                  <a:pt x="316" y="810"/>
                </a:lnTo>
                <a:lnTo>
                  <a:pt x="316" y="810"/>
                </a:lnTo>
                <a:lnTo>
                  <a:pt x="316" y="806"/>
                </a:lnTo>
                <a:lnTo>
                  <a:pt x="317" y="800"/>
                </a:lnTo>
                <a:lnTo>
                  <a:pt x="318" y="793"/>
                </a:lnTo>
                <a:lnTo>
                  <a:pt x="318" y="79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id="{DC01603F-BBB8-4015-9E77-153BF881A423}"/>
              </a:ext>
            </a:extLst>
          </p:cNvPr>
          <p:cNvSpPr>
            <a:spLocks noEditPoints="1"/>
          </p:cNvSpPr>
          <p:nvPr/>
        </p:nvSpPr>
        <p:spPr bwMode="auto">
          <a:xfrm>
            <a:off x="8238366" y="810474"/>
            <a:ext cx="842326" cy="1666492"/>
          </a:xfrm>
          <a:custGeom>
            <a:avLst/>
            <a:gdLst>
              <a:gd name="T0" fmla="*/ 38 w 603"/>
              <a:gd name="T1" fmla="*/ 714 h 1193"/>
              <a:gd name="T2" fmla="*/ 55 w 603"/>
              <a:gd name="T3" fmla="*/ 750 h 1193"/>
              <a:gd name="T4" fmla="*/ 67 w 603"/>
              <a:gd name="T5" fmla="*/ 762 h 1193"/>
              <a:gd name="T6" fmla="*/ 63 w 603"/>
              <a:gd name="T7" fmla="*/ 894 h 1193"/>
              <a:gd name="T8" fmla="*/ 43 w 603"/>
              <a:gd name="T9" fmla="*/ 953 h 1193"/>
              <a:gd name="T10" fmla="*/ 47 w 603"/>
              <a:gd name="T11" fmla="*/ 1012 h 1193"/>
              <a:gd name="T12" fmla="*/ 20 w 603"/>
              <a:gd name="T13" fmla="*/ 1020 h 1193"/>
              <a:gd name="T14" fmla="*/ 1 w 603"/>
              <a:gd name="T15" fmla="*/ 1042 h 1193"/>
              <a:gd name="T16" fmla="*/ 29 w 603"/>
              <a:gd name="T17" fmla="*/ 1135 h 1193"/>
              <a:gd name="T18" fmla="*/ 91 w 603"/>
              <a:gd name="T19" fmla="*/ 1169 h 1193"/>
              <a:gd name="T20" fmla="*/ 153 w 603"/>
              <a:gd name="T21" fmla="*/ 1191 h 1193"/>
              <a:gd name="T22" fmla="*/ 196 w 603"/>
              <a:gd name="T23" fmla="*/ 1174 h 1193"/>
              <a:gd name="T24" fmla="*/ 187 w 603"/>
              <a:gd name="T25" fmla="*/ 1145 h 1193"/>
              <a:gd name="T26" fmla="*/ 251 w 603"/>
              <a:gd name="T27" fmla="*/ 1126 h 1193"/>
              <a:gd name="T28" fmla="*/ 220 w 603"/>
              <a:gd name="T29" fmla="*/ 1103 h 1193"/>
              <a:gd name="T30" fmla="*/ 190 w 603"/>
              <a:gd name="T31" fmla="*/ 1072 h 1193"/>
              <a:gd name="T32" fmla="*/ 254 w 603"/>
              <a:gd name="T33" fmla="*/ 906 h 1193"/>
              <a:gd name="T34" fmla="*/ 294 w 603"/>
              <a:gd name="T35" fmla="*/ 853 h 1193"/>
              <a:gd name="T36" fmla="*/ 345 w 603"/>
              <a:gd name="T37" fmla="*/ 890 h 1193"/>
              <a:gd name="T38" fmla="*/ 372 w 603"/>
              <a:gd name="T39" fmla="*/ 988 h 1193"/>
              <a:gd name="T40" fmla="*/ 402 w 603"/>
              <a:gd name="T41" fmla="*/ 1140 h 1193"/>
              <a:gd name="T42" fmla="*/ 422 w 603"/>
              <a:gd name="T43" fmla="*/ 1183 h 1193"/>
              <a:gd name="T44" fmla="*/ 572 w 603"/>
              <a:gd name="T45" fmla="*/ 1182 h 1193"/>
              <a:gd name="T46" fmla="*/ 602 w 603"/>
              <a:gd name="T47" fmla="*/ 1157 h 1193"/>
              <a:gd name="T48" fmla="*/ 571 w 603"/>
              <a:gd name="T49" fmla="*/ 1139 h 1193"/>
              <a:gd name="T50" fmla="*/ 507 w 603"/>
              <a:gd name="T51" fmla="*/ 1107 h 1193"/>
              <a:gd name="T52" fmla="*/ 469 w 603"/>
              <a:gd name="T53" fmla="*/ 891 h 1193"/>
              <a:gd name="T54" fmla="*/ 445 w 603"/>
              <a:gd name="T55" fmla="*/ 700 h 1193"/>
              <a:gd name="T56" fmla="*/ 443 w 603"/>
              <a:gd name="T57" fmla="*/ 652 h 1193"/>
              <a:gd name="T58" fmla="*/ 428 w 603"/>
              <a:gd name="T59" fmla="*/ 632 h 1193"/>
              <a:gd name="T60" fmla="*/ 403 w 603"/>
              <a:gd name="T61" fmla="*/ 465 h 1193"/>
              <a:gd name="T62" fmla="*/ 398 w 603"/>
              <a:gd name="T63" fmla="*/ 372 h 1193"/>
              <a:gd name="T64" fmla="*/ 402 w 603"/>
              <a:gd name="T65" fmla="*/ 345 h 1193"/>
              <a:gd name="T66" fmla="*/ 397 w 603"/>
              <a:gd name="T67" fmla="*/ 269 h 1193"/>
              <a:gd name="T68" fmla="*/ 373 w 603"/>
              <a:gd name="T69" fmla="*/ 250 h 1193"/>
              <a:gd name="T70" fmla="*/ 368 w 603"/>
              <a:gd name="T71" fmla="*/ 183 h 1193"/>
              <a:gd name="T72" fmla="*/ 392 w 603"/>
              <a:gd name="T73" fmla="*/ 164 h 1193"/>
              <a:gd name="T74" fmla="*/ 417 w 603"/>
              <a:gd name="T75" fmla="*/ 88 h 1193"/>
              <a:gd name="T76" fmla="*/ 397 w 603"/>
              <a:gd name="T77" fmla="*/ 25 h 1193"/>
              <a:gd name="T78" fmla="*/ 349 w 603"/>
              <a:gd name="T79" fmla="*/ 1 h 1193"/>
              <a:gd name="T80" fmla="*/ 321 w 603"/>
              <a:gd name="T81" fmla="*/ 6 h 1193"/>
              <a:gd name="T82" fmla="*/ 301 w 603"/>
              <a:gd name="T83" fmla="*/ 25 h 1193"/>
              <a:gd name="T84" fmla="*/ 273 w 603"/>
              <a:gd name="T85" fmla="*/ 73 h 1193"/>
              <a:gd name="T86" fmla="*/ 257 w 603"/>
              <a:gd name="T87" fmla="*/ 123 h 1193"/>
              <a:gd name="T88" fmla="*/ 250 w 603"/>
              <a:gd name="T89" fmla="*/ 153 h 1193"/>
              <a:gd name="T90" fmla="*/ 257 w 603"/>
              <a:gd name="T91" fmla="*/ 170 h 1193"/>
              <a:gd name="T92" fmla="*/ 263 w 603"/>
              <a:gd name="T93" fmla="*/ 198 h 1193"/>
              <a:gd name="T94" fmla="*/ 220 w 603"/>
              <a:gd name="T95" fmla="*/ 241 h 1193"/>
              <a:gd name="T96" fmla="*/ 206 w 603"/>
              <a:gd name="T97" fmla="*/ 365 h 1193"/>
              <a:gd name="T98" fmla="*/ 188 w 603"/>
              <a:gd name="T99" fmla="*/ 486 h 1193"/>
              <a:gd name="T100" fmla="*/ 145 w 603"/>
              <a:gd name="T101" fmla="*/ 461 h 1193"/>
              <a:gd name="T102" fmla="*/ 90 w 603"/>
              <a:gd name="T103" fmla="*/ 489 h 1193"/>
              <a:gd name="T104" fmla="*/ 63 w 603"/>
              <a:gd name="T105" fmla="*/ 554 h 1193"/>
              <a:gd name="T106" fmla="*/ 53 w 603"/>
              <a:gd name="T107" fmla="*/ 642 h 1193"/>
              <a:gd name="T108" fmla="*/ 201 w 603"/>
              <a:gd name="T109" fmla="*/ 556 h 1193"/>
              <a:gd name="T110" fmla="*/ 231 w 603"/>
              <a:gd name="T111" fmla="*/ 532 h 1193"/>
              <a:gd name="T112" fmla="*/ 225 w 603"/>
              <a:gd name="T113" fmla="*/ 599 h 1193"/>
              <a:gd name="T114" fmla="*/ 202 w 603"/>
              <a:gd name="T115" fmla="*/ 663 h 1193"/>
              <a:gd name="T116" fmla="*/ 176 w 603"/>
              <a:gd name="T117" fmla="*/ 635 h 1193"/>
              <a:gd name="T118" fmla="*/ 178 w 603"/>
              <a:gd name="T119" fmla="*/ 601 h 1193"/>
              <a:gd name="T120" fmla="*/ 201 w 603"/>
              <a:gd name="T121" fmla="*/ 571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3" h="1193">
                <a:moveTo>
                  <a:pt x="53" y="762"/>
                </a:moveTo>
                <a:lnTo>
                  <a:pt x="53" y="762"/>
                </a:lnTo>
                <a:lnTo>
                  <a:pt x="53" y="761"/>
                </a:lnTo>
                <a:lnTo>
                  <a:pt x="53" y="761"/>
                </a:lnTo>
                <a:lnTo>
                  <a:pt x="53" y="762"/>
                </a:lnTo>
                <a:lnTo>
                  <a:pt x="53" y="762"/>
                </a:lnTo>
                <a:close/>
                <a:moveTo>
                  <a:pt x="38" y="714"/>
                </a:moveTo>
                <a:lnTo>
                  <a:pt x="38" y="714"/>
                </a:lnTo>
                <a:lnTo>
                  <a:pt x="40" y="720"/>
                </a:lnTo>
                <a:lnTo>
                  <a:pt x="41" y="727"/>
                </a:lnTo>
                <a:lnTo>
                  <a:pt x="46" y="741"/>
                </a:lnTo>
                <a:lnTo>
                  <a:pt x="53" y="761"/>
                </a:lnTo>
                <a:lnTo>
                  <a:pt x="53" y="761"/>
                </a:lnTo>
                <a:lnTo>
                  <a:pt x="55" y="750"/>
                </a:lnTo>
                <a:lnTo>
                  <a:pt x="57" y="743"/>
                </a:lnTo>
                <a:lnTo>
                  <a:pt x="57" y="743"/>
                </a:lnTo>
                <a:lnTo>
                  <a:pt x="62" y="751"/>
                </a:lnTo>
                <a:lnTo>
                  <a:pt x="66" y="759"/>
                </a:lnTo>
                <a:lnTo>
                  <a:pt x="67" y="761"/>
                </a:lnTo>
                <a:lnTo>
                  <a:pt x="67" y="762"/>
                </a:lnTo>
                <a:lnTo>
                  <a:pt x="67" y="762"/>
                </a:lnTo>
                <a:lnTo>
                  <a:pt x="66" y="764"/>
                </a:lnTo>
                <a:lnTo>
                  <a:pt x="67" y="772"/>
                </a:lnTo>
                <a:lnTo>
                  <a:pt x="67" y="772"/>
                </a:lnTo>
                <a:lnTo>
                  <a:pt x="72" y="800"/>
                </a:lnTo>
                <a:lnTo>
                  <a:pt x="72" y="800"/>
                </a:lnTo>
                <a:lnTo>
                  <a:pt x="68" y="853"/>
                </a:lnTo>
                <a:lnTo>
                  <a:pt x="63" y="894"/>
                </a:lnTo>
                <a:lnTo>
                  <a:pt x="61" y="909"/>
                </a:lnTo>
                <a:lnTo>
                  <a:pt x="57" y="920"/>
                </a:lnTo>
                <a:lnTo>
                  <a:pt x="57" y="920"/>
                </a:lnTo>
                <a:lnTo>
                  <a:pt x="47" y="943"/>
                </a:lnTo>
                <a:lnTo>
                  <a:pt x="43" y="950"/>
                </a:lnTo>
                <a:lnTo>
                  <a:pt x="43" y="953"/>
                </a:lnTo>
                <a:lnTo>
                  <a:pt x="43" y="953"/>
                </a:lnTo>
                <a:lnTo>
                  <a:pt x="48" y="956"/>
                </a:lnTo>
                <a:lnTo>
                  <a:pt x="55" y="959"/>
                </a:lnTo>
                <a:lnTo>
                  <a:pt x="67" y="963"/>
                </a:lnTo>
                <a:lnTo>
                  <a:pt x="53" y="997"/>
                </a:lnTo>
                <a:lnTo>
                  <a:pt x="53" y="997"/>
                </a:lnTo>
                <a:lnTo>
                  <a:pt x="49" y="1006"/>
                </a:lnTo>
                <a:lnTo>
                  <a:pt x="47" y="1012"/>
                </a:lnTo>
                <a:lnTo>
                  <a:pt x="44" y="1014"/>
                </a:lnTo>
                <a:lnTo>
                  <a:pt x="43" y="1016"/>
                </a:lnTo>
                <a:lnTo>
                  <a:pt x="43" y="1016"/>
                </a:lnTo>
                <a:lnTo>
                  <a:pt x="32" y="1018"/>
                </a:lnTo>
                <a:lnTo>
                  <a:pt x="24" y="1020"/>
                </a:lnTo>
                <a:lnTo>
                  <a:pt x="24" y="1020"/>
                </a:lnTo>
                <a:lnTo>
                  <a:pt x="20" y="1020"/>
                </a:lnTo>
                <a:lnTo>
                  <a:pt x="12" y="1023"/>
                </a:lnTo>
                <a:lnTo>
                  <a:pt x="7" y="1025"/>
                </a:lnTo>
                <a:lnTo>
                  <a:pt x="4" y="1028"/>
                </a:lnTo>
                <a:lnTo>
                  <a:pt x="1" y="1030"/>
                </a:lnTo>
                <a:lnTo>
                  <a:pt x="0" y="1035"/>
                </a:lnTo>
                <a:lnTo>
                  <a:pt x="0" y="1035"/>
                </a:lnTo>
                <a:lnTo>
                  <a:pt x="1" y="1042"/>
                </a:lnTo>
                <a:lnTo>
                  <a:pt x="4" y="1053"/>
                </a:lnTo>
                <a:lnTo>
                  <a:pt x="12" y="1080"/>
                </a:lnTo>
                <a:lnTo>
                  <a:pt x="24" y="1116"/>
                </a:lnTo>
                <a:lnTo>
                  <a:pt x="24" y="1116"/>
                </a:lnTo>
                <a:lnTo>
                  <a:pt x="24" y="1122"/>
                </a:lnTo>
                <a:lnTo>
                  <a:pt x="25" y="1128"/>
                </a:lnTo>
                <a:lnTo>
                  <a:pt x="29" y="1135"/>
                </a:lnTo>
                <a:lnTo>
                  <a:pt x="29" y="1135"/>
                </a:lnTo>
                <a:lnTo>
                  <a:pt x="32" y="1139"/>
                </a:lnTo>
                <a:lnTo>
                  <a:pt x="40" y="1144"/>
                </a:lnTo>
                <a:lnTo>
                  <a:pt x="59" y="1154"/>
                </a:lnTo>
                <a:lnTo>
                  <a:pt x="79" y="1164"/>
                </a:lnTo>
                <a:lnTo>
                  <a:pt x="91" y="1169"/>
                </a:lnTo>
                <a:lnTo>
                  <a:pt x="91" y="1169"/>
                </a:lnTo>
                <a:lnTo>
                  <a:pt x="102" y="1174"/>
                </a:lnTo>
                <a:lnTo>
                  <a:pt x="118" y="1182"/>
                </a:lnTo>
                <a:lnTo>
                  <a:pt x="134" y="1189"/>
                </a:lnTo>
                <a:lnTo>
                  <a:pt x="140" y="1191"/>
                </a:lnTo>
                <a:lnTo>
                  <a:pt x="144" y="1193"/>
                </a:lnTo>
                <a:lnTo>
                  <a:pt x="144" y="1193"/>
                </a:lnTo>
                <a:lnTo>
                  <a:pt x="153" y="1191"/>
                </a:lnTo>
                <a:lnTo>
                  <a:pt x="170" y="1189"/>
                </a:lnTo>
                <a:lnTo>
                  <a:pt x="178" y="1187"/>
                </a:lnTo>
                <a:lnTo>
                  <a:pt x="185" y="1183"/>
                </a:lnTo>
                <a:lnTo>
                  <a:pt x="193" y="1180"/>
                </a:lnTo>
                <a:lnTo>
                  <a:pt x="195" y="1176"/>
                </a:lnTo>
                <a:lnTo>
                  <a:pt x="196" y="1174"/>
                </a:lnTo>
                <a:lnTo>
                  <a:pt x="196" y="1174"/>
                </a:lnTo>
                <a:lnTo>
                  <a:pt x="197" y="1168"/>
                </a:lnTo>
                <a:lnTo>
                  <a:pt x="197" y="1162"/>
                </a:lnTo>
                <a:lnTo>
                  <a:pt x="196" y="1157"/>
                </a:lnTo>
                <a:lnTo>
                  <a:pt x="194" y="1153"/>
                </a:lnTo>
                <a:lnTo>
                  <a:pt x="189" y="1147"/>
                </a:lnTo>
                <a:lnTo>
                  <a:pt x="187" y="1145"/>
                </a:lnTo>
                <a:lnTo>
                  <a:pt x="187" y="1145"/>
                </a:lnTo>
                <a:lnTo>
                  <a:pt x="217" y="1141"/>
                </a:lnTo>
                <a:lnTo>
                  <a:pt x="237" y="1138"/>
                </a:lnTo>
                <a:lnTo>
                  <a:pt x="249" y="1135"/>
                </a:lnTo>
                <a:lnTo>
                  <a:pt x="249" y="1135"/>
                </a:lnTo>
                <a:lnTo>
                  <a:pt x="250" y="1134"/>
                </a:lnTo>
                <a:lnTo>
                  <a:pt x="251" y="1130"/>
                </a:lnTo>
                <a:lnTo>
                  <a:pt x="251" y="1126"/>
                </a:lnTo>
                <a:lnTo>
                  <a:pt x="250" y="1121"/>
                </a:lnTo>
                <a:lnTo>
                  <a:pt x="249" y="1117"/>
                </a:lnTo>
                <a:lnTo>
                  <a:pt x="245" y="1113"/>
                </a:lnTo>
                <a:lnTo>
                  <a:pt x="240" y="1109"/>
                </a:lnTo>
                <a:lnTo>
                  <a:pt x="234" y="1107"/>
                </a:lnTo>
                <a:lnTo>
                  <a:pt x="234" y="1107"/>
                </a:lnTo>
                <a:lnTo>
                  <a:pt x="220" y="1103"/>
                </a:lnTo>
                <a:lnTo>
                  <a:pt x="207" y="1099"/>
                </a:lnTo>
                <a:lnTo>
                  <a:pt x="196" y="1095"/>
                </a:lnTo>
                <a:lnTo>
                  <a:pt x="191" y="1092"/>
                </a:lnTo>
                <a:lnTo>
                  <a:pt x="191" y="1092"/>
                </a:lnTo>
                <a:lnTo>
                  <a:pt x="190" y="1090"/>
                </a:lnTo>
                <a:lnTo>
                  <a:pt x="190" y="1085"/>
                </a:lnTo>
                <a:lnTo>
                  <a:pt x="190" y="1072"/>
                </a:lnTo>
                <a:lnTo>
                  <a:pt x="191" y="1054"/>
                </a:lnTo>
                <a:lnTo>
                  <a:pt x="201" y="982"/>
                </a:lnTo>
                <a:lnTo>
                  <a:pt x="201" y="982"/>
                </a:lnTo>
                <a:lnTo>
                  <a:pt x="221" y="949"/>
                </a:lnTo>
                <a:lnTo>
                  <a:pt x="239" y="924"/>
                </a:lnTo>
                <a:lnTo>
                  <a:pt x="246" y="913"/>
                </a:lnTo>
                <a:lnTo>
                  <a:pt x="254" y="906"/>
                </a:lnTo>
                <a:lnTo>
                  <a:pt x="254" y="906"/>
                </a:lnTo>
                <a:lnTo>
                  <a:pt x="263" y="900"/>
                </a:lnTo>
                <a:lnTo>
                  <a:pt x="269" y="895"/>
                </a:lnTo>
                <a:lnTo>
                  <a:pt x="275" y="890"/>
                </a:lnTo>
                <a:lnTo>
                  <a:pt x="282" y="877"/>
                </a:lnTo>
                <a:lnTo>
                  <a:pt x="282" y="877"/>
                </a:lnTo>
                <a:lnTo>
                  <a:pt x="294" y="853"/>
                </a:lnTo>
                <a:lnTo>
                  <a:pt x="306" y="824"/>
                </a:lnTo>
                <a:lnTo>
                  <a:pt x="321" y="791"/>
                </a:lnTo>
                <a:lnTo>
                  <a:pt x="335" y="848"/>
                </a:lnTo>
                <a:lnTo>
                  <a:pt x="335" y="848"/>
                </a:lnTo>
                <a:lnTo>
                  <a:pt x="340" y="867"/>
                </a:lnTo>
                <a:lnTo>
                  <a:pt x="343" y="884"/>
                </a:lnTo>
                <a:lnTo>
                  <a:pt x="345" y="890"/>
                </a:lnTo>
                <a:lnTo>
                  <a:pt x="345" y="896"/>
                </a:lnTo>
                <a:lnTo>
                  <a:pt x="345" y="896"/>
                </a:lnTo>
                <a:lnTo>
                  <a:pt x="346" y="903"/>
                </a:lnTo>
                <a:lnTo>
                  <a:pt x="348" y="914"/>
                </a:lnTo>
                <a:lnTo>
                  <a:pt x="359" y="944"/>
                </a:lnTo>
                <a:lnTo>
                  <a:pt x="368" y="975"/>
                </a:lnTo>
                <a:lnTo>
                  <a:pt x="372" y="988"/>
                </a:lnTo>
                <a:lnTo>
                  <a:pt x="373" y="997"/>
                </a:lnTo>
                <a:lnTo>
                  <a:pt x="373" y="997"/>
                </a:lnTo>
                <a:lnTo>
                  <a:pt x="374" y="1007"/>
                </a:lnTo>
                <a:lnTo>
                  <a:pt x="378" y="1025"/>
                </a:lnTo>
                <a:lnTo>
                  <a:pt x="388" y="1072"/>
                </a:lnTo>
                <a:lnTo>
                  <a:pt x="402" y="1140"/>
                </a:lnTo>
                <a:lnTo>
                  <a:pt x="402" y="1140"/>
                </a:lnTo>
                <a:lnTo>
                  <a:pt x="404" y="1159"/>
                </a:lnTo>
                <a:lnTo>
                  <a:pt x="408" y="1170"/>
                </a:lnTo>
                <a:lnTo>
                  <a:pt x="409" y="1175"/>
                </a:lnTo>
                <a:lnTo>
                  <a:pt x="411" y="1178"/>
                </a:lnTo>
                <a:lnTo>
                  <a:pt x="411" y="1178"/>
                </a:lnTo>
                <a:lnTo>
                  <a:pt x="415" y="1181"/>
                </a:lnTo>
                <a:lnTo>
                  <a:pt x="422" y="1183"/>
                </a:lnTo>
                <a:lnTo>
                  <a:pt x="440" y="1187"/>
                </a:lnTo>
                <a:lnTo>
                  <a:pt x="459" y="1189"/>
                </a:lnTo>
                <a:lnTo>
                  <a:pt x="474" y="1188"/>
                </a:lnTo>
                <a:lnTo>
                  <a:pt x="474" y="1188"/>
                </a:lnTo>
                <a:lnTo>
                  <a:pt x="496" y="1187"/>
                </a:lnTo>
                <a:lnTo>
                  <a:pt x="535" y="1184"/>
                </a:lnTo>
                <a:lnTo>
                  <a:pt x="572" y="1182"/>
                </a:lnTo>
                <a:lnTo>
                  <a:pt x="584" y="1181"/>
                </a:lnTo>
                <a:lnTo>
                  <a:pt x="587" y="1180"/>
                </a:lnTo>
                <a:lnTo>
                  <a:pt x="588" y="1178"/>
                </a:lnTo>
                <a:lnTo>
                  <a:pt x="588" y="1178"/>
                </a:lnTo>
                <a:lnTo>
                  <a:pt x="592" y="1172"/>
                </a:lnTo>
                <a:lnTo>
                  <a:pt x="597" y="1164"/>
                </a:lnTo>
                <a:lnTo>
                  <a:pt x="602" y="1157"/>
                </a:lnTo>
                <a:lnTo>
                  <a:pt x="603" y="1153"/>
                </a:lnTo>
                <a:lnTo>
                  <a:pt x="603" y="1150"/>
                </a:lnTo>
                <a:lnTo>
                  <a:pt x="603" y="1150"/>
                </a:lnTo>
                <a:lnTo>
                  <a:pt x="602" y="1147"/>
                </a:lnTo>
                <a:lnTo>
                  <a:pt x="598" y="1145"/>
                </a:lnTo>
                <a:lnTo>
                  <a:pt x="586" y="1142"/>
                </a:lnTo>
                <a:lnTo>
                  <a:pt x="571" y="1139"/>
                </a:lnTo>
                <a:lnTo>
                  <a:pt x="555" y="1135"/>
                </a:lnTo>
                <a:lnTo>
                  <a:pt x="555" y="1135"/>
                </a:lnTo>
                <a:lnTo>
                  <a:pt x="548" y="1133"/>
                </a:lnTo>
                <a:lnTo>
                  <a:pt x="541" y="1129"/>
                </a:lnTo>
                <a:lnTo>
                  <a:pt x="527" y="1121"/>
                </a:lnTo>
                <a:lnTo>
                  <a:pt x="507" y="1107"/>
                </a:lnTo>
                <a:lnTo>
                  <a:pt x="507" y="1107"/>
                </a:lnTo>
                <a:lnTo>
                  <a:pt x="478" y="1087"/>
                </a:lnTo>
                <a:lnTo>
                  <a:pt x="478" y="1087"/>
                </a:lnTo>
                <a:lnTo>
                  <a:pt x="474" y="997"/>
                </a:lnTo>
                <a:lnTo>
                  <a:pt x="474" y="997"/>
                </a:lnTo>
                <a:lnTo>
                  <a:pt x="471" y="945"/>
                </a:lnTo>
                <a:lnTo>
                  <a:pt x="469" y="891"/>
                </a:lnTo>
                <a:lnTo>
                  <a:pt x="469" y="891"/>
                </a:lnTo>
                <a:lnTo>
                  <a:pt x="463" y="859"/>
                </a:lnTo>
                <a:lnTo>
                  <a:pt x="452" y="799"/>
                </a:lnTo>
                <a:lnTo>
                  <a:pt x="435" y="714"/>
                </a:lnTo>
                <a:lnTo>
                  <a:pt x="435" y="714"/>
                </a:lnTo>
                <a:lnTo>
                  <a:pt x="438" y="711"/>
                </a:lnTo>
                <a:lnTo>
                  <a:pt x="445" y="700"/>
                </a:lnTo>
                <a:lnTo>
                  <a:pt x="445" y="700"/>
                </a:lnTo>
                <a:lnTo>
                  <a:pt x="449" y="692"/>
                </a:lnTo>
                <a:lnTo>
                  <a:pt x="451" y="683"/>
                </a:lnTo>
                <a:lnTo>
                  <a:pt x="451" y="674"/>
                </a:lnTo>
                <a:lnTo>
                  <a:pt x="451" y="670"/>
                </a:lnTo>
                <a:lnTo>
                  <a:pt x="450" y="666"/>
                </a:lnTo>
                <a:lnTo>
                  <a:pt x="450" y="666"/>
                </a:lnTo>
                <a:lnTo>
                  <a:pt x="443" y="652"/>
                </a:lnTo>
                <a:lnTo>
                  <a:pt x="435" y="638"/>
                </a:lnTo>
                <a:lnTo>
                  <a:pt x="435" y="638"/>
                </a:lnTo>
                <a:lnTo>
                  <a:pt x="434" y="635"/>
                </a:lnTo>
                <a:lnTo>
                  <a:pt x="432" y="634"/>
                </a:lnTo>
                <a:lnTo>
                  <a:pt x="431" y="634"/>
                </a:lnTo>
                <a:lnTo>
                  <a:pt x="429" y="634"/>
                </a:lnTo>
                <a:lnTo>
                  <a:pt x="428" y="632"/>
                </a:lnTo>
                <a:lnTo>
                  <a:pt x="426" y="623"/>
                </a:lnTo>
                <a:lnTo>
                  <a:pt x="426" y="623"/>
                </a:lnTo>
                <a:lnTo>
                  <a:pt x="416" y="553"/>
                </a:lnTo>
                <a:lnTo>
                  <a:pt x="411" y="509"/>
                </a:lnTo>
                <a:lnTo>
                  <a:pt x="407" y="480"/>
                </a:lnTo>
                <a:lnTo>
                  <a:pt x="407" y="480"/>
                </a:lnTo>
                <a:lnTo>
                  <a:pt x="403" y="465"/>
                </a:lnTo>
                <a:lnTo>
                  <a:pt x="400" y="454"/>
                </a:lnTo>
                <a:lnTo>
                  <a:pt x="397" y="444"/>
                </a:lnTo>
                <a:lnTo>
                  <a:pt x="397" y="432"/>
                </a:lnTo>
                <a:lnTo>
                  <a:pt x="397" y="432"/>
                </a:lnTo>
                <a:lnTo>
                  <a:pt x="398" y="395"/>
                </a:lnTo>
                <a:lnTo>
                  <a:pt x="398" y="378"/>
                </a:lnTo>
                <a:lnTo>
                  <a:pt x="398" y="372"/>
                </a:lnTo>
                <a:lnTo>
                  <a:pt x="397" y="370"/>
                </a:lnTo>
                <a:lnTo>
                  <a:pt x="397" y="370"/>
                </a:lnTo>
                <a:lnTo>
                  <a:pt x="397" y="369"/>
                </a:lnTo>
                <a:lnTo>
                  <a:pt x="397" y="366"/>
                </a:lnTo>
                <a:lnTo>
                  <a:pt x="400" y="360"/>
                </a:lnTo>
                <a:lnTo>
                  <a:pt x="402" y="351"/>
                </a:lnTo>
                <a:lnTo>
                  <a:pt x="402" y="345"/>
                </a:lnTo>
                <a:lnTo>
                  <a:pt x="402" y="336"/>
                </a:lnTo>
                <a:lnTo>
                  <a:pt x="402" y="336"/>
                </a:lnTo>
                <a:lnTo>
                  <a:pt x="401" y="317"/>
                </a:lnTo>
                <a:lnTo>
                  <a:pt x="401" y="297"/>
                </a:lnTo>
                <a:lnTo>
                  <a:pt x="401" y="280"/>
                </a:lnTo>
                <a:lnTo>
                  <a:pt x="400" y="274"/>
                </a:lnTo>
                <a:lnTo>
                  <a:pt x="397" y="269"/>
                </a:lnTo>
                <a:lnTo>
                  <a:pt x="397" y="269"/>
                </a:lnTo>
                <a:lnTo>
                  <a:pt x="391" y="263"/>
                </a:lnTo>
                <a:lnTo>
                  <a:pt x="384" y="259"/>
                </a:lnTo>
                <a:lnTo>
                  <a:pt x="377" y="254"/>
                </a:lnTo>
                <a:lnTo>
                  <a:pt x="374" y="253"/>
                </a:lnTo>
                <a:lnTo>
                  <a:pt x="373" y="250"/>
                </a:lnTo>
                <a:lnTo>
                  <a:pt x="373" y="250"/>
                </a:lnTo>
                <a:lnTo>
                  <a:pt x="370" y="245"/>
                </a:lnTo>
                <a:lnTo>
                  <a:pt x="365" y="237"/>
                </a:lnTo>
                <a:lnTo>
                  <a:pt x="360" y="229"/>
                </a:lnTo>
                <a:lnTo>
                  <a:pt x="359" y="225"/>
                </a:lnTo>
                <a:lnTo>
                  <a:pt x="359" y="222"/>
                </a:lnTo>
                <a:lnTo>
                  <a:pt x="359" y="222"/>
                </a:lnTo>
                <a:lnTo>
                  <a:pt x="368" y="183"/>
                </a:lnTo>
                <a:lnTo>
                  <a:pt x="368" y="183"/>
                </a:lnTo>
                <a:lnTo>
                  <a:pt x="371" y="182"/>
                </a:lnTo>
                <a:lnTo>
                  <a:pt x="378" y="180"/>
                </a:lnTo>
                <a:lnTo>
                  <a:pt x="385" y="174"/>
                </a:lnTo>
                <a:lnTo>
                  <a:pt x="389" y="169"/>
                </a:lnTo>
                <a:lnTo>
                  <a:pt x="392" y="164"/>
                </a:lnTo>
                <a:lnTo>
                  <a:pt x="392" y="164"/>
                </a:lnTo>
                <a:lnTo>
                  <a:pt x="400" y="145"/>
                </a:lnTo>
                <a:lnTo>
                  <a:pt x="403" y="138"/>
                </a:lnTo>
                <a:lnTo>
                  <a:pt x="407" y="131"/>
                </a:lnTo>
                <a:lnTo>
                  <a:pt x="407" y="131"/>
                </a:lnTo>
                <a:lnTo>
                  <a:pt x="409" y="125"/>
                </a:lnTo>
                <a:lnTo>
                  <a:pt x="411" y="115"/>
                </a:lnTo>
                <a:lnTo>
                  <a:pt x="417" y="88"/>
                </a:lnTo>
                <a:lnTo>
                  <a:pt x="421" y="60"/>
                </a:lnTo>
                <a:lnTo>
                  <a:pt x="421" y="50"/>
                </a:lnTo>
                <a:lnTo>
                  <a:pt x="421" y="44"/>
                </a:lnTo>
                <a:lnTo>
                  <a:pt x="421" y="44"/>
                </a:lnTo>
                <a:lnTo>
                  <a:pt x="417" y="40"/>
                </a:lnTo>
                <a:lnTo>
                  <a:pt x="413" y="35"/>
                </a:lnTo>
                <a:lnTo>
                  <a:pt x="397" y="25"/>
                </a:lnTo>
                <a:lnTo>
                  <a:pt x="397" y="25"/>
                </a:lnTo>
                <a:lnTo>
                  <a:pt x="380" y="13"/>
                </a:lnTo>
                <a:lnTo>
                  <a:pt x="372" y="9"/>
                </a:lnTo>
                <a:lnTo>
                  <a:pt x="364" y="6"/>
                </a:lnTo>
                <a:lnTo>
                  <a:pt x="364" y="6"/>
                </a:lnTo>
                <a:lnTo>
                  <a:pt x="356" y="4"/>
                </a:lnTo>
                <a:lnTo>
                  <a:pt x="349" y="1"/>
                </a:lnTo>
                <a:lnTo>
                  <a:pt x="342" y="0"/>
                </a:lnTo>
                <a:lnTo>
                  <a:pt x="339" y="0"/>
                </a:lnTo>
                <a:lnTo>
                  <a:pt x="335" y="1"/>
                </a:lnTo>
                <a:lnTo>
                  <a:pt x="335" y="1"/>
                </a:lnTo>
                <a:lnTo>
                  <a:pt x="329" y="4"/>
                </a:lnTo>
                <a:lnTo>
                  <a:pt x="325" y="4"/>
                </a:lnTo>
                <a:lnTo>
                  <a:pt x="321" y="6"/>
                </a:lnTo>
                <a:lnTo>
                  <a:pt x="316" y="11"/>
                </a:lnTo>
                <a:lnTo>
                  <a:pt x="316" y="11"/>
                </a:lnTo>
                <a:lnTo>
                  <a:pt x="311" y="16"/>
                </a:lnTo>
                <a:lnTo>
                  <a:pt x="309" y="18"/>
                </a:lnTo>
                <a:lnTo>
                  <a:pt x="305" y="21"/>
                </a:lnTo>
                <a:lnTo>
                  <a:pt x="301" y="25"/>
                </a:lnTo>
                <a:lnTo>
                  <a:pt x="301" y="25"/>
                </a:lnTo>
                <a:lnTo>
                  <a:pt x="297" y="33"/>
                </a:lnTo>
                <a:lnTo>
                  <a:pt x="287" y="44"/>
                </a:lnTo>
                <a:lnTo>
                  <a:pt x="287" y="44"/>
                </a:lnTo>
                <a:lnTo>
                  <a:pt x="281" y="54"/>
                </a:lnTo>
                <a:lnTo>
                  <a:pt x="279" y="59"/>
                </a:lnTo>
                <a:lnTo>
                  <a:pt x="278" y="64"/>
                </a:lnTo>
                <a:lnTo>
                  <a:pt x="273" y="73"/>
                </a:lnTo>
                <a:lnTo>
                  <a:pt x="273" y="73"/>
                </a:lnTo>
                <a:lnTo>
                  <a:pt x="267" y="85"/>
                </a:lnTo>
                <a:lnTo>
                  <a:pt x="263" y="96"/>
                </a:lnTo>
                <a:lnTo>
                  <a:pt x="261" y="107"/>
                </a:lnTo>
                <a:lnTo>
                  <a:pt x="258" y="116"/>
                </a:lnTo>
                <a:lnTo>
                  <a:pt x="258" y="116"/>
                </a:lnTo>
                <a:lnTo>
                  <a:pt x="257" y="123"/>
                </a:lnTo>
                <a:lnTo>
                  <a:pt x="258" y="128"/>
                </a:lnTo>
                <a:lnTo>
                  <a:pt x="257" y="133"/>
                </a:lnTo>
                <a:lnTo>
                  <a:pt x="254" y="140"/>
                </a:lnTo>
                <a:lnTo>
                  <a:pt x="254" y="140"/>
                </a:lnTo>
                <a:lnTo>
                  <a:pt x="250" y="147"/>
                </a:lnTo>
                <a:lnTo>
                  <a:pt x="250" y="151"/>
                </a:lnTo>
                <a:lnTo>
                  <a:pt x="250" y="153"/>
                </a:lnTo>
                <a:lnTo>
                  <a:pt x="249" y="155"/>
                </a:lnTo>
                <a:lnTo>
                  <a:pt x="249" y="155"/>
                </a:lnTo>
                <a:lnTo>
                  <a:pt x="248" y="156"/>
                </a:lnTo>
                <a:lnTo>
                  <a:pt x="249" y="157"/>
                </a:lnTo>
                <a:lnTo>
                  <a:pt x="254" y="164"/>
                </a:lnTo>
                <a:lnTo>
                  <a:pt x="254" y="164"/>
                </a:lnTo>
                <a:lnTo>
                  <a:pt x="257" y="170"/>
                </a:lnTo>
                <a:lnTo>
                  <a:pt x="258" y="172"/>
                </a:lnTo>
                <a:lnTo>
                  <a:pt x="258" y="174"/>
                </a:lnTo>
                <a:lnTo>
                  <a:pt x="258" y="174"/>
                </a:lnTo>
                <a:lnTo>
                  <a:pt x="258" y="180"/>
                </a:lnTo>
                <a:lnTo>
                  <a:pt x="258" y="183"/>
                </a:lnTo>
                <a:lnTo>
                  <a:pt x="263" y="198"/>
                </a:lnTo>
                <a:lnTo>
                  <a:pt x="263" y="198"/>
                </a:lnTo>
                <a:lnTo>
                  <a:pt x="258" y="200"/>
                </a:lnTo>
                <a:lnTo>
                  <a:pt x="248" y="208"/>
                </a:lnTo>
                <a:lnTo>
                  <a:pt x="240" y="214"/>
                </a:lnTo>
                <a:lnTo>
                  <a:pt x="233" y="223"/>
                </a:lnTo>
                <a:lnTo>
                  <a:pt x="226" y="231"/>
                </a:lnTo>
                <a:lnTo>
                  <a:pt x="220" y="241"/>
                </a:lnTo>
                <a:lnTo>
                  <a:pt x="220" y="241"/>
                </a:lnTo>
                <a:lnTo>
                  <a:pt x="218" y="247"/>
                </a:lnTo>
                <a:lnTo>
                  <a:pt x="215" y="254"/>
                </a:lnTo>
                <a:lnTo>
                  <a:pt x="212" y="271"/>
                </a:lnTo>
                <a:lnTo>
                  <a:pt x="208" y="291"/>
                </a:lnTo>
                <a:lnTo>
                  <a:pt x="207" y="311"/>
                </a:lnTo>
                <a:lnTo>
                  <a:pt x="206" y="347"/>
                </a:lnTo>
                <a:lnTo>
                  <a:pt x="206" y="365"/>
                </a:lnTo>
                <a:lnTo>
                  <a:pt x="206" y="365"/>
                </a:lnTo>
                <a:lnTo>
                  <a:pt x="211" y="410"/>
                </a:lnTo>
                <a:lnTo>
                  <a:pt x="215" y="451"/>
                </a:lnTo>
                <a:lnTo>
                  <a:pt x="220" y="489"/>
                </a:lnTo>
                <a:lnTo>
                  <a:pt x="191" y="489"/>
                </a:lnTo>
                <a:lnTo>
                  <a:pt x="191" y="489"/>
                </a:lnTo>
                <a:lnTo>
                  <a:pt x="188" y="486"/>
                </a:lnTo>
                <a:lnTo>
                  <a:pt x="181" y="476"/>
                </a:lnTo>
                <a:lnTo>
                  <a:pt x="169" y="467"/>
                </a:lnTo>
                <a:lnTo>
                  <a:pt x="164" y="463"/>
                </a:lnTo>
                <a:lnTo>
                  <a:pt x="158" y="461"/>
                </a:lnTo>
                <a:lnTo>
                  <a:pt x="158" y="461"/>
                </a:lnTo>
                <a:lnTo>
                  <a:pt x="152" y="460"/>
                </a:lnTo>
                <a:lnTo>
                  <a:pt x="145" y="461"/>
                </a:lnTo>
                <a:lnTo>
                  <a:pt x="128" y="463"/>
                </a:lnTo>
                <a:lnTo>
                  <a:pt x="111" y="469"/>
                </a:lnTo>
                <a:lnTo>
                  <a:pt x="105" y="471"/>
                </a:lnTo>
                <a:lnTo>
                  <a:pt x="101" y="475"/>
                </a:lnTo>
                <a:lnTo>
                  <a:pt x="101" y="475"/>
                </a:lnTo>
                <a:lnTo>
                  <a:pt x="95" y="482"/>
                </a:lnTo>
                <a:lnTo>
                  <a:pt x="90" y="489"/>
                </a:lnTo>
                <a:lnTo>
                  <a:pt x="87" y="495"/>
                </a:lnTo>
                <a:lnTo>
                  <a:pt x="86" y="499"/>
                </a:lnTo>
                <a:lnTo>
                  <a:pt x="86" y="537"/>
                </a:lnTo>
                <a:lnTo>
                  <a:pt x="86" y="537"/>
                </a:lnTo>
                <a:lnTo>
                  <a:pt x="74" y="546"/>
                </a:lnTo>
                <a:lnTo>
                  <a:pt x="66" y="552"/>
                </a:lnTo>
                <a:lnTo>
                  <a:pt x="63" y="554"/>
                </a:lnTo>
                <a:lnTo>
                  <a:pt x="62" y="556"/>
                </a:lnTo>
                <a:lnTo>
                  <a:pt x="62" y="556"/>
                </a:lnTo>
                <a:lnTo>
                  <a:pt x="67" y="570"/>
                </a:lnTo>
                <a:lnTo>
                  <a:pt x="72" y="580"/>
                </a:lnTo>
                <a:lnTo>
                  <a:pt x="72" y="580"/>
                </a:lnTo>
                <a:lnTo>
                  <a:pt x="53" y="642"/>
                </a:lnTo>
                <a:lnTo>
                  <a:pt x="53" y="642"/>
                </a:lnTo>
                <a:lnTo>
                  <a:pt x="47" y="663"/>
                </a:lnTo>
                <a:lnTo>
                  <a:pt x="42" y="682"/>
                </a:lnTo>
                <a:lnTo>
                  <a:pt x="40" y="700"/>
                </a:lnTo>
                <a:lnTo>
                  <a:pt x="38" y="714"/>
                </a:lnTo>
                <a:lnTo>
                  <a:pt x="38" y="714"/>
                </a:lnTo>
                <a:close/>
                <a:moveTo>
                  <a:pt x="201" y="556"/>
                </a:moveTo>
                <a:lnTo>
                  <a:pt x="201" y="556"/>
                </a:lnTo>
                <a:lnTo>
                  <a:pt x="220" y="542"/>
                </a:lnTo>
                <a:lnTo>
                  <a:pt x="220" y="542"/>
                </a:lnTo>
                <a:lnTo>
                  <a:pt x="224" y="537"/>
                </a:lnTo>
                <a:lnTo>
                  <a:pt x="227" y="531"/>
                </a:lnTo>
                <a:lnTo>
                  <a:pt x="230" y="523"/>
                </a:lnTo>
                <a:lnTo>
                  <a:pt x="230" y="523"/>
                </a:lnTo>
                <a:lnTo>
                  <a:pt x="231" y="532"/>
                </a:lnTo>
                <a:lnTo>
                  <a:pt x="232" y="555"/>
                </a:lnTo>
                <a:lnTo>
                  <a:pt x="232" y="568"/>
                </a:lnTo>
                <a:lnTo>
                  <a:pt x="231" y="580"/>
                </a:lnTo>
                <a:lnTo>
                  <a:pt x="228" y="591"/>
                </a:lnTo>
                <a:lnTo>
                  <a:pt x="227" y="596"/>
                </a:lnTo>
                <a:lnTo>
                  <a:pt x="225" y="599"/>
                </a:lnTo>
                <a:lnTo>
                  <a:pt x="225" y="599"/>
                </a:lnTo>
                <a:lnTo>
                  <a:pt x="218" y="610"/>
                </a:lnTo>
                <a:lnTo>
                  <a:pt x="213" y="619"/>
                </a:lnTo>
                <a:lnTo>
                  <a:pt x="209" y="627"/>
                </a:lnTo>
                <a:lnTo>
                  <a:pt x="206" y="638"/>
                </a:lnTo>
                <a:lnTo>
                  <a:pt x="206" y="638"/>
                </a:lnTo>
                <a:lnTo>
                  <a:pt x="203" y="651"/>
                </a:lnTo>
                <a:lnTo>
                  <a:pt x="202" y="663"/>
                </a:lnTo>
                <a:lnTo>
                  <a:pt x="201" y="676"/>
                </a:lnTo>
                <a:lnTo>
                  <a:pt x="201" y="676"/>
                </a:lnTo>
                <a:lnTo>
                  <a:pt x="196" y="665"/>
                </a:lnTo>
                <a:lnTo>
                  <a:pt x="187" y="647"/>
                </a:lnTo>
                <a:lnTo>
                  <a:pt x="187" y="647"/>
                </a:lnTo>
                <a:lnTo>
                  <a:pt x="182" y="641"/>
                </a:lnTo>
                <a:lnTo>
                  <a:pt x="176" y="635"/>
                </a:lnTo>
                <a:lnTo>
                  <a:pt x="170" y="631"/>
                </a:lnTo>
                <a:lnTo>
                  <a:pt x="168" y="628"/>
                </a:lnTo>
                <a:lnTo>
                  <a:pt x="163" y="614"/>
                </a:lnTo>
                <a:lnTo>
                  <a:pt x="168" y="604"/>
                </a:lnTo>
                <a:lnTo>
                  <a:pt x="168" y="604"/>
                </a:lnTo>
                <a:lnTo>
                  <a:pt x="173" y="603"/>
                </a:lnTo>
                <a:lnTo>
                  <a:pt x="178" y="601"/>
                </a:lnTo>
                <a:lnTo>
                  <a:pt x="182" y="599"/>
                </a:lnTo>
                <a:lnTo>
                  <a:pt x="182" y="599"/>
                </a:lnTo>
                <a:lnTo>
                  <a:pt x="187" y="595"/>
                </a:lnTo>
                <a:lnTo>
                  <a:pt x="193" y="586"/>
                </a:lnTo>
                <a:lnTo>
                  <a:pt x="199" y="578"/>
                </a:lnTo>
                <a:lnTo>
                  <a:pt x="201" y="571"/>
                </a:lnTo>
                <a:lnTo>
                  <a:pt x="201" y="571"/>
                </a:lnTo>
                <a:lnTo>
                  <a:pt x="201" y="561"/>
                </a:lnTo>
                <a:lnTo>
                  <a:pt x="201" y="556"/>
                </a:lnTo>
                <a:lnTo>
                  <a:pt x="201" y="55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8">
            <a:extLst>
              <a:ext uri="{FF2B5EF4-FFF2-40B4-BE49-F238E27FC236}">
                <a16:creationId xmlns:a16="http://schemas.microsoft.com/office/drawing/2014/main" id="{FE8121AA-57FC-4090-AECC-1E31AB9EA869}"/>
              </a:ext>
            </a:extLst>
          </p:cNvPr>
          <p:cNvSpPr>
            <a:spLocks noEditPoints="1"/>
          </p:cNvSpPr>
          <p:nvPr/>
        </p:nvSpPr>
        <p:spPr bwMode="auto">
          <a:xfrm>
            <a:off x="632860" y="2888940"/>
            <a:ext cx="1211263" cy="1381125"/>
          </a:xfrm>
          <a:custGeom>
            <a:avLst/>
            <a:gdLst>
              <a:gd name="T0" fmla="*/ 273 w 763"/>
              <a:gd name="T1" fmla="*/ 141 h 870"/>
              <a:gd name="T2" fmla="*/ 212 w 763"/>
              <a:gd name="T3" fmla="*/ 184 h 870"/>
              <a:gd name="T4" fmla="*/ 213 w 763"/>
              <a:gd name="T5" fmla="*/ 232 h 870"/>
              <a:gd name="T6" fmla="*/ 228 w 763"/>
              <a:gd name="T7" fmla="*/ 309 h 870"/>
              <a:gd name="T8" fmla="*/ 267 w 763"/>
              <a:gd name="T9" fmla="*/ 329 h 870"/>
              <a:gd name="T10" fmla="*/ 262 w 763"/>
              <a:gd name="T11" fmla="*/ 382 h 870"/>
              <a:gd name="T12" fmla="*/ 238 w 763"/>
              <a:gd name="T13" fmla="*/ 435 h 870"/>
              <a:gd name="T14" fmla="*/ 209 w 763"/>
              <a:gd name="T15" fmla="*/ 503 h 870"/>
              <a:gd name="T16" fmla="*/ 120 w 763"/>
              <a:gd name="T17" fmla="*/ 523 h 870"/>
              <a:gd name="T18" fmla="*/ 102 w 763"/>
              <a:gd name="T19" fmla="*/ 600 h 870"/>
              <a:gd name="T20" fmla="*/ 84 w 763"/>
              <a:gd name="T21" fmla="*/ 625 h 870"/>
              <a:gd name="T22" fmla="*/ 33 w 763"/>
              <a:gd name="T23" fmla="*/ 635 h 870"/>
              <a:gd name="T24" fmla="*/ 18 w 763"/>
              <a:gd name="T25" fmla="*/ 655 h 870"/>
              <a:gd name="T26" fmla="*/ 43 w 763"/>
              <a:gd name="T27" fmla="*/ 685 h 870"/>
              <a:gd name="T28" fmla="*/ 70 w 763"/>
              <a:gd name="T29" fmla="*/ 798 h 870"/>
              <a:gd name="T30" fmla="*/ 1 w 763"/>
              <a:gd name="T31" fmla="*/ 855 h 870"/>
              <a:gd name="T32" fmla="*/ 20 w 763"/>
              <a:gd name="T33" fmla="*/ 870 h 870"/>
              <a:gd name="T34" fmla="*/ 151 w 763"/>
              <a:gd name="T35" fmla="*/ 860 h 870"/>
              <a:gd name="T36" fmla="*/ 158 w 763"/>
              <a:gd name="T37" fmla="*/ 832 h 870"/>
              <a:gd name="T38" fmla="*/ 136 w 763"/>
              <a:gd name="T39" fmla="*/ 766 h 870"/>
              <a:gd name="T40" fmla="*/ 140 w 763"/>
              <a:gd name="T41" fmla="*/ 685 h 870"/>
              <a:gd name="T42" fmla="*/ 175 w 763"/>
              <a:gd name="T43" fmla="*/ 672 h 870"/>
              <a:gd name="T44" fmla="*/ 155 w 763"/>
              <a:gd name="T45" fmla="*/ 730 h 870"/>
              <a:gd name="T46" fmla="*/ 184 w 763"/>
              <a:gd name="T47" fmla="*/ 768 h 870"/>
              <a:gd name="T48" fmla="*/ 211 w 763"/>
              <a:gd name="T49" fmla="*/ 784 h 870"/>
              <a:gd name="T50" fmla="*/ 246 w 763"/>
              <a:gd name="T51" fmla="*/ 820 h 870"/>
              <a:gd name="T52" fmla="*/ 327 w 763"/>
              <a:gd name="T53" fmla="*/ 803 h 870"/>
              <a:gd name="T54" fmla="*/ 366 w 763"/>
              <a:gd name="T55" fmla="*/ 813 h 870"/>
              <a:gd name="T56" fmla="*/ 351 w 763"/>
              <a:gd name="T57" fmla="*/ 840 h 870"/>
              <a:gd name="T58" fmla="*/ 392 w 763"/>
              <a:gd name="T59" fmla="*/ 856 h 870"/>
              <a:gd name="T60" fmla="*/ 484 w 763"/>
              <a:gd name="T61" fmla="*/ 831 h 870"/>
              <a:gd name="T62" fmla="*/ 544 w 763"/>
              <a:gd name="T63" fmla="*/ 832 h 870"/>
              <a:gd name="T64" fmla="*/ 575 w 763"/>
              <a:gd name="T65" fmla="*/ 788 h 870"/>
              <a:gd name="T66" fmla="*/ 595 w 763"/>
              <a:gd name="T67" fmla="*/ 657 h 870"/>
              <a:gd name="T68" fmla="*/ 698 w 763"/>
              <a:gd name="T69" fmla="*/ 670 h 870"/>
              <a:gd name="T70" fmla="*/ 746 w 763"/>
              <a:gd name="T71" fmla="*/ 634 h 870"/>
              <a:gd name="T72" fmla="*/ 762 w 763"/>
              <a:gd name="T73" fmla="*/ 550 h 870"/>
              <a:gd name="T74" fmla="*/ 759 w 763"/>
              <a:gd name="T75" fmla="*/ 483 h 870"/>
              <a:gd name="T76" fmla="*/ 750 w 763"/>
              <a:gd name="T77" fmla="*/ 416 h 870"/>
              <a:gd name="T78" fmla="*/ 716 w 763"/>
              <a:gd name="T79" fmla="*/ 366 h 870"/>
              <a:gd name="T80" fmla="*/ 648 w 763"/>
              <a:gd name="T81" fmla="*/ 324 h 870"/>
              <a:gd name="T82" fmla="*/ 648 w 763"/>
              <a:gd name="T83" fmla="*/ 292 h 870"/>
              <a:gd name="T84" fmla="*/ 585 w 763"/>
              <a:gd name="T85" fmla="*/ 251 h 870"/>
              <a:gd name="T86" fmla="*/ 531 w 763"/>
              <a:gd name="T87" fmla="*/ 207 h 870"/>
              <a:gd name="T88" fmla="*/ 500 w 763"/>
              <a:gd name="T89" fmla="*/ 186 h 870"/>
              <a:gd name="T90" fmla="*/ 508 w 763"/>
              <a:gd name="T91" fmla="*/ 121 h 870"/>
              <a:gd name="T92" fmla="*/ 496 w 763"/>
              <a:gd name="T93" fmla="*/ 48 h 870"/>
              <a:gd name="T94" fmla="*/ 442 w 763"/>
              <a:gd name="T95" fmla="*/ 4 h 870"/>
              <a:gd name="T96" fmla="*/ 376 w 763"/>
              <a:gd name="T97" fmla="*/ 6 h 870"/>
              <a:gd name="T98" fmla="*/ 333 w 763"/>
              <a:gd name="T99" fmla="*/ 62 h 870"/>
              <a:gd name="T100" fmla="*/ 320 w 763"/>
              <a:gd name="T101" fmla="*/ 145 h 870"/>
              <a:gd name="T102" fmla="*/ 339 w 763"/>
              <a:gd name="T103" fmla="*/ 309 h 870"/>
              <a:gd name="T104" fmla="*/ 349 w 763"/>
              <a:gd name="T105" fmla="*/ 290 h 870"/>
              <a:gd name="T106" fmla="*/ 402 w 763"/>
              <a:gd name="T107" fmla="*/ 198 h 870"/>
              <a:gd name="T108" fmla="*/ 397 w 763"/>
              <a:gd name="T109" fmla="*/ 251 h 870"/>
              <a:gd name="T110" fmla="*/ 397 w 763"/>
              <a:gd name="T111" fmla="*/ 314 h 870"/>
              <a:gd name="T112" fmla="*/ 397 w 763"/>
              <a:gd name="T113" fmla="*/ 389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3" h="870">
                <a:moveTo>
                  <a:pt x="320" y="145"/>
                </a:moveTo>
                <a:lnTo>
                  <a:pt x="320" y="145"/>
                </a:lnTo>
                <a:lnTo>
                  <a:pt x="314" y="143"/>
                </a:lnTo>
                <a:lnTo>
                  <a:pt x="305" y="141"/>
                </a:lnTo>
                <a:lnTo>
                  <a:pt x="297" y="140"/>
                </a:lnTo>
                <a:lnTo>
                  <a:pt x="285" y="140"/>
                </a:lnTo>
                <a:lnTo>
                  <a:pt x="273" y="141"/>
                </a:lnTo>
                <a:lnTo>
                  <a:pt x="260" y="146"/>
                </a:lnTo>
                <a:lnTo>
                  <a:pt x="253" y="150"/>
                </a:lnTo>
                <a:lnTo>
                  <a:pt x="247" y="155"/>
                </a:lnTo>
                <a:lnTo>
                  <a:pt x="247" y="155"/>
                </a:lnTo>
                <a:lnTo>
                  <a:pt x="227" y="170"/>
                </a:lnTo>
                <a:lnTo>
                  <a:pt x="216" y="180"/>
                </a:lnTo>
                <a:lnTo>
                  <a:pt x="212" y="184"/>
                </a:lnTo>
                <a:lnTo>
                  <a:pt x="210" y="188"/>
                </a:lnTo>
                <a:lnTo>
                  <a:pt x="210" y="192"/>
                </a:lnTo>
                <a:lnTo>
                  <a:pt x="209" y="198"/>
                </a:lnTo>
                <a:lnTo>
                  <a:pt x="209" y="198"/>
                </a:lnTo>
                <a:lnTo>
                  <a:pt x="209" y="210"/>
                </a:lnTo>
                <a:lnTo>
                  <a:pt x="211" y="221"/>
                </a:lnTo>
                <a:lnTo>
                  <a:pt x="213" y="232"/>
                </a:lnTo>
                <a:lnTo>
                  <a:pt x="213" y="232"/>
                </a:lnTo>
                <a:lnTo>
                  <a:pt x="217" y="260"/>
                </a:lnTo>
                <a:lnTo>
                  <a:pt x="219" y="283"/>
                </a:lnTo>
                <a:lnTo>
                  <a:pt x="223" y="300"/>
                </a:lnTo>
                <a:lnTo>
                  <a:pt x="223" y="300"/>
                </a:lnTo>
                <a:lnTo>
                  <a:pt x="225" y="304"/>
                </a:lnTo>
                <a:lnTo>
                  <a:pt x="228" y="309"/>
                </a:lnTo>
                <a:lnTo>
                  <a:pt x="235" y="316"/>
                </a:lnTo>
                <a:lnTo>
                  <a:pt x="242" y="323"/>
                </a:lnTo>
                <a:lnTo>
                  <a:pt x="247" y="324"/>
                </a:lnTo>
                <a:lnTo>
                  <a:pt x="247" y="324"/>
                </a:lnTo>
                <a:lnTo>
                  <a:pt x="252" y="325"/>
                </a:lnTo>
                <a:lnTo>
                  <a:pt x="259" y="326"/>
                </a:lnTo>
                <a:lnTo>
                  <a:pt x="267" y="329"/>
                </a:lnTo>
                <a:lnTo>
                  <a:pt x="267" y="358"/>
                </a:lnTo>
                <a:lnTo>
                  <a:pt x="267" y="358"/>
                </a:lnTo>
                <a:lnTo>
                  <a:pt x="267" y="368"/>
                </a:lnTo>
                <a:lnTo>
                  <a:pt x="264" y="377"/>
                </a:lnTo>
                <a:lnTo>
                  <a:pt x="263" y="379"/>
                </a:lnTo>
                <a:lnTo>
                  <a:pt x="262" y="382"/>
                </a:lnTo>
                <a:lnTo>
                  <a:pt x="262" y="382"/>
                </a:lnTo>
                <a:lnTo>
                  <a:pt x="258" y="384"/>
                </a:lnTo>
                <a:lnTo>
                  <a:pt x="253" y="388"/>
                </a:lnTo>
                <a:lnTo>
                  <a:pt x="250" y="393"/>
                </a:lnTo>
                <a:lnTo>
                  <a:pt x="247" y="401"/>
                </a:lnTo>
                <a:lnTo>
                  <a:pt x="247" y="401"/>
                </a:lnTo>
                <a:lnTo>
                  <a:pt x="244" y="416"/>
                </a:lnTo>
                <a:lnTo>
                  <a:pt x="238" y="435"/>
                </a:lnTo>
                <a:lnTo>
                  <a:pt x="228" y="469"/>
                </a:lnTo>
                <a:lnTo>
                  <a:pt x="228" y="469"/>
                </a:lnTo>
                <a:lnTo>
                  <a:pt x="224" y="480"/>
                </a:lnTo>
                <a:lnTo>
                  <a:pt x="219" y="488"/>
                </a:lnTo>
                <a:lnTo>
                  <a:pt x="213" y="498"/>
                </a:lnTo>
                <a:lnTo>
                  <a:pt x="209" y="503"/>
                </a:lnTo>
                <a:lnTo>
                  <a:pt x="209" y="503"/>
                </a:lnTo>
                <a:lnTo>
                  <a:pt x="181" y="504"/>
                </a:lnTo>
                <a:lnTo>
                  <a:pt x="157" y="507"/>
                </a:lnTo>
                <a:lnTo>
                  <a:pt x="146" y="510"/>
                </a:lnTo>
                <a:lnTo>
                  <a:pt x="136" y="512"/>
                </a:lnTo>
                <a:lnTo>
                  <a:pt x="136" y="512"/>
                </a:lnTo>
                <a:lnTo>
                  <a:pt x="128" y="517"/>
                </a:lnTo>
                <a:lnTo>
                  <a:pt x="120" y="523"/>
                </a:lnTo>
                <a:lnTo>
                  <a:pt x="114" y="532"/>
                </a:lnTo>
                <a:lnTo>
                  <a:pt x="108" y="540"/>
                </a:lnTo>
                <a:lnTo>
                  <a:pt x="100" y="554"/>
                </a:lnTo>
                <a:lnTo>
                  <a:pt x="97" y="561"/>
                </a:lnTo>
                <a:lnTo>
                  <a:pt x="107" y="585"/>
                </a:lnTo>
                <a:lnTo>
                  <a:pt x="107" y="585"/>
                </a:lnTo>
                <a:lnTo>
                  <a:pt x="102" y="600"/>
                </a:lnTo>
                <a:lnTo>
                  <a:pt x="97" y="618"/>
                </a:lnTo>
                <a:lnTo>
                  <a:pt x="97" y="618"/>
                </a:lnTo>
                <a:lnTo>
                  <a:pt x="97" y="620"/>
                </a:lnTo>
                <a:lnTo>
                  <a:pt x="96" y="620"/>
                </a:lnTo>
                <a:lnTo>
                  <a:pt x="91" y="621"/>
                </a:lnTo>
                <a:lnTo>
                  <a:pt x="87" y="622"/>
                </a:lnTo>
                <a:lnTo>
                  <a:pt x="84" y="625"/>
                </a:lnTo>
                <a:lnTo>
                  <a:pt x="83" y="628"/>
                </a:lnTo>
                <a:lnTo>
                  <a:pt x="78" y="643"/>
                </a:lnTo>
                <a:lnTo>
                  <a:pt x="78" y="643"/>
                </a:lnTo>
                <a:lnTo>
                  <a:pt x="71" y="640"/>
                </a:lnTo>
                <a:lnTo>
                  <a:pt x="53" y="635"/>
                </a:lnTo>
                <a:lnTo>
                  <a:pt x="43" y="634"/>
                </a:lnTo>
                <a:lnTo>
                  <a:pt x="33" y="635"/>
                </a:lnTo>
                <a:lnTo>
                  <a:pt x="30" y="635"/>
                </a:lnTo>
                <a:lnTo>
                  <a:pt x="26" y="638"/>
                </a:lnTo>
                <a:lnTo>
                  <a:pt x="23" y="640"/>
                </a:lnTo>
                <a:lnTo>
                  <a:pt x="20" y="643"/>
                </a:lnTo>
                <a:lnTo>
                  <a:pt x="20" y="643"/>
                </a:lnTo>
                <a:lnTo>
                  <a:pt x="18" y="649"/>
                </a:lnTo>
                <a:lnTo>
                  <a:pt x="18" y="655"/>
                </a:lnTo>
                <a:lnTo>
                  <a:pt x="20" y="661"/>
                </a:lnTo>
                <a:lnTo>
                  <a:pt x="24" y="666"/>
                </a:lnTo>
                <a:lnTo>
                  <a:pt x="33" y="674"/>
                </a:lnTo>
                <a:lnTo>
                  <a:pt x="37" y="678"/>
                </a:lnTo>
                <a:lnTo>
                  <a:pt x="39" y="681"/>
                </a:lnTo>
                <a:lnTo>
                  <a:pt x="39" y="681"/>
                </a:lnTo>
                <a:lnTo>
                  <a:pt x="43" y="685"/>
                </a:lnTo>
                <a:lnTo>
                  <a:pt x="48" y="687"/>
                </a:lnTo>
                <a:lnTo>
                  <a:pt x="61" y="692"/>
                </a:lnTo>
                <a:lnTo>
                  <a:pt x="73" y="695"/>
                </a:lnTo>
                <a:lnTo>
                  <a:pt x="78" y="696"/>
                </a:lnTo>
                <a:lnTo>
                  <a:pt x="88" y="783"/>
                </a:lnTo>
                <a:lnTo>
                  <a:pt x="88" y="783"/>
                </a:lnTo>
                <a:lnTo>
                  <a:pt x="70" y="798"/>
                </a:lnTo>
                <a:lnTo>
                  <a:pt x="44" y="821"/>
                </a:lnTo>
                <a:lnTo>
                  <a:pt x="44" y="821"/>
                </a:lnTo>
                <a:lnTo>
                  <a:pt x="35" y="829"/>
                </a:lnTo>
                <a:lnTo>
                  <a:pt x="21" y="838"/>
                </a:lnTo>
                <a:lnTo>
                  <a:pt x="9" y="847"/>
                </a:lnTo>
                <a:lnTo>
                  <a:pt x="4" y="852"/>
                </a:lnTo>
                <a:lnTo>
                  <a:pt x="1" y="855"/>
                </a:lnTo>
                <a:lnTo>
                  <a:pt x="1" y="855"/>
                </a:lnTo>
                <a:lnTo>
                  <a:pt x="0" y="859"/>
                </a:lnTo>
                <a:lnTo>
                  <a:pt x="0" y="861"/>
                </a:lnTo>
                <a:lnTo>
                  <a:pt x="1" y="864"/>
                </a:lnTo>
                <a:lnTo>
                  <a:pt x="4" y="865"/>
                </a:lnTo>
                <a:lnTo>
                  <a:pt x="12" y="867"/>
                </a:lnTo>
                <a:lnTo>
                  <a:pt x="20" y="870"/>
                </a:lnTo>
                <a:lnTo>
                  <a:pt x="20" y="870"/>
                </a:lnTo>
                <a:lnTo>
                  <a:pt x="29" y="870"/>
                </a:lnTo>
                <a:lnTo>
                  <a:pt x="44" y="870"/>
                </a:lnTo>
                <a:lnTo>
                  <a:pt x="85" y="866"/>
                </a:lnTo>
                <a:lnTo>
                  <a:pt x="128" y="863"/>
                </a:lnTo>
                <a:lnTo>
                  <a:pt x="151" y="860"/>
                </a:lnTo>
                <a:lnTo>
                  <a:pt x="151" y="860"/>
                </a:lnTo>
                <a:lnTo>
                  <a:pt x="157" y="859"/>
                </a:lnTo>
                <a:lnTo>
                  <a:pt x="161" y="856"/>
                </a:lnTo>
                <a:lnTo>
                  <a:pt x="165" y="854"/>
                </a:lnTo>
                <a:lnTo>
                  <a:pt x="165" y="850"/>
                </a:lnTo>
                <a:lnTo>
                  <a:pt x="165" y="850"/>
                </a:lnTo>
                <a:lnTo>
                  <a:pt x="163" y="843"/>
                </a:lnTo>
                <a:lnTo>
                  <a:pt x="158" y="832"/>
                </a:lnTo>
                <a:lnTo>
                  <a:pt x="151" y="817"/>
                </a:lnTo>
                <a:lnTo>
                  <a:pt x="151" y="817"/>
                </a:lnTo>
                <a:lnTo>
                  <a:pt x="143" y="803"/>
                </a:lnTo>
                <a:lnTo>
                  <a:pt x="136" y="792"/>
                </a:lnTo>
                <a:lnTo>
                  <a:pt x="136" y="792"/>
                </a:lnTo>
                <a:lnTo>
                  <a:pt x="136" y="777"/>
                </a:lnTo>
                <a:lnTo>
                  <a:pt x="136" y="766"/>
                </a:lnTo>
                <a:lnTo>
                  <a:pt x="136" y="759"/>
                </a:lnTo>
                <a:lnTo>
                  <a:pt x="136" y="759"/>
                </a:lnTo>
                <a:lnTo>
                  <a:pt x="136" y="747"/>
                </a:lnTo>
                <a:lnTo>
                  <a:pt x="136" y="722"/>
                </a:lnTo>
                <a:lnTo>
                  <a:pt x="136" y="691"/>
                </a:lnTo>
                <a:lnTo>
                  <a:pt x="136" y="691"/>
                </a:lnTo>
                <a:lnTo>
                  <a:pt x="140" y="685"/>
                </a:lnTo>
                <a:lnTo>
                  <a:pt x="145" y="680"/>
                </a:lnTo>
                <a:lnTo>
                  <a:pt x="151" y="676"/>
                </a:lnTo>
                <a:lnTo>
                  <a:pt x="151" y="676"/>
                </a:lnTo>
                <a:lnTo>
                  <a:pt x="158" y="674"/>
                </a:lnTo>
                <a:lnTo>
                  <a:pt x="166" y="673"/>
                </a:lnTo>
                <a:lnTo>
                  <a:pt x="175" y="672"/>
                </a:lnTo>
                <a:lnTo>
                  <a:pt x="175" y="672"/>
                </a:lnTo>
                <a:lnTo>
                  <a:pt x="171" y="676"/>
                </a:lnTo>
                <a:lnTo>
                  <a:pt x="167" y="681"/>
                </a:lnTo>
                <a:lnTo>
                  <a:pt x="163" y="689"/>
                </a:lnTo>
                <a:lnTo>
                  <a:pt x="159" y="697"/>
                </a:lnTo>
                <a:lnTo>
                  <a:pt x="155" y="707"/>
                </a:lnTo>
                <a:lnTo>
                  <a:pt x="154" y="718"/>
                </a:lnTo>
                <a:lnTo>
                  <a:pt x="155" y="730"/>
                </a:lnTo>
                <a:lnTo>
                  <a:pt x="155" y="730"/>
                </a:lnTo>
                <a:lnTo>
                  <a:pt x="159" y="748"/>
                </a:lnTo>
                <a:lnTo>
                  <a:pt x="161" y="753"/>
                </a:lnTo>
                <a:lnTo>
                  <a:pt x="164" y="755"/>
                </a:lnTo>
                <a:lnTo>
                  <a:pt x="166" y="757"/>
                </a:lnTo>
                <a:lnTo>
                  <a:pt x="171" y="760"/>
                </a:lnTo>
                <a:lnTo>
                  <a:pt x="184" y="768"/>
                </a:lnTo>
                <a:lnTo>
                  <a:pt x="184" y="768"/>
                </a:lnTo>
                <a:lnTo>
                  <a:pt x="198" y="777"/>
                </a:lnTo>
                <a:lnTo>
                  <a:pt x="205" y="779"/>
                </a:lnTo>
                <a:lnTo>
                  <a:pt x="209" y="779"/>
                </a:lnTo>
                <a:lnTo>
                  <a:pt x="209" y="778"/>
                </a:lnTo>
                <a:lnTo>
                  <a:pt x="209" y="778"/>
                </a:lnTo>
                <a:lnTo>
                  <a:pt x="211" y="784"/>
                </a:lnTo>
                <a:lnTo>
                  <a:pt x="215" y="791"/>
                </a:lnTo>
                <a:lnTo>
                  <a:pt x="218" y="798"/>
                </a:lnTo>
                <a:lnTo>
                  <a:pt x="224" y="807"/>
                </a:lnTo>
                <a:lnTo>
                  <a:pt x="231" y="814"/>
                </a:lnTo>
                <a:lnTo>
                  <a:pt x="236" y="817"/>
                </a:lnTo>
                <a:lnTo>
                  <a:pt x="241" y="819"/>
                </a:lnTo>
                <a:lnTo>
                  <a:pt x="246" y="820"/>
                </a:lnTo>
                <a:lnTo>
                  <a:pt x="252" y="821"/>
                </a:lnTo>
                <a:lnTo>
                  <a:pt x="252" y="821"/>
                </a:lnTo>
                <a:lnTo>
                  <a:pt x="258" y="821"/>
                </a:lnTo>
                <a:lnTo>
                  <a:pt x="267" y="820"/>
                </a:lnTo>
                <a:lnTo>
                  <a:pt x="285" y="817"/>
                </a:lnTo>
                <a:lnTo>
                  <a:pt x="305" y="811"/>
                </a:lnTo>
                <a:lnTo>
                  <a:pt x="327" y="803"/>
                </a:lnTo>
                <a:lnTo>
                  <a:pt x="362" y="789"/>
                </a:lnTo>
                <a:lnTo>
                  <a:pt x="378" y="783"/>
                </a:lnTo>
                <a:lnTo>
                  <a:pt x="397" y="788"/>
                </a:lnTo>
                <a:lnTo>
                  <a:pt x="382" y="807"/>
                </a:lnTo>
                <a:lnTo>
                  <a:pt x="382" y="807"/>
                </a:lnTo>
                <a:lnTo>
                  <a:pt x="378" y="808"/>
                </a:lnTo>
                <a:lnTo>
                  <a:pt x="366" y="813"/>
                </a:lnTo>
                <a:lnTo>
                  <a:pt x="355" y="819"/>
                </a:lnTo>
                <a:lnTo>
                  <a:pt x="350" y="823"/>
                </a:lnTo>
                <a:lnTo>
                  <a:pt x="349" y="826"/>
                </a:lnTo>
                <a:lnTo>
                  <a:pt x="349" y="826"/>
                </a:lnTo>
                <a:lnTo>
                  <a:pt x="349" y="830"/>
                </a:lnTo>
                <a:lnTo>
                  <a:pt x="350" y="835"/>
                </a:lnTo>
                <a:lnTo>
                  <a:pt x="351" y="840"/>
                </a:lnTo>
                <a:lnTo>
                  <a:pt x="353" y="843"/>
                </a:lnTo>
                <a:lnTo>
                  <a:pt x="357" y="848"/>
                </a:lnTo>
                <a:lnTo>
                  <a:pt x="362" y="852"/>
                </a:lnTo>
                <a:lnTo>
                  <a:pt x="367" y="854"/>
                </a:lnTo>
                <a:lnTo>
                  <a:pt x="373" y="855"/>
                </a:lnTo>
                <a:lnTo>
                  <a:pt x="373" y="855"/>
                </a:lnTo>
                <a:lnTo>
                  <a:pt x="392" y="856"/>
                </a:lnTo>
                <a:lnTo>
                  <a:pt x="419" y="856"/>
                </a:lnTo>
                <a:lnTo>
                  <a:pt x="443" y="856"/>
                </a:lnTo>
                <a:lnTo>
                  <a:pt x="455" y="855"/>
                </a:lnTo>
                <a:lnTo>
                  <a:pt x="455" y="855"/>
                </a:lnTo>
                <a:lnTo>
                  <a:pt x="461" y="850"/>
                </a:lnTo>
                <a:lnTo>
                  <a:pt x="472" y="842"/>
                </a:lnTo>
                <a:lnTo>
                  <a:pt x="484" y="831"/>
                </a:lnTo>
                <a:lnTo>
                  <a:pt x="484" y="831"/>
                </a:lnTo>
                <a:lnTo>
                  <a:pt x="502" y="834"/>
                </a:lnTo>
                <a:lnTo>
                  <a:pt x="518" y="835"/>
                </a:lnTo>
                <a:lnTo>
                  <a:pt x="532" y="836"/>
                </a:lnTo>
                <a:lnTo>
                  <a:pt x="532" y="836"/>
                </a:lnTo>
                <a:lnTo>
                  <a:pt x="538" y="835"/>
                </a:lnTo>
                <a:lnTo>
                  <a:pt x="544" y="832"/>
                </a:lnTo>
                <a:lnTo>
                  <a:pt x="549" y="829"/>
                </a:lnTo>
                <a:lnTo>
                  <a:pt x="554" y="824"/>
                </a:lnTo>
                <a:lnTo>
                  <a:pt x="562" y="812"/>
                </a:lnTo>
                <a:lnTo>
                  <a:pt x="571" y="797"/>
                </a:lnTo>
                <a:lnTo>
                  <a:pt x="571" y="797"/>
                </a:lnTo>
                <a:lnTo>
                  <a:pt x="573" y="792"/>
                </a:lnTo>
                <a:lnTo>
                  <a:pt x="575" y="788"/>
                </a:lnTo>
                <a:lnTo>
                  <a:pt x="576" y="773"/>
                </a:lnTo>
                <a:lnTo>
                  <a:pt x="577" y="756"/>
                </a:lnTo>
                <a:lnTo>
                  <a:pt x="577" y="739"/>
                </a:lnTo>
                <a:lnTo>
                  <a:pt x="577" y="709"/>
                </a:lnTo>
                <a:lnTo>
                  <a:pt x="576" y="696"/>
                </a:lnTo>
                <a:lnTo>
                  <a:pt x="595" y="657"/>
                </a:lnTo>
                <a:lnTo>
                  <a:pt x="595" y="657"/>
                </a:lnTo>
                <a:lnTo>
                  <a:pt x="611" y="664"/>
                </a:lnTo>
                <a:lnTo>
                  <a:pt x="634" y="676"/>
                </a:lnTo>
                <a:lnTo>
                  <a:pt x="634" y="676"/>
                </a:lnTo>
                <a:lnTo>
                  <a:pt x="639" y="678"/>
                </a:lnTo>
                <a:lnTo>
                  <a:pt x="648" y="678"/>
                </a:lnTo>
                <a:lnTo>
                  <a:pt x="672" y="675"/>
                </a:lnTo>
                <a:lnTo>
                  <a:pt x="698" y="670"/>
                </a:lnTo>
                <a:lnTo>
                  <a:pt x="716" y="667"/>
                </a:lnTo>
                <a:lnTo>
                  <a:pt x="716" y="667"/>
                </a:lnTo>
                <a:lnTo>
                  <a:pt x="722" y="664"/>
                </a:lnTo>
                <a:lnTo>
                  <a:pt x="728" y="658"/>
                </a:lnTo>
                <a:lnTo>
                  <a:pt x="734" y="652"/>
                </a:lnTo>
                <a:lnTo>
                  <a:pt x="740" y="644"/>
                </a:lnTo>
                <a:lnTo>
                  <a:pt x="746" y="634"/>
                </a:lnTo>
                <a:lnTo>
                  <a:pt x="751" y="623"/>
                </a:lnTo>
                <a:lnTo>
                  <a:pt x="756" y="611"/>
                </a:lnTo>
                <a:lnTo>
                  <a:pt x="759" y="599"/>
                </a:lnTo>
                <a:lnTo>
                  <a:pt x="759" y="599"/>
                </a:lnTo>
                <a:lnTo>
                  <a:pt x="762" y="585"/>
                </a:lnTo>
                <a:lnTo>
                  <a:pt x="763" y="568"/>
                </a:lnTo>
                <a:lnTo>
                  <a:pt x="762" y="550"/>
                </a:lnTo>
                <a:lnTo>
                  <a:pt x="760" y="532"/>
                </a:lnTo>
                <a:lnTo>
                  <a:pt x="757" y="501"/>
                </a:lnTo>
                <a:lnTo>
                  <a:pt x="754" y="488"/>
                </a:lnTo>
                <a:lnTo>
                  <a:pt x="754" y="488"/>
                </a:lnTo>
                <a:lnTo>
                  <a:pt x="756" y="488"/>
                </a:lnTo>
                <a:lnTo>
                  <a:pt x="758" y="486"/>
                </a:lnTo>
                <a:lnTo>
                  <a:pt x="759" y="483"/>
                </a:lnTo>
                <a:lnTo>
                  <a:pt x="760" y="478"/>
                </a:lnTo>
                <a:lnTo>
                  <a:pt x="760" y="472"/>
                </a:lnTo>
                <a:lnTo>
                  <a:pt x="759" y="464"/>
                </a:lnTo>
                <a:lnTo>
                  <a:pt x="759" y="464"/>
                </a:lnTo>
                <a:lnTo>
                  <a:pt x="757" y="446"/>
                </a:lnTo>
                <a:lnTo>
                  <a:pt x="753" y="429"/>
                </a:lnTo>
                <a:lnTo>
                  <a:pt x="750" y="416"/>
                </a:lnTo>
                <a:lnTo>
                  <a:pt x="747" y="410"/>
                </a:lnTo>
                <a:lnTo>
                  <a:pt x="745" y="406"/>
                </a:lnTo>
                <a:lnTo>
                  <a:pt x="745" y="406"/>
                </a:lnTo>
                <a:lnTo>
                  <a:pt x="739" y="396"/>
                </a:lnTo>
                <a:lnTo>
                  <a:pt x="729" y="382"/>
                </a:lnTo>
                <a:lnTo>
                  <a:pt x="723" y="374"/>
                </a:lnTo>
                <a:lnTo>
                  <a:pt x="716" y="366"/>
                </a:lnTo>
                <a:lnTo>
                  <a:pt x="706" y="359"/>
                </a:lnTo>
                <a:lnTo>
                  <a:pt x="696" y="353"/>
                </a:lnTo>
                <a:lnTo>
                  <a:pt x="696" y="353"/>
                </a:lnTo>
                <a:lnTo>
                  <a:pt x="677" y="342"/>
                </a:lnTo>
                <a:lnTo>
                  <a:pt x="661" y="332"/>
                </a:lnTo>
                <a:lnTo>
                  <a:pt x="648" y="324"/>
                </a:lnTo>
                <a:lnTo>
                  <a:pt x="648" y="324"/>
                </a:lnTo>
                <a:lnTo>
                  <a:pt x="652" y="315"/>
                </a:lnTo>
                <a:lnTo>
                  <a:pt x="653" y="307"/>
                </a:lnTo>
                <a:lnTo>
                  <a:pt x="653" y="303"/>
                </a:lnTo>
                <a:lnTo>
                  <a:pt x="653" y="300"/>
                </a:lnTo>
                <a:lnTo>
                  <a:pt x="653" y="300"/>
                </a:lnTo>
                <a:lnTo>
                  <a:pt x="652" y="296"/>
                </a:lnTo>
                <a:lnTo>
                  <a:pt x="648" y="292"/>
                </a:lnTo>
                <a:lnTo>
                  <a:pt x="639" y="285"/>
                </a:lnTo>
                <a:lnTo>
                  <a:pt x="628" y="279"/>
                </a:lnTo>
                <a:lnTo>
                  <a:pt x="619" y="275"/>
                </a:lnTo>
                <a:lnTo>
                  <a:pt x="619" y="275"/>
                </a:lnTo>
                <a:lnTo>
                  <a:pt x="612" y="271"/>
                </a:lnTo>
                <a:lnTo>
                  <a:pt x="602" y="265"/>
                </a:lnTo>
                <a:lnTo>
                  <a:pt x="585" y="251"/>
                </a:lnTo>
                <a:lnTo>
                  <a:pt x="585" y="251"/>
                </a:lnTo>
                <a:lnTo>
                  <a:pt x="571" y="239"/>
                </a:lnTo>
                <a:lnTo>
                  <a:pt x="564" y="233"/>
                </a:lnTo>
                <a:lnTo>
                  <a:pt x="556" y="227"/>
                </a:lnTo>
                <a:lnTo>
                  <a:pt x="556" y="227"/>
                </a:lnTo>
                <a:lnTo>
                  <a:pt x="546" y="219"/>
                </a:lnTo>
                <a:lnTo>
                  <a:pt x="531" y="207"/>
                </a:lnTo>
                <a:lnTo>
                  <a:pt x="519" y="197"/>
                </a:lnTo>
                <a:lnTo>
                  <a:pt x="515" y="194"/>
                </a:lnTo>
                <a:lnTo>
                  <a:pt x="513" y="193"/>
                </a:lnTo>
                <a:lnTo>
                  <a:pt x="513" y="193"/>
                </a:lnTo>
                <a:lnTo>
                  <a:pt x="512" y="193"/>
                </a:lnTo>
                <a:lnTo>
                  <a:pt x="508" y="192"/>
                </a:lnTo>
                <a:lnTo>
                  <a:pt x="500" y="186"/>
                </a:lnTo>
                <a:lnTo>
                  <a:pt x="489" y="179"/>
                </a:lnTo>
                <a:lnTo>
                  <a:pt x="489" y="159"/>
                </a:lnTo>
                <a:lnTo>
                  <a:pt x="489" y="159"/>
                </a:lnTo>
                <a:lnTo>
                  <a:pt x="498" y="145"/>
                </a:lnTo>
                <a:lnTo>
                  <a:pt x="504" y="132"/>
                </a:lnTo>
                <a:lnTo>
                  <a:pt x="507" y="126"/>
                </a:lnTo>
                <a:lnTo>
                  <a:pt x="508" y="121"/>
                </a:lnTo>
                <a:lnTo>
                  <a:pt x="508" y="121"/>
                </a:lnTo>
                <a:lnTo>
                  <a:pt x="508" y="106"/>
                </a:lnTo>
                <a:lnTo>
                  <a:pt x="508" y="95"/>
                </a:lnTo>
                <a:lnTo>
                  <a:pt x="507" y="83"/>
                </a:lnTo>
                <a:lnTo>
                  <a:pt x="504" y="71"/>
                </a:lnTo>
                <a:lnTo>
                  <a:pt x="501" y="59"/>
                </a:lnTo>
                <a:lnTo>
                  <a:pt x="496" y="48"/>
                </a:lnTo>
                <a:lnTo>
                  <a:pt x="489" y="39"/>
                </a:lnTo>
                <a:lnTo>
                  <a:pt x="489" y="39"/>
                </a:lnTo>
                <a:lnTo>
                  <a:pt x="474" y="23"/>
                </a:lnTo>
                <a:lnTo>
                  <a:pt x="467" y="17"/>
                </a:lnTo>
                <a:lnTo>
                  <a:pt x="459" y="12"/>
                </a:lnTo>
                <a:lnTo>
                  <a:pt x="451" y="7"/>
                </a:lnTo>
                <a:lnTo>
                  <a:pt x="442" y="4"/>
                </a:lnTo>
                <a:lnTo>
                  <a:pt x="432" y="1"/>
                </a:lnTo>
                <a:lnTo>
                  <a:pt x="421" y="0"/>
                </a:lnTo>
                <a:lnTo>
                  <a:pt x="421" y="0"/>
                </a:lnTo>
                <a:lnTo>
                  <a:pt x="409" y="0"/>
                </a:lnTo>
                <a:lnTo>
                  <a:pt x="398" y="1"/>
                </a:lnTo>
                <a:lnTo>
                  <a:pt x="386" y="4"/>
                </a:lnTo>
                <a:lnTo>
                  <a:pt x="376" y="6"/>
                </a:lnTo>
                <a:lnTo>
                  <a:pt x="367" y="10"/>
                </a:lnTo>
                <a:lnTo>
                  <a:pt x="360" y="14"/>
                </a:lnTo>
                <a:lnTo>
                  <a:pt x="353" y="19"/>
                </a:lnTo>
                <a:lnTo>
                  <a:pt x="349" y="24"/>
                </a:lnTo>
                <a:lnTo>
                  <a:pt x="349" y="24"/>
                </a:lnTo>
                <a:lnTo>
                  <a:pt x="341" y="40"/>
                </a:lnTo>
                <a:lnTo>
                  <a:pt x="333" y="62"/>
                </a:lnTo>
                <a:lnTo>
                  <a:pt x="327" y="85"/>
                </a:lnTo>
                <a:lnTo>
                  <a:pt x="324" y="94"/>
                </a:lnTo>
                <a:lnTo>
                  <a:pt x="324" y="101"/>
                </a:lnTo>
                <a:lnTo>
                  <a:pt x="324" y="101"/>
                </a:lnTo>
                <a:lnTo>
                  <a:pt x="324" y="116"/>
                </a:lnTo>
                <a:lnTo>
                  <a:pt x="322" y="129"/>
                </a:lnTo>
                <a:lnTo>
                  <a:pt x="320" y="145"/>
                </a:lnTo>
                <a:lnTo>
                  <a:pt x="320" y="145"/>
                </a:lnTo>
                <a:close/>
                <a:moveTo>
                  <a:pt x="378" y="353"/>
                </a:moveTo>
                <a:lnTo>
                  <a:pt x="358" y="319"/>
                </a:lnTo>
                <a:lnTo>
                  <a:pt x="358" y="319"/>
                </a:lnTo>
                <a:lnTo>
                  <a:pt x="349" y="314"/>
                </a:lnTo>
                <a:lnTo>
                  <a:pt x="339" y="309"/>
                </a:lnTo>
                <a:lnTo>
                  <a:pt x="339" y="309"/>
                </a:lnTo>
                <a:lnTo>
                  <a:pt x="339" y="307"/>
                </a:lnTo>
                <a:lnTo>
                  <a:pt x="339" y="302"/>
                </a:lnTo>
                <a:lnTo>
                  <a:pt x="339" y="295"/>
                </a:lnTo>
                <a:lnTo>
                  <a:pt x="339" y="295"/>
                </a:lnTo>
                <a:lnTo>
                  <a:pt x="343" y="292"/>
                </a:lnTo>
                <a:lnTo>
                  <a:pt x="349" y="290"/>
                </a:lnTo>
                <a:lnTo>
                  <a:pt x="349" y="290"/>
                </a:lnTo>
                <a:lnTo>
                  <a:pt x="350" y="289"/>
                </a:lnTo>
                <a:lnTo>
                  <a:pt x="352" y="285"/>
                </a:lnTo>
                <a:lnTo>
                  <a:pt x="357" y="274"/>
                </a:lnTo>
                <a:lnTo>
                  <a:pt x="361" y="261"/>
                </a:lnTo>
                <a:lnTo>
                  <a:pt x="363" y="251"/>
                </a:lnTo>
                <a:lnTo>
                  <a:pt x="363" y="188"/>
                </a:lnTo>
                <a:lnTo>
                  <a:pt x="402" y="198"/>
                </a:lnTo>
                <a:lnTo>
                  <a:pt x="402" y="198"/>
                </a:lnTo>
                <a:lnTo>
                  <a:pt x="403" y="205"/>
                </a:lnTo>
                <a:lnTo>
                  <a:pt x="407" y="217"/>
                </a:lnTo>
                <a:lnTo>
                  <a:pt x="407" y="217"/>
                </a:lnTo>
                <a:lnTo>
                  <a:pt x="410" y="225"/>
                </a:lnTo>
                <a:lnTo>
                  <a:pt x="411" y="227"/>
                </a:lnTo>
                <a:lnTo>
                  <a:pt x="397" y="251"/>
                </a:lnTo>
                <a:lnTo>
                  <a:pt x="416" y="251"/>
                </a:lnTo>
                <a:lnTo>
                  <a:pt x="411" y="266"/>
                </a:lnTo>
                <a:lnTo>
                  <a:pt x="411" y="266"/>
                </a:lnTo>
                <a:lnTo>
                  <a:pt x="404" y="286"/>
                </a:lnTo>
                <a:lnTo>
                  <a:pt x="399" y="303"/>
                </a:lnTo>
                <a:lnTo>
                  <a:pt x="397" y="314"/>
                </a:lnTo>
                <a:lnTo>
                  <a:pt x="397" y="314"/>
                </a:lnTo>
                <a:lnTo>
                  <a:pt x="396" y="350"/>
                </a:lnTo>
                <a:lnTo>
                  <a:pt x="396" y="374"/>
                </a:lnTo>
                <a:lnTo>
                  <a:pt x="397" y="389"/>
                </a:lnTo>
                <a:lnTo>
                  <a:pt x="397" y="389"/>
                </a:lnTo>
                <a:lnTo>
                  <a:pt x="378" y="353"/>
                </a:lnTo>
                <a:lnTo>
                  <a:pt x="378" y="353"/>
                </a:lnTo>
                <a:close/>
                <a:moveTo>
                  <a:pt x="397" y="389"/>
                </a:moveTo>
                <a:lnTo>
                  <a:pt x="397" y="389"/>
                </a:lnTo>
                <a:lnTo>
                  <a:pt x="397" y="391"/>
                </a:lnTo>
                <a:lnTo>
                  <a:pt x="397" y="391"/>
                </a:lnTo>
                <a:lnTo>
                  <a:pt x="397" y="389"/>
                </a:lnTo>
                <a:lnTo>
                  <a:pt x="397" y="38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5">
            <a:extLst>
              <a:ext uri="{FF2B5EF4-FFF2-40B4-BE49-F238E27FC236}">
                <a16:creationId xmlns:a16="http://schemas.microsoft.com/office/drawing/2014/main" id="{72D3FA11-142E-49D7-9C98-E9C05FAE5EFB}"/>
              </a:ext>
            </a:extLst>
          </p:cNvPr>
          <p:cNvSpPr>
            <a:spLocks noEditPoints="1"/>
          </p:cNvSpPr>
          <p:nvPr/>
        </p:nvSpPr>
        <p:spPr bwMode="auto">
          <a:xfrm>
            <a:off x="2342710" y="2888939"/>
            <a:ext cx="1562484" cy="1475017"/>
          </a:xfrm>
          <a:custGeom>
            <a:avLst/>
            <a:gdLst>
              <a:gd name="T0" fmla="*/ 606 w 1179"/>
              <a:gd name="T1" fmla="*/ 468 h 1113"/>
              <a:gd name="T2" fmla="*/ 654 w 1179"/>
              <a:gd name="T3" fmla="*/ 574 h 1113"/>
              <a:gd name="T4" fmla="*/ 629 w 1179"/>
              <a:gd name="T5" fmla="*/ 709 h 1113"/>
              <a:gd name="T6" fmla="*/ 741 w 1179"/>
              <a:gd name="T7" fmla="*/ 900 h 1113"/>
              <a:gd name="T8" fmla="*/ 773 w 1179"/>
              <a:gd name="T9" fmla="*/ 982 h 1113"/>
              <a:gd name="T10" fmla="*/ 715 w 1179"/>
              <a:gd name="T11" fmla="*/ 1026 h 1113"/>
              <a:gd name="T12" fmla="*/ 716 w 1179"/>
              <a:gd name="T13" fmla="*/ 1055 h 1113"/>
              <a:gd name="T14" fmla="*/ 667 w 1179"/>
              <a:gd name="T15" fmla="*/ 1110 h 1113"/>
              <a:gd name="T16" fmla="*/ 877 w 1179"/>
              <a:gd name="T17" fmla="*/ 1109 h 1113"/>
              <a:gd name="T18" fmla="*/ 919 w 1179"/>
              <a:gd name="T19" fmla="*/ 1061 h 1113"/>
              <a:gd name="T20" fmla="*/ 949 w 1179"/>
              <a:gd name="T21" fmla="*/ 1033 h 1113"/>
              <a:gd name="T22" fmla="*/ 932 w 1179"/>
              <a:gd name="T23" fmla="*/ 939 h 1113"/>
              <a:gd name="T24" fmla="*/ 910 w 1179"/>
              <a:gd name="T25" fmla="*/ 756 h 1113"/>
              <a:gd name="T26" fmla="*/ 1007 w 1179"/>
              <a:gd name="T27" fmla="*/ 526 h 1113"/>
              <a:gd name="T28" fmla="*/ 1141 w 1179"/>
              <a:gd name="T29" fmla="*/ 435 h 1113"/>
              <a:gd name="T30" fmla="*/ 1154 w 1179"/>
              <a:gd name="T31" fmla="*/ 271 h 1113"/>
              <a:gd name="T32" fmla="*/ 1043 w 1179"/>
              <a:gd name="T33" fmla="*/ 148 h 1113"/>
              <a:gd name="T34" fmla="*/ 877 w 1179"/>
              <a:gd name="T35" fmla="*/ 34 h 1113"/>
              <a:gd name="T36" fmla="*/ 722 w 1179"/>
              <a:gd name="T37" fmla="*/ 0 h 1113"/>
              <a:gd name="T38" fmla="*/ 541 w 1179"/>
              <a:gd name="T39" fmla="*/ 55 h 1113"/>
              <a:gd name="T40" fmla="*/ 432 w 1179"/>
              <a:gd name="T41" fmla="*/ 61 h 1113"/>
              <a:gd name="T42" fmla="*/ 349 w 1179"/>
              <a:gd name="T43" fmla="*/ 79 h 1113"/>
              <a:gd name="T44" fmla="*/ 316 w 1179"/>
              <a:gd name="T45" fmla="*/ 197 h 1113"/>
              <a:gd name="T46" fmla="*/ 395 w 1179"/>
              <a:gd name="T47" fmla="*/ 257 h 1113"/>
              <a:gd name="T48" fmla="*/ 426 w 1179"/>
              <a:gd name="T49" fmla="*/ 277 h 1113"/>
              <a:gd name="T50" fmla="*/ 470 w 1179"/>
              <a:gd name="T51" fmla="*/ 295 h 1113"/>
              <a:gd name="T52" fmla="*/ 496 w 1179"/>
              <a:gd name="T53" fmla="*/ 283 h 1113"/>
              <a:gd name="T54" fmla="*/ 590 w 1179"/>
              <a:gd name="T55" fmla="*/ 387 h 1113"/>
              <a:gd name="T56" fmla="*/ 408 w 1179"/>
              <a:gd name="T57" fmla="*/ 449 h 1113"/>
              <a:gd name="T58" fmla="*/ 294 w 1179"/>
              <a:gd name="T59" fmla="*/ 415 h 1113"/>
              <a:gd name="T60" fmla="*/ 267 w 1179"/>
              <a:gd name="T61" fmla="*/ 339 h 1113"/>
              <a:gd name="T62" fmla="*/ 286 w 1179"/>
              <a:gd name="T63" fmla="*/ 298 h 1113"/>
              <a:gd name="T64" fmla="*/ 284 w 1179"/>
              <a:gd name="T65" fmla="*/ 252 h 1113"/>
              <a:gd name="T66" fmla="*/ 267 w 1179"/>
              <a:gd name="T67" fmla="*/ 209 h 1113"/>
              <a:gd name="T68" fmla="*/ 230 w 1179"/>
              <a:gd name="T69" fmla="*/ 196 h 1113"/>
              <a:gd name="T70" fmla="*/ 168 w 1179"/>
              <a:gd name="T71" fmla="*/ 227 h 1113"/>
              <a:gd name="T72" fmla="*/ 168 w 1179"/>
              <a:gd name="T73" fmla="*/ 314 h 1113"/>
              <a:gd name="T74" fmla="*/ 168 w 1179"/>
              <a:gd name="T75" fmla="*/ 339 h 1113"/>
              <a:gd name="T76" fmla="*/ 85 w 1179"/>
              <a:gd name="T77" fmla="*/ 386 h 1113"/>
              <a:gd name="T78" fmla="*/ 5 w 1179"/>
              <a:gd name="T79" fmla="*/ 494 h 1113"/>
              <a:gd name="T80" fmla="*/ 19 w 1179"/>
              <a:gd name="T81" fmla="*/ 549 h 1113"/>
              <a:gd name="T82" fmla="*/ 73 w 1179"/>
              <a:gd name="T83" fmla="*/ 570 h 1113"/>
              <a:gd name="T84" fmla="*/ 95 w 1179"/>
              <a:gd name="T85" fmla="*/ 628 h 1113"/>
              <a:gd name="T86" fmla="*/ 133 w 1179"/>
              <a:gd name="T87" fmla="*/ 722 h 1113"/>
              <a:gd name="T88" fmla="*/ 142 w 1179"/>
              <a:gd name="T89" fmla="*/ 792 h 1113"/>
              <a:gd name="T90" fmla="*/ 143 w 1179"/>
              <a:gd name="T91" fmla="*/ 900 h 1113"/>
              <a:gd name="T92" fmla="*/ 155 w 1179"/>
              <a:gd name="T93" fmla="*/ 932 h 1113"/>
              <a:gd name="T94" fmla="*/ 242 w 1179"/>
              <a:gd name="T95" fmla="*/ 956 h 1113"/>
              <a:gd name="T96" fmla="*/ 290 w 1179"/>
              <a:gd name="T97" fmla="*/ 928 h 1113"/>
              <a:gd name="T98" fmla="*/ 254 w 1179"/>
              <a:gd name="T99" fmla="*/ 882 h 1113"/>
              <a:gd name="T100" fmla="*/ 248 w 1179"/>
              <a:gd name="T101" fmla="*/ 845 h 1113"/>
              <a:gd name="T102" fmla="*/ 260 w 1179"/>
              <a:gd name="T103" fmla="*/ 629 h 1113"/>
              <a:gd name="T104" fmla="*/ 261 w 1179"/>
              <a:gd name="T105" fmla="*/ 575 h 1113"/>
              <a:gd name="T106" fmla="*/ 260 w 1179"/>
              <a:gd name="T107" fmla="*/ 493 h 1113"/>
              <a:gd name="T108" fmla="*/ 347 w 1179"/>
              <a:gd name="T109" fmla="*/ 514 h 1113"/>
              <a:gd name="T110" fmla="*/ 424 w 1179"/>
              <a:gd name="T111" fmla="*/ 542 h 1113"/>
              <a:gd name="T112" fmla="*/ 476 w 1179"/>
              <a:gd name="T113" fmla="*/ 511 h 1113"/>
              <a:gd name="T114" fmla="*/ 767 w 1179"/>
              <a:gd name="T115" fmla="*/ 380 h 1113"/>
              <a:gd name="T116" fmla="*/ 808 w 1179"/>
              <a:gd name="T117" fmla="*/ 436 h 1113"/>
              <a:gd name="T118" fmla="*/ 703 w 1179"/>
              <a:gd name="T119" fmla="*/ 501 h 1113"/>
              <a:gd name="T120" fmla="*/ 717 w 1179"/>
              <a:gd name="T121" fmla="*/ 461 h 1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79" h="1113">
                <a:moveTo>
                  <a:pt x="538" y="499"/>
                </a:moveTo>
                <a:lnTo>
                  <a:pt x="538" y="499"/>
                </a:lnTo>
                <a:lnTo>
                  <a:pt x="559" y="492"/>
                </a:lnTo>
                <a:lnTo>
                  <a:pt x="581" y="481"/>
                </a:lnTo>
                <a:lnTo>
                  <a:pt x="598" y="473"/>
                </a:lnTo>
                <a:lnTo>
                  <a:pt x="604" y="470"/>
                </a:lnTo>
                <a:lnTo>
                  <a:pt x="606" y="468"/>
                </a:lnTo>
                <a:lnTo>
                  <a:pt x="605" y="468"/>
                </a:lnTo>
                <a:lnTo>
                  <a:pt x="605" y="468"/>
                </a:lnTo>
                <a:lnTo>
                  <a:pt x="606" y="468"/>
                </a:lnTo>
                <a:lnTo>
                  <a:pt x="606" y="468"/>
                </a:lnTo>
                <a:lnTo>
                  <a:pt x="627" y="506"/>
                </a:lnTo>
                <a:lnTo>
                  <a:pt x="641" y="531"/>
                </a:lnTo>
                <a:lnTo>
                  <a:pt x="646" y="541"/>
                </a:lnTo>
                <a:lnTo>
                  <a:pt x="648" y="549"/>
                </a:lnTo>
                <a:lnTo>
                  <a:pt x="648" y="549"/>
                </a:lnTo>
                <a:lnTo>
                  <a:pt x="651" y="558"/>
                </a:lnTo>
                <a:lnTo>
                  <a:pt x="652" y="567"/>
                </a:lnTo>
                <a:lnTo>
                  <a:pt x="654" y="574"/>
                </a:lnTo>
                <a:lnTo>
                  <a:pt x="654" y="574"/>
                </a:lnTo>
                <a:lnTo>
                  <a:pt x="648" y="607"/>
                </a:lnTo>
                <a:lnTo>
                  <a:pt x="641" y="634"/>
                </a:lnTo>
                <a:lnTo>
                  <a:pt x="636" y="654"/>
                </a:lnTo>
                <a:lnTo>
                  <a:pt x="636" y="654"/>
                </a:lnTo>
                <a:lnTo>
                  <a:pt x="632" y="668"/>
                </a:lnTo>
                <a:lnTo>
                  <a:pt x="627" y="681"/>
                </a:lnTo>
                <a:lnTo>
                  <a:pt x="626" y="688"/>
                </a:lnTo>
                <a:lnTo>
                  <a:pt x="626" y="695"/>
                </a:lnTo>
                <a:lnTo>
                  <a:pt x="627" y="702"/>
                </a:lnTo>
                <a:lnTo>
                  <a:pt x="629" y="709"/>
                </a:lnTo>
                <a:lnTo>
                  <a:pt x="629" y="709"/>
                </a:lnTo>
                <a:lnTo>
                  <a:pt x="641" y="729"/>
                </a:lnTo>
                <a:lnTo>
                  <a:pt x="656" y="753"/>
                </a:lnTo>
                <a:lnTo>
                  <a:pt x="686" y="796"/>
                </a:lnTo>
                <a:lnTo>
                  <a:pt x="686" y="796"/>
                </a:lnTo>
                <a:lnTo>
                  <a:pt x="692" y="805"/>
                </a:lnTo>
                <a:lnTo>
                  <a:pt x="699" y="818"/>
                </a:lnTo>
                <a:lnTo>
                  <a:pt x="716" y="852"/>
                </a:lnTo>
                <a:lnTo>
                  <a:pt x="732" y="884"/>
                </a:lnTo>
                <a:lnTo>
                  <a:pt x="741" y="900"/>
                </a:lnTo>
                <a:lnTo>
                  <a:pt x="741" y="900"/>
                </a:lnTo>
                <a:lnTo>
                  <a:pt x="755" y="921"/>
                </a:lnTo>
                <a:lnTo>
                  <a:pt x="762" y="935"/>
                </a:lnTo>
                <a:lnTo>
                  <a:pt x="766" y="943"/>
                </a:lnTo>
                <a:lnTo>
                  <a:pt x="766" y="943"/>
                </a:lnTo>
                <a:lnTo>
                  <a:pt x="769" y="958"/>
                </a:lnTo>
                <a:lnTo>
                  <a:pt x="771" y="968"/>
                </a:lnTo>
                <a:lnTo>
                  <a:pt x="771" y="968"/>
                </a:lnTo>
                <a:lnTo>
                  <a:pt x="773" y="974"/>
                </a:lnTo>
                <a:lnTo>
                  <a:pt x="773" y="982"/>
                </a:lnTo>
                <a:lnTo>
                  <a:pt x="771" y="993"/>
                </a:lnTo>
                <a:lnTo>
                  <a:pt x="771" y="993"/>
                </a:lnTo>
                <a:lnTo>
                  <a:pt x="764" y="994"/>
                </a:lnTo>
                <a:lnTo>
                  <a:pt x="749" y="997"/>
                </a:lnTo>
                <a:lnTo>
                  <a:pt x="741" y="1001"/>
                </a:lnTo>
                <a:lnTo>
                  <a:pt x="733" y="1003"/>
                </a:lnTo>
                <a:lnTo>
                  <a:pt x="727" y="1008"/>
                </a:lnTo>
                <a:lnTo>
                  <a:pt x="722" y="1012"/>
                </a:lnTo>
                <a:lnTo>
                  <a:pt x="722" y="1012"/>
                </a:lnTo>
                <a:lnTo>
                  <a:pt x="715" y="1026"/>
                </a:lnTo>
                <a:lnTo>
                  <a:pt x="714" y="1028"/>
                </a:lnTo>
                <a:lnTo>
                  <a:pt x="715" y="1029"/>
                </a:lnTo>
                <a:lnTo>
                  <a:pt x="716" y="1030"/>
                </a:lnTo>
                <a:lnTo>
                  <a:pt x="716" y="1030"/>
                </a:lnTo>
                <a:lnTo>
                  <a:pt x="743" y="1034"/>
                </a:lnTo>
                <a:lnTo>
                  <a:pt x="766" y="1036"/>
                </a:lnTo>
                <a:lnTo>
                  <a:pt x="766" y="1036"/>
                </a:lnTo>
                <a:lnTo>
                  <a:pt x="748" y="1042"/>
                </a:lnTo>
                <a:lnTo>
                  <a:pt x="733" y="1048"/>
                </a:lnTo>
                <a:lnTo>
                  <a:pt x="716" y="1055"/>
                </a:lnTo>
                <a:lnTo>
                  <a:pt x="716" y="1055"/>
                </a:lnTo>
                <a:lnTo>
                  <a:pt x="701" y="1063"/>
                </a:lnTo>
                <a:lnTo>
                  <a:pt x="686" y="1071"/>
                </a:lnTo>
                <a:lnTo>
                  <a:pt x="673" y="1080"/>
                </a:lnTo>
                <a:lnTo>
                  <a:pt x="669" y="1083"/>
                </a:lnTo>
                <a:lnTo>
                  <a:pt x="667" y="1086"/>
                </a:lnTo>
                <a:lnTo>
                  <a:pt x="667" y="1086"/>
                </a:lnTo>
                <a:lnTo>
                  <a:pt x="666" y="1093"/>
                </a:lnTo>
                <a:lnTo>
                  <a:pt x="666" y="1101"/>
                </a:lnTo>
                <a:lnTo>
                  <a:pt x="667" y="1110"/>
                </a:lnTo>
                <a:lnTo>
                  <a:pt x="667" y="1110"/>
                </a:lnTo>
                <a:lnTo>
                  <a:pt x="712" y="1109"/>
                </a:lnTo>
                <a:lnTo>
                  <a:pt x="744" y="1109"/>
                </a:lnTo>
                <a:lnTo>
                  <a:pt x="757" y="1109"/>
                </a:lnTo>
                <a:lnTo>
                  <a:pt x="766" y="1110"/>
                </a:lnTo>
                <a:lnTo>
                  <a:pt x="766" y="1110"/>
                </a:lnTo>
                <a:lnTo>
                  <a:pt x="775" y="1113"/>
                </a:lnTo>
                <a:lnTo>
                  <a:pt x="790" y="1113"/>
                </a:lnTo>
                <a:lnTo>
                  <a:pt x="834" y="1111"/>
                </a:lnTo>
                <a:lnTo>
                  <a:pt x="877" y="1109"/>
                </a:lnTo>
                <a:lnTo>
                  <a:pt x="892" y="1107"/>
                </a:lnTo>
                <a:lnTo>
                  <a:pt x="902" y="1104"/>
                </a:lnTo>
                <a:lnTo>
                  <a:pt x="902" y="1104"/>
                </a:lnTo>
                <a:lnTo>
                  <a:pt x="905" y="1101"/>
                </a:lnTo>
                <a:lnTo>
                  <a:pt x="909" y="1097"/>
                </a:lnTo>
                <a:lnTo>
                  <a:pt x="915" y="1087"/>
                </a:lnTo>
                <a:lnTo>
                  <a:pt x="918" y="1077"/>
                </a:lnTo>
                <a:lnTo>
                  <a:pt x="919" y="1074"/>
                </a:lnTo>
                <a:lnTo>
                  <a:pt x="919" y="1061"/>
                </a:lnTo>
                <a:lnTo>
                  <a:pt x="919" y="1061"/>
                </a:lnTo>
                <a:lnTo>
                  <a:pt x="924" y="1062"/>
                </a:lnTo>
                <a:lnTo>
                  <a:pt x="933" y="1063"/>
                </a:lnTo>
                <a:lnTo>
                  <a:pt x="939" y="1063"/>
                </a:lnTo>
                <a:lnTo>
                  <a:pt x="944" y="1062"/>
                </a:lnTo>
                <a:lnTo>
                  <a:pt x="948" y="1060"/>
                </a:lnTo>
                <a:lnTo>
                  <a:pt x="951" y="1055"/>
                </a:lnTo>
                <a:lnTo>
                  <a:pt x="951" y="1055"/>
                </a:lnTo>
                <a:lnTo>
                  <a:pt x="952" y="1047"/>
                </a:lnTo>
                <a:lnTo>
                  <a:pt x="951" y="1041"/>
                </a:lnTo>
                <a:lnTo>
                  <a:pt x="949" y="1033"/>
                </a:lnTo>
                <a:lnTo>
                  <a:pt x="944" y="1017"/>
                </a:lnTo>
                <a:lnTo>
                  <a:pt x="944" y="1017"/>
                </a:lnTo>
                <a:lnTo>
                  <a:pt x="943" y="1009"/>
                </a:lnTo>
                <a:lnTo>
                  <a:pt x="942" y="1001"/>
                </a:lnTo>
                <a:lnTo>
                  <a:pt x="942" y="987"/>
                </a:lnTo>
                <a:lnTo>
                  <a:pt x="942" y="972"/>
                </a:lnTo>
                <a:lnTo>
                  <a:pt x="940" y="965"/>
                </a:lnTo>
                <a:lnTo>
                  <a:pt x="938" y="956"/>
                </a:lnTo>
                <a:lnTo>
                  <a:pt x="938" y="956"/>
                </a:lnTo>
                <a:lnTo>
                  <a:pt x="932" y="939"/>
                </a:lnTo>
                <a:lnTo>
                  <a:pt x="926" y="920"/>
                </a:lnTo>
                <a:lnTo>
                  <a:pt x="922" y="900"/>
                </a:lnTo>
                <a:lnTo>
                  <a:pt x="921" y="888"/>
                </a:lnTo>
                <a:lnTo>
                  <a:pt x="919" y="875"/>
                </a:lnTo>
                <a:lnTo>
                  <a:pt x="919" y="875"/>
                </a:lnTo>
                <a:lnTo>
                  <a:pt x="918" y="823"/>
                </a:lnTo>
                <a:lnTo>
                  <a:pt x="916" y="797"/>
                </a:lnTo>
                <a:lnTo>
                  <a:pt x="913" y="771"/>
                </a:lnTo>
                <a:lnTo>
                  <a:pt x="913" y="771"/>
                </a:lnTo>
                <a:lnTo>
                  <a:pt x="910" y="756"/>
                </a:lnTo>
                <a:lnTo>
                  <a:pt x="904" y="735"/>
                </a:lnTo>
                <a:lnTo>
                  <a:pt x="888" y="684"/>
                </a:lnTo>
                <a:lnTo>
                  <a:pt x="864" y="623"/>
                </a:lnTo>
                <a:lnTo>
                  <a:pt x="864" y="623"/>
                </a:lnTo>
                <a:lnTo>
                  <a:pt x="905" y="591"/>
                </a:lnTo>
                <a:lnTo>
                  <a:pt x="940" y="565"/>
                </a:lnTo>
                <a:lnTo>
                  <a:pt x="976" y="542"/>
                </a:lnTo>
                <a:lnTo>
                  <a:pt x="976" y="542"/>
                </a:lnTo>
                <a:lnTo>
                  <a:pt x="991" y="534"/>
                </a:lnTo>
                <a:lnTo>
                  <a:pt x="1007" y="526"/>
                </a:lnTo>
                <a:lnTo>
                  <a:pt x="1040" y="509"/>
                </a:lnTo>
                <a:lnTo>
                  <a:pt x="1058" y="501"/>
                </a:lnTo>
                <a:lnTo>
                  <a:pt x="1075" y="492"/>
                </a:lnTo>
                <a:lnTo>
                  <a:pt x="1093" y="481"/>
                </a:lnTo>
                <a:lnTo>
                  <a:pt x="1111" y="468"/>
                </a:lnTo>
                <a:lnTo>
                  <a:pt x="1111" y="468"/>
                </a:lnTo>
                <a:lnTo>
                  <a:pt x="1119" y="461"/>
                </a:lnTo>
                <a:lnTo>
                  <a:pt x="1127" y="453"/>
                </a:lnTo>
                <a:lnTo>
                  <a:pt x="1134" y="445"/>
                </a:lnTo>
                <a:lnTo>
                  <a:pt x="1141" y="435"/>
                </a:lnTo>
                <a:lnTo>
                  <a:pt x="1152" y="416"/>
                </a:lnTo>
                <a:lnTo>
                  <a:pt x="1161" y="398"/>
                </a:lnTo>
                <a:lnTo>
                  <a:pt x="1168" y="381"/>
                </a:lnTo>
                <a:lnTo>
                  <a:pt x="1174" y="366"/>
                </a:lnTo>
                <a:lnTo>
                  <a:pt x="1179" y="351"/>
                </a:lnTo>
                <a:lnTo>
                  <a:pt x="1179" y="351"/>
                </a:lnTo>
                <a:lnTo>
                  <a:pt x="1178" y="346"/>
                </a:lnTo>
                <a:lnTo>
                  <a:pt x="1175" y="337"/>
                </a:lnTo>
                <a:lnTo>
                  <a:pt x="1167" y="308"/>
                </a:lnTo>
                <a:lnTo>
                  <a:pt x="1154" y="271"/>
                </a:lnTo>
                <a:lnTo>
                  <a:pt x="1154" y="271"/>
                </a:lnTo>
                <a:lnTo>
                  <a:pt x="1140" y="252"/>
                </a:lnTo>
                <a:lnTo>
                  <a:pt x="1129" y="237"/>
                </a:lnTo>
                <a:lnTo>
                  <a:pt x="1124" y="227"/>
                </a:lnTo>
                <a:lnTo>
                  <a:pt x="1124" y="227"/>
                </a:lnTo>
                <a:lnTo>
                  <a:pt x="1120" y="223"/>
                </a:lnTo>
                <a:lnTo>
                  <a:pt x="1114" y="216"/>
                </a:lnTo>
                <a:lnTo>
                  <a:pt x="1095" y="197"/>
                </a:lnTo>
                <a:lnTo>
                  <a:pt x="1071" y="172"/>
                </a:lnTo>
                <a:lnTo>
                  <a:pt x="1043" y="148"/>
                </a:lnTo>
                <a:lnTo>
                  <a:pt x="1043" y="148"/>
                </a:lnTo>
                <a:lnTo>
                  <a:pt x="1009" y="118"/>
                </a:lnTo>
                <a:lnTo>
                  <a:pt x="965" y="87"/>
                </a:lnTo>
                <a:lnTo>
                  <a:pt x="944" y="71"/>
                </a:lnTo>
                <a:lnTo>
                  <a:pt x="925" y="58"/>
                </a:lnTo>
                <a:lnTo>
                  <a:pt x="908" y="48"/>
                </a:lnTo>
                <a:lnTo>
                  <a:pt x="895" y="42"/>
                </a:lnTo>
                <a:lnTo>
                  <a:pt x="895" y="42"/>
                </a:lnTo>
                <a:lnTo>
                  <a:pt x="885" y="38"/>
                </a:lnTo>
                <a:lnTo>
                  <a:pt x="877" y="34"/>
                </a:lnTo>
                <a:lnTo>
                  <a:pt x="859" y="24"/>
                </a:lnTo>
                <a:lnTo>
                  <a:pt x="849" y="21"/>
                </a:lnTo>
                <a:lnTo>
                  <a:pt x="835" y="17"/>
                </a:lnTo>
                <a:lnTo>
                  <a:pt x="818" y="14"/>
                </a:lnTo>
                <a:lnTo>
                  <a:pt x="796" y="11"/>
                </a:lnTo>
                <a:lnTo>
                  <a:pt x="796" y="11"/>
                </a:lnTo>
                <a:lnTo>
                  <a:pt x="775" y="9"/>
                </a:lnTo>
                <a:lnTo>
                  <a:pt x="757" y="6"/>
                </a:lnTo>
                <a:lnTo>
                  <a:pt x="733" y="1"/>
                </a:lnTo>
                <a:lnTo>
                  <a:pt x="722" y="0"/>
                </a:lnTo>
                <a:lnTo>
                  <a:pt x="713" y="0"/>
                </a:lnTo>
                <a:lnTo>
                  <a:pt x="703" y="1"/>
                </a:lnTo>
                <a:lnTo>
                  <a:pt x="692" y="6"/>
                </a:lnTo>
                <a:lnTo>
                  <a:pt x="692" y="6"/>
                </a:lnTo>
                <a:lnTo>
                  <a:pt x="612" y="35"/>
                </a:lnTo>
                <a:lnTo>
                  <a:pt x="572" y="49"/>
                </a:lnTo>
                <a:lnTo>
                  <a:pt x="558" y="52"/>
                </a:lnTo>
                <a:lnTo>
                  <a:pt x="550" y="55"/>
                </a:lnTo>
                <a:lnTo>
                  <a:pt x="550" y="55"/>
                </a:lnTo>
                <a:lnTo>
                  <a:pt x="541" y="55"/>
                </a:lnTo>
                <a:lnTo>
                  <a:pt x="534" y="55"/>
                </a:lnTo>
                <a:lnTo>
                  <a:pt x="526" y="57"/>
                </a:lnTo>
                <a:lnTo>
                  <a:pt x="519" y="61"/>
                </a:lnTo>
                <a:lnTo>
                  <a:pt x="500" y="72"/>
                </a:lnTo>
                <a:lnTo>
                  <a:pt x="482" y="85"/>
                </a:lnTo>
                <a:lnTo>
                  <a:pt x="482" y="85"/>
                </a:lnTo>
                <a:lnTo>
                  <a:pt x="463" y="74"/>
                </a:lnTo>
                <a:lnTo>
                  <a:pt x="446" y="65"/>
                </a:lnTo>
                <a:lnTo>
                  <a:pt x="439" y="63"/>
                </a:lnTo>
                <a:lnTo>
                  <a:pt x="432" y="61"/>
                </a:lnTo>
                <a:lnTo>
                  <a:pt x="432" y="61"/>
                </a:lnTo>
                <a:lnTo>
                  <a:pt x="426" y="60"/>
                </a:lnTo>
                <a:lnTo>
                  <a:pt x="418" y="60"/>
                </a:lnTo>
                <a:lnTo>
                  <a:pt x="398" y="61"/>
                </a:lnTo>
                <a:lnTo>
                  <a:pt x="378" y="63"/>
                </a:lnTo>
                <a:lnTo>
                  <a:pt x="370" y="64"/>
                </a:lnTo>
                <a:lnTo>
                  <a:pt x="365" y="67"/>
                </a:lnTo>
                <a:lnTo>
                  <a:pt x="365" y="67"/>
                </a:lnTo>
                <a:lnTo>
                  <a:pt x="357" y="72"/>
                </a:lnTo>
                <a:lnTo>
                  <a:pt x="349" y="79"/>
                </a:lnTo>
                <a:lnTo>
                  <a:pt x="341" y="88"/>
                </a:lnTo>
                <a:lnTo>
                  <a:pt x="334" y="97"/>
                </a:lnTo>
                <a:lnTo>
                  <a:pt x="334" y="97"/>
                </a:lnTo>
                <a:lnTo>
                  <a:pt x="318" y="122"/>
                </a:lnTo>
                <a:lnTo>
                  <a:pt x="312" y="132"/>
                </a:lnTo>
                <a:lnTo>
                  <a:pt x="310" y="137"/>
                </a:lnTo>
                <a:lnTo>
                  <a:pt x="309" y="141"/>
                </a:lnTo>
                <a:lnTo>
                  <a:pt x="309" y="141"/>
                </a:lnTo>
                <a:lnTo>
                  <a:pt x="312" y="169"/>
                </a:lnTo>
                <a:lnTo>
                  <a:pt x="316" y="197"/>
                </a:lnTo>
                <a:lnTo>
                  <a:pt x="316" y="197"/>
                </a:lnTo>
                <a:lnTo>
                  <a:pt x="317" y="199"/>
                </a:lnTo>
                <a:lnTo>
                  <a:pt x="322" y="204"/>
                </a:lnTo>
                <a:lnTo>
                  <a:pt x="334" y="214"/>
                </a:lnTo>
                <a:lnTo>
                  <a:pt x="352" y="227"/>
                </a:lnTo>
                <a:lnTo>
                  <a:pt x="377" y="246"/>
                </a:lnTo>
                <a:lnTo>
                  <a:pt x="377" y="246"/>
                </a:lnTo>
                <a:lnTo>
                  <a:pt x="386" y="251"/>
                </a:lnTo>
                <a:lnTo>
                  <a:pt x="392" y="254"/>
                </a:lnTo>
                <a:lnTo>
                  <a:pt x="395" y="257"/>
                </a:lnTo>
                <a:lnTo>
                  <a:pt x="396" y="258"/>
                </a:lnTo>
                <a:lnTo>
                  <a:pt x="396" y="258"/>
                </a:lnTo>
                <a:lnTo>
                  <a:pt x="397" y="263"/>
                </a:lnTo>
                <a:lnTo>
                  <a:pt x="401" y="268"/>
                </a:lnTo>
                <a:lnTo>
                  <a:pt x="404" y="273"/>
                </a:lnTo>
                <a:lnTo>
                  <a:pt x="408" y="277"/>
                </a:lnTo>
                <a:lnTo>
                  <a:pt x="408" y="277"/>
                </a:lnTo>
                <a:lnTo>
                  <a:pt x="413" y="278"/>
                </a:lnTo>
                <a:lnTo>
                  <a:pt x="419" y="278"/>
                </a:lnTo>
                <a:lnTo>
                  <a:pt x="426" y="277"/>
                </a:lnTo>
                <a:lnTo>
                  <a:pt x="426" y="277"/>
                </a:lnTo>
                <a:lnTo>
                  <a:pt x="435" y="281"/>
                </a:lnTo>
                <a:lnTo>
                  <a:pt x="440" y="285"/>
                </a:lnTo>
                <a:lnTo>
                  <a:pt x="445" y="290"/>
                </a:lnTo>
                <a:lnTo>
                  <a:pt x="445" y="290"/>
                </a:lnTo>
                <a:lnTo>
                  <a:pt x="450" y="292"/>
                </a:lnTo>
                <a:lnTo>
                  <a:pt x="457" y="295"/>
                </a:lnTo>
                <a:lnTo>
                  <a:pt x="465" y="297"/>
                </a:lnTo>
                <a:lnTo>
                  <a:pt x="467" y="295"/>
                </a:lnTo>
                <a:lnTo>
                  <a:pt x="470" y="295"/>
                </a:lnTo>
                <a:lnTo>
                  <a:pt x="470" y="295"/>
                </a:lnTo>
                <a:lnTo>
                  <a:pt x="472" y="294"/>
                </a:lnTo>
                <a:lnTo>
                  <a:pt x="476" y="294"/>
                </a:lnTo>
                <a:lnTo>
                  <a:pt x="483" y="294"/>
                </a:lnTo>
                <a:lnTo>
                  <a:pt x="487" y="294"/>
                </a:lnTo>
                <a:lnTo>
                  <a:pt x="491" y="293"/>
                </a:lnTo>
                <a:lnTo>
                  <a:pt x="493" y="292"/>
                </a:lnTo>
                <a:lnTo>
                  <a:pt x="494" y="290"/>
                </a:lnTo>
                <a:lnTo>
                  <a:pt x="494" y="290"/>
                </a:lnTo>
                <a:lnTo>
                  <a:pt x="496" y="283"/>
                </a:lnTo>
                <a:lnTo>
                  <a:pt x="498" y="277"/>
                </a:lnTo>
                <a:lnTo>
                  <a:pt x="500" y="271"/>
                </a:lnTo>
                <a:lnTo>
                  <a:pt x="500" y="271"/>
                </a:lnTo>
                <a:lnTo>
                  <a:pt x="544" y="318"/>
                </a:lnTo>
                <a:lnTo>
                  <a:pt x="573" y="352"/>
                </a:lnTo>
                <a:lnTo>
                  <a:pt x="584" y="364"/>
                </a:lnTo>
                <a:lnTo>
                  <a:pt x="587" y="369"/>
                </a:lnTo>
                <a:lnTo>
                  <a:pt x="587" y="369"/>
                </a:lnTo>
                <a:lnTo>
                  <a:pt x="588" y="376"/>
                </a:lnTo>
                <a:lnTo>
                  <a:pt x="590" y="387"/>
                </a:lnTo>
                <a:lnTo>
                  <a:pt x="593" y="400"/>
                </a:lnTo>
                <a:lnTo>
                  <a:pt x="525" y="432"/>
                </a:lnTo>
                <a:lnTo>
                  <a:pt x="525" y="432"/>
                </a:lnTo>
                <a:lnTo>
                  <a:pt x="513" y="438"/>
                </a:lnTo>
                <a:lnTo>
                  <a:pt x="501" y="443"/>
                </a:lnTo>
                <a:lnTo>
                  <a:pt x="494" y="446"/>
                </a:lnTo>
                <a:lnTo>
                  <a:pt x="487" y="448"/>
                </a:lnTo>
                <a:lnTo>
                  <a:pt x="479" y="449"/>
                </a:lnTo>
                <a:lnTo>
                  <a:pt x="470" y="449"/>
                </a:lnTo>
                <a:lnTo>
                  <a:pt x="408" y="449"/>
                </a:lnTo>
                <a:lnTo>
                  <a:pt x="383" y="456"/>
                </a:lnTo>
                <a:lnTo>
                  <a:pt x="365" y="456"/>
                </a:lnTo>
                <a:lnTo>
                  <a:pt x="322" y="443"/>
                </a:lnTo>
                <a:lnTo>
                  <a:pt x="322" y="443"/>
                </a:lnTo>
                <a:lnTo>
                  <a:pt x="309" y="433"/>
                </a:lnTo>
                <a:lnTo>
                  <a:pt x="301" y="423"/>
                </a:lnTo>
                <a:lnTo>
                  <a:pt x="297" y="419"/>
                </a:lnTo>
                <a:lnTo>
                  <a:pt x="297" y="419"/>
                </a:lnTo>
                <a:lnTo>
                  <a:pt x="296" y="416"/>
                </a:lnTo>
                <a:lnTo>
                  <a:pt x="294" y="415"/>
                </a:lnTo>
                <a:lnTo>
                  <a:pt x="290" y="412"/>
                </a:lnTo>
                <a:lnTo>
                  <a:pt x="284" y="407"/>
                </a:lnTo>
                <a:lnTo>
                  <a:pt x="284" y="407"/>
                </a:lnTo>
                <a:lnTo>
                  <a:pt x="281" y="402"/>
                </a:lnTo>
                <a:lnTo>
                  <a:pt x="276" y="399"/>
                </a:lnTo>
                <a:lnTo>
                  <a:pt x="263" y="391"/>
                </a:lnTo>
                <a:lnTo>
                  <a:pt x="248" y="381"/>
                </a:lnTo>
                <a:lnTo>
                  <a:pt x="248" y="351"/>
                </a:lnTo>
                <a:lnTo>
                  <a:pt x="267" y="339"/>
                </a:lnTo>
                <a:lnTo>
                  <a:pt x="267" y="339"/>
                </a:lnTo>
                <a:lnTo>
                  <a:pt x="268" y="340"/>
                </a:lnTo>
                <a:lnTo>
                  <a:pt x="270" y="341"/>
                </a:lnTo>
                <a:lnTo>
                  <a:pt x="273" y="341"/>
                </a:lnTo>
                <a:lnTo>
                  <a:pt x="275" y="340"/>
                </a:lnTo>
                <a:lnTo>
                  <a:pt x="277" y="338"/>
                </a:lnTo>
                <a:lnTo>
                  <a:pt x="278" y="332"/>
                </a:lnTo>
                <a:lnTo>
                  <a:pt x="278" y="332"/>
                </a:lnTo>
                <a:lnTo>
                  <a:pt x="284" y="311"/>
                </a:lnTo>
                <a:lnTo>
                  <a:pt x="286" y="301"/>
                </a:lnTo>
                <a:lnTo>
                  <a:pt x="286" y="298"/>
                </a:lnTo>
                <a:lnTo>
                  <a:pt x="284" y="295"/>
                </a:lnTo>
                <a:lnTo>
                  <a:pt x="284" y="295"/>
                </a:lnTo>
                <a:lnTo>
                  <a:pt x="283" y="288"/>
                </a:lnTo>
                <a:lnTo>
                  <a:pt x="283" y="280"/>
                </a:lnTo>
                <a:lnTo>
                  <a:pt x="284" y="271"/>
                </a:lnTo>
                <a:lnTo>
                  <a:pt x="284" y="271"/>
                </a:lnTo>
                <a:lnTo>
                  <a:pt x="284" y="263"/>
                </a:lnTo>
                <a:lnTo>
                  <a:pt x="284" y="257"/>
                </a:lnTo>
                <a:lnTo>
                  <a:pt x="284" y="252"/>
                </a:lnTo>
                <a:lnTo>
                  <a:pt x="284" y="252"/>
                </a:lnTo>
                <a:lnTo>
                  <a:pt x="288" y="245"/>
                </a:lnTo>
                <a:lnTo>
                  <a:pt x="290" y="239"/>
                </a:lnTo>
                <a:lnTo>
                  <a:pt x="291" y="233"/>
                </a:lnTo>
                <a:lnTo>
                  <a:pt x="291" y="233"/>
                </a:lnTo>
                <a:lnTo>
                  <a:pt x="290" y="231"/>
                </a:lnTo>
                <a:lnTo>
                  <a:pt x="289" y="227"/>
                </a:lnTo>
                <a:lnTo>
                  <a:pt x="284" y="222"/>
                </a:lnTo>
                <a:lnTo>
                  <a:pt x="278" y="214"/>
                </a:lnTo>
                <a:lnTo>
                  <a:pt x="278" y="214"/>
                </a:lnTo>
                <a:lnTo>
                  <a:pt x="267" y="209"/>
                </a:lnTo>
                <a:lnTo>
                  <a:pt x="256" y="205"/>
                </a:lnTo>
                <a:lnTo>
                  <a:pt x="251" y="203"/>
                </a:lnTo>
                <a:lnTo>
                  <a:pt x="248" y="203"/>
                </a:lnTo>
                <a:lnTo>
                  <a:pt x="248" y="203"/>
                </a:lnTo>
                <a:lnTo>
                  <a:pt x="246" y="203"/>
                </a:lnTo>
                <a:lnTo>
                  <a:pt x="243" y="202"/>
                </a:lnTo>
                <a:lnTo>
                  <a:pt x="241" y="198"/>
                </a:lnTo>
                <a:lnTo>
                  <a:pt x="240" y="197"/>
                </a:lnTo>
                <a:lnTo>
                  <a:pt x="236" y="196"/>
                </a:lnTo>
                <a:lnTo>
                  <a:pt x="230" y="196"/>
                </a:lnTo>
                <a:lnTo>
                  <a:pt x="223" y="197"/>
                </a:lnTo>
                <a:lnTo>
                  <a:pt x="223" y="197"/>
                </a:lnTo>
                <a:lnTo>
                  <a:pt x="209" y="198"/>
                </a:lnTo>
                <a:lnTo>
                  <a:pt x="202" y="198"/>
                </a:lnTo>
                <a:lnTo>
                  <a:pt x="197" y="199"/>
                </a:lnTo>
                <a:lnTo>
                  <a:pt x="193" y="203"/>
                </a:lnTo>
                <a:lnTo>
                  <a:pt x="193" y="203"/>
                </a:lnTo>
                <a:lnTo>
                  <a:pt x="179" y="214"/>
                </a:lnTo>
                <a:lnTo>
                  <a:pt x="172" y="222"/>
                </a:lnTo>
                <a:lnTo>
                  <a:pt x="168" y="227"/>
                </a:lnTo>
                <a:lnTo>
                  <a:pt x="168" y="227"/>
                </a:lnTo>
                <a:lnTo>
                  <a:pt x="163" y="237"/>
                </a:lnTo>
                <a:lnTo>
                  <a:pt x="160" y="251"/>
                </a:lnTo>
                <a:lnTo>
                  <a:pt x="156" y="265"/>
                </a:lnTo>
                <a:lnTo>
                  <a:pt x="155" y="277"/>
                </a:lnTo>
                <a:lnTo>
                  <a:pt x="155" y="277"/>
                </a:lnTo>
                <a:lnTo>
                  <a:pt x="155" y="281"/>
                </a:lnTo>
                <a:lnTo>
                  <a:pt x="158" y="287"/>
                </a:lnTo>
                <a:lnTo>
                  <a:pt x="161" y="300"/>
                </a:lnTo>
                <a:lnTo>
                  <a:pt x="168" y="314"/>
                </a:lnTo>
                <a:lnTo>
                  <a:pt x="168" y="314"/>
                </a:lnTo>
                <a:lnTo>
                  <a:pt x="168" y="314"/>
                </a:lnTo>
                <a:lnTo>
                  <a:pt x="169" y="315"/>
                </a:lnTo>
                <a:lnTo>
                  <a:pt x="169" y="319"/>
                </a:lnTo>
                <a:lnTo>
                  <a:pt x="168" y="326"/>
                </a:lnTo>
                <a:lnTo>
                  <a:pt x="168" y="326"/>
                </a:lnTo>
                <a:lnTo>
                  <a:pt x="166" y="333"/>
                </a:lnTo>
                <a:lnTo>
                  <a:pt x="167" y="337"/>
                </a:lnTo>
                <a:lnTo>
                  <a:pt x="167" y="338"/>
                </a:lnTo>
                <a:lnTo>
                  <a:pt x="168" y="339"/>
                </a:lnTo>
                <a:lnTo>
                  <a:pt x="168" y="339"/>
                </a:lnTo>
                <a:lnTo>
                  <a:pt x="136" y="348"/>
                </a:lnTo>
                <a:lnTo>
                  <a:pt x="114" y="357"/>
                </a:lnTo>
                <a:lnTo>
                  <a:pt x="105" y="360"/>
                </a:lnTo>
                <a:lnTo>
                  <a:pt x="100" y="364"/>
                </a:lnTo>
                <a:lnTo>
                  <a:pt x="100" y="364"/>
                </a:lnTo>
                <a:lnTo>
                  <a:pt x="95" y="368"/>
                </a:lnTo>
                <a:lnTo>
                  <a:pt x="91" y="375"/>
                </a:lnTo>
                <a:lnTo>
                  <a:pt x="87" y="382"/>
                </a:lnTo>
                <a:lnTo>
                  <a:pt x="85" y="386"/>
                </a:lnTo>
                <a:lnTo>
                  <a:pt x="81" y="388"/>
                </a:lnTo>
                <a:lnTo>
                  <a:pt x="81" y="388"/>
                </a:lnTo>
                <a:lnTo>
                  <a:pt x="38" y="419"/>
                </a:lnTo>
                <a:lnTo>
                  <a:pt x="38" y="419"/>
                </a:lnTo>
                <a:lnTo>
                  <a:pt x="32" y="426"/>
                </a:lnTo>
                <a:lnTo>
                  <a:pt x="25" y="439"/>
                </a:lnTo>
                <a:lnTo>
                  <a:pt x="18" y="453"/>
                </a:lnTo>
                <a:lnTo>
                  <a:pt x="13" y="462"/>
                </a:lnTo>
                <a:lnTo>
                  <a:pt x="13" y="462"/>
                </a:lnTo>
                <a:lnTo>
                  <a:pt x="5" y="494"/>
                </a:lnTo>
                <a:lnTo>
                  <a:pt x="1" y="515"/>
                </a:lnTo>
                <a:lnTo>
                  <a:pt x="0" y="523"/>
                </a:lnTo>
                <a:lnTo>
                  <a:pt x="1" y="530"/>
                </a:lnTo>
                <a:lnTo>
                  <a:pt x="1" y="530"/>
                </a:lnTo>
                <a:lnTo>
                  <a:pt x="3" y="535"/>
                </a:lnTo>
                <a:lnTo>
                  <a:pt x="5" y="538"/>
                </a:lnTo>
                <a:lnTo>
                  <a:pt x="11" y="544"/>
                </a:lnTo>
                <a:lnTo>
                  <a:pt x="16" y="548"/>
                </a:lnTo>
                <a:lnTo>
                  <a:pt x="19" y="549"/>
                </a:lnTo>
                <a:lnTo>
                  <a:pt x="19" y="549"/>
                </a:lnTo>
                <a:lnTo>
                  <a:pt x="27" y="550"/>
                </a:lnTo>
                <a:lnTo>
                  <a:pt x="33" y="550"/>
                </a:lnTo>
                <a:lnTo>
                  <a:pt x="35" y="550"/>
                </a:lnTo>
                <a:lnTo>
                  <a:pt x="38" y="549"/>
                </a:lnTo>
                <a:lnTo>
                  <a:pt x="38" y="549"/>
                </a:lnTo>
                <a:lnTo>
                  <a:pt x="70" y="524"/>
                </a:lnTo>
                <a:lnTo>
                  <a:pt x="70" y="524"/>
                </a:lnTo>
                <a:lnTo>
                  <a:pt x="71" y="548"/>
                </a:lnTo>
                <a:lnTo>
                  <a:pt x="72" y="564"/>
                </a:lnTo>
                <a:lnTo>
                  <a:pt x="73" y="570"/>
                </a:lnTo>
                <a:lnTo>
                  <a:pt x="75" y="574"/>
                </a:lnTo>
                <a:lnTo>
                  <a:pt x="75" y="574"/>
                </a:lnTo>
                <a:lnTo>
                  <a:pt x="84" y="577"/>
                </a:lnTo>
                <a:lnTo>
                  <a:pt x="87" y="580"/>
                </a:lnTo>
                <a:lnTo>
                  <a:pt x="87" y="580"/>
                </a:lnTo>
                <a:lnTo>
                  <a:pt x="89" y="587"/>
                </a:lnTo>
                <a:lnTo>
                  <a:pt x="92" y="597"/>
                </a:lnTo>
                <a:lnTo>
                  <a:pt x="94" y="616"/>
                </a:lnTo>
                <a:lnTo>
                  <a:pt x="94" y="616"/>
                </a:lnTo>
                <a:lnTo>
                  <a:pt x="95" y="628"/>
                </a:lnTo>
                <a:lnTo>
                  <a:pt x="98" y="639"/>
                </a:lnTo>
                <a:lnTo>
                  <a:pt x="105" y="662"/>
                </a:lnTo>
                <a:lnTo>
                  <a:pt x="111" y="679"/>
                </a:lnTo>
                <a:lnTo>
                  <a:pt x="112" y="686"/>
                </a:lnTo>
                <a:lnTo>
                  <a:pt x="112" y="691"/>
                </a:lnTo>
                <a:lnTo>
                  <a:pt x="112" y="691"/>
                </a:lnTo>
                <a:lnTo>
                  <a:pt x="113" y="695"/>
                </a:lnTo>
                <a:lnTo>
                  <a:pt x="115" y="699"/>
                </a:lnTo>
                <a:lnTo>
                  <a:pt x="124" y="711"/>
                </a:lnTo>
                <a:lnTo>
                  <a:pt x="133" y="722"/>
                </a:lnTo>
                <a:lnTo>
                  <a:pt x="135" y="725"/>
                </a:lnTo>
                <a:lnTo>
                  <a:pt x="136" y="727"/>
                </a:lnTo>
                <a:lnTo>
                  <a:pt x="136" y="727"/>
                </a:lnTo>
                <a:lnTo>
                  <a:pt x="141" y="750"/>
                </a:lnTo>
                <a:lnTo>
                  <a:pt x="143" y="765"/>
                </a:lnTo>
                <a:lnTo>
                  <a:pt x="143" y="772"/>
                </a:lnTo>
                <a:lnTo>
                  <a:pt x="143" y="777"/>
                </a:lnTo>
                <a:lnTo>
                  <a:pt x="143" y="777"/>
                </a:lnTo>
                <a:lnTo>
                  <a:pt x="142" y="784"/>
                </a:lnTo>
                <a:lnTo>
                  <a:pt x="142" y="792"/>
                </a:lnTo>
                <a:lnTo>
                  <a:pt x="145" y="813"/>
                </a:lnTo>
                <a:lnTo>
                  <a:pt x="149" y="839"/>
                </a:lnTo>
                <a:lnTo>
                  <a:pt x="149" y="839"/>
                </a:lnTo>
                <a:lnTo>
                  <a:pt x="151" y="846"/>
                </a:lnTo>
                <a:lnTo>
                  <a:pt x="151" y="852"/>
                </a:lnTo>
                <a:lnTo>
                  <a:pt x="149" y="858"/>
                </a:lnTo>
                <a:lnTo>
                  <a:pt x="149" y="858"/>
                </a:lnTo>
                <a:lnTo>
                  <a:pt x="147" y="865"/>
                </a:lnTo>
                <a:lnTo>
                  <a:pt x="146" y="878"/>
                </a:lnTo>
                <a:lnTo>
                  <a:pt x="143" y="900"/>
                </a:lnTo>
                <a:lnTo>
                  <a:pt x="143" y="900"/>
                </a:lnTo>
                <a:lnTo>
                  <a:pt x="141" y="914"/>
                </a:lnTo>
                <a:lnTo>
                  <a:pt x="141" y="920"/>
                </a:lnTo>
                <a:lnTo>
                  <a:pt x="143" y="926"/>
                </a:lnTo>
                <a:lnTo>
                  <a:pt x="143" y="926"/>
                </a:lnTo>
                <a:lnTo>
                  <a:pt x="146" y="929"/>
                </a:lnTo>
                <a:lnTo>
                  <a:pt x="149" y="932"/>
                </a:lnTo>
                <a:lnTo>
                  <a:pt x="153" y="932"/>
                </a:lnTo>
                <a:lnTo>
                  <a:pt x="155" y="932"/>
                </a:lnTo>
                <a:lnTo>
                  <a:pt x="155" y="932"/>
                </a:lnTo>
                <a:lnTo>
                  <a:pt x="162" y="936"/>
                </a:lnTo>
                <a:lnTo>
                  <a:pt x="174" y="946"/>
                </a:lnTo>
                <a:lnTo>
                  <a:pt x="188" y="956"/>
                </a:lnTo>
                <a:lnTo>
                  <a:pt x="194" y="961"/>
                </a:lnTo>
                <a:lnTo>
                  <a:pt x="199" y="962"/>
                </a:lnTo>
                <a:lnTo>
                  <a:pt x="199" y="962"/>
                </a:lnTo>
                <a:lnTo>
                  <a:pt x="208" y="962"/>
                </a:lnTo>
                <a:lnTo>
                  <a:pt x="221" y="961"/>
                </a:lnTo>
                <a:lnTo>
                  <a:pt x="233" y="959"/>
                </a:lnTo>
                <a:lnTo>
                  <a:pt x="242" y="956"/>
                </a:lnTo>
                <a:lnTo>
                  <a:pt x="242" y="956"/>
                </a:lnTo>
                <a:lnTo>
                  <a:pt x="251" y="955"/>
                </a:lnTo>
                <a:lnTo>
                  <a:pt x="264" y="954"/>
                </a:lnTo>
                <a:lnTo>
                  <a:pt x="271" y="953"/>
                </a:lnTo>
                <a:lnTo>
                  <a:pt x="277" y="951"/>
                </a:lnTo>
                <a:lnTo>
                  <a:pt x="282" y="948"/>
                </a:lnTo>
                <a:lnTo>
                  <a:pt x="284" y="943"/>
                </a:lnTo>
                <a:lnTo>
                  <a:pt x="284" y="943"/>
                </a:lnTo>
                <a:lnTo>
                  <a:pt x="288" y="935"/>
                </a:lnTo>
                <a:lnTo>
                  <a:pt x="290" y="928"/>
                </a:lnTo>
                <a:lnTo>
                  <a:pt x="290" y="925"/>
                </a:lnTo>
                <a:lnTo>
                  <a:pt x="289" y="921"/>
                </a:lnTo>
                <a:lnTo>
                  <a:pt x="288" y="916"/>
                </a:lnTo>
                <a:lnTo>
                  <a:pt x="284" y="913"/>
                </a:lnTo>
                <a:lnTo>
                  <a:pt x="284" y="913"/>
                </a:lnTo>
                <a:lnTo>
                  <a:pt x="268" y="893"/>
                </a:lnTo>
                <a:lnTo>
                  <a:pt x="260" y="886"/>
                </a:lnTo>
                <a:lnTo>
                  <a:pt x="256" y="882"/>
                </a:lnTo>
                <a:lnTo>
                  <a:pt x="254" y="882"/>
                </a:lnTo>
                <a:lnTo>
                  <a:pt x="254" y="882"/>
                </a:lnTo>
                <a:lnTo>
                  <a:pt x="253" y="881"/>
                </a:lnTo>
                <a:lnTo>
                  <a:pt x="250" y="879"/>
                </a:lnTo>
                <a:lnTo>
                  <a:pt x="246" y="873"/>
                </a:lnTo>
                <a:lnTo>
                  <a:pt x="242" y="864"/>
                </a:lnTo>
                <a:lnTo>
                  <a:pt x="242" y="864"/>
                </a:lnTo>
                <a:lnTo>
                  <a:pt x="246" y="857"/>
                </a:lnTo>
                <a:lnTo>
                  <a:pt x="248" y="851"/>
                </a:lnTo>
                <a:lnTo>
                  <a:pt x="248" y="848"/>
                </a:lnTo>
                <a:lnTo>
                  <a:pt x="248" y="845"/>
                </a:lnTo>
                <a:lnTo>
                  <a:pt x="248" y="845"/>
                </a:lnTo>
                <a:lnTo>
                  <a:pt x="246" y="828"/>
                </a:lnTo>
                <a:lnTo>
                  <a:pt x="243" y="798"/>
                </a:lnTo>
                <a:lnTo>
                  <a:pt x="242" y="764"/>
                </a:lnTo>
                <a:lnTo>
                  <a:pt x="242" y="740"/>
                </a:lnTo>
                <a:lnTo>
                  <a:pt x="242" y="740"/>
                </a:lnTo>
                <a:lnTo>
                  <a:pt x="246" y="715"/>
                </a:lnTo>
                <a:lnTo>
                  <a:pt x="253" y="678"/>
                </a:lnTo>
                <a:lnTo>
                  <a:pt x="259" y="645"/>
                </a:lnTo>
                <a:lnTo>
                  <a:pt x="260" y="634"/>
                </a:lnTo>
                <a:lnTo>
                  <a:pt x="260" y="629"/>
                </a:lnTo>
                <a:lnTo>
                  <a:pt x="260" y="629"/>
                </a:lnTo>
                <a:lnTo>
                  <a:pt x="259" y="623"/>
                </a:lnTo>
                <a:lnTo>
                  <a:pt x="256" y="614"/>
                </a:lnTo>
                <a:lnTo>
                  <a:pt x="254" y="598"/>
                </a:lnTo>
                <a:lnTo>
                  <a:pt x="254" y="598"/>
                </a:lnTo>
                <a:lnTo>
                  <a:pt x="254" y="595"/>
                </a:lnTo>
                <a:lnTo>
                  <a:pt x="255" y="592"/>
                </a:lnTo>
                <a:lnTo>
                  <a:pt x="257" y="585"/>
                </a:lnTo>
                <a:lnTo>
                  <a:pt x="260" y="578"/>
                </a:lnTo>
                <a:lnTo>
                  <a:pt x="261" y="575"/>
                </a:lnTo>
                <a:lnTo>
                  <a:pt x="260" y="574"/>
                </a:lnTo>
                <a:lnTo>
                  <a:pt x="260" y="574"/>
                </a:lnTo>
                <a:lnTo>
                  <a:pt x="259" y="569"/>
                </a:lnTo>
                <a:lnTo>
                  <a:pt x="259" y="562"/>
                </a:lnTo>
                <a:lnTo>
                  <a:pt x="260" y="549"/>
                </a:lnTo>
                <a:lnTo>
                  <a:pt x="260" y="549"/>
                </a:lnTo>
                <a:lnTo>
                  <a:pt x="261" y="536"/>
                </a:lnTo>
                <a:lnTo>
                  <a:pt x="261" y="517"/>
                </a:lnTo>
                <a:lnTo>
                  <a:pt x="260" y="493"/>
                </a:lnTo>
                <a:lnTo>
                  <a:pt x="260" y="493"/>
                </a:lnTo>
                <a:lnTo>
                  <a:pt x="267" y="497"/>
                </a:lnTo>
                <a:lnTo>
                  <a:pt x="282" y="509"/>
                </a:lnTo>
                <a:lnTo>
                  <a:pt x="291" y="515"/>
                </a:lnTo>
                <a:lnTo>
                  <a:pt x="301" y="520"/>
                </a:lnTo>
                <a:lnTo>
                  <a:pt x="309" y="523"/>
                </a:lnTo>
                <a:lnTo>
                  <a:pt x="316" y="524"/>
                </a:lnTo>
                <a:lnTo>
                  <a:pt x="316" y="524"/>
                </a:lnTo>
                <a:lnTo>
                  <a:pt x="322" y="522"/>
                </a:lnTo>
                <a:lnTo>
                  <a:pt x="330" y="520"/>
                </a:lnTo>
                <a:lnTo>
                  <a:pt x="347" y="514"/>
                </a:lnTo>
                <a:lnTo>
                  <a:pt x="365" y="506"/>
                </a:lnTo>
                <a:lnTo>
                  <a:pt x="383" y="511"/>
                </a:lnTo>
                <a:lnTo>
                  <a:pt x="396" y="511"/>
                </a:lnTo>
                <a:lnTo>
                  <a:pt x="396" y="511"/>
                </a:lnTo>
                <a:lnTo>
                  <a:pt x="398" y="516"/>
                </a:lnTo>
                <a:lnTo>
                  <a:pt x="405" y="528"/>
                </a:lnTo>
                <a:lnTo>
                  <a:pt x="410" y="534"/>
                </a:lnTo>
                <a:lnTo>
                  <a:pt x="416" y="538"/>
                </a:lnTo>
                <a:lnTo>
                  <a:pt x="420" y="542"/>
                </a:lnTo>
                <a:lnTo>
                  <a:pt x="424" y="542"/>
                </a:lnTo>
                <a:lnTo>
                  <a:pt x="426" y="542"/>
                </a:lnTo>
                <a:lnTo>
                  <a:pt x="426" y="542"/>
                </a:lnTo>
                <a:lnTo>
                  <a:pt x="438" y="541"/>
                </a:lnTo>
                <a:lnTo>
                  <a:pt x="447" y="536"/>
                </a:lnTo>
                <a:lnTo>
                  <a:pt x="457" y="531"/>
                </a:lnTo>
                <a:lnTo>
                  <a:pt x="464" y="524"/>
                </a:lnTo>
                <a:lnTo>
                  <a:pt x="464" y="524"/>
                </a:lnTo>
                <a:lnTo>
                  <a:pt x="471" y="514"/>
                </a:lnTo>
                <a:lnTo>
                  <a:pt x="473" y="511"/>
                </a:lnTo>
                <a:lnTo>
                  <a:pt x="476" y="511"/>
                </a:lnTo>
                <a:lnTo>
                  <a:pt x="476" y="511"/>
                </a:lnTo>
                <a:lnTo>
                  <a:pt x="484" y="510"/>
                </a:lnTo>
                <a:lnTo>
                  <a:pt x="499" y="509"/>
                </a:lnTo>
                <a:lnTo>
                  <a:pt x="518" y="504"/>
                </a:lnTo>
                <a:lnTo>
                  <a:pt x="538" y="499"/>
                </a:lnTo>
                <a:lnTo>
                  <a:pt x="538" y="499"/>
                </a:lnTo>
                <a:close/>
                <a:moveTo>
                  <a:pt x="722" y="369"/>
                </a:moveTo>
                <a:lnTo>
                  <a:pt x="722" y="369"/>
                </a:lnTo>
                <a:lnTo>
                  <a:pt x="748" y="375"/>
                </a:lnTo>
                <a:lnTo>
                  <a:pt x="767" y="380"/>
                </a:lnTo>
                <a:lnTo>
                  <a:pt x="778" y="381"/>
                </a:lnTo>
                <a:lnTo>
                  <a:pt x="790" y="381"/>
                </a:lnTo>
                <a:lnTo>
                  <a:pt x="821" y="400"/>
                </a:lnTo>
                <a:lnTo>
                  <a:pt x="821" y="400"/>
                </a:lnTo>
                <a:lnTo>
                  <a:pt x="830" y="405"/>
                </a:lnTo>
                <a:lnTo>
                  <a:pt x="836" y="407"/>
                </a:lnTo>
                <a:lnTo>
                  <a:pt x="838" y="407"/>
                </a:lnTo>
                <a:lnTo>
                  <a:pt x="840" y="407"/>
                </a:lnTo>
                <a:lnTo>
                  <a:pt x="840" y="407"/>
                </a:lnTo>
                <a:lnTo>
                  <a:pt x="808" y="436"/>
                </a:lnTo>
                <a:lnTo>
                  <a:pt x="780" y="461"/>
                </a:lnTo>
                <a:lnTo>
                  <a:pt x="766" y="472"/>
                </a:lnTo>
                <a:lnTo>
                  <a:pt x="754" y="481"/>
                </a:lnTo>
                <a:lnTo>
                  <a:pt x="754" y="481"/>
                </a:lnTo>
                <a:lnTo>
                  <a:pt x="733" y="494"/>
                </a:lnTo>
                <a:lnTo>
                  <a:pt x="717" y="503"/>
                </a:lnTo>
                <a:lnTo>
                  <a:pt x="705" y="511"/>
                </a:lnTo>
                <a:lnTo>
                  <a:pt x="705" y="511"/>
                </a:lnTo>
                <a:lnTo>
                  <a:pt x="703" y="506"/>
                </a:lnTo>
                <a:lnTo>
                  <a:pt x="703" y="501"/>
                </a:lnTo>
                <a:lnTo>
                  <a:pt x="705" y="499"/>
                </a:lnTo>
                <a:lnTo>
                  <a:pt x="705" y="499"/>
                </a:lnTo>
                <a:lnTo>
                  <a:pt x="703" y="495"/>
                </a:lnTo>
                <a:lnTo>
                  <a:pt x="701" y="487"/>
                </a:lnTo>
                <a:lnTo>
                  <a:pt x="697" y="474"/>
                </a:lnTo>
                <a:lnTo>
                  <a:pt x="697" y="474"/>
                </a:lnTo>
                <a:lnTo>
                  <a:pt x="701" y="473"/>
                </a:lnTo>
                <a:lnTo>
                  <a:pt x="709" y="468"/>
                </a:lnTo>
                <a:lnTo>
                  <a:pt x="714" y="465"/>
                </a:lnTo>
                <a:lnTo>
                  <a:pt x="717" y="461"/>
                </a:lnTo>
                <a:lnTo>
                  <a:pt x="721" y="455"/>
                </a:lnTo>
                <a:lnTo>
                  <a:pt x="722" y="449"/>
                </a:lnTo>
                <a:lnTo>
                  <a:pt x="722" y="449"/>
                </a:lnTo>
                <a:lnTo>
                  <a:pt x="723" y="430"/>
                </a:lnTo>
                <a:lnTo>
                  <a:pt x="723" y="403"/>
                </a:lnTo>
                <a:lnTo>
                  <a:pt x="722" y="369"/>
                </a:lnTo>
                <a:lnTo>
                  <a:pt x="722" y="36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2">
            <a:extLst>
              <a:ext uri="{FF2B5EF4-FFF2-40B4-BE49-F238E27FC236}">
                <a16:creationId xmlns:a16="http://schemas.microsoft.com/office/drawing/2014/main" id="{C430F859-1BF3-4FAA-BD9E-D5CDEDD9DB81}"/>
              </a:ext>
            </a:extLst>
          </p:cNvPr>
          <p:cNvSpPr>
            <a:spLocks noEditPoints="1"/>
          </p:cNvSpPr>
          <p:nvPr/>
        </p:nvSpPr>
        <p:spPr bwMode="auto">
          <a:xfrm>
            <a:off x="4260948" y="2749270"/>
            <a:ext cx="1114616" cy="1744168"/>
          </a:xfrm>
          <a:custGeom>
            <a:avLst/>
            <a:gdLst>
              <a:gd name="T0" fmla="*/ 631 w 972"/>
              <a:gd name="T1" fmla="*/ 212 h 1521"/>
              <a:gd name="T2" fmla="*/ 515 w 972"/>
              <a:gd name="T3" fmla="*/ 298 h 1521"/>
              <a:gd name="T4" fmla="*/ 398 w 972"/>
              <a:gd name="T5" fmla="*/ 726 h 1521"/>
              <a:gd name="T6" fmla="*/ 404 w 972"/>
              <a:gd name="T7" fmla="*/ 795 h 1521"/>
              <a:gd name="T8" fmla="*/ 355 w 972"/>
              <a:gd name="T9" fmla="*/ 749 h 1521"/>
              <a:gd name="T10" fmla="*/ 266 w 972"/>
              <a:gd name="T11" fmla="*/ 674 h 1521"/>
              <a:gd name="T12" fmla="*/ 298 w 972"/>
              <a:gd name="T13" fmla="*/ 604 h 1521"/>
              <a:gd name="T14" fmla="*/ 251 w 972"/>
              <a:gd name="T15" fmla="*/ 492 h 1521"/>
              <a:gd name="T16" fmla="*/ 142 w 972"/>
              <a:gd name="T17" fmla="*/ 518 h 1521"/>
              <a:gd name="T18" fmla="*/ 138 w 972"/>
              <a:gd name="T19" fmla="*/ 627 h 1521"/>
              <a:gd name="T20" fmla="*/ 132 w 972"/>
              <a:gd name="T21" fmla="*/ 683 h 1521"/>
              <a:gd name="T22" fmla="*/ 26 w 972"/>
              <a:gd name="T23" fmla="*/ 841 h 1521"/>
              <a:gd name="T24" fmla="*/ 6 w 972"/>
              <a:gd name="T25" fmla="*/ 1034 h 1521"/>
              <a:gd name="T26" fmla="*/ 37 w 972"/>
              <a:gd name="T27" fmla="*/ 1036 h 1521"/>
              <a:gd name="T28" fmla="*/ 37 w 972"/>
              <a:gd name="T29" fmla="*/ 1012 h 1521"/>
              <a:gd name="T30" fmla="*/ 48 w 972"/>
              <a:gd name="T31" fmla="*/ 997 h 1521"/>
              <a:gd name="T32" fmla="*/ 74 w 972"/>
              <a:gd name="T33" fmla="*/ 988 h 1521"/>
              <a:gd name="T34" fmla="*/ 103 w 972"/>
              <a:gd name="T35" fmla="*/ 1168 h 1521"/>
              <a:gd name="T36" fmla="*/ 108 w 972"/>
              <a:gd name="T37" fmla="*/ 1240 h 1521"/>
              <a:gd name="T38" fmla="*/ 122 w 972"/>
              <a:gd name="T39" fmla="*/ 1346 h 1521"/>
              <a:gd name="T40" fmla="*/ 110 w 972"/>
              <a:gd name="T41" fmla="*/ 1411 h 1521"/>
              <a:gd name="T42" fmla="*/ 140 w 972"/>
              <a:gd name="T43" fmla="*/ 1447 h 1521"/>
              <a:gd name="T44" fmla="*/ 201 w 972"/>
              <a:gd name="T45" fmla="*/ 1383 h 1521"/>
              <a:gd name="T46" fmla="*/ 202 w 972"/>
              <a:gd name="T47" fmla="*/ 1430 h 1521"/>
              <a:gd name="T48" fmla="*/ 273 w 972"/>
              <a:gd name="T49" fmla="*/ 1438 h 1521"/>
              <a:gd name="T50" fmla="*/ 280 w 972"/>
              <a:gd name="T51" fmla="*/ 1364 h 1521"/>
              <a:gd name="T52" fmla="*/ 303 w 972"/>
              <a:gd name="T53" fmla="*/ 1245 h 1521"/>
              <a:gd name="T54" fmla="*/ 287 w 972"/>
              <a:gd name="T55" fmla="*/ 1145 h 1521"/>
              <a:gd name="T56" fmla="*/ 349 w 972"/>
              <a:gd name="T57" fmla="*/ 1123 h 1521"/>
              <a:gd name="T58" fmla="*/ 346 w 972"/>
              <a:gd name="T59" fmla="*/ 1008 h 1521"/>
              <a:gd name="T60" fmla="*/ 337 w 972"/>
              <a:gd name="T61" fmla="*/ 856 h 1521"/>
              <a:gd name="T62" fmla="*/ 435 w 972"/>
              <a:gd name="T63" fmla="*/ 843 h 1521"/>
              <a:gd name="T64" fmla="*/ 465 w 972"/>
              <a:gd name="T65" fmla="*/ 880 h 1521"/>
              <a:gd name="T66" fmla="*/ 495 w 972"/>
              <a:gd name="T67" fmla="*/ 1366 h 1521"/>
              <a:gd name="T68" fmla="*/ 474 w 972"/>
              <a:gd name="T69" fmla="*/ 1414 h 1521"/>
              <a:gd name="T70" fmla="*/ 441 w 972"/>
              <a:gd name="T71" fmla="*/ 1459 h 1521"/>
              <a:gd name="T72" fmla="*/ 541 w 972"/>
              <a:gd name="T73" fmla="*/ 1521 h 1521"/>
              <a:gd name="T74" fmla="*/ 568 w 972"/>
              <a:gd name="T75" fmla="*/ 1411 h 1521"/>
              <a:gd name="T76" fmla="*/ 566 w 972"/>
              <a:gd name="T77" fmla="*/ 1296 h 1521"/>
              <a:gd name="T78" fmla="*/ 671 w 972"/>
              <a:gd name="T79" fmla="*/ 1210 h 1521"/>
              <a:gd name="T80" fmla="*/ 697 w 972"/>
              <a:gd name="T81" fmla="*/ 1355 h 1521"/>
              <a:gd name="T82" fmla="*/ 645 w 972"/>
              <a:gd name="T83" fmla="*/ 1448 h 1521"/>
              <a:gd name="T84" fmla="*/ 728 w 972"/>
              <a:gd name="T85" fmla="*/ 1478 h 1521"/>
              <a:gd name="T86" fmla="*/ 771 w 972"/>
              <a:gd name="T87" fmla="*/ 1362 h 1521"/>
              <a:gd name="T88" fmla="*/ 826 w 972"/>
              <a:gd name="T89" fmla="*/ 1180 h 1521"/>
              <a:gd name="T90" fmla="*/ 948 w 972"/>
              <a:gd name="T91" fmla="*/ 1165 h 1521"/>
              <a:gd name="T92" fmla="*/ 901 w 972"/>
              <a:gd name="T93" fmla="*/ 738 h 1521"/>
              <a:gd name="T94" fmla="*/ 948 w 972"/>
              <a:gd name="T95" fmla="*/ 563 h 1521"/>
              <a:gd name="T96" fmla="*/ 918 w 972"/>
              <a:gd name="T97" fmla="*/ 334 h 1521"/>
              <a:gd name="T98" fmla="*/ 805 w 972"/>
              <a:gd name="T99" fmla="*/ 240 h 1521"/>
              <a:gd name="T100" fmla="*/ 788 w 972"/>
              <a:gd name="T101" fmla="*/ 178 h 1521"/>
              <a:gd name="T102" fmla="*/ 800 w 972"/>
              <a:gd name="T103" fmla="*/ 83 h 1521"/>
              <a:gd name="T104" fmla="*/ 772 w 972"/>
              <a:gd name="T105" fmla="*/ 17 h 1521"/>
              <a:gd name="T106" fmla="*/ 687 w 972"/>
              <a:gd name="T107" fmla="*/ 9 h 1521"/>
              <a:gd name="T108" fmla="*/ 640 w 972"/>
              <a:gd name="T109" fmla="*/ 36 h 1521"/>
              <a:gd name="T110" fmla="*/ 530 w 972"/>
              <a:gd name="T111" fmla="*/ 625 h 1521"/>
              <a:gd name="T112" fmla="*/ 495 w 972"/>
              <a:gd name="T113" fmla="*/ 737 h 1521"/>
              <a:gd name="T114" fmla="*/ 499 w 972"/>
              <a:gd name="T115" fmla="*/ 638 h 1521"/>
              <a:gd name="T116" fmla="*/ 214 w 972"/>
              <a:gd name="T117" fmla="*/ 1301 h 1521"/>
              <a:gd name="T118" fmla="*/ 207 w 972"/>
              <a:gd name="T119" fmla="*/ 1366 h 1521"/>
              <a:gd name="T120" fmla="*/ 193 w 972"/>
              <a:gd name="T121" fmla="*/ 1240 h 1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72" h="1521">
                <a:moveTo>
                  <a:pt x="622" y="91"/>
                </a:moveTo>
                <a:lnTo>
                  <a:pt x="622" y="91"/>
                </a:lnTo>
                <a:lnTo>
                  <a:pt x="619" y="97"/>
                </a:lnTo>
                <a:lnTo>
                  <a:pt x="617" y="105"/>
                </a:lnTo>
                <a:lnTo>
                  <a:pt x="614" y="117"/>
                </a:lnTo>
                <a:lnTo>
                  <a:pt x="614" y="117"/>
                </a:lnTo>
                <a:lnTo>
                  <a:pt x="614" y="131"/>
                </a:lnTo>
                <a:lnTo>
                  <a:pt x="614" y="146"/>
                </a:lnTo>
                <a:lnTo>
                  <a:pt x="616" y="159"/>
                </a:lnTo>
                <a:lnTo>
                  <a:pt x="618" y="171"/>
                </a:lnTo>
                <a:lnTo>
                  <a:pt x="618" y="171"/>
                </a:lnTo>
                <a:lnTo>
                  <a:pt x="626" y="198"/>
                </a:lnTo>
                <a:lnTo>
                  <a:pt x="631" y="212"/>
                </a:lnTo>
                <a:lnTo>
                  <a:pt x="625" y="223"/>
                </a:lnTo>
                <a:lnTo>
                  <a:pt x="625" y="223"/>
                </a:lnTo>
                <a:lnTo>
                  <a:pt x="606" y="234"/>
                </a:lnTo>
                <a:lnTo>
                  <a:pt x="581" y="249"/>
                </a:lnTo>
                <a:lnTo>
                  <a:pt x="581" y="249"/>
                </a:lnTo>
                <a:lnTo>
                  <a:pt x="570" y="255"/>
                </a:lnTo>
                <a:lnTo>
                  <a:pt x="553" y="263"/>
                </a:lnTo>
                <a:lnTo>
                  <a:pt x="537" y="269"/>
                </a:lnTo>
                <a:lnTo>
                  <a:pt x="533" y="271"/>
                </a:lnTo>
                <a:lnTo>
                  <a:pt x="530" y="273"/>
                </a:lnTo>
                <a:lnTo>
                  <a:pt x="530" y="273"/>
                </a:lnTo>
                <a:lnTo>
                  <a:pt x="524" y="282"/>
                </a:lnTo>
                <a:lnTo>
                  <a:pt x="515" y="298"/>
                </a:lnTo>
                <a:lnTo>
                  <a:pt x="504" y="319"/>
                </a:lnTo>
                <a:lnTo>
                  <a:pt x="498" y="331"/>
                </a:lnTo>
                <a:lnTo>
                  <a:pt x="493" y="346"/>
                </a:lnTo>
                <a:lnTo>
                  <a:pt x="493" y="346"/>
                </a:lnTo>
                <a:lnTo>
                  <a:pt x="478" y="390"/>
                </a:lnTo>
                <a:lnTo>
                  <a:pt x="460" y="455"/>
                </a:lnTo>
                <a:lnTo>
                  <a:pt x="428" y="569"/>
                </a:lnTo>
                <a:lnTo>
                  <a:pt x="428" y="569"/>
                </a:lnTo>
                <a:lnTo>
                  <a:pt x="423" y="589"/>
                </a:lnTo>
                <a:lnTo>
                  <a:pt x="418" y="612"/>
                </a:lnTo>
                <a:lnTo>
                  <a:pt x="408" y="661"/>
                </a:lnTo>
                <a:lnTo>
                  <a:pt x="400" y="704"/>
                </a:lnTo>
                <a:lnTo>
                  <a:pt x="398" y="726"/>
                </a:lnTo>
                <a:lnTo>
                  <a:pt x="398" y="726"/>
                </a:lnTo>
                <a:lnTo>
                  <a:pt x="395" y="751"/>
                </a:lnTo>
                <a:lnTo>
                  <a:pt x="395" y="764"/>
                </a:lnTo>
                <a:lnTo>
                  <a:pt x="397" y="769"/>
                </a:lnTo>
                <a:lnTo>
                  <a:pt x="398" y="770"/>
                </a:lnTo>
                <a:lnTo>
                  <a:pt x="398" y="770"/>
                </a:lnTo>
                <a:lnTo>
                  <a:pt x="409" y="770"/>
                </a:lnTo>
                <a:lnTo>
                  <a:pt x="417" y="770"/>
                </a:lnTo>
                <a:lnTo>
                  <a:pt x="417" y="787"/>
                </a:lnTo>
                <a:lnTo>
                  <a:pt x="417" y="787"/>
                </a:lnTo>
                <a:lnTo>
                  <a:pt x="415" y="791"/>
                </a:lnTo>
                <a:lnTo>
                  <a:pt x="411" y="793"/>
                </a:lnTo>
                <a:lnTo>
                  <a:pt x="404" y="795"/>
                </a:lnTo>
                <a:lnTo>
                  <a:pt x="404" y="795"/>
                </a:lnTo>
                <a:lnTo>
                  <a:pt x="395" y="797"/>
                </a:lnTo>
                <a:lnTo>
                  <a:pt x="388" y="798"/>
                </a:lnTo>
                <a:lnTo>
                  <a:pt x="383" y="799"/>
                </a:lnTo>
                <a:lnTo>
                  <a:pt x="381" y="799"/>
                </a:lnTo>
                <a:lnTo>
                  <a:pt x="380" y="798"/>
                </a:lnTo>
                <a:lnTo>
                  <a:pt x="380" y="798"/>
                </a:lnTo>
                <a:lnTo>
                  <a:pt x="373" y="782"/>
                </a:lnTo>
                <a:lnTo>
                  <a:pt x="363" y="767"/>
                </a:lnTo>
                <a:lnTo>
                  <a:pt x="363" y="767"/>
                </a:lnTo>
                <a:lnTo>
                  <a:pt x="361" y="763"/>
                </a:lnTo>
                <a:lnTo>
                  <a:pt x="358" y="756"/>
                </a:lnTo>
                <a:lnTo>
                  <a:pt x="355" y="749"/>
                </a:lnTo>
                <a:lnTo>
                  <a:pt x="350" y="740"/>
                </a:lnTo>
                <a:lnTo>
                  <a:pt x="350" y="740"/>
                </a:lnTo>
                <a:lnTo>
                  <a:pt x="339" y="721"/>
                </a:lnTo>
                <a:lnTo>
                  <a:pt x="333" y="709"/>
                </a:lnTo>
                <a:lnTo>
                  <a:pt x="316" y="689"/>
                </a:lnTo>
                <a:lnTo>
                  <a:pt x="316" y="689"/>
                </a:lnTo>
                <a:lnTo>
                  <a:pt x="312" y="686"/>
                </a:lnTo>
                <a:lnTo>
                  <a:pt x="309" y="684"/>
                </a:lnTo>
                <a:lnTo>
                  <a:pt x="302" y="683"/>
                </a:lnTo>
                <a:lnTo>
                  <a:pt x="302" y="683"/>
                </a:lnTo>
                <a:lnTo>
                  <a:pt x="291" y="680"/>
                </a:lnTo>
                <a:lnTo>
                  <a:pt x="278" y="678"/>
                </a:lnTo>
                <a:lnTo>
                  <a:pt x="266" y="674"/>
                </a:lnTo>
                <a:lnTo>
                  <a:pt x="262" y="672"/>
                </a:lnTo>
                <a:lnTo>
                  <a:pt x="262" y="672"/>
                </a:lnTo>
                <a:lnTo>
                  <a:pt x="264" y="671"/>
                </a:lnTo>
                <a:lnTo>
                  <a:pt x="273" y="669"/>
                </a:lnTo>
                <a:lnTo>
                  <a:pt x="276" y="667"/>
                </a:lnTo>
                <a:lnTo>
                  <a:pt x="281" y="665"/>
                </a:lnTo>
                <a:lnTo>
                  <a:pt x="285" y="660"/>
                </a:lnTo>
                <a:lnTo>
                  <a:pt x="288" y="655"/>
                </a:lnTo>
                <a:lnTo>
                  <a:pt x="288" y="655"/>
                </a:lnTo>
                <a:lnTo>
                  <a:pt x="291" y="648"/>
                </a:lnTo>
                <a:lnTo>
                  <a:pt x="293" y="640"/>
                </a:lnTo>
                <a:lnTo>
                  <a:pt x="297" y="622"/>
                </a:lnTo>
                <a:lnTo>
                  <a:pt x="298" y="604"/>
                </a:lnTo>
                <a:lnTo>
                  <a:pt x="299" y="590"/>
                </a:lnTo>
                <a:lnTo>
                  <a:pt x="299" y="590"/>
                </a:lnTo>
                <a:lnTo>
                  <a:pt x="298" y="576"/>
                </a:lnTo>
                <a:lnTo>
                  <a:pt x="298" y="555"/>
                </a:lnTo>
                <a:lnTo>
                  <a:pt x="297" y="544"/>
                </a:lnTo>
                <a:lnTo>
                  <a:pt x="296" y="535"/>
                </a:lnTo>
                <a:lnTo>
                  <a:pt x="292" y="526"/>
                </a:lnTo>
                <a:lnTo>
                  <a:pt x="288" y="519"/>
                </a:lnTo>
                <a:lnTo>
                  <a:pt x="288" y="519"/>
                </a:lnTo>
                <a:lnTo>
                  <a:pt x="284" y="513"/>
                </a:lnTo>
                <a:lnTo>
                  <a:pt x="278" y="508"/>
                </a:lnTo>
                <a:lnTo>
                  <a:pt x="266" y="500"/>
                </a:lnTo>
                <a:lnTo>
                  <a:pt x="251" y="492"/>
                </a:lnTo>
                <a:lnTo>
                  <a:pt x="238" y="488"/>
                </a:lnTo>
                <a:lnTo>
                  <a:pt x="238" y="488"/>
                </a:lnTo>
                <a:lnTo>
                  <a:pt x="229" y="486"/>
                </a:lnTo>
                <a:lnTo>
                  <a:pt x="219" y="486"/>
                </a:lnTo>
                <a:lnTo>
                  <a:pt x="207" y="488"/>
                </a:lnTo>
                <a:lnTo>
                  <a:pt x="195" y="489"/>
                </a:lnTo>
                <a:lnTo>
                  <a:pt x="181" y="492"/>
                </a:lnTo>
                <a:lnTo>
                  <a:pt x="169" y="496"/>
                </a:lnTo>
                <a:lnTo>
                  <a:pt x="160" y="500"/>
                </a:lnTo>
                <a:lnTo>
                  <a:pt x="152" y="506"/>
                </a:lnTo>
                <a:lnTo>
                  <a:pt x="152" y="506"/>
                </a:lnTo>
                <a:lnTo>
                  <a:pt x="146" y="512"/>
                </a:lnTo>
                <a:lnTo>
                  <a:pt x="142" y="518"/>
                </a:lnTo>
                <a:lnTo>
                  <a:pt x="133" y="532"/>
                </a:lnTo>
                <a:lnTo>
                  <a:pt x="126" y="549"/>
                </a:lnTo>
                <a:lnTo>
                  <a:pt x="126" y="549"/>
                </a:lnTo>
                <a:lnTo>
                  <a:pt x="127" y="562"/>
                </a:lnTo>
                <a:lnTo>
                  <a:pt x="128" y="576"/>
                </a:lnTo>
                <a:lnTo>
                  <a:pt x="128" y="586"/>
                </a:lnTo>
                <a:lnTo>
                  <a:pt x="128" y="586"/>
                </a:lnTo>
                <a:lnTo>
                  <a:pt x="130" y="603"/>
                </a:lnTo>
                <a:lnTo>
                  <a:pt x="131" y="609"/>
                </a:lnTo>
                <a:lnTo>
                  <a:pt x="132" y="614"/>
                </a:lnTo>
                <a:lnTo>
                  <a:pt x="132" y="614"/>
                </a:lnTo>
                <a:lnTo>
                  <a:pt x="137" y="622"/>
                </a:lnTo>
                <a:lnTo>
                  <a:pt x="138" y="627"/>
                </a:lnTo>
                <a:lnTo>
                  <a:pt x="139" y="631"/>
                </a:lnTo>
                <a:lnTo>
                  <a:pt x="139" y="631"/>
                </a:lnTo>
                <a:lnTo>
                  <a:pt x="140" y="638"/>
                </a:lnTo>
                <a:lnTo>
                  <a:pt x="144" y="648"/>
                </a:lnTo>
                <a:lnTo>
                  <a:pt x="149" y="657"/>
                </a:lnTo>
                <a:lnTo>
                  <a:pt x="152" y="662"/>
                </a:lnTo>
                <a:lnTo>
                  <a:pt x="152" y="662"/>
                </a:lnTo>
                <a:lnTo>
                  <a:pt x="169" y="668"/>
                </a:lnTo>
                <a:lnTo>
                  <a:pt x="169" y="668"/>
                </a:lnTo>
                <a:lnTo>
                  <a:pt x="156" y="674"/>
                </a:lnTo>
                <a:lnTo>
                  <a:pt x="144" y="679"/>
                </a:lnTo>
                <a:lnTo>
                  <a:pt x="132" y="683"/>
                </a:lnTo>
                <a:lnTo>
                  <a:pt x="132" y="683"/>
                </a:lnTo>
                <a:lnTo>
                  <a:pt x="120" y="686"/>
                </a:lnTo>
                <a:lnTo>
                  <a:pt x="108" y="691"/>
                </a:lnTo>
                <a:lnTo>
                  <a:pt x="96" y="697"/>
                </a:lnTo>
                <a:lnTo>
                  <a:pt x="87" y="703"/>
                </a:lnTo>
                <a:lnTo>
                  <a:pt x="87" y="703"/>
                </a:lnTo>
                <a:lnTo>
                  <a:pt x="85" y="707"/>
                </a:lnTo>
                <a:lnTo>
                  <a:pt x="80" y="714"/>
                </a:lnTo>
                <a:lnTo>
                  <a:pt x="68" y="733"/>
                </a:lnTo>
                <a:lnTo>
                  <a:pt x="48" y="770"/>
                </a:lnTo>
                <a:lnTo>
                  <a:pt x="48" y="770"/>
                </a:lnTo>
                <a:lnTo>
                  <a:pt x="43" y="781"/>
                </a:lnTo>
                <a:lnTo>
                  <a:pt x="38" y="797"/>
                </a:lnTo>
                <a:lnTo>
                  <a:pt x="26" y="841"/>
                </a:lnTo>
                <a:lnTo>
                  <a:pt x="14" y="885"/>
                </a:lnTo>
                <a:lnTo>
                  <a:pt x="9" y="900"/>
                </a:lnTo>
                <a:lnTo>
                  <a:pt x="7" y="910"/>
                </a:lnTo>
                <a:lnTo>
                  <a:pt x="7" y="910"/>
                </a:lnTo>
                <a:lnTo>
                  <a:pt x="4" y="918"/>
                </a:lnTo>
                <a:lnTo>
                  <a:pt x="2" y="930"/>
                </a:lnTo>
                <a:lnTo>
                  <a:pt x="1" y="962"/>
                </a:lnTo>
                <a:lnTo>
                  <a:pt x="0" y="1003"/>
                </a:lnTo>
                <a:lnTo>
                  <a:pt x="0" y="1003"/>
                </a:lnTo>
                <a:lnTo>
                  <a:pt x="1" y="1014"/>
                </a:lnTo>
                <a:lnTo>
                  <a:pt x="3" y="1029"/>
                </a:lnTo>
                <a:lnTo>
                  <a:pt x="3" y="1029"/>
                </a:lnTo>
                <a:lnTo>
                  <a:pt x="6" y="1034"/>
                </a:lnTo>
                <a:lnTo>
                  <a:pt x="10" y="1039"/>
                </a:lnTo>
                <a:lnTo>
                  <a:pt x="15" y="1044"/>
                </a:lnTo>
                <a:lnTo>
                  <a:pt x="20" y="1046"/>
                </a:lnTo>
                <a:lnTo>
                  <a:pt x="20" y="1046"/>
                </a:lnTo>
                <a:lnTo>
                  <a:pt x="30" y="1052"/>
                </a:lnTo>
                <a:lnTo>
                  <a:pt x="33" y="1052"/>
                </a:lnTo>
                <a:lnTo>
                  <a:pt x="36" y="1052"/>
                </a:lnTo>
                <a:lnTo>
                  <a:pt x="37" y="1050"/>
                </a:lnTo>
                <a:lnTo>
                  <a:pt x="37" y="1050"/>
                </a:lnTo>
                <a:lnTo>
                  <a:pt x="39" y="1045"/>
                </a:lnTo>
                <a:lnTo>
                  <a:pt x="41" y="1041"/>
                </a:lnTo>
                <a:lnTo>
                  <a:pt x="41" y="1039"/>
                </a:lnTo>
                <a:lnTo>
                  <a:pt x="37" y="1036"/>
                </a:lnTo>
                <a:lnTo>
                  <a:pt x="37" y="1036"/>
                </a:lnTo>
                <a:lnTo>
                  <a:pt x="33" y="1034"/>
                </a:lnTo>
                <a:lnTo>
                  <a:pt x="32" y="1032"/>
                </a:lnTo>
                <a:lnTo>
                  <a:pt x="30" y="1026"/>
                </a:lnTo>
                <a:lnTo>
                  <a:pt x="30" y="1026"/>
                </a:lnTo>
                <a:lnTo>
                  <a:pt x="28" y="1021"/>
                </a:lnTo>
                <a:lnTo>
                  <a:pt x="30" y="1016"/>
                </a:lnTo>
                <a:lnTo>
                  <a:pt x="31" y="1011"/>
                </a:lnTo>
                <a:lnTo>
                  <a:pt x="32" y="1010"/>
                </a:lnTo>
                <a:lnTo>
                  <a:pt x="33" y="1009"/>
                </a:lnTo>
                <a:lnTo>
                  <a:pt x="33" y="1009"/>
                </a:lnTo>
                <a:lnTo>
                  <a:pt x="36" y="1010"/>
                </a:lnTo>
                <a:lnTo>
                  <a:pt x="37" y="1012"/>
                </a:lnTo>
                <a:lnTo>
                  <a:pt x="39" y="1020"/>
                </a:lnTo>
                <a:lnTo>
                  <a:pt x="42" y="1027"/>
                </a:lnTo>
                <a:lnTo>
                  <a:pt x="43" y="1029"/>
                </a:lnTo>
                <a:lnTo>
                  <a:pt x="44" y="1029"/>
                </a:lnTo>
                <a:lnTo>
                  <a:pt x="44" y="1029"/>
                </a:lnTo>
                <a:lnTo>
                  <a:pt x="48" y="1027"/>
                </a:lnTo>
                <a:lnTo>
                  <a:pt x="51" y="1022"/>
                </a:lnTo>
                <a:lnTo>
                  <a:pt x="55" y="1015"/>
                </a:lnTo>
                <a:lnTo>
                  <a:pt x="55" y="1012"/>
                </a:lnTo>
                <a:lnTo>
                  <a:pt x="54" y="1009"/>
                </a:lnTo>
                <a:lnTo>
                  <a:pt x="54" y="1009"/>
                </a:lnTo>
                <a:lnTo>
                  <a:pt x="49" y="1000"/>
                </a:lnTo>
                <a:lnTo>
                  <a:pt x="48" y="997"/>
                </a:lnTo>
                <a:lnTo>
                  <a:pt x="48" y="992"/>
                </a:lnTo>
                <a:lnTo>
                  <a:pt x="48" y="992"/>
                </a:lnTo>
                <a:lnTo>
                  <a:pt x="48" y="987"/>
                </a:lnTo>
                <a:lnTo>
                  <a:pt x="50" y="983"/>
                </a:lnTo>
                <a:lnTo>
                  <a:pt x="53" y="979"/>
                </a:lnTo>
                <a:lnTo>
                  <a:pt x="54" y="971"/>
                </a:lnTo>
                <a:lnTo>
                  <a:pt x="54" y="971"/>
                </a:lnTo>
                <a:lnTo>
                  <a:pt x="57" y="957"/>
                </a:lnTo>
                <a:lnTo>
                  <a:pt x="61" y="947"/>
                </a:lnTo>
                <a:lnTo>
                  <a:pt x="78" y="914"/>
                </a:lnTo>
                <a:lnTo>
                  <a:pt x="78" y="914"/>
                </a:lnTo>
                <a:lnTo>
                  <a:pt x="74" y="988"/>
                </a:lnTo>
                <a:lnTo>
                  <a:pt x="74" y="988"/>
                </a:lnTo>
                <a:lnTo>
                  <a:pt x="74" y="1012"/>
                </a:lnTo>
                <a:lnTo>
                  <a:pt x="74" y="1022"/>
                </a:lnTo>
                <a:lnTo>
                  <a:pt x="85" y="1029"/>
                </a:lnTo>
                <a:lnTo>
                  <a:pt x="85" y="1029"/>
                </a:lnTo>
                <a:lnTo>
                  <a:pt x="85" y="1075"/>
                </a:lnTo>
                <a:lnTo>
                  <a:pt x="86" y="1110"/>
                </a:lnTo>
                <a:lnTo>
                  <a:pt x="86" y="1124"/>
                </a:lnTo>
                <a:lnTo>
                  <a:pt x="87" y="1135"/>
                </a:lnTo>
                <a:lnTo>
                  <a:pt x="87" y="1135"/>
                </a:lnTo>
                <a:lnTo>
                  <a:pt x="90" y="1142"/>
                </a:lnTo>
                <a:lnTo>
                  <a:pt x="92" y="1148"/>
                </a:lnTo>
                <a:lnTo>
                  <a:pt x="98" y="1158"/>
                </a:lnTo>
                <a:lnTo>
                  <a:pt x="103" y="1168"/>
                </a:lnTo>
                <a:lnTo>
                  <a:pt x="104" y="1171"/>
                </a:lnTo>
                <a:lnTo>
                  <a:pt x="105" y="1176"/>
                </a:lnTo>
                <a:lnTo>
                  <a:pt x="105" y="1176"/>
                </a:lnTo>
                <a:lnTo>
                  <a:pt x="108" y="1193"/>
                </a:lnTo>
                <a:lnTo>
                  <a:pt x="108" y="1201"/>
                </a:lnTo>
                <a:lnTo>
                  <a:pt x="108" y="1210"/>
                </a:lnTo>
                <a:lnTo>
                  <a:pt x="108" y="1210"/>
                </a:lnTo>
                <a:lnTo>
                  <a:pt x="107" y="1218"/>
                </a:lnTo>
                <a:lnTo>
                  <a:pt x="105" y="1225"/>
                </a:lnTo>
                <a:lnTo>
                  <a:pt x="104" y="1229"/>
                </a:lnTo>
                <a:lnTo>
                  <a:pt x="105" y="1233"/>
                </a:lnTo>
                <a:lnTo>
                  <a:pt x="107" y="1236"/>
                </a:lnTo>
                <a:lnTo>
                  <a:pt x="108" y="1240"/>
                </a:lnTo>
                <a:lnTo>
                  <a:pt x="108" y="1240"/>
                </a:lnTo>
                <a:lnTo>
                  <a:pt x="112" y="1246"/>
                </a:lnTo>
                <a:lnTo>
                  <a:pt x="114" y="1253"/>
                </a:lnTo>
                <a:lnTo>
                  <a:pt x="119" y="1270"/>
                </a:lnTo>
                <a:lnTo>
                  <a:pt x="121" y="1287"/>
                </a:lnTo>
                <a:lnTo>
                  <a:pt x="122" y="1299"/>
                </a:lnTo>
                <a:lnTo>
                  <a:pt x="122" y="1299"/>
                </a:lnTo>
                <a:lnTo>
                  <a:pt x="121" y="1313"/>
                </a:lnTo>
                <a:lnTo>
                  <a:pt x="122" y="1325"/>
                </a:lnTo>
                <a:lnTo>
                  <a:pt x="122" y="1325"/>
                </a:lnTo>
                <a:lnTo>
                  <a:pt x="122" y="1337"/>
                </a:lnTo>
                <a:lnTo>
                  <a:pt x="122" y="1343"/>
                </a:lnTo>
                <a:lnTo>
                  <a:pt x="122" y="1346"/>
                </a:lnTo>
                <a:lnTo>
                  <a:pt x="122" y="1346"/>
                </a:lnTo>
                <a:lnTo>
                  <a:pt x="121" y="1352"/>
                </a:lnTo>
                <a:lnTo>
                  <a:pt x="121" y="1361"/>
                </a:lnTo>
                <a:lnTo>
                  <a:pt x="122" y="1377"/>
                </a:lnTo>
                <a:lnTo>
                  <a:pt x="128" y="1379"/>
                </a:lnTo>
                <a:lnTo>
                  <a:pt x="128" y="1379"/>
                </a:lnTo>
                <a:lnTo>
                  <a:pt x="128" y="1387"/>
                </a:lnTo>
                <a:lnTo>
                  <a:pt x="126" y="1393"/>
                </a:lnTo>
                <a:lnTo>
                  <a:pt x="122" y="1400"/>
                </a:lnTo>
                <a:lnTo>
                  <a:pt x="122" y="1400"/>
                </a:lnTo>
                <a:lnTo>
                  <a:pt x="119" y="1403"/>
                </a:lnTo>
                <a:lnTo>
                  <a:pt x="116" y="1406"/>
                </a:lnTo>
                <a:lnTo>
                  <a:pt x="110" y="1411"/>
                </a:lnTo>
                <a:lnTo>
                  <a:pt x="108" y="1413"/>
                </a:lnTo>
                <a:lnTo>
                  <a:pt x="107" y="1415"/>
                </a:lnTo>
                <a:lnTo>
                  <a:pt x="105" y="1419"/>
                </a:lnTo>
                <a:lnTo>
                  <a:pt x="105" y="1424"/>
                </a:lnTo>
                <a:lnTo>
                  <a:pt x="105" y="1424"/>
                </a:lnTo>
                <a:lnTo>
                  <a:pt x="104" y="1433"/>
                </a:lnTo>
                <a:lnTo>
                  <a:pt x="104" y="1436"/>
                </a:lnTo>
                <a:lnTo>
                  <a:pt x="105" y="1438"/>
                </a:lnTo>
                <a:lnTo>
                  <a:pt x="107" y="1441"/>
                </a:lnTo>
                <a:lnTo>
                  <a:pt x="110" y="1442"/>
                </a:lnTo>
                <a:lnTo>
                  <a:pt x="122" y="1444"/>
                </a:lnTo>
                <a:lnTo>
                  <a:pt x="122" y="1444"/>
                </a:lnTo>
                <a:lnTo>
                  <a:pt x="140" y="1447"/>
                </a:lnTo>
                <a:lnTo>
                  <a:pt x="158" y="1446"/>
                </a:lnTo>
                <a:lnTo>
                  <a:pt x="173" y="1444"/>
                </a:lnTo>
                <a:lnTo>
                  <a:pt x="178" y="1443"/>
                </a:lnTo>
                <a:lnTo>
                  <a:pt x="180" y="1441"/>
                </a:lnTo>
                <a:lnTo>
                  <a:pt x="180" y="1441"/>
                </a:lnTo>
                <a:lnTo>
                  <a:pt x="182" y="1438"/>
                </a:lnTo>
                <a:lnTo>
                  <a:pt x="185" y="1435"/>
                </a:lnTo>
                <a:lnTo>
                  <a:pt x="189" y="1431"/>
                </a:lnTo>
                <a:lnTo>
                  <a:pt x="190" y="1427"/>
                </a:lnTo>
                <a:lnTo>
                  <a:pt x="190" y="1427"/>
                </a:lnTo>
                <a:lnTo>
                  <a:pt x="197" y="1394"/>
                </a:lnTo>
                <a:lnTo>
                  <a:pt x="201" y="1383"/>
                </a:lnTo>
                <a:lnTo>
                  <a:pt x="201" y="1383"/>
                </a:lnTo>
                <a:lnTo>
                  <a:pt x="205" y="1382"/>
                </a:lnTo>
                <a:lnTo>
                  <a:pt x="209" y="1382"/>
                </a:lnTo>
                <a:lnTo>
                  <a:pt x="210" y="1383"/>
                </a:lnTo>
                <a:lnTo>
                  <a:pt x="210" y="1383"/>
                </a:lnTo>
                <a:lnTo>
                  <a:pt x="210" y="1383"/>
                </a:lnTo>
                <a:lnTo>
                  <a:pt x="210" y="1388"/>
                </a:lnTo>
                <a:lnTo>
                  <a:pt x="209" y="1391"/>
                </a:lnTo>
                <a:lnTo>
                  <a:pt x="207" y="1397"/>
                </a:lnTo>
                <a:lnTo>
                  <a:pt x="207" y="1397"/>
                </a:lnTo>
                <a:lnTo>
                  <a:pt x="203" y="1406"/>
                </a:lnTo>
                <a:lnTo>
                  <a:pt x="202" y="1418"/>
                </a:lnTo>
                <a:lnTo>
                  <a:pt x="201" y="1424"/>
                </a:lnTo>
                <a:lnTo>
                  <a:pt x="202" y="1430"/>
                </a:lnTo>
                <a:lnTo>
                  <a:pt x="204" y="1436"/>
                </a:lnTo>
                <a:lnTo>
                  <a:pt x="207" y="1441"/>
                </a:lnTo>
                <a:lnTo>
                  <a:pt x="207" y="1441"/>
                </a:lnTo>
                <a:lnTo>
                  <a:pt x="211" y="1446"/>
                </a:lnTo>
                <a:lnTo>
                  <a:pt x="219" y="1449"/>
                </a:lnTo>
                <a:lnTo>
                  <a:pt x="227" y="1452"/>
                </a:lnTo>
                <a:lnTo>
                  <a:pt x="235" y="1454"/>
                </a:lnTo>
                <a:lnTo>
                  <a:pt x="244" y="1454"/>
                </a:lnTo>
                <a:lnTo>
                  <a:pt x="252" y="1454"/>
                </a:lnTo>
                <a:lnTo>
                  <a:pt x="260" y="1452"/>
                </a:lnTo>
                <a:lnTo>
                  <a:pt x="264" y="1448"/>
                </a:lnTo>
                <a:lnTo>
                  <a:pt x="264" y="1448"/>
                </a:lnTo>
                <a:lnTo>
                  <a:pt x="273" y="1438"/>
                </a:lnTo>
                <a:lnTo>
                  <a:pt x="280" y="1429"/>
                </a:lnTo>
                <a:lnTo>
                  <a:pt x="284" y="1424"/>
                </a:lnTo>
                <a:lnTo>
                  <a:pt x="285" y="1419"/>
                </a:lnTo>
                <a:lnTo>
                  <a:pt x="286" y="1414"/>
                </a:lnTo>
                <a:lnTo>
                  <a:pt x="285" y="1411"/>
                </a:lnTo>
                <a:lnTo>
                  <a:pt x="285" y="1411"/>
                </a:lnTo>
                <a:lnTo>
                  <a:pt x="284" y="1402"/>
                </a:lnTo>
                <a:lnTo>
                  <a:pt x="282" y="1394"/>
                </a:lnTo>
                <a:lnTo>
                  <a:pt x="281" y="1377"/>
                </a:lnTo>
                <a:lnTo>
                  <a:pt x="281" y="1377"/>
                </a:lnTo>
                <a:lnTo>
                  <a:pt x="281" y="1371"/>
                </a:lnTo>
                <a:lnTo>
                  <a:pt x="280" y="1367"/>
                </a:lnTo>
                <a:lnTo>
                  <a:pt x="280" y="1364"/>
                </a:lnTo>
                <a:lnTo>
                  <a:pt x="281" y="1359"/>
                </a:lnTo>
                <a:lnTo>
                  <a:pt x="281" y="1359"/>
                </a:lnTo>
                <a:lnTo>
                  <a:pt x="288" y="1350"/>
                </a:lnTo>
                <a:lnTo>
                  <a:pt x="291" y="1346"/>
                </a:lnTo>
                <a:lnTo>
                  <a:pt x="292" y="1340"/>
                </a:lnTo>
                <a:lnTo>
                  <a:pt x="292" y="1340"/>
                </a:lnTo>
                <a:lnTo>
                  <a:pt x="293" y="1320"/>
                </a:lnTo>
                <a:lnTo>
                  <a:pt x="293" y="1307"/>
                </a:lnTo>
                <a:lnTo>
                  <a:pt x="296" y="1288"/>
                </a:lnTo>
                <a:lnTo>
                  <a:pt x="296" y="1288"/>
                </a:lnTo>
                <a:lnTo>
                  <a:pt x="298" y="1269"/>
                </a:lnTo>
                <a:lnTo>
                  <a:pt x="300" y="1254"/>
                </a:lnTo>
                <a:lnTo>
                  <a:pt x="303" y="1245"/>
                </a:lnTo>
                <a:lnTo>
                  <a:pt x="302" y="1240"/>
                </a:lnTo>
                <a:lnTo>
                  <a:pt x="302" y="1240"/>
                </a:lnTo>
                <a:lnTo>
                  <a:pt x="302" y="1233"/>
                </a:lnTo>
                <a:lnTo>
                  <a:pt x="303" y="1219"/>
                </a:lnTo>
                <a:lnTo>
                  <a:pt x="303" y="1204"/>
                </a:lnTo>
                <a:lnTo>
                  <a:pt x="303" y="1198"/>
                </a:lnTo>
                <a:lnTo>
                  <a:pt x="302" y="1193"/>
                </a:lnTo>
                <a:lnTo>
                  <a:pt x="302" y="1193"/>
                </a:lnTo>
                <a:lnTo>
                  <a:pt x="296" y="1177"/>
                </a:lnTo>
                <a:lnTo>
                  <a:pt x="288" y="1162"/>
                </a:lnTo>
                <a:lnTo>
                  <a:pt x="288" y="1162"/>
                </a:lnTo>
                <a:lnTo>
                  <a:pt x="287" y="1154"/>
                </a:lnTo>
                <a:lnTo>
                  <a:pt x="287" y="1145"/>
                </a:lnTo>
                <a:lnTo>
                  <a:pt x="288" y="1128"/>
                </a:lnTo>
                <a:lnTo>
                  <a:pt x="288" y="1128"/>
                </a:lnTo>
                <a:lnTo>
                  <a:pt x="290" y="1127"/>
                </a:lnTo>
                <a:lnTo>
                  <a:pt x="293" y="1128"/>
                </a:lnTo>
                <a:lnTo>
                  <a:pt x="303" y="1131"/>
                </a:lnTo>
                <a:lnTo>
                  <a:pt x="315" y="1135"/>
                </a:lnTo>
                <a:lnTo>
                  <a:pt x="320" y="1135"/>
                </a:lnTo>
                <a:lnTo>
                  <a:pt x="322" y="1135"/>
                </a:lnTo>
                <a:lnTo>
                  <a:pt x="322" y="1135"/>
                </a:lnTo>
                <a:lnTo>
                  <a:pt x="329" y="1131"/>
                </a:lnTo>
                <a:lnTo>
                  <a:pt x="339" y="1129"/>
                </a:lnTo>
                <a:lnTo>
                  <a:pt x="346" y="1125"/>
                </a:lnTo>
                <a:lnTo>
                  <a:pt x="349" y="1123"/>
                </a:lnTo>
                <a:lnTo>
                  <a:pt x="350" y="1122"/>
                </a:lnTo>
                <a:lnTo>
                  <a:pt x="350" y="1122"/>
                </a:lnTo>
                <a:lnTo>
                  <a:pt x="352" y="1109"/>
                </a:lnTo>
                <a:lnTo>
                  <a:pt x="352" y="1098"/>
                </a:lnTo>
                <a:lnTo>
                  <a:pt x="353" y="1083"/>
                </a:lnTo>
                <a:lnTo>
                  <a:pt x="353" y="1083"/>
                </a:lnTo>
                <a:lnTo>
                  <a:pt x="352" y="1075"/>
                </a:lnTo>
                <a:lnTo>
                  <a:pt x="351" y="1066"/>
                </a:lnTo>
                <a:lnTo>
                  <a:pt x="345" y="1048"/>
                </a:lnTo>
                <a:lnTo>
                  <a:pt x="339" y="1035"/>
                </a:lnTo>
                <a:lnTo>
                  <a:pt x="337" y="1029"/>
                </a:lnTo>
                <a:lnTo>
                  <a:pt x="337" y="1029"/>
                </a:lnTo>
                <a:lnTo>
                  <a:pt x="346" y="1008"/>
                </a:lnTo>
                <a:lnTo>
                  <a:pt x="353" y="989"/>
                </a:lnTo>
                <a:lnTo>
                  <a:pt x="356" y="981"/>
                </a:lnTo>
                <a:lnTo>
                  <a:pt x="357" y="975"/>
                </a:lnTo>
                <a:lnTo>
                  <a:pt x="357" y="975"/>
                </a:lnTo>
                <a:lnTo>
                  <a:pt x="355" y="958"/>
                </a:lnTo>
                <a:lnTo>
                  <a:pt x="351" y="937"/>
                </a:lnTo>
                <a:lnTo>
                  <a:pt x="346" y="916"/>
                </a:lnTo>
                <a:lnTo>
                  <a:pt x="343" y="906"/>
                </a:lnTo>
                <a:lnTo>
                  <a:pt x="343" y="906"/>
                </a:lnTo>
                <a:lnTo>
                  <a:pt x="341" y="898"/>
                </a:lnTo>
                <a:lnTo>
                  <a:pt x="339" y="880"/>
                </a:lnTo>
                <a:lnTo>
                  <a:pt x="337" y="856"/>
                </a:lnTo>
                <a:lnTo>
                  <a:pt x="337" y="856"/>
                </a:lnTo>
                <a:lnTo>
                  <a:pt x="340" y="858"/>
                </a:lnTo>
                <a:lnTo>
                  <a:pt x="351" y="863"/>
                </a:lnTo>
                <a:lnTo>
                  <a:pt x="367" y="867"/>
                </a:lnTo>
                <a:lnTo>
                  <a:pt x="375" y="869"/>
                </a:lnTo>
                <a:lnTo>
                  <a:pt x="383" y="869"/>
                </a:lnTo>
                <a:lnTo>
                  <a:pt x="383" y="869"/>
                </a:lnTo>
                <a:lnTo>
                  <a:pt x="393" y="868"/>
                </a:lnTo>
                <a:lnTo>
                  <a:pt x="401" y="866"/>
                </a:lnTo>
                <a:lnTo>
                  <a:pt x="410" y="861"/>
                </a:lnTo>
                <a:lnTo>
                  <a:pt x="418" y="856"/>
                </a:lnTo>
                <a:lnTo>
                  <a:pt x="430" y="846"/>
                </a:lnTo>
                <a:lnTo>
                  <a:pt x="435" y="843"/>
                </a:lnTo>
                <a:lnTo>
                  <a:pt x="435" y="843"/>
                </a:lnTo>
                <a:lnTo>
                  <a:pt x="439" y="840"/>
                </a:lnTo>
                <a:lnTo>
                  <a:pt x="445" y="839"/>
                </a:lnTo>
                <a:lnTo>
                  <a:pt x="445" y="839"/>
                </a:lnTo>
                <a:lnTo>
                  <a:pt x="454" y="838"/>
                </a:lnTo>
                <a:lnTo>
                  <a:pt x="465" y="835"/>
                </a:lnTo>
                <a:lnTo>
                  <a:pt x="465" y="835"/>
                </a:lnTo>
                <a:lnTo>
                  <a:pt x="475" y="833"/>
                </a:lnTo>
                <a:lnTo>
                  <a:pt x="478" y="832"/>
                </a:lnTo>
                <a:lnTo>
                  <a:pt x="478" y="832"/>
                </a:lnTo>
                <a:lnTo>
                  <a:pt x="475" y="850"/>
                </a:lnTo>
                <a:lnTo>
                  <a:pt x="470" y="866"/>
                </a:lnTo>
                <a:lnTo>
                  <a:pt x="465" y="880"/>
                </a:lnTo>
                <a:lnTo>
                  <a:pt x="465" y="880"/>
                </a:lnTo>
                <a:lnTo>
                  <a:pt x="456" y="900"/>
                </a:lnTo>
                <a:lnTo>
                  <a:pt x="440" y="937"/>
                </a:lnTo>
                <a:lnTo>
                  <a:pt x="432" y="957"/>
                </a:lnTo>
                <a:lnTo>
                  <a:pt x="424" y="976"/>
                </a:lnTo>
                <a:lnTo>
                  <a:pt x="418" y="995"/>
                </a:lnTo>
                <a:lnTo>
                  <a:pt x="415" y="1012"/>
                </a:lnTo>
                <a:lnTo>
                  <a:pt x="415" y="1012"/>
                </a:lnTo>
                <a:lnTo>
                  <a:pt x="409" y="1053"/>
                </a:lnTo>
                <a:lnTo>
                  <a:pt x="404" y="1106"/>
                </a:lnTo>
                <a:lnTo>
                  <a:pt x="398" y="1169"/>
                </a:lnTo>
                <a:lnTo>
                  <a:pt x="499" y="1182"/>
                </a:lnTo>
                <a:lnTo>
                  <a:pt x="495" y="1366"/>
                </a:lnTo>
                <a:lnTo>
                  <a:pt x="495" y="1366"/>
                </a:lnTo>
                <a:lnTo>
                  <a:pt x="495" y="1365"/>
                </a:lnTo>
                <a:lnTo>
                  <a:pt x="493" y="1364"/>
                </a:lnTo>
                <a:lnTo>
                  <a:pt x="491" y="1364"/>
                </a:lnTo>
                <a:lnTo>
                  <a:pt x="489" y="1365"/>
                </a:lnTo>
                <a:lnTo>
                  <a:pt x="487" y="1369"/>
                </a:lnTo>
                <a:lnTo>
                  <a:pt x="486" y="1373"/>
                </a:lnTo>
                <a:lnTo>
                  <a:pt x="486" y="1373"/>
                </a:lnTo>
                <a:lnTo>
                  <a:pt x="483" y="1384"/>
                </a:lnTo>
                <a:lnTo>
                  <a:pt x="482" y="1390"/>
                </a:lnTo>
                <a:lnTo>
                  <a:pt x="482" y="1390"/>
                </a:lnTo>
                <a:lnTo>
                  <a:pt x="480" y="1399"/>
                </a:lnTo>
                <a:lnTo>
                  <a:pt x="477" y="1407"/>
                </a:lnTo>
                <a:lnTo>
                  <a:pt x="474" y="1414"/>
                </a:lnTo>
                <a:lnTo>
                  <a:pt x="471" y="1417"/>
                </a:lnTo>
                <a:lnTo>
                  <a:pt x="469" y="1418"/>
                </a:lnTo>
                <a:lnTo>
                  <a:pt x="469" y="1418"/>
                </a:lnTo>
                <a:lnTo>
                  <a:pt x="462" y="1419"/>
                </a:lnTo>
                <a:lnTo>
                  <a:pt x="452" y="1423"/>
                </a:lnTo>
                <a:lnTo>
                  <a:pt x="447" y="1425"/>
                </a:lnTo>
                <a:lnTo>
                  <a:pt x="444" y="1430"/>
                </a:lnTo>
                <a:lnTo>
                  <a:pt x="440" y="1435"/>
                </a:lnTo>
                <a:lnTo>
                  <a:pt x="438" y="1441"/>
                </a:lnTo>
                <a:lnTo>
                  <a:pt x="438" y="1441"/>
                </a:lnTo>
                <a:lnTo>
                  <a:pt x="438" y="1448"/>
                </a:lnTo>
                <a:lnTo>
                  <a:pt x="439" y="1454"/>
                </a:lnTo>
                <a:lnTo>
                  <a:pt x="441" y="1459"/>
                </a:lnTo>
                <a:lnTo>
                  <a:pt x="444" y="1464"/>
                </a:lnTo>
                <a:lnTo>
                  <a:pt x="452" y="1472"/>
                </a:lnTo>
                <a:lnTo>
                  <a:pt x="462" y="1482"/>
                </a:lnTo>
                <a:lnTo>
                  <a:pt x="462" y="1482"/>
                </a:lnTo>
                <a:lnTo>
                  <a:pt x="472" y="1492"/>
                </a:lnTo>
                <a:lnTo>
                  <a:pt x="486" y="1501"/>
                </a:lnTo>
                <a:lnTo>
                  <a:pt x="499" y="1509"/>
                </a:lnTo>
                <a:lnTo>
                  <a:pt x="513" y="1517"/>
                </a:lnTo>
                <a:lnTo>
                  <a:pt x="513" y="1517"/>
                </a:lnTo>
                <a:lnTo>
                  <a:pt x="521" y="1519"/>
                </a:lnTo>
                <a:lnTo>
                  <a:pt x="528" y="1520"/>
                </a:lnTo>
                <a:lnTo>
                  <a:pt x="534" y="1521"/>
                </a:lnTo>
                <a:lnTo>
                  <a:pt x="541" y="1521"/>
                </a:lnTo>
                <a:lnTo>
                  <a:pt x="546" y="1519"/>
                </a:lnTo>
                <a:lnTo>
                  <a:pt x="551" y="1517"/>
                </a:lnTo>
                <a:lnTo>
                  <a:pt x="553" y="1514"/>
                </a:lnTo>
                <a:lnTo>
                  <a:pt x="554" y="1509"/>
                </a:lnTo>
                <a:lnTo>
                  <a:pt x="554" y="1509"/>
                </a:lnTo>
                <a:lnTo>
                  <a:pt x="553" y="1482"/>
                </a:lnTo>
                <a:lnTo>
                  <a:pt x="554" y="1455"/>
                </a:lnTo>
                <a:lnTo>
                  <a:pt x="554" y="1455"/>
                </a:lnTo>
                <a:lnTo>
                  <a:pt x="555" y="1446"/>
                </a:lnTo>
                <a:lnTo>
                  <a:pt x="559" y="1432"/>
                </a:lnTo>
                <a:lnTo>
                  <a:pt x="563" y="1420"/>
                </a:lnTo>
                <a:lnTo>
                  <a:pt x="568" y="1411"/>
                </a:lnTo>
                <a:lnTo>
                  <a:pt x="568" y="1411"/>
                </a:lnTo>
                <a:lnTo>
                  <a:pt x="570" y="1407"/>
                </a:lnTo>
                <a:lnTo>
                  <a:pt x="571" y="1406"/>
                </a:lnTo>
                <a:lnTo>
                  <a:pt x="575" y="1403"/>
                </a:lnTo>
                <a:lnTo>
                  <a:pt x="575" y="1402"/>
                </a:lnTo>
                <a:lnTo>
                  <a:pt x="575" y="1401"/>
                </a:lnTo>
                <a:lnTo>
                  <a:pt x="571" y="1397"/>
                </a:lnTo>
                <a:lnTo>
                  <a:pt x="571" y="1397"/>
                </a:lnTo>
                <a:lnTo>
                  <a:pt x="555" y="1383"/>
                </a:lnTo>
                <a:lnTo>
                  <a:pt x="547" y="1377"/>
                </a:lnTo>
                <a:lnTo>
                  <a:pt x="547" y="1377"/>
                </a:lnTo>
                <a:lnTo>
                  <a:pt x="554" y="1341"/>
                </a:lnTo>
                <a:lnTo>
                  <a:pt x="562" y="1311"/>
                </a:lnTo>
                <a:lnTo>
                  <a:pt x="566" y="1296"/>
                </a:lnTo>
                <a:lnTo>
                  <a:pt x="571" y="1284"/>
                </a:lnTo>
                <a:lnTo>
                  <a:pt x="571" y="1284"/>
                </a:lnTo>
                <a:lnTo>
                  <a:pt x="575" y="1272"/>
                </a:lnTo>
                <a:lnTo>
                  <a:pt x="580" y="1259"/>
                </a:lnTo>
                <a:lnTo>
                  <a:pt x="587" y="1230"/>
                </a:lnTo>
                <a:lnTo>
                  <a:pt x="594" y="1196"/>
                </a:lnTo>
                <a:lnTo>
                  <a:pt x="594" y="1196"/>
                </a:lnTo>
                <a:lnTo>
                  <a:pt x="619" y="1198"/>
                </a:lnTo>
                <a:lnTo>
                  <a:pt x="640" y="1200"/>
                </a:lnTo>
                <a:lnTo>
                  <a:pt x="655" y="1202"/>
                </a:lnTo>
                <a:lnTo>
                  <a:pt x="655" y="1202"/>
                </a:lnTo>
                <a:lnTo>
                  <a:pt x="663" y="1205"/>
                </a:lnTo>
                <a:lnTo>
                  <a:pt x="671" y="1210"/>
                </a:lnTo>
                <a:lnTo>
                  <a:pt x="689" y="1222"/>
                </a:lnTo>
                <a:lnTo>
                  <a:pt x="710" y="1237"/>
                </a:lnTo>
                <a:lnTo>
                  <a:pt x="710" y="1237"/>
                </a:lnTo>
                <a:lnTo>
                  <a:pt x="711" y="1292"/>
                </a:lnTo>
                <a:lnTo>
                  <a:pt x="711" y="1329"/>
                </a:lnTo>
                <a:lnTo>
                  <a:pt x="711" y="1341"/>
                </a:lnTo>
                <a:lnTo>
                  <a:pt x="710" y="1346"/>
                </a:lnTo>
                <a:lnTo>
                  <a:pt x="710" y="1346"/>
                </a:lnTo>
                <a:lnTo>
                  <a:pt x="707" y="1347"/>
                </a:lnTo>
                <a:lnTo>
                  <a:pt x="705" y="1350"/>
                </a:lnTo>
                <a:lnTo>
                  <a:pt x="700" y="1356"/>
                </a:lnTo>
                <a:lnTo>
                  <a:pt x="700" y="1356"/>
                </a:lnTo>
                <a:lnTo>
                  <a:pt x="697" y="1355"/>
                </a:lnTo>
                <a:lnTo>
                  <a:pt x="693" y="1354"/>
                </a:lnTo>
                <a:lnTo>
                  <a:pt x="690" y="1354"/>
                </a:lnTo>
                <a:lnTo>
                  <a:pt x="687" y="1354"/>
                </a:lnTo>
                <a:lnTo>
                  <a:pt x="684" y="1356"/>
                </a:lnTo>
                <a:lnTo>
                  <a:pt x="683" y="1359"/>
                </a:lnTo>
                <a:lnTo>
                  <a:pt x="683" y="1359"/>
                </a:lnTo>
                <a:lnTo>
                  <a:pt x="681" y="1366"/>
                </a:lnTo>
                <a:lnTo>
                  <a:pt x="679" y="1373"/>
                </a:lnTo>
                <a:lnTo>
                  <a:pt x="677" y="1384"/>
                </a:lnTo>
                <a:lnTo>
                  <a:pt x="670" y="1400"/>
                </a:lnTo>
                <a:lnTo>
                  <a:pt x="670" y="1400"/>
                </a:lnTo>
                <a:lnTo>
                  <a:pt x="652" y="1435"/>
                </a:lnTo>
                <a:lnTo>
                  <a:pt x="645" y="1448"/>
                </a:lnTo>
                <a:lnTo>
                  <a:pt x="642" y="1458"/>
                </a:lnTo>
                <a:lnTo>
                  <a:pt x="642" y="1458"/>
                </a:lnTo>
                <a:lnTo>
                  <a:pt x="642" y="1466"/>
                </a:lnTo>
                <a:lnTo>
                  <a:pt x="645" y="1473"/>
                </a:lnTo>
                <a:lnTo>
                  <a:pt x="648" y="1478"/>
                </a:lnTo>
                <a:lnTo>
                  <a:pt x="651" y="1478"/>
                </a:lnTo>
                <a:lnTo>
                  <a:pt x="652" y="1478"/>
                </a:lnTo>
                <a:lnTo>
                  <a:pt x="652" y="1478"/>
                </a:lnTo>
                <a:lnTo>
                  <a:pt x="665" y="1478"/>
                </a:lnTo>
                <a:lnTo>
                  <a:pt x="688" y="1479"/>
                </a:lnTo>
                <a:lnTo>
                  <a:pt x="712" y="1479"/>
                </a:lnTo>
                <a:lnTo>
                  <a:pt x="728" y="1478"/>
                </a:lnTo>
                <a:lnTo>
                  <a:pt x="728" y="1478"/>
                </a:lnTo>
                <a:lnTo>
                  <a:pt x="735" y="1476"/>
                </a:lnTo>
                <a:lnTo>
                  <a:pt x="742" y="1472"/>
                </a:lnTo>
                <a:lnTo>
                  <a:pt x="758" y="1461"/>
                </a:lnTo>
                <a:lnTo>
                  <a:pt x="758" y="1461"/>
                </a:lnTo>
                <a:lnTo>
                  <a:pt x="765" y="1456"/>
                </a:lnTo>
                <a:lnTo>
                  <a:pt x="768" y="1453"/>
                </a:lnTo>
                <a:lnTo>
                  <a:pt x="771" y="1448"/>
                </a:lnTo>
                <a:lnTo>
                  <a:pt x="771" y="1441"/>
                </a:lnTo>
                <a:lnTo>
                  <a:pt x="771" y="1441"/>
                </a:lnTo>
                <a:lnTo>
                  <a:pt x="773" y="1400"/>
                </a:lnTo>
                <a:lnTo>
                  <a:pt x="773" y="1376"/>
                </a:lnTo>
                <a:lnTo>
                  <a:pt x="772" y="1367"/>
                </a:lnTo>
                <a:lnTo>
                  <a:pt x="771" y="1362"/>
                </a:lnTo>
                <a:lnTo>
                  <a:pt x="771" y="1362"/>
                </a:lnTo>
                <a:lnTo>
                  <a:pt x="768" y="1360"/>
                </a:lnTo>
                <a:lnTo>
                  <a:pt x="765" y="1360"/>
                </a:lnTo>
                <a:lnTo>
                  <a:pt x="761" y="1359"/>
                </a:lnTo>
                <a:lnTo>
                  <a:pt x="761" y="1359"/>
                </a:lnTo>
                <a:lnTo>
                  <a:pt x="784" y="1276"/>
                </a:lnTo>
                <a:lnTo>
                  <a:pt x="800" y="1218"/>
                </a:lnTo>
                <a:lnTo>
                  <a:pt x="806" y="1198"/>
                </a:lnTo>
                <a:lnTo>
                  <a:pt x="808" y="1189"/>
                </a:lnTo>
                <a:lnTo>
                  <a:pt x="808" y="1189"/>
                </a:lnTo>
                <a:lnTo>
                  <a:pt x="812" y="1186"/>
                </a:lnTo>
                <a:lnTo>
                  <a:pt x="818" y="1183"/>
                </a:lnTo>
                <a:lnTo>
                  <a:pt x="826" y="1180"/>
                </a:lnTo>
                <a:lnTo>
                  <a:pt x="826" y="1180"/>
                </a:lnTo>
                <a:lnTo>
                  <a:pt x="849" y="1180"/>
                </a:lnTo>
                <a:lnTo>
                  <a:pt x="886" y="1180"/>
                </a:lnTo>
                <a:lnTo>
                  <a:pt x="886" y="1180"/>
                </a:lnTo>
                <a:lnTo>
                  <a:pt x="907" y="1180"/>
                </a:lnTo>
                <a:lnTo>
                  <a:pt x="912" y="1178"/>
                </a:lnTo>
                <a:lnTo>
                  <a:pt x="918" y="1176"/>
                </a:lnTo>
                <a:lnTo>
                  <a:pt x="918" y="1176"/>
                </a:lnTo>
                <a:lnTo>
                  <a:pt x="925" y="1172"/>
                </a:lnTo>
                <a:lnTo>
                  <a:pt x="933" y="1170"/>
                </a:lnTo>
                <a:lnTo>
                  <a:pt x="942" y="1168"/>
                </a:lnTo>
                <a:lnTo>
                  <a:pt x="948" y="1165"/>
                </a:lnTo>
                <a:lnTo>
                  <a:pt x="948" y="1165"/>
                </a:lnTo>
                <a:lnTo>
                  <a:pt x="963" y="1160"/>
                </a:lnTo>
                <a:lnTo>
                  <a:pt x="972" y="1159"/>
                </a:lnTo>
                <a:lnTo>
                  <a:pt x="972" y="1159"/>
                </a:lnTo>
                <a:lnTo>
                  <a:pt x="953" y="1046"/>
                </a:lnTo>
                <a:lnTo>
                  <a:pt x="931" y="923"/>
                </a:lnTo>
                <a:lnTo>
                  <a:pt x="931" y="923"/>
                </a:lnTo>
                <a:lnTo>
                  <a:pt x="926" y="902"/>
                </a:lnTo>
                <a:lnTo>
                  <a:pt x="919" y="866"/>
                </a:lnTo>
                <a:lnTo>
                  <a:pt x="909" y="826"/>
                </a:lnTo>
                <a:lnTo>
                  <a:pt x="903" y="795"/>
                </a:lnTo>
                <a:lnTo>
                  <a:pt x="903" y="795"/>
                </a:lnTo>
                <a:lnTo>
                  <a:pt x="902" y="768"/>
                </a:lnTo>
                <a:lnTo>
                  <a:pt x="901" y="738"/>
                </a:lnTo>
                <a:lnTo>
                  <a:pt x="901" y="713"/>
                </a:lnTo>
                <a:lnTo>
                  <a:pt x="901" y="699"/>
                </a:lnTo>
                <a:lnTo>
                  <a:pt x="901" y="699"/>
                </a:lnTo>
                <a:lnTo>
                  <a:pt x="900" y="692"/>
                </a:lnTo>
                <a:lnTo>
                  <a:pt x="900" y="683"/>
                </a:lnTo>
                <a:lnTo>
                  <a:pt x="901" y="672"/>
                </a:lnTo>
                <a:lnTo>
                  <a:pt x="901" y="672"/>
                </a:lnTo>
                <a:lnTo>
                  <a:pt x="907" y="660"/>
                </a:lnTo>
                <a:lnTo>
                  <a:pt x="921" y="631"/>
                </a:lnTo>
                <a:lnTo>
                  <a:pt x="937" y="595"/>
                </a:lnTo>
                <a:lnTo>
                  <a:pt x="944" y="578"/>
                </a:lnTo>
                <a:lnTo>
                  <a:pt x="948" y="563"/>
                </a:lnTo>
                <a:lnTo>
                  <a:pt x="948" y="563"/>
                </a:lnTo>
                <a:lnTo>
                  <a:pt x="950" y="548"/>
                </a:lnTo>
                <a:lnTo>
                  <a:pt x="951" y="529"/>
                </a:lnTo>
                <a:lnTo>
                  <a:pt x="951" y="507"/>
                </a:lnTo>
                <a:lnTo>
                  <a:pt x="950" y="483"/>
                </a:lnTo>
                <a:lnTo>
                  <a:pt x="948" y="459"/>
                </a:lnTo>
                <a:lnTo>
                  <a:pt x="944" y="435"/>
                </a:lnTo>
                <a:lnTo>
                  <a:pt x="939" y="413"/>
                </a:lnTo>
                <a:lnTo>
                  <a:pt x="935" y="393"/>
                </a:lnTo>
                <a:lnTo>
                  <a:pt x="935" y="393"/>
                </a:lnTo>
                <a:lnTo>
                  <a:pt x="926" y="364"/>
                </a:lnTo>
                <a:lnTo>
                  <a:pt x="922" y="347"/>
                </a:lnTo>
                <a:lnTo>
                  <a:pt x="920" y="340"/>
                </a:lnTo>
                <a:lnTo>
                  <a:pt x="918" y="334"/>
                </a:lnTo>
                <a:lnTo>
                  <a:pt x="913" y="326"/>
                </a:lnTo>
                <a:lnTo>
                  <a:pt x="907" y="318"/>
                </a:lnTo>
                <a:lnTo>
                  <a:pt x="907" y="318"/>
                </a:lnTo>
                <a:lnTo>
                  <a:pt x="895" y="302"/>
                </a:lnTo>
                <a:lnTo>
                  <a:pt x="885" y="293"/>
                </a:lnTo>
                <a:lnTo>
                  <a:pt x="879" y="287"/>
                </a:lnTo>
                <a:lnTo>
                  <a:pt x="873" y="284"/>
                </a:lnTo>
                <a:lnTo>
                  <a:pt x="873" y="284"/>
                </a:lnTo>
                <a:lnTo>
                  <a:pt x="842" y="269"/>
                </a:lnTo>
                <a:lnTo>
                  <a:pt x="823" y="259"/>
                </a:lnTo>
                <a:lnTo>
                  <a:pt x="812" y="253"/>
                </a:lnTo>
                <a:lnTo>
                  <a:pt x="812" y="253"/>
                </a:lnTo>
                <a:lnTo>
                  <a:pt x="805" y="240"/>
                </a:lnTo>
                <a:lnTo>
                  <a:pt x="797" y="229"/>
                </a:lnTo>
                <a:lnTo>
                  <a:pt x="788" y="216"/>
                </a:lnTo>
                <a:lnTo>
                  <a:pt x="788" y="216"/>
                </a:lnTo>
                <a:lnTo>
                  <a:pt x="773" y="198"/>
                </a:lnTo>
                <a:lnTo>
                  <a:pt x="767" y="192"/>
                </a:lnTo>
                <a:lnTo>
                  <a:pt x="767" y="192"/>
                </a:lnTo>
                <a:lnTo>
                  <a:pt x="770" y="193"/>
                </a:lnTo>
                <a:lnTo>
                  <a:pt x="774" y="193"/>
                </a:lnTo>
                <a:lnTo>
                  <a:pt x="777" y="192"/>
                </a:lnTo>
                <a:lnTo>
                  <a:pt x="781" y="189"/>
                </a:lnTo>
                <a:lnTo>
                  <a:pt x="784" y="184"/>
                </a:lnTo>
                <a:lnTo>
                  <a:pt x="788" y="178"/>
                </a:lnTo>
                <a:lnTo>
                  <a:pt x="788" y="178"/>
                </a:lnTo>
                <a:lnTo>
                  <a:pt x="797" y="162"/>
                </a:lnTo>
                <a:lnTo>
                  <a:pt x="799" y="157"/>
                </a:lnTo>
                <a:lnTo>
                  <a:pt x="799" y="151"/>
                </a:lnTo>
                <a:lnTo>
                  <a:pt x="799" y="151"/>
                </a:lnTo>
                <a:lnTo>
                  <a:pt x="799" y="148"/>
                </a:lnTo>
                <a:lnTo>
                  <a:pt x="800" y="148"/>
                </a:lnTo>
                <a:lnTo>
                  <a:pt x="802" y="147"/>
                </a:lnTo>
                <a:lnTo>
                  <a:pt x="803" y="146"/>
                </a:lnTo>
                <a:lnTo>
                  <a:pt x="803" y="142"/>
                </a:lnTo>
                <a:lnTo>
                  <a:pt x="802" y="124"/>
                </a:lnTo>
                <a:lnTo>
                  <a:pt x="802" y="124"/>
                </a:lnTo>
                <a:lnTo>
                  <a:pt x="800" y="101"/>
                </a:lnTo>
                <a:lnTo>
                  <a:pt x="800" y="83"/>
                </a:lnTo>
                <a:lnTo>
                  <a:pt x="800" y="70"/>
                </a:lnTo>
                <a:lnTo>
                  <a:pt x="799" y="59"/>
                </a:lnTo>
                <a:lnTo>
                  <a:pt x="799" y="59"/>
                </a:lnTo>
                <a:lnTo>
                  <a:pt x="799" y="56"/>
                </a:lnTo>
                <a:lnTo>
                  <a:pt x="799" y="53"/>
                </a:lnTo>
                <a:lnTo>
                  <a:pt x="801" y="51"/>
                </a:lnTo>
                <a:lnTo>
                  <a:pt x="802" y="50"/>
                </a:lnTo>
                <a:lnTo>
                  <a:pt x="801" y="47"/>
                </a:lnTo>
                <a:lnTo>
                  <a:pt x="791" y="35"/>
                </a:lnTo>
                <a:lnTo>
                  <a:pt x="791" y="35"/>
                </a:lnTo>
                <a:lnTo>
                  <a:pt x="784" y="28"/>
                </a:lnTo>
                <a:lnTo>
                  <a:pt x="778" y="22"/>
                </a:lnTo>
                <a:lnTo>
                  <a:pt x="772" y="17"/>
                </a:lnTo>
                <a:lnTo>
                  <a:pt x="766" y="14"/>
                </a:lnTo>
                <a:lnTo>
                  <a:pt x="755" y="9"/>
                </a:lnTo>
                <a:lnTo>
                  <a:pt x="744" y="5"/>
                </a:lnTo>
                <a:lnTo>
                  <a:pt x="744" y="5"/>
                </a:lnTo>
                <a:lnTo>
                  <a:pt x="734" y="2"/>
                </a:lnTo>
                <a:lnTo>
                  <a:pt x="723" y="0"/>
                </a:lnTo>
                <a:lnTo>
                  <a:pt x="714" y="0"/>
                </a:lnTo>
                <a:lnTo>
                  <a:pt x="707" y="2"/>
                </a:lnTo>
                <a:lnTo>
                  <a:pt x="707" y="2"/>
                </a:lnTo>
                <a:lnTo>
                  <a:pt x="696" y="4"/>
                </a:lnTo>
                <a:lnTo>
                  <a:pt x="693" y="5"/>
                </a:lnTo>
                <a:lnTo>
                  <a:pt x="687" y="9"/>
                </a:lnTo>
                <a:lnTo>
                  <a:pt x="687" y="9"/>
                </a:lnTo>
                <a:lnTo>
                  <a:pt x="681" y="12"/>
                </a:lnTo>
                <a:lnTo>
                  <a:pt x="676" y="16"/>
                </a:lnTo>
                <a:lnTo>
                  <a:pt x="673" y="18"/>
                </a:lnTo>
                <a:lnTo>
                  <a:pt x="672" y="18"/>
                </a:lnTo>
                <a:lnTo>
                  <a:pt x="672" y="18"/>
                </a:lnTo>
                <a:lnTo>
                  <a:pt x="670" y="18"/>
                </a:lnTo>
                <a:lnTo>
                  <a:pt x="661" y="18"/>
                </a:lnTo>
                <a:lnTo>
                  <a:pt x="653" y="21"/>
                </a:lnTo>
                <a:lnTo>
                  <a:pt x="648" y="23"/>
                </a:lnTo>
                <a:lnTo>
                  <a:pt x="646" y="26"/>
                </a:lnTo>
                <a:lnTo>
                  <a:pt x="646" y="26"/>
                </a:lnTo>
                <a:lnTo>
                  <a:pt x="642" y="29"/>
                </a:lnTo>
                <a:lnTo>
                  <a:pt x="640" y="36"/>
                </a:lnTo>
                <a:lnTo>
                  <a:pt x="634" y="52"/>
                </a:lnTo>
                <a:lnTo>
                  <a:pt x="625" y="76"/>
                </a:lnTo>
                <a:lnTo>
                  <a:pt x="625" y="76"/>
                </a:lnTo>
                <a:lnTo>
                  <a:pt x="623" y="85"/>
                </a:lnTo>
                <a:lnTo>
                  <a:pt x="622" y="91"/>
                </a:lnTo>
                <a:lnTo>
                  <a:pt x="622" y="91"/>
                </a:lnTo>
                <a:close/>
                <a:moveTo>
                  <a:pt x="530" y="584"/>
                </a:moveTo>
                <a:lnTo>
                  <a:pt x="530" y="584"/>
                </a:lnTo>
                <a:lnTo>
                  <a:pt x="531" y="602"/>
                </a:lnTo>
                <a:lnTo>
                  <a:pt x="531" y="616"/>
                </a:lnTo>
                <a:lnTo>
                  <a:pt x="531" y="621"/>
                </a:lnTo>
                <a:lnTo>
                  <a:pt x="530" y="625"/>
                </a:lnTo>
                <a:lnTo>
                  <a:pt x="530" y="625"/>
                </a:lnTo>
                <a:lnTo>
                  <a:pt x="527" y="631"/>
                </a:lnTo>
                <a:lnTo>
                  <a:pt x="522" y="639"/>
                </a:lnTo>
                <a:lnTo>
                  <a:pt x="516" y="651"/>
                </a:lnTo>
                <a:lnTo>
                  <a:pt x="516" y="651"/>
                </a:lnTo>
                <a:lnTo>
                  <a:pt x="516" y="660"/>
                </a:lnTo>
                <a:lnTo>
                  <a:pt x="516" y="665"/>
                </a:lnTo>
                <a:lnTo>
                  <a:pt x="516" y="668"/>
                </a:lnTo>
                <a:lnTo>
                  <a:pt x="516" y="668"/>
                </a:lnTo>
                <a:lnTo>
                  <a:pt x="517" y="672"/>
                </a:lnTo>
                <a:lnTo>
                  <a:pt x="515" y="679"/>
                </a:lnTo>
                <a:lnTo>
                  <a:pt x="510" y="696"/>
                </a:lnTo>
                <a:lnTo>
                  <a:pt x="510" y="696"/>
                </a:lnTo>
                <a:lnTo>
                  <a:pt x="495" y="737"/>
                </a:lnTo>
                <a:lnTo>
                  <a:pt x="495" y="737"/>
                </a:lnTo>
                <a:lnTo>
                  <a:pt x="494" y="738"/>
                </a:lnTo>
                <a:lnTo>
                  <a:pt x="492" y="738"/>
                </a:lnTo>
                <a:lnTo>
                  <a:pt x="489" y="738"/>
                </a:lnTo>
                <a:lnTo>
                  <a:pt x="487" y="737"/>
                </a:lnTo>
                <a:lnTo>
                  <a:pt x="486" y="732"/>
                </a:lnTo>
                <a:lnTo>
                  <a:pt x="486" y="726"/>
                </a:lnTo>
                <a:lnTo>
                  <a:pt x="486" y="716"/>
                </a:lnTo>
                <a:lnTo>
                  <a:pt x="486" y="716"/>
                </a:lnTo>
                <a:lnTo>
                  <a:pt x="491" y="672"/>
                </a:lnTo>
                <a:lnTo>
                  <a:pt x="494" y="653"/>
                </a:lnTo>
                <a:lnTo>
                  <a:pt x="497" y="644"/>
                </a:lnTo>
                <a:lnTo>
                  <a:pt x="499" y="638"/>
                </a:lnTo>
                <a:lnTo>
                  <a:pt x="499" y="638"/>
                </a:lnTo>
                <a:lnTo>
                  <a:pt x="513" y="612"/>
                </a:lnTo>
                <a:lnTo>
                  <a:pt x="523" y="594"/>
                </a:lnTo>
                <a:lnTo>
                  <a:pt x="523" y="594"/>
                </a:lnTo>
                <a:lnTo>
                  <a:pt x="528" y="586"/>
                </a:lnTo>
                <a:lnTo>
                  <a:pt x="530" y="584"/>
                </a:lnTo>
                <a:lnTo>
                  <a:pt x="530" y="584"/>
                </a:lnTo>
                <a:close/>
                <a:moveTo>
                  <a:pt x="193" y="1240"/>
                </a:moveTo>
                <a:lnTo>
                  <a:pt x="193" y="1240"/>
                </a:lnTo>
                <a:lnTo>
                  <a:pt x="197" y="1243"/>
                </a:lnTo>
                <a:lnTo>
                  <a:pt x="204" y="1252"/>
                </a:lnTo>
                <a:lnTo>
                  <a:pt x="214" y="1264"/>
                </a:lnTo>
                <a:lnTo>
                  <a:pt x="214" y="1301"/>
                </a:lnTo>
                <a:lnTo>
                  <a:pt x="214" y="1301"/>
                </a:lnTo>
                <a:lnTo>
                  <a:pt x="214" y="1325"/>
                </a:lnTo>
                <a:lnTo>
                  <a:pt x="214" y="1342"/>
                </a:lnTo>
                <a:lnTo>
                  <a:pt x="214" y="1342"/>
                </a:lnTo>
                <a:lnTo>
                  <a:pt x="213" y="1356"/>
                </a:lnTo>
                <a:lnTo>
                  <a:pt x="213" y="1361"/>
                </a:lnTo>
                <a:lnTo>
                  <a:pt x="214" y="1362"/>
                </a:lnTo>
                <a:lnTo>
                  <a:pt x="214" y="1362"/>
                </a:lnTo>
                <a:lnTo>
                  <a:pt x="211" y="1365"/>
                </a:lnTo>
                <a:lnTo>
                  <a:pt x="209" y="1366"/>
                </a:lnTo>
                <a:lnTo>
                  <a:pt x="208" y="1367"/>
                </a:lnTo>
                <a:lnTo>
                  <a:pt x="207" y="1366"/>
                </a:lnTo>
                <a:lnTo>
                  <a:pt x="207" y="1366"/>
                </a:lnTo>
                <a:lnTo>
                  <a:pt x="201" y="1332"/>
                </a:lnTo>
                <a:lnTo>
                  <a:pt x="201" y="1332"/>
                </a:lnTo>
                <a:lnTo>
                  <a:pt x="199" y="1331"/>
                </a:lnTo>
                <a:lnTo>
                  <a:pt x="198" y="1331"/>
                </a:lnTo>
                <a:lnTo>
                  <a:pt x="198" y="1329"/>
                </a:lnTo>
                <a:lnTo>
                  <a:pt x="197" y="1322"/>
                </a:lnTo>
                <a:lnTo>
                  <a:pt x="197" y="1322"/>
                </a:lnTo>
                <a:lnTo>
                  <a:pt x="195" y="1299"/>
                </a:lnTo>
                <a:lnTo>
                  <a:pt x="193" y="1281"/>
                </a:lnTo>
                <a:lnTo>
                  <a:pt x="193" y="1281"/>
                </a:lnTo>
                <a:lnTo>
                  <a:pt x="193" y="1259"/>
                </a:lnTo>
                <a:lnTo>
                  <a:pt x="193" y="1240"/>
                </a:lnTo>
                <a:lnTo>
                  <a:pt x="193" y="12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id="{7D8C0C9A-5CF7-4E6B-B54F-ED0EAED85254}"/>
              </a:ext>
            </a:extLst>
          </p:cNvPr>
          <p:cNvSpPr>
            <a:spLocks noEditPoints="1"/>
          </p:cNvSpPr>
          <p:nvPr/>
        </p:nvSpPr>
        <p:spPr bwMode="auto">
          <a:xfrm>
            <a:off x="8071402" y="3262231"/>
            <a:ext cx="1201738" cy="1101725"/>
          </a:xfrm>
          <a:custGeom>
            <a:avLst/>
            <a:gdLst>
              <a:gd name="T0" fmla="*/ 168 w 757"/>
              <a:gd name="T1" fmla="*/ 99 h 694"/>
              <a:gd name="T2" fmla="*/ 177 w 757"/>
              <a:gd name="T3" fmla="*/ 133 h 694"/>
              <a:gd name="T4" fmla="*/ 189 w 757"/>
              <a:gd name="T5" fmla="*/ 163 h 694"/>
              <a:gd name="T6" fmla="*/ 172 w 757"/>
              <a:gd name="T7" fmla="*/ 187 h 694"/>
              <a:gd name="T8" fmla="*/ 129 w 757"/>
              <a:gd name="T9" fmla="*/ 214 h 694"/>
              <a:gd name="T10" fmla="*/ 115 w 757"/>
              <a:gd name="T11" fmla="*/ 254 h 694"/>
              <a:gd name="T12" fmla="*/ 69 w 757"/>
              <a:gd name="T13" fmla="*/ 442 h 694"/>
              <a:gd name="T14" fmla="*/ 66 w 757"/>
              <a:gd name="T15" fmla="*/ 478 h 694"/>
              <a:gd name="T16" fmla="*/ 28 w 757"/>
              <a:gd name="T17" fmla="*/ 475 h 694"/>
              <a:gd name="T18" fmla="*/ 2 w 757"/>
              <a:gd name="T19" fmla="*/ 517 h 694"/>
              <a:gd name="T20" fmla="*/ 4 w 757"/>
              <a:gd name="T21" fmla="*/ 547 h 694"/>
              <a:gd name="T22" fmla="*/ 60 w 757"/>
              <a:gd name="T23" fmla="*/ 600 h 694"/>
              <a:gd name="T24" fmla="*/ 63 w 757"/>
              <a:gd name="T25" fmla="*/ 615 h 694"/>
              <a:gd name="T26" fmla="*/ 60 w 757"/>
              <a:gd name="T27" fmla="*/ 640 h 694"/>
              <a:gd name="T28" fmla="*/ 93 w 757"/>
              <a:gd name="T29" fmla="*/ 672 h 694"/>
              <a:gd name="T30" fmla="*/ 139 w 757"/>
              <a:gd name="T31" fmla="*/ 682 h 694"/>
              <a:gd name="T32" fmla="*/ 173 w 757"/>
              <a:gd name="T33" fmla="*/ 681 h 694"/>
              <a:gd name="T34" fmla="*/ 227 w 757"/>
              <a:gd name="T35" fmla="*/ 691 h 694"/>
              <a:gd name="T36" fmla="*/ 390 w 757"/>
              <a:gd name="T37" fmla="*/ 687 h 694"/>
              <a:gd name="T38" fmla="*/ 478 w 757"/>
              <a:gd name="T39" fmla="*/ 682 h 694"/>
              <a:gd name="T40" fmla="*/ 505 w 757"/>
              <a:gd name="T41" fmla="*/ 662 h 694"/>
              <a:gd name="T42" fmla="*/ 547 w 757"/>
              <a:gd name="T43" fmla="*/ 655 h 694"/>
              <a:gd name="T44" fmla="*/ 603 w 757"/>
              <a:gd name="T45" fmla="*/ 657 h 694"/>
              <a:gd name="T46" fmla="*/ 674 w 757"/>
              <a:gd name="T47" fmla="*/ 657 h 694"/>
              <a:gd name="T48" fmla="*/ 718 w 757"/>
              <a:gd name="T49" fmla="*/ 657 h 694"/>
              <a:gd name="T50" fmla="*/ 754 w 757"/>
              <a:gd name="T51" fmla="*/ 620 h 694"/>
              <a:gd name="T52" fmla="*/ 753 w 757"/>
              <a:gd name="T53" fmla="*/ 590 h 694"/>
              <a:gd name="T54" fmla="*/ 734 w 757"/>
              <a:gd name="T55" fmla="*/ 523 h 694"/>
              <a:gd name="T56" fmla="*/ 721 w 757"/>
              <a:gd name="T57" fmla="*/ 471 h 694"/>
              <a:gd name="T58" fmla="*/ 690 w 757"/>
              <a:gd name="T59" fmla="*/ 392 h 694"/>
              <a:gd name="T60" fmla="*/ 665 w 757"/>
              <a:gd name="T61" fmla="*/ 346 h 694"/>
              <a:gd name="T62" fmla="*/ 618 w 757"/>
              <a:gd name="T63" fmla="*/ 314 h 694"/>
              <a:gd name="T64" fmla="*/ 597 w 757"/>
              <a:gd name="T65" fmla="*/ 231 h 694"/>
              <a:gd name="T66" fmla="*/ 597 w 757"/>
              <a:gd name="T67" fmla="*/ 175 h 694"/>
              <a:gd name="T68" fmla="*/ 572 w 757"/>
              <a:gd name="T69" fmla="*/ 143 h 694"/>
              <a:gd name="T70" fmla="*/ 532 w 757"/>
              <a:gd name="T71" fmla="*/ 127 h 694"/>
              <a:gd name="T72" fmla="*/ 481 w 757"/>
              <a:gd name="T73" fmla="*/ 147 h 694"/>
              <a:gd name="T74" fmla="*/ 466 w 757"/>
              <a:gd name="T75" fmla="*/ 171 h 694"/>
              <a:gd name="T76" fmla="*/ 459 w 757"/>
              <a:gd name="T77" fmla="*/ 187 h 694"/>
              <a:gd name="T78" fmla="*/ 405 w 757"/>
              <a:gd name="T79" fmla="*/ 176 h 694"/>
              <a:gd name="T80" fmla="*/ 357 w 757"/>
              <a:gd name="T81" fmla="*/ 162 h 694"/>
              <a:gd name="T82" fmla="*/ 334 w 757"/>
              <a:gd name="T83" fmla="*/ 140 h 694"/>
              <a:gd name="T84" fmla="*/ 341 w 757"/>
              <a:gd name="T85" fmla="*/ 113 h 694"/>
              <a:gd name="T86" fmla="*/ 332 w 757"/>
              <a:gd name="T87" fmla="*/ 101 h 694"/>
              <a:gd name="T88" fmla="*/ 332 w 757"/>
              <a:gd name="T89" fmla="*/ 61 h 694"/>
              <a:gd name="T90" fmla="*/ 304 w 757"/>
              <a:gd name="T91" fmla="*/ 30 h 694"/>
              <a:gd name="T92" fmla="*/ 281 w 757"/>
              <a:gd name="T93" fmla="*/ 13 h 694"/>
              <a:gd name="T94" fmla="*/ 240 w 757"/>
              <a:gd name="T95" fmla="*/ 0 h 694"/>
              <a:gd name="T96" fmla="*/ 191 w 757"/>
              <a:gd name="T97" fmla="*/ 18 h 694"/>
              <a:gd name="T98" fmla="*/ 163 w 757"/>
              <a:gd name="T99" fmla="*/ 51 h 694"/>
              <a:gd name="T100" fmla="*/ 161 w 757"/>
              <a:gd name="T101" fmla="*/ 75 h 694"/>
              <a:gd name="T102" fmla="*/ 173 w 757"/>
              <a:gd name="T103" fmla="*/ 358 h 694"/>
              <a:gd name="T104" fmla="*/ 186 w 757"/>
              <a:gd name="T105" fmla="*/ 396 h 694"/>
              <a:gd name="T106" fmla="*/ 196 w 757"/>
              <a:gd name="T107" fmla="*/ 435 h 694"/>
              <a:gd name="T108" fmla="*/ 195 w 757"/>
              <a:gd name="T109" fmla="*/ 472 h 694"/>
              <a:gd name="T110" fmla="*/ 185 w 757"/>
              <a:gd name="T111" fmla="*/ 471 h 694"/>
              <a:gd name="T112" fmla="*/ 168 w 757"/>
              <a:gd name="T113" fmla="*/ 445 h 694"/>
              <a:gd name="T114" fmla="*/ 155 w 757"/>
              <a:gd name="T115" fmla="*/ 419 h 694"/>
              <a:gd name="T116" fmla="*/ 173 w 757"/>
              <a:gd name="T117" fmla="*/ 358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7" h="694">
                <a:moveTo>
                  <a:pt x="166" y="79"/>
                </a:moveTo>
                <a:lnTo>
                  <a:pt x="166" y="79"/>
                </a:lnTo>
                <a:lnTo>
                  <a:pt x="168" y="87"/>
                </a:lnTo>
                <a:lnTo>
                  <a:pt x="168" y="99"/>
                </a:lnTo>
                <a:lnTo>
                  <a:pt x="168" y="99"/>
                </a:lnTo>
                <a:lnTo>
                  <a:pt x="169" y="103"/>
                </a:lnTo>
                <a:lnTo>
                  <a:pt x="170" y="110"/>
                </a:lnTo>
                <a:lnTo>
                  <a:pt x="173" y="123"/>
                </a:lnTo>
                <a:lnTo>
                  <a:pt x="173" y="123"/>
                </a:lnTo>
                <a:lnTo>
                  <a:pt x="177" y="133"/>
                </a:lnTo>
                <a:lnTo>
                  <a:pt x="181" y="142"/>
                </a:lnTo>
                <a:lnTo>
                  <a:pt x="181" y="142"/>
                </a:lnTo>
                <a:lnTo>
                  <a:pt x="184" y="154"/>
                </a:lnTo>
                <a:lnTo>
                  <a:pt x="186" y="160"/>
                </a:lnTo>
                <a:lnTo>
                  <a:pt x="189" y="163"/>
                </a:lnTo>
                <a:lnTo>
                  <a:pt x="189" y="163"/>
                </a:lnTo>
                <a:lnTo>
                  <a:pt x="197" y="169"/>
                </a:lnTo>
                <a:lnTo>
                  <a:pt x="202" y="174"/>
                </a:lnTo>
                <a:lnTo>
                  <a:pt x="202" y="174"/>
                </a:lnTo>
                <a:lnTo>
                  <a:pt x="172" y="187"/>
                </a:lnTo>
                <a:lnTo>
                  <a:pt x="150" y="199"/>
                </a:lnTo>
                <a:lnTo>
                  <a:pt x="140" y="205"/>
                </a:lnTo>
                <a:lnTo>
                  <a:pt x="133" y="209"/>
                </a:lnTo>
                <a:lnTo>
                  <a:pt x="133" y="209"/>
                </a:lnTo>
                <a:lnTo>
                  <a:pt x="129" y="214"/>
                </a:lnTo>
                <a:lnTo>
                  <a:pt x="125" y="220"/>
                </a:lnTo>
                <a:lnTo>
                  <a:pt x="123" y="227"/>
                </a:lnTo>
                <a:lnTo>
                  <a:pt x="120" y="233"/>
                </a:lnTo>
                <a:lnTo>
                  <a:pt x="115" y="254"/>
                </a:lnTo>
                <a:lnTo>
                  <a:pt x="115" y="254"/>
                </a:lnTo>
                <a:lnTo>
                  <a:pt x="78" y="367"/>
                </a:lnTo>
                <a:lnTo>
                  <a:pt x="85" y="372"/>
                </a:lnTo>
                <a:lnTo>
                  <a:pt x="85" y="372"/>
                </a:lnTo>
                <a:lnTo>
                  <a:pt x="74" y="412"/>
                </a:lnTo>
                <a:lnTo>
                  <a:pt x="69" y="442"/>
                </a:lnTo>
                <a:lnTo>
                  <a:pt x="66" y="454"/>
                </a:lnTo>
                <a:lnTo>
                  <a:pt x="65" y="461"/>
                </a:lnTo>
                <a:lnTo>
                  <a:pt x="65" y="461"/>
                </a:lnTo>
                <a:lnTo>
                  <a:pt x="66" y="478"/>
                </a:lnTo>
                <a:lnTo>
                  <a:pt x="66" y="478"/>
                </a:lnTo>
                <a:lnTo>
                  <a:pt x="53" y="475"/>
                </a:lnTo>
                <a:lnTo>
                  <a:pt x="43" y="474"/>
                </a:lnTo>
                <a:lnTo>
                  <a:pt x="33" y="472"/>
                </a:lnTo>
                <a:lnTo>
                  <a:pt x="33" y="472"/>
                </a:lnTo>
                <a:lnTo>
                  <a:pt x="28" y="475"/>
                </a:lnTo>
                <a:lnTo>
                  <a:pt x="24" y="479"/>
                </a:lnTo>
                <a:lnTo>
                  <a:pt x="18" y="487"/>
                </a:lnTo>
                <a:lnTo>
                  <a:pt x="12" y="496"/>
                </a:lnTo>
                <a:lnTo>
                  <a:pt x="7" y="507"/>
                </a:lnTo>
                <a:lnTo>
                  <a:pt x="2" y="517"/>
                </a:lnTo>
                <a:lnTo>
                  <a:pt x="0" y="528"/>
                </a:lnTo>
                <a:lnTo>
                  <a:pt x="0" y="537"/>
                </a:lnTo>
                <a:lnTo>
                  <a:pt x="0" y="537"/>
                </a:lnTo>
                <a:lnTo>
                  <a:pt x="1" y="542"/>
                </a:lnTo>
                <a:lnTo>
                  <a:pt x="4" y="547"/>
                </a:lnTo>
                <a:lnTo>
                  <a:pt x="11" y="557"/>
                </a:lnTo>
                <a:lnTo>
                  <a:pt x="21" y="568"/>
                </a:lnTo>
                <a:lnTo>
                  <a:pt x="32" y="577"/>
                </a:lnTo>
                <a:lnTo>
                  <a:pt x="51" y="593"/>
                </a:lnTo>
                <a:lnTo>
                  <a:pt x="60" y="600"/>
                </a:lnTo>
                <a:lnTo>
                  <a:pt x="71" y="609"/>
                </a:lnTo>
                <a:lnTo>
                  <a:pt x="71" y="609"/>
                </a:lnTo>
                <a:lnTo>
                  <a:pt x="69" y="610"/>
                </a:lnTo>
                <a:lnTo>
                  <a:pt x="66" y="613"/>
                </a:lnTo>
                <a:lnTo>
                  <a:pt x="63" y="615"/>
                </a:lnTo>
                <a:lnTo>
                  <a:pt x="60" y="620"/>
                </a:lnTo>
                <a:lnTo>
                  <a:pt x="59" y="624"/>
                </a:lnTo>
                <a:lnTo>
                  <a:pt x="59" y="632"/>
                </a:lnTo>
                <a:lnTo>
                  <a:pt x="60" y="640"/>
                </a:lnTo>
                <a:lnTo>
                  <a:pt x="60" y="640"/>
                </a:lnTo>
                <a:lnTo>
                  <a:pt x="64" y="648"/>
                </a:lnTo>
                <a:lnTo>
                  <a:pt x="70" y="655"/>
                </a:lnTo>
                <a:lnTo>
                  <a:pt x="77" y="661"/>
                </a:lnTo>
                <a:lnTo>
                  <a:pt x="85" y="667"/>
                </a:lnTo>
                <a:lnTo>
                  <a:pt x="93" y="672"/>
                </a:lnTo>
                <a:lnTo>
                  <a:pt x="103" y="675"/>
                </a:lnTo>
                <a:lnTo>
                  <a:pt x="122" y="680"/>
                </a:lnTo>
                <a:lnTo>
                  <a:pt x="122" y="680"/>
                </a:lnTo>
                <a:lnTo>
                  <a:pt x="130" y="681"/>
                </a:lnTo>
                <a:lnTo>
                  <a:pt x="139" y="682"/>
                </a:lnTo>
                <a:lnTo>
                  <a:pt x="156" y="681"/>
                </a:lnTo>
                <a:lnTo>
                  <a:pt x="172" y="680"/>
                </a:lnTo>
                <a:lnTo>
                  <a:pt x="172" y="680"/>
                </a:lnTo>
                <a:lnTo>
                  <a:pt x="172" y="680"/>
                </a:lnTo>
                <a:lnTo>
                  <a:pt x="173" y="681"/>
                </a:lnTo>
                <a:lnTo>
                  <a:pt x="181" y="683"/>
                </a:lnTo>
                <a:lnTo>
                  <a:pt x="197" y="687"/>
                </a:lnTo>
                <a:lnTo>
                  <a:pt x="197" y="687"/>
                </a:lnTo>
                <a:lnTo>
                  <a:pt x="210" y="689"/>
                </a:lnTo>
                <a:lnTo>
                  <a:pt x="227" y="691"/>
                </a:lnTo>
                <a:lnTo>
                  <a:pt x="263" y="693"/>
                </a:lnTo>
                <a:lnTo>
                  <a:pt x="307" y="694"/>
                </a:lnTo>
                <a:lnTo>
                  <a:pt x="307" y="694"/>
                </a:lnTo>
                <a:lnTo>
                  <a:pt x="353" y="691"/>
                </a:lnTo>
                <a:lnTo>
                  <a:pt x="390" y="687"/>
                </a:lnTo>
                <a:lnTo>
                  <a:pt x="421" y="685"/>
                </a:lnTo>
                <a:lnTo>
                  <a:pt x="421" y="685"/>
                </a:lnTo>
                <a:lnTo>
                  <a:pt x="457" y="685"/>
                </a:lnTo>
                <a:lnTo>
                  <a:pt x="468" y="683"/>
                </a:lnTo>
                <a:lnTo>
                  <a:pt x="478" y="682"/>
                </a:lnTo>
                <a:lnTo>
                  <a:pt x="478" y="682"/>
                </a:lnTo>
                <a:lnTo>
                  <a:pt x="486" y="679"/>
                </a:lnTo>
                <a:lnTo>
                  <a:pt x="494" y="675"/>
                </a:lnTo>
                <a:lnTo>
                  <a:pt x="500" y="669"/>
                </a:lnTo>
                <a:lnTo>
                  <a:pt x="505" y="662"/>
                </a:lnTo>
                <a:lnTo>
                  <a:pt x="505" y="662"/>
                </a:lnTo>
                <a:lnTo>
                  <a:pt x="516" y="643"/>
                </a:lnTo>
                <a:lnTo>
                  <a:pt x="516" y="643"/>
                </a:lnTo>
                <a:lnTo>
                  <a:pt x="532" y="650"/>
                </a:lnTo>
                <a:lnTo>
                  <a:pt x="547" y="655"/>
                </a:lnTo>
                <a:lnTo>
                  <a:pt x="556" y="656"/>
                </a:lnTo>
                <a:lnTo>
                  <a:pt x="564" y="657"/>
                </a:lnTo>
                <a:lnTo>
                  <a:pt x="564" y="657"/>
                </a:lnTo>
                <a:lnTo>
                  <a:pt x="582" y="659"/>
                </a:lnTo>
                <a:lnTo>
                  <a:pt x="603" y="657"/>
                </a:lnTo>
                <a:lnTo>
                  <a:pt x="628" y="656"/>
                </a:lnTo>
                <a:lnTo>
                  <a:pt x="628" y="656"/>
                </a:lnTo>
                <a:lnTo>
                  <a:pt x="642" y="650"/>
                </a:lnTo>
                <a:lnTo>
                  <a:pt x="642" y="650"/>
                </a:lnTo>
                <a:lnTo>
                  <a:pt x="674" y="657"/>
                </a:lnTo>
                <a:lnTo>
                  <a:pt x="697" y="661"/>
                </a:lnTo>
                <a:lnTo>
                  <a:pt x="707" y="661"/>
                </a:lnTo>
                <a:lnTo>
                  <a:pt x="712" y="660"/>
                </a:lnTo>
                <a:lnTo>
                  <a:pt x="712" y="660"/>
                </a:lnTo>
                <a:lnTo>
                  <a:pt x="718" y="657"/>
                </a:lnTo>
                <a:lnTo>
                  <a:pt x="725" y="652"/>
                </a:lnTo>
                <a:lnTo>
                  <a:pt x="733" y="645"/>
                </a:lnTo>
                <a:lnTo>
                  <a:pt x="741" y="636"/>
                </a:lnTo>
                <a:lnTo>
                  <a:pt x="748" y="628"/>
                </a:lnTo>
                <a:lnTo>
                  <a:pt x="754" y="620"/>
                </a:lnTo>
                <a:lnTo>
                  <a:pt x="756" y="612"/>
                </a:lnTo>
                <a:lnTo>
                  <a:pt x="757" y="608"/>
                </a:lnTo>
                <a:lnTo>
                  <a:pt x="757" y="604"/>
                </a:lnTo>
                <a:lnTo>
                  <a:pt x="757" y="604"/>
                </a:lnTo>
                <a:lnTo>
                  <a:pt x="753" y="590"/>
                </a:lnTo>
                <a:lnTo>
                  <a:pt x="748" y="576"/>
                </a:lnTo>
                <a:lnTo>
                  <a:pt x="742" y="560"/>
                </a:lnTo>
                <a:lnTo>
                  <a:pt x="737" y="542"/>
                </a:lnTo>
                <a:lnTo>
                  <a:pt x="737" y="542"/>
                </a:lnTo>
                <a:lnTo>
                  <a:pt x="734" y="523"/>
                </a:lnTo>
                <a:lnTo>
                  <a:pt x="729" y="507"/>
                </a:lnTo>
                <a:lnTo>
                  <a:pt x="725" y="492"/>
                </a:lnTo>
                <a:lnTo>
                  <a:pt x="724" y="483"/>
                </a:lnTo>
                <a:lnTo>
                  <a:pt x="724" y="483"/>
                </a:lnTo>
                <a:lnTo>
                  <a:pt x="721" y="471"/>
                </a:lnTo>
                <a:lnTo>
                  <a:pt x="715" y="452"/>
                </a:lnTo>
                <a:lnTo>
                  <a:pt x="701" y="415"/>
                </a:lnTo>
                <a:lnTo>
                  <a:pt x="701" y="415"/>
                </a:lnTo>
                <a:lnTo>
                  <a:pt x="696" y="403"/>
                </a:lnTo>
                <a:lnTo>
                  <a:pt x="690" y="392"/>
                </a:lnTo>
                <a:lnTo>
                  <a:pt x="683" y="382"/>
                </a:lnTo>
                <a:lnTo>
                  <a:pt x="677" y="370"/>
                </a:lnTo>
                <a:lnTo>
                  <a:pt x="677" y="370"/>
                </a:lnTo>
                <a:lnTo>
                  <a:pt x="671" y="358"/>
                </a:lnTo>
                <a:lnTo>
                  <a:pt x="665" y="346"/>
                </a:lnTo>
                <a:lnTo>
                  <a:pt x="659" y="338"/>
                </a:lnTo>
                <a:lnTo>
                  <a:pt x="655" y="332"/>
                </a:lnTo>
                <a:lnTo>
                  <a:pt x="655" y="332"/>
                </a:lnTo>
                <a:lnTo>
                  <a:pt x="641" y="325"/>
                </a:lnTo>
                <a:lnTo>
                  <a:pt x="618" y="314"/>
                </a:lnTo>
                <a:lnTo>
                  <a:pt x="589" y="299"/>
                </a:lnTo>
                <a:lnTo>
                  <a:pt x="586" y="272"/>
                </a:lnTo>
                <a:lnTo>
                  <a:pt x="586" y="272"/>
                </a:lnTo>
                <a:lnTo>
                  <a:pt x="592" y="251"/>
                </a:lnTo>
                <a:lnTo>
                  <a:pt x="597" y="231"/>
                </a:lnTo>
                <a:lnTo>
                  <a:pt x="599" y="212"/>
                </a:lnTo>
                <a:lnTo>
                  <a:pt x="599" y="212"/>
                </a:lnTo>
                <a:lnTo>
                  <a:pt x="599" y="193"/>
                </a:lnTo>
                <a:lnTo>
                  <a:pt x="599" y="184"/>
                </a:lnTo>
                <a:lnTo>
                  <a:pt x="597" y="175"/>
                </a:lnTo>
                <a:lnTo>
                  <a:pt x="593" y="166"/>
                </a:lnTo>
                <a:lnTo>
                  <a:pt x="589" y="158"/>
                </a:lnTo>
                <a:lnTo>
                  <a:pt x="582" y="151"/>
                </a:lnTo>
                <a:lnTo>
                  <a:pt x="572" y="143"/>
                </a:lnTo>
                <a:lnTo>
                  <a:pt x="572" y="143"/>
                </a:lnTo>
                <a:lnTo>
                  <a:pt x="554" y="134"/>
                </a:lnTo>
                <a:lnTo>
                  <a:pt x="549" y="130"/>
                </a:lnTo>
                <a:lnTo>
                  <a:pt x="543" y="128"/>
                </a:lnTo>
                <a:lnTo>
                  <a:pt x="538" y="127"/>
                </a:lnTo>
                <a:lnTo>
                  <a:pt x="532" y="127"/>
                </a:lnTo>
                <a:lnTo>
                  <a:pt x="519" y="130"/>
                </a:lnTo>
                <a:lnTo>
                  <a:pt x="519" y="130"/>
                </a:lnTo>
                <a:lnTo>
                  <a:pt x="504" y="135"/>
                </a:lnTo>
                <a:lnTo>
                  <a:pt x="491" y="141"/>
                </a:lnTo>
                <a:lnTo>
                  <a:pt x="481" y="147"/>
                </a:lnTo>
                <a:lnTo>
                  <a:pt x="478" y="151"/>
                </a:lnTo>
                <a:lnTo>
                  <a:pt x="475" y="153"/>
                </a:lnTo>
                <a:lnTo>
                  <a:pt x="475" y="153"/>
                </a:lnTo>
                <a:lnTo>
                  <a:pt x="466" y="171"/>
                </a:lnTo>
                <a:lnTo>
                  <a:pt x="466" y="171"/>
                </a:lnTo>
                <a:lnTo>
                  <a:pt x="464" y="175"/>
                </a:lnTo>
                <a:lnTo>
                  <a:pt x="461" y="179"/>
                </a:lnTo>
                <a:lnTo>
                  <a:pt x="460" y="182"/>
                </a:lnTo>
                <a:lnTo>
                  <a:pt x="460" y="182"/>
                </a:lnTo>
                <a:lnTo>
                  <a:pt x="459" y="187"/>
                </a:lnTo>
                <a:lnTo>
                  <a:pt x="457" y="192"/>
                </a:lnTo>
                <a:lnTo>
                  <a:pt x="453" y="199"/>
                </a:lnTo>
                <a:lnTo>
                  <a:pt x="453" y="199"/>
                </a:lnTo>
                <a:lnTo>
                  <a:pt x="438" y="191"/>
                </a:lnTo>
                <a:lnTo>
                  <a:pt x="405" y="176"/>
                </a:lnTo>
                <a:lnTo>
                  <a:pt x="405" y="176"/>
                </a:lnTo>
                <a:lnTo>
                  <a:pt x="388" y="171"/>
                </a:lnTo>
                <a:lnTo>
                  <a:pt x="374" y="166"/>
                </a:lnTo>
                <a:lnTo>
                  <a:pt x="357" y="162"/>
                </a:lnTo>
                <a:lnTo>
                  <a:pt x="357" y="162"/>
                </a:lnTo>
                <a:lnTo>
                  <a:pt x="341" y="156"/>
                </a:lnTo>
                <a:lnTo>
                  <a:pt x="327" y="151"/>
                </a:lnTo>
                <a:lnTo>
                  <a:pt x="327" y="151"/>
                </a:lnTo>
                <a:lnTo>
                  <a:pt x="329" y="148"/>
                </a:lnTo>
                <a:lnTo>
                  <a:pt x="334" y="140"/>
                </a:lnTo>
                <a:lnTo>
                  <a:pt x="339" y="129"/>
                </a:lnTo>
                <a:lnTo>
                  <a:pt x="341" y="123"/>
                </a:lnTo>
                <a:lnTo>
                  <a:pt x="341" y="117"/>
                </a:lnTo>
                <a:lnTo>
                  <a:pt x="341" y="117"/>
                </a:lnTo>
                <a:lnTo>
                  <a:pt x="341" y="113"/>
                </a:lnTo>
                <a:lnTo>
                  <a:pt x="340" y="108"/>
                </a:lnTo>
                <a:lnTo>
                  <a:pt x="339" y="106"/>
                </a:lnTo>
                <a:lnTo>
                  <a:pt x="336" y="103"/>
                </a:lnTo>
                <a:lnTo>
                  <a:pt x="333" y="101"/>
                </a:lnTo>
                <a:lnTo>
                  <a:pt x="332" y="101"/>
                </a:lnTo>
                <a:lnTo>
                  <a:pt x="332" y="101"/>
                </a:lnTo>
                <a:lnTo>
                  <a:pt x="332" y="82"/>
                </a:lnTo>
                <a:lnTo>
                  <a:pt x="332" y="82"/>
                </a:lnTo>
                <a:lnTo>
                  <a:pt x="332" y="68"/>
                </a:lnTo>
                <a:lnTo>
                  <a:pt x="332" y="61"/>
                </a:lnTo>
                <a:lnTo>
                  <a:pt x="329" y="56"/>
                </a:lnTo>
                <a:lnTo>
                  <a:pt x="329" y="56"/>
                </a:lnTo>
                <a:lnTo>
                  <a:pt x="324" y="49"/>
                </a:lnTo>
                <a:lnTo>
                  <a:pt x="317" y="42"/>
                </a:lnTo>
                <a:lnTo>
                  <a:pt x="304" y="30"/>
                </a:lnTo>
                <a:lnTo>
                  <a:pt x="304" y="30"/>
                </a:lnTo>
                <a:lnTo>
                  <a:pt x="294" y="21"/>
                </a:lnTo>
                <a:lnTo>
                  <a:pt x="287" y="16"/>
                </a:lnTo>
                <a:lnTo>
                  <a:pt x="281" y="13"/>
                </a:lnTo>
                <a:lnTo>
                  <a:pt x="281" y="13"/>
                </a:lnTo>
                <a:lnTo>
                  <a:pt x="264" y="5"/>
                </a:lnTo>
                <a:lnTo>
                  <a:pt x="255" y="2"/>
                </a:lnTo>
                <a:lnTo>
                  <a:pt x="244" y="0"/>
                </a:lnTo>
                <a:lnTo>
                  <a:pt x="244" y="0"/>
                </a:lnTo>
                <a:lnTo>
                  <a:pt x="240" y="0"/>
                </a:lnTo>
                <a:lnTo>
                  <a:pt x="234" y="1"/>
                </a:lnTo>
                <a:lnTo>
                  <a:pt x="219" y="4"/>
                </a:lnTo>
                <a:lnTo>
                  <a:pt x="202" y="10"/>
                </a:lnTo>
                <a:lnTo>
                  <a:pt x="202" y="10"/>
                </a:lnTo>
                <a:lnTo>
                  <a:pt x="191" y="18"/>
                </a:lnTo>
                <a:lnTo>
                  <a:pt x="173" y="34"/>
                </a:lnTo>
                <a:lnTo>
                  <a:pt x="173" y="34"/>
                </a:lnTo>
                <a:lnTo>
                  <a:pt x="168" y="40"/>
                </a:lnTo>
                <a:lnTo>
                  <a:pt x="164" y="46"/>
                </a:lnTo>
                <a:lnTo>
                  <a:pt x="163" y="51"/>
                </a:lnTo>
                <a:lnTo>
                  <a:pt x="162" y="59"/>
                </a:lnTo>
                <a:lnTo>
                  <a:pt x="162" y="59"/>
                </a:lnTo>
                <a:lnTo>
                  <a:pt x="161" y="70"/>
                </a:lnTo>
                <a:lnTo>
                  <a:pt x="159" y="74"/>
                </a:lnTo>
                <a:lnTo>
                  <a:pt x="161" y="75"/>
                </a:lnTo>
                <a:lnTo>
                  <a:pt x="161" y="75"/>
                </a:lnTo>
                <a:lnTo>
                  <a:pt x="164" y="77"/>
                </a:lnTo>
                <a:lnTo>
                  <a:pt x="166" y="79"/>
                </a:lnTo>
                <a:lnTo>
                  <a:pt x="166" y="79"/>
                </a:lnTo>
                <a:close/>
                <a:moveTo>
                  <a:pt x="173" y="358"/>
                </a:moveTo>
                <a:lnTo>
                  <a:pt x="173" y="358"/>
                </a:lnTo>
                <a:lnTo>
                  <a:pt x="175" y="365"/>
                </a:lnTo>
                <a:lnTo>
                  <a:pt x="177" y="375"/>
                </a:lnTo>
                <a:lnTo>
                  <a:pt x="177" y="375"/>
                </a:lnTo>
                <a:lnTo>
                  <a:pt x="186" y="396"/>
                </a:lnTo>
                <a:lnTo>
                  <a:pt x="191" y="410"/>
                </a:lnTo>
                <a:lnTo>
                  <a:pt x="195" y="422"/>
                </a:lnTo>
                <a:lnTo>
                  <a:pt x="195" y="422"/>
                </a:lnTo>
                <a:lnTo>
                  <a:pt x="196" y="429"/>
                </a:lnTo>
                <a:lnTo>
                  <a:pt x="196" y="435"/>
                </a:lnTo>
                <a:lnTo>
                  <a:pt x="195" y="439"/>
                </a:lnTo>
                <a:lnTo>
                  <a:pt x="195" y="445"/>
                </a:lnTo>
                <a:lnTo>
                  <a:pt x="195" y="445"/>
                </a:lnTo>
                <a:lnTo>
                  <a:pt x="195" y="472"/>
                </a:lnTo>
                <a:lnTo>
                  <a:pt x="195" y="472"/>
                </a:lnTo>
                <a:lnTo>
                  <a:pt x="194" y="475"/>
                </a:lnTo>
                <a:lnTo>
                  <a:pt x="192" y="475"/>
                </a:lnTo>
                <a:lnTo>
                  <a:pt x="191" y="472"/>
                </a:lnTo>
                <a:lnTo>
                  <a:pt x="191" y="472"/>
                </a:lnTo>
                <a:lnTo>
                  <a:pt x="185" y="471"/>
                </a:lnTo>
                <a:lnTo>
                  <a:pt x="181" y="469"/>
                </a:lnTo>
                <a:lnTo>
                  <a:pt x="177" y="466"/>
                </a:lnTo>
                <a:lnTo>
                  <a:pt x="177" y="466"/>
                </a:lnTo>
                <a:lnTo>
                  <a:pt x="173" y="458"/>
                </a:lnTo>
                <a:lnTo>
                  <a:pt x="168" y="445"/>
                </a:lnTo>
                <a:lnTo>
                  <a:pt x="168" y="445"/>
                </a:lnTo>
                <a:lnTo>
                  <a:pt x="161" y="430"/>
                </a:lnTo>
                <a:lnTo>
                  <a:pt x="161" y="430"/>
                </a:lnTo>
                <a:lnTo>
                  <a:pt x="157" y="424"/>
                </a:lnTo>
                <a:lnTo>
                  <a:pt x="155" y="419"/>
                </a:lnTo>
                <a:lnTo>
                  <a:pt x="151" y="416"/>
                </a:lnTo>
                <a:lnTo>
                  <a:pt x="151" y="415"/>
                </a:lnTo>
                <a:lnTo>
                  <a:pt x="151" y="415"/>
                </a:lnTo>
                <a:lnTo>
                  <a:pt x="151" y="405"/>
                </a:lnTo>
                <a:lnTo>
                  <a:pt x="173" y="35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8BADD01E-3DA7-4C1A-90BE-2FE603898C5F}"/>
              </a:ext>
            </a:extLst>
          </p:cNvPr>
          <p:cNvSpPr>
            <a:spLocks/>
          </p:cNvSpPr>
          <p:nvPr/>
        </p:nvSpPr>
        <p:spPr bwMode="auto">
          <a:xfrm>
            <a:off x="6338210" y="2696257"/>
            <a:ext cx="927677" cy="1658256"/>
          </a:xfrm>
          <a:custGeom>
            <a:avLst/>
            <a:gdLst>
              <a:gd name="T0" fmla="*/ 103 w 706"/>
              <a:gd name="T1" fmla="*/ 523 h 1262"/>
              <a:gd name="T2" fmla="*/ 43 w 706"/>
              <a:gd name="T3" fmla="*/ 566 h 1262"/>
              <a:gd name="T4" fmla="*/ 38 w 706"/>
              <a:gd name="T5" fmla="*/ 590 h 1262"/>
              <a:gd name="T6" fmla="*/ 72 w 706"/>
              <a:gd name="T7" fmla="*/ 638 h 1262"/>
              <a:gd name="T8" fmla="*/ 37 w 706"/>
              <a:gd name="T9" fmla="*/ 685 h 1262"/>
              <a:gd name="T10" fmla="*/ 2 w 706"/>
              <a:gd name="T11" fmla="*/ 709 h 1262"/>
              <a:gd name="T12" fmla="*/ 40 w 706"/>
              <a:gd name="T13" fmla="*/ 813 h 1262"/>
              <a:gd name="T14" fmla="*/ 53 w 706"/>
              <a:gd name="T15" fmla="*/ 929 h 1262"/>
              <a:gd name="T16" fmla="*/ 66 w 706"/>
              <a:gd name="T17" fmla="*/ 985 h 1262"/>
              <a:gd name="T18" fmla="*/ 84 w 706"/>
              <a:gd name="T19" fmla="*/ 1017 h 1262"/>
              <a:gd name="T20" fmla="*/ 97 w 706"/>
              <a:gd name="T21" fmla="*/ 1111 h 1262"/>
              <a:gd name="T22" fmla="*/ 98 w 706"/>
              <a:gd name="T23" fmla="*/ 1188 h 1262"/>
              <a:gd name="T24" fmla="*/ 109 w 706"/>
              <a:gd name="T25" fmla="*/ 1249 h 1262"/>
              <a:gd name="T26" fmla="*/ 163 w 706"/>
              <a:gd name="T27" fmla="*/ 1247 h 1262"/>
              <a:gd name="T28" fmla="*/ 166 w 706"/>
              <a:gd name="T29" fmla="*/ 1193 h 1262"/>
              <a:gd name="T30" fmla="*/ 197 w 706"/>
              <a:gd name="T31" fmla="*/ 1050 h 1262"/>
              <a:gd name="T32" fmla="*/ 216 w 706"/>
              <a:gd name="T33" fmla="*/ 894 h 1262"/>
              <a:gd name="T34" fmla="*/ 214 w 706"/>
              <a:gd name="T35" fmla="*/ 797 h 1262"/>
              <a:gd name="T36" fmla="*/ 218 w 706"/>
              <a:gd name="T37" fmla="*/ 726 h 1262"/>
              <a:gd name="T38" fmla="*/ 210 w 706"/>
              <a:gd name="T39" fmla="*/ 697 h 1262"/>
              <a:gd name="T40" fmla="*/ 175 w 706"/>
              <a:gd name="T41" fmla="*/ 665 h 1262"/>
              <a:gd name="T42" fmla="*/ 194 w 706"/>
              <a:gd name="T43" fmla="*/ 650 h 1262"/>
              <a:gd name="T44" fmla="*/ 197 w 706"/>
              <a:gd name="T45" fmla="*/ 621 h 1262"/>
              <a:gd name="T46" fmla="*/ 218 w 706"/>
              <a:gd name="T47" fmla="*/ 593 h 1262"/>
              <a:gd name="T48" fmla="*/ 253 w 706"/>
              <a:gd name="T49" fmla="*/ 678 h 1262"/>
              <a:gd name="T50" fmla="*/ 289 w 706"/>
              <a:gd name="T51" fmla="*/ 786 h 1262"/>
              <a:gd name="T52" fmla="*/ 340 w 706"/>
              <a:gd name="T53" fmla="*/ 894 h 1262"/>
              <a:gd name="T54" fmla="*/ 403 w 706"/>
              <a:gd name="T55" fmla="*/ 1199 h 1262"/>
              <a:gd name="T56" fmla="*/ 397 w 706"/>
              <a:gd name="T57" fmla="*/ 1243 h 1262"/>
              <a:gd name="T58" fmla="*/ 442 w 706"/>
              <a:gd name="T59" fmla="*/ 1243 h 1262"/>
              <a:gd name="T60" fmla="*/ 487 w 706"/>
              <a:gd name="T61" fmla="*/ 1197 h 1262"/>
              <a:gd name="T62" fmla="*/ 487 w 706"/>
              <a:gd name="T63" fmla="*/ 1157 h 1262"/>
              <a:gd name="T64" fmla="*/ 472 w 706"/>
              <a:gd name="T65" fmla="*/ 1125 h 1262"/>
              <a:gd name="T66" fmla="*/ 504 w 706"/>
              <a:gd name="T67" fmla="*/ 1193 h 1262"/>
              <a:gd name="T68" fmla="*/ 502 w 706"/>
              <a:gd name="T69" fmla="*/ 1238 h 1262"/>
              <a:gd name="T70" fmla="*/ 547 w 706"/>
              <a:gd name="T71" fmla="*/ 1262 h 1262"/>
              <a:gd name="T72" fmla="*/ 599 w 706"/>
              <a:gd name="T73" fmla="*/ 1243 h 1262"/>
              <a:gd name="T74" fmla="*/ 586 w 706"/>
              <a:gd name="T75" fmla="*/ 1111 h 1262"/>
              <a:gd name="T76" fmla="*/ 566 w 706"/>
              <a:gd name="T77" fmla="*/ 866 h 1262"/>
              <a:gd name="T78" fmla="*/ 558 w 706"/>
              <a:gd name="T79" fmla="*/ 667 h 1262"/>
              <a:gd name="T80" fmla="*/ 592 w 706"/>
              <a:gd name="T81" fmla="*/ 607 h 1262"/>
              <a:gd name="T82" fmla="*/ 706 w 706"/>
              <a:gd name="T83" fmla="*/ 542 h 1262"/>
              <a:gd name="T84" fmla="*/ 655 w 706"/>
              <a:gd name="T85" fmla="*/ 429 h 1262"/>
              <a:gd name="T86" fmla="*/ 598 w 706"/>
              <a:gd name="T87" fmla="*/ 365 h 1262"/>
              <a:gd name="T88" fmla="*/ 566 w 706"/>
              <a:gd name="T89" fmla="*/ 326 h 1262"/>
              <a:gd name="T90" fmla="*/ 541 w 706"/>
              <a:gd name="T91" fmla="*/ 289 h 1262"/>
              <a:gd name="T92" fmla="*/ 505 w 706"/>
              <a:gd name="T93" fmla="*/ 218 h 1262"/>
              <a:gd name="T94" fmla="*/ 460 w 706"/>
              <a:gd name="T95" fmla="*/ 200 h 1262"/>
              <a:gd name="T96" fmla="*/ 448 w 706"/>
              <a:gd name="T97" fmla="*/ 145 h 1262"/>
              <a:gd name="T98" fmla="*/ 449 w 706"/>
              <a:gd name="T99" fmla="*/ 56 h 1262"/>
              <a:gd name="T100" fmla="*/ 368 w 706"/>
              <a:gd name="T101" fmla="*/ 0 h 1262"/>
              <a:gd name="T102" fmla="*/ 322 w 706"/>
              <a:gd name="T103" fmla="*/ 38 h 1262"/>
              <a:gd name="T104" fmla="*/ 248 w 706"/>
              <a:gd name="T105" fmla="*/ 48 h 1262"/>
              <a:gd name="T106" fmla="*/ 278 w 706"/>
              <a:gd name="T107" fmla="*/ 84 h 1262"/>
              <a:gd name="T108" fmla="*/ 295 w 706"/>
              <a:gd name="T109" fmla="*/ 119 h 1262"/>
              <a:gd name="T110" fmla="*/ 301 w 706"/>
              <a:gd name="T111" fmla="*/ 167 h 1262"/>
              <a:gd name="T112" fmla="*/ 308 w 706"/>
              <a:gd name="T113" fmla="*/ 189 h 1262"/>
              <a:gd name="T114" fmla="*/ 331 w 706"/>
              <a:gd name="T115" fmla="*/ 211 h 1262"/>
              <a:gd name="T116" fmla="*/ 320 w 706"/>
              <a:gd name="T117" fmla="*/ 246 h 1262"/>
              <a:gd name="T118" fmla="*/ 257 w 706"/>
              <a:gd name="T119" fmla="*/ 276 h 1262"/>
              <a:gd name="T120" fmla="*/ 222 w 706"/>
              <a:gd name="T121" fmla="*/ 392 h 1262"/>
              <a:gd name="T122" fmla="*/ 197 w 706"/>
              <a:gd name="T123" fmla="*/ 503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6" h="1262">
                <a:moveTo>
                  <a:pt x="172" y="540"/>
                </a:moveTo>
                <a:lnTo>
                  <a:pt x="172" y="540"/>
                </a:lnTo>
                <a:lnTo>
                  <a:pt x="146" y="530"/>
                </a:lnTo>
                <a:lnTo>
                  <a:pt x="126" y="524"/>
                </a:lnTo>
                <a:lnTo>
                  <a:pt x="116" y="522"/>
                </a:lnTo>
                <a:lnTo>
                  <a:pt x="109" y="522"/>
                </a:lnTo>
                <a:lnTo>
                  <a:pt x="109" y="522"/>
                </a:lnTo>
                <a:lnTo>
                  <a:pt x="103" y="523"/>
                </a:lnTo>
                <a:lnTo>
                  <a:pt x="96" y="527"/>
                </a:lnTo>
                <a:lnTo>
                  <a:pt x="89" y="531"/>
                </a:lnTo>
                <a:lnTo>
                  <a:pt x="82" y="537"/>
                </a:lnTo>
                <a:lnTo>
                  <a:pt x="70" y="548"/>
                </a:lnTo>
                <a:lnTo>
                  <a:pt x="66" y="553"/>
                </a:lnTo>
                <a:lnTo>
                  <a:pt x="66" y="553"/>
                </a:lnTo>
                <a:lnTo>
                  <a:pt x="59" y="557"/>
                </a:lnTo>
                <a:lnTo>
                  <a:pt x="43" y="566"/>
                </a:lnTo>
                <a:lnTo>
                  <a:pt x="36" y="571"/>
                </a:lnTo>
                <a:lnTo>
                  <a:pt x="30" y="576"/>
                </a:lnTo>
                <a:lnTo>
                  <a:pt x="28" y="581"/>
                </a:lnTo>
                <a:lnTo>
                  <a:pt x="26" y="583"/>
                </a:lnTo>
                <a:lnTo>
                  <a:pt x="28" y="584"/>
                </a:lnTo>
                <a:lnTo>
                  <a:pt x="28" y="584"/>
                </a:lnTo>
                <a:lnTo>
                  <a:pt x="32" y="587"/>
                </a:lnTo>
                <a:lnTo>
                  <a:pt x="38" y="590"/>
                </a:lnTo>
                <a:lnTo>
                  <a:pt x="53" y="596"/>
                </a:lnTo>
                <a:lnTo>
                  <a:pt x="72" y="603"/>
                </a:lnTo>
                <a:lnTo>
                  <a:pt x="72" y="603"/>
                </a:lnTo>
                <a:lnTo>
                  <a:pt x="72" y="614"/>
                </a:lnTo>
                <a:lnTo>
                  <a:pt x="72" y="625"/>
                </a:lnTo>
                <a:lnTo>
                  <a:pt x="72" y="635"/>
                </a:lnTo>
                <a:lnTo>
                  <a:pt x="72" y="635"/>
                </a:lnTo>
                <a:lnTo>
                  <a:pt x="72" y="638"/>
                </a:lnTo>
                <a:lnTo>
                  <a:pt x="73" y="643"/>
                </a:lnTo>
                <a:lnTo>
                  <a:pt x="77" y="650"/>
                </a:lnTo>
                <a:lnTo>
                  <a:pt x="82" y="657"/>
                </a:lnTo>
                <a:lnTo>
                  <a:pt x="84" y="660"/>
                </a:lnTo>
                <a:lnTo>
                  <a:pt x="84" y="672"/>
                </a:lnTo>
                <a:lnTo>
                  <a:pt x="84" y="672"/>
                </a:lnTo>
                <a:lnTo>
                  <a:pt x="58" y="679"/>
                </a:lnTo>
                <a:lnTo>
                  <a:pt x="37" y="685"/>
                </a:lnTo>
                <a:lnTo>
                  <a:pt x="28" y="687"/>
                </a:lnTo>
                <a:lnTo>
                  <a:pt x="22" y="691"/>
                </a:lnTo>
                <a:lnTo>
                  <a:pt x="22" y="691"/>
                </a:lnTo>
                <a:lnTo>
                  <a:pt x="14" y="696"/>
                </a:lnTo>
                <a:lnTo>
                  <a:pt x="10" y="699"/>
                </a:lnTo>
                <a:lnTo>
                  <a:pt x="6" y="703"/>
                </a:lnTo>
                <a:lnTo>
                  <a:pt x="2" y="709"/>
                </a:lnTo>
                <a:lnTo>
                  <a:pt x="2" y="709"/>
                </a:lnTo>
                <a:lnTo>
                  <a:pt x="1" y="716"/>
                </a:lnTo>
                <a:lnTo>
                  <a:pt x="0" y="728"/>
                </a:lnTo>
                <a:lnTo>
                  <a:pt x="0" y="757"/>
                </a:lnTo>
                <a:lnTo>
                  <a:pt x="2" y="798"/>
                </a:lnTo>
                <a:lnTo>
                  <a:pt x="22" y="798"/>
                </a:lnTo>
                <a:lnTo>
                  <a:pt x="34" y="810"/>
                </a:lnTo>
                <a:lnTo>
                  <a:pt x="34" y="810"/>
                </a:lnTo>
                <a:lnTo>
                  <a:pt x="40" y="813"/>
                </a:lnTo>
                <a:lnTo>
                  <a:pt x="46" y="816"/>
                </a:lnTo>
                <a:lnTo>
                  <a:pt x="53" y="816"/>
                </a:lnTo>
                <a:lnTo>
                  <a:pt x="53" y="816"/>
                </a:lnTo>
                <a:lnTo>
                  <a:pt x="50" y="871"/>
                </a:lnTo>
                <a:lnTo>
                  <a:pt x="50" y="911"/>
                </a:lnTo>
                <a:lnTo>
                  <a:pt x="52" y="924"/>
                </a:lnTo>
                <a:lnTo>
                  <a:pt x="52" y="927"/>
                </a:lnTo>
                <a:lnTo>
                  <a:pt x="53" y="929"/>
                </a:lnTo>
                <a:lnTo>
                  <a:pt x="53" y="929"/>
                </a:lnTo>
                <a:lnTo>
                  <a:pt x="66" y="936"/>
                </a:lnTo>
                <a:lnTo>
                  <a:pt x="66" y="936"/>
                </a:lnTo>
                <a:lnTo>
                  <a:pt x="64" y="955"/>
                </a:lnTo>
                <a:lnTo>
                  <a:pt x="64" y="972"/>
                </a:lnTo>
                <a:lnTo>
                  <a:pt x="64" y="979"/>
                </a:lnTo>
                <a:lnTo>
                  <a:pt x="66" y="985"/>
                </a:lnTo>
                <a:lnTo>
                  <a:pt x="66" y="985"/>
                </a:lnTo>
                <a:lnTo>
                  <a:pt x="68" y="990"/>
                </a:lnTo>
                <a:lnTo>
                  <a:pt x="71" y="995"/>
                </a:lnTo>
                <a:lnTo>
                  <a:pt x="78" y="1002"/>
                </a:lnTo>
                <a:lnTo>
                  <a:pt x="80" y="1005"/>
                </a:lnTo>
                <a:lnTo>
                  <a:pt x="83" y="1009"/>
                </a:lnTo>
                <a:lnTo>
                  <a:pt x="84" y="1013"/>
                </a:lnTo>
                <a:lnTo>
                  <a:pt x="84" y="1017"/>
                </a:lnTo>
                <a:lnTo>
                  <a:pt x="84" y="1017"/>
                </a:lnTo>
                <a:lnTo>
                  <a:pt x="80" y="1044"/>
                </a:lnTo>
                <a:lnTo>
                  <a:pt x="78" y="1074"/>
                </a:lnTo>
                <a:lnTo>
                  <a:pt x="78" y="1074"/>
                </a:lnTo>
                <a:lnTo>
                  <a:pt x="78" y="1085"/>
                </a:lnTo>
                <a:lnTo>
                  <a:pt x="80" y="1095"/>
                </a:lnTo>
                <a:lnTo>
                  <a:pt x="84" y="1105"/>
                </a:lnTo>
                <a:lnTo>
                  <a:pt x="97" y="1111"/>
                </a:lnTo>
                <a:lnTo>
                  <a:pt x="97" y="1111"/>
                </a:lnTo>
                <a:lnTo>
                  <a:pt x="101" y="1141"/>
                </a:lnTo>
                <a:lnTo>
                  <a:pt x="103" y="1163"/>
                </a:lnTo>
                <a:lnTo>
                  <a:pt x="103" y="1170"/>
                </a:lnTo>
                <a:lnTo>
                  <a:pt x="103" y="1173"/>
                </a:lnTo>
                <a:lnTo>
                  <a:pt x="103" y="1173"/>
                </a:lnTo>
                <a:lnTo>
                  <a:pt x="102" y="1177"/>
                </a:lnTo>
                <a:lnTo>
                  <a:pt x="101" y="1183"/>
                </a:lnTo>
                <a:lnTo>
                  <a:pt x="98" y="1188"/>
                </a:lnTo>
                <a:lnTo>
                  <a:pt x="97" y="1193"/>
                </a:lnTo>
                <a:lnTo>
                  <a:pt x="97" y="1193"/>
                </a:lnTo>
                <a:lnTo>
                  <a:pt x="96" y="1196"/>
                </a:lnTo>
                <a:lnTo>
                  <a:pt x="97" y="1202"/>
                </a:lnTo>
                <a:lnTo>
                  <a:pt x="101" y="1220"/>
                </a:lnTo>
                <a:lnTo>
                  <a:pt x="106" y="1238"/>
                </a:lnTo>
                <a:lnTo>
                  <a:pt x="109" y="1249"/>
                </a:lnTo>
                <a:lnTo>
                  <a:pt x="109" y="1249"/>
                </a:lnTo>
                <a:lnTo>
                  <a:pt x="112" y="1251"/>
                </a:lnTo>
                <a:lnTo>
                  <a:pt x="116" y="1253"/>
                </a:lnTo>
                <a:lnTo>
                  <a:pt x="124" y="1253"/>
                </a:lnTo>
                <a:lnTo>
                  <a:pt x="132" y="1253"/>
                </a:lnTo>
                <a:lnTo>
                  <a:pt x="148" y="1251"/>
                </a:lnTo>
                <a:lnTo>
                  <a:pt x="160" y="1249"/>
                </a:lnTo>
                <a:lnTo>
                  <a:pt x="160" y="1249"/>
                </a:lnTo>
                <a:lnTo>
                  <a:pt x="163" y="1247"/>
                </a:lnTo>
                <a:lnTo>
                  <a:pt x="166" y="1243"/>
                </a:lnTo>
                <a:lnTo>
                  <a:pt x="168" y="1238"/>
                </a:lnTo>
                <a:lnTo>
                  <a:pt x="170" y="1232"/>
                </a:lnTo>
                <a:lnTo>
                  <a:pt x="172" y="1220"/>
                </a:lnTo>
                <a:lnTo>
                  <a:pt x="172" y="1212"/>
                </a:lnTo>
                <a:lnTo>
                  <a:pt x="172" y="1212"/>
                </a:lnTo>
                <a:lnTo>
                  <a:pt x="169" y="1201"/>
                </a:lnTo>
                <a:lnTo>
                  <a:pt x="166" y="1193"/>
                </a:lnTo>
                <a:lnTo>
                  <a:pt x="166" y="1193"/>
                </a:lnTo>
                <a:lnTo>
                  <a:pt x="163" y="1185"/>
                </a:lnTo>
                <a:lnTo>
                  <a:pt x="162" y="1176"/>
                </a:lnTo>
                <a:lnTo>
                  <a:pt x="160" y="1161"/>
                </a:lnTo>
                <a:lnTo>
                  <a:pt x="178" y="1111"/>
                </a:lnTo>
                <a:lnTo>
                  <a:pt x="191" y="1105"/>
                </a:lnTo>
                <a:lnTo>
                  <a:pt x="191" y="1105"/>
                </a:lnTo>
                <a:lnTo>
                  <a:pt x="197" y="1050"/>
                </a:lnTo>
                <a:lnTo>
                  <a:pt x="203" y="992"/>
                </a:lnTo>
                <a:lnTo>
                  <a:pt x="203" y="992"/>
                </a:lnTo>
                <a:lnTo>
                  <a:pt x="210" y="905"/>
                </a:lnTo>
                <a:lnTo>
                  <a:pt x="210" y="905"/>
                </a:lnTo>
                <a:lnTo>
                  <a:pt x="212" y="901"/>
                </a:lnTo>
                <a:lnTo>
                  <a:pt x="216" y="897"/>
                </a:lnTo>
                <a:lnTo>
                  <a:pt x="216" y="897"/>
                </a:lnTo>
                <a:lnTo>
                  <a:pt x="216" y="894"/>
                </a:lnTo>
                <a:lnTo>
                  <a:pt x="215" y="885"/>
                </a:lnTo>
                <a:lnTo>
                  <a:pt x="210" y="860"/>
                </a:lnTo>
                <a:lnTo>
                  <a:pt x="203" y="823"/>
                </a:lnTo>
                <a:lnTo>
                  <a:pt x="197" y="798"/>
                </a:lnTo>
                <a:lnTo>
                  <a:pt x="197" y="798"/>
                </a:lnTo>
                <a:lnTo>
                  <a:pt x="200" y="798"/>
                </a:lnTo>
                <a:lnTo>
                  <a:pt x="209" y="798"/>
                </a:lnTo>
                <a:lnTo>
                  <a:pt x="214" y="797"/>
                </a:lnTo>
                <a:lnTo>
                  <a:pt x="217" y="794"/>
                </a:lnTo>
                <a:lnTo>
                  <a:pt x="221" y="791"/>
                </a:lnTo>
                <a:lnTo>
                  <a:pt x="222" y="785"/>
                </a:lnTo>
                <a:lnTo>
                  <a:pt x="222" y="785"/>
                </a:lnTo>
                <a:lnTo>
                  <a:pt x="223" y="769"/>
                </a:lnTo>
                <a:lnTo>
                  <a:pt x="222" y="750"/>
                </a:lnTo>
                <a:lnTo>
                  <a:pt x="220" y="733"/>
                </a:lnTo>
                <a:lnTo>
                  <a:pt x="218" y="726"/>
                </a:lnTo>
                <a:lnTo>
                  <a:pt x="216" y="722"/>
                </a:lnTo>
                <a:lnTo>
                  <a:pt x="216" y="722"/>
                </a:lnTo>
                <a:lnTo>
                  <a:pt x="214" y="719"/>
                </a:lnTo>
                <a:lnTo>
                  <a:pt x="214" y="716"/>
                </a:lnTo>
                <a:lnTo>
                  <a:pt x="212" y="708"/>
                </a:lnTo>
                <a:lnTo>
                  <a:pt x="212" y="702"/>
                </a:lnTo>
                <a:lnTo>
                  <a:pt x="211" y="699"/>
                </a:lnTo>
                <a:lnTo>
                  <a:pt x="210" y="697"/>
                </a:lnTo>
                <a:lnTo>
                  <a:pt x="210" y="697"/>
                </a:lnTo>
                <a:lnTo>
                  <a:pt x="198" y="690"/>
                </a:lnTo>
                <a:lnTo>
                  <a:pt x="191" y="685"/>
                </a:lnTo>
                <a:lnTo>
                  <a:pt x="178" y="678"/>
                </a:lnTo>
                <a:lnTo>
                  <a:pt x="172" y="660"/>
                </a:lnTo>
                <a:lnTo>
                  <a:pt x="172" y="660"/>
                </a:lnTo>
                <a:lnTo>
                  <a:pt x="173" y="661"/>
                </a:lnTo>
                <a:lnTo>
                  <a:pt x="175" y="665"/>
                </a:lnTo>
                <a:lnTo>
                  <a:pt x="176" y="665"/>
                </a:lnTo>
                <a:lnTo>
                  <a:pt x="179" y="665"/>
                </a:lnTo>
                <a:lnTo>
                  <a:pt x="181" y="663"/>
                </a:lnTo>
                <a:lnTo>
                  <a:pt x="185" y="660"/>
                </a:lnTo>
                <a:lnTo>
                  <a:pt x="185" y="660"/>
                </a:lnTo>
                <a:lnTo>
                  <a:pt x="187" y="655"/>
                </a:lnTo>
                <a:lnTo>
                  <a:pt x="190" y="653"/>
                </a:lnTo>
                <a:lnTo>
                  <a:pt x="194" y="650"/>
                </a:lnTo>
                <a:lnTo>
                  <a:pt x="196" y="649"/>
                </a:lnTo>
                <a:lnTo>
                  <a:pt x="197" y="648"/>
                </a:lnTo>
                <a:lnTo>
                  <a:pt x="197" y="641"/>
                </a:lnTo>
                <a:lnTo>
                  <a:pt x="197" y="641"/>
                </a:lnTo>
                <a:lnTo>
                  <a:pt x="197" y="632"/>
                </a:lnTo>
                <a:lnTo>
                  <a:pt x="197" y="627"/>
                </a:lnTo>
                <a:lnTo>
                  <a:pt x="197" y="625"/>
                </a:lnTo>
                <a:lnTo>
                  <a:pt x="197" y="621"/>
                </a:lnTo>
                <a:lnTo>
                  <a:pt x="197" y="621"/>
                </a:lnTo>
                <a:lnTo>
                  <a:pt x="198" y="619"/>
                </a:lnTo>
                <a:lnTo>
                  <a:pt x="199" y="615"/>
                </a:lnTo>
                <a:lnTo>
                  <a:pt x="206" y="607"/>
                </a:lnTo>
                <a:lnTo>
                  <a:pt x="216" y="596"/>
                </a:lnTo>
                <a:lnTo>
                  <a:pt x="216" y="596"/>
                </a:lnTo>
                <a:lnTo>
                  <a:pt x="217" y="594"/>
                </a:lnTo>
                <a:lnTo>
                  <a:pt x="218" y="593"/>
                </a:lnTo>
                <a:lnTo>
                  <a:pt x="222" y="590"/>
                </a:lnTo>
                <a:lnTo>
                  <a:pt x="222" y="590"/>
                </a:lnTo>
                <a:lnTo>
                  <a:pt x="224" y="588"/>
                </a:lnTo>
                <a:lnTo>
                  <a:pt x="227" y="583"/>
                </a:lnTo>
                <a:lnTo>
                  <a:pt x="233" y="571"/>
                </a:lnTo>
                <a:lnTo>
                  <a:pt x="241" y="553"/>
                </a:lnTo>
                <a:lnTo>
                  <a:pt x="241" y="553"/>
                </a:lnTo>
                <a:lnTo>
                  <a:pt x="253" y="678"/>
                </a:lnTo>
                <a:lnTo>
                  <a:pt x="253" y="678"/>
                </a:lnTo>
                <a:lnTo>
                  <a:pt x="256" y="686"/>
                </a:lnTo>
                <a:lnTo>
                  <a:pt x="258" y="697"/>
                </a:lnTo>
                <a:lnTo>
                  <a:pt x="268" y="722"/>
                </a:lnTo>
                <a:lnTo>
                  <a:pt x="284" y="765"/>
                </a:lnTo>
                <a:lnTo>
                  <a:pt x="284" y="765"/>
                </a:lnTo>
                <a:lnTo>
                  <a:pt x="288" y="776"/>
                </a:lnTo>
                <a:lnTo>
                  <a:pt x="289" y="786"/>
                </a:lnTo>
                <a:lnTo>
                  <a:pt x="290" y="810"/>
                </a:lnTo>
                <a:lnTo>
                  <a:pt x="290" y="810"/>
                </a:lnTo>
                <a:lnTo>
                  <a:pt x="292" y="823"/>
                </a:lnTo>
                <a:lnTo>
                  <a:pt x="292" y="831"/>
                </a:lnTo>
                <a:lnTo>
                  <a:pt x="290" y="835"/>
                </a:lnTo>
                <a:lnTo>
                  <a:pt x="329" y="835"/>
                </a:lnTo>
                <a:lnTo>
                  <a:pt x="329" y="835"/>
                </a:lnTo>
                <a:lnTo>
                  <a:pt x="340" y="894"/>
                </a:lnTo>
                <a:lnTo>
                  <a:pt x="347" y="938"/>
                </a:lnTo>
                <a:lnTo>
                  <a:pt x="354" y="967"/>
                </a:lnTo>
                <a:lnTo>
                  <a:pt x="354" y="967"/>
                </a:lnTo>
                <a:lnTo>
                  <a:pt x="361" y="1003"/>
                </a:lnTo>
                <a:lnTo>
                  <a:pt x="374" y="1064"/>
                </a:lnTo>
                <a:lnTo>
                  <a:pt x="391" y="1148"/>
                </a:lnTo>
                <a:lnTo>
                  <a:pt x="391" y="1187"/>
                </a:lnTo>
                <a:lnTo>
                  <a:pt x="403" y="1199"/>
                </a:lnTo>
                <a:lnTo>
                  <a:pt x="403" y="1199"/>
                </a:lnTo>
                <a:lnTo>
                  <a:pt x="401" y="1205"/>
                </a:lnTo>
                <a:lnTo>
                  <a:pt x="396" y="1218"/>
                </a:lnTo>
                <a:lnTo>
                  <a:pt x="394" y="1226"/>
                </a:lnTo>
                <a:lnTo>
                  <a:pt x="394" y="1233"/>
                </a:lnTo>
                <a:lnTo>
                  <a:pt x="394" y="1239"/>
                </a:lnTo>
                <a:lnTo>
                  <a:pt x="395" y="1241"/>
                </a:lnTo>
                <a:lnTo>
                  <a:pt x="397" y="1243"/>
                </a:lnTo>
                <a:lnTo>
                  <a:pt x="397" y="1243"/>
                </a:lnTo>
                <a:lnTo>
                  <a:pt x="408" y="1248"/>
                </a:lnTo>
                <a:lnTo>
                  <a:pt x="413" y="1249"/>
                </a:lnTo>
                <a:lnTo>
                  <a:pt x="419" y="1250"/>
                </a:lnTo>
                <a:lnTo>
                  <a:pt x="425" y="1250"/>
                </a:lnTo>
                <a:lnTo>
                  <a:pt x="431" y="1249"/>
                </a:lnTo>
                <a:lnTo>
                  <a:pt x="436" y="1247"/>
                </a:lnTo>
                <a:lnTo>
                  <a:pt x="442" y="1243"/>
                </a:lnTo>
                <a:lnTo>
                  <a:pt x="442" y="1243"/>
                </a:lnTo>
                <a:lnTo>
                  <a:pt x="451" y="1232"/>
                </a:lnTo>
                <a:lnTo>
                  <a:pt x="462" y="1220"/>
                </a:lnTo>
                <a:lnTo>
                  <a:pt x="473" y="1205"/>
                </a:lnTo>
                <a:lnTo>
                  <a:pt x="473" y="1205"/>
                </a:lnTo>
                <a:lnTo>
                  <a:pt x="476" y="1203"/>
                </a:lnTo>
                <a:lnTo>
                  <a:pt x="484" y="1200"/>
                </a:lnTo>
                <a:lnTo>
                  <a:pt x="487" y="1197"/>
                </a:lnTo>
                <a:lnTo>
                  <a:pt x="490" y="1194"/>
                </a:lnTo>
                <a:lnTo>
                  <a:pt x="491" y="1190"/>
                </a:lnTo>
                <a:lnTo>
                  <a:pt x="491" y="1187"/>
                </a:lnTo>
                <a:lnTo>
                  <a:pt x="491" y="1187"/>
                </a:lnTo>
                <a:lnTo>
                  <a:pt x="490" y="1177"/>
                </a:lnTo>
                <a:lnTo>
                  <a:pt x="490" y="1167"/>
                </a:lnTo>
                <a:lnTo>
                  <a:pt x="488" y="1160"/>
                </a:lnTo>
                <a:lnTo>
                  <a:pt x="487" y="1157"/>
                </a:lnTo>
                <a:lnTo>
                  <a:pt x="485" y="1155"/>
                </a:lnTo>
                <a:lnTo>
                  <a:pt x="485" y="1155"/>
                </a:lnTo>
                <a:lnTo>
                  <a:pt x="480" y="1153"/>
                </a:lnTo>
                <a:lnTo>
                  <a:pt x="476" y="1153"/>
                </a:lnTo>
                <a:lnTo>
                  <a:pt x="474" y="1152"/>
                </a:lnTo>
                <a:lnTo>
                  <a:pt x="473" y="1148"/>
                </a:lnTo>
                <a:lnTo>
                  <a:pt x="473" y="1148"/>
                </a:lnTo>
                <a:lnTo>
                  <a:pt x="472" y="1125"/>
                </a:lnTo>
                <a:lnTo>
                  <a:pt x="472" y="1081"/>
                </a:lnTo>
                <a:lnTo>
                  <a:pt x="473" y="1017"/>
                </a:lnTo>
                <a:lnTo>
                  <a:pt x="473" y="1017"/>
                </a:lnTo>
                <a:lnTo>
                  <a:pt x="491" y="1136"/>
                </a:lnTo>
                <a:lnTo>
                  <a:pt x="491" y="1136"/>
                </a:lnTo>
                <a:lnTo>
                  <a:pt x="494" y="1155"/>
                </a:lnTo>
                <a:lnTo>
                  <a:pt x="500" y="1177"/>
                </a:lnTo>
                <a:lnTo>
                  <a:pt x="504" y="1193"/>
                </a:lnTo>
                <a:lnTo>
                  <a:pt x="504" y="1197"/>
                </a:lnTo>
                <a:lnTo>
                  <a:pt x="504" y="1199"/>
                </a:lnTo>
                <a:lnTo>
                  <a:pt x="504" y="1199"/>
                </a:lnTo>
                <a:lnTo>
                  <a:pt x="503" y="1200"/>
                </a:lnTo>
                <a:lnTo>
                  <a:pt x="502" y="1203"/>
                </a:lnTo>
                <a:lnTo>
                  <a:pt x="500" y="1218"/>
                </a:lnTo>
                <a:lnTo>
                  <a:pt x="500" y="1232"/>
                </a:lnTo>
                <a:lnTo>
                  <a:pt x="502" y="1238"/>
                </a:lnTo>
                <a:lnTo>
                  <a:pt x="504" y="1243"/>
                </a:lnTo>
                <a:lnTo>
                  <a:pt x="504" y="1243"/>
                </a:lnTo>
                <a:lnTo>
                  <a:pt x="511" y="1249"/>
                </a:lnTo>
                <a:lnTo>
                  <a:pt x="521" y="1255"/>
                </a:lnTo>
                <a:lnTo>
                  <a:pt x="534" y="1260"/>
                </a:lnTo>
                <a:lnTo>
                  <a:pt x="541" y="1261"/>
                </a:lnTo>
                <a:lnTo>
                  <a:pt x="547" y="1262"/>
                </a:lnTo>
                <a:lnTo>
                  <a:pt x="547" y="1262"/>
                </a:lnTo>
                <a:lnTo>
                  <a:pt x="563" y="1262"/>
                </a:lnTo>
                <a:lnTo>
                  <a:pt x="577" y="1261"/>
                </a:lnTo>
                <a:lnTo>
                  <a:pt x="584" y="1260"/>
                </a:lnTo>
                <a:lnTo>
                  <a:pt x="590" y="1257"/>
                </a:lnTo>
                <a:lnTo>
                  <a:pt x="595" y="1254"/>
                </a:lnTo>
                <a:lnTo>
                  <a:pt x="598" y="1249"/>
                </a:lnTo>
                <a:lnTo>
                  <a:pt x="598" y="1249"/>
                </a:lnTo>
                <a:lnTo>
                  <a:pt x="599" y="1243"/>
                </a:lnTo>
                <a:lnTo>
                  <a:pt x="598" y="1236"/>
                </a:lnTo>
                <a:lnTo>
                  <a:pt x="593" y="1220"/>
                </a:lnTo>
                <a:lnTo>
                  <a:pt x="588" y="1207"/>
                </a:lnTo>
                <a:lnTo>
                  <a:pt x="586" y="1199"/>
                </a:lnTo>
                <a:lnTo>
                  <a:pt x="586" y="1199"/>
                </a:lnTo>
                <a:lnTo>
                  <a:pt x="586" y="1163"/>
                </a:lnTo>
                <a:lnTo>
                  <a:pt x="586" y="1134"/>
                </a:lnTo>
                <a:lnTo>
                  <a:pt x="586" y="1111"/>
                </a:lnTo>
                <a:lnTo>
                  <a:pt x="586" y="1111"/>
                </a:lnTo>
                <a:lnTo>
                  <a:pt x="575" y="1019"/>
                </a:lnTo>
                <a:lnTo>
                  <a:pt x="569" y="960"/>
                </a:lnTo>
                <a:lnTo>
                  <a:pt x="566" y="923"/>
                </a:lnTo>
                <a:lnTo>
                  <a:pt x="566" y="923"/>
                </a:lnTo>
                <a:lnTo>
                  <a:pt x="568" y="899"/>
                </a:lnTo>
                <a:lnTo>
                  <a:pt x="568" y="888"/>
                </a:lnTo>
                <a:lnTo>
                  <a:pt x="566" y="866"/>
                </a:lnTo>
                <a:lnTo>
                  <a:pt x="566" y="866"/>
                </a:lnTo>
                <a:lnTo>
                  <a:pt x="563" y="771"/>
                </a:lnTo>
                <a:lnTo>
                  <a:pt x="562" y="722"/>
                </a:lnTo>
                <a:lnTo>
                  <a:pt x="560" y="697"/>
                </a:lnTo>
                <a:lnTo>
                  <a:pt x="560" y="697"/>
                </a:lnTo>
                <a:lnTo>
                  <a:pt x="559" y="687"/>
                </a:lnTo>
                <a:lnTo>
                  <a:pt x="558" y="677"/>
                </a:lnTo>
                <a:lnTo>
                  <a:pt x="558" y="667"/>
                </a:lnTo>
                <a:lnTo>
                  <a:pt x="559" y="662"/>
                </a:lnTo>
                <a:lnTo>
                  <a:pt x="560" y="660"/>
                </a:lnTo>
                <a:lnTo>
                  <a:pt x="560" y="660"/>
                </a:lnTo>
                <a:lnTo>
                  <a:pt x="564" y="649"/>
                </a:lnTo>
                <a:lnTo>
                  <a:pt x="568" y="635"/>
                </a:lnTo>
                <a:lnTo>
                  <a:pt x="572" y="615"/>
                </a:lnTo>
                <a:lnTo>
                  <a:pt x="572" y="615"/>
                </a:lnTo>
                <a:lnTo>
                  <a:pt x="592" y="607"/>
                </a:lnTo>
                <a:lnTo>
                  <a:pt x="635" y="589"/>
                </a:lnTo>
                <a:lnTo>
                  <a:pt x="659" y="577"/>
                </a:lnTo>
                <a:lnTo>
                  <a:pt x="680" y="566"/>
                </a:lnTo>
                <a:lnTo>
                  <a:pt x="696" y="555"/>
                </a:lnTo>
                <a:lnTo>
                  <a:pt x="701" y="551"/>
                </a:lnTo>
                <a:lnTo>
                  <a:pt x="704" y="546"/>
                </a:lnTo>
                <a:lnTo>
                  <a:pt x="704" y="546"/>
                </a:lnTo>
                <a:lnTo>
                  <a:pt x="706" y="542"/>
                </a:lnTo>
                <a:lnTo>
                  <a:pt x="706" y="537"/>
                </a:lnTo>
                <a:lnTo>
                  <a:pt x="704" y="527"/>
                </a:lnTo>
                <a:lnTo>
                  <a:pt x="700" y="515"/>
                </a:lnTo>
                <a:lnTo>
                  <a:pt x="694" y="503"/>
                </a:lnTo>
                <a:lnTo>
                  <a:pt x="680" y="476"/>
                </a:lnTo>
                <a:lnTo>
                  <a:pt x="667" y="452"/>
                </a:lnTo>
                <a:lnTo>
                  <a:pt x="667" y="452"/>
                </a:lnTo>
                <a:lnTo>
                  <a:pt x="655" y="429"/>
                </a:lnTo>
                <a:lnTo>
                  <a:pt x="642" y="407"/>
                </a:lnTo>
                <a:lnTo>
                  <a:pt x="631" y="389"/>
                </a:lnTo>
                <a:lnTo>
                  <a:pt x="623" y="377"/>
                </a:lnTo>
                <a:lnTo>
                  <a:pt x="623" y="377"/>
                </a:lnTo>
                <a:lnTo>
                  <a:pt x="617" y="372"/>
                </a:lnTo>
                <a:lnTo>
                  <a:pt x="610" y="368"/>
                </a:lnTo>
                <a:lnTo>
                  <a:pt x="598" y="365"/>
                </a:lnTo>
                <a:lnTo>
                  <a:pt x="598" y="365"/>
                </a:lnTo>
                <a:lnTo>
                  <a:pt x="593" y="363"/>
                </a:lnTo>
                <a:lnTo>
                  <a:pt x="589" y="362"/>
                </a:lnTo>
                <a:lnTo>
                  <a:pt x="586" y="360"/>
                </a:lnTo>
                <a:lnTo>
                  <a:pt x="582" y="355"/>
                </a:lnTo>
                <a:lnTo>
                  <a:pt x="577" y="349"/>
                </a:lnTo>
                <a:lnTo>
                  <a:pt x="572" y="339"/>
                </a:lnTo>
                <a:lnTo>
                  <a:pt x="566" y="326"/>
                </a:lnTo>
                <a:lnTo>
                  <a:pt x="566" y="326"/>
                </a:lnTo>
                <a:lnTo>
                  <a:pt x="560" y="314"/>
                </a:lnTo>
                <a:lnTo>
                  <a:pt x="556" y="305"/>
                </a:lnTo>
                <a:lnTo>
                  <a:pt x="552" y="297"/>
                </a:lnTo>
                <a:lnTo>
                  <a:pt x="548" y="293"/>
                </a:lnTo>
                <a:lnTo>
                  <a:pt x="545" y="290"/>
                </a:lnTo>
                <a:lnTo>
                  <a:pt x="544" y="289"/>
                </a:lnTo>
                <a:lnTo>
                  <a:pt x="541" y="289"/>
                </a:lnTo>
                <a:lnTo>
                  <a:pt x="541" y="289"/>
                </a:lnTo>
                <a:lnTo>
                  <a:pt x="533" y="257"/>
                </a:lnTo>
                <a:lnTo>
                  <a:pt x="524" y="234"/>
                </a:lnTo>
                <a:lnTo>
                  <a:pt x="520" y="225"/>
                </a:lnTo>
                <a:lnTo>
                  <a:pt x="516" y="221"/>
                </a:lnTo>
                <a:lnTo>
                  <a:pt x="516" y="221"/>
                </a:lnTo>
                <a:lnTo>
                  <a:pt x="514" y="218"/>
                </a:lnTo>
                <a:lnTo>
                  <a:pt x="510" y="217"/>
                </a:lnTo>
                <a:lnTo>
                  <a:pt x="505" y="218"/>
                </a:lnTo>
                <a:lnTo>
                  <a:pt x="499" y="219"/>
                </a:lnTo>
                <a:lnTo>
                  <a:pt x="491" y="221"/>
                </a:lnTo>
                <a:lnTo>
                  <a:pt x="491" y="221"/>
                </a:lnTo>
                <a:lnTo>
                  <a:pt x="470" y="219"/>
                </a:lnTo>
                <a:lnTo>
                  <a:pt x="460" y="221"/>
                </a:lnTo>
                <a:lnTo>
                  <a:pt x="454" y="201"/>
                </a:lnTo>
                <a:lnTo>
                  <a:pt x="454" y="201"/>
                </a:lnTo>
                <a:lnTo>
                  <a:pt x="460" y="200"/>
                </a:lnTo>
                <a:lnTo>
                  <a:pt x="464" y="199"/>
                </a:lnTo>
                <a:lnTo>
                  <a:pt x="466" y="197"/>
                </a:lnTo>
                <a:lnTo>
                  <a:pt x="467" y="195"/>
                </a:lnTo>
                <a:lnTo>
                  <a:pt x="467" y="195"/>
                </a:lnTo>
                <a:lnTo>
                  <a:pt x="463" y="185"/>
                </a:lnTo>
                <a:lnTo>
                  <a:pt x="457" y="168"/>
                </a:lnTo>
                <a:lnTo>
                  <a:pt x="448" y="145"/>
                </a:lnTo>
                <a:lnTo>
                  <a:pt x="448" y="145"/>
                </a:lnTo>
                <a:lnTo>
                  <a:pt x="454" y="119"/>
                </a:lnTo>
                <a:lnTo>
                  <a:pt x="458" y="96"/>
                </a:lnTo>
                <a:lnTo>
                  <a:pt x="460" y="85"/>
                </a:lnTo>
                <a:lnTo>
                  <a:pt x="460" y="75"/>
                </a:lnTo>
                <a:lnTo>
                  <a:pt x="460" y="75"/>
                </a:lnTo>
                <a:lnTo>
                  <a:pt x="460" y="72"/>
                </a:lnTo>
                <a:lnTo>
                  <a:pt x="457" y="67"/>
                </a:lnTo>
                <a:lnTo>
                  <a:pt x="449" y="56"/>
                </a:lnTo>
                <a:lnTo>
                  <a:pt x="438" y="44"/>
                </a:lnTo>
                <a:lnTo>
                  <a:pt x="424" y="32"/>
                </a:lnTo>
                <a:lnTo>
                  <a:pt x="409" y="21"/>
                </a:lnTo>
                <a:lnTo>
                  <a:pt x="395" y="12"/>
                </a:lnTo>
                <a:lnTo>
                  <a:pt x="382" y="5"/>
                </a:lnTo>
                <a:lnTo>
                  <a:pt x="372" y="1"/>
                </a:lnTo>
                <a:lnTo>
                  <a:pt x="372" y="1"/>
                </a:lnTo>
                <a:lnTo>
                  <a:pt x="368" y="0"/>
                </a:lnTo>
                <a:lnTo>
                  <a:pt x="365" y="0"/>
                </a:lnTo>
                <a:lnTo>
                  <a:pt x="361" y="1"/>
                </a:lnTo>
                <a:lnTo>
                  <a:pt x="358" y="3"/>
                </a:lnTo>
                <a:lnTo>
                  <a:pt x="350" y="8"/>
                </a:lnTo>
                <a:lnTo>
                  <a:pt x="344" y="15"/>
                </a:lnTo>
                <a:lnTo>
                  <a:pt x="332" y="29"/>
                </a:lnTo>
                <a:lnTo>
                  <a:pt x="328" y="35"/>
                </a:lnTo>
                <a:lnTo>
                  <a:pt x="322" y="38"/>
                </a:lnTo>
                <a:lnTo>
                  <a:pt x="322" y="38"/>
                </a:lnTo>
                <a:lnTo>
                  <a:pt x="316" y="39"/>
                </a:lnTo>
                <a:lnTo>
                  <a:pt x="306" y="41"/>
                </a:lnTo>
                <a:lnTo>
                  <a:pt x="282" y="42"/>
                </a:lnTo>
                <a:lnTo>
                  <a:pt x="269" y="42"/>
                </a:lnTo>
                <a:lnTo>
                  <a:pt x="259" y="44"/>
                </a:lnTo>
                <a:lnTo>
                  <a:pt x="251" y="47"/>
                </a:lnTo>
                <a:lnTo>
                  <a:pt x="248" y="48"/>
                </a:lnTo>
                <a:lnTo>
                  <a:pt x="247" y="50"/>
                </a:lnTo>
                <a:lnTo>
                  <a:pt x="247" y="50"/>
                </a:lnTo>
                <a:lnTo>
                  <a:pt x="247" y="54"/>
                </a:lnTo>
                <a:lnTo>
                  <a:pt x="247" y="56"/>
                </a:lnTo>
                <a:lnTo>
                  <a:pt x="251" y="62"/>
                </a:lnTo>
                <a:lnTo>
                  <a:pt x="257" y="68"/>
                </a:lnTo>
                <a:lnTo>
                  <a:pt x="264" y="74"/>
                </a:lnTo>
                <a:lnTo>
                  <a:pt x="278" y="84"/>
                </a:lnTo>
                <a:lnTo>
                  <a:pt x="284" y="89"/>
                </a:lnTo>
                <a:lnTo>
                  <a:pt x="284" y="89"/>
                </a:lnTo>
                <a:lnTo>
                  <a:pt x="286" y="96"/>
                </a:lnTo>
                <a:lnTo>
                  <a:pt x="288" y="102"/>
                </a:lnTo>
                <a:lnTo>
                  <a:pt x="290" y="107"/>
                </a:lnTo>
                <a:lnTo>
                  <a:pt x="290" y="107"/>
                </a:lnTo>
                <a:lnTo>
                  <a:pt x="294" y="113"/>
                </a:lnTo>
                <a:lnTo>
                  <a:pt x="295" y="119"/>
                </a:lnTo>
                <a:lnTo>
                  <a:pt x="298" y="132"/>
                </a:lnTo>
                <a:lnTo>
                  <a:pt x="298" y="132"/>
                </a:lnTo>
                <a:lnTo>
                  <a:pt x="298" y="141"/>
                </a:lnTo>
                <a:lnTo>
                  <a:pt x="298" y="151"/>
                </a:lnTo>
                <a:lnTo>
                  <a:pt x="298" y="151"/>
                </a:lnTo>
                <a:lnTo>
                  <a:pt x="298" y="158"/>
                </a:lnTo>
                <a:lnTo>
                  <a:pt x="299" y="163"/>
                </a:lnTo>
                <a:lnTo>
                  <a:pt x="301" y="167"/>
                </a:lnTo>
                <a:lnTo>
                  <a:pt x="304" y="170"/>
                </a:lnTo>
                <a:lnTo>
                  <a:pt x="304" y="170"/>
                </a:lnTo>
                <a:lnTo>
                  <a:pt x="307" y="174"/>
                </a:lnTo>
                <a:lnTo>
                  <a:pt x="308" y="177"/>
                </a:lnTo>
                <a:lnTo>
                  <a:pt x="310" y="182"/>
                </a:lnTo>
                <a:lnTo>
                  <a:pt x="310" y="182"/>
                </a:lnTo>
                <a:lnTo>
                  <a:pt x="310" y="186"/>
                </a:lnTo>
                <a:lnTo>
                  <a:pt x="308" y="189"/>
                </a:lnTo>
                <a:lnTo>
                  <a:pt x="307" y="198"/>
                </a:lnTo>
                <a:lnTo>
                  <a:pt x="307" y="201"/>
                </a:lnTo>
                <a:lnTo>
                  <a:pt x="308" y="204"/>
                </a:lnTo>
                <a:lnTo>
                  <a:pt x="311" y="206"/>
                </a:lnTo>
                <a:lnTo>
                  <a:pt x="316" y="207"/>
                </a:lnTo>
                <a:lnTo>
                  <a:pt x="316" y="207"/>
                </a:lnTo>
                <a:lnTo>
                  <a:pt x="325" y="210"/>
                </a:lnTo>
                <a:lnTo>
                  <a:pt x="331" y="211"/>
                </a:lnTo>
                <a:lnTo>
                  <a:pt x="335" y="213"/>
                </a:lnTo>
                <a:lnTo>
                  <a:pt x="335" y="213"/>
                </a:lnTo>
                <a:lnTo>
                  <a:pt x="332" y="230"/>
                </a:lnTo>
                <a:lnTo>
                  <a:pt x="330" y="241"/>
                </a:lnTo>
                <a:lnTo>
                  <a:pt x="329" y="245"/>
                </a:lnTo>
                <a:lnTo>
                  <a:pt x="329" y="245"/>
                </a:lnTo>
                <a:lnTo>
                  <a:pt x="329" y="245"/>
                </a:lnTo>
                <a:lnTo>
                  <a:pt x="320" y="246"/>
                </a:lnTo>
                <a:lnTo>
                  <a:pt x="305" y="248"/>
                </a:lnTo>
                <a:lnTo>
                  <a:pt x="287" y="253"/>
                </a:lnTo>
                <a:lnTo>
                  <a:pt x="278" y="255"/>
                </a:lnTo>
                <a:lnTo>
                  <a:pt x="272" y="258"/>
                </a:lnTo>
                <a:lnTo>
                  <a:pt x="272" y="258"/>
                </a:lnTo>
                <a:lnTo>
                  <a:pt x="266" y="261"/>
                </a:lnTo>
                <a:lnTo>
                  <a:pt x="262" y="269"/>
                </a:lnTo>
                <a:lnTo>
                  <a:pt x="257" y="276"/>
                </a:lnTo>
                <a:lnTo>
                  <a:pt x="252" y="284"/>
                </a:lnTo>
                <a:lnTo>
                  <a:pt x="245" y="301"/>
                </a:lnTo>
                <a:lnTo>
                  <a:pt x="242" y="308"/>
                </a:lnTo>
                <a:lnTo>
                  <a:pt x="241" y="314"/>
                </a:lnTo>
                <a:lnTo>
                  <a:pt x="241" y="314"/>
                </a:lnTo>
                <a:lnTo>
                  <a:pt x="238" y="332"/>
                </a:lnTo>
                <a:lnTo>
                  <a:pt x="230" y="362"/>
                </a:lnTo>
                <a:lnTo>
                  <a:pt x="222" y="392"/>
                </a:lnTo>
                <a:lnTo>
                  <a:pt x="218" y="402"/>
                </a:lnTo>
                <a:lnTo>
                  <a:pt x="216" y="408"/>
                </a:lnTo>
                <a:lnTo>
                  <a:pt x="216" y="408"/>
                </a:lnTo>
                <a:lnTo>
                  <a:pt x="214" y="415"/>
                </a:lnTo>
                <a:lnTo>
                  <a:pt x="211" y="426"/>
                </a:lnTo>
                <a:lnTo>
                  <a:pt x="205" y="456"/>
                </a:lnTo>
                <a:lnTo>
                  <a:pt x="197" y="503"/>
                </a:lnTo>
                <a:lnTo>
                  <a:pt x="197" y="503"/>
                </a:lnTo>
                <a:lnTo>
                  <a:pt x="192" y="511"/>
                </a:lnTo>
                <a:lnTo>
                  <a:pt x="184" y="524"/>
                </a:lnTo>
                <a:lnTo>
                  <a:pt x="172" y="540"/>
                </a:lnTo>
                <a:lnTo>
                  <a:pt x="172" y="54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946C0C88-DBBB-4FAB-AB9D-BABD302DF97D}"/>
              </a:ext>
            </a:extLst>
          </p:cNvPr>
          <p:cNvSpPr>
            <a:spLocks/>
          </p:cNvSpPr>
          <p:nvPr/>
        </p:nvSpPr>
        <p:spPr bwMode="auto">
          <a:xfrm>
            <a:off x="2496470" y="4758851"/>
            <a:ext cx="1114616" cy="1634359"/>
          </a:xfrm>
          <a:custGeom>
            <a:avLst/>
            <a:gdLst>
              <a:gd name="T0" fmla="*/ 288 w 905"/>
              <a:gd name="T1" fmla="*/ 16 h 1327"/>
              <a:gd name="T2" fmla="*/ 402 w 905"/>
              <a:gd name="T3" fmla="*/ 24 h 1327"/>
              <a:gd name="T4" fmla="*/ 418 w 905"/>
              <a:gd name="T5" fmla="*/ 118 h 1327"/>
              <a:gd name="T6" fmla="*/ 376 w 905"/>
              <a:gd name="T7" fmla="*/ 196 h 1327"/>
              <a:gd name="T8" fmla="*/ 438 w 905"/>
              <a:gd name="T9" fmla="*/ 224 h 1327"/>
              <a:gd name="T10" fmla="*/ 557 w 905"/>
              <a:gd name="T11" fmla="*/ 380 h 1327"/>
              <a:gd name="T12" fmla="*/ 545 w 905"/>
              <a:gd name="T13" fmla="*/ 411 h 1327"/>
              <a:gd name="T14" fmla="*/ 576 w 905"/>
              <a:gd name="T15" fmla="*/ 435 h 1327"/>
              <a:gd name="T16" fmla="*/ 570 w 905"/>
              <a:gd name="T17" fmla="*/ 470 h 1327"/>
              <a:gd name="T18" fmla="*/ 619 w 905"/>
              <a:gd name="T19" fmla="*/ 442 h 1327"/>
              <a:gd name="T20" fmla="*/ 632 w 905"/>
              <a:gd name="T21" fmla="*/ 313 h 1327"/>
              <a:gd name="T22" fmla="*/ 698 w 905"/>
              <a:gd name="T23" fmla="*/ 234 h 1327"/>
              <a:gd name="T24" fmla="*/ 779 w 905"/>
              <a:gd name="T25" fmla="*/ 258 h 1327"/>
              <a:gd name="T26" fmla="*/ 798 w 905"/>
              <a:gd name="T27" fmla="*/ 289 h 1327"/>
              <a:gd name="T28" fmla="*/ 808 w 905"/>
              <a:gd name="T29" fmla="*/ 373 h 1327"/>
              <a:gd name="T30" fmla="*/ 848 w 905"/>
              <a:gd name="T31" fmla="*/ 436 h 1327"/>
              <a:gd name="T32" fmla="*/ 876 w 905"/>
              <a:gd name="T33" fmla="*/ 635 h 1327"/>
              <a:gd name="T34" fmla="*/ 893 w 905"/>
              <a:gd name="T35" fmla="*/ 833 h 1327"/>
              <a:gd name="T36" fmla="*/ 901 w 905"/>
              <a:gd name="T37" fmla="*/ 965 h 1327"/>
              <a:gd name="T38" fmla="*/ 842 w 905"/>
              <a:gd name="T39" fmla="*/ 1180 h 1327"/>
              <a:gd name="T40" fmla="*/ 865 w 905"/>
              <a:gd name="T41" fmla="*/ 1252 h 1327"/>
              <a:gd name="T42" fmla="*/ 886 w 905"/>
              <a:gd name="T43" fmla="*/ 1324 h 1327"/>
              <a:gd name="T44" fmla="*/ 814 w 905"/>
              <a:gd name="T45" fmla="*/ 1283 h 1327"/>
              <a:gd name="T46" fmla="*/ 783 w 905"/>
              <a:gd name="T47" fmla="*/ 1209 h 1327"/>
              <a:gd name="T48" fmla="*/ 795 w 905"/>
              <a:gd name="T49" fmla="*/ 1052 h 1327"/>
              <a:gd name="T50" fmla="*/ 750 w 905"/>
              <a:gd name="T51" fmla="*/ 1076 h 1327"/>
              <a:gd name="T52" fmla="*/ 760 w 905"/>
              <a:gd name="T53" fmla="*/ 1231 h 1327"/>
              <a:gd name="T54" fmla="*/ 730 w 905"/>
              <a:gd name="T55" fmla="*/ 1314 h 1327"/>
              <a:gd name="T56" fmla="*/ 703 w 905"/>
              <a:gd name="T57" fmla="*/ 1254 h 1327"/>
              <a:gd name="T58" fmla="*/ 676 w 905"/>
              <a:gd name="T59" fmla="*/ 1080 h 1327"/>
              <a:gd name="T60" fmla="*/ 629 w 905"/>
              <a:gd name="T61" fmla="*/ 971 h 1327"/>
              <a:gd name="T62" fmla="*/ 608 w 905"/>
              <a:gd name="T63" fmla="*/ 900 h 1327"/>
              <a:gd name="T64" fmla="*/ 621 w 905"/>
              <a:gd name="T65" fmla="*/ 776 h 1327"/>
              <a:gd name="T66" fmla="*/ 642 w 905"/>
              <a:gd name="T67" fmla="*/ 536 h 1327"/>
              <a:gd name="T68" fmla="*/ 564 w 905"/>
              <a:gd name="T69" fmla="*/ 555 h 1327"/>
              <a:gd name="T70" fmla="*/ 497 w 905"/>
              <a:gd name="T71" fmla="*/ 463 h 1327"/>
              <a:gd name="T72" fmla="*/ 462 w 905"/>
              <a:gd name="T73" fmla="*/ 452 h 1327"/>
              <a:gd name="T74" fmla="*/ 489 w 905"/>
              <a:gd name="T75" fmla="*/ 564 h 1327"/>
              <a:gd name="T76" fmla="*/ 529 w 905"/>
              <a:gd name="T77" fmla="*/ 663 h 1327"/>
              <a:gd name="T78" fmla="*/ 493 w 905"/>
              <a:gd name="T79" fmla="*/ 690 h 1327"/>
              <a:gd name="T80" fmla="*/ 479 w 905"/>
              <a:gd name="T81" fmla="*/ 675 h 1327"/>
              <a:gd name="T82" fmla="*/ 463 w 905"/>
              <a:gd name="T83" fmla="*/ 601 h 1327"/>
              <a:gd name="T84" fmla="*/ 463 w 905"/>
              <a:gd name="T85" fmla="*/ 893 h 1327"/>
              <a:gd name="T86" fmla="*/ 416 w 905"/>
              <a:gd name="T87" fmla="*/ 875 h 1327"/>
              <a:gd name="T88" fmla="*/ 391 w 905"/>
              <a:gd name="T89" fmla="*/ 1006 h 1327"/>
              <a:gd name="T90" fmla="*/ 360 w 905"/>
              <a:gd name="T91" fmla="*/ 1218 h 1327"/>
              <a:gd name="T92" fmla="*/ 387 w 905"/>
              <a:gd name="T93" fmla="*/ 1288 h 1327"/>
              <a:gd name="T94" fmla="*/ 339 w 905"/>
              <a:gd name="T95" fmla="*/ 1322 h 1327"/>
              <a:gd name="T96" fmla="*/ 301 w 905"/>
              <a:gd name="T97" fmla="*/ 1258 h 1327"/>
              <a:gd name="T98" fmla="*/ 295 w 905"/>
              <a:gd name="T99" fmla="*/ 1168 h 1327"/>
              <a:gd name="T100" fmla="*/ 259 w 905"/>
              <a:gd name="T101" fmla="*/ 1164 h 1327"/>
              <a:gd name="T102" fmla="*/ 248 w 905"/>
              <a:gd name="T103" fmla="*/ 1296 h 1327"/>
              <a:gd name="T104" fmla="*/ 185 w 905"/>
              <a:gd name="T105" fmla="*/ 1264 h 1327"/>
              <a:gd name="T106" fmla="*/ 210 w 905"/>
              <a:gd name="T107" fmla="*/ 1134 h 1327"/>
              <a:gd name="T108" fmla="*/ 187 w 905"/>
              <a:gd name="T109" fmla="*/ 1053 h 1327"/>
              <a:gd name="T110" fmla="*/ 154 w 905"/>
              <a:gd name="T111" fmla="*/ 847 h 1327"/>
              <a:gd name="T112" fmla="*/ 10 w 905"/>
              <a:gd name="T113" fmla="*/ 581 h 1327"/>
              <a:gd name="T114" fmla="*/ 44 w 905"/>
              <a:gd name="T115" fmla="*/ 411 h 1327"/>
              <a:gd name="T116" fmla="*/ 135 w 905"/>
              <a:gd name="T117" fmla="*/ 321 h 1327"/>
              <a:gd name="T118" fmla="*/ 152 w 905"/>
              <a:gd name="T119" fmla="*/ 216 h 1327"/>
              <a:gd name="T120" fmla="*/ 214 w 905"/>
              <a:gd name="T121" fmla="*/ 186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05" h="1327">
                <a:moveTo>
                  <a:pt x="254" y="146"/>
                </a:moveTo>
                <a:lnTo>
                  <a:pt x="254" y="146"/>
                </a:lnTo>
                <a:lnTo>
                  <a:pt x="256" y="121"/>
                </a:lnTo>
                <a:lnTo>
                  <a:pt x="257" y="99"/>
                </a:lnTo>
                <a:lnTo>
                  <a:pt x="257" y="88"/>
                </a:lnTo>
                <a:lnTo>
                  <a:pt x="257" y="78"/>
                </a:lnTo>
                <a:lnTo>
                  <a:pt x="257" y="78"/>
                </a:lnTo>
                <a:lnTo>
                  <a:pt x="257" y="69"/>
                </a:lnTo>
                <a:lnTo>
                  <a:pt x="259" y="58"/>
                </a:lnTo>
                <a:lnTo>
                  <a:pt x="263" y="47"/>
                </a:lnTo>
                <a:lnTo>
                  <a:pt x="270" y="36"/>
                </a:lnTo>
                <a:lnTo>
                  <a:pt x="278" y="25"/>
                </a:lnTo>
                <a:lnTo>
                  <a:pt x="288" y="16"/>
                </a:lnTo>
                <a:lnTo>
                  <a:pt x="299" y="9"/>
                </a:lnTo>
                <a:lnTo>
                  <a:pt x="304" y="5"/>
                </a:lnTo>
                <a:lnTo>
                  <a:pt x="310" y="4"/>
                </a:lnTo>
                <a:lnTo>
                  <a:pt x="310" y="4"/>
                </a:lnTo>
                <a:lnTo>
                  <a:pt x="322" y="0"/>
                </a:lnTo>
                <a:lnTo>
                  <a:pt x="334" y="0"/>
                </a:lnTo>
                <a:lnTo>
                  <a:pt x="346" y="2"/>
                </a:lnTo>
                <a:lnTo>
                  <a:pt x="357" y="3"/>
                </a:lnTo>
                <a:lnTo>
                  <a:pt x="373" y="7"/>
                </a:lnTo>
                <a:lnTo>
                  <a:pt x="379" y="10"/>
                </a:lnTo>
                <a:lnTo>
                  <a:pt x="379" y="10"/>
                </a:lnTo>
                <a:lnTo>
                  <a:pt x="386" y="13"/>
                </a:lnTo>
                <a:lnTo>
                  <a:pt x="402" y="24"/>
                </a:lnTo>
                <a:lnTo>
                  <a:pt x="410" y="30"/>
                </a:lnTo>
                <a:lnTo>
                  <a:pt x="417" y="38"/>
                </a:lnTo>
                <a:lnTo>
                  <a:pt x="423" y="47"/>
                </a:lnTo>
                <a:lnTo>
                  <a:pt x="424" y="51"/>
                </a:lnTo>
                <a:lnTo>
                  <a:pt x="425" y="56"/>
                </a:lnTo>
                <a:lnTo>
                  <a:pt x="425" y="56"/>
                </a:lnTo>
                <a:lnTo>
                  <a:pt x="428" y="73"/>
                </a:lnTo>
                <a:lnTo>
                  <a:pt x="428" y="84"/>
                </a:lnTo>
                <a:lnTo>
                  <a:pt x="426" y="95"/>
                </a:lnTo>
                <a:lnTo>
                  <a:pt x="423" y="103"/>
                </a:lnTo>
                <a:lnTo>
                  <a:pt x="423" y="103"/>
                </a:lnTo>
                <a:lnTo>
                  <a:pt x="419" y="110"/>
                </a:lnTo>
                <a:lnTo>
                  <a:pt x="418" y="118"/>
                </a:lnTo>
                <a:lnTo>
                  <a:pt x="417" y="126"/>
                </a:lnTo>
                <a:lnTo>
                  <a:pt x="416" y="129"/>
                </a:lnTo>
                <a:lnTo>
                  <a:pt x="413" y="134"/>
                </a:lnTo>
                <a:lnTo>
                  <a:pt x="413" y="134"/>
                </a:lnTo>
                <a:lnTo>
                  <a:pt x="407" y="144"/>
                </a:lnTo>
                <a:lnTo>
                  <a:pt x="403" y="154"/>
                </a:lnTo>
                <a:lnTo>
                  <a:pt x="397" y="164"/>
                </a:lnTo>
                <a:lnTo>
                  <a:pt x="391" y="171"/>
                </a:lnTo>
                <a:lnTo>
                  <a:pt x="391" y="171"/>
                </a:lnTo>
                <a:lnTo>
                  <a:pt x="378" y="186"/>
                </a:lnTo>
                <a:lnTo>
                  <a:pt x="370" y="197"/>
                </a:lnTo>
                <a:lnTo>
                  <a:pt x="370" y="197"/>
                </a:lnTo>
                <a:lnTo>
                  <a:pt x="376" y="196"/>
                </a:lnTo>
                <a:lnTo>
                  <a:pt x="390" y="197"/>
                </a:lnTo>
                <a:lnTo>
                  <a:pt x="398" y="197"/>
                </a:lnTo>
                <a:lnTo>
                  <a:pt x="406" y="199"/>
                </a:lnTo>
                <a:lnTo>
                  <a:pt x="413" y="202"/>
                </a:lnTo>
                <a:lnTo>
                  <a:pt x="419" y="205"/>
                </a:lnTo>
                <a:lnTo>
                  <a:pt x="419" y="205"/>
                </a:lnTo>
                <a:lnTo>
                  <a:pt x="424" y="209"/>
                </a:lnTo>
                <a:lnTo>
                  <a:pt x="426" y="211"/>
                </a:lnTo>
                <a:lnTo>
                  <a:pt x="430" y="211"/>
                </a:lnTo>
                <a:lnTo>
                  <a:pt x="432" y="212"/>
                </a:lnTo>
                <a:lnTo>
                  <a:pt x="434" y="213"/>
                </a:lnTo>
                <a:lnTo>
                  <a:pt x="438" y="224"/>
                </a:lnTo>
                <a:lnTo>
                  <a:pt x="438" y="224"/>
                </a:lnTo>
                <a:lnTo>
                  <a:pt x="444" y="237"/>
                </a:lnTo>
                <a:lnTo>
                  <a:pt x="454" y="255"/>
                </a:lnTo>
                <a:lnTo>
                  <a:pt x="480" y="302"/>
                </a:lnTo>
                <a:lnTo>
                  <a:pt x="516" y="364"/>
                </a:lnTo>
                <a:lnTo>
                  <a:pt x="516" y="364"/>
                </a:lnTo>
                <a:lnTo>
                  <a:pt x="529" y="367"/>
                </a:lnTo>
                <a:lnTo>
                  <a:pt x="540" y="370"/>
                </a:lnTo>
                <a:lnTo>
                  <a:pt x="547" y="373"/>
                </a:lnTo>
                <a:lnTo>
                  <a:pt x="547" y="373"/>
                </a:lnTo>
                <a:lnTo>
                  <a:pt x="552" y="377"/>
                </a:lnTo>
                <a:lnTo>
                  <a:pt x="555" y="378"/>
                </a:lnTo>
                <a:lnTo>
                  <a:pt x="557" y="379"/>
                </a:lnTo>
                <a:lnTo>
                  <a:pt x="557" y="380"/>
                </a:lnTo>
                <a:lnTo>
                  <a:pt x="554" y="386"/>
                </a:lnTo>
                <a:lnTo>
                  <a:pt x="554" y="386"/>
                </a:lnTo>
                <a:lnTo>
                  <a:pt x="548" y="396"/>
                </a:lnTo>
                <a:lnTo>
                  <a:pt x="547" y="397"/>
                </a:lnTo>
                <a:lnTo>
                  <a:pt x="545" y="398"/>
                </a:lnTo>
                <a:lnTo>
                  <a:pt x="545" y="398"/>
                </a:lnTo>
                <a:lnTo>
                  <a:pt x="538" y="402"/>
                </a:lnTo>
                <a:lnTo>
                  <a:pt x="532" y="405"/>
                </a:lnTo>
                <a:lnTo>
                  <a:pt x="532" y="405"/>
                </a:lnTo>
                <a:lnTo>
                  <a:pt x="533" y="405"/>
                </a:lnTo>
                <a:lnTo>
                  <a:pt x="535" y="408"/>
                </a:lnTo>
                <a:lnTo>
                  <a:pt x="540" y="410"/>
                </a:lnTo>
                <a:lnTo>
                  <a:pt x="545" y="411"/>
                </a:lnTo>
                <a:lnTo>
                  <a:pt x="545" y="411"/>
                </a:lnTo>
                <a:lnTo>
                  <a:pt x="548" y="410"/>
                </a:lnTo>
                <a:lnTo>
                  <a:pt x="553" y="409"/>
                </a:lnTo>
                <a:lnTo>
                  <a:pt x="557" y="410"/>
                </a:lnTo>
                <a:lnTo>
                  <a:pt x="558" y="411"/>
                </a:lnTo>
                <a:lnTo>
                  <a:pt x="560" y="415"/>
                </a:lnTo>
                <a:lnTo>
                  <a:pt x="560" y="415"/>
                </a:lnTo>
                <a:lnTo>
                  <a:pt x="564" y="420"/>
                </a:lnTo>
                <a:lnTo>
                  <a:pt x="566" y="422"/>
                </a:lnTo>
                <a:lnTo>
                  <a:pt x="570" y="425"/>
                </a:lnTo>
                <a:lnTo>
                  <a:pt x="573" y="430"/>
                </a:lnTo>
                <a:lnTo>
                  <a:pt x="573" y="430"/>
                </a:lnTo>
                <a:lnTo>
                  <a:pt x="576" y="435"/>
                </a:lnTo>
                <a:lnTo>
                  <a:pt x="579" y="438"/>
                </a:lnTo>
                <a:lnTo>
                  <a:pt x="580" y="441"/>
                </a:lnTo>
                <a:lnTo>
                  <a:pt x="579" y="446"/>
                </a:lnTo>
                <a:lnTo>
                  <a:pt x="579" y="446"/>
                </a:lnTo>
                <a:lnTo>
                  <a:pt x="576" y="455"/>
                </a:lnTo>
                <a:lnTo>
                  <a:pt x="574" y="457"/>
                </a:lnTo>
                <a:lnTo>
                  <a:pt x="573" y="457"/>
                </a:lnTo>
                <a:lnTo>
                  <a:pt x="573" y="457"/>
                </a:lnTo>
                <a:lnTo>
                  <a:pt x="568" y="457"/>
                </a:lnTo>
                <a:lnTo>
                  <a:pt x="566" y="457"/>
                </a:lnTo>
                <a:lnTo>
                  <a:pt x="566" y="457"/>
                </a:lnTo>
                <a:lnTo>
                  <a:pt x="570" y="470"/>
                </a:lnTo>
                <a:lnTo>
                  <a:pt x="570" y="470"/>
                </a:lnTo>
                <a:lnTo>
                  <a:pt x="573" y="476"/>
                </a:lnTo>
                <a:lnTo>
                  <a:pt x="573" y="476"/>
                </a:lnTo>
                <a:lnTo>
                  <a:pt x="574" y="478"/>
                </a:lnTo>
                <a:lnTo>
                  <a:pt x="577" y="479"/>
                </a:lnTo>
                <a:lnTo>
                  <a:pt x="579" y="478"/>
                </a:lnTo>
                <a:lnTo>
                  <a:pt x="582" y="476"/>
                </a:lnTo>
                <a:lnTo>
                  <a:pt x="582" y="476"/>
                </a:lnTo>
                <a:lnTo>
                  <a:pt x="589" y="465"/>
                </a:lnTo>
                <a:lnTo>
                  <a:pt x="595" y="457"/>
                </a:lnTo>
                <a:lnTo>
                  <a:pt x="600" y="452"/>
                </a:lnTo>
                <a:lnTo>
                  <a:pt x="600" y="452"/>
                </a:lnTo>
                <a:lnTo>
                  <a:pt x="613" y="444"/>
                </a:lnTo>
                <a:lnTo>
                  <a:pt x="619" y="442"/>
                </a:lnTo>
                <a:lnTo>
                  <a:pt x="619" y="442"/>
                </a:lnTo>
                <a:lnTo>
                  <a:pt x="623" y="437"/>
                </a:lnTo>
                <a:lnTo>
                  <a:pt x="629" y="425"/>
                </a:lnTo>
                <a:lnTo>
                  <a:pt x="632" y="416"/>
                </a:lnTo>
                <a:lnTo>
                  <a:pt x="635" y="407"/>
                </a:lnTo>
                <a:lnTo>
                  <a:pt x="637" y="395"/>
                </a:lnTo>
                <a:lnTo>
                  <a:pt x="638" y="383"/>
                </a:lnTo>
                <a:lnTo>
                  <a:pt x="638" y="383"/>
                </a:lnTo>
                <a:lnTo>
                  <a:pt x="638" y="371"/>
                </a:lnTo>
                <a:lnTo>
                  <a:pt x="636" y="359"/>
                </a:lnTo>
                <a:lnTo>
                  <a:pt x="634" y="335"/>
                </a:lnTo>
                <a:lnTo>
                  <a:pt x="632" y="324"/>
                </a:lnTo>
                <a:lnTo>
                  <a:pt x="632" y="313"/>
                </a:lnTo>
                <a:lnTo>
                  <a:pt x="635" y="301"/>
                </a:lnTo>
                <a:lnTo>
                  <a:pt x="638" y="289"/>
                </a:lnTo>
                <a:lnTo>
                  <a:pt x="638" y="289"/>
                </a:lnTo>
                <a:lnTo>
                  <a:pt x="645" y="270"/>
                </a:lnTo>
                <a:lnTo>
                  <a:pt x="649" y="263"/>
                </a:lnTo>
                <a:lnTo>
                  <a:pt x="651" y="257"/>
                </a:lnTo>
                <a:lnTo>
                  <a:pt x="655" y="253"/>
                </a:lnTo>
                <a:lnTo>
                  <a:pt x="660" y="248"/>
                </a:lnTo>
                <a:lnTo>
                  <a:pt x="667" y="244"/>
                </a:lnTo>
                <a:lnTo>
                  <a:pt x="676" y="240"/>
                </a:lnTo>
                <a:lnTo>
                  <a:pt x="676" y="240"/>
                </a:lnTo>
                <a:lnTo>
                  <a:pt x="687" y="236"/>
                </a:lnTo>
                <a:lnTo>
                  <a:pt x="698" y="234"/>
                </a:lnTo>
                <a:lnTo>
                  <a:pt x="716" y="231"/>
                </a:lnTo>
                <a:lnTo>
                  <a:pt x="730" y="230"/>
                </a:lnTo>
                <a:lnTo>
                  <a:pt x="735" y="230"/>
                </a:lnTo>
                <a:lnTo>
                  <a:pt x="735" y="230"/>
                </a:lnTo>
                <a:lnTo>
                  <a:pt x="738" y="229"/>
                </a:lnTo>
                <a:lnTo>
                  <a:pt x="744" y="229"/>
                </a:lnTo>
                <a:lnTo>
                  <a:pt x="751" y="230"/>
                </a:lnTo>
                <a:lnTo>
                  <a:pt x="751" y="230"/>
                </a:lnTo>
                <a:lnTo>
                  <a:pt x="756" y="232"/>
                </a:lnTo>
                <a:lnTo>
                  <a:pt x="760" y="236"/>
                </a:lnTo>
                <a:lnTo>
                  <a:pt x="770" y="245"/>
                </a:lnTo>
                <a:lnTo>
                  <a:pt x="777" y="255"/>
                </a:lnTo>
                <a:lnTo>
                  <a:pt x="779" y="258"/>
                </a:lnTo>
                <a:lnTo>
                  <a:pt x="779" y="258"/>
                </a:lnTo>
                <a:lnTo>
                  <a:pt x="783" y="258"/>
                </a:lnTo>
                <a:lnTo>
                  <a:pt x="790" y="260"/>
                </a:lnTo>
                <a:lnTo>
                  <a:pt x="795" y="261"/>
                </a:lnTo>
                <a:lnTo>
                  <a:pt x="798" y="262"/>
                </a:lnTo>
                <a:lnTo>
                  <a:pt x="802" y="264"/>
                </a:lnTo>
                <a:lnTo>
                  <a:pt x="804" y="268"/>
                </a:lnTo>
                <a:lnTo>
                  <a:pt x="804" y="268"/>
                </a:lnTo>
                <a:lnTo>
                  <a:pt x="805" y="272"/>
                </a:lnTo>
                <a:lnTo>
                  <a:pt x="805" y="275"/>
                </a:lnTo>
                <a:lnTo>
                  <a:pt x="803" y="282"/>
                </a:lnTo>
                <a:lnTo>
                  <a:pt x="799" y="288"/>
                </a:lnTo>
                <a:lnTo>
                  <a:pt x="798" y="289"/>
                </a:lnTo>
                <a:lnTo>
                  <a:pt x="798" y="289"/>
                </a:lnTo>
                <a:lnTo>
                  <a:pt x="799" y="289"/>
                </a:lnTo>
                <a:lnTo>
                  <a:pt x="799" y="289"/>
                </a:lnTo>
                <a:lnTo>
                  <a:pt x="802" y="289"/>
                </a:lnTo>
                <a:lnTo>
                  <a:pt x="803" y="293"/>
                </a:lnTo>
                <a:lnTo>
                  <a:pt x="804" y="298"/>
                </a:lnTo>
                <a:lnTo>
                  <a:pt x="806" y="306"/>
                </a:lnTo>
                <a:lnTo>
                  <a:pt x="808" y="318"/>
                </a:lnTo>
                <a:lnTo>
                  <a:pt x="808" y="318"/>
                </a:lnTo>
                <a:lnTo>
                  <a:pt x="808" y="340"/>
                </a:lnTo>
                <a:lnTo>
                  <a:pt x="808" y="354"/>
                </a:lnTo>
                <a:lnTo>
                  <a:pt x="806" y="364"/>
                </a:lnTo>
                <a:lnTo>
                  <a:pt x="808" y="373"/>
                </a:lnTo>
                <a:lnTo>
                  <a:pt x="808" y="373"/>
                </a:lnTo>
                <a:lnTo>
                  <a:pt x="810" y="384"/>
                </a:lnTo>
                <a:lnTo>
                  <a:pt x="814" y="391"/>
                </a:lnTo>
                <a:lnTo>
                  <a:pt x="817" y="397"/>
                </a:lnTo>
                <a:lnTo>
                  <a:pt x="820" y="402"/>
                </a:lnTo>
                <a:lnTo>
                  <a:pt x="820" y="402"/>
                </a:lnTo>
                <a:lnTo>
                  <a:pt x="821" y="404"/>
                </a:lnTo>
                <a:lnTo>
                  <a:pt x="824" y="407"/>
                </a:lnTo>
                <a:lnTo>
                  <a:pt x="831" y="414"/>
                </a:lnTo>
                <a:lnTo>
                  <a:pt x="840" y="423"/>
                </a:lnTo>
                <a:lnTo>
                  <a:pt x="844" y="429"/>
                </a:lnTo>
                <a:lnTo>
                  <a:pt x="848" y="436"/>
                </a:lnTo>
                <a:lnTo>
                  <a:pt x="848" y="436"/>
                </a:lnTo>
                <a:lnTo>
                  <a:pt x="853" y="450"/>
                </a:lnTo>
                <a:lnTo>
                  <a:pt x="856" y="461"/>
                </a:lnTo>
                <a:lnTo>
                  <a:pt x="857" y="470"/>
                </a:lnTo>
                <a:lnTo>
                  <a:pt x="857" y="470"/>
                </a:lnTo>
                <a:lnTo>
                  <a:pt x="861" y="479"/>
                </a:lnTo>
                <a:lnTo>
                  <a:pt x="870" y="500"/>
                </a:lnTo>
                <a:lnTo>
                  <a:pt x="879" y="525"/>
                </a:lnTo>
                <a:lnTo>
                  <a:pt x="881" y="537"/>
                </a:lnTo>
                <a:lnTo>
                  <a:pt x="882" y="545"/>
                </a:lnTo>
                <a:lnTo>
                  <a:pt x="882" y="545"/>
                </a:lnTo>
                <a:lnTo>
                  <a:pt x="879" y="592"/>
                </a:lnTo>
                <a:lnTo>
                  <a:pt x="876" y="618"/>
                </a:lnTo>
                <a:lnTo>
                  <a:pt x="876" y="635"/>
                </a:lnTo>
                <a:lnTo>
                  <a:pt x="876" y="635"/>
                </a:lnTo>
                <a:lnTo>
                  <a:pt x="879" y="713"/>
                </a:lnTo>
                <a:lnTo>
                  <a:pt x="882" y="784"/>
                </a:lnTo>
                <a:lnTo>
                  <a:pt x="882" y="784"/>
                </a:lnTo>
                <a:lnTo>
                  <a:pt x="882" y="795"/>
                </a:lnTo>
                <a:lnTo>
                  <a:pt x="882" y="803"/>
                </a:lnTo>
                <a:lnTo>
                  <a:pt x="882" y="803"/>
                </a:lnTo>
                <a:lnTo>
                  <a:pt x="889" y="812"/>
                </a:lnTo>
                <a:lnTo>
                  <a:pt x="893" y="819"/>
                </a:lnTo>
                <a:lnTo>
                  <a:pt x="894" y="822"/>
                </a:lnTo>
                <a:lnTo>
                  <a:pt x="895" y="826"/>
                </a:lnTo>
                <a:lnTo>
                  <a:pt x="895" y="826"/>
                </a:lnTo>
                <a:lnTo>
                  <a:pt x="893" y="833"/>
                </a:lnTo>
                <a:lnTo>
                  <a:pt x="892" y="841"/>
                </a:lnTo>
                <a:lnTo>
                  <a:pt x="888" y="851"/>
                </a:lnTo>
                <a:lnTo>
                  <a:pt x="888" y="851"/>
                </a:lnTo>
                <a:lnTo>
                  <a:pt x="898" y="937"/>
                </a:lnTo>
                <a:lnTo>
                  <a:pt x="898" y="937"/>
                </a:lnTo>
                <a:lnTo>
                  <a:pt x="899" y="943"/>
                </a:lnTo>
                <a:lnTo>
                  <a:pt x="900" y="949"/>
                </a:lnTo>
                <a:lnTo>
                  <a:pt x="904" y="957"/>
                </a:lnTo>
                <a:lnTo>
                  <a:pt x="905" y="961"/>
                </a:lnTo>
                <a:lnTo>
                  <a:pt x="905" y="963"/>
                </a:lnTo>
                <a:lnTo>
                  <a:pt x="904" y="964"/>
                </a:lnTo>
                <a:lnTo>
                  <a:pt x="901" y="965"/>
                </a:lnTo>
                <a:lnTo>
                  <a:pt x="901" y="965"/>
                </a:lnTo>
                <a:lnTo>
                  <a:pt x="892" y="965"/>
                </a:lnTo>
                <a:lnTo>
                  <a:pt x="882" y="964"/>
                </a:lnTo>
                <a:lnTo>
                  <a:pt x="869" y="962"/>
                </a:lnTo>
                <a:lnTo>
                  <a:pt x="869" y="962"/>
                </a:lnTo>
                <a:lnTo>
                  <a:pt x="872" y="1010"/>
                </a:lnTo>
                <a:lnTo>
                  <a:pt x="872" y="1051"/>
                </a:lnTo>
                <a:lnTo>
                  <a:pt x="872" y="1068"/>
                </a:lnTo>
                <a:lnTo>
                  <a:pt x="869" y="1084"/>
                </a:lnTo>
                <a:lnTo>
                  <a:pt x="869" y="1084"/>
                </a:lnTo>
                <a:lnTo>
                  <a:pt x="867" y="1097"/>
                </a:lnTo>
                <a:lnTo>
                  <a:pt x="863" y="1112"/>
                </a:lnTo>
                <a:lnTo>
                  <a:pt x="854" y="1144"/>
                </a:lnTo>
                <a:lnTo>
                  <a:pt x="842" y="1180"/>
                </a:lnTo>
                <a:lnTo>
                  <a:pt x="844" y="1195"/>
                </a:lnTo>
                <a:lnTo>
                  <a:pt x="844" y="1195"/>
                </a:lnTo>
                <a:lnTo>
                  <a:pt x="848" y="1196"/>
                </a:lnTo>
                <a:lnTo>
                  <a:pt x="850" y="1198"/>
                </a:lnTo>
                <a:lnTo>
                  <a:pt x="851" y="1202"/>
                </a:lnTo>
                <a:lnTo>
                  <a:pt x="851" y="1202"/>
                </a:lnTo>
                <a:lnTo>
                  <a:pt x="850" y="1207"/>
                </a:lnTo>
                <a:lnTo>
                  <a:pt x="851" y="1224"/>
                </a:lnTo>
                <a:lnTo>
                  <a:pt x="851" y="1224"/>
                </a:lnTo>
                <a:lnTo>
                  <a:pt x="851" y="1228"/>
                </a:lnTo>
                <a:lnTo>
                  <a:pt x="853" y="1232"/>
                </a:lnTo>
                <a:lnTo>
                  <a:pt x="857" y="1243"/>
                </a:lnTo>
                <a:lnTo>
                  <a:pt x="865" y="1252"/>
                </a:lnTo>
                <a:lnTo>
                  <a:pt x="873" y="1262"/>
                </a:lnTo>
                <a:lnTo>
                  <a:pt x="887" y="1279"/>
                </a:lnTo>
                <a:lnTo>
                  <a:pt x="893" y="1285"/>
                </a:lnTo>
                <a:lnTo>
                  <a:pt x="895" y="1289"/>
                </a:lnTo>
                <a:lnTo>
                  <a:pt x="895" y="1289"/>
                </a:lnTo>
                <a:lnTo>
                  <a:pt x="899" y="1301"/>
                </a:lnTo>
                <a:lnTo>
                  <a:pt x="900" y="1307"/>
                </a:lnTo>
                <a:lnTo>
                  <a:pt x="899" y="1310"/>
                </a:lnTo>
                <a:lnTo>
                  <a:pt x="898" y="1314"/>
                </a:lnTo>
                <a:lnTo>
                  <a:pt x="898" y="1314"/>
                </a:lnTo>
                <a:lnTo>
                  <a:pt x="895" y="1317"/>
                </a:lnTo>
                <a:lnTo>
                  <a:pt x="892" y="1321"/>
                </a:lnTo>
                <a:lnTo>
                  <a:pt x="886" y="1324"/>
                </a:lnTo>
                <a:lnTo>
                  <a:pt x="880" y="1325"/>
                </a:lnTo>
                <a:lnTo>
                  <a:pt x="872" y="1327"/>
                </a:lnTo>
                <a:lnTo>
                  <a:pt x="862" y="1327"/>
                </a:lnTo>
                <a:lnTo>
                  <a:pt x="853" y="1324"/>
                </a:lnTo>
                <a:lnTo>
                  <a:pt x="842" y="1320"/>
                </a:lnTo>
                <a:lnTo>
                  <a:pt x="842" y="1320"/>
                </a:lnTo>
                <a:lnTo>
                  <a:pt x="831" y="1315"/>
                </a:lnTo>
                <a:lnTo>
                  <a:pt x="825" y="1310"/>
                </a:lnTo>
                <a:lnTo>
                  <a:pt x="821" y="1304"/>
                </a:lnTo>
                <a:lnTo>
                  <a:pt x="818" y="1299"/>
                </a:lnTo>
                <a:lnTo>
                  <a:pt x="816" y="1290"/>
                </a:lnTo>
                <a:lnTo>
                  <a:pt x="816" y="1286"/>
                </a:lnTo>
                <a:lnTo>
                  <a:pt x="814" y="1283"/>
                </a:lnTo>
                <a:lnTo>
                  <a:pt x="814" y="1283"/>
                </a:lnTo>
                <a:lnTo>
                  <a:pt x="806" y="1277"/>
                </a:lnTo>
                <a:lnTo>
                  <a:pt x="799" y="1271"/>
                </a:lnTo>
                <a:lnTo>
                  <a:pt x="789" y="1264"/>
                </a:lnTo>
                <a:lnTo>
                  <a:pt x="789" y="1264"/>
                </a:lnTo>
                <a:lnTo>
                  <a:pt x="786" y="1262"/>
                </a:lnTo>
                <a:lnTo>
                  <a:pt x="785" y="1257"/>
                </a:lnTo>
                <a:lnTo>
                  <a:pt x="782" y="1245"/>
                </a:lnTo>
                <a:lnTo>
                  <a:pt x="782" y="1245"/>
                </a:lnTo>
                <a:lnTo>
                  <a:pt x="780" y="1238"/>
                </a:lnTo>
                <a:lnTo>
                  <a:pt x="780" y="1227"/>
                </a:lnTo>
                <a:lnTo>
                  <a:pt x="782" y="1215"/>
                </a:lnTo>
                <a:lnTo>
                  <a:pt x="783" y="1209"/>
                </a:lnTo>
                <a:lnTo>
                  <a:pt x="785" y="1205"/>
                </a:lnTo>
                <a:lnTo>
                  <a:pt x="785" y="1205"/>
                </a:lnTo>
                <a:lnTo>
                  <a:pt x="791" y="1196"/>
                </a:lnTo>
                <a:lnTo>
                  <a:pt x="796" y="1190"/>
                </a:lnTo>
                <a:lnTo>
                  <a:pt x="799" y="1186"/>
                </a:lnTo>
                <a:lnTo>
                  <a:pt x="801" y="1180"/>
                </a:lnTo>
                <a:lnTo>
                  <a:pt x="801" y="1180"/>
                </a:lnTo>
                <a:lnTo>
                  <a:pt x="799" y="1160"/>
                </a:lnTo>
                <a:lnTo>
                  <a:pt x="796" y="1119"/>
                </a:lnTo>
                <a:lnTo>
                  <a:pt x="793" y="1078"/>
                </a:lnTo>
                <a:lnTo>
                  <a:pt x="793" y="1063"/>
                </a:lnTo>
                <a:lnTo>
                  <a:pt x="795" y="1052"/>
                </a:lnTo>
                <a:lnTo>
                  <a:pt x="795" y="1052"/>
                </a:lnTo>
                <a:lnTo>
                  <a:pt x="801" y="1027"/>
                </a:lnTo>
                <a:lnTo>
                  <a:pt x="791" y="975"/>
                </a:lnTo>
                <a:lnTo>
                  <a:pt x="764" y="971"/>
                </a:lnTo>
                <a:lnTo>
                  <a:pt x="764" y="971"/>
                </a:lnTo>
                <a:lnTo>
                  <a:pt x="764" y="983"/>
                </a:lnTo>
                <a:lnTo>
                  <a:pt x="763" y="994"/>
                </a:lnTo>
                <a:lnTo>
                  <a:pt x="760" y="1006"/>
                </a:lnTo>
                <a:lnTo>
                  <a:pt x="760" y="1006"/>
                </a:lnTo>
                <a:lnTo>
                  <a:pt x="752" y="1029"/>
                </a:lnTo>
                <a:lnTo>
                  <a:pt x="748" y="1040"/>
                </a:lnTo>
                <a:lnTo>
                  <a:pt x="747" y="1050"/>
                </a:lnTo>
                <a:lnTo>
                  <a:pt x="747" y="1050"/>
                </a:lnTo>
                <a:lnTo>
                  <a:pt x="750" y="1076"/>
                </a:lnTo>
                <a:lnTo>
                  <a:pt x="751" y="1092"/>
                </a:lnTo>
                <a:lnTo>
                  <a:pt x="751" y="1105"/>
                </a:lnTo>
                <a:lnTo>
                  <a:pt x="751" y="1105"/>
                </a:lnTo>
                <a:lnTo>
                  <a:pt x="747" y="1158"/>
                </a:lnTo>
                <a:lnTo>
                  <a:pt x="747" y="1158"/>
                </a:lnTo>
                <a:lnTo>
                  <a:pt x="747" y="1176"/>
                </a:lnTo>
                <a:lnTo>
                  <a:pt x="747" y="1193"/>
                </a:lnTo>
                <a:lnTo>
                  <a:pt x="747" y="1193"/>
                </a:lnTo>
                <a:lnTo>
                  <a:pt x="750" y="1203"/>
                </a:lnTo>
                <a:lnTo>
                  <a:pt x="754" y="1214"/>
                </a:lnTo>
                <a:lnTo>
                  <a:pt x="754" y="1214"/>
                </a:lnTo>
                <a:lnTo>
                  <a:pt x="758" y="1225"/>
                </a:lnTo>
                <a:lnTo>
                  <a:pt x="760" y="1231"/>
                </a:lnTo>
                <a:lnTo>
                  <a:pt x="760" y="1239"/>
                </a:lnTo>
                <a:lnTo>
                  <a:pt x="760" y="1239"/>
                </a:lnTo>
                <a:lnTo>
                  <a:pt x="761" y="1271"/>
                </a:lnTo>
                <a:lnTo>
                  <a:pt x="763" y="1289"/>
                </a:lnTo>
                <a:lnTo>
                  <a:pt x="761" y="1296"/>
                </a:lnTo>
                <a:lnTo>
                  <a:pt x="760" y="1302"/>
                </a:lnTo>
                <a:lnTo>
                  <a:pt x="760" y="1302"/>
                </a:lnTo>
                <a:lnTo>
                  <a:pt x="758" y="1305"/>
                </a:lnTo>
                <a:lnTo>
                  <a:pt x="756" y="1308"/>
                </a:lnTo>
                <a:lnTo>
                  <a:pt x="752" y="1310"/>
                </a:lnTo>
                <a:lnTo>
                  <a:pt x="748" y="1311"/>
                </a:lnTo>
                <a:lnTo>
                  <a:pt x="740" y="1314"/>
                </a:lnTo>
                <a:lnTo>
                  <a:pt x="730" y="1314"/>
                </a:lnTo>
                <a:lnTo>
                  <a:pt x="730" y="1314"/>
                </a:lnTo>
                <a:lnTo>
                  <a:pt x="718" y="1315"/>
                </a:lnTo>
                <a:lnTo>
                  <a:pt x="708" y="1315"/>
                </a:lnTo>
                <a:lnTo>
                  <a:pt x="705" y="1314"/>
                </a:lnTo>
                <a:lnTo>
                  <a:pt x="701" y="1311"/>
                </a:lnTo>
                <a:lnTo>
                  <a:pt x="699" y="1308"/>
                </a:lnTo>
                <a:lnTo>
                  <a:pt x="698" y="1302"/>
                </a:lnTo>
                <a:lnTo>
                  <a:pt x="698" y="1302"/>
                </a:lnTo>
                <a:lnTo>
                  <a:pt x="698" y="1288"/>
                </a:lnTo>
                <a:lnTo>
                  <a:pt x="700" y="1275"/>
                </a:lnTo>
                <a:lnTo>
                  <a:pt x="702" y="1264"/>
                </a:lnTo>
                <a:lnTo>
                  <a:pt x="703" y="1254"/>
                </a:lnTo>
                <a:lnTo>
                  <a:pt x="703" y="1254"/>
                </a:lnTo>
                <a:lnTo>
                  <a:pt x="706" y="1240"/>
                </a:lnTo>
                <a:lnTo>
                  <a:pt x="707" y="1227"/>
                </a:lnTo>
                <a:lnTo>
                  <a:pt x="707" y="1227"/>
                </a:lnTo>
                <a:lnTo>
                  <a:pt x="708" y="1218"/>
                </a:lnTo>
                <a:lnTo>
                  <a:pt x="708" y="1214"/>
                </a:lnTo>
                <a:lnTo>
                  <a:pt x="707" y="1208"/>
                </a:lnTo>
                <a:lnTo>
                  <a:pt x="707" y="1208"/>
                </a:lnTo>
                <a:lnTo>
                  <a:pt x="701" y="1188"/>
                </a:lnTo>
                <a:lnTo>
                  <a:pt x="690" y="1151"/>
                </a:lnTo>
                <a:lnTo>
                  <a:pt x="680" y="1111"/>
                </a:lnTo>
                <a:lnTo>
                  <a:pt x="677" y="1093"/>
                </a:lnTo>
                <a:lnTo>
                  <a:pt x="676" y="1080"/>
                </a:lnTo>
                <a:lnTo>
                  <a:pt x="676" y="1080"/>
                </a:lnTo>
                <a:lnTo>
                  <a:pt x="677" y="1058"/>
                </a:lnTo>
                <a:lnTo>
                  <a:pt x="681" y="1035"/>
                </a:lnTo>
                <a:lnTo>
                  <a:pt x="685" y="1018"/>
                </a:lnTo>
                <a:lnTo>
                  <a:pt x="686" y="1006"/>
                </a:lnTo>
                <a:lnTo>
                  <a:pt x="686" y="1006"/>
                </a:lnTo>
                <a:lnTo>
                  <a:pt x="685" y="982"/>
                </a:lnTo>
                <a:lnTo>
                  <a:pt x="683" y="970"/>
                </a:lnTo>
                <a:lnTo>
                  <a:pt x="683" y="967"/>
                </a:lnTo>
                <a:lnTo>
                  <a:pt x="682" y="965"/>
                </a:lnTo>
                <a:lnTo>
                  <a:pt x="682" y="965"/>
                </a:lnTo>
                <a:lnTo>
                  <a:pt x="656" y="969"/>
                </a:lnTo>
                <a:lnTo>
                  <a:pt x="640" y="971"/>
                </a:lnTo>
                <a:lnTo>
                  <a:pt x="629" y="971"/>
                </a:lnTo>
                <a:lnTo>
                  <a:pt x="629" y="971"/>
                </a:lnTo>
                <a:lnTo>
                  <a:pt x="627" y="970"/>
                </a:lnTo>
                <a:lnTo>
                  <a:pt x="625" y="968"/>
                </a:lnTo>
                <a:lnTo>
                  <a:pt x="624" y="962"/>
                </a:lnTo>
                <a:lnTo>
                  <a:pt x="623" y="950"/>
                </a:lnTo>
                <a:lnTo>
                  <a:pt x="623" y="950"/>
                </a:lnTo>
                <a:lnTo>
                  <a:pt x="624" y="926"/>
                </a:lnTo>
                <a:lnTo>
                  <a:pt x="624" y="912"/>
                </a:lnTo>
                <a:lnTo>
                  <a:pt x="623" y="907"/>
                </a:lnTo>
                <a:lnTo>
                  <a:pt x="623" y="906"/>
                </a:lnTo>
                <a:lnTo>
                  <a:pt x="623" y="906"/>
                </a:lnTo>
                <a:lnTo>
                  <a:pt x="613" y="903"/>
                </a:lnTo>
                <a:lnTo>
                  <a:pt x="608" y="900"/>
                </a:lnTo>
                <a:lnTo>
                  <a:pt x="608" y="900"/>
                </a:lnTo>
                <a:lnTo>
                  <a:pt x="612" y="857"/>
                </a:lnTo>
                <a:lnTo>
                  <a:pt x="619" y="809"/>
                </a:lnTo>
                <a:lnTo>
                  <a:pt x="619" y="809"/>
                </a:lnTo>
                <a:lnTo>
                  <a:pt x="624" y="798"/>
                </a:lnTo>
                <a:lnTo>
                  <a:pt x="625" y="794"/>
                </a:lnTo>
                <a:lnTo>
                  <a:pt x="625" y="791"/>
                </a:lnTo>
                <a:lnTo>
                  <a:pt x="625" y="791"/>
                </a:lnTo>
                <a:lnTo>
                  <a:pt x="623" y="787"/>
                </a:lnTo>
                <a:lnTo>
                  <a:pt x="621" y="784"/>
                </a:lnTo>
                <a:lnTo>
                  <a:pt x="619" y="782"/>
                </a:lnTo>
                <a:lnTo>
                  <a:pt x="619" y="782"/>
                </a:lnTo>
                <a:lnTo>
                  <a:pt x="621" y="776"/>
                </a:lnTo>
                <a:lnTo>
                  <a:pt x="623" y="767"/>
                </a:lnTo>
                <a:lnTo>
                  <a:pt x="625" y="750"/>
                </a:lnTo>
                <a:lnTo>
                  <a:pt x="625" y="750"/>
                </a:lnTo>
                <a:lnTo>
                  <a:pt x="638" y="694"/>
                </a:lnTo>
                <a:lnTo>
                  <a:pt x="647" y="653"/>
                </a:lnTo>
                <a:lnTo>
                  <a:pt x="650" y="637"/>
                </a:lnTo>
                <a:lnTo>
                  <a:pt x="651" y="626"/>
                </a:lnTo>
                <a:lnTo>
                  <a:pt x="651" y="626"/>
                </a:lnTo>
                <a:lnTo>
                  <a:pt x="650" y="604"/>
                </a:lnTo>
                <a:lnTo>
                  <a:pt x="648" y="578"/>
                </a:lnTo>
                <a:lnTo>
                  <a:pt x="644" y="545"/>
                </a:lnTo>
                <a:lnTo>
                  <a:pt x="642" y="536"/>
                </a:lnTo>
                <a:lnTo>
                  <a:pt x="642" y="536"/>
                </a:lnTo>
                <a:lnTo>
                  <a:pt x="637" y="539"/>
                </a:lnTo>
                <a:lnTo>
                  <a:pt x="627" y="546"/>
                </a:lnTo>
                <a:lnTo>
                  <a:pt x="621" y="550"/>
                </a:lnTo>
                <a:lnTo>
                  <a:pt x="612" y="553"/>
                </a:lnTo>
                <a:lnTo>
                  <a:pt x="604" y="556"/>
                </a:lnTo>
                <a:lnTo>
                  <a:pt x="595" y="557"/>
                </a:lnTo>
                <a:lnTo>
                  <a:pt x="595" y="557"/>
                </a:lnTo>
                <a:lnTo>
                  <a:pt x="580" y="559"/>
                </a:lnTo>
                <a:lnTo>
                  <a:pt x="572" y="560"/>
                </a:lnTo>
                <a:lnTo>
                  <a:pt x="570" y="559"/>
                </a:lnTo>
                <a:lnTo>
                  <a:pt x="567" y="559"/>
                </a:lnTo>
                <a:lnTo>
                  <a:pt x="564" y="555"/>
                </a:lnTo>
                <a:lnTo>
                  <a:pt x="564" y="555"/>
                </a:lnTo>
                <a:lnTo>
                  <a:pt x="545" y="531"/>
                </a:lnTo>
                <a:lnTo>
                  <a:pt x="529" y="511"/>
                </a:lnTo>
                <a:lnTo>
                  <a:pt x="529" y="511"/>
                </a:lnTo>
                <a:lnTo>
                  <a:pt x="525" y="504"/>
                </a:lnTo>
                <a:lnTo>
                  <a:pt x="522" y="498"/>
                </a:lnTo>
                <a:lnTo>
                  <a:pt x="522" y="498"/>
                </a:lnTo>
                <a:lnTo>
                  <a:pt x="516" y="493"/>
                </a:lnTo>
                <a:lnTo>
                  <a:pt x="510" y="487"/>
                </a:lnTo>
                <a:lnTo>
                  <a:pt x="503" y="480"/>
                </a:lnTo>
                <a:lnTo>
                  <a:pt x="503" y="480"/>
                </a:lnTo>
                <a:lnTo>
                  <a:pt x="501" y="475"/>
                </a:lnTo>
                <a:lnTo>
                  <a:pt x="500" y="470"/>
                </a:lnTo>
                <a:lnTo>
                  <a:pt x="497" y="463"/>
                </a:lnTo>
                <a:lnTo>
                  <a:pt x="497" y="455"/>
                </a:lnTo>
                <a:lnTo>
                  <a:pt x="497" y="455"/>
                </a:lnTo>
                <a:lnTo>
                  <a:pt x="494" y="454"/>
                </a:lnTo>
                <a:lnTo>
                  <a:pt x="482" y="448"/>
                </a:lnTo>
                <a:lnTo>
                  <a:pt x="482" y="448"/>
                </a:lnTo>
                <a:lnTo>
                  <a:pt x="475" y="444"/>
                </a:lnTo>
                <a:lnTo>
                  <a:pt x="470" y="440"/>
                </a:lnTo>
                <a:lnTo>
                  <a:pt x="467" y="437"/>
                </a:lnTo>
                <a:lnTo>
                  <a:pt x="464" y="437"/>
                </a:lnTo>
                <a:lnTo>
                  <a:pt x="463" y="440"/>
                </a:lnTo>
                <a:lnTo>
                  <a:pt x="463" y="440"/>
                </a:lnTo>
                <a:lnTo>
                  <a:pt x="462" y="443"/>
                </a:lnTo>
                <a:lnTo>
                  <a:pt x="462" y="452"/>
                </a:lnTo>
                <a:lnTo>
                  <a:pt x="464" y="474"/>
                </a:lnTo>
                <a:lnTo>
                  <a:pt x="468" y="497"/>
                </a:lnTo>
                <a:lnTo>
                  <a:pt x="470" y="506"/>
                </a:lnTo>
                <a:lnTo>
                  <a:pt x="473" y="511"/>
                </a:lnTo>
                <a:lnTo>
                  <a:pt x="473" y="511"/>
                </a:lnTo>
                <a:lnTo>
                  <a:pt x="477" y="517"/>
                </a:lnTo>
                <a:lnTo>
                  <a:pt x="482" y="523"/>
                </a:lnTo>
                <a:lnTo>
                  <a:pt x="487" y="528"/>
                </a:lnTo>
                <a:lnTo>
                  <a:pt x="488" y="532"/>
                </a:lnTo>
                <a:lnTo>
                  <a:pt x="488" y="536"/>
                </a:lnTo>
                <a:lnTo>
                  <a:pt x="488" y="557"/>
                </a:lnTo>
                <a:lnTo>
                  <a:pt x="488" y="557"/>
                </a:lnTo>
                <a:lnTo>
                  <a:pt x="489" y="564"/>
                </a:lnTo>
                <a:lnTo>
                  <a:pt x="493" y="573"/>
                </a:lnTo>
                <a:lnTo>
                  <a:pt x="497" y="589"/>
                </a:lnTo>
                <a:lnTo>
                  <a:pt x="497" y="589"/>
                </a:lnTo>
                <a:lnTo>
                  <a:pt x="502" y="592"/>
                </a:lnTo>
                <a:lnTo>
                  <a:pt x="509" y="601"/>
                </a:lnTo>
                <a:lnTo>
                  <a:pt x="513" y="605"/>
                </a:lnTo>
                <a:lnTo>
                  <a:pt x="518" y="613"/>
                </a:lnTo>
                <a:lnTo>
                  <a:pt x="520" y="618"/>
                </a:lnTo>
                <a:lnTo>
                  <a:pt x="522" y="626"/>
                </a:lnTo>
                <a:lnTo>
                  <a:pt x="522" y="626"/>
                </a:lnTo>
                <a:lnTo>
                  <a:pt x="528" y="650"/>
                </a:lnTo>
                <a:lnTo>
                  <a:pt x="529" y="658"/>
                </a:lnTo>
                <a:lnTo>
                  <a:pt x="529" y="663"/>
                </a:lnTo>
                <a:lnTo>
                  <a:pt x="529" y="663"/>
                </a:lnTo>
                <a:lnTo>
                  <a:pt x="526" y="672"/>
                </a:lnTo>
                <a:lnTo>
                  <a:pt x="524" y="677"/>
                </a:lnTo>
                <a:lnTo>
                  <a:pt x="520" y="679"/>
                </a:lnTo>
                <a:lnTo>
                  <a:pt x="520" y="679"/>
                </a:lnTo>
                <a:lnTo>
                  <a:pt x="510" y="684"/>
                </a:lnTo>
                <a:lnTo>
                  <a:pt x="507" y="685"/>
                </a:lnTo>
                <a:lnTo>
                  <a:pt x="503" y="685"/>
                </a:lnTo>
                <a:lnTo>
                  <a:pt x="503" y="685"/>
                </a:lnTo>
                <a:lnTo>
                  <a:pt x="501" y="686"/>
                </a:lnTo>
                <a:lnTo>
                  <a:pt x="497" y="688"/>
                </a:lnTo>
                <a:lnTo>
                  <a:pt x="494" y="690"/>
                </a:lnTo>
                <a:lnTo>
                  <a:pt x="493" y="690"/>
                </a:lnTo>
                <a:lnTo>
                  <a:pt x="492" y="688"/>
                </a:lnTo>
                <a:lnTo>
                  <a:pt x="492" y="688"/>
                </a:lnTo>
                <a:lnTo>
                  <a:pt x="490" y="686"/>
                </a:lnTo>
                <a:lnTo>
                  <a:pt x="490" y="684"/>
                </a:lnTo>
                <a:lnTo>
                  <a:pt x="492" y="680"/>
                </a:lnTo>
                <a:lnTo>
                  <a:pt x="494" y="675"/>
                </a:lnTo>
                <a:lnTo>
                  <a:pt x="494" y="675"/>
                </a:lnTo>
                <a:lnTo>
                  <a:pt x="486" y="679"/>
                </a:lnTo>
                <a:lnTo>
                  <a:pt x="483" y="680"/>
                </a:lnTo>
                <a:lnTo>
                  <a:pt x="481" y="679"/>
                </a:lnTo>
                <a:lnTo>
                  <a:pt x="479" y="678"/>
                </a:lnTo>
                <a:lnTo>
                  <a:pt x="479" y="675"/>
                </a:lnTo>
                <a:lnTo>
                  <a:pt x="479" y="675"/>
                </a:lnTo>
                <a:lnTo>
                  <a:pt x="482" y="663"/>
                </a:lnTo>
                <a:lnTo>
                  <a:pt x="486" y="658"/>
                </a:lnTo>
                <a:lnTo>
                  <a:pt x="486" y="658"/>
                </a:lnTo>
                <a:lnTo>
                  <a:pt x="488" y="647"/>
                </a:lnTo>
                <a:lnTo>
                  <a:pt x="488" y="640"/>
                </a:lnTo>
                <a:lnTo>
                  <a:pt x="488" y="635"/>
                </a:lnTo>
                <a:lnTo>
                  <a:pt x="488" y="635"/>
                </a:lnTo>
                <a:lnTo>
                  <a:pt x="483" y="628"/>
                </a:lnTo>
                <a:lnTo>
                  <a:pt x="476" y="620"/>
                </a:lnTo>
                <a:lnTo>
                  <a:pt x="476" y="620"/>
                </a:lnTo>
                <a:lnTo>
                  <a:pt x="468" y="609"/>
                </a:lnTo>
                <a:lnTo>
                  <a:pt x="463" y="601"/>
                </a:lnTo>
                <a:lnTo>
                  <a:pt x="463" y="601"/>
                </a:lnTo>
                <a:lnTo>
                  <a:pt x="464" y="641"/>
                </a:lnTo>
                <a:lnTo>
                  <a:pt x="467" y="694"/>
                </a:lnTo>
                <a:lnTo>
                  <a:pt x="467" y="694"/>
                </a:lnTo>
                <a:lnTo>
                  <a:pt x="467" y="719"/>
                </a:lnTo>
                <a:lnTo>
                  <a:pt x="468" y="756"/>
                </a:lnTo>
                <a:lnTo>
                  <a:pt x="467" y="794"/>
                </a:lnTo>
                <a:lnTo>
                  <a:pt x="467" y="822"/>
                </a:lnTo>
                <a:lnTo>
                  <a:pt x="467" y="822"/>
                </a:lnTo>
                <a:lnTo>
                  <a:pt x="465" y="842"/>
                </a:lnTo>
                <a:lnTo>
                  <a:pt x="467" y="864"/>
                </a:lnTo>
                <a:lnTo>
                  <a:pt x="467" y="881"/>
                </a:lnTo>
                <a:lnTo>
                  <a:pt x="465" y="888"/>
                </a:lnTo>
                <a:lnTo>
                  <a:pt x="463" y="893"/>
                </a:lnTo>
                <a:lnTo>
                  <a:pt x="463" y="893"/>
                </a:lnTo>
                <a:lnTo>
                  <a:pt x="460" y="900"/>
                </a:lnTo>
                <a:lnTo>
                  <a:pt x="457" y="905"/>
                </a:lnTo>
                <a:lnTo>
                  <a:pt x="457" y="906"/>
                </a:lnTo>
                <a:lnTo>
                  <a:pt x="456" y="906"/>
                </a:lnTo>
                <a:lnTo>
                  <a:pt x="454" y="903"/>
                </a:lnTo>
                <a:lnTo>
                  <a:pt x="454" y="903"/>
                </a:lnTo>
                <a:lnTo>
                  <a:pt x="447" y="888"/>
                </a:lnTo>
                <a:lnTo>
                  <a:pt x="444" y="884"/>
                </a:lnTo>
                <a:lnTo>
                  <a:pt x="442" y="881"/>
                </a:lnTo>
                <a:lnTo>
                  <a:pt x="442" y="881"/>
                </a:lnTo>
                <a:lnTo>
                  <a:pt x="428" y="878"/>
                </a:lnTo>
                <a:lnTo>
                  <a:pt x="416" y="875"/>
                </a:lnTo>
                <a:lnTo>
                  <a:pt x="416" y="875"/>
                </a:lnTo>
                <a:lnTo>
                  <a:pt x="413" y="907"/>
                </a:lnTo>
                <a:lnTo>
                  <a:pt x="410" y="931"/>
                </a:lnTo>
                <a:lnTo>
                  <a:pt x="407" y="947"/>
                </a:lnTo>
                <a:lnTo>
                  <a:pt x="407" y="947"/>
                </a:lnTo>
                <a:lnTo>
                  <a:pt x="400" y="961"/>
                </a:lnTo>
                <a:lnTo>
                  <a:pt x="394" y="975"/>
                </a:lnTo>
                <a:lnTo>
                  <a:pt x="394" y="975"/>
                </a:lnTo>
                <a:lnTo>
                  <a:pt x="393" y="982"/>
                </a:lnTo>
                <a:lnTo>
                  <a:pt x="392" y="990"/>
                </a:lnTo>
                <a:lnTo>
                  <a:pt x="392" y="999"/>
                </a:lnTo>
                <a:lnTo>
                  <a:pt x="391" y="1006"/>
                </a:lnTo>
                <a:lnTo>
                  <a:pt x="391" y="1006"/>
                </a:lnTo>
                <a:lnTo>
                  <a:pt x="387" y="1054"/>
                </a:lnTo>
                <a:lnTo>
                  <a:pt x="384" y="1086"/>
                </a:lnTo>
                <a:lnTo>
                  <a:pt x="381" y="1105"/>
                </a:lnTo>
                <a:lnTo>
                  <a:pt x="381" y="1105"/>
                </a:lnTo>
                <a:lnTo>
                  <a:pt x="379" y="1116"/>
                </a:lnTo>
                <a:lnTo>
                  <a:pt x="374" y="1128"/>
                </a:lnTo>
                <a:lnTo>
                  <a:pt x="370" y="1141"/>
                </a:lnTo>
                <a:lnTo>
                  <a:pt x="366" y="1155"/>
                </a:lnTo>
                <a:lnTo>
                  <a:pt x="366" y="1155"/>
                </a:lnTo>
                <a:lnTo>
                  <a:pt x="364" y="1172"/>
                </a:lnTo>
                <a:lnTo>
                  <a:pt x="362" y="1190"/>
                </a:lnTo>
                <a:lnTo>
                  <a:pt x="361" y="1207"/>
                </a:lnTo>
                <a:lnTo>
                  <a:pt x="360" y="1218"/>
                </a:lnTo>
                <a:lnTo>
                  <a:pt x="360" y="1218"/>
                </a:lnTo>
                <a:lnTo>
                  <a:pt x="359" y="1221"/>
                </a:lnTo>
                <a:lnTo>
                  <a:pt x="358" y="1222"/>
                </a:lnTo>
                <a:lnTo>
                  <a:pt x="357" y="1226"/>
                </a:lnTo>
                <a:lnTo>
                  <a:pt x="357" y="1233"/>
                </a:lnTo>
                <a:lnTo>
                  <a:pt x="357" y="1233"/>
                </a:lnTo>
                <a:lnTo>
                  <a:pt x="358" y="1241"/>
                </a:lnTo>
                <a:lnTo>
                  <a:pt x="359" y="1246"/>
                </a:lnTo>
                <a:lnTo>
                  <a:pt x="364" y="1258"/>
                </a:lnTo>
                <a:lnTo>
                  <a:pt x="364" y="1258"/>
                </a:lnTo>
                <a:lnTo>
                  <a:pt x="366" y="1263"/>
                </a:lnTo>
                <a:lnTo>
                  <a:pt x="372" y="1271"/>
                </a:lnTo>
                <a:lnTo>
                  <a:pt x="387" y="1288"/>
                </a:lnTo>
                <a:lnTo>
                  <a:pt x="402" y="1304"/>
                </a:lnTo>
                <a:lnTo>
                  <a:pt x="406" y="1310"/>
                </a:lnTo>
                <a:lnTo>
                  <a:pt x="407" y="1312"/>
                </a:lnTo>
                <a:lnTo>
                  <a:pt x="407" y="1314"/>
                </a:lnTo>
                <a:lnTo>
                  <a:pt x="407" y="1314"/>
                </a:lnTo>
                <a:lnTo>
                  <a:pt x="404" y="1316"/>
                </a:lnTo>
                <a:lnTo>
                  <a:pt x="398" y="1318"/>
                </a:lnTo>
                <a:lnTo>
                  <a:pt x="381" y="1322"/>
                </a:lnTo>
                <a:lnTo>
                  <a:pt x="362" y="1323"/>
                </a:lnTo>
                <a:lnTo>
                  <a:pt x="354" y="1324"/>
                </a:lnTo>
                <a:lnTo>
                  <a:pt x="347" y="1323"/>
                </a:lnTo>
                <a:lnTo>
                  <a:pt x="347" y="1323"/>
                </a:lnTo>
                <a:lnTo>
                  <a:pt x="339" y="1322"/>
                </a:lnTo>
                <a:lnTo>
                  <a:pt x="332" y="1320"/>
                </a:lnTo>
                <a:lnTo>
                  <a:pt x="320" y="1314"/>
                </a:lnTo>
                <a:lnTo>
                  <a:pt x="320" y="1314"/>
                </a:lnTo>
                <a:lnTo>
                  <a:pt x="313" y="1311"/>
                </a:lnTo>
                <a:lnTo>
                  <a:pt x="306" y="1310"/>
                </a:lnTo>
                <a:lnTo>
                  <a:pt x="299" y="1308"/>
                </a:lnTo>
                <a:lnTo>
                  <a:pt x="296" y="1307"/>
                </a:lnTo>
                <a:lnTo>
                  <a:pt x="294" y="1304"/>
                </a:lnTo>
                <a:lnTo>
                  <a:pt x="294" y="1304"/>
                </a:lnTo>
                <a:lnTo>
                  <a:pt x="293" y="1302"/>
                </a:lnTo>
                <a:lnTo>
                  <a:pt x="293" y="1296"/>
                </a:lnTo>
                <a:lnTo>
                  <a:pt x="295" y="1283"/>
                </a:lnTo>
                <a:lnTo>
                  <a:pt x="301" y="1258"/>
                </a:lnTo>
                <a:lnTo>
                  <a:pt x="301" y="1258"/>
                </a:lnTo>
                <a:lnTo>
                  <a:pt x="303" y="1246"/>
                </a:lnTo>
                <a:lnTo>
                  <a:pt x="303" y="1240"/>
                </a:lnTo>
                <a:lnTo>
                  <a:pt x="303" y="1233"/>
                </a:lnTo>
                <a:lnTo>
                  <a:pt x="303" y="1233"/>
                </a:lnTo>
                <a:lnTo>
                  <a:pt x="301" y="1202"/>
                </a:lnTo>
                <a:lnTo>
                  <a:pt x="301" y="1202"/>
                </a:lnTo>
                <a:lnTo>
                  <a:pt x="301" y="1195"/>
                </a:lnTo>
                <a:lnTo>
                  <a:pt x="301" y="1188"/>
                </a:lnTo>
                <a:lnTo>
                  <a:pt x="301" y="1181"/>
                </a:lnTo>
                <a:lnTo>
                  <a:pt x="297" y="1174"/>
                </a:lnTo>
                <a:lnTo>
                  <a:pt x="297" y="1174"/>
                </a:lnTo>
                <a:lnTo>
                  <a:pt x="295" y="1168"/>
                </a:lnTo>
                <a:lnTo>
                  <a:pt x="294" y="1157"/>
                </a:lnTo>
                <a:lnTo>
                  <a:pt x="290" y="1131"/>
                </a:lnTo>
                <a:lnTo>
                  <a:pt x="288" y="1096"/>
                </a:lnTo>
                <a:lnTo>
                  <a:pt x="288" y="1096"/>
                </a:lnTo>
                <a:lnTo>
                  <a:pt x="283" y="1074"/>
                </a:lnTo>
                <a:lnTo>
                  <a:pt x="278" y="1055"/>
                </a:lnTo>
                <a:lnTo>
                  <a:pt x="278" y="1055"/>
                </a:lnTo>
                <a:lnTo>
                  <a:pt x="274" y="1078"/>
                </a:lnTo>
                <a:lnTo>
                  <a:pt x="269" y="1098"/>
                </a:lnTo>
                <a:lnTo>
                  <a:pt x="267" y="1115"/>
                </a:lnTo>
                <a:lnTo>
                  <a:pt x="267" y="1115"/>
                </a:lnTo>
                <a:lnTo>
                  <a:pt x="263" y="1141"/>
                </a:lnTo>
                <a:lnTo>
                  <a:pt x="259" y="1164"/>
                </a:lnTo>
                <a:lnTo>
                  <a:pt x="259" y="1164"/>
                </a:lnTo>
                <a:lnTo>
                  <a:pt x="259" y="1201"/>
                </a:lnTo>
                <a:lnTo>
                  <a:pt x="258" y="1220"/>
                </a:lnTo>
                <a:lnTo>
                  <a:pt x="257" y="1233"/>
                </a:lnTo>
                <a:lnTo>
                  <a:pt x="257" y="1233"/>
                </a:lnTo>
                <a:lnTo>
                  <a:pt x="256" y="1245"/>
                </a:lnTo>
                <a:lnTo>
                  <a:pt x="256" y="1264"/>
                </a:lnTo>
                <a:lnTo>
                  <a:pt x="255" y="1282"/>
                </a:lnTo>
                <a:lnTo>
                  <a:pt x="255" y="1288"/>
                </a:lnTo>
                <a:lnTo>
                  <a:pt x="254" y="1292"/>
                </a:lnTo>
                <a:lnTo>
                  <a:pt x="254" y="1292"/>
                </a:lnTo>
                <a:lnTo>
                  <a:pt x="251" y="1295"/>
                </a:lnTo>
                <a:lnTo>
                  <a:pt x="248" y="1296"/>
                </a:lnTo>
                <a:lnTo>
                  <a:pt x="243" y="1297"/>
                </a:lnTo>
                <a:lnTo>
                  <a:pt x="238" y="1298"/>
                </a:lnTo>
                <a:lnTo>
                  <a:pt x="225" y="1298"/>
                </a:lnTo>
                <a:lnTo>
                  <a:pt x="219" y="1297"/>
                </a:lnTo>
                <a:lnTo>
                  <a:pt x="213" y="1295"/>
                </a:lnTo>
                <a:lnTo>
                  <a:pt x="213" y="1295"/>
                </a:lnTo>
                <a:lnTo>
                  <a:pt x="203" y="1291"/>
                </a:lnTo>
                <a:lnTo>
                  <a:pt x="198" y="1288"/>
                </a:lnTo>
                <a:lnTo>
                  <a:pt x="194" y="1285"/>
                </a:lnTo>
                <a:lnTo>
                  <a:pt x="191" y="1280"/>
                </a:lnTo>
                <a:lnTo>
                  <a:pt x="188" y="1277"/>
                </a:lnTo>
                <a:lnTo>
                  <a:pt x="186" y="1271"/>
                </a:lnTo>
                <a:lnTo>
                  <a:pt x="185" y="1264"/>
                </a:lnTo>
                <a:lnTo>
                  <a:pt x="185" y="1264"/>
                </a:lnTo>
                <a:lnTo>
                  <a:pt x="185" y="1251"/>
                </a:lnTo>
                <a:lnTo>
                  <a:pt x="185" y="1239"/>
                </a:lnTo>
                <a:lnTo>
                  <a:pt x="188" y="1220"/>
                </a:lnTo>
                <a:lnTo>
                  <a:pt x="188" y="1220"/>
                </a:lnTo>
                <a:lnTo>
                  <a:pt x="191" y="1211"/>
                </a:lnTo>
                <a:lnTo>
                  <a:pt x="196" y="1196"/>
                </a:lnTo>
                <a:lnTo>
                  <a:pt x="200" y="1183"/>
                </a:lnTo>
                <a:lnTo>
                  <a:pt x="204" y="1174"/>
                </a:lnTo>
                <a:lnTo>
                  <a:pt x="204" y="1174"/>
                </a:lnTo>
                <a:lnTo>
                  <a:pt x="210" y="1136"/>
                </a:lnTo>
                <a:lnTo>
                  <a:pt x="210" y="1136"/>
                </a:lnTo>
                <a:lnTo>
                  <a:pt x="210" y="1134"/>
                </a:lnTo>
                <a:lnTo>
                  <a:pt x="207" y="1129"/>
                </a:lnTo>
                <a:lnTo>
                  <a:pt x="204" y="1121"/>
                </a:lnTo>
                <a:lnTo>
                  <a:pt x="204" y="1121"/>
                </a:lnTo>
                <a:lnTo>
                  <a:pt x="203" y="1117"/>
                </a:lnTo>
                <a:lnTo>
                  <a:pt x="203" y="1110"/>
                </a:lnTo>
                <a:lnTo>
                  <a:pt x="203" y="1103"/>
                </a:lnTo>
                <a:lnTo>
                  <a:pt x="200" y="1093"/>
                </a:lnTo>
                <a:lnTo>
                  <a:pt x="200" y="1093"/>
                </a:lnTo>
                <a:lnTo>
                  <a:pt x="197" y="1077"/>
                </a:lnTo>
                <a:lnTo>
                  <a:pt x="194" y="1068"/>
                </a:lnTo>
                <a:lnTo>
                  <a:pt x="194" y="1068"/>
                </a:lnTo>
                <a:lnTo>
                  <a:pt x="191" y="1059"/>
                </a:lnTo>
                <a:lnTo>
                  <a:pt x="187" y="1053"/>
                </a:lnTo>
                <a:lnTo>
                  <a:pt x="181" y="1046"/>
                </a:lnTo>
                <a:lnTo>
                  <a:pt x="181" y="1046"/>
                </a:lnTo>
                <a:lnTo>
                  <a:pt x="177" y="1039"/>
                </a:lnTo>
                <a:lnTo>
                  <a:pt x="173" y="1032"/>
                </a:lnTo>
                <a:lnTo>
                  <a:pt x="169" y="1021"/>
                </a:lnTo>
                <a:lnTo>
                  <a:pt x="169" y="1021"/>
                </a:lnTo>
                <a:lnTo>
                  <a:pt x="166" y="945"/>
                </a:lnTo>
                <a:lnTo>
                  <a:pt x="164" y="872"/>
                </a:lnTo>
                <a:lnTo>
                  <a:pt x="164" y="872"/>
                </a:lnTo>
                <a:lnTo>
                  <a:pt x="159" y="866"/>
                </a:lnTo>
                <a:lnTo>
                  <a:pt x="156" y="858"/>
                </a:lnTo>
                <a:lnTo>
                  <a:pt x="154" y="847"/>
                </a:lnTo>
                <a:lnTo>
                  <a:pt x="154" y="847"/>
                </a:lnTo>
                <a:lnTo>
                  <a:pt x="142" y="738"/>
                </a:lnTo>
                <a:lnTo>
                  <a:pt x="132" y="641"/>
                </a:lnTo>
                <a:lnTo>
                  <a:pt x="132" y="641"/>
                </a:lnTo>
                <a:lnTo>
                  <a:pt x="120" y="639"/>
                </a:lnTo>
                <a:lnTo>
                  <a:pt x="94" y="629"/>
                </a:lnTo>
                <a:lnTo>
                  <a:pt x="77" y="623"/>
                </a:lnTo>
                <a:lnTo>
                  <a:pt x="62" y="616"/>
                </a:lnTo>
                <a:lnTo>
                  <a:pt x="49" y="609"/>
                </a:lnTo>
                <a:lnTo>
                  <a:pt x="38" y="601"/>
                </a:lnTo>
                <a:lnTo>
                  <a:pt x="38" y="601"/>
                </a:lnTo>
                <a:lnTo>
                  <a:pt x="30" y="594"/>
                </a:lnTo>
                <a:lnTo>
                  <a:pt x="23" y="588"/>
                </a:lnTo>
                <a:lnTo>
                  <a:pt x="10" y="581"/>
                </a:lnTo>
                <a:lnTo>
                  <a:pt x="3" y="576"/>
                </a:lnTo>
                <a:lnTo>
                  <a:pt x="0" y="575"/>
                </a:lnTo>
                <a:lnTo>
                  <a:pt x="0" y="573"/>
                </a:lnTo>
                <a:lnTo>
                  <a:pt x="0" y="573"/>
                </a:lnTo>
                <a:lnTo>
                  <a:pt x="5" y="557"/>
                </a:lnTo>
                <a:lnTo>
                  <a:pt x="12" y="526"/>
                </a:lnTo>
                <a:lnTo>
                  <a:pt x="19" y="497"/>
                </a:lnTo>
                <a:lnTo>
                  <a:pt x="23" y="482"/>
                </a:lnTo>
                <a:lnTo>
                  <a:pt x="23" y="482"/>
                </a:lnTo>
                <a:lnTo>
                  <a:pt x="26" y="472"/>
                </a:lnTo>
                <a:lnTo>
                  <a:pt x="35" y="447"/>
                </a:lnTo>
                <a:lnTo>
                  <a:pt x="42" y="423"/>
                </a:lnTo>
                <a:lnTo>
                  <a:pt x="44" y="411"/>
                </a:lnTo>
                <a:lnTo>
                  <a:pt x="44" y="411"/>
                </a:lnTo>
                <a:lnTo>
                  <a:pt x="44" y="405"/>
                </a:lnTo>
                <a:lnTo>
                  <a:pt x="46" y="392"/>
                </a:lnTo>
                <a:lnTo>
                  <a:pt x="50" y="373"/>
                </a:lnTo>
                <a:lnTo>
                  <a:pt x="76" y="371"/>
                </a:lnTo>
                <a:lnTo>
                  <a:pt x="91" y="367"/>
                </a:lnTo>
                <a:lnTo>
                  <a:pt x="91" y="367"/>
                </a:lnTo>
                <a:lnTo>
                  <a:pt x="115" y="359"/>
                </a:lnTo>
                <a:lnTo>
                  <a:pt x="130" y="353"/>
                </a:lnTo>
                <a:lnTo>
                  <a:pt x="136" y="351"/>
                </a:lnTo>
                <a:lnTo>
                  <a:pt x="138" y="348"/>
                </a:lnTo>
                <a:lnTo>
                  <a:pt x="138" y="348"/>
                </a:lnTo>
                <a:lnTo>
                  <a:pt x="135" y="321"/>
                </a:lnTo>
                <a:lnTo>
                  <a:pt x="135" y="321"/>
                </a:lnTo>
                <a:lnTo>
                  <a:pt x="134" y="321"/>
                </a:lnTo>
                <a:lnTo>
                  <a:pt x="133" y="318"/>
                </a:lnTo>
                <a:lnTo>
                  <a:pt x="132" y="307"/>
                </a:lnTo>
                <a:lnTo>
                  <a:pt x="132" y="283"/>
                </a:lnTo>
                <a:lnTo>
                  <a:pt x="132" y="283"/>
                </a:lnTo>
                <a:lnTo>
                  <a:pt x="133" y="269"/>
                </a:lnTo>
                <a:lnTo>
                  <a:pt x="134" y="256"/>
                </a:lnTo>
                <a:lnTo>
                  <a:pt x="136" y="244"/>
                </a:lnTo>
                <a:lnTo>
                  <a:pt x="139" y="235"/>
                </a:lnTo>
                <a:lnTo>
                  <a:pt x="142" y="227"/>
                </a:lnTo>
                <a:lnTo>
                  <a:pt x="147" y="221"/>
                </a:lnTo>
                <a:lnTo>
                  <a:pt x="152" y="216"/>
                </a:lnTo>
                <a:lnTo>
                  <a:pt x="156" y="212"/>
                </a:lnTo>
                <a:lnTo>
                  <a:pt x="156" y="212"/>
                </a:lnTo>
                <a:lnTo>
                  <a:pt x="178" y="200"/>
                </a:lnTo>
                <a:lnTo>
                  <a:pt x="187" y="197"/>
                </a:lnTo>
                <a:lnTo>
                  <a:pt x="191" y="197"/>
                </a:lnTo>
                <a:lnTo>
                  <a:pt x="194" y="197"/>
                </a:lnTo>
                <a:lnTo>
                  <a:pt x="194" y="197"/>
                </a:lnTo>
                <a:lnTo>
                  <a:pt x="206" y="197"/>
                </a:lnTo>
                <a:lnTo>
                  <a:pt x="211" y="196"/>
                </a:lnTo>
                <a:lnTo>
                  <a:pt x="212" y="195"/>
                </a:lnTo>
                <a:lnTo>
                  <a:pt x="213" y="193"/>
                </a:lnTo>
                <a:lnTo>
                  <a:pt x="213" y="193"/>
                </a:lnTo>
                <a:lnTo>
                  <a:pt x="214" y="186"/>
                </a:lnTo>
                <a:lnTo>
                  <a:pt x="218" y="178"/>
                </a:lnTo>
                <a:lnTo>
                  <a:pt x="223" y="170"/>
                </a:lnTo>
                <a:lnTo>
                  <a:pt x="225" y="165"/>
                </a:lnTo>
                <a:lnTo>
                  <a:pt x="225" y="165"/>
                </a:lnTo>
                <a:lnTo>
                  <a:pt x="244" y="155"/>
                </a:lnTo>
                <a:lnTo>
                  <a:pt x="244" y="155"/>
                </a:lnTo>
                <a:lnTo>
                  <a:pt x="248" y="154"/>
                </a:lnTo>
                <a:lnTo>
                  <a:pt x="250" y="151"/>
                </a:lnTo>
                <a:lnTo>
                  <a:pt x="254" y="146"/>
                </a:lnTo>
                <a:lnTo>
                  <a:pt x="254" y="14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0A8AD4C0-53C6-4AFC-9390-955951D24DFE}"/>
              </a:ext>
            </a:extLst>
          </p:cNvPr>
          <p:cNvSpPr>
            <a:spLocks noEditPoints="1"/>
          </p:cNvSpPr>
          <p:nvPr/>
        </p:nvSpPr>
        <p:spPr bwMode="auto">
          <a:xfrm>
            <a:off x="905103" y="4664961"/>
            <a:ext cx="785355" cy="1717883"/>
          </a:xfrm>
          <a:custGeom>
            <a:avLst/>
            <a:gdLst>
              <a:gd name="T0" fmla="*/ 32 w 619"/>
              <a:gd name="T1" fmla="*/ 238 h 1354"/>
              <a:gd name="T2" fmla="*/ 2 w 619"/>
              <a:gd name="T3" fmla="*/ 382 h 1354"/>
              <a:gd name="T4" fmla="*/ 25 w 619"/>
              <a:gd name="T5" fmla="*/ 524 h 1354"/>
              <a:gd name="T6" fmla="*/ 26 w 619"/>
              <a:gd name="T7" fmla="*/ 677 h 1354"/>
              <a:gd name="T8" fmla="*/ 39 w 619"/>
              <a:gd name="T9" fmla="*/ 1128 h 1354"/>
              <a:gd name="T10" fmla="*/ 39 w 619"/>
              <a:gd name="T11" fmla="*/ 1172 h 1354"/>
              <a:gd name="T12" fmla="*/ 85 w 619"/>
              <a:gd name="T13" fmla="*/ 1240 h 1354"/>
              <a:gd name="T14" fmla="*/ 99 w 619"/>
              <a:gd name="T15" fmla="*/ 1301 h 1354"/>
              <a:gd name="T16" fmla="*/ 183 w 619"/>
              <a:gd name="T17" fmla="*/ 1292 h 1354"/>
              <a:gd name="T18" fmla="*/ 241 w 619"/>
              <a:gd name="T19" fmla="*/ 1257 h 1354"/>
              <a:gd name="T20" fmla="*/ 180 w 619"/>
              <a:gd name="T21" fmla="*/ 1223 h 1354"/>
              <a:gd name="T22" fmla="*/ 172 w 619"/>
              <a:gd name="T23" fmla="*/ 1174 h 1354"/>
              <a:gd name="T24" fmla="*/ 298 w 619"/>
              <a:gd name="T25" fmla="*/ 1002 h 1354"/>
              <a:gd name="T26" fmla="*/ 250 w 619"/>
              <a:gd name="T27" fmla="*/ 460 h 1354"/>
              <a:gd name="T28" fmla="*/ 336 w 619"/>
              <a:gd name="T29" fmla="*/ 628 h 1354"/>
              <a:gd name="T30" fmla="*/ 328 w 619"/>
              <a:gd name="T31" fmla="*/ 690 h 1354"/>
              <a:gd name="T32" fmla="*/ 382 w 619"/>
              <a:gd name="T33" fmla="*/ 700 h 1354"/>
              <a:gd name="T34" fmla="*/ 398 w 619"/>
              <a:gd name="T35" fmla="*/ 767 h 1354"/>
              <a:gd name="T36" fmla="*/ 403 w 619"/>
              <a:gd name="T37" fmla="*/ 861 h 1354"/>
              <a:gd name="T38" fmla="*/ 398 w 619"/>
              <a:gd name="T39" fmla="*/ 1004 h 1354"/>
              <a:gd name="T40" fmla="*/ 405 w 619"/>
              <a:gd name="T41" fmla="*/ 1115 h 1354"/>
              <a:gd name="T42" fmla="*/ 417 w 619"/>
              <a:gd name="T43" fmla="*/ 1218 h 1354"/>
              <a:gd name="T44" fmla="*/ 349 w 619"/>
              <a:gd name="T45" fmla="*/ 1241 h 1354"/>
              <a:gd name="T46" fmla="*/ 346 w 619"/>
              <a:gd name="T47" fmla="*/ 1340 h 1354"/>
              <a:gd name="T48" fmla="*/ 386 w 619"/>
              <a:gd name="T49" fmla="*/ 1328 h 1354"/>
              <a:gd name="T50" fmla="*/ 424 w 619"/>
              <a:gd name="T51" fmla="*/ 1270 h 1354"/>
              <a:gd name="T52" fmla="*/ 434 w 619"/>
              <a:gd name="T53" fmla="*/ 1282 h 1354"/>
              <a:gd name="T54" fmla="*/ 464 w 619"/>
              <a:gd name="T55" fmla="*/ 1335 h 1354"/>
              <a:gd name="T56" fmla="*/ 512 w 619"/>
              <a:gd name="T57" fmla="*/ 1318 h 1354"/>
              <a:gd name="T58" fmla="*/ 475 w 619"/>
              <a:gd name="T59" fmla="*/ 1258 h 1354"/>
              <a:gd name="T60" fmla="*/ 541 w 619"/>
              <a:gd name="T61" fmla="*/ 1137 h 1354"/>
              <a:gd name="T62" fmla="*/ 575 w 619"/>
              <a:gd name="T63" fmla="*/ 1048 h 1354"/>
              <a:gd name="T64" fmla="*/ 619 w 619"/>
              <a:gd name="T65" fmla="*/ 1038 h 1354"/>
              <a:gd name="T66" fmla="*/ 611 w 619"/>
              <a:gd name="T67" fmla="*/ 1000 h 1354"/>
              <a:gd name="T68" fmla="*/ 555 w 619"/>
              <a:gd name="T69" fmla="*/ 881 h 1354"/>
              <a:gd name="T70" fmla="*/ 491 w 619"/>
              <a:gd name="T71" fmla="*/ 756 h 1354"/>
              <a:gd name="T72" fmla="*/ 529 w 619"/>
              <a:gd name="T73" fmla="*/ 716 h 1354"/>
              <a:gd name="T74" fmla="*/ 527 w 619"/>
              <a:gd name="T75" fmla="*/ 657 h 1354"/>
              <a:gd name="T76" fmla="*/ 478 w 619"/>
              <a:gd name="T77" fmla="*/ 603 h 1354"/>
              <a:gd name="T78" fmla="*/ 415 w 619"/>
              <a:gd name="T79" fmla="*/ 614 h 1354"/>
              <a:gd name="T80" fmla="*/ 386 w 619"/>
              <a:gd name="T81" fmla="*/ 624 h 1354"/>
              <a:gd name="T82" fmla="*/ 367 w 619"/>
              <a:gd name="T83" fmla="*/ 575 h 1354"/>
              <a:gd name="T84" fmla="*/ 318 w 619"/>
              <a:gd name="T85" fmla="*/ 436 h 1354"/>
              <a:gd name="T86" fmla="*/ 286 w 619"/>
              <a:gd name="T87" fmla="*/ 364 h 1354"/>
              <a:gd name="T88" fmla="*/ 244 w 619"/>
              <a:gd name="T89" fmla="*/ 232 h 1354"/>
              <a:gd name="T90" fmla="*/ 241 w 619"/>
              <a:gd name="T91" fmla="*/ 192 h 1354"/>
              <a:gd name="T92" fmla="*/ 250 w 619"/>
              <a:gd name="T93" fmla="*/ 152 h 1354"/>
              <a:gd name="T94" fmla="*/ 254 w 619"/>
              <a:gd name="T95" fmla="*/ 116 h 1354"/>
              <a:gd name="T96" fmla="*/ 266 w 619"/>
              <a:gd name="T97" fmla="*/ 69 h 1354"/>
              <a:gd name="T98" fmla="*/ 267 w 619"/>
              <a:gd name="T99" fmla="*/ 42 h 1354"/>
              <a:gd name="T100" fmla="*/ 216 w 619"/>
              <a:gd name="T101" fmla="*/ 5 h 1354"/>
              <a:gd name="T102" fmla="*/ 140 w 619"/>
              <a:gd name="T103" fmla="*/ 15 h 1354"/>
              <a:gd name="T104" fmla="*/ 100 w 619"/>
              <a:gd name="T105" fmla="*/ 80 h 1354"/>
              <a:gd name="T106" fmla="*/ 103 w 619"/>
              <a:gd name="T107" fmla="*/ 119 h 1354"/>
              <a:gd name="T108" fmla="*/ 106 w 619"/>
              <a:gd name="T109" fmla="*/ 137 h 1354"/>
              <a:gd name="T110" fmla="*/ 108 w 619"/>
              <a:gd name="T111" fmla="*/ 158 h 1354"/>
              <a:gd name="T112" fmla="*/ 210 w 619"/>
              <a:gd name="T113" fmla="*/ 873 h 1354"/>
              <a:gd name="T114" fmla="*/ 228 w 619"/>
              <a:gd name="T115" fmla="*/ 934 h 1354"/>
              <a:gd name="T116" fmla="*/ 187 w 619"/>
              <a:gd name="T117" fmla="*/ 951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9" h="1354">
                <a:moveTo>
                  <a:pt x="106" y="166"/>
                </a:moveTo>
                <a:lnTo>
                  <a:pt x="97" y="189"/>
                </a:lnTo>
                <a:lnTo>
                  <a:pt x="97" y="189"/>
                </a:lnTo>
                <a:lnTo>
                  <a:pt x="88" y="192"/>
                </a:lnTo>
                <a:lnTo>
                  <a:pt x="67" y="202"/>
                </a:lnTo>
                <a:lnTo>
                  <a:pt x="67" y="202"/>
                </a:lnTo>
                <a:lnTo>
                  <a:pt x="60" y="207"/>
                </a:lnTo>
                <a:lnTo>
                  <a:pt x="54" y="212"/>
                </a:lnTo>
                <a:lnTo>
                  <a:pt x="46" y="220"/>
                </a:lnTo>
                <a:lnTo>
                  <a:pt x="39" y="228"/>
                </a:lnTo>
                <a:lnTo>
                  <a:pt x="32" y="238"/>
                </a:lnTo>
                <a:lnTo>
                  <a:pt x="26" y="248"/>
                </a:lnTo>
                <a:lnTo>
                  <a:pt x="21" y="258"/>
                </a:lnTo>
                <a:lnTo>
                  <a:pt x="16" y="269"/>
                </a:lnTo>
                <a:lnTo>
                  <a:pt x="16" y="269"/>
                </a:lnTo>
                <a:lnTo>
                  <a:pt x="13" y="282"/>
                </a:lnTo>
                <a:lnTo>
                  <a:pt x="9" y="298"/>
                </a:lnTo>
                <a:lnTo>
                  <a:pt x="4" y="333"/>
                </a:lnTo>
                <a:lnTo>
                  <a:pt x="1" y="363"/>
                </a:lnTo>
                <a:lnTo>
                  <a:pt x="0" y="376"/>
                </a:lnTo>
                <a:lnTo>
                  <a:pt x="0" y="376"/>
                </a:lnTo>
                <a:lnTo>
                  <a:pt x="2" y="382"/>
                </a:lnTo>
                <a:lnTo>
                  <a:pt x="4" y="386"/>
                </a:lnTo>
                <a:lnTo>
                  <a:pt x="6" y="386"/>
                </a:lnTo>
                <a:lnTo>
                  <a:pt x="7" y="386"/>
                </a:lnTo>
                <a:lnTo>
                  <a:pt x="7" y="386"/>
                </a:lnTo>
                <a:lnTo>
                  <a:pt x="8" y="402"/>
                </a:lnTo>
                <a:lnTo>
                  <a:pt x="12" y="440"/>
                </a:lnTo>
                <a:lnTo>
                  <a:pt x="16" y="503"/>
                </a:lnTo>
                <a:lnTo>
                  <a:pt x="16" y="503"/>
                </a:lnTo>
                <a:lnTo>
                  <a:pt x="19" y="510"/>
                </a:lnTo>
                <a:lnTo>
                  <a:pt x="22" y="518"/>
                </a:lnTo>
                <a:lnTo>
                  <a:pt x="25" y="524"/>
                </a:lnTo>
                <a:lnTo>
                  <a:pt x="26" y="526"/>
                </a:lnTo>
                <a:lnTo>
                  <a:pt x="26" y="526"/>
                </a:lnTo>
                <a:lnTo>
                  <a:pt x="28" y="542"/>
                </a:lnTo>
                <a:lnTo>
                  <a:pt x="33" y="574"/>
                </a:lnTo>
                <a:lnTo>
                  <a:pt x="39" y="620"/>
                </a:lnTo>
                <a:lnTo>
                  <a:pt x="39" y="620"/>
                </a:lnTo>
                <a:lnTo>
                  <a:pt x="33" y="641"/>
                </a:lnTo>
                <a:lnTo>
                  <a:pt x="30" y="658"/>
                </a:lnTo>
                <a:lnTo>
                  <a:pt x="26" y="670"/>
                </a:lnTo>
                <a:lnTo>
                  <a:pt x="26" y="670"/>
                </a:lnTo>
                <a:lnTo>
                  <a:pt x="26" y="677"/>
                </a:lnTo>
                <a:lnTo>
                  <a:pt x="28" y="689"/>
                </a:lnTo>
                <a:lnTo>
                  <a:pt x="34" y="723"/>
                </a:lnTo>
                <a:lnTo>
                  <a:pt x="40" y="755"/>
                </a:lnTo>
                <a:lnTo>
                  <a:pt x="44" y="767"/>
                </a:lnTo>
                <a:lnTo>
                  <a:pt x="46" y="773"/>
                </a:lnTo>
                <a:lnTo>
                  <a:pt x="46" y="773"/>
                </a:lnTo>
                <a:lnTo>
                  <a:pt x="63" y="803"/>
                </a:lnTo>
                <a:lnTo>
                  <a:pt x="80" y="874"/>
                </a:lnTo>
                <a:lnTo>
                  <a:pt x="70" y="1095"/>
                </a:lnTo>
                <a:lnTo>
                  <a:pt x="39" y="1128"/>
                </a:lnTo>
                <a:lnTo>
                  <a:pt x="39" y="1128"/>
                </a:lnTo>
                <a:lnTo>
                  <a:pt x="32" y="1132"/>
                </a:lnTo>
                <a:lnTo>
                  <a:pt x="26" y="1136"/>
                </a:lnTo>
                <a:lnTo>
                  <a:pt x="25" y="1138"/>
                </a:lnTo>
                <a:lnTo>
                  <a:pt x="24" y="1142"/>
                </a:lnTo>
                <a:lnTo>
                  <a:pt x="24" y="1142"/>
                </a:lnTo>
                <a:lnTo>
                  <a:pt x="24" y="1145"/>
                </a:lnTo>
                <a:lnTo>
                  <a:pt x="25" y="1149"/>
                </a:lnTo>
                <a:lnTo>
                  <a:pt x="30" y="1158"/>
                </a:lnTo>
                <a:lnTo>
                  <a:pt x="36" y="1167"/>
                </a:lnTo>
                <a:lnTo>
                  <a:pt x="39" y="1172"/>
                </a:lnTo>
                <a:lnTo>
                  <a:pt x="39" y="1172"/>
                </a:lnTo>
                <a:lnTo>
                  <a:pt x="57" y="1190"/>
                </a:lnTo>
                <a:lnTo>
                  <a:pt x="68" y="1202"/>
                </a:lnTo>
                <a:lnTo>
                  <a:pt x="73" y="1208"/>
                </a:lnTo>
                <a:lnTo>
                  <a:pt x="73" y="1208"/>
                </a:lnTo>
                <a:lnTo>
                  <a:pt x="74" y="1220"/>
                </a:lnTo>
                <a:lnTo>
                  <a:pt x="75" y="1227"/>
                </a:lnTo>
                <a:lnTo>
                  <a:pt x="75" y="1230"/>
                </a:lnTo>
                <a:lnTo>
                  <a:pt x="76" y="1232"/>
                </a:lnTo>
                <a:lnTo>
                  <a:pt x="76" y="1232"/>
                </a:lnTo>
                <a:lnTo>
                  <a:pt x="82" y="1238"/>
                </a:lnTo>
                <a:lnTo>
                  <a:pt x="85" y="1240"/>
                </a:lnTo>
                <a:lnTo>
                  <a:pt x="86" y="1241"/>
                </a:lnTo>
                <a:lnTo>
                  <a:pt x="86" y="1241"/>
                </a:lnTo>
                <a:lnTo>
                  <a:pt x="86" y="1250"/>
                </a:lnTo>
                <a:lnTo>
                  <a:pt x="85" y="1266"/>
                </a:lnTo>
                <a:lnTo>
                  <a:pt x="82" y="1284"/>
                </a:lnTo>
                <a:lnTo>
                  <a:pt x="82" y="1292"/>
                </a:lnTo>
                <a:lnTo>
                  <a:pt x="84" y="1295"/>
                </a:lnTo>
                <a:lnTo>
                  <a:pt x="84" y="1295"/>
                </a:lnTo>
                <a:lnTo>
                  <a:pt x="86" y="1299"/>
                </a:lnTo>
                <a:lnTo>
                  <a:pt x="92" y="1300"/>
                </a:lnTo>
                <a:lnTo>
                  <a:pt x="99" y="1301"/>
                </a:lnTo>
                <a:lnTo>
                  <a:pt x="110" y="1301"/>
                </a:lnTo>
                <a:lnTo>
                  <a:pt x="110" y="1301"/>
                </a:lnTo>
                <a:lnTo>
                  <a:pt x="116" y="1301"/>
                </a:lnTo>
                <a:lnTo>
                  <a:pt x="123" y="1299"/>
                </a:lnTo>
                <a:lnTo>
                  <a:pt x="136" y="1292"/>
                </a:lnTo>
                <a:lnTo>
                  <a:pt x="146" y="1284"/>
                </a:lnTo>
                <a:lnTo>
                  <a:pt x="150" y="1282"/>
                </a:lnTo>
                <a:lnTo>
                  <a:pt x="150" y="1282"/>
                </a:lnTo>
                <a:lnTo>
                  <a:pt x="164" y="1287"/>
                </a:lnTo>
                <a:lnTo>
                  <a:pt x="176" y="1290"/>
                </a:lnTo>
                <a:lnTo>
                  <a:pt x="183" y="1292"/>
                </a:lnTo>
                <a:lnTo>
                  <a:pt x="190" y="1292"/>
                </a:lnTo>
                <a:lnTo>
                  <a:pt x="190" y="1292"/>
                </a:lnTo>
                <a:lnTo>
                  <a:pt x="204" y="1290"/>
                </a:lnTo>
                <a:lnTo>
                  <a:pt x="216" y="1288"/>
                </a:lnTo>
                <a:lnTo>
                  <a:pt x="222" y="1286"/>
                </a:lnTo>
                <a:lnTo>
                  <a:pt x="226" y="1282"/>
                </a:lnTo>
                <a:lnTo>
                  <a:pt x="230" y="1280"/>
                </a:lnTo>
                <a:lnTo>
                  <a:pt x="234" y="1275"/>
                </a:lnTo>
                <a:lnTo>
                  <a:pt x="234" y="1275"/>
                </a:lnTo>
                <a:lnTo>
                  <a:pt x="238" y="1265"/>
                </a:lnTo>
                <a:lnTo>
                  <a:pt x="241" y="1257"/>
                </a:lnTo>
                <a:lnTo>
                  <a:pt x="241" y="1252"/>
                </a:lnTo>
                <a:lnTo>
                  <a:pt x="241" y="1248"/>
                </a:lnTo>
                <a:lnTo>
                  <a:pt x="240" y="1245"/>
                </a:lnTo>
                <a:lnTo>
                  <a:pt x="237" y="1241"/>
                </a:lnTo>
                <a:lnTo>
                  <a:pt x="237" y="1241"/>
                </a:lnTo>
                <a:lnTo>
                  <a:pt x="234" y="1239"/>
                </a:lnTo>
                <a:lnTo>
                  <a:pt x="230" y="1238"/>
                </a:lnTo>
                <a:lnTo>
                  <a:pt x="219" y="1234"/>
                </a:lnTo>
                <a:lnTo>
                  <a:pt x="196" y="1228"/>
                </a:lnTo>
                <a:lnTo>
                  <a:pt x="196" y="1228"/>
                </a:lnTo>
                <a:lnTo>
                  <a:pt x="180" y="1223"/>
                </a:lnTo>
                <a:lnTo>
                  <a:pt x="175" y="1221"/>
                </a:lnTo>
                <a:lnTo>
                  <a:pt x="174" y="1220"/>
                </a:lnTo>
                <a:lnTo>
                  <a:pt x="174" y="1218"/>
                </a:lnTo>
                <a:lnTo>
                  <a:pt x="174" y="1218"/>
                </a:lnTo>
                <a:lnTo>
                  <a:pt x="175" y="1212"/>
                </a:lnTo>
                <a:lnTo>
                  <a:pt x="177" y="1204"/>
                </a:lnTo>
                <a:lnTo>
                  <a:pt x="178" y="1193"/>
                </a:lnTo>
                <a:lnTo>
                  <a:pt x="177" y="1188"/>
                </a:lnTo>
                <a:lnTo>
                  <a:pt x="177" y="1185"/>
                </a:lnTo>
                <a:lnTo>
                  <a:pt x="177" y="1185"/>
                </a:lnTo>
                <a:lnTo>
                  <a:pt x="172" y="1174"/>
                </a:lnTo>
                <a:lnTo>
                  <a:pt x="165" y="1161"/>
                </a:lnTo>
                <a:lnTo>
                  <a:pt x="157" y="1145"/>
                </a:lnTo>
                <a:lnTo>
                  <a:pt x="157" y="1145"/>
                </a:lnTo>
                <a:lnTo>
                  <a:pt x="157" y="1144"/>
                </a:lnTo>
                <a:lnTo>
                  <a:pt x="156" y="1143"/>
                </a:lnTo>
                <a:lnTo>
                  <a:pt x="157" y="1142"/>
                </a:lnTo>
                <a:lnTo>
                  <a:pt x="157" y="1142"/>
                </a:lnTo>
                <a:lnTo>
                  <a:pt x="217" y="1082"/>
                </a:lnTo>
                <a:lnTo>
                  <a:pt x="284" y="1018"/>
                </a:lnTo>
                <a:lnTo>
                  <a:pt x="284" y="1018"/>
                </a:lnTo>
                <a:lnTo>
                  <a:pt x="298" y="1002"/>
                </a:lnTo>
                <a:lnTo>
                  <a:pt x="320" y="978"/>
                </a:lnTo>
                <a:lnTo>
                  <a:pt x="339" y="954"/>
                </a:lnTo>
                <a:lnTo>
                  <a:pt x="345" y="946"/>
                </a:lnTo>
                <a:lnTo>
                  <a:pt x="348" y="941"/>
                </a:lnTo>
                <a:lnTo>
                  <a:pt x="348" y="941"/>
                </a:lnTo>
                <a:lnTo>
                  <a:pt x="334" y="818"/>
                </a:lnTo>
                <a:lnTo>
                  <a:pt x="307" y="710"/>
                </a:lnTo>
                <a:lnTo>
                  <a:pt x="280" y="674"/>
                </a:lnTo>
                <a:lnTo>
                  <a:pt x="280" y="660"/>
                </a:lnTo>
                <a:lnTo>
                  <a:pt x="264" y="584"/>
                </a:lnTo>
                <a:lnTo>
                  <a:pt x="250" y="460"/>
                </a:lnTo>
                <a:lnTo>
                  <a:pt x="250" y="460"/>
                </a:lnTo>
                <a:lnTo>
                  <a:pt x="270" y="502"/>
                </a:lnTo>
                <a:lnTo>
                  <a:pt x="286" y="534"/>
                </a:lnTo>
                <a:lnTo>
                  <a:pt x="294" y="549"/>
                </a:lnTo>
                <a:lnTo>
                  <a:pt x="301" y="560"/>
                </a:lnTo>
                <a:lnTo>
                  <a:pt x="301" y="560"/>
                </a:lnTo>
                <a:lnTo>
                  <a:pt x="325" y="596"/>
                </a:lnTo>
                <a:lnTo>
                  <a:pt x="334" y="610"/>
                </a:lnTo>
                <a:lnTo>
                  <a:pt x="338" y="617"/>
                </a:lnTo>
                <a:lnTo>
                  <a:pt x="338" y="617"/>
                </a:lnTo>
                <a:lnTo>
                  <a:pt x="336" y="628"/>
                </a:lnTo>
                <a:lnTo>
                  <a:pt x="334" y="640"/>
                </a:lnTo>
                <a:lnTo>
                  <a:pt x="334" y="640"/>
                </a:lnTo>
                <a:lnTo>
                  <a:pt x="331" y="657"/>
                </a:lnTo>
                <a:lnTo>
                  <a:pt x="331" y="657"/>
                </a:lnTo>
                <a:lnTo>
                  <a:pt x="327" y="668"/>
                </a:lnTo>
                <a:lnTo>
                  <a:pt x="325" y="676"/>
                </a:lnTo>
                <a:lnTo>
                  <a:pt x="324" y="681"/>
                </a:lnTo>
                <a:lnTo>
                  <a:pt x="324" y="683"/>
                </a:lnTo>
                <a:lnTo>
                  <a:pt x="324" y="683"/>
                </a:lnTo>
                <a:lnTo>
                  <a:pt x="326" y="688"/>
                </a:lnTo>
                <a:lnTo>
                  <a:pt x="328" y="690"/>
                </a:lnTo>
                <a:lnTo>
                  <a:pt x="331" y="693"/>
                </a:lnTo>
                <a:lnTo>
                  <a:pt x="334" y="694"/>
                </a:lnTo>
                <a:lnTo>
                  <a:pt x="334" y="694"/>
                </a:lnTo>
                <a:lnTo>
                  <a:pt x="342" y="694"/>
                </a:lnTo>
                <a:lnTo>
                  <a:pt x="351" y="696"/>
                </a:lnTo>
                <a:lnTo>
                  <a:pt x="351" y="696"/>
                </a:lnTo>
                <a:lnTo>
                  <a:pt x="357" y="699"/>
                </a:lnTo>
                <a:lnTo>
                  <a:pt x="365" y="700"/>
                </a:lnTo>
                <a:lnTo>
                  <a:pt x="377" y="700"/>
                </a:lnTo>
                <a:lnTo>
                  <a:pt x="377" y="700"/>
                </a:lnTo>
                <a:lnTo>
                  <a:pt x="382" y="700"/>
                </a:lnTo>
                <a:lnTo>
                  <a:pt x="386" y="700"/>
                </a:lnTo>
                <a:lnTo>
                  <a:pt x="387" y="700"/>
                </a:lnTo>
                <a:lnTo>
                  <a:pt x="387" y="700"/>
                </a:lnTo>
                <a:lnTo>
                  <a:pt x="393" y="713"/>
                </a:lnTo>
                <a:lnTo>
                  <a:pt x="397" y="723"/>
                </a:lnTo>
                <a:lnTo>
                  <a:pt x="398" y="728"/>
                </a:lnTo>
                <a:lnTo>
                  <a:pt x="398" y="730"/>
                </a:lnTo>
                <a:lnTo>
                  <a:pt x="398" y="730"/>
                </a:lnTo>
                <a:lnTo>
                  <a:pt x="397" y="738"/>
                </a:lnTo>
                <a:lnTo>
                  <a:pt x="397" y="752"/>
                </a:lnTo>
                <a:lnTo>
                  <a:pt x="398" y="767"/>
                </a:lnTo>
                <a:lnTo>
                  <a:pt x="398" y="767"/>
                </a:lnTo>
                <a:lnTo>
                  <a:pt x="391" y="780"/>
                </a:lnTo>
                <a:lnTo>
                  <a:pt x="391" y="780"/>
                </a:lnTo>
                <a:lnTo>
                  <a:pt x="389" y="786"/>
                </a:lnTo>
                <a:lnTo>
                  <a:pt x="389" y="795"/>
                </a:lnTo>
                <a:lnTo>
                  <a:pt x="391" y="804"/>
                </a:lnTo>
                <a:lnTo>
                  <a:pt x="394" y="814"/>
                </a:lnTo>
                <a:lnTo>
                  <a:pt x="394" y="814"/>
                </a:lnTo>
                <a:lnTo>
                  <a:pt x="397" y="821"/>
                </a:lnTo>
                <a:lnTo>
                  <a:pt x="399" y="832"/>
                </a:lnTo>
                <a:lnTo>
                  <a:pt x="403" y="861"/>
                </a:lnTo>
                <a:lnTo>
                  <a:pt x="405" y="892"/>
                </a:lnTo>
                <a:lnTo>
                  <a:pt x="405" y="904"/>
                </a:lnTo>
                <a:lnTo>
                  <a:pt x="404" y="914"/>
                </a:lnTo>
                <a:lnTo>
                  <a:pt x="404" y="914"/>
                </a:lnTo>
                <a:lnTo>
                  <a:pt x="401" y="927"/>
                </a:lnTo>
                <a:lnTo>
                  <a:pt x="400" y="938"/>
                </a:lnTo>
                <a:lnTo>
                  <a:pt x="398" y="964"/>
                </a:lnTo>
                <a:lnTo>
                  <a:pt x="398" y="964"/>
                </a:lnTo>
                <a:lnTo>
                  <a:pt x="397" y="981"/>
                </a:lnTo>
                <a:lnTo>
                  <a:pt x="397" y="994"/>
                </a:lnTo>
                <a:lnTo>
                  <a:pt x="398" y="1004"/>
                </a:lnTo>
                <a:lnTo>
                  <a:pt x="398" y="1011"/>
                </a:lnTo>
                <a:lnTo>
                  <a:pt x="398" y="1011"/>
                </a:lnTo>
                <a:lnTo>
                  <a:pt x="391" y="1031"/>
                </a:lnTo>
                <a:lnTo>
                  <a:pt x="391" y="1031"/>
                </a:lnTo>
                <a:lnTo>
                  <a:pt x="393" y="1036"/>
                </a:lnTo>
                <a:lnTo>
                  <a:pt x="398" y="1048"/>
                </a:lnTo>
                <a:lnTo>
                  <a:pt x="403" y="1064"/>
                </a:lnTo>
                <a:lnTo>
                  <a:pt x="404" y="1073"/>
                </a:lnTo>
                <a:lnTo>
                  <a:pt x="404" y="1082"/>
                </a:lnTo>
                <a:lnTo>
                  <a:pt x="404" y="1082"/>
                </a:lnTo>
                <a:lnTo>
                  <a:pt x="405" y="1115"/>
                </a:lnTo>
                <a:lnTo>
                  <a:pt x="407" y="1138"/>
                </a:lnTo>
                <a:lnTo>
                  <a:pt x="407" y="1138"/>
                </a:lnTo>
                <a:lnTo>
                  <a:pt x="407" y="1144"/>
                </a:lnTo>
                <a:lnTo>
                  <a:pt x="406" y="1150"/>
                </a:lnTo>
                <a:lnTo>
                  <a:pt x="405" y="1156"/>
                </a:lnTo>
                <a:lnTo>
                  <a:pt x="404" y="1161"/>
                </a:lnTo>
                <a:lnTo>
                  <a:pt x="404" y="1161"/>
                </a:lnTo>
                <a:lnTo>
                  <a:pt x="406" y="1166"/>
                </a:lnTo>
                <a:lnTo>
                  <a:pt x="411" y="1172"/>
                </a:lnTo>
                <a:lnTo>
                  <a:pt x="417" y="1178"/>
                </a:lnTo>
                <a:lnTo>
                  <a:pt x="417" y="1218"/>
                </a:lnTo>
                <a:lnTo>
                  <a:pt x="404" y="1232"/>
                </a:lnTo>
                <a:lnTo>
                  <a:pt x="404" y="1232"/>
                </a:lnTo>
                <a:lnTo>
                  <a:pt x="397" y="1230"/>
                </a:lnTo>
                <a:lnTo>
                  <a:pt x="380" y="1228"/>
                </a:lnTo>
                <a:lnTo>
                  <a:pt x="371" y="1228"/>
                </a:lnTo>
                <a:lnTo>
                  <a:pt x="362" y="1229"/>
                </a:lnTo>
                <a:lnTo>
                  <a:pt x="355" y="1230"/>
                </a:lnTo>
                <a:lnTo>
                  <a:pt x="352" y="1233"/>
                </a:lnTo>
                <a:lnTo>
                  <a:pt x="351" y="1235"/>
                </a:lnTo>
                <a:lnTo>
                  <a:pt x="351" y="1235"/>
                </a:lnTo>
                <a:lnTo>
                  <a:pt x="349" y="1241"/>
                </a:lnTo>
                <a:lnTo>
                  <a:pt x="346" y="1248"/>
                </a:lnTo>
                <a:lnTo>
                  <a:pt x="343" y="1266"/>
                </a:lnTo>
                <a:lnTo>
                  <a:pt x="340" y="1284"/>
                </a:lnTo>
                <a:lnTo>
                  <a:pt x="338" y="1295"/>
                </a:lnTo>
                <a:lnTo>
                  <a:pt x="338" y="1295"/>
                </a:lnTo>
                <a:lnTo>
                  <a:pt x="337" y="1299"/>
                </a:lnTo>
                <a:lnTo>
                  <a:pt x="337" y="1305"/>
                </a:lnTo>
                <a:lnTo>
                  <a:pt x="338" y="1318"/>
                </a:lnTo>
                <a:lnTo>
                  <a:pt x="340" y="1325"/>
                </a:lnTo>
                <a:lnTo>
                  <a:pt x="343" y="1332"/>
                </a:lnTo>
                <a:lnTo>
                  <a:pt x="346" y="1340"/>
                </a:lnTo>
                <a:lnTo>
                  <a:pt x="351" y="1346"/>
                </a:lnTo>
                <a:lnTo>
                  <a:pt x="351" y="1346"/>
                </a:lnTo>
                <a:lnTo>
                  <a:pt x="355" y="1349"/>
                </a:lnTo>
                <a:lnTo>
                  <a:pt x="359" y="1353"/>
                </a:lnTo>
                <a:lnTo>
                  <a:pt x="362" y="1354"/>
                </a:lnTo>
                <a:lnTo>
                  <a:pt x="365" y="1354"/>
                </a:lnTo>
                <a:lnTo>
                  <a:pt x="369" y="1352"/>
                </a:lnTo>
                <a:lnTo>
                  <a:pt x="373" y="1348"/>
                </a:lnTo>
                <a:lnTo>
                  <a:pt x="381" y="1335"/>
                </a:lnTo>
                <a:lnTo>
                  <a:pt x="381" y="1335"/>
                </a:lnTo>
                <a:lnTo>
                  <a:pt x="386" y="1328"/>
                </a:lnTo>
                <a:lnTo>
                  <a:pt x="391" y="1320"/>
                </a:lnTo>
                <a:lnTo>
                  <a:pt x="401" y="1310"/>
                </a:lnTo>
                <a:lnTo>
                  <a:pt x="410" y="1300"/>
                </a:lnTo>
                <a:lnTo>
                  <a:pt x="413" y="1296"/>
                </a:lnTo>
                <a:lnTo>
                  <a:pt x="415" y="1292"/>
                </a:lnTo>
                <a:lnTo>
                  <a:pt x="415" y="1292"/>
                </a:lnTo>
                <a:lnTo>
                  <a:pt x="415" y="1280"/>
                </a:lnTo>
                <a:lnTo>
                  <a:pt x="415" y="1277"/>
                </a:lnTo>
                <a:lnTo>
                  <a:pt x="417" y="1275"/>
                </a:lnTo>
                <a:lnTo>
                  <a:pt x="417" y="1275"/>
                </a:lnTo>
                <a:lnTo>
                  <a:pt x="424" y="1270"/>
                </a:lnTo>
                <a:lnTo>
                  <a:pt x="428" y="1269"/>
                </a:lnTo>
                <a:lnTo>
                  <a:pt x="431" y="1269"/>
                </a:lnTo>
                <a:lnTo>
                  <a:pt x="431" y="1269"/>
                </a:lnTo>
                <a:lnTo>
                  <a:pt x="436" y="1269"/>
                </a:lnTo>
                <a:lnTo>
                  <a:pt x="439" y="1269"/>
                </a:lnTo>
                <a:lnTo>
                  <a:pt x="437" y="1271"/>
                </a:lnTo>
                <a:lnTo>
                  <a:pt x="437" y="1271"/>
                </a:lnTo>
                <a:lnTo>
                  <a:pt x="437" y="1272"/>
                </a:lnTo>
                <a:lnTo>
                  <a:pt x="436" y="1272"/>
                </a:lnTo>
                <a:lnTo>
                  <a:pt x="434" y="1282"/>
                </a:lnTo>
                <a:lnTo>
                  <a:pt x="434" y="1282"/>
                </a:lnTo>
                <a:lnTo>
                  <a:pt x="433" y="1294"/>
                </a:lnTo>
                <a:lnTo>
                  <a:pt x="431" y="1306"/>
                </a:lnTo>
                <a:lnTo>
                  <a:pt x="431" y="1318"/>
                </a:lnTo>
                <a:lnTo>
                  <a:pt x="433" y="1322"/>
                </a:lnTo>
                <a:lnTo>
                  <a:pt x="434" y="1325"/>
                </a:lnTo>
                <a:lnTo>
                  <a:pt x="434" y="1325"/>
                </a:lnTo>
                <a:lnTo>
                  <a:pt x="436" y="1328"/>
                </a:lnTo>
                <a:lnTo>
                  <a:pt x="440" y="1329"/>
                </a:lnTo>
                <a:lnTo>
                  <a:pt x="447" y="1332"/>
                </a:lnTo>
                <a:lnTo>
                  <a:pt x="457" y="1334"/>
                </a:lnTo>
                <a:lnTo>
                  <a:pt x="464" y="1335"/>
                </a:lnTo>
                <a:lnTo>
                  <a:pt x="464" y="1335"/>
                </a:lnTo>
                <a:lnTo>
                  <a:pt x="471" y="1335"/>
                </a:lnTo>
                <a:lnTo>
                  <a:pt x="476" y="1335"/>
                </a:lnTo>
                <a:lnTo>
                  <a:pt x="488" y="1331"/>
                </a:lnTo>
                <a:lnTo>
                  <a:pt x="488" y="1331"/>
                </a:lnTo>
                <a:lnTo>
                  <a:pt x="495" y="1331"/>
                </a:lnTo>
                <a:lnTo>
                  <a:pt x="502" y="1329"/>
                </a:lnTo>
                <a:lnTo>
                  <a:pt x="505" y="1328"/>
                </a:lnTo>
                <a:lnTo>
                  <a:pt x="507" y="1325"/>
                </a:lnTo>
                <a:lnTo>
                  <a:pt x="509" y="1323"/>
                </a:lnTo>
                <a:lnTo>
                  <a:pt x="512" y="1318"/>
                </a:lnTo>
                <a:lnTo>
                  <a:pt x="512" y="1318"/>
                </a:lnTo>
                <a:lnTo>
                  <a:pt x="512" y="1313"/>
                </a:lnTo>
                <a:lnTo>
                  <a:pt x="512" y="1308"/>
                </a:lnTo>
                <a:lnTo>
                  <a:pt x="509" y="1304"/>
                </a:lnTo>
                <a:lnTo>
                  <a:pt x="507" y="1299"/>
                </a:lnTo>
                <a:lnTo>
                  <a:pt x="501" y="1290"/>
                </a:lnTo>
                <a:lnTo>
                  <a:pt x="495" y="1282"/>
                </a:lnTo>
                <a:lnTo>
                  <a:pt x="495" y="1282"/>
                </a:lnTo>
                <a:lnTo>
                  <a:pt x="482" y="1266"/>
                </a:lnTo>
                <a:lnTo>
                  <a:pt x="476" y="1262"/>
                </a:lnTo>
                <a:lnTo>
                  <a:pt x="475" y="1258"/>
                </a:lnTo>
                <a:lnTo>
                  <a:pt x="475" y="1238"/>
                </a:lnTo>
                <a:lnTo>
                  <a:pt x="508" y="1202"/>
                </a:lnTo>
                <a:lnTo>
                  <a:pt x="508" y="1202"/>
                </a:lnTo>
                <a:lnTo>
                  <a:pt x="517" y="1197"/>
                </a:lnTo>
                <a:lnTo>
                  <a:pt x="525" y="1192"/>
                </a:lnTo>
                <a:lnTo>
                  <a:pt x="525" y="1192"/>
                </a:lnTo>
                <a:lnTo>
                  <a:pt x="525" y="1188"/>
                </a:lnTo>
                <a:lnTo>
                  <a:pt x="527" y="1179"/>
                </a:lnTo>
                <a:lnTo>
                  <a:pt x="538" y="1148"/>
                </a:lnTo>
                <a:lnTo>
                  <a:pt x="538" y="1148"/>
                </a:lnTo>
                <a:lnTo>
                  <a:pt x="541" y="1137"/>
                </a:lnTo>
                <a:lnTo>
                  <a:pt x="542" y="1124"/>
                </a:lnTo>
                <a:lnTo>
                  <a:pt x="543" y="1108"/>
                </a:lnTo>
                <a:lnTo>
                  <a:pt x="543" y="1092"/>
                </a:lnTo>
                <a:lnTo>
                  <a:pt x="542" y="1066"/>
                </a:lnTo>
                <a:lnTo>
                  <a:pt x="542" y="1054"/>
                </a:lnTo>
                <a:lnTo>
                  <a:pt x="544" y="988"/>
                </a:lnTo>
                <a:lnTo>
                  <a:pt x="565" y="1001"/>
                </a:lnTo>
                <a:lnTo>
                  <a:pt x="565" y="1001"/>
                </a:lnTo>
                <a:lnTo>
                  <a:pt x="568" y="1024"/>
                </a:lnTo>
                <a:lnTo>
                  <a:pt x="573" y="1042"/>
                </a:lnTo>
                <a:lnTo>
                  <a:pt x="575" y="1048"/>
                </a:lnTo>
                <a:lnTo>
                  <a:pt x="578" y="1052"/>
                </a:lnTo>
                <a:lnTo>
                  <a:pt x="578" y="1052"/>
                </a:lnTo>
                <a:lnTo>
                  <a:pt x="584" y="1053"/>
                </a:lnTo>
                <a:lnTo>
                  <a:pt x="590" y="1054"/>
                </a:lnTo>
                <a:lnTo>
                  <a:pt x="595" y="1054"/>
                </a:lnTo>
                <a:lnTo>
                  <a:pt x="595" y="1054"/>
                </a:lnTo>
                <a:lnTo>
                  <a:pt x="611" y="1048"/>
                </a:lnTo>
                <a:lnTo>
                  <a:pt x="611" y="1048"/>
                </a:lnTo>
                <a:lnTo>
                  <a:pt x="614" y="1046"/>
                </a:lnTo>
                <a:lnTo>
                  <a:pt x="617" y="1042"/>
                </a:lnTo>
                <a:lnTo>
                  <a:pt x="619" y="1038"/>
                </a:lnTo>
                <a:lnTo>
                  <a:pt x="619" y="1035"/>
                </a:lnTo>
                <a:lnTo>
                  <a:pt x="619" y="1035"/>
                </a:lnTo>
                <a:lnTo>
                  <a:pt x="616" y="1029"/>
                </a:lnTo>
                <a:lnTo>
                  <a:pt x="615" y="1028"/>
                </a:lnTo>
                <a:lnTo>
                  <a:pt x="615" y="1024"/>
                </a:lnTo>
                <a:lnTo>
                  <a:pt x="615" y="1024"/>
                </a:lnTo>
                <a:lnTo>
                  <a:pt x="616" y="1014"/>
                </a:lnTo>
                <a:lnTo>
                  <a:pt x="616" y="1010"/>
                </a:lnTo>
                <a:lnTo>
                  <a:pt x="615" y="1005"/>
                </a:lnTo>
                <a:lnTo>
                  <a:pt x="615" y="1005"/>
                </a:lnTo>
                <a:lnTo>
                  <a:pt x="611" y="1000"/>
                </a:lnTo>
                <a:lnTo>
                  <a:pt x="605" y="995"/>
                </a:lnTo>
                <a:lnTo>
                  <a:pt x="591" y="984"/>
                </a:lnTo>
                <a:lnTo>
                  <a:pt x="591" y="984"/>
                </a:lnTo>
                <a:lnTo>
                  <a:pt x="587" y="980"/>
                </a:lnTo>
                <a:lnTo>
                  <a:pt x="581" y="970"/>
                </a:lnTo>
                <a:lnTo>
                  <a:pt x="568" y="947"/>
                </a:lnTo>
                <a:lnTo>
                  <a:pt x="556" y="926"/>
                </a:lnTo>
                <a:lnTo>
                  <a:pt x="551" y="914"/>
                </a:lnTo>
                <a:lnTo>
                  <a:pt x="551" y="914"/>
                </a:lnTo>
                <a:lnTo>
                  <a:pt x="555" y="881"/>
                </a:lnTo>
                <a:lnTo>
                  <a:pt x="555" y="881"/>
                </a:lnTo>
                <a:lnTo>
                  <a:pt x="560" y="878"/>
                </a:lnTo>
                <a:lnTo>
                  <a:pt x="563" y="874"/>
                </a:lnTo>
                <a:lnTo>
                  <a:pt x="565" y="870"/>
                </a:lnTo>
                <a:lnTo>
                  <a:pt x="565" y="870"/>
                </a:lnTo>
                <a:lnTo>
                  <a:pt x="562" y="863"/>
                </a:lnTo>
                <a:lnTo>
                  <a:pt x="556" y="849"/>
                </a:lnTo>
                <a:lnTo>
                  <a:pt x="544" y="820"/>
                </a:lnTo>
                <a:lnTo>
                  <a:pt x="531" y="780"/>
                </a:lnTo>
                <a:lnTo>
                  <a:pt x="495" y="771"/>
                </a:lnTo>
                <a:lnTo>
                  <a:pt x="491" y="756"/>
                </a:lnTo>
                <a:lnTo>
                  <a:pt x="491" y="756"/>
                </a:lnTo>
                <a:lnTo>
                  <a:pt x="501" y="756"/>
                </a:lnTo>
                <a:lnTo>
                  <a:pt x="508" y="755"/>
                </a:lnTo>
                <a:lnTo>
                  <a:pt x="514" y="754"/>
                </a:lnTo>
                <a:lnTo>
                  <a:pt x="514" y="754"/>
                </a:lnTo>
                <a:lnTo>
                  <a:pt x="519" y="749"/>
                </a:lnTo>
                <a:lnTo>
                  <a:pt x="524" y="744"/>
                </a:lnTo>
                <a:lnTo>
                  <a:pt x="526" y="738"/>
                </a:lnTo>
                <a:lnTo>
                  <a:pt x="527" y="734"/>
                </a:lnTo>
                <a:lnTo>
                  <a:pt x="527" y="734"/>
                </a:lnTo>
                <a:lnTo>
                  <a:pt x="529" y="722"/>
                </a:lnTo>
                <a:lnTo>
                  <a:pt x="529" y="716"/>
                </a:lnTo>
                <a:lnTo>
                  <a:pt x="527" y="710"/>
                </a:lnTo>
                <a:lnTo>
                  <a:pt x="527" y="710"/>
                </a:lnTo>
                <a:lnTo>
                  <a:pt x="526" y="705"/>
                </a:lnTo>
                <a:lnTo>
                  <a:pt x="525" y="696"/>
                </a:lnTo>
                <a:lnTo>
                  <a:pt x="525" y="696"/>
                </a:lnTo>
                <a:lnTo>
                  <a:pt x="524" y="684"/>
                </a:lnTo>
                <a:lnTo>
                  <a:pt x="525" y="677"/>
                </a:lnTo>
                <a:lnTo>
                  <a:pt x="525" y="677"/>
                </a:lnTo>
                <a:lnTo>
                  <a:pt x="527" y="669"/>
                </a:lnTo>
                <a:lnTo>
                  <a:pt x="529" y="663"/>
                </a:lnTo>
                <a:lnTo>
                  <a:pt x="527" y="657"/>
                </a:lnTo>
                <a:lnTo>
                  <a:pt x="527" y="657"/>
                </a:lnTo>
                <a:lnTo>
                  <a:pt x="524" y="640"/>
                </a:lnTo>
                <a:lnTo>
                  <a:pt x="520" y="632"/>
                </a:lnTo>
                <a:lnTo>
                  <a:pt x="518" y="627"/>
                </a:lnTo>
                <a:lnTo>
                  <a:pt x="514" y="623"/>
                </a:lnTo>
                <a:lnTo>
                  <a:pt x="514" y="623"/>
                </a:lnTo>
                <a:lnTo>
                  <a:pt x="506" y="616"/>
                </a:lnTo>
                <a:lnTo>
                  <a:pt x="497" y="611"/>
                </a:lnTo>
                <a:lnTo>
                  <a:pt x="488" y="606"/>
                </a:lnTo>
                <a:lnTo>
                  <a:pt x="478" y="603"/>
                </a:lnTo>
                <a:lnTo>
                  <a:pt x="478" y="603"/>
                </a:lnTo>
                <a:lnTo>
                  <a:pt x="459" y="599"/>
                </a:lnTo>
                <a:lnTo>
                  <a:pt x="451" y="599"/>
                </a:lnTo>
                <a:lnTo>
                  <a:pt x="445" y="600"/>
                </a:lnTo>
                <a:lnTo>
                  <a:pt x="445" y="600"/>
                </a:lnTo>
                <a:lnTo>
                  <a:pt x="435" y="603"/>
                </a:lnTo>
                <a:lnTo>
                  <a:pt x="428" y="606"/>
                </a:lnTo>
                <a:lnTo>
                  <a:pt x="428" y="606"/>
                </a:lnTo>
                <a:lnTo>
                  <a:pt x="421" y="610"/>
                </a:lnTo>
                <a:lnTo>
                  <a:pt x="417" y="611"/>
                </a:lnTo>
                <a:lnTo>
                  <a:pt x="415" y="614"/>
                </a:lnTo>
                <a:lnTo>
                  <a:pt x="415" y="614"/>
                </a:lnTo>
                <a:lnTo>
                  <a:pt x="404" y="623"/>
                </a:lnTo>
                <a:lnTo>
                  <a:pt x="404" y="623"/>
                </a:lnTo>
                <a:lnTo>
                  <a:pt x="403" y="626"/>
                </a:lnTo>
                <a:lnTo>
                  <a:pt x="400" y="629"/>
                </a:lnTo>
                <a:lnTo>
                  <a:pt x="398" y="633"/>
                </a:lnTo>
                <a:lnTo>
                  <a:pt x="398" y="633"/>
                </a:lnTo>
                <a:lnTo>
                  <a:pt x="392" y="636"/>
                </a:lnTo>
                <a:lnTo>
                  <a:pt x="387" y="640"/>
                </a:lnTo>
                <a:lnTo>
                  <a:pt x="387" y="640"/>
                </a:lnTo>
                <a:lnTo>
                  <a:pt x="387" y="632"/>
                </a:lnTo>
                <a:lnTo>
                  <a:pt x="386" y="624"/>
                </a:lnTo>
                <a:lnTo>
                  <a:pt x="385" y="620"/>
                </a:lnTo>
                <a:lnTo>
                  <a:pt x="385" y="620"/>
                </a:lnTo>
                <a:lnTo>
                  <a:pt x="376" y="610"/>
                </a:lnTo>
                <a:lnTo>
                  <a:pt x="370" y="600"/>
                </a:lnTo>
                <a:lnTo>
                  <a:pt x="370" y="600"/>
                </a:lnTo>
                <a:lnTo>
                  <a:pt x="370" y="598"/>
                </a:lnTo>
                <a:lnTo>
                  <a:pt x="369" y="597"/>
                </a:lnTo>
                <a:lnTo>
                  <a:pt x="368" y="594"/>
                </a:lnTo>
                <a:lnTo>
                  <a:pt x="368" y="586"/>
                </a:lnTo>
                <a:lnTo>
                  <a:pt x="368" y="586"/>
                </a:lnTo>
                <a:lnTo>
                  <a:pt x="367" y="575"/>
                </a:lnTo>
                <a:lnTo>
                  <a:pt x="363" y="562"/>
                </a:lnTo>
                <a:lnTo>
                  <a:pt x="359" y="549"/>
                </a:lnTo>
                <a:lnTo>
                  <a:pt x="353" y="539"/>
                </a:lnTo>
                <a:lnTo>
                  <a:pt x="353" y="539"/>
                </a:lnTo>
                <a:lnTo>
                  <a:pt x="351" y="533"/>
                </a:lnTo>
                <a:lnTo>
                  <a:pt x="348" y="522"/>
                </a:lnTo>
                <a:lnTo>
                  <a:pt x="338" y="492"/>
                </a:lnTo>
                <a:lnTo>
                  <a:pt x="328" y="460"/>
                </a:lnTo>
                <a:lnTo>
                  <a:pt x="322" y="447"/>
                </a:lnTo>
                <a:lnTo>
                  <a:pt x="318" y="436"/>
                </a:lnTo>
                <a:lnTo>
                  <a:pt x="318" y="436"/>
                </a:lnTo>
                <a:lnTo>
                  <a:pt x="308" y="422"/>
                </a:lnTo>
                <a:lnTo>
                  <a:pt x="301" y="412"/>
                </a:lnTo>
                <a:lnTo>
                  <a:pt x="296" y="406"/>
                </a:lnTo>
                <a:lnTo>
                  <a:pt x="294" y="402"/>
                </a:lnTo>
                <a:lnTo>
                  <a:pt x="294" y="402"/>
                </a:lnTo>
                <a:lnTo>
                  <a:pt x="292" y="398"/>
                </a:lnTo>
                <a:lnTo>
                  <a:pt x="290" y="388"/>
                </a:lnTo>
                <a:lnTo>
                  <a:pt x="288" y="378"/>
                </a:lnTo>
                <a:lnTo>
                  <a:pt x="288" y="372"/>
                </a:lnTo>
                <a:lnTo>
                  <a:pt x="288" y="372"/>
                </a:lnTo>
                <a:lnTo>
                  <a:pt x="286" y="364"/>
                </a:lnTo>
                <a:lnTo>
                  <a:pt x="283" y="351"/>
                </a:lnTo>
                <a:lnTo>
                  <a:pt x="277" y="326"/>
                </a:lnTo>
                <a:lnTo>
                  <a:pt x="277" y="326"/>
                </a:lnTo>
                <a:lnTo>
                  <a:pt x="270" y="288"/>
                </a:lnTo>
                <a:lnTo>
                  <a:pt x="265" y="266"/>
                </a:lnTo>
                <a:lnTo>
                  <a:pt x="260" y="252"/>
                </a:lnTo>
                <a:lnTo>
                  <a:pt x="260" y="252"/>
                </a:lnTo>
                <a:lnTo>
                  <a:pt x="254" y="242"/>
                </a:lnTo>
                <a:lnTo>
                  <a:pt x="249" y="237"/>
                </a:lnTo>
                <a:lnTo>
                  <a:pt x="244" y="232"/>
                </a:lnTo>
                <a:lnTo>
                  <a:pt x="244" y="232"/>
                </a:lnTo>
                <a:lnTo>
                  <a:pt x="234" y="226"/>
                </a:lnTo>
                <a:lnTo>
                  <a:pt x="218" y="219"/>
                </a:lnTo>
                <a:lnTo>
                  <a:pt x="196" y="209"/>
                </a:lnTo>
                <a:lnTo>
                  <a:pt x="196" y="209"/>
                </a:lnTo>
                <a:lnTo>
                  <a:pt x="213" y="209"/>
                </a:lnTo>
                <a:lnTo>
                  <a:pt x="226" y="208"/>
                </a:lnTo>
                <a:lnTo>
                  <a:pt x="231" y="207"/>
                </a:lnTo>
                <a:lnTo>
                  <a:pt x="234" y="206"/>
                </a:lnTo>
                <a:lnTo>
                  <a:pt x="234" y="206"/>
                </a:lnTo>
                <a:lnTo>
                  <a:pt x="238" y="201"/>
                </a:lnTo>
                <a:lnTo>
                  <a:pt x="241" y="192"/>
                </a:lnTo>
                <a:lnTo>
                  <a:pt x="241" y="192"/>
                </a:lnTo>
                <a:lnTo>
                  <a:pt x="242" y="179"/>
                </a:lnTo>
                <a:lnTo>
                  <a:pt x="242" y="174"/>
                </a:lnTo>
                <a:lnTo>
                  <a:pt x="244" y="172"/>
                </a:lnTo>
                <a:lnTo>
                  <a:pt x="244" y="172"/>
                </a:lnTo>
                <a:lnTo>
                  <a:pt x="248" y="170"/>
                </a:lnTo>
                <a:lnTo>
                  <a:pt x="249" y="168"/>
                </a:lnTo>
                <a:lnTo>
                  <a:pt x="250" y="166"/>
                </a:lnTo>
                <a:lnTo>
                  <a:pt x="250" y="166"/>
                </a:lnTo>
                <a:lnTo>
                  <a:pt x="250" y="152"/>
                </a:lnTo>
                <a:lnTo>
                  <a:pt x="250" y="152"/>
                </a:lnTo>
                <a:lnTo>
                  <a:pt x="256" y="152"/>
                </a:lnTo>
                <a:lnTo>
                  <a:pt x="261" y="149"/>
                </a:lnTo>
                <a:lnTo>
                  <a:pt x="262" y="148"/>
                </a:lnTo>
                <a:lnTo>
                  <a:pt x="264" y="146"/>
                </a:lnTo>
                <a:lnTo>
                  <a:pt x="264" y="146"/>
                </a:lnTo>
                <a:lnTo>
                  <a:pt x="265" y="142"/>
                </a:lnTo>
                <a:lnTo>
                  <a:pt x="264" y="138"/>
                </a:lnTo>
                <a:lnTo>
                  <a:pt x="260" y="130"/>
                </a:lnTo>
                <a:lnTo>
                  <a:pt x="256" y="122"/>
                </a:lnTo>
                <a:lnTo>
                  <a:pt x="254" y="116"/>
                </a:lnTo>
                <a:lnTo>
                  <a:pt x="254" y="116"/>
                </a:lnTo>
                <a:lnTo>
                  <a:pt x="253" y="108"/>
                </a:lnTo>
                <a:lnTo>
                  <a:pt x="253" y="100"/>
                </a:lnTo>
                <a:lnTo>
                  <a:pt x="254" y="88"/>
                </a:lnTo>
                <a:lnTo>
                  <a:pt x="254" y="75"/>
                </a:lnTo>
                <a:lnTo>
                  <a:pt x="254" y="75"/>
                </a:lnTo>
                <a:lnTo>
                  <a:pt x="256" y="71"/>
                </a:lnTo>
                <a:lnTo>
                  <a:pt x="258" y="69"/>
                </a:lnTo>
                <a:lnTo>
                  <a:pt x="260" y="69"/>
                </a:lnTo>
                <a:lnTo>
                  <a:pt x="260" y="69"/>
                </a:lnTo>
                <a:lnTo>
                  <a:pt x="264" y="69"/>
                </a:lnTo>
                <a:lnTo>
                  <a:pt x="266" y="69"/>
                </a:lnTo>
                <a:lnTo>
                  <a:pt x="267" y="68"/>
                </a:lnTo>
                <a:lnTo>
                  <a:pt x="267" y="65"/>
                </a:lnTo>
                <a:lnTo>
                  <a:pt x="267" y="65"/>
                </a:lnTo>
                <a:lnTo>
                  <a:pt x="266" y="59"/>
                </a:lnTo>
                <a:lnTo>
                  <a:pt x="267" y="56"/>
                </a:lnTo>
                <a:lnTo>
                  <a:pt x="267" y="56"/>
                </a:lnTo>
                <a:lnTo>
                  <a:pt x="270" y="48"/>
                </a:lnTo>
                <a:lnTo>
                  <a:pt x="270" y="45"/>
                </a:lnTo>
                <a:lnTo>
                  <a:pt x="268" y="42"/>
                </a:lnTo>
                <a:lnTo>
                  <a:pt x="267" y="42"/>
                </a:lnTo>
                <a:lnTo>
                  <a:pt x="267" y="42"/>
                </a:lnTo>
                <a:lnTo>
                  <a:pt x="265" y="40"/>
                </a:lnTo>
                <a:lnTo>
                  <a:pt x="261" y="36"/>
                </a:lnTo>
                <a:lnTo>
                  <a:pt x="258" y="33"/>
                </a:lnTo>
                <a:lnTo>
                  <a:pt x="254" y="28"/>
                </a:lnTo>
                <a:lnTo>
                  <a:pt x="254" y="28"/>
                </a:lnTo>
                <a:lnTo>
                  <a:pt x="248" y="23"/>
                </a:lnTo>
                <a:lnTo>
                  <a:pt x="244" y="21"/>
                </a:lnTo>
                <a:lnTo>
                  <a:pt x="234" y="15"/>
                </a:lnTo>
                <a:lnTo>
                  <a:pt x="234" y="15"/>
                </a:lnTo>
                <a:lnTo>
                  <a:pt x="223" y="9"/>
                </a:lnTo>
                <a:lnTo>
                  <a:pt x="216" y="5"/>
                </a:lnTo>
                <a:lnTo>
                  <a:pt x="211" y="3"/>
                </a:lnTo>
                <a:lnTo>
                  <a:pt x="204" y="2"/>
                </a:lnTo>
                <a:lnTo>
                  <a:pt x="204" y="2"/>
                </a:lnTo>
                <a:lnTo>
                  <a:pt x="180" y="0"/>
                </a:lnTo>
                <a:lnTo>
                  <a:pt x="168" y="0"/>
                </a:lnTo>
                <a:lnTo>
                  <a:pt x="163" y="0"/>
                </a:lnTo>
                <a:lnTo>
                  <a:pt x="160" y="2"/>
                </a:lnTo>
                <a:lnTo>
                  <a:pt x="160" y="2"/>
                </a:lnTo>
                <a:lnTo>
                  <a:pt x="152" y="8"/>
                </a:lnTo>
                <a:lnTo>
                  <a:pt x="140" y="15"/>
                </a:lnTo>
                <a:lnTo>
                  <a:pt x="140" y="15"/>
                </a:lnTo>
                <a:lnTo>
                  <a:pt x="128" y="22"/>
                </a:lnTo>
                <a:lnTo>
                  <a:pt x="123" y="26"/>
                </a:lnTo>
                <a:lnTo>
                  <a:pt x="120" y="32"/>
                </a:lnTo>
                <a:lnTo>
                  <a:pt x="120" y="32"/>
                </a:lnTo>
                <a:lnTo>
                  <a:pt x="110" y="52"/>
                </a:lnTo>
                <a:lnTo>
                  <a:pt x="110" y="52"/>
                </a:lnTo>
                <a:lnTo>
                  <a:pt x="106" y="60"/>
                </a:lnTo>
                <a:lnTo>
                  <a:pt x="103" y="69"/>
                </a:lnTo>
                <a:lnTo>
                  <a:pt x="103" y="69"/>
                </a:lnTo>
                <a:lnTo>
                  <a:pt x="102" y="74"/>
                </a:lnTo>
                <a:lnTo>
                  <a:pt x="100" y="80"/>
                </a:lnTo>
                <a:lnTo>
                  <a:pt x="100" y="88"/>
                </a:lnTo>
                <a:lnTo>
                  <a:pt x="100" y="88"/>
                </a:lnTo>
                <a:lnTo>
                  <a:pt x="100" y="92"/>
                </a:lnTo>
                <a:lnTo>
                  <a:pt x="102" y="95"/>
                </a:lnTo>
                <a:lnTo>
                  <a:pt x="103" y="100"/>
                </a:lnTo>
                <a:lnTo>
                  <a:pt x="103" y="105"/>
                </a:lnTo>
                <a:lnTo>
                  <a:pt x="103" y="105"/>
                </a:lnTo>
                <a:lnTo>
                  <a:pt x="103" y="111"/>
                </a:lnTo>
                <a:lnTo>
                  <a:pt x="104" y="113"/>
                </a:lnTo>
                <a:lnTo>
                  <a:pt x="104" y="116"/>
                </a:lnTo>
                <a:lnTo>
                  <a:pt x="103" y="119"/>
                </a:lnTo>
                <a:lnTo>
                  <a:pt x="103" y="119"/>
                </a:lnTo>
                <a:lnTo>
                  <a:pt x="102" y="126"/>
                </a:lnTo>
                <a:lnTo>
                  <a:pt x="100" y="132"/>
                </a:lnTo>
                <a:lnTo>
                  <a:pt x="100" y="132"/>
                </a:lnTo>
                <a:lnTo>
                  <a:pt x="100" y="132"/>
                </a:lnTo>
                <a:lnTo>
                  <a:pt x="100" y="132"/>
                </a:lnTo>
                <a:lnTo>
                  <a:pt x="103" y="135"/>
                </a:lnTo>
                <a:lnTo>
                  <a:pt x="103" y="135"/>
                </a:lnTo>
                <a:lnTo>
                  <a:pt x="105" y="137"/>
                </a:lnTo>
                <a:lnTo>
                  <a:pt x="105" y="137"/>
                </a:lnTo>
                <a:lnTo>
                  <a:pt x="106" y="137"/>
                </a:lnTo>
                <a:lnTo>
                  <a:pt x="106" y="138"/>
                </a:lnTo>
                <a:lnTo>
                  <a:pt x="106" y="138"/>
                </a:lnTo>
                <a:lnTo>
                  <a:pt x="106" y="142"/>
                </a:lnTo>
                <a:lnTo>
                  <a:pt x="104" y="146"/>
                </a:lnTo>
                <a:lnTo>
                  <a:pt x="103" y="149"/>
                </a:lnTo>
                <a:lnTo>
                  <a:pt x="103" y="152"/>
                </a:lnTo>
                <a:lnTo>
                  <a:pt x="103" y="152"/>
                </a:lnTo>
                <a:lnTo>
                  <a:pt x="105" y="154"/>
                </a:lnTo>
                <a:lnTo>
                  <a:pt x="106" y="155"/>
                </a:lnTo>
                <a:lnTo>
                  <a:pt x="106" y="155"/>
                </a:lnTo>
                <a:lnTo>
                  <a:pt x="108" y="158"/>
                </a:lnTo>
                <a:lnTo>
                  <a:pt x="108" y="161"/>
                </a:lnTo>
                <a:lnTo>
                  <a:pt x="106" y="166"/>
                </a:lnTo>
                <a:lnTo>
                  <a:pt x="106" y="166"/>
                </a:lnTo>
                <a:close/>
                <a:moveTo>
                  <a:pt x="183" y="831"/>
                </a:moveTo>
                <a:lnTo>
                  <a:pt x="196" y="848"/>
                </a:lnTo>
                <a:lnTo>
                  <a:pt x="196" y="848"/>
                </a:lnTo>
                <a:lnTo>
                  <a:pt x="200" y="852"/>
                </a:lnTo>
                <a:lnTo>
                  <a:pt x="204" y="861"/>
                </a:lnTo>
                <a:lnTo>
                  <a:pt x="204" y="861"/>
                </a:lnTo>
                <a:lnTo>
                  <a:pt x="206" y="866"/>
                </a:lnTo>
                <a:lnTo>
                  <a:pt x="210" y="873"/>
                </a:lnTo>
                <a:lnTo>
                  <a:pt x="216" y="879"/>
                </a:lnTo>
                <a:lnTo>
                  <a:pt x="220" y="884"/>
                </a:lnTo>
                <a:lnTo>
                  <a:pt x="220" y="884"/>
                </a:lnTo>
                <a:lnTo>
                  <a:pt x="225" y="888"/>
                </a:lnTo>
                <a:lnTo>
                  <a:pt x="229" y="893"/>
                </a:lnTo>
                <a:lnTo>
                  <a:pt x="234" y="904"/>
                </a:lnTo>
                <a:lnTo>
                  <a:pt x="234" y="904"/>
                </a:lnTo>
                <a:lnTo>
                  <a:pt x="235" y="909"/>
                </a:lnTo>
                <a:lnTo>
                  <a:pt x="232" y="916"/>
                </a:lnTo>
                <a:lnTo>
                  <a:pt x="228" y="934"/>
                </a:lnTo>
                <a:lnTo>
                  <a:pt x="228" y="934"/>
                </a:lnTo>
                <a:lnTo>
                  <a:pt x="224" y="940"/>
                </a:lnTo>
                <a:lnTo>
                  <a:pt x="219" y="946"/>
                </a:lnTo>
                <a:lnTo>
                  <a:pt x="206" y="959"/>
                </a:lnTo>
                <a:lnTo>
                  <a:pt x="193" y="970"/>
                </a:lnTo>
                <a:lnTo>
                  <a:pt x="187" y="974"/>
                </a:lnTo>
                <a:lnTo>
                  <a:pt x="187" y="964"/>
                </a:lnTo>
                <a:lnTo>
                  <a:pt x="187" y="964"/>
                </a:lnTo>
                <a:lnTo>
                  <a:pt x="187" y="957"/>
                </a:lnTo>
                <a:lnTo>
                  <a:pt x="187" y="953"/>
                </a:lnTo>
                <a:lnTo>
                  <a:pt x="187" y="951"/>
                </a:lnTo>
                <a:lnTo>
                  <a:pt x="187" y="951"/>
                </a:lnTo>
                <a:lnTo>
                  <a:pt x="187" y="932"/>
                </a:lnTo>
                <a:lnTo>
                  <a:pt x="186" y="890"/>
                </a:lnTo>
                <a:lnTo>
                  <a:pt x="183" y="831"/>
                </a:lnTo>
                <a:lnTo>
                  <a:pt x="183" y="83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31">
            <a:extLst>
              <a:ext uri="{FF2B5EF4-FFF2-40B4-BE49-F238E27FC236}">
                <a16:creationId xmlns:a16="http://schemas.microsoft.com/office/drawing/2014/main" id="{76274446-3DEB-4BD3-A5E4-8DD6C74A572B}"/>
              </a:ext>
            </a:extLst>
          </p:cNvPr>
          <p:cNvSpPr>
            <a:spLocks noEditPoints="1"/>
          </p:cNvSpPr>
          <p:nvPr/>
        </p:nvSpPr>
        <p:spPr bwMode="auto">
          <a:xfrm>
            <a:off x="4398849" y="4663161"/>
            <a:ext cx="1114616" cy="1685804"/>
          </a:xfrm>
          <a:custGeom>
            <a:avLst/>
            <a:gdLst>
              <a:gd name="T0" fmla="*/ 216 w 1044"/>
              <a:gd name="T1" fmla="*/ 670 h 1579"/>
              <a:gd name="T2" fmla="*/ 208 w 1044"/>
              <a:gd name="T3" fmla="*/ 540 h 1579"/>
              <a:gd name="T4" fmla="*/ 158 w 1044"/>
              <a:gd name="T5" fmla="*/ 450 h 1579"/>
              <a:gd name="T6" fmla="*/ 36 w 1044"/>
              <a:gd name="T7" fmla="*/ 470 h 1579"/>
              <a:gd name="T8" fmla="*/ 28 w 1044"/>
              <a:gd name="T9" fmla="*/ 589 h 1579"/>
              <a:gd name="T10" fmla="*/ 7 w 1044"/>
              <a:gd name="T11" fmla="*/ 763 h 1579"/>
              <a:gd name="T12" fmla="*/ 26 w 1044"/>
              <a:gd name="T13" fmla="*/ 840 h 1579"/>
              <a:gd name="T14" fmla="*/ 11 w 1044"/>
              <a:gd name="T15" fmla="*/ 1010 h 1579"/>
              <a:gd name="T16" fmla="*/ 41 w 1044"/>
              <a:gd name="T17" fmla="*/ 1181 h 1579"/>
              <a:gd name="T18" fmla="*/ 36 w 1044"/>
              <a:gd name="T19" fmla="*/ 1310 h 1579"/>
              <a:gd name="T20" fmla="*/ 44 w 1044"/>
              <a:gd name="T21" fmla="*/ 1476 h 1579"/>
              <a:gd name="T22" fmla="*/ 97 w 1044"/>
              <a:gd name="T23" fmla="*/ 1397 h 1579"/>
              <a:gd name="T24" fmla="*/ 190 w 1044"/>
              <a:gd name="T25" fmla="*/ 1181 h 1579"/>
              <a:gd name="T26" fmla="*/ 209 w 1044"/>
              <a:gd name="T27" fmla="*/ 1469 h 1579"/>
              <a:gd name="T28" fmla="*/ 257 w 1044"/>
              <a:gd name="T29" fmla="*/ 1579 h 1579"/>
              <a:gd name="T30" fmla="*/ 269 w 1044"/>
              <a:gd name="T31" fmla="*/ 1495 h 1579"/>
              <a:gd name="T32" fmla="*/ 270 w 1044"/>
              <a:gd name="T33" fmla="*/ 1384 h 1579"/>
              <a:gd name="T34" fmla="*/ 299 w 1044"/>
              <a:gd name="T35" fmla="*/ 1172 h 1579"/>
              <a:gd name="T36" fmla="*/ 266 w 1044"/>
              <a:gd name="T37" fmla="*/ 922 h 1579"/>
              <a:gd name="T38" fmla="*/ 353 w 1044"/>
              <a:gd name="T39" fmla="*/ 888 h 1579"/>
              <a:gd name="T40" fmla="*/ 410 w 1044"/>
              <a:gd name="T41" fmla="*/ 845 h 1579"/>
              <a:gd name="T42" fmla="*/ 418 w 1044"/>
              <a:gd name="T43" fmla="*/ 716 h 1579"/>
              <a:gd name="T44" fmla="*/ 460 w 1044"/>
              <a:gd name="T45" fmla="*/ 794 h 1579"/>
              <a:gd name="T46" fmla="*/ 463 w 1044"/>
              <a:gd name="T47" fmla="*/ 1128 h 1579"/>
              <a:gd name="T48" fmla="*/ 481 w 1044"/>
              <a:gd name="T49" fmla="*/ 1343 h 1579"/>
              <a:gd name="T50" fmla="*/ 469 w 1044"/>
              <a:gd name="T51" fmla="*/ 1470 h 1579"/>
              <a:gd name="T52" fmla="*/ 540 w 1044"/>
              <a:gd name="T53" fmla="*/ 1392 h 1579"/>
              <a:gd name="T54" fmla="*/ 552 w 1044"/>
              <a:gd name="T55" fmla="*/ 1181 h 1579"/>
              <a:gd name="T56" fmla="*/ 623 w 1044"/>
              <a:gd name="T57" fmla="*/ 929 h 1579"/>
              <a:gd name="T58" fmla="*/ 677 w 1044"/>
              <a:gd name="T59" fmla="*/ 1128 h 1579"/>
              <a:gd name="T60" fmla="*/ 713 w 1044"/>
              <a:gd name="T61" fmla="*/ 1188 h 1579"/>
              <a:gd name="T62" fmla="*/ 727 w 1044"/>
              <a:gd name="T63" fmla="*/ 1512 h 1579"/>
              <a:gd name="T64" fmla="*/ 863 w 1044"/>
              <a:gd name="T65" fmla="*/ 1565 h 1579"/>
              <a:gd name="T66" fmla="*/ 829 w 1044"/>
              <a:gd name="T67" fmla="*/ 1481 h 1579"/>
              <a:gd name="T68" fmla="*/ 824 w 1044"/>
              <a:gd name="T69" fmla="*/ 1207 h 1579"/>
              <a:gd name="T70" fmla="*/ 869 w 1044"/>
              <a:gd name="T71" fmla="*/ 1436 h 1579"/>
              <a:gd name="T72" fmla="*/ 938 w 1044"/>
              <a:gd name="T73" fmla="*/ 1418 h 1579"/>
              <a:gd name="T74" fmla="*/ 908 w 1044"/>
              <a:gd name="T75" fmla="*/ 1175 h 1579"/>
              <a:gd name="T76" fmla="*/ 943 w 1044"/>
              <a:gd name="T77" fmla="*/ 1224 h 1579"/>
              <a:gd name="T78" fmla="*/ 972 w 1044"/>
              <a:gd name="T79" fmla="*/ 1430 h 1579"/>
              <a:gd name="T80" fmla="*/ 998 w 1044"/>
              <a:gd name="T81" fmla="*/ 1321 h 1579"/>
              <a:gd name="T82" fmla="*/ 995 w 1044"/>
              <a:gd name="T83" fmla="*/ 1088 h 1579"/>
              <a:gd name="T84" fmla="*/ 1014 w 1044"/>
              <a:gd name="T85" fmla="*/ 862 h 1579"/>
              <a:gd name="T86" fmla="*/ 1043 w 1044"/>
              <a:gd name="T87" fmla="*/ 791 h 1579"/>
              <a:gd name="T88" fmla="*/ 938 w 1044"/>
              <a:gd name="T89" fmla="*/ 682 h 1579"/>
              <a:gd name="T90" fmla="*/ 972 w 1044"/>
              <a:gd name="T91" fmla="*/ 581 h 1579"/>
              <a:gd name="T92" fmla="*/ 889 w 1044"/>
              <a:gd name="T93" fmla="*/ 512 h 1579"/>
              <a:gd name="T94" fmla="*/ 794 w 1044"/>
              <a:gd name="T95" fmla="*/ 360 h 1579"/>
              <a:gd name="T96" fmla="*/ 689 w 1044"/>
              <a:gd name="T97" fmla="*/ 259 h 1579"/>
              <a:gd name="T98" fmla="*/ 683 w 1044"/>
              <a:gd name="T99" fmla="*/ 164 h 1579"/>
              <a:gd name="T100" fmla="*/ 713 w 1044"/>
              <a:gd name="T101" fmla="*/ 86 h 1579"/>
              <a:gd name="T102" fmla="*/ 609 w 1044"/>
              <a:gd name="T103" fmla="*/ 5 h 1579"/>
              <a:gd name="T104" fmla="*/ 502 w 1044"/>
              <a:gd name="T105" fmla="*/ 58 h 1579"/>
              <a:gd name="T106" fmla="*/ 504 w 1044"/>
              <a:gd name="T107" fmla="*/ 173 h 1579"/>
              <a:gd name="T108" fmla="*/ 569 w 1044"/>
              <a:gd name="T109" fmla="*/ 269 h 1579"/>
              <a:gd name="T110" fmla="*/ 421 w 1044"/>
              <a:gd name="T111" fmla="*/ 355 h 1579"/>
              <a:gd name="T112" fmla="*/ 377 w 1044"/>
              <a:gd name="T113" fmla="*/ 538 h 1579"/>
              <a:gd name="T114" fmla="*/ 367 w 1044"/>
              <a:gd name="T115" fmla="*/ 643 h 1579"/>
              <a:gd name="T116" fmla="*/ 326 w 1044"/>
              <a:gd name="T117" fmla="*/ 850 h 1579"/>
              <a:gd name="T118" fmla="*/ 756 w 1044"/>
              <a:gd name="T119" fmla="*/ 566 h 1579"/>
              <a:gd name="T120" fmla="*/ 815 w 1044"/>
              <a:gd name="T121" fmla="*/ 722 h 1579"/>
              <a:gd name="T122" fmla="*/ 763 w 1044"/>
              <a:gd name="T123" fmla="*/ 694 h 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44" h="1579">
                <a:moveTo>
                  <a:pt x="262" y="691"/>
                </a:moveTo>
                <a:lnTo>
                  <a:pt x="262" y="692"/>
                </a:lnTo>
                <a:lnTo>
                  <a:pt x="262" y="692"/>
                </a:lnTo>
                <a:lnTo>
                  <a:pt x="262" y="691"/>
                </a:lnTo>
                <a:lnTo>
                  <a:pt x="262" y="691"/>
                </a:lnTo>
                <a:lnTo>
                  <a:pt x="262" y="691"/>
                </a:lnTo>
                <a:close/>
                <a:moveTo>
                  <a:pt x="305" y="754"/>
                </a:moveTo>
                <a:lnTo>
                  <a:pt x="305" y="754"/>
                </a:lnTo>
                <a:lnTo>
                  <a:pt x="304" y="750"/>
                </a:lnTo>
                <a:lnTo>
                  <a:pt x="299" y="743"/>
                </a:lnTo>
                <a:lnTo>
                  <a:pt x="286" y="724"/>
                </a:lnTo>
                <a:lnTo>
                  <a:pt x="262" y="692"/>
                </a:lnTo>
                <a:lnTo>
                  <a:pt x="262" y="692"/>
                </a:lnTo>
                <a:lnTo>
                  <a:pt x="247" y="686"/>
                </a:lnTo>
                <a:lnTo>
                  <a:pt x="247" y="686"/>
                </a:lnTo>
                <a:lnTo>
                  <a:pt x="232" y="679"/>
                </a:lnTo>
                <a:lnTo>
                  <a:pt x="216" y="670"/>
                </a:lnTo>
                <a:lnTo>
                  <a:pt x="204" y="662"/>
                </a:lnTo>
                <a:lnTo>
                  <a:pt x="199" y="658"/>
                </a:lnTo>
                <a:lnTo>
                  <a:pt x="199" y="658"/>
                </a:lnTo>
                <a:lnTo>
                  <a:pt x="204" y="619"/>
                </a:lnTo>
                <a:lnTo>
                  <a:pt x="204" y="619"/>
                </a:lnTo>
                <a:lnTo>
                  <a:pt x="204" y="611"/>
                </a:lnTo>
                <a:lnTo>
                  <a:pt x="202" y="604"/>
                </a:lnTo>
                <a:lnTo>
                  <a:pt x="199" y="595"/>
                </a:lnTo>
                <a:lnTo>
                  <a:pt x="199" y="595"/>
                </a:lnTo>
                <a:lnTo>
                  <a:pt x="199" y="587"/>
                </a:lnTo>
                <a:lnTo>
                  <a:pt x="199" y="580"/>
                </a:lnTo>
                <a:lnTo>
                  <a:pt x="199" y="576"/>
                </a:lnTo>
                <a:lnTo>
                  <a:pt x="199" y="576"/>
                </a:lnTo>
                <a:lnTo>
                  <a:pt x="202" y="558"/>
                </a:lnTo>
                <a:lnTo>
                  <a:pt x="204" y="542"/>
                </a:lnTo>
                <a:lnTo>
                  <a:pt x="204" y="542"/>
                </a:lnTo>
                <a:lnTo>
                  <a:pt x="208" y="540"/>
                </a:lnTo>
                <a:lnTo>
                  <a:pt x="212" y="536"/>
                </a:lnTo>
                <a:lnTo>
                  <a:pt x="216" y="533"/>
                </a:lnTo>
                <a:lnTo>
                  <a:pt x="221" y="527"/>
                </a:lnTo>
                <a:lnTo>
                  <a:pt x="223" y="520"/>
                </a:lnTo>
                <a:lnTo>
                  <a:pt x="224" y="510"/>
                </a:lnTo>
                <a:lnTo>
                  <a:pt x="223" y="499"/>
                </a:lnTo>
                <a:lnTo>
                  <a:pt x="223" y="499"/>
                </a:lnTo>
                <a:lnTo>
                  <a:pt x="217" y="480"/>
                </a:lnTo>
                <a:lnTo>
                  <a:pt x="215" y="473"/>
                </a:lnTo>
                <a:lnTo>
                  <a:pt x="211" y="467"/>
                </a:lnTo>
                <a:lnTo>
                  <a:pt x="206" y="462"/>
                </a:lnTo>
                <a:lnTo>
                  <a:pt x="202" y="460"/>
                </a:lnTo>
                <a:lnTo>
                  <a:pt x="197" y="457"/>
                </a:lnTo>
                <a:lnTo>
                  <a:pt x="190" y="456"/>
                </a:lnTo>
                <a:lnTo>
                  <a:pt x="190" y="456"/>
                </a:lnTo>
                <a:lnTo>
                  <a:pt x="174" y="454"/>
                </a:lnTo>
                <a:lnTo>
                  <a:pt x="158" y="450"/>
                </a:lnTo>
                <a:lnTo>
                  <a:pt x="142" y="446"/>
                </a:lnTo>
                <a:lnTo>
                  <a:pt x="142" y="446"/>
                </a:lnTo>
                <a:lnTo>
                  <a:pt x="138" y="444"/>
                </a:lnTo>
                <a:lnTo>
                  <a:pt x="130" y="440"/>
                </a:lnTo>
                <a:lnTo>
                  <a:pt x="115" y="436"/>
                </a:lnTo>
                <a:lnTo>
                  <a:pt x="108" y="433"/>
                </a:lnTo>
                <a:lnTo>
                  <a:pt x="98" y="432"/>
                </a:lnTo>
                <a:lnTo>
                  <a:pt x="98" y="432"/>
                </a:lnTo>
                <a:lnTo>
                  <a:pt x="89" y="432"/>
                </a:lnTo>
                <a:lnTo>
                  <a:pt x="79" y="433"/>
                </a:lnTo>
                <a:lnTo>
                  <a:pt x="70" y="437"/>
                </a:lnTo>
                <a:lnTo>
                  <a:pt x="61" y="442"/>
                </a:lnTo>
                <a:lnTo>
                  <a:pt x="53" y="448"/>
                </a:lnTo>
                <a:lnTo>
                  <a:pt x="47" y="455"/>
                </a:lnTo>
                <a:lnTo>
                  <a:pt x="41" y="462"/>
                </a:lnTo>
                <a:lnTo>
                  <a:pt x="36" y="470"/>
                </a:lnTo>
                <a:lnTo>
                  <a:pt x="36" y="470"/>
                </a:lnTo>
                <a:lnTo>
                  <a:pt x="34" y="479"/>
                </a:lnTo>
                <a:lnTo>
                  <a:pt x="31" y="486"/>
                </a:lnTo>
                <a:lnTo>
                  <a:pt x="30" y="500"/>
                </a:lnTo>
                <a:lnTo>
                  <a:pt x="31" y="511"/>
                </a:lnTo>
                <a:lnTo>
                  <a:pt x="31" y="518"/>
                </a:lnTo>
                <a:lnTo>
                  <a:pt x="31" y="518"/>
                </a:lnTo>
                <a:lnTo>
                  <a:pt x="32" y="522"/>
                </a:lnTo>
                <a:lnTo>
                  <a:pt x="34" y="526"/>
                </a:lnTo>
                <a:lnTo>
                  <a:pt x="38" y="536"/>
                </a:lnTo>
                <a:lnTo>
                  <a:pt x="44" y="546"/>
                </a:lnTo>
                <a:lnTo>
                  <a:pt x="46" y="550"/>
                </a:lnTo>
                <a:lnTo>
                  <a:pt x="46" y="552"/>
                </a:lnTo>
                <a:lnTo>
                  <a:pt x="46" y="552"/>
                </a:lnTo>
                <a:lnTo>
                  <a:pt x="42" y="559"/>
                </a:lnTo>
                <a:lnTo>
                  <a:pt x="35" y="572"/>
                </a:lnTo>
                <a:lnTo>
                  <a:pt x="30" y="581"/>
                </a:lnTo>
                <a:lnTo>
                  <a:pt x="28" y="589"/>
                </a:lnTo>
                <a:lnTo>
                  <a:pt x="26" y="598"/>
                </a:lnTo>
                <a:lnTo>
                  <a:pt x="26" y="605"/>
                </a:lnTo>
                <a:lnTo>
                  <a:pt x="26" y="605"/>
                </a:lnTo>
                <a:lnTo>
                  <a:pt x="31" y="630"/>
                </a:lnTo>
                <a:lnTo>
                  <a:pt x="34" y="637"/>
                </a:lnTo>
                <a:lnTo>
                  <a:pt x="35" y="638"/>
                </a:lnTo>
                <a:lnTo>
                  <a:pt x="36" y="638"/>
                </a:lnTo>
                <a:lnTo>
                  <a:pt x="36" y="638"/>
                </a:lnTo>
                <a:lnTo>
                  <a:pt x="36" y="638"/>
                </a:lnTo>
                <a:lnTo>
                  <a:pt x="36" y="641"/>
                </a:lnTo>
                <a:lnTo>
                  <a:pt x="32" y="649"/>
                </a:lnTo>
                <a:lnTo>
                  <a:pt x="29" y="659"/>
                </a:lnTo>
                <a:lnTo>
                  <a:pt x="26" y="667"/>
                </a:lnTo>
                <a:lnTo>
                  <a:pt x="26" y="667"/>
                </a:lnTo>
                <a:lnTo>
                  <a:pt x="22" y="691"/>
                </a:lnTo>
                <a:lnTo>
                  <a:pt x="22" y="691"/>
                </a:lnTo>
                <a:lnTo>
                  <a:pt x="7" y="763"/>
                </a:lnTo>
                <a:lnTo>
                  <a:pt x="7" y="763"/>
                </a:lnTo>
                <a:lnTo>
                  <a:pt x="5" y="779"/>
                </a:lnTo>
                <a:lnTo>
                  <a:pt x="4" y="792"/>
                </a:lnTo>
                <a:lnTo>
                  <a:pt x="5" y="802"/>
                </a:lnTo>
                <a:lnTo>
                  <a:pt x="6" y="804"/>
                </a:lnTo>
                <a:lnTo>
                  <a:pt x="7" y="806"/>
                </a:lnTo>
                <a:lnTo>
                  <a:pt x="7" y="806"/>
                </a:lnTo>
                <a:lnTo>
                  <a:pt x="12" y="809"/>
                </a:lnTo>
                <a:lnTo>
                  <a:pt x="19" y="809"/>
                </a:lnTo>
                <a:lnTo>
                  <a:pt x="25" y="810"/>
                </a:lnTo>
                <a:lnTo>
                  <a:pt x="26" y="810"/>
                </a:lnTo>
                <a:lnTo>
                  <a:pt x="26" y="811"/>
                </a:lnTo>
                <a:lnTo>
                  <a:pt x="26" y="811"/>
                </a:lnTo>
                <a:lnTo>
                  <a:pt x="25" y="815"/>
                </a:lnTo>
                <a:lnTo>
                  <a:pt x="25" y="822"/>
                </a:lnTo>
                <a:lnTo>
                  <a:pt x="26" y="840"/>
                </a:lnTo>
                <a:lnTo>
                  <a:pt x="26" y="840"/>
                </a:lnTo>
                <a:lnTo>
                  <a:pt x="28" y="845"/>
                </a:lnTo>
                <a:lnTo>
                  <a:pt x="30" y="850"/>
                </a:lnTo>
                <a:lnTo>
                  <a:pt x="35" y="862"/>
                </a:lnTo>
                <a:lnTo>
                  <a:pt x="40" y="875"/>
                </a:lnTo>
                <a:lnTo>
                  <a:pt x="41" y="881"/>
                </a:lnTo>
                <a:lnTo>
                  <a:pt x="41" y="888"/>
                </a:lnTo>
                <a:lnTo>
                  <a:pt x="41" y="888"/>
                </a:lnTo>
                <a:lnTo>
                  <a:pt x="37" y="924"/>
                </a:lnTo>
                <a:lnTo>
                  <a:pt x="36" y="946"/>
                </a:lnTo>
                <a:lnTo>
                  <a:pt x="36" y="946"/>
                </a:lnTo>
                <a:lnTo>
                  <a:pt x="34" y="949"/>
                </a:lnTo>
                <a:lnTo>
                  <a:pt x="29" y="958"/>
                </a:lnTo>
                <a:lnTo>
                  <a:pt x="22" y="972"/>
                </a:lnTo>
                <a:lnTo>
                  <a:pt x="19" y="980"/>
                </a:lnTo>
                <a:lnTo>
                  <a:pt x="17" y="989"/>
                </a:lnTo>
                <a:lnTo>
                  <a:pt x="17" y="989"/>
                </a:lnTo>
                <a:lnTo>
                  <a:pt x="11" y="1010"/>
                </a:lnTo>
                <a:lnTo>
                  <a:pt x="5" y="1036"/>
                </a:lnTo>
                <a:lnTo>
                  <a:pt x="2" y="1049"/>
                </a:lnTo>
                <a:lnTo>
                  <a:pt x="0" y="1061"/>
                </a:lnTo>
                <a:lnTo>
                  <a:pt x="0" y="1072"/>
                </a:lnTo>
                <a:lnTo>
                  <a:pt x="2" y="1080"/>
                </a:lnTo>
                <a:lnTo>
                  <a:pt x="2" y="1080"/>
                </a:lnTo>
                <a:lnTo>
                  <a:pt x="7" y="1087"/>
                </a:lnTo>
                <a:lnTo>
                  <a:pt x="13" y="1092"/>
                </a:lnTo>
                <a:lnTo>
                  <a:pt x="19" y="1098"/>
                </a:lnTo>
                <a:lnTo>
                  <a:pt x="28" y="1102"/>
                </a:lnTo>
                <a:lnTo>
                  <a:pt x="40" y="1106"/>
                </a:lnTo>
                <a:lnTo>
                  <a:pt x="46" y="1109"/>
                </a:lnTo>
                <a:lnTo>
                  <a:pt x="46" y="1109"/>
                </a:lnTo>
                <a:lnTo>
                  <a:pt x="44" y="1141"/>
                </a:lnTo>
                <a:lnTo>
                  <a:pt x="42" y="1165"/>
                </a:lnTo>
                <a:lnTo>
                  <a:pt x="41" y="1181"/>
                </a:lnTo>
                <a:lnTo>
                  <a:pt x="41" y="1181"/>
                </a:lnTo>
                <a:lnTo>
                  <a:pt x="35" y="1204"/>
                </a:lnTo>
                <a:lnTo>
                  <a:pt x="34" y="1213"/>
                </a:lnTo>
                <a:lnTo>
                  <a:pt x="34" y="1217"/>
                </a:lnTo>
                <a:lnTo>
                  <a:pt x="36" y="1219"/>
                </a:lnTo>
                <a:lnTo>
                  <a:pt x="50" y="1224"/>
                </a:lnTo>
                <a:lnTo>
                  <a:pt x="50" y="1224"/>
                </a:lnTo>
                <a:lnTo>
                  <a:pt x="52" y="1230"/>
                </a:lnTo>
                <a:lnTo>
                  <a:pt x="52" y="1246"/>
                </a:lnTo>
                <a:lnTo>
                  <a:pt x="52" y="1255"/>
                </a:lnTo>
                <a:lnTo>
                  <a:pt x="50" y="1265"/>
                </a:lnTo>
                <a:lnTo>
                  <a:pt x="48" y="1274"/>
                </a:lnTo>
                <a:lnTo>
                  <a:pt x="46" y="1282"/>
                </a:lnTo>
                <a:lnTo>
                  <a:pt x="46" y="1282"/>
                </a:lnTo>
                <a:lnTo>
                  <a:pt x="41" y="1291"/>
                </a:lnTo>
                <a:lnTo>
                  <a:pt x="38" y="1297"/>
                </a:lnTo>
                <a:lnTo>
                  <a:pt x="36" y="1310"/>
                </a:lnTo>
                <a:lnTo>
                  <a:pt x="36" y="1310"/>
                </a:lnTo>
                <a:lnTo>
                  <a:pt x="34" y="1326"/>
                </a:lnTo>
                <a:lnTo>
                  <a:pt x="34" y="1346"/>
                </a:lnTo>
                <a:lnTo>
                  <a:pt x="32" y="1369"/>
                </a:lnTo>
                <a:lnTo>
                  <a:pt x="31" y="1387"/>
                </a:lnTo>
                <a:lnTo>
                  <a:pt x="31" y="1387"/>
                </a:lnTo>
                <a:lnTo>
                  <a:pt x="30" y="1394"/>
                </a:lnTo>
                <a:lnTo>
                  <a:pt x="28" y="1400"/>
                </a:lnTo>
                <a:lnTo>
                  <a:pt x="24" y="1412"/>
                </a:lnTo>
                <a:lnTo>
                  <a:pt x="23" y="1418"/>
                </a:lnTo>
                <a:lnTo>
                  <a:pt x="23" y="1427"/>
                </a:lnTo>
                <a:lnTo>
                  <a:pt x="24" y="1435"/>
                </a:lnTo>
                <a:lnTo>
                  <a:pt x="26" y="1445"/>
                </a:lnTo>
                <a:lnTo>
                  <a:pt x="26" y="1445"/>
                </a:lnTo>
                <a:lnTo>
                  <a:pt x="30" y="1454"/>
                </a:lnTo>
                <a:lnTo>
                  <a:pt x="35" y="1464"/>
                </a:lnTo>
                <a:lnTo>
                  <a:pt x="38" y="1471"/>
                </a:lnTo>
                <a:lnTo>
                  <a:pt x="44" y="1476"/>
                </a:lnTo>
                <a:lnTo>
                  <a:pt x="49" y="1481"/>
                </a:lnTo>
                <a:lnTo>
                  <a:pt x="54" y="1483"/>
                </a:lnTo>
                <a:lnTo>
                  <a:pt x="60" y="1484"/>
                </a:lnTo>
                <a:lnTo>
                  <a:pt x="65" y="1483"/>
                </a:lnTo>
                <a:lnTo>
                  <a:pt x="65" y="1483"/>
                </a:lnTo>
                <a:lnTo>
                  <a:pt x="70" y="1481"/>
                </a:lnTo>
                <a:lnTo>
                  <a:pt x="76" y="1475"/>
                </a:lnTo>
                <a:lnTo>
                  <a:pt x="80" y="1469"/>
                </a:lnTo>
                <a:lnTo>
                  <a:pt x="85" y="1460"/>
                </a:lnTo>
                <a:lnTo>
                  <a:pt x="89" y="1452"/>
                </a:lnTo>
                <a:lnTo>
                  <a:pt x="91" y="1441"/>
                </a:lnTo>
                <a:lnTo>
                  <a:pt x="92" y="1432"/>
                </a:lnTo>
                <a:lnTo>
                  <a:pt x="94" y="1421"/>
                </a:lnTo>
                <a:lnTo>
                  <a:pt x="94" y="1421"/>
                </a:lnTo>
                <a:lnTo>
                  <a:pt x="94" y="1408"/>
                </a:lnTo>
                <a:lnTo>
                  <a:pt x="96" y="1404"/>
                </a:lnTo>
                <a:lnTo>
                  <a:pt x="97" y="1397"/>
                </a:lnTo>
                <a:lnTo>
                  <a:pt x="98" y="1378"/>
                </a:lnTo>
                <a:lnTo>
                  <a:pt x="98" y="1378"/>
                </a:lnTo>
                <a:lnTo>
                  <a:pt x="98" y="1330"/>
                </a:lnTo>
                <a:lnTo>
                  <a:pt x="98" y="1310"/>
                </a:lnTo>
                <a:lnTo>
                  <a:pt x="98" y="1310"/>
                </a:lnTo>
                <a:lnTo>
                  <a:pt x="101" y="1295"/>
                </a:lnTo>
                <a:lnTo>
                  <a:pt x="104" y="1282"/>
                </a:lnTo>
                <a:lnTo>
                  <a:pt x="106" y="1277"/>
                </a:lnTo>
                <a:lnTo>
                  <a:pt x="108" y="1272"/>
                </a:lnTo>
                <a:lnTo>
                  <a:pt x="108" y="1272"/>
                </a:lnTo>
                <a:lnTo>
                  <a:pt x="114" y="1261"/>
                </a:lnTo>
                <a:lnTo>
                  <a:pt x="120" y="1247"/>
                </a:lnTo>
                <a:lnTo>
                  <a:pt x="127" y="1229"/>
                </a:lnTo>
                <a:lnTo>
                  <a:pt x="146" y="1224"/>
                </a:lnTo>
                <a:lnTo>
                  <a:pt x="156" y="1162"/>
                </a:lnTo>
                <a:lnTo>
                  <a:pt x="156" y="1162"/>
                </a:lnTo>
                <a:lnTo>
                  <a:pt x="190" y="1181"/>
                </a:lnTo>
                <a:lnTo>
                  <a:pt x="199" y="1186"/>
                </a:lnTo>
                <a:lnTo>
                  <a:pt x="204" y="1234"/>
                </a:lnTo>
                <a:lnTo>
                  <a:pt x="204" y="1234"/>
                </a:lnTo>
                <a:lnTo>
                  <a:pt x="212" y="1313"/>
                </a:lnTo>
                <a:lnTo>
                  <a:pt x="217" y="1361"/>
                </a:lnTo>
                <a:lnTo>
                  <a:pt x="218" y="1379"/>
                </a:lnTo>
                <a:lnTo>
                  <a:pt x="218" y="1392"/>
                </a:lnTo>
                <a:lnTo>
                  <a:pt x="218" y="1392"/>
                </a:lnTo>
                <a:lnTo>
                  <a:pt x="218" y="1414"/>
                </a:lnTo>
                <a:lnTo>
                  <a:pt x="218" y="1439"/>
                </a:lnTo>
                <a:lnTo>
                  <a:pt x="218" y="1469"/>
                </a:lnTo>
                <a:lnTo>
                  <a:pt x="218" y="1469"/>
                </a:lnTo>
                <a:lnTo>
                  <a:pt x="215" y="1466"/>
                </a:lnTo>
                <a:lnTo>
                  <a:pt x="212" y="1466"/>
                </a:lnTo>
                <a:lnTo>
                  <a:pt x="210" y="1468"/>
                </a:lnTo>
                <a:lnTo>
                  <a:pt x="209" y="1469"/>
                </a:lnTo>
                <a:lnTo>
                  <a:pt x="209" y="1469"/>
                </a:lnTo>
                <a:lnTo>
                  <a:pt x="208" y="1472"/>
                </a:lnTo>
                <a:lnTo>
                  <a:pt x="206" y="1476"/>
                </a:lnTo>
                <a:lnTo>
                  <a:pt x="205" y="1481"/>
                </a:lnTo>
                <a:lnTo>
                  <a:pt x="204" y="1488"/>
                </a:lnTo>
                <a:lnTo>
                  <a:pt x="204" y="1488"/>
                </a:lnTo>
                <a:lnTo>
                  <a:pt x="202" y="1504"/>
                </a:lnTo>
                <a:lnTo>
                  <a:pt x="198" y="1525"/>
                </a:lnTo>
                <a:lnTo>
                  <a:pt x="198" y="1544"/>
                </a:lnTo>
                <a:lnTo>
                  <a:pt x="198" y="1552"/>
                </a:lnTo>
                <a:lnTo>
                  <a:pt x="199" y="1555"/>
                </a:lnTo>
                <a:lnTo>
                  <a:pt x="199" y="1555"/>
                </a:lnTo>
                <a:lnTo>
                  <a:pt x="208" y="1561"/>
                </a:lnTo>
                <a:lnTo>
                  <a:pt x="223" y="1568"/>
                </a:lnTo>
                <a:lnTo>
                  <a:pt x="241" y="1577"/>
                </a:lnTo>
                <a:lnTo>
                  <a:pt x="250" y="1579"/>
                </a:lnTo>
                <a:lnTo>
                  <a:pt x="257" y="1579"/>
                </a:lnTo>
                <a:lnTo>
                  <a:pt x="257" y="1579"/>
                </a:lnTo>
                <a:lnTo>
                  <a:pt x="270" y="1579"/>
                </a:lnTo>
                <a:lnTo>
                  <a:pt x="276" y="1578"/>
                </a:lnTo>
                <a:lnTo>
                  <a:pt x="282" y="1577"/>
                </a:lnTo>
                <a:lnTo>
                  <a:pt x="287" y="1576"/>
                </a:lnTo>
                <a:lnTo>
                  <a:pt x="292" y="1572"/>
                </a:lnTo>
                <a:lnTo>
                  <a:pt x="294" y="1567"/>
                </a:lnTo>
                <a:lnTo>
                  <a:pt x="295" y="1560"/>
                </a:lnTo>
                <a:lnTo>
                  <a:pt x="295" y="1560"/>
                </a:lnTo>
                <a:lnTo>
                  <a:pt x="295" y="1553"/>
                </a:lnTo>
                <a:lnTo>
                  <a:pt x="295" y="1547"/>
                </a:lnTo>
                <a:lnTo>
                  <a:pt x="294" y="1542"/>
                </a:lnTo>
                <a:lnTo>
                  <a:pt x="292" y="1537"/>
                </a:lnTo>
                <a:lnTo>
                  <a:pt x="286" y="1528"/>
                </a:lnTo>
                <a:lnTo>
                  <a:pt x="276" y="1512"/>
                </a:lnTo>
                <a:lnTo>
                  <a:pt x="276" y="1512"/>
                </a:lnTo>
                <a:lnTo>
                  <a:pt x="271" y="1504"/>
                </a:lnTo>
                <a:lnTo>
                  <a:pt x="269" y="1495"/>
                </a:lnTo>
                <a:lnTo>
                  <a:pt x="266" y="1489"/>
                </a:lnTo>
                <a:lnTo>
                  <a:pt x="266" y="1483"/>
                </a:lnTo>
                <a:lnTo>
                  <a:pt x="266" y="1476"/>
                </a:lnTo>
                <a:lnTo>
                  <a:pt x="266" y="1474"/>
                </a:lnTo>
                <a:lnTo>
                  <a:pt x="266" y="1474"/>
                </a:lnTo>
                <a:lnTo>
                  <a:pt x="270" y="1465"/>
                </a:lnTo>
                <a:lnTo>
                  <a:pt x="272" y="1458"/>
                </a:lnTo>
                <a:lnTo>
                  <a:pt x="272" y="1456"/>
                </a:lnTo>
                <a:lnTo>
                  <a:pt x="271" y="1454"/>
                </a:lnTo>
                <a:lnTo>
                  <a:pt x="271" y="1454"/>
                </a:lnTo>
                <a:lnTo>
                  <a:pt x="268" y="1451"/>
                </a:lnTo>
                <a:lnTo>
                  <a:pt x="265" y="1444"/>
                </a:lnTo>
                <a:lnTo>
                  <a:pt x="263" y="1436"/>
                </a:lnTo>
                <a:lnTo>
                  <a:pt x="262" y="1430"/>
                </a:lnTo>
                <a:lnTo>
                  <a:pt x="262" y="1430"/>
                </a:lnTo>
                <a:lnTo>
                  <a:pt x="264" y="1415"/>
                </a:lnTo>
                <a:lnTo>
                  <a:pt x="270" y="1384"/>
                </a:lnTo>
                <a:lnTo>
                  <a:pt x="281" y="1325"/>
                </a:lnTo>
                <a:lnTo>
                  <a:pt x="281" y="1325"/>
                </a:lnTo>
                <a:lnTo>
                  <a:pt x="282" y="1315"/>
                </a:lnTo>
                <a:lnTo>
                  <a:pt x="282" y="1302"/>
                </a:lnTo>
                <a:lnTo>
                  <a:pt x="282" y="1276"/>
                </a:lnTo>
                <a:lnTo>
                  <a:pt x="278" y="1252"/>
                </a:lnTo>
                <a:lnTo>
                  <a:pt x="277" y="1243"/>
                </a:lnTo>
                <a:lnTo>
                  <a:pt x="276" y="1238"/>
                </a:lnTo>
                <a:lnTo>
                  <a:pt x="276" y="1238"/>
                </a:lnTo>
                <a:lnTo>
                  <a:pt x="275" y="1235"/>
                </a:lnTo>
                <a:lnTo>
                  <a:pt x="274" y="1228"/>
                </a:lnTo>
                <a:lnTo>
                  <a:pt x="272" y="1210"/>
                </a:lnTo>
                <a:lnTo>
                  <a:pt x="271" y="1186"/>
                </a:lnTo>
                <a:lnTo>
                  <a:pt x="271" y="1186"/>
                </a:lnTo>
                <a:lnTo>
                  <a:pt x="286" y="1180"/>
                </a:lnTo>
                <a:lnTo>
                  <a:pt x="296" y="1175"/>
                </a:lnTo>
                <a:lnTo>
                  <a:pt x="299" y="1172"/>
                </a:lnTo>
                <a:lnTo>
                  <a:pt x="300" y="1171"/>
                </a:lnTo>
                <a:lnTo>
                  <a:pt x="300" y="1171"/>
                </a:lnTo>
                <a:lnTo>
                  <a:pt x="300" y="1157"/>
                </a:lnTo>
                <a:lnTo>
                  <a:pt x="300" y="1126"/>
                </a:lnTo>
                <a:lnTo>
                  <a:pt x="300" y="1061"/>
                </a:lnTo>
                <a:lnTo>
                  <a:pt x="300" y="1061"/>
                </a:lnTo>
                <a:lnTo>
                  <a:pt x="301" y="1021"/>
                </a:lnTo>
                <a:lnTo>
                  <a:pt x="301" y="1006"/>
                </a:lnTo>
                <a:lnTo>
                  <a:pt x="301" y="1000"/>
                </a:lnTo>
                <a:lnTo>
                  <a:pt x="300" y="994"/>
                </a:lnTo>
                <a:lnTo>
                  <a:pt x="300" y="994"/>
                </a:lnTo>
                <a:lnTo>
                  <a:pt x="296" y="978"/>
                </a:lnTo>
                <a:lnTo>
                  <a:pt x="293" y="968"/>
                </a:lnTo>
                <a:lnTo>
                  <a:pt x="286" y="955"/>
                </a:lnTo>
                <a:lnTo>
                  <a:pt x="286" y="955"/>
                </a:lnTo>
                <a:lnTo>
                  <a:pt x="272" y="932"/>
                </a:lnTo>
                <a:lnTo>
                  <a:pt x="266" y="922"/>
                </a:lnTo>
                <a:lnTo>
                  <a:pt x="266" y="922"/>
                </a:lnTo>
                <a:lnTo>
                  <a:pt x="265" y="917"/>
                </a:lnTo>
                <a:lnTo>
                  <a:pt x="263" y="908"/>
                </a:lnTo>
                <a:lnTo>
                  <a:pt x="260" y="886"/>
                </a:lnTo>
                <a:lnTo>
                  <a:pt x="257" y="854"/>
                </a:lnTo>
                <a:lnTo>
                  <a:pt x="257" y="854"/>
                </a:lnTo>
                <a:lnTo>
                  <a:pt x="264" y="866"/>
                </a:lnTo>
                <a:lnTo>
                  <a:pt x="272" y="876"/>
                </a:lnTo>
                <a:lnTo>
                  <a:pt x="276" y="881"/>
                </a:lnTo>
                <a:lnTo>
                  <a:pt x="281" y="883"/>
                </a:lnTo>
                <a:lnTo>
                  <a:pt x="281" y="883"/>
                </a:lnTo>
                <a:lnTo>
                  <a:pt x="296" y="890"/>
                </a:lnTo>
                <a:lnTo>
                  <a:pt x="304" y="893"/>
                </a:lnTo>
                <a:lnTo>
                  <a:pt x="310" y="893"/>
                </a:lnTo>
                <a:lnTo>
                  <a:pt x="310" y="893"/>
                </a:lnTo>
                <a:lnTo>
                  <a:pt x="353" y="888"/>
                </a:lnTo>
                <a:lnTo>
                  <a:pt x="353" y="888"/>
                </a:lnTo>
                <a:lnTo>
                  <a:pt x="355" y="889"/>
                </a:lnTo>
                <a:lnTo>
                  <a:pt x="361" y="892"/>
                </a:lnTo>
                <a:lnTo>
                  <a:pt x="365" y="893"/>
                </a:lnTo>
                <a:lnTo>
                  <a:pt x="368" y="892"/>
                </a:lnTo>
                <a:lnTo>
                  <a:pt x="373" y="890"/>
                </a:lnTo>
                <a:lnTo>
                  <a:pt x="377" y="888"/>
                </a:lnTo>
                <a:lnTo>
                  <a:pt x="377" y="888"/>
                </a:lnTo>
                <a:lnTo>
                  <a:pt x="382" y="883"/>
                </a:lnTo>
                <a:lnTo>
                  <a:pt x="384" y="883"/>
                </a:lnTo>
                <a:lnTo>
                  <a:pt x="386" y="882"/>
                </a:lnTo>
                <a:lnTo>
                  <a:pt x="391" y="878"/>
                </a:lnTo>
                <a:lnTo>
                  <a:pt x="391" y="878"/>
                </a:lnTo>
                <a:lnTo>
                  <a:pt x="398" y="871"/>
                </a:lnTo>
                <a:lnTo>
                  <a:pt x="403" y="863"/>
                </a:lnTo>
                <a:lnTo>
                  <a:pt x="408" y="853"/>
                </a:lnTo>
                <a:lnTo>
                  <a:pt x="410" y="845"/>
                </a:lnTo>
                <a:lnTo>
                  <a:pt x="410" y="845"/>
                </a:lnTo>
                <a:lnTo>
                  <a:pt x="414" y="835"/>
                </a:lnTo>
                <a:lnTo>
                  <a:pt x="418" y="827"/>
                </a:lnTo>
                <a:lnTo>
                  <a:pt x="420" y="820"/>
                </a:lnTo>
                <a:lnTo>
                  <a:pt x="421" y="817"/>
                </a:lnTo>
                <a:lnTo>
                  <a:pt x="420" y="816"/>
                </a:lnTo>
                <a:lnTo>
                  <a:pt x="420" y="816"/>
                </a:lnTo>
                <a:lnTo>
                  <a:pt x="415" y="810"/>
                </a:lnTo>
                <a:lnTo>
                  <a:pt x="407" y="800"/>
                </a:lnTo>
                <a:lnTo>
                  <a:pt x="396" y="787"/>
                </a:lnTo>
                <a:lnTo>
                  <a:pt x="396" y="787"/>
                </a:lnTo>
                <a:lnTo>
                  <a:pt x="396" y="773"/>
                </a:lnTo>
                <a:lnTo>
                  <a:pt x="397" y="760"/>
                </a:lnTo>
                <a:lnTo>
                  <a:pt x="398" y="754"/>
                </a:lnTo>
                <a:lnTo>
                  <a:pt x="401" y="749"/>
                </a:lnTo>
                <a:lnTo>
                  <a:pt x="401" y="749"/>
                </a:lnTo>
                <a:lnTo>
                  <a:pt x="408" y="736"/>
                </a:lnTo>
                <a:lnTo>
                  <a:pt x="418" y="716"/>
                </a:lnTo>
                <a:lnTo>
                  <a:pt x="427" y="696"/>
                </a:lnTo>
                <a:lnTo>
                  <a:pt x="434" y="682"/>
                </a:lnTo>
                <a:lnTo>
                  <a:pt x="434" y="682"/>
                </a:lnTo>
                <a:lnTo>
                  <a:pt x="442" y="666"/>
                </a:lnTo>
                <a:lnTo>
                  <a:pt x="451" y="643"/>
                </a:lnTo>
                <a:lnTo>
                  <a:pt x="463" y="610"/>
                </a:lnTo>
                <a:lnTo>
                  <a:pt x="463" y="610"/>
                </a:lnTo>
                <a:lnTo>
                  <a:pt x="463" y="610"/>
                </a:lnTo>
                <a:lnTo>
                  <a:pt x="463" y="610"/>
                </a:lnTo>
                <a:lnTo>
                  <a:pt x="463" y="610"/>
                </a:lnTo>
                <a:lnTo>
                  <a:pt x="461" y="690"/>
                </a:lnTo>
                <a:lnTo>
                  <a:pt x="460" y="744"/>
                </a:lnTo>
                <a:lnTo>
                  <a:pt x="458" y="773"/>
                </a:lnTo>
                <a:lnTo>
                  <a:pt x="458" y="773"/>
                </a:lnTo>
                <a:lnTo>
                  <a:pt x="458" y="778"/>
                </a:lnTo>
                <a:lnTo>
                  <a:pt x="458" y="784"/>
                </a:lnTo>
                <a:lnTo>
                  <a:pt x="460" y="794"/>
                </a:lnTo>
                <a:lnTo>
                  <a:pt x="463" y="806"/>
                </a:lnTo>
                <a:lnTo>
                  <a:pt x="463" y="806"/>
                </a:lnTo>
                <a:lnTo>
                  <a:pt x="463" y="809"/>
                </a:lnTo>
                <a:lnTo>
                  <a:pt x="463" y="826"/>
                </a:lnTo>
                <a:lnTo>
                  <a:pt x="463" y="826"/>
                </a:lnTo>
                <a:lnTo>
                  <a:pt x="468" y="882"/>
                </a:lnTo>
                <a:lnTo>
                  <a:pt x="472" y="919"/>
                </a:lnTo>
                <a:lnTo>
                  <a:pt x="473" y="950"/>
                </a:lnTo>
                <a:lnTo>
                  <a:pt x="473" y="950"/>
                </a:lnTo>
                <a:lnTo>
                  <a:pt x="474" y="1031"/>
                </a:lnTo>
                <a:lnTo>
                  <a:pt x="474" y="1072"/>
                </a:lnTo>
                <a:lnTo>
                  <a:pt x="473" y="1094"/>
                </a:lnTo>
                <a:lnTo>
                  <a:pt x="473" y="1094"/>
                </a:lnTo>
                <a:lnTo>
                  <a:pt x="469" y="1112"/>
                </a:lnTo>
                <a:lnTo>
                  <a:pt x="467" y="1121"/>
                </a:lnTo>
                <a:lnTo>
                  <a:pt x="463" y="1128"/>
                </a:lnTo>
                <a:lnTo>
                  <a:pt x="463" y="1128"/>
                </a:lnTo>
                <a:lnTo>
                  <a:pt x="462" y="1130"/>
                </a:lnTo>
                <a:lnTo>
                  <a:pt x="461" y="1134"/>
                </a:lnTo>
                <a:lnTo>
                  <a:pt x="462" y="1140"/>
                </a:lnTo>
                <a:lnTo>
                  <a:pt x="463" y="1147"/>
                </a:lnTo>
                <a:lnTo>
                  <a:pt x="463" y="1147"/>
                </a:lnTo>
                <a:lnTo>
                  <a:pt x="462" y="1156"/>
                </a:lnTo>
                <a:lnTo>
                  <a:pt x="460" y="1178"/>
                </a:lnTo>
                <a:lnTo>
                  <a:pt x="457" y="1207"/>
                </a:lnTo>
                <a:lnTo>
                  <a:pt x="457" y="1223"/>
                </a:lnTo>
                <a:lnTo>
                  <a:pt x="458" y="1238"/>
                </a:lnTo>
                <a:lnTo>
                  <a:pt x="458" y="1238"/>
                </a:lnTo>
                <a:lnTo>
                  <a:pt x="463" y="1268"/>
                </a:lnTo>
                <a:lnTo>
                  <a:pt x="469" y="1297"/>
                </a:lnTo>
                <a:lnTo>
                  <a:pt x="478" y="1334"/>
                </a:lnTo>
                <a:lnTo>
                  <a:pt x="478" y="1334"/>
                </a:lnTo>
                <a:lnTo>
                  <a:pt x="479" y="1340"/>
                </a:lnTo>
                <a:lnTo>
                  <a:pt x="481" y="1343"/>
                </a:lnTo>
                <a:lnTo>
                  <a:pt x="482" y="1344"/>
                </a:lnTo>
                <a:lnTo>
                  <a:pt x="482" y="1344"/>
                </a:lnTo>
                <a:lnTo>
                  <a:pt x="476" y="1349"/>
                </a:lnTo>
                <a:lnTo>
                  <a:pt x="472" y="1354"/>
                </a:lnTo>
                <a:lnTo>
                  <a:pt x="468" y="1358"/>
                </a:lnTo>
                <a:lnTo>
                  <a:pt x="468" y="1358"/>
                </a:lnTo>
                <a:lnTo>
                  <a:pt x="467" y="1361"/>
                </a:lnTo>
                <a:lnTo>
                  <a:pt x="467" y="1361"/>
                </a:lnTo>
                <a:lnTo>
                  <a:pt x="468" y="1364"/>
                </a:lnTo>
                <a:lnTo>
                  <a:pt x="468" y="1382"/>
                </a:lnTo>
                <a:lnTo>
                  <a:pt x="468" y="1382"/>
                </a:lnTo>
                <a:lnTo>
                  <a:pt x="466" y="1406"/>
                </a:lnTo>
                <a:lnTo>
                  <a:pt x="463" y="1433"/>
                </a:lnTo>
                <a:lnTo>
                  <a:pt x="463" y="1446"/>
                </a:lnTo>
                <a:lnTo>
                  <a:pt x="464" y="1457"/>
                </a:lnTo>
                <a:lnTo>
                  <a:pt x="467" y="1466"/>
                </a:lnTo>
                <a:lnTo>
                  <a:pt x="469" y="1470"/>
                </a:lnTo>
                <a:lnTo>
                  <a:pt x="473" y="1474"/>
                </a:lnTo>
                <a:lnTo>
                  <a:pt x="473" y="1474"/>
                </a:lnTo>
                <a:lnTo>
                  <a:pt x="480" y="1478"/>
                </a:lnTo>
                <a:lnTo>
                  <a:pt x="488" y="1480"/>
                </a:lnTo>
                <a:lnTo>
                  <a:pt x="498" y="1481"/>
                </a:lnTo>
                <a:lnTo>
                  <a:pt x="506" y="1480"/>
                </a:lnTo>
                <a:lnTo>
                  <a:pt x="522" y="1477"/>
                </a:lnTo>
                <a:lnTo>
                  <a:pt x="530" y="1474"/>
                </a:lnTo>
                <a:lnTo>
                  <a:pt x="530" y="1474"/>
                </a:lnTo>
                <a:lnTo>
                  <a:pt x="533" y="1470"/>
                </a:lnTo>
                <a:lnTo>
                  <a:pt x="535" y="1464"/>
                </a:lnTo>
                <a:lnTo>
                  <a:pt x="539" y="1442"/>
                </a:lnTo>
                <a:lnTo>
                  <a:pt x="540" y="1430"/>
                </a:lnTo>
                <a:lnTo>
                  <a:pt x="541" y="1416"/>
                </a:lnTo>
                <a:lnTo>
                  <a:pt x="541" y="1404"/>
                </a:lnTo>
                <a:lnTo>
                  <a:pt x="540" y="1392"/>
                </a:lnTo>
                <a:lnTo>
                  <a:pt x="540" y="1392"/>
                </a:lnTo>
                <a:lnTo>
                  <a:pt x="538" y="1381"/>
                </a:lnTo>
                <a:lnTo>
                  <a:pt x="535" y="1372"/>
                </a:lnTo>
                <a:lnTo>
                  <a:pt x="529" y="1356"/>
                </a:lnTo>
                <a:lnTo>
                  <a:pt x="523" y="1343"/>
                </a:lnTo>
                <a:lnTo>
                  <a:pt x="522" y="1338"/>
                </a:lnTo>
                <a:lnTo>
                  <a:pt x="521" y="1334"/>
                </a:lnTo>
                <a:lnTo>
                  <a:pt x="521" y="1334"/>
                </a:lnTo>
                <a:lnTo>
                  <a:pt x="523" y="1308"/>
                </a:lnTo>
                <a:lnTo>
                  <a:pt x="526" y="1282"/>
                </a:lnTo>
                <a:lnTo>
                  <a:pt x="526" y="1282"/>
                </a:lnTo>
                <a:lnTo>
                  <a:pt x="529" y="1262"/>
                </a:lnTo>
                <a:lnTo>
                  <a:pt x="536" y="1228"/>
                </a:lnTo>
                <a:lnTo>
                  <a:pt x="545" y="1195"/>
                </a:lnTo>
                <a:lnTo>
                  <a:pt x="548" y="1184"/>
                </a:lnTo>
                <a:lnTo>
                  <a:pt x="550" y="1181"/>
                </a:lnTo>
                <a:lnTo>
                  <a:pt x="550" y="1181"/>
                </a:lnTo>
                <a:lnTo>
                  <a:pt x="552" y="1181"/>
                </a:lnTo>
                <a:lnTo>
                  <a:pt x="556" y="1178"/>
                </a:lnTo>
                <a:lnTo>
                  <a:pt x="567" y="1171"/>
                </a:lnTo>
                <a:lnTo>
                  <a:pt x="581" y="1162"/>
                </a:lnTo>
                <a:lnTo>
                  <a:pt x="585" y="1157"/>
                </a:lnTo>
                <a:lnTo>
                  <a:pt x="588" y="1152"/>
                </a:lnTo>
                <a:lnTo>
                  <a:pt x="588" y="1152"/>
                </a:lnTo>
                <a:lnTo>
                  <a:pt x="589" y="1145"/>
                </a:lnTo>
                <a:lnTo>
                  <a:pt x="591" y="1134"/>
                </a:lnTo>
                <a:lnTo>
                  <a:pt x="595" y="1106"/>
                </a:lnTo>
                <a:lnTo>
                  <a:pt x="597" y="1070"/>
                </a:lnTo>
                <a:lnTo>
                  <a:pt x="612" y="1051"/>
                </a:lnTo>
                <a:lnTo>
                  <a:pt x="612" y="1051"/>
                </a:lnTo>
                <a:lnTo>
                  <a:pt x="613" y="1030"/>
                </a:lnTo>
                <a:lnTo>
                  <a:pt x="615" y="984"/>
                </a:lnTo>
                <a:lnTo>
                  <a:pt x="618" y="961"/>
                </a:lnTo>
                <a:lnTo>
                  <a:pt x="620" y="941"/>
                </a:lnTo>
                <a:lnTo>
                  <a:pt x="623" y="929"/>
                </a:lnTo>
                <a:lnTo>
                  <a:pt x="625" y="926"/>
                </a:lnTo>
                <a:lnTo>
                  <a:pt x="625" y="925"/>
                </a:lnTo>
                <a:lnTo>
                  <a:pt x="626" y="926"/>
                </a:lnTo>
                <a:lnTo>
                  <a:pt x="626" y="926"/>
                </a:lnTo>
                <a:lnTo>
                  <a:pt x="630" y="932"/>
                </a:lnTo>
                <a:lnTo>
                  <a:pt x="632" y="940"/>
                </a:lnTo>
                <a:lnTo>
                  <a:pt x="639" y="961"/>
                </a:lnTo>
                <a:lnTo>
                  <a:pt x="647" y="985"/>
                </a:lnTo>
                <a:lnTo>
                  <a:pt x="655" y="1008"/>
                </a:lnTo>
                <a:lnTo>
                  <a:pt x="655" y="1008"/>
                </a:lnTo>
                <a:lnTo>
                  <a:pt x="659" y="1020"/>
                </a:lnTo>
                <a:lnTo>
                  <a:pt x="662" y="1033"/>
                </a:lnTo>
                <a:lnTo>
                  <a:pt x="667" y="1063"/>
                </a:lnTo>
                <a:lnTo>
                  <a:pt x="671" y="1092"/>
                </a:lnTo>
                <a:lnTo>
                  <a:pt x="674" y="1114"/>
                </a:lnTo>
                <a:lnTo>
                  <a:pt x="674" y="1114"/>
                </a:lnTo>
                <a:lnTo>
                  <a:pt x="677" y="1128"/>
                </a:lnTo>
                <a:lnTo>
                  <a:pt x="678" y="1139"/>
                </a:lnTo>
                <a:lnTo>
                  <a:pt x="679" y="1148"/>
                </a:lnTo>
                <a:lnTo>
                  <a:pt x="681" y="1152"/>
                </a:lnTo>
                <a:lnTo>
                  <a:pt x="684" y="1157"/>
                </a:lnTo>
                <a:lnTo>
                  <a:pt x="684" y="1157"/>
                </a:lnTo>
                <a:lnTo>
                  <a:pt x="687" y="1160"/>
                </a:lnTo>
                <a:lnTo>
                  <a:pt x="691" y="1164"/>
                </a:lnTo>
                <a:lnTo>
                  <a:pt x="699" y="1169"/>
                </a:lnTo>
                <a:lnTo>
                  <a:pt x="707" y="1171"/>
                </a:lnTo>
                <a:lnTo>
                  <a:pt x="713" y="1172"/>
                </a:lnTo>
                <a:lnTo>
                  <a:pt x="713" y="1172"/>
                </a:lnTo>
                <a:lnTo>
                  <a:pt x="713" y="1171"/>
                </a:lnTo>
                <a:lnTo>
                  <a:pt x="713" y="1171"/>
                </a:lnTo>
                <a:lnTo>
                  <a:pt x="713" y="1172"/>
                </a:lnTo>
                <a:lnTo>
                  <a:pt x="713" y="1172"/>
                </a:lnTo>
                <a:lnTo>
                  <a:pt x="713" y="1172"/>
                </a:lnTo>
                <a:lnTo>
                  <a:pt x="713" y="1188"/>
                </a:lnTo>
                <a:lnTo>
                  <a:pt x="714" y="1217"/>
                </a:lnTo>
                <a:lnTo>
                  <a:pt x="717" y="1277"/>
                </a:lnTo>
                <a:lnTo>
                  <a:pt x="717" y="1277"/>
                </a:lnTo>
                <a:lnTo>
                  <a:pt x="720" y="1291"/>
                </a:lnTo>
                <a:lnTo>
                  <a:pt x="723" y="1309"/>
                </a:lnTo>
                <a:lnTo>
                  <a:pt x="733" y="1352"/>
                </a:lnTo>
                <a:lnTo>
                  <a:pt x="738" y="1374"/>
                </a:lnTo>
                <a:lnTo>
                  <a:pt x="741" y="1393"/>
                </a:lnTo>
                <a:lnTo>
                  <a:pt x="743" y="1409"/>
                </a:lnTo>
                <a:lnTo>
                  <a:pt x="743" y="1416"/>
                </a:lnTo>
                <a:lnTo>
                  <a:pt x="741" y="1421"/>
                </a:lnTo>
                <a:lnTo>
                  <a:pt x="741" y="1421"/>
                </a:lnTo>
                <a:lnTo>
                  <a:pt x="739" y="1430"/>
                </a:lnTo>
                <a:lnTo>
                  <a:pt x="735" y="1441"/>
                </a:lnTo>
                <a:lnTo>
                  <a:pt x="732" y="1466"/>
                </a:lnTo>
                <a:lnTo>
                  <a:pt x="727" y="1512"/>
                </a:lnTo>
                <a:lnTo>
                  <a:pt x="727" y="1512"/>
                </a:lnTo>
                <a:lnTo>
                  <a:pt x="726" y="1524"/>
                </a:lnTo>
                <a:lnTo>
                  <a:pt x="727" y="1529"/>
                </a:lnTo>
                <a:lnTo>
                  <a:pt x="729" y="1534"/>
                </a:lnTo>
                <a:lnTo>
                  <a:pt x="737" y="1541"/>
                </a:lnTo>
                <a:lnTo>
                  <a:pt x="737" y="1541"/>
                </a:lnTo>
                <a:lnTo>
                  <a:pt x="743" y="1546"/>
                </a:lnTo>
                <a:lnTo>
                  <a:pt x="750" y="1552"/>
                </a:lnTo>
                <a:lnTo>
                  <a:pt x="758" y="1556"/>
                </a:lnTo>
                <a:lnTo>
                  <a:pt x="768" y="1560"/>
                </a:lnTo>
                <a:lnTo>
                  <a:pt x="786" y="1567"/>
                </a:lnTo>
                <a:lnTo>
                  <a:pt x="799" y="1570"/>
                </a:lnTo>
                <a:lnTo>
                  <a:pt x="799" y="1570"/>
                </a:lnTo>
                <a:lnTo>
                  <a:pt x="813" y="1571"/>
                </a:lnTo>
                <a:lnTo>
                  <a:pt x="835" y="1572"/>
                </a:lnTo>
                <a:lnTo>
                  <a:pt x="846" y="1571"/>
                </a:lnTo>
                <a:lnTo>
                  <a:pt x="855" y="1568"/>
                </a:lnTo>
                <a:lnTo>
                  <a:pt x="863" y="1565"/>
                </a:lnTo>
                <a:lnTo>
                  <a:pt x="865" y="1562"/>
                </a:lnTo>
                <a:lnTo>
                  <a:pt x="866" y="1560"/>
                </a:lnTo>
                <a:lnTo>
                  <a:pt x="866" y="1560"/>
                </a:lnTo>
                <a:lnTo>
                  <a:pt x="869" y="1554"/>
                </a:lnTo>
                <a:lnTo>
                  <a:pt x="871" y="1550"/>
                </a:lnTo>
                <a:lnTo>
                  <a:pt x="872" y="1546"/>
                </a:lnTo>
                <a:lnTo>
                  <a:pt x="873" y="1542"/>
                </a:lnTo>
                <a:lnTo>
                  <a:pt x="873" y="1537"/>
                </a:lnTo>
                <a:lnTo>
                  <a:pt x="872" y="1531"/>
                </a:lnTo>
                <a:lnTo>
                  <a:pt x="869" y="1523"/>
                </a:lnTo>
                <a:lnTo>
                  <a:pt x="861" y="1512"/>
                </a:lnTo>
                <a:lnTo>
                  <a:pt x="861" y="1512"/>
                </a:lnTo>
                <a:lnTo>
                  <a:pt x="854" y="1501"/>
                </a:lnTo>
                <a:lnTo>
                  <a:pt x="847" y="1494"/>
                </a:lnTo>
                <a:lnTo>
                  <a:pt x="842" y="1489"/>
                </a:lnTo>
                <a:lnTo>
                  <a:pt x="837" y="1486"/>
                </a:lnTo>
                <a:lnTo>
                  <a:pt x="829" y="1481"/>
                </a:lnTo>
                <a:lnTo>
                  <a:pt x="827" y="1478"/>
                </a:lnTo>
                <a:lnTo>
                  <a:pt x="823" y="1474"/>
                </a:lnTo>
                <a:lnTo>
                  <a:pt x="823" y="1474"/>
                </a:lnTo>
                <a:lnTo>
                  <a:pt x="803" y="1441"/>
                </a:lnTo>
                <a:lnTo>
                  <a:pt x="789" y="1421"/>
                </a:lnTo>
                <a:lnTo>
                  <a:pt x="789" y="1421"/>
                </a:lnTo>
                <a:lnTo>
                  <a:pt x="792" y="1414"/>
                </a:lnTo>
                <a:lnTo>
                  <a:pt x="795" y="1393"/>
                </a:lnTo>
                <a:lnTo>
                  <a:pt x="800" y="1363"/>
                </a:lnTo>
                <a:lnTo>
                  <a:pt x="803" y="1345"/>
                </a:lnTo>
                <a:lnTo>
                  <a:pt x="804" y="1325"/>
                </a:lnTo>
                <a:lnTo>
                  <a:pt x="804" y="1325"/>
                </a:lnTo>
                <a:lnTo>
                  <a:pt x="805" y="1303"/>
                </a:lnTo>
                <a:lnTo>
                  <a:pt x="809" y="1282"/>
                </a:lnTo>
                <a:lnTo>
                  <a:pt x="812" y="1260"/>
                </a:lnTo>
                <a:lnTo>
                  <a:pt x="817" y="1240"/>
                </a:lnTo>
                <a:lnTo>
                  <a:pt x="824" y="1207"/>
                </a:lnTo>
                <a:lnTo>
                  <a:pt x="828" y="1195"/>
                </a:lnTo>
                <a:lnTo>
                  <a:pt x="828" y="1195"/>
                </a:lnTo>
                <a:lnTo>
                  <a:pt x="835" y="1247"/>
                </a:lnTo>
                <a:lnTo>
                  <a:pt x="840" y="1288"/>
                </a:lnTo>
                <a:lnTo>
                  <a:pt x="842" y="1315"/>
                </a:lnTo>
                <a:lnTo>
                  <a:pt x="842" y="1315"/>
                </a:lnTo>
                <a:lnTo>
                  <a:pt x="843" y="1333"/>
                </a:lnTo>
                <a:lnTo>
                  <a:pt x="846" y="1354"/>
                </a:lnTo>
                <a:lnTo>
                  <a:pt x="848" y="1372"/>
                </a:lnTo>
                <a:lnTo>
                  <a:pt x="852" y="1382"/>
                </a:lnTo>
                <a:lnTo>
                  <a:pt x="852" y="1382"/>
                </a:lnTo>
                <a:lnTo>
                  <a:pt x="860" y="1397"/>
                </a:lnTo>
                <a:lnTo>
                  <a:pt x="864" y="1406"/>
                </a:lnTo>
                <a:lnTo>
                  <a:pt x="866" y="1416"/>
                </a:lnTo>
                <a:lnTo>
                  <a:pt x="866" y="1416"/>
                </a:lnTo>
                <a:lnTo>
                  <a:pt x="867" y="1426"/>
                </a:lnTo>
                <a:lnTo>
                  <a:pt x="869" y="1436"/>
                </a:lnTo>
                <a:lnTo>
                  <a:pt x="871" y="1442"/>
                </a:lnTo>
                <a:lnTo>
                  <a:pt x="873" y="1447"/>
                </a:lnTo>
                <a:lnTo>
                  <a:pt x="876" y="1451"/>
                </a:lnTo>
                <a:lnTo>
                  <a:pt x="881" y="1454"/>
                </a:lnTo>
                <a:lnTo>
                  <a:pt x="881" y="1454"/>
                </a:lnTo>
                <a:lnTo>
                  <a:pt x="887" y="1457"/>
                </a:lnTo>
                <a:lnTo>
                  <a:pt x="894" y="1457"/>
                </a:lnTo>
                <a:lnTo>
                  <a:pt x="902" y="1457"/>
                </a:lnTo>
                <a:lnTo>
                  <a:pt x="912" y="1454"/>
                </a:lnTo>
                <a:lnTo>
                  <a:pt x="920" y="1452"/>
                </a:lnTo>
                <a:lnTo>
                  <a:pt x="929" y="1447"/>
                </a:lnTo>
                <a:lnTo>
                  <a:pt x="935" y="1442"/>
                </a:lnTo>
                <a:lnTo>
                  <a:pt x="938" y="1435"/>
                </a:lnTo>
                <a:lnTo>
                  <a:pt x="938" y="1435"/>
                </a:lnTo>
                <a:lnTo>
                  <a:pt x="939" y="1432"/>
                </a:lnTo>
                <a:lnTo>
                  <a:pt x="939" y="1427"/>
                </a:lnTo>
                <a:lnTo>
                  <a:pt x="938" y="1418"/>
                </a:lnTo>
                <a:lnTo>
                  <a:pt x="936" y="1409"/>
                </a:lnTo>
                <a:lnTo>
                  <a:pt x="932" y="1400"/>
                </a:lnTo>
                <a:lnTo>
                  <a:pt x="924" y="1384"/>
                </a:lnTo>
                <a:lnTo>
                  <a:pt x="919" y="1373"/>
                </a:lnTo>
                <a:lnTo>
                  <a:pt x="919" y="1373"/>
                </a:lnTo>
                <a:lnTo>
                  <a:pt x="915" y="1366"/>
                </a:lnTo>
                <a:lnTo>
                  <a:pt x="912" y="1360"/>
                </a:lnTo>
                <a:lnTo>
                  <a:pt x="907" y="1354"/>
                </a:lnTo>
                <a:lnTo>
                  <a:pt x="905" y="1349"/>
                </a:lnTo>
                <a:lnTo>
                  <a:pt x="905" y="1349"/>
                </a:lnTo>
                <a:lnTo>
                  <a:pt x="905" y="1325"/>
                </a:lnTo>
                <a:lnTo>
                  <a:pt x="907" y="1277"/>
                </a:lnTo>
                <a:lnTo>
                  <a:pt x="909" y="1228"/>
                </a:lnTo>
                <a:lnTo>
                  <a:pt x="909" y="1210"/>
                </a:lnTo>
                <a:lnTo>
                  <a:pt x="909" y="1200"/>
                </a:lnTo>
                <a:lnTo>
                  <a:pt x="909" y="1200"/>
                </a:lnTo>
                <a:lnTo>
                  <a:pt x="908" y="1175"/>
                </a:lnTo>
                <a:lnTo>
                  <a:pt x="908" y="1130"/>
                </a:lnTo>
                <a:lnTo>
                  <a:pt x="908" y="1088"/>
                </a:lnTo>
                <a:lnTo>
                  <a:pt x="908" y="1075"/>
                </a:lnTo>
                <a:lnTo>
                  <a:pt x="909" y="1070"/>
                </a:lnTo>
                <a:lnTo>
                  <a:pt x="909" y="1070"/>
                </a:lnTo>
                <a:lnTo>
                  <a:pt x="913" y="1085"/>
                </a:lnTo>
                <a:lnTo>
                  <a:pt x="918" y="1116"/>
                </a:lnTo>
                <a:lnTo>
                  <a:pt x="923" y="1153"/>
                </a:lnTo>
                <a:lnTo>
                  <a:pt x="929" y="1181"/>
                </a:lnTo>
                <a:lnTo>
                  <a:pt x="929" y="1181"/>
                </a:lnTo>
                <a:lnTo>
                  <a:pt x="931" y="1189"/>
                </a:lnTo>
                <a:lnTo>
                  <a:pt x="935" y="1195"/>
                </a:lnTo>
                <a:lnTo>
                  <a:pt x="939" y="1201"/>
                </a:lnTo>
                <a:lnTo>
                  <a:pt x="941" y="1205"/>
                </a:lnTo>
                <a:lnTo>
                  <a:pt x="942" y="1208"/>
                </a:lnTo>
                <a:lnTo>
                  <a:pt x="943" y="1214"/>
                </a:lnTo>
                <a:lnTo>
                  <a:pt x="943" y="1224"/>
                </a:lnTo>
                <a:lnTo>
                  <a:pt x="943" y="1224"/>
                </a:lnTo>
                <a:lnTo>
                  <a:pt x="943" y="1249"/>
                </a:lnTo>
                <a:lnTo>
                  <a:pt x="943" y="1279"/>
                </a:lnTo>
                <a:lnTo>
                  <a:pt x="943" y="1325"/>
                </a:lnTo>
                <a:lnTo>
                  <a:pt x="943" y="1325"/>
                </a:lnTo>
                <a:lnTo>
                  <a:pt x="944" y="1354"/>
                </a:lnTo>
                <a:lnTo>
                  <a:pt x="947" y="1366"/>
                </a:lnTo>
                <a:lnTo>
                  <a:pt x="948" y="1373"/>
                </a:lnTo>
                <a:lnTo>
                  <a:pt x="948" y="1373"/>
                </a:lnTo>
                <a:lnTo>
                  <a:pt x="950" y="1384"/>
                </a:lnTo>
                <a:lnTo>
                  <a:pt x="955" y="1404"/>
                </a:lnTo>
                <a:lnTo>
                  <a:pt x="957" y="1414"/>
                </a:lnTo>
                <a:lnTo>
                  <a:pt x="962" y="1423"/>
                </a:lnTo>
                <a:lnTo>
                  <a:pt x="963" y="1427"/>
                </a:lnTo>
                <a:lnTo>
                  <a:pt x="966" y="1429"/>
                </a:lnTo>
                <a:lnTo>
                  <a:pt x="969" y="1430"/>
                </a:lnTo>
                <a:lnTo>
                  <a:pt x="972" y="1430"/>
                </a:lnTo>
                <a:lnTo>
                  <a:pt x="972" y="1430"/>
                </a:lnTo>
                <a:lnTo>
                  <a:pt x="984" y="1428"/>
                </a:lnTo>
                <a:lnTo>
                  <a:pt x="997" y="1423"/>
                </a:lnTo>
                <a:lnTo>
                  <a:pt x="1003" y="1421"/>
                </a:lnTo>
                <a:lnTo>
                  <a:pt x="1008" y="1416"/>
                </a:lnTo>
                <a:lnTo>
                  <a:pt x="1013" y="1412"/>
                </a:lnTo>
                <a:lnTo>
                  <a:pt x="1015" y="1406"/>
                </a:lnTo>
                <a:lnTo>
                  <a:pt x="1015" y="1406"/>
                </a:lnTo>
                <a:lnTo>
                  <a:pt x="1016" y="1399"/>
                </a:lnTo>
                <a:lnTo>
                  <a:pt x="1017" y="1391"/>
                </a:lnTo>
                <a:lnTo>
                  <a:pt x="1016" y="1381"/>
                </a:lnTo>
                <a:lnTo>
                  <a:pt x="1015" y="1372"/>
                </a:lnTo>
                <a:lnTo>
                  <a:pt x="1010" y="1352"/>
                </a:lnTo>
                <a:lnTo>
                  <a:pt x="1005" y="1339"/>
                </a:lnTo>
                <a:lnTo>
                  <a:pt x="1005" y="1339"/>
                </a:lnTo>
                <a:lnTo>
                  <a:pt x="1002" y="1330"/>
                </a:lnTo>
                <a:lnTo>
                  <a:pt x="998" y="1321"/>
                </a:lnTo>
                <a:lnTo>
                  <a:pt x="996" y="1310"/>
                </a:lnTo>
                <a:lnTo>
                  <a:pt x="996" y="1310"/>
                </a:lnTo>
                <a:lnTo>
                  <a:pt x="997" y="1307"/>
                </a:lnTo>
                <a:lnTo>
                  <a:pt x="999" y="1300"/>
                </a:lnTo>
                <a:lnTo>
                  <a:pt x="1001" y="1294"/>
                </a:lnTo>
                <a:lnTo>
                  <a:pt x="1001" y="1290"/>
                </a:lnTo>
                <a:lnTo>
                  <a:pt x="1001" y="1286"/>
                </a:lnTo>
                <a:lnTo>
                  <a:pt x="1001" y="1286"/>
                </a:lnTo>
                <a:lnTo>
                  <a:pt x="997" y="1265"/>
                </a:lnTo>
                <a:lnTo>
                  <a:pt x="992" y="1226"/>
                </a:lnTo>
                <a:lnTo>
                  <a:pt x="987" y="1188"/>
                </a:lnTo>
                <a:lnTo>
                  <a:pt x="986" y="1176"/>
                </a:lnTo>
                <a:lnTo>
                  <a:pt x="986" y="1171"/>
                </a:lnTo>
                <a:lnTo>
                  <a:pt x="986" y="1171"/>
                </a:lnTo>
                <a:lnTo>
                  <a:pt x="987" y="1164"/>
                </a:lnTo>
                <a:lnTo>
                  <a:pt x="990" y="1145"/>
                </a:lnTo>
                <a:lnTo>
                  <a:pt x="995" y="1088"/>
                </a:lnTo>
                <a:lnTo>
                  <a:pt x="999" y="1031"/>
                </a:lnTo>
                <a:lnTo>
                  <a:pt x="1001" y="1003"/>
                </a:lnTo>
                <a:lnTo>
                  <a:pt x="1001" y="1003"/>
                </a:lnTo>
                <a:lnTo>
                  <a:pt x="1001" y="1001"/>
                </a:lnTo>
                <a:lnTo>
                  <a:pt x="1002" y="996"/>
                </a:lnTo>
                <a:lnTo>
                  <a:pt x="1007" y="985"/>
                </a:lnTo>
                <a:lnTo>
                  <a:pt x="1013" y="972"/>
                </a:lnTo>
                <a:lnTo>
                  <a:pt x="1014" y="966"/>
                </a:lnTo>
                <a:lnTo>
                  <a:pt x="1015" y="960"/>
                </a:lnTo>
                <a:lnTo>
                  <a:pt x="1015" y="960"/>
                </a:lnTo>
                <a:lnTo>
                  <a:pt x="1020" y="878"/>
                </a:lnTo>
                <a:lnTo>
                  <a:pt x="1020" y="878"/>
                </a:lnTo>
                <a:lnTo>
                  <a:pt x="1019" y="877"/>
                </a:lnTo>
                <a:lnTo>
                  <a:pt x="1016" y="874"/>
                </a:lnTo>
                <a:lnTo>
                  <a:pt x="1015" y="871"/>
                </a:lnTo>
                <a:lnTo>
                  <a:pt x="1014" y="866"/>
                </a:lnTo>
                <a:lnTo>
                  <a:pt x="1014" y="862"/>
                </a:lnTo>
                <a:lnTo>
                  <a:pt x="1015" y="854"/>
                </a:lnTo>
                <a:lnTo>
                  <a:pt x="1015" y="854"/>
                </a:lnTo>
                <a:lnTo>
                  <a:pt x="1016" y="842"/>
                </a:lnTo>
                <a:lnTo>
                  <a:pt x="1016" y="834"/>
                </a:lnTo>
                <a:lnTo>
                  <a:pt x="1015" y="827"/>
                </a:lnTo>
                <a:lnTo>
                  <a:pt x="1015" y="821"/>
                </a:lnTo>
                <a:lnTo>
                  <a:pt x="1015" y="821"/>
                </a:lnTo>
                <a:lnTo>
                  <a:pt x="1015" y="815"/>
                </a:lnTo>
                <a:lnTo>
                  <a:pt x="1015" y="811"/>
                </a:lnTo>
                <a:lnTo>
                  <a:pt x="1014" y="809"/>
                </a:lnTo>
                <a:lnTo>
                  <a:pt x="1015" y="806"/>
                </a:lnTo>
                <a:lnTo>
                  <a:pt x="1015" y="806"/>
                </a:lnTo>
                <a:lnTo>
                  <a:pt x="1021" y="804"/>
                </a:lnTo>
                <a:lnTo>
                  <a:pt x="1031" y="800"/>
                </a:lnTo>
                <a:lnTo>
                  <a:pt x="1035" y="797"/>
                </a:lnTo>
                <a:lnTo>
                  <a:pt x="1040" y="794"/>
                </a:lnTo>
                <a:lnTo>
                  <a:pt x="1043" y="791"/>
                </a:lnTo>
                <a:lnTo>
                  <a:pt x="1044" y="787"/>
                </a:lnTo>
                <a:lnTo>
                  <a:pt x="1044" y="787"/>
                </a:lnTo>
                <a:lnTo>
                  <a:pt x="1043" y="769"/>
                </a:lnTo>
                <a:lnTo>
                  <a:pt x="1039" y="742"/>
                </a:lnTo>
                <a:lnTo>
                  <a:pt x="1034" y="713"/>
                </a:lnTo>
                <a:lnTo>
                  <a:pt x="1032" y="702"/>
                </a:lnTo>
                <a:lnTo>
                  <a:pt x="1029" y="696"/>
                </a:lnTo>
                <a:lnTo>
                  <a:pt x="1029" y="696"/>
                </a:lnTo>
                <a:lnTo>
                  <a:pt x="1026" y="692"/>
                </a:lnTo>
                <a:lnTo>
                  <a:pt x="1022" y="690"/>
                </a:lnTo>
                <a:lnTo>
                  <a:pt x="1011" y="685"/>
                </a:lnTo>
                <a:lnTo>
                  <a:pt x="1001" y="682"/>
                </a:lnTo>
                <a:lnTo>
                  <a:pt x="991" y="682"/>
                </a:lnTo>
                <a:lnTo>
                  <a:pt x="991" y="682"/>
                </a:lnTo>
                <a:lnTo>
                  <a:pt x="978" y="682"/>
                </a:lnTo>
                <a:lnTo>
                  <a:pt x="961" y="682"/>
                </a:lnTo>
                <a:lnTo>
                  <a:pt x="938" y="682"/>
                </a:lnTo>
                <a:lnTo>
                  <a:pt x="938" y="672"/>
                </a:lnTo>
                <a:lnTo>
                  <a:pt x="938" y="672"/>
                </a:lnTo>
                <a:lnTo>
                  <a:pt x="944" y="666"/>
                </a:lnTo>
                <a:lnTo>
                  <a:pt x="948" y="660"/>
                </a:lnTo>
                <a:lnTo>
                  <a:pt x="953" y="653"/>
                </a:lnTo>
                <a:lnTo>
                  <a:pt x="953" y="653"/>
                </a:lnTo>
                <a:lnTo>
                  <a:pt x="955" y="646"/>
                </a:lnTo>
                <a:lnTo>
                  <a:pt x="957" y="640"/>
                </a:lnTo>
                <a:lnTo>
                  <a:pt x="957" y="634"/>
                </a:lnTo>
                <a:lnTo>
                  <a:pt x="957" y="634"/>
                </a:lnTo>
                <a:lnTo>
                  <a:pt x="961" y="629"/>
                </a:lnTo>
                <a:lnTo>
                  <a:pt x="967" y="616"/>
                </a:lnTo>
                <a:lnTo>
                  <a:pt x="971" y="607"/>
                </a:lnTo>
                <a:lnTo>
                  <a:pt x="973" y="598"/>
                </a:lnTo>
                <a:lnTo>
                  <a:pt x="973" y="589"/>
                </a:lnTo>
                <a:lnTo>
                  <a:pt x="972" y="581"/>
                </a:lnTo>
                <a:lnTo>
                  <a:pt x="972" y="581"/>
                </a:lnTo>
                <a:lnTo>
                  <a:pt x="968" y="574"/>
                </a:lnTo>
                <a:lnTo>
                  <a:pt x="965" y="568"/>
                </a:lnTo>
                <a:lnTo>
                  <a:pt x="960" y="562"/>
                </a:lnTo>
                <a:lnTo>
                  <a:pt x="956" y="558"/>
                </a:lnTo>
                <a:lnTo>
                  <a:pt x="948" y="553"/>
                </a:lnTo>
                <a:lnTo>
                  <a:pt x="943" y="552"/>
                </a:lnTo>
                <a:lnTo>
                  <a:pt x="943" y="552"/>
                </a:lnTo>
                <a:lnTo>
                  <a:pt x="938" y="548"/>
                </a:lnTo>
                <a:lnTo>
                  <a:pt x="931" y="539"/>
                </a:lnTo>
                <a:lnTo>
                  <a:pt x="920" y="528"/>
                </a:lnTo>
                <a:lnTo>
                  <a:pt x="915" y="522"/>
                </a:lnTo>
                <a:lnTo>
                  <a:pt x="909" y="518"/>
                </a:lnTo>
                <a:lnTo>
                  <a:pt x="909" y="518"/>
                </a:lnTo>
                <a:lnTo>
                  <a:pt x="905" y="515"/>
                </a:lnTo>
                <a:lnTo>
                  <a:pt x="899" y="514"/>
                </a:lnTo>
                <a:lnTo>
                  <a:pt x="894" y="512"/>
                </a:lnTo>
                <a:lnTo>
                  <a:pt x="889" y="512"/>
                </a:lnTo>
                <a:lnTo>
                  <a:pt x="878" y="512"/>
                </a:lnTo>
                <a:lnTo>
                  <a:pt x="866" y="514"/>
                </a:lnTo>
                <a:lnTo>
                  <a:pt x="866" y="514"/>
                </a:lnTo>
                <a:lnTo>
                  <a:pt x="860" y="515"/>
                </a:lnTo>
                <a:lnTo>
                  <a:pt x="853" y="516"/>
                </a:lnTo>
                <a:lnTo>
                  <a:pt x="841" y="521"/>
                </a:lnTo>
                <a:lnTo>
                  <a:pt x="828" y="528"/>
                </a:lnTo>
                <a:lnTo>
                  <a:pt x="823" y="514"/>
                </a:lnTo>
                <a:lnTo>
                  <a:pt x="847" y="494"/>
                </a:lnTo>
                <a:lnTo>
                  <a:pt x="847" y="494"/>
                </a:lnTo>
                <a:lnTo>
                  <a:pt x="831" y="448"/>
                </a:lnTo>
                <a:lnTo>
                  <a:pt x="821" y="415"/>
                </a:lnTo>
                <a:lnTo>
                  <a:pt x="813" y="398"/>
                </a:lnTo>
                <a:lnTo>
                  <a:pt x="813" y="398"/>
                </a:lnTo>
                <a:lnTo>
                  <a:pt x="809" y="390"/>
                </a:lnTo>
                <a:lnTo>
                  <a:pt x="803" y="377"/>
                </a:lnTo>
                <a:lnTo>
                  <a:pt x="794" y="360"/>
                </a:lnTo>
                <a:lnTo>
                  <a:pt x="794" y="360"/>
                </a:lnTo>
                <a:lnTo>
                  <a:pt x="797" y="342"/>
                </a:lnTo>
                <a:lnTo>
                  <a:pt x="797" y="328"/>
                </a:lnTo>
                <a:lnTo>
                  <a:pt x="795" y="322"/>
                </a:lnTo>
                <a:lnTo>
                  <a:pt x="794" y="317"/>
                </a:lnTo>
                <a:lnTo>
                  <a:pt x="794" y="317"/>
                </a:lnTo>
                <a:lnTo>
                  <a:pt x="792" y="312"/>
                </a:lnTo>
                <a:lnTo>
                  <a:pt x="786" y="308"/>
                </a:lnTo>
                <a:lnTo>
                  <a:pt x="773" y="299"/>
                </a:lnTo>
                <a:lnTo>
                  <a:pt x="758" y="290"/>
                </a:lnTo>
                <a:lnTo>
                  <a:pt x="746" y="283"/>
                </a:lnTo>
                <a:lnTo>
                  <a:pt x="746" y="283"/>
                </a:lnTo>
                <a:lnTo>
                  <a:pt x="740" y="280"/>
                </a:lnTo>
                <a:lnTo>
                  <a:pt x="732" y="276"/>
                </a:lnTo>
                <a:lnTo>
                  <a:pt x="713" y="268"/>
                </a:lnTo>
                <a:lnTo>
                  <a:pt x="689" y="259"/>
                </a:lnTo>
                <a:lnTo>
                  <a:pt x="689" y="259"/>
                </a:lnTo>
                <a:lnTo>
                  <a:pt x="681" y="258"/>
                </a:lnTo>
                <a:lnTo>
                  <a:pt x="677" y="256"/>
                </a:lnTo>
                <a:lnTo>
                  <a:pt x="674" y="254"/>
                </a:lnTo>
                <a:lnTo>
                  <a:pt x="674" y="254"/>
                </a:lnTo>
                <a:lnTo>
                  <a:pt x="673" y="248"/>
                </a:lnTo>
                <a:lnTo>
                  <a:pt x="669" y="226"/>
                </a:lnTo>
                <a:lnTo>
                  <a:pt x="669" y="226"/>
                </a:lnTo>
                <a:lnTo>
                  <a:pt x="667" y="211"/>
                </a:lnTo>
                <a:lnTo>
                  <a:pt x="666" y="203"/>
                </a:lnTo>
                <a:lnTo>
                  <a:pt x="665" y="199"/>
                </a:lnTo>
                <a:lnTo>
                  <a:pt x="665" y="197"/>
                </a:lnTo>
                <a:lnTo>
                  <a:pt x="665" y="197"/>
                </a:lnTo>
                <a:lnTo>
                  <a:pt x="674" y="173"/>
                </a:lnTo>
                <a:lnTo>
                  <a:pt x="674" y="173"/>
                </a:lnTo>
                <a:lnTo>
                  <a:pt x="677" y="172"/>
                </a:lnTo>
                <a:lnTo>
                  <a:pt x="680" y="169"/>
                </a:lnTo>
                <a:lnTo>
                  <a:pt x="683" y="164"/>
                </a:lnTo>
                <a:lnTo>
                  <a:pt x="684" y="162"/>
                </a:lnTo>
                <a:lnTo>
                  <a:pt x="684" y="158"/>
                </a:lnTo>
                <a:lnTo>
                  <a:pt x="684" y="158"/>
                </a:lnTo>
                <a:lnTo>
                  <a:pt x="684" y="154"/>
                </a:lnTo>
                <a:lnTo>
                  <a:pt x="685" y="152"/>
                </a:lnTo>
                <a:lnTo>
                  <a:pt x="686" y="150"/>
                </a:lnTo>
                <a:lnTo>
                  <a:pt x="684" y="139"/>
                </a:lnTo>
                <a:lnTo>
                  <a:pt x="684" y="139"/>
                </a:lnTo>
                <a:lnTo>
                  <a:pt x="679" y="115"/>
                </a:lnTo>
                <a:lnTo>
                  <a:pt x="679" y="115"/>
                </a:lnTo>
                <a:lnTo>
                  <a:pt x="687" y="110"/>
                </a:lnTo>
                <a:lnTo>
                  <a:pt x="695" y="106"/>
                </a:lnTo>
                <a:lnTo>
                  <a:pt x="703" y="100"/>
                </a:lnTo>
                <a:lnTo>
                  <a:pt x="709" y="95"/>
                </a:lnTo>
                <a:lnTo>
                  <a:pt x="711" y="91"/>
                </a:lnTo>
                <a:lnTo>
                  <a:pt x="713" y="89"/>
                </a:lnTo>
                <a:lnTo>
                  <a:pt x="713" y="86"/>
                </a:lnTo>
                <a:lnTo>
                  <a:pt x="711" y="84"/>
                </a:lnTo>
                <a:lnTo>
                  <a:pt x="708" y="83"/>
                </a:lnTo>
                <a:lnTo>
                  <a:pt x="703" y="82"/>
                </a:lnTo>
                <a:lnTo>
                  <a:pt x="703" y="82"/>
                </a:lnTo>
                <a:lnTo>
                  <a:pt x="669" y="77"/>
                </a:lnTo>
                <a:lnTo>
                  <a:pt x="669" y="77"/>
                </a:lnTo>
                <a:lnTo>
                  <a:pt x="668" y="71"/>
                </a:lnTo>
                <a:lnTo>
                  <a:pt x="665" y="55"/>
                </a:lnTo>
                <a:lnTo>
                  <a:pt x="661" y="47"/>
                </a:lnTo>
                <a:lnTo>
                  <a:pt x="657" y="38"/>
                </a:lnTo>
                <a:lnTo>
                  <a:pt x="651" y="30"/>
                </a:lnTo>
                <a:lnTo>
                  <a:pt x="645" y="24"/>
                </a:lnTo>
                <a:lnTo>
                  <a:pt x="645" y="24"/>
                </a:lnTo>
                <a:lnTo>
                  <a:pt x="637" y="19"/>
                </a:lnTo>
                <a:lnTo>
                  <a:pt x="629" y="13"/>
                </a:lnTo>
                <a:lnTo>
                  <a:pt x="619" y="10"/>
                </a:lnTo>
                <a:lnTo>
                  <a:pt x="609" y="5"/>
                </a:lnTo>
                <a:lnTo>
                  <a:pt x="599" y="2"/>
                </a:lnTo>
                <a:lnTo>
                  <a:pt x="588" y="0"/>
                </a:lnTo>
                <a:lnTo>
                  <a:pt x="578" y="0"/>
                </a:lnTo>
                <a:lnTo>
                  <a:pt x="569" y="0"/>
                </a:lnTo>
                <a:lnTo>
                  <a:pt x="569" y="0"/>
                </a:lnTo>
                <a:lnTo>
                  <a:pt x="560" y="2"/>
                </a:lnTo>
                <a:lnTo>
                  <a:pt x="552" y="6"/>
                </a:lnTo>
                <a:lnTo>
                  <a:pt x="544" y="11"/>
                </a:lnTo>
                <a:lnTo>
                  <a:pt x="538" y="16"/>
                </a:lnTo>
                <a:lnTo>
                  <a:pt x="524" y="26"/>
                </a:lnTo>
                <a:lnTo>
                  <a:pt x="516" y="34"/>
                </a:lnTo>
                <a:lnTo>
                  <a:pt x="516" y="34"/>
                </a:lnTo>
                <a:lnTo>
                  <a:pt x="510" y="38"/>
                </a:lnTo>
                <a:lnTo>
                  <a:pt x="506" y="43"/>
                </a:lnTo>
                <a:lnTo>
                  <a:pt x="504" y="49"/>
                </a:lnTo>
                <a:lnTo>
                  <a:pt x="502" y="58"/>
                </a:lnTo>
                <a:lnTo>
                  <a:pt x="502" y="58"/>
                </a:lnTo>
                <a:lnTo>
                  <a:pt x="500" y="70"/>
                </a:lnTo>
                <a:lnTo>
                  <a:pt x="500" y="84"/>
                </a:lnTo>
                <a:lnTo>
                  <a:pt x="502" y="101"/>
                </a:lnTo>
                <a:lnTo>
                  <a:pt x="492" y="115"/>
                </a:lnTo>
                <a:lnTo>
                  <a:pt x="492" y="134"/>
                </a:lnTo>
                <a:lnTo>
                  <a:pt x="492" y="134"/>
                </a:lnTo>
                <a:lnTo>
                  <a:pt x="485" y="138"/>
                </a:lnTo>
                <a:lnTo>
                  <a:pt x="470" y="145"/>
                </a:lnTo>
                <a:lnTo>
                  <a:pt x="463" y="149"/>
                </a:lnTo>
                <a:lnTo>
                  <a:pt x="458" y="154"/>
                </a:lnTo>
                <a:lnTo>
                  <a:pt x="456" y="156"/>
                </a:lnTo>
                <a:lnTo>
                  <a:pt x="457" y="157"/>
                </a:lnTo>
                <a:lnTo>
                  <a:pt x="458" y="158"/>
                </a:lnTo>
                <a:lnTo>
                  <a:pt x="458" y="158"/>
                </a:lnTo>
                <a:lnTo>
                  <a:pt x="502" y="173"/>
                </a:lnTo>
                <a:lnTo>
                  <a:pt x="502" y="173"/>
                </a:lnTo>
                <a:lnTo>
                  <a:pt x="504" y="173"/>
                </a:lnTo>
                <a:lnTo>
                  <a:pt x="509" y="174"/>
                </a:lnTo>
                <a:lnTo>
                  <a:pt x="511" y="176"/>
                </a:lnTo>
                <a:lnTo>
                  <a:pt x="514" y="179"/>
                </a:lnTo>
                <a:lnTo>
                  <a:pt x="515" y="182"/>
                </a:lnTo>
                <a:lnTo>
                  <a:pt x="516" y="187"/>
                </a:lnTo>
                <a:lnTo>
                  <a:pt x="516" y="187"/>
                </a:lnTo>
                <a:lnTo>
                  <a:pt x="517" y="197"/>
                </a:lnTo>
                <a:lnTo>
                  <a:pt x="520" y="205"/>
                </a:lnTo>
                <a:lnTo>
                  <a:pt x="530" y="230"/>
                </a:lnTo>
                <a:lnTo>
                  <a:pt x="530" y="230"/>
                </a:lnTo>
                <a:lnTo>
                  <a:pt x="536" y="244"/>
                </a:lnTo>
                <a:lnTo>
                  <a:pt x="540" y="252"/>
                </a:lnTo>
                <a:lnTo>
                  <a:pt x="544" y="256"/>
                </a:lnTo>
                <a:lnTo>
                  <a:pt x="550" y="259"/>
                </a:lnTo>
                <a:lnTo>
                  <a:pt x="550" y="259"/>
                </a:lnTo>
                <a:lnTo>
                  <a:pt x="563" y="265"/>
                </a:lnTo>
                <a:lnTo>
                  <a:pt x="569" y="269"/>
                </a:lnTo>
                <a:lnTo>
                  <a:pt x="569" y="288"/>
                </a:lnTo>
                <a:lnTo>
                  <a:pt x="569" y="288"/>
                </a:lnTo>
                <a:lnTo>
                  <a:pt x="548" y="286"/>
                </a:lnTo>
                <a:lnTo>
                  <a:pt x="533" y="286"/>
                </a:lnTo>
                <a:lnTo>
                  <a:pt x="526" y="287"/>
                </a:lnTo>
                <a:lnTo>
                  <a:pt x="521" y="288"/>
                </a:lnTo>
                <a:lnTo>
                  <a:pt x="521" y="288"/>
                </a:lnTo>
                <a:lnTo>
                  <a:pt x="510" y="293"/>
                </a:lnTo>
                <a:lnTo>
                  <a:pt x="497" y="300"/>
                </a:lnTo>
                <a:lnTo>
                  <a:pt x="482" y="308"/>
                </a:lnTo>
                <a:lnTo>
                  <a:pt x="478" y="313"/>
                </a:lnTo>
                <a:lnTo>
                  <a:pt x="473" y="317"/>
                </a:lnTo>
                <a:lnTo>
                  <a:pt x="473" y="317"/>
                </a:lnTo>
                <a:lnTo>
                  <a:pt x="467" y="322"/>
                </a:lnTo>
                <a:lnTo>
                  <a:pt x="457" y="329"/>
                </a:lnTo>
                <a:lnTo>
                  <a:pt x="433" y="346"/>
                </a:lnTo>
                <a:lnTo>
                  <a:pt x="421" y="355"/>
                </a:lnTo>
                <a:lnTo>
                  <a:pt x="409" y="364"/>
                </a:lnTo>
                <a:lnTo>
                  <a:pt x="401" y="372"/>
                </a:lnTo>
                <a:lnTo>
                  <a:pt x="396" y="379"/>
                </a:lnTo>
                <a:lnTo>
                  <a:pt x="396" y="379"/>
                </a:lnTo>
                <a:lnTo>
                  <a:pt x="394" y="389"/>
                </a:lnTo>
                <a:lnTo>
                  <a:pt x="392" y="406"/>
                </a:lnTo>
                <a:lnTo>
                  <a:pt x="390" y="448"/>
                </a:lnTo>
                <a:lnTo>
                  <a:pt x="389" y="488"/>
                </a:lnTo>
                <a:lnTo>
                  <a:pt x="388" y="504"/>
                </a:lnTo>
                <a:lnTo>
                  <a:pt x="386" y="514"/>
                </a:lnTo>
                <a:lnTo>
                  <a:pt x="386" y="514"/>
                </a:lnTo>
                <a:lnTo>
                  <a:pt x="383" y="522"/>
                </a:lnTo>
                <a:lnTo>
                  <a:pt x="379" y="528"/>
                </a:lnTo>
                <a:lnTo>
                  <a:pt x="377" y="533"/>
                </a:lnTo>
                <a:lnTo>
                  <a:pt x="377" y="535"/>
                </a:lnTo>
                <a:lnTo>
                  <a:pt x="377" y="538"/>
                </a:lnTo>
                <a:lnTo>
                  <a:pt x="377" y="538"/>
                </a:lnTo>
                <a:lnTo>
                  <a:pt x="379" y="544"/>
                </a:lnTo>
                <a:lnTo>
                  <a:pt x="383" y="548"/>
                </a:lnTo>
                <a:lnTo>
                  <a:pt x="388" y="552"/>
                </a:lnTo>
                <a:lnTo>
                  <a:pt x="391" y="552"/>
                </a:lnTo>
                <a:lnTo>
                  <a:pt x="391" y="552"/>
                </a:lnTo>
                <a:lnTo>
                  <a:pt x="395" y="552"/>
                </a:lnTo>
                <a:lnTo>
                  <a:pt x="398" y="554"/>
                </a:lnTo>
                <a:lnTo>
                  <a:pt x="401" y="557"/>
                </a:lnTo>
                <a:lnTo>
                  <a:pt x="401" y="557"/>
                </a:lnTo>
                <a:lnTo>
                  <a:pt x="397" y="562"/>
                </a:lnTo>
                <a:lnTo>
                  <a:pt x="388" y="572"/>
                </a:lnTo>
                <a:lnTo>
                  <a:pt x="382" y="581"/>
                </a:lnTo>
                <a:lnTo>
                  <a:pt x="378" y="589"/>
                </a:lnTo>
                <a:lnTo>
                  <a:pt x="374" y="600"/>
                </a:lnTo>
                <a:lnTo>
                  <a:pt x="372" y="610"/>
                </a:lnTo>
                <a:lnTo>
                  <a:pt x="372" y="610"/>
                </a:lnTo>
                <a:lnTo>
                  <a:pt x="367" y="643"/>
                </a:lnTo>
                <a:lnTo>
                  <a:pt x="360" y="691"/>
                </a:lnTo>
                <a:lnTo>
                  <a:pt x="348" y="758"/>
                </a:lnTo>
                <a:lnTo>
                  <a:pt x="348" y="758"/>
                </a:lnTo>
                <a:lnTo>
                  <a:pt x="348" y="767"/>
                </a:lnTo>
                <a:lnTo>
                  <a:pt x="348" y="775"/>
                </a:lnTo>
                <a:lnTo>
                  <a:pt x="347" y="786"/>
                </a:lnTo>
                <a:lnTo>
                  <a:pt x="346" y="791"/>
                </a:lnTo>
                <a:lnTo>
                  <a:pt x="343" y="797"/>
                </a:lnTo>
                <a:lnTo>
                  <a:pt x="343" y="797"/>
                </a:lnTo>
                <a:lnTo>
                  <a:pt x="341" y="803"/>
                </a:lnTo>
                <a:lnTo>
                  <a:pt x="340" y="811"/>
                </a:lnTo>
                <a:lnTo>
                  <a:pt x="338" y="827"/>
                </a:lnTo>
                <a:lnTo>
                  <a:pt x="338" y="845"/>
                </a:lnTo>
                <a:lnTo>
                  <a:pt x="338" y="845"/>
                </a:lnTo>
                <a:lnTo>
                  <a:pt x="334" y="848"/>
                </a:lnTo>
                <a:lnTo>
                  <a:pt x="329" y="850"/>
                </a:lnTo>
                <a:lnTo>
                  <a:pt x="326" y="850"/>
                </a:lnTo>
                <a:lnTo>
                  <a:pt x="324" y="850"/>
                </a:lnTo>
                <a:lnTo>
                  <a:pt x="324" y="850"/>
                </a:lnTo>
                <a:lnTo>
                  <a:pt x="312" y="846"/>
                </a:lnTo>
                <a:lnTo>
                  <a:pt x="305" y="845"/>
                </a:lnTo>
                <a:lnTo>
                  <a:pt x="305" y="845"/>
                </a:lnTo>
                <a:lnTo>
                  <a:pt x="299" y="832"/>
                </a:lnTo>
                <a:lnTo>
                  <a:pt x="294" y="821"/>
                </a:lnTo>
                <a:lnTo>
                  <a:pt x="290" y="811"/>
                </a:lnTo>
                <a:lnTo>
                  <a:pt x="290" y="811"/>
                </a:lnTo>
                <a:lnTo>
                  <a:pt x="286" y="787"/>
                </a:lnTo>
                <a:lnTo>
                  <a:pt x="286" y="787"/>
                </a:lnTo>
                <a:lnTo>
                  <a:pt x="295" y="773"/>
                </a:lnTo>
                <a:lnTo>
                  <a:pt x="302" y="761"/>
                </a:lnTo>
                <a:lnTo>
                  <a:pt x="304" y="757"/>
                </a:lnTo>
                <a:lnTo>
                  <a:pt x="305" y="754"/>
                </a:lnTo>
                <a:lnTo>
                  <a:pt x="305" y="754"/>
                </a:lnTo>
                <a:close/>
                <a:moveTo>
                  <a:pt x="756" y="566"/>
                </a:moveTo>
                <a:lnTo>
                  <a:pt x="756" y="566"/>
                </a:lnTo>
                <a:lnTo>
                  <a:pt x="763" y="581"/>
                </a:lnTo>
                <a:lnTo>
                  <a:pt x="768" y="592"/>
                </a:lnTo>
                <a:lnTo>
                  <a:pt x="770" y="600"/>
                </a:lnTo>
                <a:lnTo>
                  <a:pt x="770" y="600"/>
                </a:lnTo>
                <a:lnTo>
                  <a:pt x="773" y="607"/>
                </a:lnTo>
                <a:lnTo>
                  <a:pt x="777" y="619"/>
                </a:lnTo>
                <a:lnTo>
                  <a:pt x="799" y="667"/>
                </a:lnTo>
                <a:lnTo>
                  <a:pt x="799" y="667"/>
                </a:lnTo>
                <a:lnTo>
                  <a:pt x="812" y="694"/>
                </a:lnTo>
                <a:lnTo>
                  <a:pt x="821" y="708"/>
                </a:lnTo>
                <a:lnTo>
                  <a:pt x="827" y="714"/>
                </a:lnTo>
                <a:lnTo>
                  <a:pt x="828" y="715"/>
                </a:lnTo>
                <a:lnTo>
                  <a:pt x="828" y="715"/>
                </a:lnTo>
                <a:lnTo>
                  <a:pt x="827" y="716"/>
                </a:lnTo>
                <a:lnTo>
                  <a:pt x="822" y="720"/>
                </a:lnTo>
                <a:lnTo>
                  <a:pt x="815" y="722"/>
                </a:lnTo>
                <a:lnTo>
                  <a:pt x="804" y="725"/>
                </a:lnTo>
                <a:lnTo>
                  <a:pt x="804" y="725"/>
                </a:lnTo>
                <a:lnTo>
                  <a:pt x="801" y="726"/>
                </a:lnTo>
                <a:lnTo>
                  <a:pt x="798" y="727"/>
                </a:lnTo>
                <a:lnTo>
                  <a:pt x="793" y="731"/>
                </a:lnTo>
                <a:lnTo>
                  <a:pt x="788" y="738"/>
                </a:lnTo>
                <a:lnTo>
                  <a:pt x="783" y="744"/>
                </a:lnTo>
                <a:lnTo>
                  <a:pt x="777" y="757"/>
                </a:lnTo>
                <a:lnTo>
                  <a:pt x="775" y="763"/>
                </a:lnTo>
                <a:lnTo>
                  <a:pt x="775" y="763"/>
                </a:lnTo>
                <a:lnTo>
                  <a:pt x="768" y="740"/>
                </a:lnTo>
                <a:lnTo>
                  <a:pt x="763" y="725"/>
                </a:lnTo>
                <a:lnTo>
                  <a:pt x="761" y="715"/>
                </a:lnTo>
                <a:lnTo>
                  <a:pt x="761" y="715"/>
                </a:lnTo>
                <a:lnTo>
                  <a:pt x="761" y="703"/>
                </a:lnTo>
                <a:lnTo>
                  <a:pt x="762" y="697"/>
                </a:lnTo>
                <a:lnTo>
                  <a:pt x="763" y="694"/>
                </a:lnTo>
                <a:lnTo>
                  <a:pt x="765" y="691"/>
                </a:lnTo>
                <a:lnTo>
                  <a:pt x="765" y="691"/>
                </a:lnTo>
                <a:lnTo>
                  <a:pt x="767" y="689"/>
                </a:lnTo>
                <a:lnTo>
                  <a:pt x="768" y="686"/>
                </a:lnTo>
                <a:lnTo>
                  <a:pt x="767" y="680"/>
                </a:lnTo>
                <a:lnTo>
                  <a:pt x="763" y="673"/>
                </a:lnTo>
                <a:lnTo>
                  <a:pt x="761" y="662"/>
                </a:lnTo>
                <a:lnTo>
                  <a:pt x="761" y="662"/>
                </a:lnTo>
                <a:lnTo>
                  <a:pt x="759" y="641"/>
                </a:lnTo>
                <a:lnTo>
                  <a:pt x="757" y="608"/>
                </a:lnTo>
                <a:lnTo>
                  <a:pt x="756" y="566"/>
                </a:lnTo>
                <a:lnTo>
                  <a:pt x="756" y="56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18">
            <a:extLst>
              <a:ext uri="{FF2B5EF4-FFF2-40B4-BE49-F238E27FC236}">
                <a16:creationId xmlns:a16="http://schemas.microsoft.com/office/drawing/2014/main" id="{274E05C8-083D-4A20-9BA9-A18D896FD406}"/>
              </a:ext>
            </a:extLst>
          </p:cNvPr>
          <p:cNvSpPr>
            <a:spLocks/>
          </p:cNvSpPr>
          <p:nvPr/>
        </p:nvSpPr>
        <p:spPr bwMode="auto">
          <a:xfrm>
            <a:off x="6573601" y="4691697"/>
            <a:ext cx="674457" cy="1657268"/>
          </a:xfrm>
          <a:custGeom>
            <a:avLst/>
            <a:gdLst>
              <a:gd name="T0" fmla="*/ 9 w 619"/>
              <a:gd name="T1" fmla="*/ 155 h 1521"/>
              <a:gd name="T2" fmla="*/ 79 w 619"/>
              <a:gd name="T3" fmla="*/ 111 h 1521"/>
              <a:gd name="T4" fmla="*/ 137 w 619"/>
              <a:gd name="T5" fmla="*/ 3 h 1521"/>
              <a:gd name="T6" fmla="*/ 194 w 619"/>
              <a:gd name="T7" fmla="*/ 3 h 1521"/>
              <a:gd name="T8" fmla="*/ 242 w 619"/>
              <a:gd name="T9" fmla="*/ 45 h 1521"/>
              <a:gd name="T10" fmla="*/ 253 w 619"/>
              <a:gd name="T11" fmla="*/ 108 h 1521"/>
              <a:gd name="T12" fmla="*/ 288 w 619"/>
              <a:gd name="T13" fmla="*/ 181 h 1521"/>
              <a:gd name="T14" fmla="*/ 272 w 619"/>
              <a:gd name="T15" fmla="*/ 263 h 1521"/>
              <a:gd name="T16" fmla="*/ 330 w 619"/>
              <a:gd name="T17" fmla="*/ 290 h 1521"/>
              <a:gd name="T18" fmla="*/ 356 w 619"/>
              <a:gd name="T19" fmla="*/ 455 h 1521"/>
              <a:gd name="T20" fmla="*/ 420 w 619"/>
              <a:gd name="T21" fmla="*/ 457 h 1521"/>
              <a:gd name="T22" fmla="*/ 385 w 619"/>
              <a:gd name="T23" fmla="*/ 371 h 1521"/>
              <a:gd name="T24" fmla="*/ 446 w 619"/>
              <a:gd name="T25" fmla="*/ 329 h 1521"/>
              <a:gd name="T26" fmla="*/ 521 w 619"/>
              <a:gd name="T27" fmla="*/ 306 h 1521"/>
              <a:gd name="T28" fmla="*/ 569 w 619"/>
              <a:gd name="T29" fmla="*/ 387 h 1521"/>
              <a:gd name="T30" fmla="*/ 597 w 619"/>
              <a:gd name="T31" fmla="*/ 429 h 1521"/>
              <a:gd name="T32" fmla="*/ 614 w 619"/>
              <a:gd name="T33" fmla="*/ 462 h 1521"/>
              <a:gd name="T34" fmla="*/ 461 w 619"/>
              <a:gd name="T35" fmla="*/ 480 h 1521"/>
              <a:gd name="T36" fmla="*/ 405 w 619"/>
              <a:gd name="T37" fmla="*/ 597 h 1521"/>
              <a:gd name="T38" fmla="*/ 380 w 619"/>
              <a:gd name="T39" fmla="*/ 627 h 1521"/>
              <a:gd name="T40" fmla="*/ 288 w 619"/>
              <a:gd name="T41" fmla="*/ 624 h 1521"/>
              <a:gd name="T42" fmla="*/ 365 w 619"/>
              <a:gd name="T43" fmla="*/ 787 h 1521"/>
              <a:gd name="T44" fmla="*/ 411 w 619"/>
              <a:gd name="T45" fmla="*/ 806 h 1521"/>
              <a:gd name="T46" fmla="*/ 452 w 619"/>
              <a:gd name="T47" fmla="*/ 738 h 1521"/>
              <a:gd name="T48" fmla="*/ 546 w 619"/>
              <a:gd name="T49" fmla="*/ 756 h 1521"/>
              <a:gd name="T50" fmla="*/ 575 w 619"/>
              <a:gd name="T51" fmla="*/ 853 h 1521"/>
              <a:gd name="T52" fmla="*/ 582 w 619"/>
              <a:gd name="T53" fmla="*/ 900 h 1521"/>
              <a:gd name="T54" fmla="*/ 566 w 619"/>
              <a:gd name="T55" fmla="*/ 1045 h 1521"/>
              <a:gd name="T56" fmla="*/ 575 w 619"/>
              <a:gd name="T57" fmla="*/ 1121 h 1521"/>
              <a:gd name="T58" fmla="*/ 594 w 619"/>
              <a:gd name="T59" fmla="*/ 1335 h 1521"/>
              <a:gd name="T60" fmla="*/ 606 w 619"/>
              <a:gd name="T61" fmla="*/ 1389 h 1521"/>
              <a:gd name="T62" fmla="*/ 606 w 619"/>
              <a:gd name="T63" fmla="*/ 1449 h 1521"/>
              <a:gd name="T64" fmla="*/ 551 w 619"/>
              <a:gd name="T65" fmla="*/ 1431 h 1521"/>
              <a:gd name="T66" fmla="*/ 546 w 619"/>
              <a:gd name="T67" fmla="*/ 1375 h 1521"/>
              <a:gd name="T68" fmla="*/ 505 w 619"/>
              <a:gd name="T69" fmla="*/ 1242 h 1521"/>
              <a:gd name="T70" fmla="*/ 481 w 619"/>
              <a:gd name="T71" fmla="*/ 1305 h 1521"/>
              <a:gd name="T72" fmla="*/ 462 w 619"/>
              <a:gd name="T73" fmla="*/ 1380 h 1521"/>
              <a:gd name="T74" fmla="*/ 474 w 619"/>
              <a:gd name="T75" fmla="*/ 1416 h 1521"/>
              <a:gd name="T76" fmla="*/ 446 w 619"/>
              <a:gd name="T77" fmla="*/ 1451 h 1521"/>
              <a:gd name="T78" fmla="*/ 390 w 619"/>
              <a:gd name="T79" fmla="*/ 1436 h 1521"/>
              <a:gd name="T80" fmla="*/ 416 w 619"/>
              <a:gd name="T81" fmla="*/ 1391 h 1521"/>
              <a:gd name="T82" fmla="*/ 413 w 619"/>
              <a:gd name="T83" fmla="*/ 1135 h 1521"/>
              <a:gd name="T84" fmla="*/ 408 w 619"/>
              <a:gd name="T85" fmla="*/ 1067 h 1521"/>
              <a:gd name="T86" fmla="*/ 229 w 619"/>
              <a:gd name="T87" fmla="*/ 1315 h 1521"/>
              <a:gd name="T88" fmla="*/ 241 w 619"/>
              <a:gd name="T89" fmla="*/ 1429 h 1521"/>
              <a:gd name="T90" fmla="*/ 324 w 619"/>
              <a:gd name="T91" fmla="*/ 1459 h 1521"/>
              <a:gd name="T92" fmla="*/ 365 w 619"/>
              <a:gd name="T93" fmla="*/ 1482 h 1521"/>
              <a:gd name="T94" fmla="*/ 295 w 619"/>
              <a:gd name="T95" fmla="*/ 1520 h 1521"/>
              <a:gd name="T96" fmla="*/ 137 w 619"/>
              <a:gd name="T97" fmla="*/ 1503 h 1521"/>
              <a:gd name="T98" fmla="*/ 104 w 619"/>
              <a:gd name="T99" fmla="*/ 1471 h 1521"/>
              <a:gd name="T100" fmla="*/ 120 w 619"/>
              <a:gd name="T101" fmla="*/ 1412 h 1521"/>
              <a:gd name="T102" fmla="*/ 98 w 619"/>
              <a:gd name="T103" fmla="*/ 1284 h 1521"/>
              <a:gd name="T104" fmla="*/ 61 w 619"/>
              <a:gd name="T105" fmla="*/ 854 h 1521"/>
              <a:gd name="T106" fmla="*/ 27 w 619"/>
              <a:gd name="T107" fmla="*/ 819 h 1521"/>
              <a:gd name="T108" fmla="*/ 5 w 619"/>
              <a:gd name="T109" fmla="*/ 771 h 1521"/>
              <a:gd name="T110" fmla="*/ 55 w 619"/>
              <a:gd name="T111" fmla="*/ 705 h 1521"/>
              <a:gd name="T112" fmla="*/ 15 w 619"/>
              <a:gd name="T113" fmla="*/ 614 h 1521"/>
              <a:gd name="T114" fmla="*/ 7 w 619"/>
              <a:gd name="T115" fmla="*/ 408 h 1521"/>
              <a:gd name="T116" fmla="*/ 39 w 619"/>
              <a:gd name="T117" fmla="*/ 287 h 1521"/>
              <a:gd name="T118" fmla="*/ 68 w 619"/>
              <a:gd name="T119" fmla="*/ 206 h 1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19" h="1521">
                <a:moveTo>
                  <a:pt x="71" y="197"/>
                </a:moveTo>
                <a:lnTo>
                  <a:pt x="71" y="197"/>
                </a:lnTo>
                <a:lnTo>
                  <a:pt x="60" y="192"/>
                </a:lnTo>
                <a:lnTo>
                  <a:pt x="39" y="180"/>
                </a:lnTo>
                <a:lnTo>
                  <a:pt x="19" y="167"/>
                </a:lnTo>
                <a:lnTo>
                  <a:pt x="12" y="162"/>
                </a:lnTo>
                <a:lnTo>
                  <a:pt x="8" y="158"/>
                </a:lnTo>
                <a:lnTo>
                  <a:pt x="8" y="158"/>
                </a:lnTo>
                <a:lnTo>
                  <a:pt x="9" y="156"/>
                </a:lnTo>
                <a:lnTo>
                  <a:pt x="9" y="155"/>
                </a:lnTo>
                <a:lnTo>
                  <a:pt x="14" y="153"/>
                </a:lnTo>
                <a:lnTo>
                  <a:pt x="21" y="152"/>
                </a:lnTo>
                <a:lnTo>
                  <a:pt x="32" y="151"/>
                </a:lnTo>
                <a:lnTo>
                  <a:pt x="32" y="151"/>
                </a:lnTo>
                <a:lnTo>
                  <a:pt x="38" y="147"/>
                </a:lnTo>
                <a:lnTo>
                  <a:pt x="47" y="143"/>
                </a:lnTo>
                <a:lnTo>
                  <a:pt x="61" y="129"/>
                </a:lnTo>
                <a:lnTo>
                  <a:pt x="73" y="117"/>
                </a:lnTo>
                <a:lnTo>
                  <a:pt x="79" y="111"/>
                </a:lnTo>
                <a:lnTo>
                  <a:pt x="79" y="111"/>
                </a:lnTo>
                <a:lnTo>
                  <a:pt x="86" y="54"/>
                </a:lnTo>
                <a:lnTo>
                  <a:pt x="86" y="54"/>
                </a:lnTo>
                <a:lnTo>
                  <a:pt x="89" y="47"/>
                </a:lnTo>
                <a:lnTo>
                  <a:pt x="93" y="38"/>
                </a:lnTo>
                <a:lnTo>
                  <a:pt x="99" y="31"/>
                </a:lnTo>
                <a:lnTo>
                  <a:pt x="108" y="23"/>
                </a:lnTo>
                <a:lnTo>
                  <a:pt x="116" y="15"/>
                </a:lnTo>
                <a:lnTo>
                  <a:pt x="123" y="9"/>
                </a:lnTo>
                <a:lnTo>
                  <a:pt x="131" y="5"/>
                </a:lnTo>
                <a:lnTo>
                  <a:pt x="137" y="3"/>
                </a:lnTo>
                <a:lnTo>
                  <a:pt x="137" y="3"/>
                </a:lnTo>
                <a:lnTo>
                  <a:pt x="146" y="2"/>
                </a:lnTo>
                <a:lnTo>
                  <a:pt x="157" y="2"/>
                </a:lnTo>
                <a:lnTo>
                  <a:pt x="165" y="3"/>
                </a:lnTo>
                <a:lnTo>
                  <a:pt x="171" y="3"/>
                </a:lnTo>
                <a:lnTo>
                  <a:pt x="171" y="3"/>
                </a:lnTo>
                <a:lnTo>
                  <a:pt x="174" y="1"/>
                </a:lnTo>
                <a:lnTo>
                  <a:pt x="176" y="0"/>
                </a:lnTo>
                <a:lnTo>
                  <a:pt x="182" y="0"/>
                </a:lnTo>
                <a:lnTo>
                  <a:pt x="194" y="3"/>
                </a:lnTo>
                <a:lnTo>
                  <a:pt x="194" y="3"/>
                </a:lnTo>
                <a:lnTo>
                  <a:pt x="203" y="6"/>
                </a:lnTo>
                <a:lnTo>
                  <a:pt x="210" y="8"/>
                </a:lnTo>
                <a:lnTo>
                  <a:pt x="216" y="13"/>
                </a:lnTo>
                <a:lnTo>
                  <a:pt x="221" y="17"/>
                </a:lnTo>
                <a:lnTo>
                  <a:pt x="228" y="25"/>
                </a:lnTo>
                <a:lnTo>
                  <a:pt x="234" y="33"/>
                </a:lnTo>
                <a:lnTo>
                  <a:pt x="234" y="33"/>
                </a:lnTo>
                <a:lnTo>
                  <a:pt x="237" y="41"/>
                </a:lnTo>
                <a:lnTo>
                  <a:pt x="242" y="45"/>
                </a:lnTo>
                <a:lnTo>
                  <a:pt x="243" y="49"/>
                </a:lnTo>
                <a:lnTo>
                  <a:pt x="245" y="53"/>
                </a:lnTo>
                <a:lnTo>
                  <a:pt x="245" y="57"/>
                </a:lnTo>
                <a:lnTo>
                  <a:pt x="245" y="65"/>
                </a:lnTo>
                <a:lnTo>
                  <a:pt x="245" y="65"/>
                </a:lnTo>
                <a:lnTo>
                  <a:pt x="245" y="73"/>
                </a:lnTo>
                <a:lnTo>
                  <a:pt x="246" y="80"/>
                </a:lnTo>
                <a:lnTo>
                  <a:pt x="248" y="95"/>
                </a:lnTo>
                <a:lnTo>
                  <a:pt x="253" y="108"/>
                </a:lnTo>
                <a:lnTo>
                  <a:pt x="253" y="108"/>
                </a:lnTo>
                <a:lnTo>
                  <a:pt x="287" y="129"/>
                </a:lnTo>
                <a:lnTo>
                  <a:pt x="308" y="145"/>
                </a:lnTo>
                <a:lnTo>
                  <a:pt x="317" y="151"/>
                </a:lnTo>
                <a:lnTo>
                  <a:pt x="319" y="155"/>
                </a:lnTo>
                <a:lnTo>
                  <a:pt x="319" y="155"/>
                </a:lnTo>
                <a:lnTo>
                  <a:pt x="317" y="157"/>
                </a:lnTo>
                <a:lnTo>
                  <a:pt x="313" y="161"/>
                </a:lnTo>
                <a:lnTo>
                  <a:pt x="302" y="170"/>
                </a:lnTo>
                <a:lnTo>
                  <a:pt x="288" y="181"/>
                </a:lnTo>
                <a:lnTo>
                  <a:pt x="288" y="181"/>
                </a:lnTo>
                <a:lnTo>
                  <a:pt x="290" y="197"/>
                </a:lnTo>
                <a:lnTo>
                  <a:pt x="291" y="212"/>
                </a:lnTo>
                <a:lnTo>
                  <a:pt x="291" y="228"/>
                </a:lnTo>
                <a:lnTo>
                  <a:pt x="291" y="228"/>
                </a:lnTo>
                <a:lnTo>
                  <a:pt x="290" y="235"/>
                </a:lnTo>
                <a:lnTo>
                  <a:pt x="288" y="242"/>
                </a:lnTo>
                <a:lnTo>
                  <a:pt x="285" y="248"/>
                </a:lnTo>
                <a:lnTo>
                  <a:pt x="282" y="253"/>
                </a:lnTo>
                <a:lnTo>
                  <a:pt x="275" y="260"/>
                </a:lnTo>
                <a:lnTo>
                  <a:pt x="272" y="263"/>
                </a:lnTo>
                <a:lnTo>
                  <a:pt x="272" y="263"/>
                </a:lnTo>
                <a:lnTo>
                  <a:pt x="279" y="264"/>
                </a:lnTo>
                <a:lnTo>
                  <a:pt x="287" y="265"/>
                </a:lnTo>
                <a:lnTo>
                  <a:pt x="295" y="266"/>
                </a:lnTo>
                <a:lnTo>
                  <a:pt x="305" y="270"/>
                </a:lnTo>
                <a:lnTo>
                  <a:pt x="314" y="275"/>
                </a:lnTo>
                <a:lnTo>
                  <a:pt x="323" y="282"/>
                </a:lnTo>
                <a:lnTo>
                  <a:pt x="327" y="285"/>
                </a:lnTo>
                <a:lnTo>
                  <a:pt x="330" y="290"/>
                </a:lnTo>
                <a:lnTo>
                  <a:pt x="330" y="290"/>
                </a:lnTo>
                <a:lnTo>
                  <a:pt x="333" y="296"/>
                </a:lnTo>
                <a:lnTo>
                  <a:pt x="336" y="303"/>
                </a:lnTo>
                <a:lnTo>
                  <a:pt x="341" y="320"/>
                </a:lnTo>
                <a:lnTo>
                  <a:pt x="345" y="341"/>
                </a:lnTo>
                <a:lnTo>
                  <a:pt x="349" y="362"/>
                </a:lnTo>
                <a:lnTo>
                  <a:pt x="353" y="403"/>
                </a:lnTo>
                <a:lnTo>
                  <a:pt x="354" y="429"/>
                </a:lnTo>
                <a:lnTo>
                  <a:pt x="354" y="429"/>
                </a:lnTo>
                <a:lnTo>
                  <a:pt x="354" y="444"/>
                </a:lnTo>
                <a:lnTo>
                  <a:pt x="356" y="455"/>
                </a:lnTo>
                <a:lnTo>
                  <a:pt x="359" y="461"/>
                </a:lnTo>
                <a:lnTo>
                  <a:pt x="361" y="465"/>
                </a:lnTo>
                <a:lnTo>
                  <a:pt x="361" y="465"/>
                </a:lnTo>
                <a:lnTo>
                  <a:pt x="366" y="469"/>
                </a:lnTo>
                <a:lnTo>
                  <a:pt x="372" y="474"/>
                </a:lnTo>
                <a:lnTo>
                  <a:pt x="380" y="481"/>
                </a:lnTo>
                <a:lnTo>
                  <a:pt x="380" y="481"/>
                </a:lnTo>
                <a:lnTo>
                  <a:pt x="397" y="470"/>
                </a:lnTo>
                <a:lnTo>
                  <a:pt x="420" y="457"/>
                </a:lnTo>
                <a:lnTo>
                  <a:pt x="420" y="457"/>
                </a:lnTo>
                <a:lnTo>
                  <a:pt x="455" y="429"/>
                </a:lnTo>
                <a:lnTo>
                  <a:pt x="455" y="429"/>
                </a:lnTo>
                <a:lnTo>
                  <a:pt x="432" y="417"/>
                </a:lnTo>
                <a:lnTo>
                  <a:pt x="414" y="407"/>
                </a:lnTo>
                <a:lnTo>
                  <a:pt x="407" y="401"/>
                </a:lnTo>
                <a:lnTo>
                  <a:pt x="399" y="395"/>
                </a:lnTo>
                <a:lnTo>
                  <a:pt x="399" y="395"/>
                </a:lnTo>
                <a:lnTo>
                  <a:pt x="392" y="385"/>
                </a:lnTo>
                <a:lnTo>
                  <a:pt x="386" y="378"/>
                </a:lnTo>
                <a:lnTo>
                  <a:pt x="385" y="371"/>
                </a:lnTo>
                <a:lnTo>
                  <a:pt x="385" y="363"/>
                </a:lnTo>
                <a:lnTo>
                  <a:pt x="385" y="363"/>
                </a:lnTo>
                <a:lnTo>
                  <a:pt x="386" y="360"/>
                </a:lnTo>
                <a:lnTo>
                  <a:pt x="389" y="355"/>
                </a:lnTo>
                <a:lnTo>
                  <a:pt x="398" y="343"/>
                </a:lnTo>
                <a:lnTo>
                  <a:pt x="410" y="333"/>
                </a:lnTo>
                <a:lnTo>
                  <a:pt x="415" y="330"/>
                </a:lnTo>
                <a:lnTo>
                  <a:pt x="420" y="329"/>
                </a:lnTo>
                <a:lnTo>
                  <a:pt x="446" y="329"/>
                </a:lnTo>
                <a:lnTo>
                  <a:pt x="446" y="329"/>
                </a:lnTo>
                <a:lnTo>
                  <a:pt x="452" y="323"/>
                </a:lnTo>
                <a:lnTo>
                  <a:pt x="458" y="317"/>
                </a:lnTo>
                <a:lnTo>
                  <a:pt x="467" y="309"/>
                </a:lnTo>
                <a:lnTo>
                  <a:pt x="477" y="305"/>
                </a:lnTo>
                <a:lnTo>
                  <a:pt x="483" y="302"/>
                </a:lnTo>
                <a:lnTo>
                  <a:pt x="491" y="301"/>
                </a:lnTo>
                <a:lnTo>
                  <a:pt x="497" y="300"/>
                </a:lnTo>
                <a:lnTo>
                  <a:pt x="504" y="301"/>
                </a:lnTo>
                <a:lnTo>
                  <a:pt x="512" y="302"/>
                </a:lnTo>
                <a:lnTo>
                  <a:pt x="521" y="306"/>
                </a:lnTo>
                <a:lnTo>
                  <a:pt x="521" y="306"/>
                </a:lnTo>
                <a:lnTo>
                  <a:pt x="528" y="311"/>
                </a:lnTo>
                <a:lnTo>
                  <a:pt x="535" y="315"/>
                </a:lnTo>
                <a:lnTo>
                  <a:pt x="541" y="321"/>
                </a:lnTo>
                <a:lnTo>
                  <a:pt x="546" y="329"/>
                </a:lnTo>
                <a:lnTo>
                  <a:pt x="551" y="336"/>
                </a:lnTo>
                <a:lnTo>
                  <a:pt x="555" y="344"/>
                </a:lnTo>
                <a:lnTo>
                  <a:pt x="561" y="360"/>
                </a:lnTo>
                <a:lnTo>
                  <a:pt x="566" y="375"/>
                </a:lnTo>
                <a:lnTo>
                  <a:pt x="569" y="387"/>
                </a:lnTo>
                <a:lnTo>
                  <a:pt x="570" y="399"/>
                </a:lnTo>
                <a:lnTo>
                  <a:pt x="570" y="399"/>
                </a:lnTo>
                <a:lnTo>
                  <a:pt x="578" y="401"/>
                </a:lnTo>
                <a:lnTo>
                  <a:pt x="585" y="403"/>
                </a:lnTo>
                <a:lnTo>
                  <a:pt x="590" y="407"/>
                </a:lnTo>
                <a:lnTo>
                  <a:pt x="590" y="407"/>
                </a:lnTo>
                <a:lnTo>
                  <a:pt x="591" y="410"/>
                </a:lnTo>
                <a:lnTo>
                  <a:pt x="593" y="415"/>
                </a:lnTo>
                <a:lnTo>
                  <a:pt x="594" y="421"/>
                </a:lnTo>
                <a:lnTo>
                  <a:pt x="597" y="429"/>
                </a:lnTo>
                <a:lnTo>
                  <a:pt x="597" y="429"/>
                </a:lnTo>
                <a:lnTo>
                  <a:pt x="601" y="435"/>
                </a:lnTo>
                <a:lnTo>
                  <a:pt x="605" y="440"/>
                </a:lnTo>
                <a:lnTo>
                  <a:pt x="613" y="449"/>
                </a:lnTo>
                <a:lnTo>
                  <a:pt x="617" y="452"/>
                </a:lnTo>
                <a:lnTo>
                  <a:pt x="619" y="456"/>
                </a:lnTo>
                <a:lnTo>
                  <a:pt x="619" y="459"/>
                </a:lnTo>
                <a:lnTo>
                  <a:pt x="617" y="461"/>
                </a:lnTo>
                <a:lnTo>
                  <a:pt x="617" y="461"/>
                </a:lnTo>
                <a:lnTo>
                  <a:pt x="614" y="462"/>
                </a:lnTo>
                <a:lnTo>
                  <a:pt x="609" y="462"/>
                </a:lnTo>
                <a:lnTo>
                  <a:pt x="594" y="461"/>
                </a:lnTo>
                <a:lnTo>
                  <a:pt x="552" y="453"/>
                </a:lnTo>
                <a:lnTo>
                  <a:pt x="493" y="441"/>
                </a:lnTo>
                <a:lnTo>
                  <a:pt x="493" y="441"/>
                </a:lnTo>
                <a:lnTo>
                  <a:pt x="483" y="452"/>
                </a:lnTo>
                <a:lnTo>
                  <a:pt x="474" y="462"/>
                </a:lnTo>
                <a:lnTo>
                  <a:pt x="465" y="473"/>
                </a:lnTo>
                <a:lnTo>
                  <a:pt x="465" y="473"/>
                </a:lnTo>
                <a:lnTo>
                  <a:pt x="461" y="480"/>
                </a:lnTo>
                <a:lnTo>
                  <a:pt x="451" y="488"/>
                </a:lnTo>
                <a:lnTo>
                  <a:pt x="429" y="509"/>
                </a:lnTo>
                <a:lnTo>
                  <a:pt x="399" y="535"/>
                </a:lnTo>
                <a:lnTo>
                  <a:pt x="399" y="535"/>
                </a:lnTo>
                <a:lnTo>
                  <a:pt x="402" y="543"/>
                </a:lnTo>
                <a:lnTo>
                  <a:pt x="405" y="561"/>
                </a:lnTo>
                <a:lnTo>
                  <a:pt x="408" y="573"/>
                </a:lnTo>
                <a:lnTo>
                  <a:pt x="408" y="584"/>
                </a:lnTo>
                <a:lnTo>
                  <a:pt x="407" y="594"/>
                </a:lnTo>
                <a:lnTo>
                  <a:pt x="405" y="597"/>
                </a:lnTo>
                <a:lnTo>
                  <a:pt x="404" y="601"/>
                </a:lnTo>
                <a:lnTo>
                  <a:pt x="404" y="601"/>
                </a:lnTo>
                <a:lnTo>
                  <a:pt x="401" y="606"/>
                </a:lnTo>
                <a:lnTo>
                  <a:pt x="398" y="611"/>
                </a:lnTo>
                <a:lnTo>
                  <a:pt x="396" y="618"/>
                </a:lnTo>
                <a:lnTo>
                  <a:pt x="395" y="621"/>
                </a:lnTo>
                <a:lnTo>
                  <a:pt x="392" y="624"/>
                </a:lnTo>
                <a:lnTo>
                  <a:pt x="387" y="626"/>
                </a:lnTo>
                <a:lnTo>
                  <a:pt x="380" y="627"/>
                </a:lnTo>
                <a:lnTo>
                  <a:pt x="380" y="627"/>
                </a:lnTo>
                <a:lnTo>
                  <a:pt x="362" y="632"/>
                </a:lnTo>
                <a:lnTo>
                  <a:pt x="341" y="636"/>
                </a:lnTo>
                <a:lnTo>
                  <a:pt x="324" y="637"/>
                </a:lnTo>
                <a:lnTo>
                  <a:pt x="318" y="637"/>
                </a:lnTo>
                <a:lnTo>
                  <a:pt x="314" y="636"/>
                </a:lnTo>
                <a:lnTo>
                  <a:pt x="314" y="636"/>
                </a:lnTo>
                <a:lnTo>
                  <a:pt x="309" y="632"/>
                </a:lnTo>
                <a:lnTo>
                  <a:pt x="300" y="629"/>
                </a:lnTo>
                <a:lnTo>
                  <a:pt x="288" y="624"/>
                </a:lnTo>
                <a:lnTo>
                  <a:pt x="288" y="624"/>
                </a:lnTo>
                <a:lnTo>
                  <a:pt x="305" y="650"/>
                </a:lnTo>
                <a:lnTo>
                  <a:pt x="320" y="674"/>
                </a:lnTo>
                <a:lnTo>
                  <a:pt x="335" y="698"/>
                </a:lnTo>
                <a:lnTo>
                  <a:pt x="335" y="698"/>
                </a:lnTo>
                <a:lnTo>
                  <a:pt x="345" y="720"/>
                </a:lnTo>
                <a:lnTo>
                  <a:pt x="355" y="743"/>
                </a:lnTo>
                <a:lnTo>
                  <a:pt x="362" y="765"/>
                </a:lnTo>
                <a:lnTo>
                  <a:pt x="363" y="776"/>
                </a:lnTo>
                <a:lnTo>
                  <a:pt x="365" y="787"/>
                </a:lnTo>
                <a:lnTo>
                  <a:pt x="365" y="787"/>
                </a:lnTo>
                <a:lnTo>
                  <a:pt x="373" y="923"/>
                </a:lnTo>
                <a:lnTo>
                  <a:pt x="411" y="896"/>
                </a:lnTo>
                <a:lnTo>
                  <a:pt x="411" y="896"/>
                </a:lnTo>
                <a:lnTo>
                  <a:pt x="408" y="881"/>
                </a:lnTo>
                <a:lnTo>
                  <a:pt x="405" y="866"/>
                </a:lnTo>
                <a:lnTo>
                  <a:pt x="404" y="853"/>
                </a:lnTo>
                <a:lnTo>
                  <a:pt x="404" y="853"/>
                </a:lnTo>
                <a:lnTo>
                  <a:pt x="404" y="842"/>
                </a:lnTo>
                <a:lnTo>
                  <a:pt x="405" y="831"/>
                </a:lnTo>
                <a:lnTo>
                  <a:pt x="411" y="806"/>
                </a:lnTo>
                <a:lnTo>
                  <a:pt x="411" y="806"/>
                </a:lnTo>
                <a:lnTo>
                  <a:pt x="415" y="792"/>
                </a:lnTo>
                <a:lnTo>
                  <a:pt x="416" y="783"/>
                </a:lnTo>
                <a:lnTo>
                  <a:pt x="419" y="776"/>
                </a:lnTo>
                <a:lnTo>
                  <a:pt x="422" y="768"/>
                </a:lnTo>
                <a:lnTo>
                  <a:pt x="428" y="759"/>
                </a:lnTo>
                <a:lnTo>
                  <a:pt x="434" y="752"/>
                </a:lnTo>
                <a:lnTo>
                  <a:pt x="443" y="745"/>
                </a:lnTo>
                <a:lnTo>
                  <a:pt x="443" y="745"/>
                </a:lnTo>
                <a:lnTo>
                  <a:pt x="452" y="738"/>
                </a:lnTo>
                <a:lnTo>
                  <a:pt x="464" y="734"/>
                </a:lnTo>
                <a:lnTo>
                  <a:pt x="476" y="732"/>
                </a:lnTo>
                <a:lnTo>
                  <a:pt x="488" y="732"/>
                </a:lnTo>
                <a:lnTo>
                  <a:pt x="500" y="733"/>
                </a:lnTo>
                <a:lnTo>
                  <a:pt x="512" y="735"/>
                </a:lnTo>
                <a:lnTo>
                  <a:pt x="523" y="740"/>
                </a:lnTo>
                <a:lnTo>
                  <a:pt x="531" y="745"/>
                </a:lnTo>
                <a:lnTo>
                  <a:pt x="531" y="745"/>
                </a:lnTo>
                <a:lnTo>
                  <a:pt x="539" y="750"/>
                </a:lnTo>
                <a:lnTo>
                  <a:pt x="546" y="756"/>
                </a:lnTo>
                <a:lnTo>
                  <a:pt x="551" y="763"/>
                </a:lnTo>
                <a:lnTo>
                  <a:pt x="555" y="770"/>
                </a:lnTo>
                <a:lnTo>
                  <a:pt x="559" y="779"/>
                </a:lnTo>
                <a:lnTo>
                  <a:pt x="563" y="787"/>
                </a:lnTo>
                <a:lnTo>
                  <a:pt x="566" y="806"/>
                </a:lnTo>
                <a:lnTo>
                  <a:pt x="566" y="806"/>
                </a:lnTo>
                <a:lnTo>
                  <a:pt x="569" y="824"/>
                </a:lnTo>
                <a:lnTo>
                  <a:pt x="570" y="836"/>
                </a:lnTo>
                <a:lnTo>
                  <a:pt x="571" y="845"/>
                </a:lnTo>
                <a:lnTo>
                  <a:pt x="575" y="853"/>
                </a:lnTo>
                <a:lnTo>
                  <a:pt x="575" y="853"/>
                </a:lnTo>
                <a:lnTo>
                  <a:pt x="579" y="861"/>
                </a:lnTo>
                <a:lnTo>
                  <a:pt x="587" y="867"/>
                </a:lnTo>
                <a:lnTo>
                  <a:pt x="594" y="872"/>
                </a:lnTo>
                <a:lnTo>
                  <a:pt x="575" y="872"/>
                </a:lnTo>
                <a:lnTo>
                  <a:pt x="575" y="872"/>
                </a:lnTo>
                <a:lnTo>
                  <a:pt x="578" y="879"/>
                </a:lnTo>
                <a:lnTo>
                  <a:pt x="581" y="889"/>
                </a:lnTo>
                <a:lnTo>
                  <a:pt x="582" y="900"/>
                </a:lnTo>
                <a:lnTo>
                  <a:pt x="582" y="900"/>
                </a:lnTo>
                <a:lnTo>
                  <a:pt x="582" y="911"/>
                </a:lnTo>
                <a:lnTo>
                  <a:pt x="581" y="918"/>
                </a:lnTo>
                <a:lnTo>
                  <a:pt x="578" y="923"/>
                </a:lnTo>
                <a:lnTo>
                  <a:pt x="570" y="903"/>
                </a:lnTo>
                <a:lnTo>
                  <a:pt x="563" y="927"/>
                </a:lnTo>
                <a:lnTo>
                  <a:pt x="563" y="927"/>
                </a:lnTo>
                <a:lnTo>
                  <a:pt x="563" y="983"/>
                </a:lnTo>
                <a:lnTo>
                  <a:pt x="563" y="1039"/>
                </a:lnTo>
                <a:lnTo>
                  <a:pt x="563" y="1039"/>
                </a:lnTo>
                <a:lnTo>
                  <a:pt x="566" y="1045"/>
                </a:lnTo>
                <a:lnTo>
                  <a:pt x="575" y="1057"/>
                </a:lnTo>
                <a:lnTo>
                  <a:pt x="582" y="1071"/>
                </a:lnTo>
                <a:lnTo>
                  <a:pt x="584" y="1079"/>
                </a:lnTo>
                <a:lnTo>
                  <a:pt x="585" y="1086"/>
                </a:lnTo>
                <a:lnTo>
                  <a:pt x="585" y="1086"/>
                </a:lnTo>
                <a:lnTo>
                  <a:pt x="585" y="1093"/>
                </a:lnTo>
                <a:lnTo>
                  <a:pt x="584" y="1099"/>
                </a:lnTo>
                <a:lnTo>
                  <a:pt x="581" y="1111"/>
                </a:lnTo>
                <a:lnTo>
                  <a:pt x="576" y="1118"/>
                </a:lnTo>
                <a:lnTo>
                  <a:pt x="575" y="1121"/>
                </a:lnTo>
                <a:lnTo>
                  <a:pt x="575" y="1121"/>
                </a:lnTo>
                <a:lnTo>
                  <a:pt x="578" y="1205"/>
                </a:lnTo>
                <a:lnTo>
                  <a:pt x="582" y="1263"/>
                </a:lnTo>
                <a:lnTo>
                  <a:pt x="584" y="1285"/>
                </a:lnTo>
                <a:lnTo>
                  <a:pt x="585" y="1296"/>
                </a:lnTo>
                <a:lnTo>
                  <a:pt x="585" y="1296"/>
                </a:lnTo>
                <a:lnTo>
                  <a:pt x="591" y="1309"/>
                </a:lnTo>
                <a:lnTo>
                  <a:pt x="594" y="1323"/>
                </a:lnTo>
                <a:lnTo>
                  <a:pt x="594" y="1323"/>
                </a:lnTo>
                <a:lnTo>
                  <a:pt x="594" y="1335"/>
                </a:lnTo>
                <a:lnTo>
                  <a:pt x="594" y="1347"/>
                </a:lnTo>
                <a:lnTo>
                  <a:pt x="594" y="1359"/>
                </a:lnTo>
                <a:lnTo>
                  <a:pt x="594" y="1365"/>
                </a:lnTo>
                <a:lnTo>
                  <a:pt x="594" y="1365"/>
                </a:lnTo>
                <a:lnTo>
                  <a:pt x="597" y="1385"/>
                </a:lnTo>
                <a:lnTo>
                  <a:pt x="597" y="1385"/>
                </a:lnTo>
                <a:lnTo>
                  <a:pt x="599" y="1385"/>
                </a:lnTo>
                <a:lnTo>
                  <a:pt x="600" y="1385"/>
                </a:lnTo>
                <a:lnTo>
                  <a:pt x="602" y="1385"/>
                </a:lnTo>
                <a:lnTo>
                  <a:pt x="606" y="1389"/>
                </a:lnTo>
                <a:lnTo>
                  <a:pt x="606" y="1389"/>
                </a:lnTo>
                <a:lnTo>
                  <a:pt x="609" y="1399"/>
                </a:lnTo>
                <a:lnTo>
                  <a:pt x="614" y="1415"/>
                </a:lnTo>
                <a:lnTo>
                  <a:pt x="618" y="1431"/>
                </a:lnTo>
                <a:lnTo>
                  <a:pt x="618" y="1439"/>
                </a:lnTo>
                <a:lnTo>
                  <a:pt x="617" y="1443"/>
                </a:lnTo>
                <a:lnTo>
                  <a:pt x="617" y="1443"/>
                </a:lnTo>
                <a:lnTo>
                  <a:pt x="615" y="1445"/>
                </a:lnTo>
                <a:lnTo>
                  <a:pt x="613" y="1447"/>
                </a:lnTo>
                <a:lnTo>
                  <a:pt x="606" y="1449"/>
                </a:lnTo>
                <a:lnTo>
                  <a:pt x="595" y="1451"/>
                </a:lnTo>
                <a:lnTo>
                  <a:pt x="584" y="1451"/>
                </a:lnTo>
                <a:lnTo>
                  <a:pt x="563" y="1451"/>
                </a:lnTo>
                <a:lnTo>
                  <a:pt x="555" y="1449"/>
                </a:lnTo>
                <a:lnTo>
                  <a:pt x="551" y="1447"/>
                </a:lnTo>
                <a:lnTo>
                  <a:pt x="551" y="1447"/>
                </a:lnTo>
                <a:lnTo>
                  <a:pt x="549" y="1443"/>
                </a:lnTo>
                <a:lnTo>
                  <a:pt x="549" y="1441"/>
                </a:lnTo>
                <a:lnTo>
                  <a:pt x="551" y="1437"/>
                </a:lnTo>
                <a:lnTo>
                  <a:pt x="551" y="1431"/>
                </a:lnTo>
                <a:lnTo>
                  <a:pt x="551" y="1431"/>
                </a:lnTo>
                <a:lnTo>
                  <a:pt x="549" y="1424"/>
                </a:lnTo>
                <a:lnTo>
                  <a:pt x="546" y="1416"/>
                </a:lnTo>
                <a:lnTo>
                  <a:pt x="543" y="1407"/>
                </a:lnTo>
                <a:lnTo>
                  <a:pt x="543" y="1404"/>
                </a:lnTo>
                <a:lnTo>
                  <a:pt x="543" y="1400"/>
                </a:lnTo>
                <a:lnTo>
                  <a:pt x="543" y="1400"/>
                </a:lnTo>
                <a:lnTo>
                  <a:pt x="547" y="1385"/>
                </a:lnTo>
                <a:lnTo>
                  <a:pt x="547" y="1385"/>
                </a:lnTo>
                <a:lnTo>
                  <a:pt x="546" y="1375"/>
                </a:lnTo>
                <a:lnTo>
                  <a:pt x="541" y="1353"/>
                </a:lnTo>
                <a:lnTo>
                  <a:pt x="534" y="1331"/>
                </a:lnTo>
                <a:lnTo>
                  <a:pt x="528" y="1311"/>
                </a:lnTo>
                <a:lnTo>
                  <a:pt x="528" y="1311"/>
                </a:lnTo>
                <a:lnTo>
                  <a:pt x="518" y="1289"/>
                </a:lnTo>
                <a:lnTo>
                  <a:pt x="512" y="1273"/>
                </a:lnTo>
                <a:lnTo>
                  <a:pt x="512" y="1273"/>
                </a:lnTo>
                <a:lnTo>
                  <a:pt x="509" y="1255"/>
                </a:lnTo>
                <a:lnTo>
                  <a:pt x="506" y="1245"/>
                </a:lnTo>
                <a:lnTo>
                  <a:pt x="505" y="1242"/>
                </a:lnTo>
                <a:lnTo>
                  <a:pt x="505" y="1242"/>
                </a:lnTo>
                <a:lnTo>
                  <a:pt x="501" y="1241"/>
                </a:lnTo>
                <a:lnTo>
                  <a:pt x="498" y="1241"/>
                </a:lnTo>
                <a:lnTo>
                  <a:pt x="493" y="1242"/>
                </a:lnTo>
                <a:lnTo>
                  <a:pt x="493" y="1242"/>
                </a:lnTo>
                <a:lnTo>
                  <a:pt x="489" y="1257"/>
                </a:lnTo>
                <a:lnTo>
                  <a:pt x="485" y="1284"/>
                </a:lnTo>
                <a:lnTo>
                  <a:pt x="485" y="1284"/>
                </a:lnTo>
                <a:lnTo>
                  <a:pt x="483" y="1295"/>
                </a:lnTo>
                <a:lnTo>
                  <a:pt x="481" y="1305"/>
                </a:lnTo>
                <a:lnTo>
                  <a:pt x="477" y="1315"/>
                </a:lnTo>
                <a:lnTo>
                  <a:pt x="474" y="1323"/>
                </a:lnTo>
                <a:lnTo>
                  <a:pt x="474" y="1323"/>
                </a:lnTo>
                <a:lnTo>
                  <a:pt x="469" y="1329"/>
                </a:lnTo>
                <a:lnTo>
                  <a:pt x="467" y="1335"/>
                </a:lnTo>
                <a:lnTo>
                  <a:pt x="465" y="1343"/>
                </a:lnTo>
                <a:lnTo>
                  <a:pt x="458" y="1369"/>
                </a:lnTo>
                <a:lnTo>
                  <a:pt x="458" y="1369"/>
                </a:lnTo>
                <a:lnTo>
                  <a:pt x="459" y="1375"/>
                </a:lnTo>
                <a:lnTo>
                  <a:pt x="462" y="1380"/>
                </a:lnTo>
                <a:lnTo>
                  <a:pt x="462" y="1385"/>
                </a:lnTo>
                <a:lnTo>
                  <a:pt x="462" y="1385"/>
                </a:lnTo>
                <a:lnTo>
                  <a:pt x="463" y="1394"/>
                </a:lnTo>
                <a:lnTo>
                  <a:pt x="464" y="1398"/>
                </a:lnTo>
                <a:lnTo>
                  <a:pt x="465" y="1400"/>
                </a:lnTo>
                <a:lnTo>
                  <a:pt x="465" y="1400"/>
                </a:lnTo>
                <a:lnTo>
                  <a:pt x="471" y="1406"/>
                </a:lnTo>
                <a:lnTo>
                  <a:pt x="473" y="1411"/>
                </a:lnTo>
                <a:lnTo>
                  <a:pt x="474" y="1416"/>
                </a:lnTo>
                <a:lnTo>
                  <a:pt x="474" y="1416"/>
                </a:lnTo>
                <a:lnTo>
                  <a:pt x="471" y="1423"/>
                </a:lnTo>
                <a:lnTo>
                  <a:pt x="469" y="1430"/>
                </a:lnTo>
                <a:lnTo>
                  <a:pt x="465" y="1436"/>
                </a:lnTo>
                <a:lnTo>
                  <a:pt x="462" y="1440"/>
                </a:lnTo>
                <a:lnTo>
                  <a:pt x="462" y="1440"/>
                </a:lnTo>
                <a:lnTo>
                  <a:pt x="459" y="1442"/>
                </a:lnTo>
                <a:lnTo>
                  <a:pt x="458" y="1446"/>
                </a:lnTo>
                <a:lnTo>
                  <a:pt x="455" y="1448"/>
                </a:lnTo>
                <a:lnTo>
                  <a:pt x="446" y="1451"/>
                </a:lnTo>
                <a:lnTo>
                  <a:pt x="446" y="1451"/>
                </a:lnTo>
                <a:lnTo>
                  <a:pt x="432" y="1454"/>
                </a:lnTo>
                <a:lnTo>
                  <a:pt x="415" y="1457"/>
                </a:lnTo>
                <a:lnTo>
                  <a:pt x="407" y="1457"/>
                </a:lnTo>
                <a:lnTo>
                  <a:pt x="398" y="1455"/>
                </a:lnTo>
                <a:lnTo>
                  <a:pt x="392" y="1454"/>
                </a:lnTo>
                <a:lnTo>
                  <a:pt x="389" y="1451"/>
                </a:lnTo>
                <a:lnTo>
                  <a:pt x="389" y="1451"/>
                </a:lnTo>
                <a:lnTo>
                  <a:pt x="386" y="1447"/>
                </a:lnTo>
                <a:lnTo>
                  <a:pt x="387" y="1441"/>
                </a:lnTo>
                <a:lnTo>
                  <a:pt x="390" y="1436"/>
                </a:lnTo>
                <a:lnTo>
                  <a:pt x="393" y="1430"/>
                </a:lnTo>
                <a:lnTo>
                  <a:pt x="399" y="1419"/>
                </a:lnTo>
                <a:lnTo>
                  <a:pt x="403" y="1416"/>
                </a:lnTo>
                <a:lnTo>
                  <a:pt x="404" y="1412"/>
                </a:lnTo>
                <a:lnTo>
                  <a:pt x="404" y="1412"/>
                </a:lnTo>
                <a:lnTo>
                  <a:pt x="405" y="1406"/>
                </a:lnTo>
                <a:lnTo>
                  <a:pt x="408" y="1400"/>
                </a:lnTo>
                <a:lnTo>
                  <a:pt x="411" y="1393"/>
                </a:lnTo>
                <a:lnTo>
                  <a:pt x="411" y="1393"/>
                </a:lnTo>
                <a:lnTo>
                  <a:pt x="416" y="1391"/>
                </a:lnTo>
                <a:lnTo>
                  <a:pt x="417" y="1388"/>
                </a:lnTo>
                <a:lnTo>
                  <a:pt x="420" y="1385"/>
                </a:lnTo>
                <a:lnTo>
                  <a:pt x="420" y="1385"/>
                </a:lnTo>
                <a:lnTo>
                  <a:pt x="420" y="1359"/>
                </a:lnTo>
                <a:lnTo>
                  <a:pt x="420" y="1339"/>
                </a:lnTo>
                <a:lnTo>
                  <a:pt x="415" y="1323"/>
                </a:lnTo>
                <a:lnTo>
                  <a:pt x="415" y="1160"/>
                </a:lnTo>
                <a:lnTo>
                  <a:pt x="415" y="1136"/>
                </a:lnTo>
                <a:lnTo>
                  <a:pt x="415" y="1136"/>
                </a:lnTo>
                <a:lnTo>
                  <a:pt x="413" y="1135"/>
                </a:lnTo>
                <a:lnTo>
                  <a:pt x="410" y="1133"/>
                </a:lnTo>
                <a:lnTo>
                  <a:pt x="408" y="1129"/>
                </a:lnTo>
                <a:lnTo>
                  <a:pt x="408" y="1129"/>
                </a:lnTo>
                <a:lnTo>
                  <a:pt x="404" y="1118"/>
                </a:lnTo>
                <a:lnTo>
                  <a:pt x="404" y="1113"/>
                </a:lnTo>
                <a:lnTo>
                  <a:pt x="404" y="1110"/>
                </a:lnTo>
                <a:lnTo>
                  <a:pt x="404" y="1110"/>
                </a:lnTo>
                <a:lnTo>
                  <a:pt x="405" y="1088"/>
                </a:lnTo>
                <a:lnTo>
                  <a:pt x="408" y="1067"/>
                </a:lnTo>
                <a:lnTo>
                  <a:pt x="408" y="1067"/>
                </a:lnTo>
                <a:lnTo>
                  <a:pt x="407" y="1056"/>
                </a:lnTo>
                <a:lnTo>
                  <a:pt x="404" y="1039"/>
                </a:lnTo>
                <a:lnTo>
                  <a:pt x="401" y="1022"/>
                </a:lnTo>
                <a:lnTo>
                  <a:pt x="399" y="1013"/>
                </a:lnTo>
                <a:lnTo>
                  <a:pt x="399" y="1013"/>
                </a:lnTo>
                <a:lnTo>
                  <a:pt x="401" y="1002"/>
                </a:lnTo>
                <a:lnTo>
                  <a:pt x="399" y="997"/>
                </a:lnTo>
                <a:lnTo>
                  <a:pt x="373" y="1001"/>
                </a:lnTo>
                <a:lnTo>
                  <a:pt x="373" y="1308"/>
                </a:lnTo>
                <a:lnTo>
                  <a:pt x="229" y="1315"/>
                </a:lnTo>
                <a:lnTo>
                  <a:pt x="229" y="1315"/>
                </a:lnTo>
                <a:lnTo>
                  <a:pt x="224" y="1362"/>
                </a:lnTo>
                <a:lnTo>
                  <a:pt x="222" y="1395"/>
                </a:lnTo>
                <a:lnTo>
                  <a:pt x="221" y="1409"/>
                </a:lnTo>
                <a:lnTo>
                  <a:pt x="222" y="1416"/>
                </a:lnTo>
                <a:lnTo>
                  <a:pt x="222" y="1416"/>
                </a:lnTo>
                <a:lnTo>
                  <a:pt x="224" y="1419"/>
                </a:lnTo>
                <a:lnTo>
                  <a:pt x="229" y="1423"/>
                </a:lnTo>
                <a:lnTo>
                  <a:pt x="234" y="1427"/>
                </a:lnTo>
                <a:lnTo>
                  <a:pt x="241" y="1429"/>
                </a:lnTo>
                <a:lnTo>
                  <a:pt x="269" y="1440"/>
                </a:lnTo>
                <a:lnTo>
                  <a:pt x="269" y="1440"/>
                </a:lnTo>
                <a:lnTo>
                  <a:pt x="282" y="1443"/>
                </a:lnTo>
                <a:lnTo>
                  <a:pt x="299" y="1447"/>
                </a:lnTo>
                <a:lnTo>
                  <a:pt x="314" y="1452"/>
                </a:lnTo>
                <a:lnTo>
                  <a:pt x="319" y="1453"/>
                </a:lnTo>
                <a:lnTo>
                  <a:pt x="323" y="1455"/>
                </a:lnTo>
                <a:lnTo>
                  <a:pt x="323" y="1455"/>
                </a:lnTo>
                <a:lnTo>
                  <a:pt x="324" y="1457"/>
                </a:lnTo>
                <a:lnTo>
                  <a:pt x="324" y="1459"/>
                </a:lnTo>
                <a:lnTo>
                  <a:pt x="320" y="1465"/>
                </a:lnTo>
                <a:lnTo>
                  <a:pt x="314" y="1471"/>
                </a:lnTo>
                <a:lnTo>
                  <a:pt x="314" y="1471"/>
                </a:lnTo>
                <a:lnTo>
                  <a:pt x="321" y="1471"/>
                </a:lnTo>
                <a:lnTo>
                  <a:pt x="337" y="1472"/>
                </a:lnTo>
                <a:lnTo>
                  <a:pt x="347" y="1475"/>
                </a:lnTo>
                <a:lnTo>
                  <a:pt x="355" y="1476"/>
                </a:lnTo>
                <a:lnTo>
                  <a:pt x="361" y="1479"/>
                </a:lnTo>
                <a:lnTo>
                  <a:pt x="365" y="1482"/>
                </a:lnTo>
                <a:lnTo>
                  <a:pt x="365" y="1482"/>
                </a:lnTo>
                <a:lnTo>
                  <a:pt x="369" y="1489"/>
                </a:lnTo>
                <a:lnTo>
                  <a:pt x="371" y="1495"/>
                </a:lnTo>
                <a:lnTo>
                  <a:pt x="371" y="1497"/>
                </a:lnTo>
                <a:lnTo>
                  <a:pt x="369" y="1500"/>
                </a:lnTo>
                <a:lnTo>
                  <a:pt x="365" y="1506"/>
                </a:lnTo>
                <a:lnTo>
                  <a:pt x="365" y="1506"/>
                </a:lnTo>
                <a:lnTo>
                  <a:pt x="360" y="1508"/>
                </a:lnTo>
                <a:lnTo>
                  <a:pt x="351" y="1511"/>
                </a:lnTo>
                <a:lnTo>
                  <a:pt x="325" y="1517"/>
                </a:lnTo>
                <a:lnTo>
                  <a:pt x="295" y="1520"/>
                </a:lnTo>
                <a:lnTo>
                  <a:pt x="265" y="1521"/>
                </a:lnTo>
                <a:lnTo>
                  <a:pt x="265" y="1521"/>
                </a:lnTo>
                <a:lnTo>
                  <a:pt x="194" y="1521"/>
                </a:lnTo>
                <a:lnTo>
                  <a:pt x="144" y="1521"/>
                </a:lnTo>
                <a:lnTo>
                  <a:pt x="144" y="1521"/>
                </a:lnTo>
                <a:lnTo>
                  <a:pt x="143" y="1520"/>
                </a:lnTo>
                <a:lnTo>
                  <a:pt x="141" y="1519"/>
                </a:lnTo>
                <a:lnTo>
                  <a:pt x="139" y="1515"/>
                </a:lnTo>
                <a:lnTo>
                  <a:pt x="138" y="1509"/>
                </a:lnTo>
                <a:lnTo>
                  <a:pt x="137" y="1503"/>
                </a:lnTo>
                <a:lnTo>
                  <a:pt x="137" y="1491"/>
                </a:lnTo>
                <a:lnTo>
                  <a:pt x="137" y="1487"/>
                </a:lnTo>
                <a:lnTo>
                  <a:pt x="137" y="1487"/>
                </a:lnTo>
                <a:lnTo>
                  <a:pt x="133" y="1487"/>
                </a:lnTo>
                <a:lnTo>
                  <a:pt x="126" y="1485"/>
                </a:lnTo>
                <a:lnTo>
                  <a:pt x="116" y="1483"/>
                </a:lnTo>
                <a:lnTo>
                  <a:pt x="113" y="1481"/>
                </a:lnTo>
                <a:lnTo>
                  <a:pt x="109" y="1478"/>
                </a:lnTo>
                <a:lnTo>
                  <a:pt x="109" y="1478"/>
                </a:lnTo>
                <a:lnTo>
                  <a:pt x="104" y="1471"/>
                </a:lnTo>
                <a:lnTo>
                  <a:pt x="101" y="1463"/>
                </a:lnTo>
                <a:lnTo>
                  <a:pt x="99" y="1458"/>
                </a:lnTo>
                <a:lnTo>
                  <a:pt x="99" y="1453"/>
                </a:lnTo>
                <a:lnTo>
                  <a:pt x="101" y="1448"/>
                </a:lnTo>
                <a:lnTo>
                  <a:pt x="102" y="1443"/>
                </a:lnTo>
                <a:lnTo>
                  <a:pt x="102" y="1443"/>
                </a:lnTo>
                <a:lnTo>
                  <a:pt x="107" y="1434"/>
                </a:lnTo>
                <a:lnTo>
                  <a:pt x="113" y="1424"/>
                </a:lnTo>
                <a:lnTo>
                  <a:pt x="119" y="1417"/>
                </a:lnTo>
                <a:lnTo>
                  <a:pt x="120" y="1412"/>
                </a:lnTo>
                <a:lnTo>
                  <a:pt x="121" y="1409"/>
                </a:lnTo>
                <a:lnTo>
                  <a:pt x="121" y="1409"/>
                </a:lnTo>
                <a:lnTo>
                  <a:pt x="121" y="1403"/>
                </a:lnTo>
                <a:lnTo>
                  <a:pt x="120" y="1395"/>
                </a:lnTo>
                <a:lnTo>
                  <a:pt x="116" y="1375"/>
                </a:lnTo>
                <a:lnTo>
                  <a:pt x="105" y="1334"/>
                </a:lnTo>
                <a:lnTo>
                  <a:pt x="105" y="1334"/>
                </a:lnTo>
                <a:lnTo>
                  <a:pt x="102" y="1319"/>
                </a:lnTo>
                <a:lnTo>
                  <a:pt x="99" y="1302"/>
                </a:lnTo>
                <a:lnTo>
                  <a:pt x="98" y="1284"/>
                </a:lnTo>
                <a:lnTo>
                  <a:pt x="63" y="1268"/>
                </a:lnTo>
                <a:lnTo>
                  <a:pt x="63" y="1268"/>
                </a:lnTo>
                <a:lnTo>
                  <a:pt x="65" y="1159"/>
                </a:lnTo>
                <a:lnTo>
                  <a:pt x="67" y="1013"/>
                </a:lnTo>
                <a:lnTo>
                  <a:pt x="67" y="1013"/>
                </a:lnTo>
                <a:lnTo>
                  <a:pt x="66" y="966"/>
                </a:lnTo>
                <a:lnTo>
                  <a:pt x="65" y="914"/>
                </a:lnTo>
                <a:lnTo>
                  <a:pt x="63" y="853"/>
                </a:lnTo>
                <a:lnTo>
                  <a:pt x="63" y="853"/>
                </a:lnTo>
                <a:lnTo>
                  <a:pt x="61" y="854"/>
                </a:lnTo>
                <a:lnTo>
                  <a:pt x="56" y="855"/>
                </a:lnTo>
                <a:lnTo>
                  <a:pt x="53" y="855"/>
                </a:lnTo>
                <a:lnTo>
                  <a:pt x="48" y="855"/>
                </a:lnTo>
                <a:lnTo>
                  <a:pt x="44" y="853"/>
                </a:lnTo>
                <a:lnTo>
                  <a:pt x="39" y="849"/>
                </a:lnTo>
                <a:lnTo>
                  <a:pt x="39" y="849"/>
                </a:lnTo>
                <a:lnTo>
                  <a:pt x="36" y="845"/>
                </a:lnTo>
                <a:lnTo>
                  <a:pt x="33" y="840"/>
                </a:lnTo>
                <a:lnTo>
                  <a:pt x="30" y="830"/>
                </a:lnTo>
                <a:lnTo>
                  <a:pt x="27" y="819"/>
                </a:lnTo>
                <a:lnTo>
                  <a:pt x="24" y="811"/>
                </a:lnTo>
                <a:lnTo>
                  <a:pt x="24" y="811"/>
                </a:lnTo>
                <a:lnTo>
                  <a:pt x="21" y="806"/>
                </a:lnTo>
                <a:lnTo>
                  <a:pt x="18" y="803"/>
                </a:lnTo>
                <a:lnTo>
                  <a:pt x="11" y="794"/>
                </a:lnTo>
                <a:lnTo>
                  <a:pt x="7" y="789"/>
                </a:lnTo>
                <a:lnTo>
                  <a:pt x="5" y="785"/>
                </a:lnTo>
                <a:lnTo>
                  <a:pt x="3" y="779"/>
                </a:lnTo>
                <a:lnTo>
                  <a:pt x="5" y="771"/>
                </a:lnTo>
                <a:lnTo>
                  <a:pt x="5" y="771"/>
                </a:lnTo>
                <a:lnTo>
                  <a:pt x="11" y="751"/>
                </a:lnTo>
                <a:lnTo>
                  <a:pt x="14" y="745"/>
                </a:lnTo>
                <a:lnTo>
                  <a:pt x="20" y="740"/>
                </a:lnTo>
                <a:lnTo>
                  <a:pt x="20" y="740"/>
                </a:lnTo>
                <a:lnTo>
                  <a:pt x="25" y="738"/>
                </a:lnTo>
                <a:lnTo>
                  <a:pt x="31" y="737"/>
                </a:lnTo>
                <a:lnTo>
                  <a:pt x="42" y="734"/>
                </a:lnTo>
                <a:lnTo>
                  <a:pt x="55" y="733"/>
                </a:lnTo>
                <a:lnTo>
                  <a:pt x="55" y="705"/>
                </a:lnTo>
                <a:lnTo>
                  <a:pt x="55" y="705"/>
                </a:lnTo>
                <a:lnTo>
                  <a:pt x="53" y="704"/>
                </a:lnTo>
                <a:lnTo>
                  <a:pt x="50" y="702"/>
                </a:lnTo>
                <a:lnTo>
                  <a:pt x="47" y="698"/>
                </a:lnTo>
                <a:lnTo>
                  <a:pt x="42" y="691"/>
                </a:lnTo>
                <a:lnTo>
                  <a:pt x="37" y="680"/>
                </a:lnTo>
                <a:lnTo>
                  <a:pt x="31" y="666"/>
                </a:lnTo>
                <a:lnTo>
                  <a:pt x="24" y="648"/>
                </a:lnTo>
                <a:lnTo>
                  <a:pt x="24" y="648"/>
                </a:lnTo>
                <a:lnTo>
                  <a:pt x="19" y="629"/>
                </a:lnTo>
                <a:lnTo>
                  <a:pt x="15" y="614"/>
                </a:lnTo>
                <a:lnTo>
                  <a:pt x="13" y="601"/>
                </a:lnTo>
                <a:lnTo>
                  <a:pt x="13" y="589"/>
                </a:lnTo>
                <a:lnTo>
                  <a:pt x="14" y="561"/>
                </a:lnTo>
                <a:lnTo>
                  <a:pt x="15" y="541"/>
                </a:lnTo>
                <a:lnTo>
                  <a:pt x="17" y="516"/>
                </a:lnTo>
                <a:lnTo>
                  <a:pt x="17" y="516"/>
                </a:lnTo>
                <a:lnTo>
                  <a:pt x="15" y="487"/>
                </a:lnTo>
                <a:lnTo>
                  <a:pt x="13" y="458"/>
                </a:lnTo>
                <a:lnTo>
                  <a:pt x="11" y="432"/>
                </a:lnTo>
                <a:lnTo>
                  <a:pt x="7" y="408"/>
                </a:lnTo>
                <a:lnTo>
                  <a:pt x="1" y="368"/>
                </a:lnTo>
                <a:lnTo>
                  <a:pt x="0" y="354"/>
                </a:lnTo>
                <a:lnTo>
                  <a:pt x="0" y="349"/>
                </a:lnTo>
                <a:lnTo>
                  <a:pt x="1" y="344"/>
                </a:lnTo>
                <a:lnTo>
                  <a:pt x="1" y="344"/>
                </a:lnTo>
                <a:lnTo>
                  <a:pt x="5" y="337"/>
                </a:lnTo>
                <a:lnTo>
                  <a:pt x="9" y="329"/>
                </a:lnTo>
                <a:lnTo>
                  <a:pt x="21" y="309"/>
                </a:lnTo>
                <a:lnTo>
                  <a:pt x="32" y="295"/>
                </a:lnTo>
                <a:lnTo>
                  <a:pt x="39" y="287"/>
                </a:lnTo>
                <a:lnTo>
                  <a:pt x="39" y="287"/>
                </a:lnTo>
                <a:lnTo>
                  <a:pt x="44" y="281"/>
                </a:lnTo>
                <a:lnTo>
                  <a:pt x="48" y="273"/>
                </a:lnTo>
                <a:lnTo>
                  <a:pt x="51" y="263"/>
                </a:lnTo>
                <a:lnTo>
                  <a:pt x="63" y="259"/>
                </a:lnTo>
                <a:lnTo>
                  <a:pt x="63" y="224"/>
                </a:lnTo>
                <a:lnTo>
                  <a:pt x="63" y="224"/>
                </a:lnTo>
                <a:lnTo>
                  <a:pt x="63" y="219"/>
                </a:lnTo>
                <a:lnTo>
                  <a:pt x="65" y="215"/>
                </a:lnTo>
                <a:lnTo>
                  <a:pt x="68" y="206"/>
                </a:lnTo>
                <a:lnTo>
                  <a:pt x="71" y="200"/>
                </a:lnTo>
                <a:lnTo>
                  <a:pt x="72" y="198"/>
                </a:lnTo>
                <a:lnTo>
                  <a:pt x="71" y="197"/>
                </a:lnTo>
                <a:lnTo>
                  <a:pt x="71" y="19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9DCD25C7-42C8-4BD0-8731-FA773613C5EA}"/>
              </a:ext>
            </a:extLst>
          </p:cNvPr>
          <p:cNvSpPr>
            <a:spLocks/>
          </p:cNvSpPr>
          <p:nvPr/>
        </p:nvSpPr>
        <p:spPr bwMode="auto">
          <a:xfrm>
            <a:off x="8093419" y="4654359"/>
            <a:ext cx="1221692" cy="1685805"/>
          </a:xfrm>
          <a:custGeom>
            <a:avLst/>
            <a:gdLst>
              <a:gd name="T0" fmla="*/ 313 w 945"/>
              <a:gd name="T1" fmla="*/ 47 h 1304"/>
              <a:gd name="T2" fmla="*/ 308 w 945"/>
              <a:gd name="T3" fmla="*/ 134 h 1304"/>
              <a:gd name="T4" fmla="*/ 306 w 945"/>
              <a:gd name="T5" fmla="*/ 164 h 1304"/>
              <a:gd name="T6" fmla="*/ 137 w 945"/>
              <a:gd name="T7" fmla="*/ 203 h 1304"/>
              <a:gd name="T8" fmla="*/ 71 w 945"/>
              <a:gd name="T9" fmla="*/ 360 h 1304"/>
              <a:gd name="T10" fmla="*/ 1 w 945"/>
              <a:gd name="T11" fmla="*/ 639 h 1304"/>
              <a:gd name="T12" fmla="*/ 42 w 945"/>
              <a:gd name="T13" fmla="*/ 723 h 1304"/>
              <a:gd name="T14" fmla="*/ 40 w 945"/>
              <a:gd name="T15" fmla="*/ 647 h 1304"/>
              <a:gd name="T16" fmla="*/ 61 w 945"/>
              <a:gd name="T17" fmla="*/ 625 h 1304"/>
              <a:gd name="T18" fmla="*/ 113 w 945"/>
              <a:gd name="T19" fmla="*/ 444 h 1304"/>
              <a:gd name="T20" fmla="*/ 118 w 945"/>
              <a:gd name="T21" fmla="*/ 756 h 1304"/>
              <a:gd name="T22" fmla="*/ 120 w 945"/>
              <a:gd name="T23" fmla="*/ 1136 h 1304"/>
              <a:gd name="T24" fmla="*/ 127 w 945"/>
              <a:gd name="T25" fmla="*/ 1279 h 1304"/>
              <a:gd name="T26" fmla="*/ 231 w 945"/>
              <a:gd name="T27" fmla="*/ 1286 h 1304"/>
              <a:gd name="T28" fmla="*/ 280 w 945"/>
              <a:gd name="T29" fmla="*/ 1245 h 1304"/>
              <a:gd name="T30" fmla="*/ 259 w 945"/>
              <a:gd name="T31" fmla="*/ 1187 h 1304"/>
              <a:gd name="T32" fmla="*/ 243 w 945"/>
              <a:gd name="T33" fmla="*/ 1127 h 1304"/>
              <a:gd name="T34" fmla="*/ 282 w 945"/>
              <a:gd name="T35" fmla="*/ 894 h 1304"/>
              <a:gd name="T36" fmla="*/ 370 w 945"/>
              <a:gd name="T37" fmla="*/ 496 h 1304"/>
              <a:gd name="T38" fmla="*/ 405 w 945"/>
              <a:gd name="T39" fmla="*/ 714 h 1304"/>
              <a:gd name="T40" fmla="*/ 405 w 945"/>
              <a:gd name="T41" fmla="*/ 791 h 1304"/>
              <a:gd name="T42" fmla="*/ 393 w 945"/>
              <a:gd name="T43" fmla="*/ 1054 h 1304"/>
              <a:gd name="T44" fmla="*/ 342 w 945"/>
              <a:gd name="T45" fmla="*/ 1169 h 1304"/>
              <a:gd name="T46" fmla="*/ 351 w 945"/>
              <a:gd name="T47" fmla="*/ 1266 h 1304"/>
              <a:gd name="T48" fmla="*/ 384 w 945"/>
              <a:gd name="T49" fmla="*/ 1214 h 1304"/>
              <a:gd name="T50" fmla="*/ 426 w 945"/>
              <a:gd name="T51" fmla="*/ 1163 h 1304"/>
              <a:gd name="T52" fmla="*/ 415 w 945"/>
              <a:gd name="T53" fmla="*/ 1267 h 1304"/>
              <a:gd name="T54" fmla="*/ 488 w 945"/>
              <a:gd name="T55" fmla="*/ 1271 h 1304"/>
              <a:gd name="T56" fmla="*/ 469 w 945"/>
              <a:gd name="T57" fmla="*/ 1220 h 1304"/>
              <a:gd name="T58" fmla="*/ 508 w 945"/>
              <a:gd name="T59" fmla="*/ 1064 h 1304"/>
              <a:gd name="T60" fmla="*/ 536 w 945"/>
              <a:gd name="T61" fmla="*/ 929 h 1304"/>
              <a:gd name="T62" fmla="*/ 555 w 945"/>
              <a:gd name="T63" fmla="*/ 855 h 1304"/>
              <a:gd name="T64" fmla="*/ 561 w 945"/>
              <a:gd name="T65" fmla="*/ 699 h 1304"/>
              <a:gd name="T66" fmla="*/ 588 w 945"/>
              <a:gd name="T67" fmla="*/ 857 h 1304"/>
              <a:gd name="T68" fmla="*/ 565 w 945"/>
              <a:gd name="T69" fmla="*/ 1119 h 1304"/>
              <a:gd name="T70" fmla="*/ 566 w 945"/>
              <a:gd name="T71" fmla="*/ 1258 h 1304"/>
              <a:gd name="T72" fmla="*/ 662 w 945"/>
              <a:gd name="T73" fmla="*/ 1299 h 1304"/>
              <a:gd name="T74" fmla="*/ 626 w 945"/>
              <a:gd name="T75" fmla="*/ 1195 h 1304"/>
              <a:gd name="T76" fmla="*/ 696 w 945"/>
              <a:gd name="T77" fmla="*/ 899 h 1304"/>
              <a:gd name="T78" fmla="*/ 738 w 945"/>
              <a:gd name="T79" fmla="*/ 924 h 1304"/>
              <a:gd name="T80" fmla="*/ 735 w 945"/>
              <a:gd name="T81" fmla="*/ 1232 h 1304"/>
              <a:gd name="T82" fmla="*/ 736 w 945"/>
              <a:gd name="T83" fmla="*/ 1299 h 1304"/>
              <a:gd name="T84" fmla="*/ 835 w 945"/>
              <a:gd name="T85" fmla="*/ 1290 h 1304"/>
              <a:gd name="T86" fmla="*/ 799 w 945"/>
              <a:gd name="T87" fmla="*/ 1208 h 1304"/>
              <a:gd name="T88" fmla="*/ 840 w 945"/>
              <a:gd name="T89" fmla="*/ 892 h 1304"/>
              <a:gd name="T90" fmla="*/ 849 w 945"/>
              <a:gd name="T91" fmla="*/ 666 h 1304"/>
              <a:gd name="T92" fmla="*/ 903 w 945"/>
              <a:gd name="T93" fmla="*/ 631 h 1304"/>
              <a:gd name="T94" fmla="*/ 939 w 945"/>
              <a:gd name="T95" fmla="*/ 531 h 1304"/>
              <a:gd name="T96" fmla="*/ 923 w 945"/>
              <a:gd name="T97" fmla="*/ 439 h 1304"/>
              <a:gd name="T98" fmla="*/ 896 w 945"/>
              <a:gd name="T99" fmla="*/ 345 h 1304"/>
              <a:gd name="T100" fmla="*/ 868 w 945"/>
              <a:gd name="T101" fmla="*/ 249 h 1304"/>
              <a:gd name="T102" fmla="*/ 783 w 945"/>
              <a:gd name="T103" fmla="*/ 232 h 1304"/>
              <a:gd name="T104" fmla="*/ 721 w 945"/>
              <a:gd name="T105" fmla="*/ 328 h 1304"/>
              <a:gd name="T106" fmla="*/ 627 w 945"/>
              <a:gd name="T107" fmla="*/ 373 h 1304"/>
              <a:gd name="T108" fmla="*/ 521 w 945"/>
              <a:gd name="T109" fmla="*/ 482 h 1304"/>
              <a:gd name="T110" fmla="*/ 471 w 945"/>
              <a:gd name="T111" fmla="*/ 575 h 1304"/>
              <a:gd name="T112" fmla="*/ 469 w 945"/>
              <a:gd name="T113" fmla="*/ 289 h 1304"/>
              <a:gd name="T114" fmla="*/ 385 w 945"/>
              <a:gd name="T115" fmla="*/ 205 h 1304"/>
              <a:gd name="T116" fmla="*/ 457 w 945"/>
              <a:gd name="T117" fmla="*/ 167 h 1304"/>
              <a:gd name="T118" fmla="*/ 471 w 945"/>
              <a:gd name="T119" fmla="*/ 104 h 1304"/>
              <a:gd name="T120" fmla="*/ 475 w 945"/>
              <a:gd name="T121" fmla="*/ 47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5" h="1304">
                <a:moveTo>
                  <a:pt x="393" y="2"/>
                </a:moveTo>
                <a:lnTo>
                  <a:pt x="393" y="2"/>
                </a:lnTo>
                <a:lnTo>
                  <a:pt x="389" y="2"/>
                </a:lnTo>
                <a:lnTo>
                  <a:pt x="374" y="3"/>
                </a:lnTo>
                <a:lnTo>
                  <a:pt x="365" y="5"/>
                </a:lnTo>
                <a:lnTo>
                  <a:pt x="354" y="8"/>
                </a:lnTo>
                <a:lnTo>
                  <a:pt x="344" y="13"/>
                </a:lnTo>
                <a:lnTo>
                  <a:pt x="333" y="20"/>
                </a:lnTo>
                <a:lnTo>
                  <a:pt x="333" y="20"/>
                </a:lnTo>
                <a:lnTo>
                  <a:pt x="328" y="23"/>
                </a:lnTo>
                <a:lnTo>
                  <a:pt x="325" y="28"/>
                </a:lnTo>
                <a:lnTo>
                  <a:pt x="318" y="37"/>
                </a:lnTo>
                <a:lnTo>
                  <a:pt x="313" y="47"/>
                </a:lnTo>
                <a:lnTo>
                  <a:pt x="311" y="57"/>
                </a:lnTo>
                <a:lnTo>
                  <a:pt x="309" y="67"/>
                </a:lnTo>
                <a:lnTo>
                  <a:pt x="308" y="76"/>
                </a:lnTo>
                <a:lnTo>
                  <a:pt x="309" y="88"/>
                </a:lnTo>
                <a:lnTo>
                  <a:pt x="309" y="88"/>
                </a:lnTo>
                <a:lnTo>
                  <a:pt x="311" y="95"/>
                </a:lnTo>
                <a:lnTo>
                  <a:pt x="312" y="102"/>
                </a:lnTo>
                <a:lnTo>
                  <a:pt x="311" y="109"/>
                </a:lnTo>
                <a:lnTo>
                  <a:pt x="309" y="118"/>
                </a:lnTo>
                <a:lnTo>
                  <a:pt x="309" y="118"/>
                </a:lnTo>
                <a:lnTo>
                  <a:pt x="308" y="126"/>
                </a:lnTo>
                <a:lnTo>
                  <a:pt x="308" y="131"/>
                </a:lnTo>
                <a:lnTo>
                  <a:pt x="308" y="134"/>
                </a:lnTo>
                <a:lnTo>
                  <a:pt x="309" y="137"/>
                </a:lnTo>
                <a:lnTo>
                  <a:pt x="309" y="137"/>
                </a:lnTo>
                <a:lnTo>
                  <a:pt x="312" y="138"/>
                </a:lnTo>
                <a:lnTo>
                  <a:pt x="314" y="138"/>
                </a:lnTo>
                <a:lnTo>
                  <a:pt x="315" y="140"/>
                </a:lnTo>
                <a:lnTo>
                  <a:pt x="315" y="145"/>
                </a:lnTo>
                <a:lnTo>
                  <a:pt x="315" y="145"/>
                </a:lnTo>
                <a:lnTo>
                  <a:pt x="315" y="157"/>
                </a:lnTo>
                <a:lnTo>
                  <a:pt x="314" y="161"/>
                </a:lnTo>
                <a:lnTo>
                  <a:pt x="313" y="163"/>
                </a:lnTo>
                <a:lnTo>
                  <a:pt x="313" y="163"/>
                </a:lnTo>
                <a:lnTo>
                  <a:pt x="309" y="164"/>
                </a:lnTo>
                <a:lnTo>
                  <a:pt x="306" y="164"/>
                </a:lnTo>
                <a:lnTo>
                  <a:pt x="288" y="163"/>
                </a:lnTo>
                <a:lnTo>
                  <a:pt x="288" y="163"/>
                </a:lnTo>
                <a:lnTo>
                  <a:pt x="269" y="163"/>
                </a:lnTo>
                <a:lnTo>
                  <a:pt x="261" y="164"/>
                </a:lnTo>
                <a:lnTo>
                  <a:pt x="249" y="166"/>
                </a:lnTo>
                <a:lnTo>
                  <a:pt x="249" y="166"/>
                </a:lnTo>
                <a:lnTo>
                  <a:pt x="228" y="172"/>
                </a:lnTo>
                <a:lnTo>
                  <a:pt x="198" y="180"/>
                </a:lnTo>
                <a:lnTo>
                  <a:pt x="157" y="193"/>
                </a:lnTo>
                <a:lnTo>
                  <a:pt x="157" y="193"/>
                </a:lnTo>
                <a:lnTo>
                  <a:pt x="144" y="197"/>
                </a:lnTo>
                <a:lnTo>
                  <a:pt x="138" y="200"/>
                </a:lnTo>
                <a:lnTo>
                  <a:pt x="137" y="203"/>
                </a:lnTo>
                <a:lnTo>
                  <a:pt x="136" y="205"/>
                </a:lnTo>
                <a:lnTo>
                  <a:pt x="136" y="205"/>
                </a:lnTo>
                <a:lnTo>
                  <a:pt x="134" y="208"/>
                </a:lnTo>
                <a:lnTo>
                  <a:pt x="132" y="211"/>
                </a:lnTo>
                <a:lnTo>
                  <a:pt x="125" y="217"/>
                </a:lnTo>
                <a:lnTo>
                  <a:pt x="116" y="223"/>
                </a:lnTo>
                <a:lnTo>
                  <a:pt x="108" y="229"/>
                </a:lnTo>
                <a:lnTo>
                  <a:pt x="108" y="229"/>
                </a:lnTo>
                <a:lnTo>
                  <a:pt x="105" y="237"/>
                </a:lnTo>
                <a:lnTo>
                  <a:pt x="100" y="254"/>
                </a:lnTo>
                <a:lnTo>
                  <a:pt x="87" y="298"/>
                </a:lnTo>
                <a:lnTo>
                  <a:pt x="75" y="343"/>
                </a:lnTo>
                <a:lnTo>
                  <a:pt x="71" y="360"/>
                </a:lnTo>
                <a:lnTo>
                  <a:pt x="67" y="369"/>
                </a:lnTo>
                <a:lnTo>
                  <a:pt x="67" y="369"/>
                </a:lnTo>
                <a:lnTo>
                  <a:pt x="34" y="430"/>
                </a:lnTo>
                <a:lnTo>
                  <a:pt x="34" y="430"/>
                </a:lnTo>
                <a:lnTo>
                  <a:pt x="30" y="440"/>
                </a:lnTo>
                <a:lnTo>
                  <a:pt x="28" y="458"/>
                </a:lnTo>
                <a:lnTo>
                  <a:pt x="23" y="508"/>
                </a:lnTo>
                <a:lnTo>
                  <a:pt x="19" y="556"/>
                </a:lnTo>
                <a:lnTo>
                  <a:pt x="16" y="582"/>
                </a:lnTo>
                <a:lnTo>
                  <a:pt x="16" y="582"/>
                </a:lnTo>
                <a:lnTo>
                  <a:pt x="8" y="608"/>
                </a:lnTo>
                <a:lnTo>
                  <a:pt x="1" y="639"/>
                </a:lnTo>
                <a:lnTo>
                  <a:pt x="1" y="639"/>
                </a:lnTo>
                <a:lnTo>
                  <a:pt x="0" y="645"/>
                </a:lnTo>
                <a:lnTo>
                  <a:pt x="0" y="651"/>
                </a:lnTo>
                <a:lnTo>
                  <a:pt x="1" y="655"/>
                </a:lnTo>
                <a:lnTo>
                  <a:pt x="2" y="660"/>
                </a:lnTo>
                <a:lnTo>
                  <a:pt x="7" y="671"/>
                </a:lnTo>
                <a:lnTo>
                  <a:pt x="13" y="684"/>
                </a:lnTo>
                <a:lnTo>
                  <a:pt x="13" y="684"/>
                </a:lnTo>
                <a:lnTo>
                  <a:pt x="19" y="699"/>
                </a:lnTo>
                <a:lnTo>
                  <a:pt x="27" y="711"/>
                </a:lnTo>
                <a:lnTo>
                  <a:pt x="32" y="716"/>
                </a:lnTo>
                <a:lnTo>
                  <a:pt x="35" y="719"/>
                </a:lnTo>
                <a:lnTo>
                  <a:pt x="39" y="722"/>
                </a:lnTo>
                <a:lnTo>
                  <a:pt x="42" y="723"/>
                </a:lnTo>
                <a:lnTo>
                  <a:pt x="42" y="723"/>
                </a:lnTo>
                <a:lnTo>
                  <a:pt x="46" y="723"/>
                </a:lnTo>
                <a:lnTo>
                  <a:pt x="46" y="722"/>
                </a:lnTo>
                <a:lnTo>
                  <a:pt x="46" y="719"/>
                </a:lnTo>
                <a:lnTo>
                  <a:pt x="46" y="717"/>
                </a:lnTo>
                <a:lnTo>
                  <a:pt x="40" y="705"/>
                </a:lnTo>
                <a:lnTo>
                  <a:pt x="40" y="705"/>
                </a:lnTo>
                <a:lnTo>
                  <a:pt x="34" y="688"/>
                </a:lnTo>
                <a:lnTo>
                  <a:pt x="32" y="679"/>
                </a:lnTo>
                <a:lnTo>
                  <a:pt x="30" y="672"/>
                </a:lnTo>
                <a:lnTo>
                  <a:pt x="30" y="672"/>
                </a:lnTo>
                <a:lnTo>
                  <a:pt x="36" y="655"/>
                </a:lnTo>
                <a:lnTo>
                  <a:pt x="40" y="647"/>
                </a:lnTo>
                <a:lnTo>
                  <a:pt x="41" y="645"/>
                </a:lnTo>
                <a:lnTo>
                  <a:pt x="42" y="645"/>
                </a:lnTo>
                <a:lnTo>
                  <a:pt x="42" y="645"/>
                </a:lnTo>
                <a:lnTo>
                  <a:pt x="45" y="651"/>
                </a:lnTo>
                <a:lnTo>
                  <a:pt x="47" y="657"/>
                </a:lnTo>
                <a:lnTo>
                  <a:pt x="48" y="659"/>
                </a:lnTo>
                <a:lnTo>
                  <a:pt x="51" y="659"/>
                </a:lnTo>
                <a:lnTo>
                  <a:pt x="52" y="658"/>
                </a:lnTo>
                <a:lnTo>
                  <a:pt x="54" y="654"/>
                </a:lnTo>
                <a:lnTo>
                  <a:pt x="54" y="654"/>
                </a:lnTo>
                <a:lnTo>
                  <a:pt x="59" y="645"/>
                </a:lnTo>
                <a:lnTo>
                  <a:pt x="61" y="636"/>
                </a:lnTo>
                <a:lnTo>
                  <a:pt x="61" y="625"/>
                </a:lnTo>
                <a:lnTo>
                  <a:pt x="61" y="607"/>
                </a:lnTo>
                <a:lnTo>
                  <a:pt x="61" y="607"/>
                </a:lnTo>
                <a:lnTo>
                  <a:pt x="60" y="588"/>
                </a:lnTo>
                <a:lnTo>
                  <a:pt x="59" y="579"/>
                </a:lnTo>
                <a:lnTo>
                  <a:pt x="59" y="570"/>
                </a:lnTo>
                <a:lnTo>
                  <a:pt x="61" y="562"/>
                </a:lnTo>
                <a:lnTo>
                  <a:pt x="61" y="562"/>
                </a:lnTo>
                <a:lnTo>
                  <a:pt x="87" y="489"/>
                </a:lnTo>
                <a:lnTo>
                  <a:pt x="104" y="446"/>
                </a:lnTo>
                <a:lnTo>
                  <a:pt x="110" y="434"/>
                </a:lnTo>
                <a:lnTo>
                  <a:pt x="112" y="430"/>
                </a:lnTo>
                <a:lnTo>
                  <a:pt x="112" y="430"/>
                </a:lnTo>
                <a:lnTo>
                  <a:pt x="113" y="444"/>
                </a:lnTo>
                <a:lnTo>
                  <a:pt x="117" y="475"/>
                </a:lnTo>
                <a:lnTo>
                  <a:pt x="117" y="493"/>
                </a:lnTo>
                <a:lnTo>
                  <a:pt x="117" y="514"/>
                </a:lnTo>
                <a:lnTo>
                  <a:pt x="117" y="534"/>
                </a:lnTo>
                <a:lnTo>
                  <a:pt x="114" y="553"/>
                </a:lnTo>
                <a:lnTo>
                  <a:pt x="114" y="553"/>
                </a:lnTo>
                <a:lnTo>
                  <a:pt x="113" y="575"/>
                </a:lnTo>
                <a:lnTo>
                  <a:pt x="112" y="603"/>
                </a:lnTo>
                <a:lnTo>
                  <a:pt x="112" y="635"/>
                </a:lnTo>
                <a:lnTo>
                  <a:pt x="113" y="668"/>
                </a:lnTo>
                <a:lnTo>
                  <a:pt x="116" y="726"/>
                </a:lnTo>
                <a:lnTo>
                  <a:pt x="118" y="756"/>
                </a:lnTo>
                <a:lnTo>
                  <a:pt x="118" y="756"/>
                </a:lnTo>
                <a:lnTo>
                  <a:pt x="124" y="788"/>
                </a:lnTo>
                <a:lnTo>
                  <a:pt x="137" y="848"/>
                </a:lnTo>
                <a:lnTo>
                  <a:pt x="149" y="907"/>
                </a:lnTo>
                <a:lnTo>
                  <a:pt x="152" y="927"/>
                </a:lnTo>
                <a:lnTo>
                  <a:pt x="153" y="935"/>
                </a:lnTo>
                <a:lnTo>
                  <a:pt x="153" y="935"/>
                </a:lnTo>
                <a:lnTo>
                  <a:pt x="150" y="961"/>
                </a:lnTo>
                <a:lnTo>
                  <a:pt x="145" y="1012"/>
                </a:lnTo>
                <a:lnTo>
                  <a:pt x="139" y="1063"/>
                </a:lnTo>
                <a:lnTo>
                  <a:pt x="136" y="1091"/>
                </a:lnTo>
                <a:lnTo>
                  <a:pt x="136" y="1091"/>
                </a:lnTo>
                <a:lnTo>
                  <a:pt x="129" y="1113"/>
                </a:lnTo>
                <a:lnTo>
                  <a:pt x="120" y="1136"/>
                </a:lnTo>
                <a:lnTo>
                  <a:pt x="120" y="1136"/>
                </a:lnTo>
                <a:lnTo>
                  <a:pt x="118" y="1145"/>
                </a:lnTo>
                <a:lnTo>
                  <a:pt x="116" y="1155"/>
                </a:lnTo>
                <a:lnTo>
                  <a:pt x="114" y="1161"/>
                </a:lnTo>
                <a:lnTo>
                  <a:pt x="116" y="1171"/>
                </a:lnTo>
                <a:lnTo>
                  <a:pt x="118" y="1197"/>
                </a:lnTo>
                <a:lnTo>
                  <a:pt x="118" y="1197"/>
                </a:lnTo>
                <a:lnTo>
                  <a:pt x="124" y="1243"/>
                </a:lnTo>
                <a:lnTo>
                  <a:pt x="126" y="1263"/>
                </a:lnTo>
                <a:lnTo>
                  <a:pt x="126" y="1263"/>
                </a:lnTo>
                <a:lnTo>
                  <a:pt x="126" y="1269"/>
                </a:lnTo>
                <a:lnTo>
                  <a:pt x="126" y="1276"/>
                </a:lnTo>
                <a:lnTo>
                  <a:pt x="127" y="1279"/>
                </a:lnTo>
                <a:lnTo>
                  <a:pt x="129" y="1283"/>
                </a:lnTo>
                <a:lnTo>
                  <a:pt x="132" y="1285"/>
                </a:lnTo>
                <a:lnTo>
                  <a:pt x="136" y="1289"/>
                </a:lnTo>
                <a:lnTo>
                  <a:pt x="136" y="1289"/>
                </a:lnTo>
                <a:lnTo>
                  <a:pt x="143" y="1292"/>
                </a:lnTo>
                <a:lnTo>
                  <a:pt x="155" y="1295"/>
                </a:lnTo>
                <a:lnTo>
                  <a:pt x="169" y="1296"/>
                </a:lnTo>
                <a:lnTo>
                  <a:pt x="184" y="1297"/>
                </a:lnTo>
                <a:lnTo>
                  <a:pt x="199" y="1296"/>
                </a:lnTo>
                <a:lnTo>
                  <a:pt x="214" y="1295"/>
                </a:lnTo>
                <a:lnTo>
                  <a:pt x="224" y="1291"/>
                </a:lnTo>
                <a:lnTo>
                  <a:pt x="229" y="1289"/>
                </a:lnTo>
                <a:lnTo>
                  <a:pt x="231" y="1286"/>
                </a:lnTo>
                <a:lnTo>
                  <a:pt x="243" y="1271"/>
                </a:lnTo>
                <a:lnTo>
                  <a:pt x="243" y="1271"/>
                </a:lnTo>
                <a:lnTo>
                  <a:pt x="254" y="1270"/>
                </a:lnTo>
                <a:lnTo>
                  <a:pt x="261" y="1267"/>
                </a:lnTo>
                <a:lnTo>
                  <a:pt x="263" y="1266"/>
                </a:lnTo>
                <a:lnTo>
                  <a:pt x="264" y="1265"/>
                </a:lnTo>
                <a:lnTo>
                  <a:pt x="264" y="1265"/>
                </a:lnTo>
                <a:lnTo>
                  <a:pt x="266" y="1262"/>
                </a:lnTo>
                <a:lnTo>
                  <a:pt x="268" y="1256"/>
                </a:lnTo>
                <a:lnTo>
                  <a:pt x="270" y="1250"/>
                </a:lnTo>
                <a:lnTo>
                  <a:pt x="270" y="1250"/>
                </a:lnTo>
                <a:lnTo>
                  <a:pt x="275" y="1247"/>
                </a:lnTo>
                <a:lnTo>
                  <a:pt x="280" y="1245"/>
                </a:lnTo>
                <a:lnTo>
                  <a:pt x="286" y="1240"/>
                </a:lnTo>
                <a:lnTo>
                  <a:pt x="289" y="1236"/>
                </a:lnTo>
                <a:lnTo>
                  <a:pt x="293" y="1231"/>
                </a:lnTo>
                <a:lnTo>
                  <a:pt x="294" y="1227"/>
                </a:lnTo>
                <a:lnTo>
                  <a:pt x="294" y="1224"/>
                </a:lnTo>
                <a:lnTo>
                  <a:pt x="293" y="1220"/>
                </a:lnTo>
                <a:lnTo>
                  <a:pt x="292" y="1218"/>
                </a:lnTo>
                <a:lnTo>
                  <a:pt x="292" y="1218"/>
                </a:lnTo>
                <a:lnTo>
                  <a:pt x="287" y="1211"/>
                </a:lnTo>
                <a:lnTo>
                  <a:pt x="282" y="1205"/>
                </a:lnTo>
                <a:lnTo>
                  <a:pt x="270" y="1195"/>
                </a:lnTo>
                <a:lnTo>
                  <a:pt x="262" y="1189"/>
                </a:lnTo>
                <a:lnTo>
                  <a:pt x="259" y="1187"/>
                </a:lnTo>
                <a:lnTo>
                  <a:pt x="259" y="1187"/>
                </a:lnTo>
                <a:lnTo>
                  <a:pt x="260" y="1174"/>
                </a:lnTo>
                <a:lnTo>
                  <a:pt x="260" y="1163"/>
                </a:lnTo>
                <a:lnTo>
                  <a:pt x="260" y="1160"/>
                </a:lnTo>
                <a:lnTo>
                  <a:pt x="259" y="1158"/>
                </a:lnTo>
                <a:lnTo>
                  <a:pt x="259" y="1158"/>
                </a:lnTo>
                <a:lnTo>
                  <a:pt x="255" y="1154"/>
                </a:lnTo>
                <a:lnTo>
                  <a:pt x="250" y="1149"/>
                </a:lnTo>
                <a:lnTo>
                  <a:pt x="249" y="1147"/>
                </a:lnTo>
                <a:lnTo>
                  <a:pt x="247" y="1142"/>
                </a:lnTo>
                <a:lnTo>
                  <a:pt x="244" y="1135"/>
                </a:lnTo>
                <a:lnTo>
                  <a:pt x="243" y="1127"/>
                </a:lnTo>
                <a:lnTo>
                  <a:pt x="243" y="1127"/>
                </a:lnTo>
                <a:lnTo>
                  <a:pt x="242" y="1104"/>
                </a:lnTo>
                <a:lnTo>
                  <a:pt x="243" y="1076"/>
                </a:lnTo>
                <a:lnTo>
                  <a:pt x="244" y="1052"/>
                </a:lnTo>
                <a:lnTo>
                  <a:pt x="246" y="1044"/>
                </a:lnTo>
                <a:lnTo>
                  <a:pt x="247" y="1041"/>
                </a:lnTo>
                <a:lnTo>
                  <a:pt x="247" y="1041"/>
                </a:lnTo>
                <a:lnTo>
                  <a:pt x="251" y="1028"/>
                </a:lnTo>
                <a:lnTo>
                  <a:pt x="260" y="999"/>
                </a:lnTo>
                <a:lnTo>
                  <a:pt x="268" y="968"/>
                </a:lnTo>
                <a:lnTo>
                  <a:pt x="274" y="945"/>
                </a:lnTo>
                <a:lnTo>
                  <a:pt x="274" y="945"/>
                </a:lnTo>
                <a:lnTo>
                  <a:pt x="279" y="913"/>
                </a:lnTo>
                <a:lnTo>
                  <a:pt x="282" y="894"/>
                </a:lnTo>
                <a:lnTo>
                  <a:pt x="282" y="894"/>
                </a:lnTo>
                <a:lnTo>
                  <a:pt x="314" y="808"/>
                </a:lnTo>
                <a:lnTo>
                  <a:pt x="335" y="749"/>
                </a:lnTo>
                <a:lnTo>
                  <a:pt x="346" y="717"/>
                </a:lnTo>
                <a:lnTo>
                  <a:pt x="346" y="717"/>
                </a:lnTo>
                <a:lnTo>
                  <a:pt x="347" y="699"/>
                </a:lnTo>
                <a:lnTo>
                  <a:pt x="348" y="671"/>
                </a:lnTo>
                <a:lnTo>
                  <a:pt x="352" y="631"/>
                </a:lnTo>
                <a:lnTo>
                  <a:pt x="352" y="631"/>
                </a:lnTo>
                <a:lnTo>
                  <a:pt x="361" y="594"/>
                </a:lnTo>
                <a:lnTo>
                  <a:pt x="367" y="571"/>
                </a:lnTo>
                <a:lnTo>
                  <a:pt x="370" y="558"/>
                </a:lnTo>
                <a:lnTo>
                  <a:pt x="370" y="496"/>
                </a:lnTo>
                <a:lnTo>
                  <a:pt x="381" y="478"/>
                </a:lnTo>
                <a:lnTo>
                  <a:pt x="381" y="478"/>
                </a:lnTo>
                <a:lnTo>
                  <a:pt x="390" y="535"/>
                </a:lnTo>
                <a:lnTo>
                  <a:pt x="399" y="603"/>
                </a:lnTo>
                <a:lnTo>
                  <a:pt x="399" y="603"/>
                </a:lnTo>
                <a:lnTo>
                  <a:pt x="402" y="616"/>
                </a:lnTo>
                <a:lnTo>
                  <a:pt x="406" y="633"/>
                </a:lnTo>
                <a:lnTo>
                  <a:pt x="410" y="649"/>
                </a:lnTo>
                <a:lnTo>
                  <a:pt x="411" y="664"/>
                </a:lnTo>
                <a:lnTo>
                  <a:pt x="411" y="664"/>
                </a:lnTo>
                <a:lnTo>
                  <a:pt x="411" y="677"/>
                </a:lnTo>
                <a:lnTo>
                  <a:pt x="409" y="691"/>
                </a:lnTo>
                <a:lnTo>
                  <a:pt x="405" y="714"/>
                </a:lnTo>
                <a:lnTo>
                  <a:pt x="405" y="714"/>
                </a:lnTo>
                <a:lnTo>
                  <a:pt x="403" y="727"/>
                </a:lnTo>
                <a:lnTo>
                  <a:pt x="403" y="738"/>
                </a:lnTo>
                <a:lnTo>
                  <a:pt x="403" y="762"/>
                </a:lnTo>
                <a:lnTo>
                  <a:pt x="403" y="762"/>
                </a:lnTo>
                <a:lnTo>
                  <a:pt x="404" y="760"/>
                </a:lnTo>
                <a:lnTo>
                  <a:pt x="406" y="759"/>
                </a:lnTo>
                <a:lnTo>
                  <a:pt x="407" y="759"/>
                </a:lnTo>
                <a:lnTo>
                  <a:pt x="409" y="760"/>
                </a:lnTo>
                <a:lnTo>
                  <a:pt x="409" y="764"/>
                </a:lnTo>
                <a:lnTo>
                  <a:pt x="409" y="768"/>
                </a:lnTo>
                <a:lnTo>
                  <a:pt x="409" y="768"/>
                </a:lnTo>
                <a:lnTo>
                  <a:pt x="405" y="791"/>
                </a:lnTo>
                <a:lnTo>
                  <a:pt x="402" y="830"/>
                </a:lnTo>
                <a:lnTo>
                  <a:pt x="397" y="894"/>
                </a:lnTo>
                <a:lnTo>
                  <a:pt x="397" y="894"/>
                </a:lnTo>
                <a:lnTo>
                  <a:pt x="393" y="921"/>
                </a:lnTo>
                <a:lnTo>
                  <a:pt x="391" y="935"/>
                </a:lnTo>
                <a:lnTo>
                  <a:pt x="391" y="951"/>
                </a:lnTo>
                <a:lnTo>
                  <a:pt x="391" y="951"/>
                </a:lnTo>
                <a:lnTo>
                  <a:pt x="391" y="965"/>
                </a:lnTo>
                <a:lnTo>
                  <a:pt x="392" y="977"/>
                </a:lnTo>
                <a:lnTo>
                  <a:pt x="393" y="987"/>
                </a:lnTo>
                <a:lnTo>
                  <a:pt x="393" y="999"/>
                </a:lnTo>
                <a:lnTo>
                  <a:pt x="393" y="999"/>
                </a:lnTo>
                <a:lnTo>
                  <a:pt x="393" y="1054"/>
                </a:lnTo>
                <a:lnTo>
                  <a:pt x="392" y="1084"/>
                </a:lnTo>
                <a:lnTo>
                  <a:pt x="391" y="1101"/>
                </a:lnTo>
                <a:lnTo>
                  <a:pt x="391" y="1101"/>
                </a:lnTo>
                <a:lnTo>
                  <a:pt x="387" y="1113"/>
                </a:lnTo>
                <a:lnTo>
                  <a:pt x="385" y="1121"/>
                </a:lnTo>
                <a:lnTo>
                  <a:pt x="378" y="1130"/>
                </a:lnTo>
                <a:lnTo>
                  <a:pt x="378" y="1130"/>
                </a:lnTo>
                <a:lnTo>
                  <a:pt x="368" y="1142"/>
                </a:lnTo>
                <a:lnTo>
                  <a:pt x="357" y="1153"/>
                </a:lnTo>
                <a:lnTo>
                  <a:pt x="346" y="1163"/>
                </a:lnTo>
                <a:lnTo>
                  <a:pt x="344" y="1167"/>
                </a:lnTo>
                <a:lnTo>
                  <a:pt x="342" y="1169"/>
                </a:lnTo>
                <a:lnTo>
                  <a:pt x="342" y="1169"/>
                </a:lnTo>
                <a:lnTo>
                  <a:pt x="342" y="1182"/>
                </a:lnTo>
                <a:lnTo>
                  <a:pt x="342" y="1193"/>
                </a:lnTo>
                <a:lnTo>
                  <a:pt x="342" y="1193"/>
                </a:lnTo>
                <a:lnTo>
                  <a:pt x="341" y="1195"/>
                </a:lnTo>
                <a:lnTo>
                  <a:pt x="339" y="1200"/>
                </a:lnTo>
                <a:lnTo>
                  <a:pt x="337" y="1207"/>
                </a:lnTo>
                <a:lnTo>
                  <a:pt x="337" y="1220"/>
                </a:lnTo>
                <a:lnTo>
                  <a:pt x="337" y="1220"/>
                </a:lnTo>
                <a:lnTo>
                  <a:pt x="339" y="1238"/>
                </a:lnTo>
                <a:lnTo>
                  <a:pt x="340" y="1246"/>
                </a:lnTo>
                <a:lnTo>
                  <a:pt x="342" y="1254"/>
                </a:lnTo>
                <a:lnTo>
                  <a:pt x="346" y="1262"/>
                </a:lnTo>
                <a:lnTo>
                  <a:pt x="351" y="1266"/>
                </a:lnTo>
                <a:lnTo>
                  <a:pt x="357" y="1270"/>
                </a:lnTo>
                <a:lnTo>
                  <a:pt x="360" y="1271"/>
                </a:lnTo>
                <a:lnTo>
                  <a:pt x="364" y="1271"/>
                </a:lnTo>
                <a:lnTo>
                  <a:pt x="364" y="1271"/>
                </a:lnTo>
                <a:lnTo>
                  <a:pt x="370" y="1270"/>
                </a:lnTo>
                <a:lnTo>
                  <a:pt x="376" y="1266"/>
                </a:lnTo>
                <a:lnTo>
                  <a:pt x="379" y="1262"/>
                </a:lnTo>
                <a:lnTo>
                  <a:pt x="381" y="1257"/>
                </a:lnTo>
                <a:lnTo>
                  <a:pt x="384" y="1246"/>
                </a:lnTo>
                <a:lnTo>
                  <a:pt x="385" y="1238"/>
                </a:lnTo>
                <a:lnTo>
                  <a:pt x="385" y="1238"/>
                </a:lnTo>
                <a:lnTo>
                  <a:pt x="384" y="1228"/>
                </a:lnTo>
                <a:lnTo>
                  <a:pt x="384" y="1214"/>
                </a:lnTo>
                <a:lnTo>
                  <a:pt x="383" y="1200"/>
                </a:lnTo>
                <a:lnTo>
                  <a:pt x="384" y="1195"/>
                </a:lnTo>
                <a:lnTo>
                  <a:pt x="385" y="1193"/>
                </a:lnTo>
                <a:lnTo>
                  <a:pt x="385" y="1193"/>
                </a:lnTo>
                <a:lnTo>
                  <a:pt x="392" y="1188"/>
                </a:lnTo>
                <a:lnTo>
                  <a:pt x="396" y="1185"/>
                </a:lnTo>
                <a:lnTo>
                  <a:pt x="399" y="1181"/>
                </a:lnTo>
                <a:lnTo>
                  <a:pt x="399" y="1181"/>
                </a:lnTo>
                <a:lnTo>
                  <a:pt x="420" y="1147"/>
                </a:lnTo>
                <a:lnTo>
                  <a:pt x="433" y="1126"/>
                </a:lnTo>
                <a:lnTo>
                  <a:pt x="438" y="1119"/>
                </a:lnTo>
                <a:lnTo>
                  <a:pt x="438" y="1119"/>
                </a:lnTo>
                <a:lnTo>
                  <a:pt x="426" y="1163"/>
                </a:lnTo>
                <a:lnTo>
                  <a:pt x="418" y="1194"/>
                </a:lnTo>
                <a:lnTo>
                  <a:pt x="415" y="1211"/>
                </a:lnTo>
                <a:lnTo>
                  <a:pt x="415" y="1211"/>
                </a:lnTo>
                <a:lnTo>
                  <a:pt x="413" y="1220"/>
                </a:lnTo>
                <a:lnTo>
                  <a:pt x="413" y="1225"/>
                </a:lnTo>
                <a:lnTo>
                  <a:pt x="415" y="1230"/>
                </a:lnTo>
                <a:lnTo>
                  <a:pt x="415" y="1230"/>
                </a:lnTo>
                <a:lnTo>
                  <a:pt x="415" y="1233"/>
                </a:lnTo>
                <a:lnTo>
                  <a:pt x="415" y="1238"/>
                </a:lnTo>
                <a:lnTo>
                  <a:pt x="412" y="1250"/>
                </a:lnTo>
                <a:lnTo>
                  <a:pt x="412" y="1257"/>
                </a:lnTo>
                <a:lnTo>
                  <a:pt x="412" y="1263"/>
                </a:lnTo>
                <a:lnTo>
                  <a:pt x="415" y="1267"/>
                </a:lnTo>
                <a:lnTo>
                  <a:pt x="417" y="1271"/>
                </a:lnTo>
                <a:lnTo>
                  <a:pt x="417" y="1271"/>
                </a:lnTo>
                <a:lnTo>
                  <a:pt x="424" y="1273"/>
                </a:lnTo>
                <a:lnTo>
                  <a:pt x="436" y="1276"/>
                </a:lnTo>
                <a:lnTo>
                  <a:pt x="463" y="1279"/>
                </a:lnTo>
                <a:lnTo>
                  <a:pt x="476" y="1280"/>
                </a:lnTo>
                <a:lnTo>
                  <a:pt x="487" y="1280"/>
                </a:lnTo>
                <a:lnTo>
                  <a:pt x="494" y="1279"/>
                </a:lnTo>
                <a:lnTo>
                  <a:pt x="495" y="1278"/>
                </a:lnTo>
                <a:lnTo>
                  <a:pt x="495" y="1277"/>
                </a:lnTo>
                <a:lnTo>
                  <a:pt x="495" y="1277"/>
                </a:lnTo>
                <a:lnTo>
                  <a:pt x="493" y="1275"/>
                </a:lnTo>
                <a:lnTo>
                  <a:pt x="488" y="1271"/>
                </a:lnTo>
                <a:lnTo>
                  <a:pt x="477" y="1264"/>
                </a:lnTo>
                <a:lnTo>
                  <a:pt x="465" y="1258"/>
                </a:lnTo>
                <a:lnTo>
                  <a:pt x="462" y="1256"/>
                </a:lnTo>
                <a:lnTo>
                  <a:pt x="459" y="1253"/>
                </a:lnTo>
                <a:lnTo>
                  <a:pt x="459" y="1253"/>
                </a:lnTo>
                <a:lnTo>
                  <a:pt x="458" y="1247"/>
                </a:lnTo>
                <a:lnTo>
                  <a:pt x="458" y="1239"/>
                </a:lnTo>
                <a:lnTo>
                  <a:pt x="459" y="1230"/>
                </a:lnTo>
                <a:lnTo>
                  <a:pt x="459" y="1230"/>
                </a:lnTo>
                <a:lnTo>
                  <a:pt x="464" y="1227"/>
                </a:lnTo>
                <a:lnTo>
                  <a:pt x="467" y="1225"/>
                </a:lnTo>
                <a:lnTo>
                  <a:pt x="468" y="1223"/>
                </a:lnTo>
                <a:lnTo>
                  <a:pt x="469" y="1220"/>
                </a:lnTo>
                <a:lnTo>
                  <a:pt x="469" y="1220"/>
                </a:lnTo>
                <a:lnTo>
                  <a:pt x="469" y="1207"/>
                </a:lnTo>
                <a:lnTo>
                  <a:pt x="470" y="1199"/>
                </a:lnTo>
                <a:lnTo>
                  <a:pt x="471" y="1191"/>
                </a:lnTo>
                <a:lnTo>
                  <a:pt x="471" y="1191"/>
                </a:lnTo>
                <a:lnTo>
                  <a:pt x="482" y="1154"/>
                </a:lnTo>
                <a:lnTo>
                  <a:pt x="493" y="1121"/>
                </a:lnTo>
                <a:lnTo>
                  <a:pt x="493" y="1121"/>
                </a:lnTo>
                <a:lnTo>
                  <a:pt x="496" y="1109"/>
                </a:lnTo>
                <a:lnTo>
                  <a:pt x="500" y="1090"/>
                </a:lnTo>
                <a:lnTo>
                  <a:pt x="504" y="1072"/>
                </a:lnTo>
                <a:lnTo>
                  <a:pt x="506" y="1067"/>
                </a:lnTo>
                <a:lnTo>
                  <a:pt x="508" y="1064"/>
                </a:lnTo>
                <a:lnTo>
                  <a:pt x="508" y="1064"/>
                </a:lnTo>
                <a:lnTo>
                  <a:pt x="509" y="1062"/>
                </a:lnTo>
                <a:lnTo>
                  <a:pt x="511" y="1055"/>
                </a:lnTo>
                <a:lnTo>
                  <a:pt x="517" y="1033"/>
                </a:lnTo>
                <a:lnTo>
                  <a:pt x="523" y="1011"/>
                </a:lnTo>
                <a:lnTo>
                  <a:pt x="526" y="996"/>
                </a:lnTo>
                <a:lnTo>
                  <a:pt x="526" y="996"/>
                </a:lnTo>
                <a:lnTo>
                  <a:pt x="527" y="983"/>
                </a:lnTo>
                <a:lnTo>
                  <a:pt x="528" y="963"/>
                </a:lnTo>
                <a:lnTo>
                  <a:pt x="532" y="939"/>
                </a:lnTo>
                <a:lnTo>
                  <a:pt x="532" y="939"/>
                </a:lnTo>
                <a:lnTo>
                  <a:pt x="534" y="934"/>
                </a:lnTo>
                <a:lnTo>
                  <a:pt x="536" y="929"/>
                </a:lnTo>
                <a:lnTo>
                  <a:pt x="537" y="924"/>
                </a:lnTo>
                <a:lnTo>
                  <a:pt x="537" y="912"/>
                </a:lnTo>
                <a:lnTo>
                  <a:pt x="537" y="912"/>
                </a:lnTo>
                <a:lnTo>
                  <a:pt x="540" y="911"/>
                </a:lnTo>
                <a:lnTo>
                  <a:pt x="546" y="906"/>
                </a:lnTo>
                <a:lnTo>
                  <a:pt x="549" y="902"/>
                </a:lnTo>
                <a:lnTo>
                  <a:pt x="552" y="899"/>
                </a:lnTo>
                <a:lnTo>
                  <a:pt x="554" y="894"/>
                </a:lnTo>
                <a:lnTo>
                  <a:pt x="555" y="888"/>
                </a:lnTo>
                <a:lnTo>
                  <a:pt x="555" y="888"/>
                </a:lnTo>
                <a:lnTo>
                  <a:pt x="556" y="872"/>
                </a:lnTo>
                <a:lnTo>
                  <a:pt x="555" y="855"/>
                </a:lnTo>
                <a:lnTo>
                  <a:pt x="555" y="855"/>
                </a:lnTo>
                <a:lnTo>
                  <a:pt x="555" y="844"/>
                </a:lnTo>
                <a:lnTo>
                  <a:pt x="555" y="835"/>
                </a:lnTo>
                <a:lnTo>
                  <a:pt x="555" y="828"/>
                </a:lnTo>
                <a:lnTo>
                  <a:pt x="555" y="822"/>
                </a:lnTo>
                <a:lnTo>
                  <a:pt x="555" y="822"/>
                </a:lnTo>
                <a:lnTo>
                  <a:pt x="555" y="810"/>
                </a:lnTo>
                <a:lnTo>
                  <a:pt x="555" y="792"/>
                </a:lnTo>
                <a:lnTo>
                  <a:pt x="555" y="772"/>
                </a:lnTo>
                <a:lnTo>
                  <a:pt x="555" y="759"/>
                </a:lnTo>
                <a:lnTo>
                  <a:pt x="555" y="759"/>
                </a:lnTo>
                <a:lnTo>
                  <a:pt x="556" y="745"/>
                </a:lnTo>
                <a:lnTo>
                  <a:pt x="558" y="725"/>
                </a:lnTo>
                <a:lnTo>
                  <a:pt x="561" y="699"/>
                </a:lnTo>
                <a:lnTo>
                  <a:pt x="561" y="699"/>
                </a:lnTo>
                <a:lnTo>
                  <a:pt x="565" y="704"/>
                </a:lnTo>
                <a:lnTo>
                  <a:pt x="573" y="717"/>
                </a:lnTo>
                <a:lnTo>
                  <a:pt x="573" y="717"/>
                </a:lnTo>
                <a:lnTo>
                  <a:pt x="581" y="727"/>
                </a:lnTo>
                <a:lnTo>
                  <a:pt x="589" y="739"/>
                </a:lnTo>
                <a:lnTo>
                  <a:pt x="598" y="750"/>
                </a:lnTo>
                <a:lnTo>
                  <a:pt x="600" y="755"/>
                </a:lnTo>
                <a:lnTo>
                  <a:pt x="600" y="759"/>
                </a:lnTo>
                <a:lnTo>
                  <a:pt x="600" y="759"/>
                </a:lnTo>
                <a:lnTo>
                  <a:pt x="594" y="808"/>
                </a:lnTo>
                <a:lnTo>
                  <a:pt x="589" y="838"/>
                </a:lnTo>
                <a:lnTo>
                  <a:pt x="588" y="857"/>
                </a:lnTo>
                <a:lnTo>
                  <a:pt x="588" y="857"/>
                </a:lnTo>
                <a:lnTo>
                  <a:pt x="594" y="901"/>
                </a:lnTo>
                <a:lnTo>
                  <a:pt x="597" y="929"/>
                </a:lnTo>
                <a:lnTo>
                  <a:pt x="595" y="942"/>
                </a:lnTo>
                <a:lnTo>
                  <a:pt x="594" y="954"/>
                </a:lnTo>
                <a:lnTo>
                  <a:pt x="594" y="954"/>
                </a:lnTo>
                <a:lnTo>
                  <a:pt x="587" y="985"/>
                </a:lnTo>
                <a:lnTo>
                  <a:pt x="576" y="1031"/>
                </a:lnTo>
                <a:lnTo>
                  <a:pt x="572" y="1056"/>
                </a:lnTo>
                <a:lnTo>
                  <a:pt x="567" y="1080"/>
                </a:lnTo>
                <a:lnTo>
                  <a:pt x="565" y="1101"/>
                </a:lnTo>
                <a:lnTo>
                  <a:pt x="565" y="1119"/>
                </a:lnTo>
                <a:lnTo>
                  <a:pt x="565" y="1119"/>
                </a:lnTo>
                <a:lnTo>
                  <a:pt x="565" y="1135"/>
                </a:lnTo>
                <a:lnTo>
                  <a:pt x="563" y="1154"/>
                </a:lnTo>
                <a:lnTo>
                  <a:pt x="561" y="1193"/>
                </a:lnTo>
                <a:lnTo>
                  <a:pt x="559" y="1226"/>
                </a:lnTo>
                <a:lnTo>
                  <a:pt x="558" y="1237"/>
                </a:lnTo>
                <a:lnTo>
                  <a:pt x="559" y="1241"/>
                </a:lnTo>
                <a:lnTo>
                  <a:pt x="559" y="1241"/>
                </a:lnTo>
                <a:lnTo>
                  <a:pt x="561" y="1250"/>
                </a:lnTo>
                <a:lnTo>
                  <a:pt x="562" y="1254"/>
                </a:lnTo>
                <a:lnTo>
                  <a:pt x="565" y="1256"/>
                </a:lnTo>
                <a:lnTo>
                  <a:pt x="565" y="1256"/>
                </a:lnTo>
                <a:lnTo>
                  <a:pt x="565" y="1257"/>
                </a:lnTo>
                <a:lnTo>
                  <a:pt x="566" y="1258"/>
                </a:lnTo>
                <a:lnTo>
                  <a:pt x="566" y="1263"/>
                </a:lnTo>
                <a:lnTo>
                  <a:pt x="568" y="1270"/>
                </a:lnTo>
                <a:lnTo>
                  <a:pt x="571" y="1273"/>
                </a:lnTo>
                <a:lnTo>
                  <a:pt x="573" y="1277"/>
                </a:lnTo>
                <a:lnTo>
                  <a:pt x="573" y="1277"/>
                </a:lnTo>
                <a:lnTo>
                  <a:pt x="580" y="1282"/>
                </a:lnTo>
                <a:lnTo>
                  <a:pt x="591" y="1286"/>
                </a:lnTo>
                <a:lnTo>
                  <a:pt x="605" y="1291"/>
                </a:lnTo>
                <a:lnTo>
                  <a:pt x="620" y="1295"/>
                </a:lnTo>
                <a:lnTo>
                  <a:pt x="636" y="1298"/>
                </a:lnTo>
                <a:lnTo>
                  <a:pt x="649" y="1300"/>
                </a:lnTo>
                <a:lnTo>
                  <a:pt x="658" y="1300"/>
                </a:lnTo>
                <a:lnTo>
                  <a:pt x="662" y="1299"/>
                </a:lnTo>
                <a:lnTo>
                  <a:pt x="663" y="1298"/>
                </a:lnTo>
                <a:lnTo>
                  <a:pt x="663" y="1298"/>
                </a:lnTo>
                <a:lnTo>
                  <a:pt x="665" y="1295"/>
                </a:lnTo>
                <a:lnTo>
                  <a:pt x="666" y="1290"/>
                </a:lnTo>
                <a:lnTo>
                  <a:pt x="666" y="1282"/>
                </a:lnTo>
                <a:lnTo>
                  <a:pt x="665" y="1272"/>
                </a:lnTo>
                <a:lnTo>
                  <a:pt x="663" y="1269"/>
                </a:lnTo>
                <a:lnTo>
                  <a:pt x="660" y="1265"/>
                </a:lnTo>
                <a:lnTo>
                  <a:pt x="660" y="1265"/>
                </a:lnTo>
                <a:lnTo>
                  <a:pt x="627" y="1226"/>
                </a:lnTo>
                <a:lnTo>
                  <a:pt x="627" y="1208"/>
                </a:lnTo>
                <a:lnTo>
                  <a:pt x="627" y="1208"/>
                </a:lnTo>
                <a:lnTo>
                  <a:pt x="626" y="1195"/>
                </a:lnTo>
                <a:lnTo>
                  <a:pt x="625" y="1179"/>
                </a:lnTo>
                <a:lnTo>
                  <a:pt x="625" y="1179"/>
                </a:lnTo>
                <a:lnTo>
                  <a:pt x="623" y="1141"/>
                </a:lnTo>
                <a:lnTo>
                  <a:pt x="623" y="1119"/>
                </a:lnTo>
                <a:lnTo>
                  <a:pt x="625" y="1101"/>
                </a:lnTo>
                <a:lnTo>
                  <a:pt x="625" y="1101"/>
                </a:lnTo>
                <a:lnTo>
                  <a:pt x="627" y="1090"/>
                </a:lnTo>
                <a:lnTo>
                  <a:pt x="633" y="1072"/>
                </a:lnTo>
                <a:lnTo>
                  <a:pt x="651" y="1028"/>
                </a:lnTo>
                <a:lnTo>
                  <a:pt x="676" y="966"/>
                </a:lnTo>
                <a:lnTo>
                  <a:pt x="676" y="966"/>
                </a:lnTo>
                <a:lnTo>
                  <a:pt x="682" y="944"/>
                </a:lnTo>
                <a:lnTo>
                  <a:pt x="696" y="899"/>
                </a:lnTo>
                <a:lnTo>
                  <a:pt x="703" y="876"/>
                </a:lnTo>
                <a:lnTo>
                  <a:pt x="710" y="857"/>
                </a:lnTo>
                <a:lnTo>
                  <a:pt x="716" y="846"/>
                </a:lnTo>
                <a:lnTo>
                  <a:pt x="718" y="842"/>
                </a:lnTo>
                <a:lnTo>
                  <a:pt x="719" y="842"/>
                </a:lnTo>
                <a:lnTo>
                  <a:pt x="721" y="843"/>
                </a:lnTo>
                <a:lnTo>
                  <a:pt x="721" y="843"/>
                </a:lnTo>
                <a:lnTo>
                  <a:pt x="723" y="848"/>
                </a:lnTo>
                <a:lnTo>
                  <a:pt x="725" y="856"/>
                </a:lnTo>
                <a:lnTo>
                  <a:pt x="731" y="879"/>
                </a:lnTo>
                <a:lnTo>
                  <a:pt x="736" y="903"/>
                </a:lnTo>
                <a:lnTo>
                  <a:pt x="738" y="924"/>
                </a:lnTo>
                <a:lnTo>
                  <a:pt x="738" y="924"/>
                </a:lnTo>
                <a:lnTo>
                  <a:pt x="742" y="1022"/>
                </a:lnTo>
                <a:lnTo>
                  <a:pt x="744" y="1080"/>
                </a:lnTo>
                <a:lnTo>
                  <a:pt x="744" y="1100"/>
                </a:lnTo>
                <a:lnTo>
                  <a:pt x="744" y="1109"/>
                </a:lnTo>
                <a:lnTo>
                  <a:pt x="744" y="1109"/>
                </a:lnTo>
                <a:lnTo>
                  <a:pt x="736" y="1154"/>
                </a:lnTo>
                <a:lnTo>
                  <a:pt x="731" y="1181"/>
                </a:lnTo>
                <a:lnTo>
                  <a:pt x="729" y="1197"/>
                </a:lnTo>
                <a:lnTo>
                  <a:pt x="729" y="1197"/>
                </a:lnTo>
                <a:lnTo>
                  <a:pt x="732" y="1215"/>
                </a:lnTo>
                <a:lnTo>
                  <a:pt x="735" y="1226"/>
                </a:lnTo>
                <a:lnTo>
                  <a:pt x="735" y="1232"/>
                </a:lnTo>
                <a:lnTo>
                  <a:pt x="735" y="1232"/>
                </a:lnTo>
                <a:lnTo>
                  <a:pt x="735" y="1233"/>
                </a:lnTo>
                <a:lnTo>
                  <a:pt x="736" y="1232"/>
                </a:lnTo>
                <a:lnTo>
                  <a:pt x="737" y="1231"/>
                </a:lnTo>
                <a:lnTo>
                  <a:pt x="738" y="1230"/>
                </a:lnTo>
                <a:lnTo>
                  <a:pt x="738" y="1231"/>
                </a:lnTo>
                <a:lnTo>
                  <a:pt x="738" y="1238"/>
                </a:lnTo>
                <a:lnTo>
                  <a:pt x="738" y="1238"/>
                </a:lnTo>
                <a:lnTo>
                  <a:pt x="732" y="1270"/>
                </a:lnTo>
                <a:lnTo>
                  <a:pt x="730" y="1286"/>
                </a:lnTo>
                <a:lnTo>
                  <a:pt x="731" y="1291"/>
                </a:lnTo>
                <a:lnTo>
                  <a:pt x="732" y="1295"/>
                </a:lnTo>
                <a:lnTo>
                  <a:pt x="732" y="1295"/>
                </a:lnTo>
                <a:lnTo>
                  <a:pt x="736" y="1299"/>
                </a:lnTo>
                <a:lnTo>
                  <a:pt x="741" y="1302"/>
                </a:lnTo>
                <a:lnTo>
                  <a:pt x="748" y="1304"/>
                </a:lnTo>
                <a:lnTo>
                  <a:pt x="756" y="1304"/>
                </a:lnTo>
                <a:lnTo>
                  <a:pt x="756" y="1304"/>
                </a:lnTo>
                <a:lnTo>
                  <a:pt x="762" y="1304"/>
                </a:lnTo>
                <a:lnTo>
                  <a:pt x="767" y="1303"/>
                </a:lnTo>
                <a:lnTo>
                  <a:pt x="779" y="1299"/>
                </a:lnTo>
                <a:lnTo>
                  <a:pt x="792" y="1295"/>
                </a:lnTo>
                <a:lnTo>
                  <a:pt x="799" y="1293"/>
                </a:lnTo>
                <a:lnTo>
                  <a:pt x="807" y="1292"/>
                </a:lnTo>
                <a:lnTo>
                  <a:pt x="807" y="1292"/>
                </a:lnTo>
                <a:lnTo>
                  <a:pt x="823" y="1291"/>
                </a:lnTo>
                <a:lnTo>
                  <a:pt x="835" y="1290"/>
                </a:lnTo>
                <a:lnTo>
                  <a:pt x="839" y="1289"/>
                </a:lnTo>
                <a:lnTo>
                  <a:pt x="841" y="1286"/>
                </a:lnTo>
                <a:lnTo>
                  <a:pt x="842" y="1283"/>
                </a:lnTo>
                <a:lnTo>
                  <a:pt x="840" y="1277"/>
                </a:lnTo>
                <a:lnTo>
                  <a:pt x="840" y="1277"/>
                </a:lnTo>
                <a:lnTo>
                  <a:pt x="836" y="1271"/>
                </a:lnTo>
                <a:lnTo>
                  <a:pt x="829" y="1265"/>
                </a:lnTo>
                <a:lnTo>
                  <a:pt x="822" y="1259"/>
                </a:lnTo>
                <a:lnTo>
                  <a:pt x="815" y="1254"/>
                </a:lnTo>
                <a:lnTo>
                  <a:pt x="801" y="1247"/>
                </a:lnTo>
                <a:lnTo>
                  <a:pt x="795" y="1244"/>
                </a:lnTo>
                <a:lnTo>
                  <a:pt x="799" y="1208"/>
                </a:lnTo>
                <a:lnTo>
                  <a:pt x="799" y="1208"/>
                </a:lnTo>
                <a:lnTo>
                  <a:pt x="801" y="1202"/>
                </a:lnTo>
                <a:lnTo>
                  <a:pt x="803" y="1197"/>
                </a:lnTo>
                <a:lnTo>
                  <a:pt x="805" y="1191"/>
                </a:lnTo>
                <a:lnTo>
                  <a:pt x="805" y="1191"/>
                </a:lnTo>
                <a:lnTo>
                  <a:pt x="805" y="1175"/>
                </a:lnTo>
                <a:lnTo>
                  <a:pt x="806" y="1147"/>
                </a:lnTo>
                <a:lnTo>
                  <a:pt x="807" y="1097"/>
                </a:lnTo>
                <a:lnTo>
                  <a:pt x="807" y="1097"/>
                </a:lnTo>
                <a:lnTo>
                  <a:pt x="812" y="1064"/>
                </a:lnTo>
                <a:lnTo>
                  <a:pt x="821" y="1004"/>
                </a:lnTo>
                <a:lnTo>
                  <a:pt x="834" y="918"/>
                </a:lnTo>
                <a:lnTo>
                  <a:pt x="834" y="918"/>
                </a:lnTo>
                <a:lnTo>
                  <a:pt x="840" y="892"/>
                </a:lnTo>
                <a:lnTo>
                  <a:pt x="845" y="874"/>
                </a:lnTo>
                <a:lnTo>
                  <a:pt x="849" y="861"/>
                </a:lnTo>
                <a:lnTo>
                  <a:pt x="849" y="861"/>
                </a:lnTo>
                <a:lnTo>
                  <a:pt x="851" y="856"/>
                </a:lnTo>
                <a:lnTo>
                  <a:pt x="852" y="849"/>
                </a:lnTo>
                <a:lnTo>
                  <a:pt x="852" y="834"/>
                </a:lnTo>
                <a:lnTo>
                  <a:pt x="852" y="812"/>
                </a:lnTo>
                <a:lnTo>
                  <a:pt x="852" y="812"/>
                </a:lnTo>
                <a:lnTo>
                  <a:pt x="858" y="723"/>
                </a:lnTo>
                <a:lnTo>
                  <a:pt x="858" y="723"/>
                </a:lnTo>
                <a:lnTo>
                  <a:pt x="853" y="696"/>
                </a:lnTo>
                <a:lnTo>
                  <a:pt x="851" y="677"/>
                </a:lnTo>
                <a:lnTo>
                  <a:pt x="849" y="666"/>
                </a:lnTo>
                <a:lnTo>
                  <a:pt x="849" y="666"/>
                </a:lnTo>
                <a:lnTo>
                  <a:pt x="851" y="660"/>
                </a:lnTo>
                <a:lnTo>
                  <a:pt x="854" y="653"/>
                </a:lnTo>
                <a:lnTo>
                  <a:pt x="861" y="639"/>
                </a:lnTo>
                <a:lnTo>
                  <a:pt x="861" y="639"/>
                </a:lnTo>
                <a:lnTo>
                  <a:pt x="862" y="638"/>
                </a:lnTo>
                <a:lnTo>
                  <a:pt x="866" y="636"/>
                </a:lnTo>
                <a:lnTo>
                  <a:pt x="874" y="638"/>
                </a:lnTo>
                <a:lnTo>
                  <a:pt x="880" y="638"/>
                </a:lnTo>
                <a:lnTo>
                  <a:pt x="887" y="636"/>
                </a:lnTo>
                <a:lnTo>
                  <a:pt x="894" y="634"/>
                </a:lnTo>
                <a:lnTo>
                  <a:pt x="903" y="631"/>
                </a:lnTo>
                <a:lnTo>
                  <a:pt x="903" y="631"/>
                </a:lnTo>
                <a:lnTo>
                  <a:pt x="907" y="627"/>
                </a:lnTo>
                <a:lnTo>
                  <a:pt x="911" y="622"/>
                </a:lnTo>
                <a:lnTo>
                  <a:pt x="914" y="616"/>
                </a:lnTo>
                <a:lnTo>
                  <a:pt x="917" y="609"/>
                </a:lnTo>
                <a:lnTo>
                  <a:pt x="922" y="594"/>
                </a:lnTo>
                <a:lnTo>
                  <a:pt x="924" y="576"/>
                </a:lnTo>
                <a:lnTo>
                  <a:pt x="926" y="560"/>
                </a:lnTo>
                <a:lnTo>
                  <a:pt x="926" y="545"/>
                </a:lnTo>
                <a:lnTo>
                  <a:pt x="927" y="531"/>
                </a:lnTo>
                <a:lnTo>
                  <a:pt x="927" y="531"/>
                </a:lnTo>
                <a:lnTo>
                  <a:pt x="930" y="532"/>
                </a:lnTo>
                <a:lnTo>
                  <a:pt x="936" y="532"/>
                </a:lnTo>
                <a:lnTo>
                  <a:pt x="939" y="531"/>
                </a:lnTo>
                <a:lnTo>
                  <a:pt x="942" y="530"/>
                </a:lnTo>
                <a:lnTo>
                  <a:pt x="944" y="527"/>
                </a:lnTo>
                <a:lnTo>
                  <a:pt x="945" y="523"/>
                </a:lnTo>
                <a:lnTo>
                  <a:pt x="945" y="523"/>
                </a:lnTo>
                <a:lnTo>
                  <a:pt x="945" y="516"/>
                </a:lnTo>
                <a:lnTo>
                  <a:pt x="944" y="509"/>
                </a:lnTo>
                <a:lnTo>
                  <a:pt x="939" y="492"/>
                </a:lnTo>
                <a:lnTo>
                  <a:pt x="933" y="476"/>
                </a:lnTo>
                <a:lnTo>
                  <a:pt x="930" y="463"/>
                </a:lnTo>
                <a:lnTo>
                  <a:pt x="930" y="463"/>
                </a:lnTo>
                <a:lnTo>
                  <a:pt x="929" y="453"/>
                </a:lnTo>
                <a:lnTo>
                  <a:pt x="925" y="443"/>
                </a:lnTo>
                <a:lnTo>
                  <a:pt x="923" y="439"/>
                </a:lnTo>
                <a:lnTo>
                  <a:pt x="919" y="434"/>
                </a:lnTo>
                <a:lnTo>
                  <a:pt x="914" y="431"/>
                </a:lnTo>
                <a:lnTo>
                  <a:pt x="910" y="427"/>
                </a:lnTo>
                <a:lnTo>
                  <a:pt x="910" y="427"/>
                </a:lnTo>
                <a:lnTo>
                  <a:pt x="864" y="402"/>
                </a:lnTo>
                <a:lnTo>
                  <a:pt x="864" y="402"/>
                </a:lnTo>
                <a:lnTo>
                  <a:pt x="865" y="402"/>
                </a:lnTo>
                <a:lnTo>
                  <a:pt x="867" y="400"/>
                </a:lnTo>
                <a:lnTo>
                  <a:pt x="872" y="393"/>
                </a:lnTo>
                <a:lnTo>
                  <a:pt x="879" y="379"/>
                </a:lnTo>
                <a:lnTo>
                  <a:pt x="879" y="379"/>
                </a:lnTo>
                <a:lnTo>
                  <a:pt x="887" y="361"/>
                </a:lnTo>
                <a:lnTo>
                  <a:pt x="896" y="345"/>
                </a:lnTo>
                <a:lnTo>
                  <a:pt x="899" y="336"/>
                </a:lnTo>
                <a:lnTo>
                  <a:pt x="900" y="328"/>
                </a:lnTo>
                <a:lnTo>
                  <a:pt x="901" y="320"/>
                </a:lnTo>
                <a:lnTo>
                  <a:pt x="900" y="310"/>
                </a:lnTo>
                <a:lnTo>
                  <a:pt x="900" y="310"/>
                </a:lnTo>
                <a:lnTo>
                  <a:pt x="896" y="291"/>
                </a:lnTo>
                <a:lnTo>
                  <a:pt x="890" y="276"/>
                </a:lnTo>
                <a:lnTo>
                  <a:pt x="886" y="269"/>
                </a:lnTo>
                <a:lnTo>
                  <a:pt x="883" y="263"/>
                </a:lnTo>
                <a:lnTo>
                  <a:pt x="878" y="258"/>
                </a:lnTo>
                <a:lnTo>
                  <a:pt x="873" y="254"/>
                </a:lnTo>
                <a:lnTo>
                  <a:pt x="873" y="254"/>
                </a:lnTo>
                <a:lnTo>
                  <a:pt x="868" y="249"/>
                </a:lnTo>
                <a:lnTo>
                  <a:pt x="864" y="246"/>
                </a:lnTo>
                <a:lnTo>
                  <a:pt x="855" y="243"/>
                </a:lnTo>
                <a:lnTo>
                  <a:pt x="846" y="241"/>
                </a:lnTo>
                <a:lnTo>
                  <a:pt x="846" y="241"/>
                </a:lnTo>
                <a:lnTo>
                  <a:pt x="834" y="239"/>
                </a:lnTo>
                <a:lnTo>
                  <a:pt x="825" y="237"/>
                </a:lnTo>
                <a:lnTo>
                  <a:pt x="816" y="235"/>
                </a:lnTo>
                <a:lnTo>
                  <a:pt x="816" y="235"/>
                </a:lnTo>
                <a:lnTo>
                  <a:pt x="809" y="232"/>
                </a:lnTo>
                <a:lnTo>
                  <a:pt x="801" y="231"/>
                </a:lnTo>
                <a:lnTo>
                  <a:pt x="793" y="231"/>
                </a:lnTo>
                <a:lnTo>
                  <a:pt x="783" y="232"/>
                </a:lnTo>
                <a:lnTo>
                  <a:pt x="783" y="232"/>
                </a:lnTo>
                <a:lnTo>
                  <a:pt x="777" y="233"/>
                </a:lnTo>
                <a:lnTo>
                  <a:pt x="770" y="237"/>
                </a:lnTo>
                <a:lnTo>
                  <a:pt x="763" y="242"/>
                </a:lnTo>
                <a:lnTo>
                  <a:pt x="756" y="246"/>
                </a:lnTo>
                <a:lnTo>
                  <a:pt x="743" y="259"/>
                </a:lnTo>
                <a:lnTo>
                  <a:pt x="738" y="265"/>
                </a:lnTo>
                <a:lnTo>
                  <a:pt x="735" y="271"/>
                </a:lnTo>
                <a:lnTo>
                  <a:pt x="735" y="271"/>
                </a:lnTo>
                <a:lnTo>
                  <a:pt x="730" y="284"/>
                </a:lnTo>
                <a:lnTo>
                  <a:pt x="724" y="301"/>
                </a:lnTo>
                <a:lnTo>
                  <a:pt x="721" y="317"/>
                </a:lnTo>
                <a:lnTo>
                  <a:pt x="721" y="328"/>
                </a:lnTo>
                <a:lnTo>
                  <a:pt x="721" y="328"/>
                </a:lnTo>
                <a:lnTo>
                  <a:pt x="721" y="334"/>
                </a:lnTo>
                <a:lnTo>
                  <a:pt x="721" y="339"/>
                </a:lnTo>
                <a:lnTo>
                  <a:pt x="719" y="342"/>
                </a:lnTo>
                <a:lnTo>
                  <a:pt x="721" y="346"/>
                </a:lnTo>
                <a:lnTo>
                  <a:pt x="721" y="346"/>
                </a:lnTo>
                <a:lnTo>
                  <a:pt x="721" y="352"/>
                </a:lnTo>
                <a:lnTo>
                  <a:pt x="721" y="355"/>
                </a:lnTo>
                <a:lnTo>
                  <a:pt x="721" y="355"/>
                </a:lnTo>
                <a:lnTo>
                  <a:pt x="709" y="355"/>
                </a:lnTo>
                <a:lnTo>
                  <a:pt x="680" y="359"/>
                </a:lnTo>
                <a:lnTo>
                  <a:pt x="663" y="362"/>
                </a:lnTo>
                <a:lnTo>
                  <a:pt x="645" y="367"/>
                </a:lnTo>
                <a:lnTo>
                  <a:pt x="627" y="373"/>
                </a:lnTo>
                <a:lnTo>
                  <a:pt x="620" y="378"/>
                </a:lnTo>
                <a:lnTo>
                  <a:pt x="612" y="381"/>
                </a:lnTo>
                <a:lnTo>
                  <a:pt x="612" y="381"/>
                </a:lnTo>
                <a:lnTo>
                  <a:pt x="599" y="391"/>
                </a:lnTo>
                <a:lnTo>
                  <a:pt x="588" y="400"/>
                </a:lnTo>
                <a:lnTo>
                  <a:pt x="579" y="408"/>
                </a:lnTo>
                <a:lnTo>
                  <a:pt x="571" y="418"/>
                </a:lnTo>
                <a:lnTo>
                  <a:pt x="559" y="433"/>
                </a:lnTo>
                <a:lnTo>
                  <a:pt x="549" y="447"/>
                </a:lnTo>
                <a:lnTo>
                  <a:pt x="549" y="447"/>
                </a:lnTo>
                <a:lnTo>
                  <a:pt x="545" y="454"/>
                </a:lnTo>
                <a:lnTo>
                  <a:pt x="537" y="464"/>
                </a:lnTo>
                <a:lnTo>
                  <a:pt x="521" y="482"/>
                </a:lnTo>
                <a:lnTo>
                  <a:pt x="513" y="491"/>
                </a:lnTo>
                <a:lnTo>
                  <a:pt x="506" y="501"/>
                </a:lnTo>
                <a:lnTo>
                  <a:pt x="501" y="509"/>
                </a:lnTo>
                <a:lnTo>
                  <a:pt x="498" y="517"/>
                </a:lnTo>
                <a:lnTo>
                  <a:pt x="498" y="517"/>
                </a:lnTo>
                <a:lnTo>
                  <a:pt x="498" y="531"/>
                </a:lnTo>
                <a:lnTo>
                  <a:pt x="500" y="548"/>
                </a:lnTo>
                <a:lnTo>
                  <a:pt x="501" y="564"/>
                </a:lnTo>
                <a:lnTo>
                  <a:pt x="501" y="564"/>
                </a:lnTo>
                <a:lnTo>
                  <a:pt x="495" y="566"/>
                </a:lnTo>
                <a:lnTo>
                  <a:pt x="481" y="570"/>
                </a:lnTo>
                <a:lnTo>
                  <a:pt x="481" y="570"/>
                </a:lnTo>
                <a:lnTo>
                  <a:pt x="471" y="575"/>
                </a:lnTo>
                <a:lnTo>
                  <a:pt x="462" y="580"/>
                </a:lnTo>
                <a:lnTo>
                  <a:pt x="450" y="586"/>
                </a:lnTo>
                <a:lnTo>
                  <a:pt x="450" y="586"/>
                </a:lnTo>
                <a:lnTo>
                  <a:pt x="455" y="524"/>
                </a:lnTo>
                <a:lnTo>
                  <a:pt x="458" y="477"/>
                </a:lnTo>
                <a:lnTo>
                  <a:pt x="459" y="447"/>
                </a:lnTo>
                <a:lnTo>
                  <a:pt x="459" y="447"/>
                </a:lnTo>
                <a:lnTo>
                  <a:pt x="457" y="384"/>
                </a:lnTo>
                <a:lnTo>
                  <a:pt x="456" y="343"/>
                </a:lnTo>
                <a:lnTo>
                  <a:pt x="457" y="327"/>
                </a:lnTo>
                <a:lnTo>
                  <a:pt x="459" y="316"/>
                </a:lnTo>
                <a:lnTo>
                  <a:pt x="459" y="316"/>
                </a:lnTo>
                <a:lnTo>
                  <a:pt x="469" y="289"/>
                </a:lnTo>
                <a:lnTo>
                  <a:pt x="471" y="281"/>
                </a:lnTo>
                <a:lnTo>
                  <a:pt x="471" y="277"/>
                </a:lnTo>
                <a:lnTo>
                  <a:pt x="471" y="274"/>
                </a:lnTo>
                <a:lnTo>
                  <a:pt x="471" y="274"/>
                </a:lnTo>
                <a:lnTo>
                  <a:pt x="469" y="269"/>
                </a:lnTo>
                <a:lnTo>
                  <a:pt x="463" y="263"/>
                </a:lnTo>
                <a:lnTo>
                  <a:pt x="458" y="258"/>
                </a:lnTo>
                <a:lnTo>
                  <a:pt x="454" y="256"/>
                </a:lnTo>
                <a:lnTo>
                  <a:pt x="454" y="256"/>
                </a:lnTo>
                <a:lnTo>
                  <a:pt x="445" y="252"/>
                </a:lnTo>
                <a:lnTo>
                  <a:pt x="433" y="244"/>
                </a:lnTo>
                <a:lnTo>
                  <a:pt x="417" y="232"/>
                </a:lnTo>
                <a:lnTo>
                  <a:pt x="385" y="205"/>
                </a:lnTo>
                <a:lnTo>
                  <a:pt x="387" y="193"/>
                </a:lnTo>
                <a:lnTo>
                  <a:pt x="387" y="193"/>
                </a:lnTo>
                <a:lnTo>
                  <a:pt x="393" y="195"/>
                </a:lnTo>
                <a:lnTo>
                  <a:pt x="405" y="196"/>
                </a:lnTo>
                <a:lnTo>
                  <a:pt x="419" y="196"/>
                </a:lnTo>
                <a:lnTo>
                  <a:pt x="425" y="196"/>
                </a:lnTo>
                <a:lnTo>
                  <a:pt x="430" y="193"/>
                </a:lnTo>
                <a:lnTo>
                  <a:pt x="430" y="193"/>
                </a:lnTo>
                <a:lnTo>
                  <a:pt x="437" y="186"/>
                </a:lnTo>
                <a:lnTo>
                  <a:pt x="443" y="178"/>
                </a:lnTo>
                <a:lnTo>
                  <a:pt x="450" y="170"/>
                </a:lnTo>
                <a:lnTo>
                  <a:pt x="450" y="170"/>
                </a:lnTo>
                <a:lnTo>
                  <a:pt x="457" y="167"/>
                </a:lnTo>
                <a:lnTo>
                  <a:pt x="462" y="166"/>
                </a:lnTo>
                <a:lnTo>
                  <a:pt x="465" y="163"/>
                </a:lnTo>
                <a:lnTo>
                  <a:pt x="465" y="163"/>
                </a:lnTo>
                <a:lnTo>
                  <a:pt x="467" y="157"/>
                </a:lnTo>
                <a:lnTo>
                  <a:pt x="468" y="146"/>
                </a:lnTo>
                <a:lnTo>
                  <a:pt x="469" y="127"/>
                </a:lnTo>
                <a:lnTo>
                  <a:pt x="469" y="127"/>
                </a:lnTo>
                <a:lnTo>
                  <a:pt x="469" y="124"/>
                </a:lnTo>
                <a:lnTo>
                  <a:pt x="470" y="121"/>
                </a:lnTo>
                <a:lnTo>
                  <a:pt x="471" y="118"/>
                </a:lnTo>
                <a:lnTo>
                  <a:pt x="471" y="112"/>
                </a:lnTo>
                <a:lnTo>
                  <a:pt x="471" y="112"/>
                </a:lnTo>
                <a:lnTo>
                  <a:pt x="471" y="104"/>
                </a:lnTo>
                <a:lnTo>
                  <a:pt x="472" y="94"/>
                </a:lnTo>
                <a:lnTo>
                  <a:pt x="475" y="85"/>
                </a:lnTo>
                <a:lnTo>
                  <a:pt x="475" y="80"/>
                </a:lnTo>
                <a:lnTo>
                  <a:pt x="475" y="80"/>
                </a:lnTo>
                <a:lnTo>
                  <a:pt x="475" y="79"/>
                </a:lnTo>
                <a:lnTo>
                  <a:pt x="477" y="78"/>
                </a:lnTo>
                <a:lnTo>
                  <a:pt x="480" y="76"/>
                </a:lnTo>
                <a:lnTo>
                  <a:pt x="482" y="74"/>
                </a:lnTo>
                <a:lnTo>
                  <a:pt x="484" y="70"/>
                </a:lnTo>
                <a:lnTo>
                  <a:pt x="483" y="66"/>
                </a:lnTo>
                <a:lnTo>
                  <a:pt x="481" y="57"/>
                </a:lnTo>
                <a:lnTo>
                  <a:pt x="475" y="47"/>
                </a:lnTo>
                <a:lnTo>
                  <a:pt x="475" y="47"/>
                </a:lnTo>
                <a:lnTo>
                  <a:pt x="462" y="27"/>
                </a:lnTo>
                <a:lnTo>
                  <a:pt x="455" y="16"/>
                </a:lnTo>
                <a:lnTo>
                  <a:pt x="452" y="13"/>
                </a:lnTo>
                <a:lnTo>
                  <a:pt x="448" y="10"/>
                </a:lnTo>
                <a:lnTo>
                  <a:pt x="432" y="4"/>
                </a:lnTo>
                <a:lnTo>
                  <a:pt x="432" y="4"/>
                </a:lnTo>
                <a:lnTo>
                  <a:pt x="423" y="2"/>
                </a:lnTo>
                <a:lnTo>
                  <a:pt x="415" y="1"/>
                </a:lnTo>
                <a:lnTo>
                  <a:pt x="403" y="0"/>
                </a:lnTo>
                <a:lnTo>
                  <a:pt x="396" y="1"/>
                </a:lnTo>
                <a:lnTo>
                  <a:pt x="393" y="2"/>
                </a:lnTo>
                <a:lnTo>
                  <a:pt x="393" y="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pptx783_子供連れの人のシルエット（６）</dc:title>
  <dc:subject>pptx783_子供連れの人のシルエット（６）</dc:subject>
  <dc:creator>http://www.digipot.net</dc:creator>
  <cp:revision>1</cp:revision>
  <dcterms:created xsi:type="dcterms:W3CDTF">2018-05-20T00:31:01Z</dcterms:created>
  <dcterms:modified xsi:type="dcterms:W3CDTF">2018-06-11T07:47:46Z</dcterms:modified>
  <cp:version>1</cp:version>
</cp:coreProperties>
</file>