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96D46AD0-CBFA-45BD-A751-01A260622027}"/>
              </a:ext>
            </a:extLst>
          </p:cNvPr>
          <p:cNvSpPr>
            <a:spLocks/>
          </p:cNvSpPr>
          <p:nvPr/>
        </p:nvSpPr>
        <p:spPr bwMode="auto">
          <a:xfrm>
            <a:off x="417082" y="1195916"/>
            <a:ext cx="1655884" cy="795700"/>
          </a:xfrm>
          <a:custGeom>
            <a:avLst/>
            <a:gdLst>
              <a:gd name="T0" fmla="*/ 388 w 1438"/>
              <a:gd name="T1" fmla="*/ 437 h 691"/>
              <a:gd name="T2" fmla="*/ 328 w 1438"/>
              <a:gd name="T3" fmla="*/ 437 h 691"/>
              <a:gd name="T4" fmla="*/ 284 w 1438"/>
              <a:gd name="T5" fmla="*/ 443 h 691"/>
              <a:gd name="T6" fmla="*/ 260 w 1438"/>
              <a:gd name="T7" fmla="*/ 456 h 691"/>
              <a:gd name="T8" fmla="*/ 206 w 1438"/>
              <a:gd name="T9" fmla="*/ 493 h 691"/>
              <a:gd name="T10" fmla="*/ 116 w 1438"/>
              <a:gd name="T11" fmla="*/ 509 h 691"/>
              <a:gd name="T12" fmla="*/ 16 w 1438"/>
              <a:gd name="T13" fmla="*/ 518 h 691"/>
              <a:gd name="T14" fmla="*/ 0 w 1438"/>
              <a:gd name="T15" fmla="*/ 522 h 691"/>
              <a:gd name="T16" fmla="*/ 5 w 1438"/>
              <a:gd name="T17" fmla="*/ 528 h 691"/>
              <a:gd name="T18" fmla="*/ 22 w 1438"/>
              <a:gd name="T19" fmla="*/ 533 h 691"/>
              <a:gd name="T20" fmla="*/ 119 w 1438"/>
              <a:gd name="T21" fmla="*/ 526 h 691"/>
              <a:gd name="T22" fmla="*/ 171 w 1438"/>
              <a:gd name="T23" fmla="*/ 538 h 691"/>
              <a:gd name="T24" fmla="*/ 136 w 1438"/>
              <a:gd name="T25" fmla="*/ 580 h 691"/>
              <a:gd name="T26" fmla="*/ 131 w 1438"/>
              <a:gd name="T27" fmla="*/ 589 h 691"/>
              <a:gd name="T28" fmla="*/ 124 w 1438"/>
              <a:gd name="T29" fmla="*/ 595 h 691"/>
              <a:gd name="T30" fmla="*/ 129 w 1438"/>
              <a:gd name="T31" fmla="*/ 597 h 691"/>
              <a:gd name="T32" fmla="*/ 139 w 1438"/>
              <a:gd name="T33" fmla="*/ 598 h 691"/>
              <a:gd name="T34" fmla="*/ 154 w 1438"/>
              <a:gd name="T35" fmla="*/ 606 h 691"/>
              <a:gd name="T36" fmla="*/ 202 w 1438"/>
              <a:gd name="T37" fmla="*/ 612 h 691"/>
              <a:gd name="T38" fmla="*/ 274 w 1438"/>
              <a:gd name="T39" fmla="*/ 614 h 691"/>
              <a:gd name="T40" fmla="*/ 327 w 1438"/>
              <a:gd name="T41" fmla="*/ 618 h 691"/>
              <a:gd name="T42" fmla="*/ 526 w 1438"/>
              <a:gd name="T43" fmla="*/ 631 h 691"/>
              <a:gd name="T44" fmla="*/ 549 w 1438"/>
              <a:gd name="T45" fmla="*/ 663 h 691"/>
              <a:gd name="T46" fmla="*/ 550 w 1438"/>
              <a:gd name="T47" fmla="*/ 688 h 691"/>
              <a:gd name="T48" fmla="*/ 553 w 1438"/>
              <a:gd name="T49" fmla="*/ 691 h 691"/>
              <a:gd name="T50" fmla="*/ 617 w 1438"/>
              <a:gd name="T51" fmla="*/ 682 h 691"/>
              <a:gd name="T52" fmla="*/ 627 w 1438"/>
              <a:gd name="T53" fmla="*/ 678 h 691"/>
              <a:gd name="T54" fmla="*/ 644 w 1438"/>
              <a:gd name="T55" fmla="*/ 650 h 691"/>
              <a:gd name="T56" fmla="*/ 679 w 1438"/>
              <a:gd name="T57" fmla="*/ 650 h 691"/>
              <a:gd name="T58" fmla="*/ 712 w 1438"/>
              <a:gd name="T59" fmla="*/ 649 h 691"/>
              <a:gd name="T60" fmla="*/ 725 w 1438"/>
              <a:gd name="T61" fmla="*/ 678 h 691"/>
              <a:gd name="T62" fmla="*/ 732 w 1438"/>
              <a:gd name="T63" fmla="*/ 686 h 691"/>
              <a:gd name="T64" fmla="*/ 770 w 1438"/>
              <a:gd name="T65" fmla="*/ 679 h 691"/>
              <a:gd name="T66" fmla="*/ 802 w 1438"/>
              <a:gd name="T67" fmla="*/ 669 h 691"/>
              <a:gd name="T68" fmla="*/ 805 w 1438"/>
              <a:gd name="T69" fmla="*/ 639 h 691"/>
              <a:gd name="T70" fmla="*/ 902 w 1438"/>
              <a:gd name="T71" fmla="*/ 634 h 691"/>
              <a:gd name="T72" fmla="*/ 924 w 1438"/>
              <a:gd name="T73" fmla="*/ 628 h 691"/>
              <a:gd name="T74" fmla="*/ 944 w 1438"/>
              <a:gd name="T75" fmla="*/ 618 h 691"/>
              <a:gd name="T76" fmla="*/ 958 w 1438"/>
              <a:gd name="T77" fmla="*/ 598 h 691"/>
              <a:gd name="T78" fmla="*/ 963 w 1438"/>
              <a:gd name="T79" fmla="*/ 570 h 691"/>
              <a:gd name="T80" fmla="*/ 971 w 1438"/>
              <a:gd name="T81" fmla="*/ 565 h 691"/>
              <a:gd name="T82" fmla="*/ 1005 w 1438"/>
              <a:gd name="T83" fmla="*/ 552 h 691"/>
              <a:gd name="T84" fmla="*/ 1037 w 1438"/>
              <a:gd name="T85" fmla="*/ 529 h 691"/>
              <a:gd name="T86" fmla="*/ 1120 w 1438"/>
              <a:gd name="T87" fmla="*/ 484 h 691"/>
              <a:gd name="T88" fmla="*/ 1367 w 1438"/>
              <a:gd name="T89" fmla="*/ 545 h 691"/>
              <a:gd name="T90" fmla="*/ 1436 w 1438"/>
              <a:gd name="T91" fmla="*/ 548 h 691"/>
              <a:gd name="T92" fmla="*/ 1438 w 1438"/>
              <a:gd name="T93" fmla="*/ 547 h 691"/>
              <a:gd name="T94" fmla="*/ 1304 w 1438"/>
              <a:gd name="T95" fmla="*/ 494 h 691"/>
              <a:gd name="T96" fmla="*/ 1178 w 1438"/>
              <a:gd name="T97" fmla="*/ 432 h 691"/>
              <a:gd name="T98" fmla="*/ 1188 w 1438"/>
              <a:gd name="T99" fmla="*/ 416 h 691"/>
              <a:gd name="T100" fmla="*/ 1188 w 1438"/>
              <a:gd name="T101" fmla="*/ 405 h 691"/>
              <a:gd name="T102" fmla="*/ 1182 w 1438"/>
              <a:gd name="T103" fmla="*/ 400 h 691"/>
              <a:gd name="T104" fmla="*/ 1135 w 1438"/>
              <a:gd name="T105" fmla="*/ 395 h 691"/>
              <a:gd name="T106" fmla="*/ 1083 w 1438"/>
              <a:gd name="T107" fmla="*/ 11 h 691"/>
              <a:gd name="T108" fmla="*/ 1089 w 1438"/>
              <a:gd name="T109" fmla="*/ 1 h 691"/>
              <a:gd name="T110" fmla="*/ 1081 w 1438"/>
              <a:gd name="T111" fmla="*/ 1 h 691"/>
              <a:gd name="T112" fmla="*/ 962 w 1438"/>
              <a:gd name="T113" fmla="*/ 36 h 691"/>
              <a:gd name="T114" fmla="*/ 939 w 1438"/>
              <a:gd name="T115" fmla="*/ 45 h 691"/>
              <a:gd name="T116" fmla="*/ 943 w 1438"/>
              <a:gd name="T117" fmla="*/ 52 h 691"/>
              <a:gd name="T118" fmla="*/ 723 w 1438"/>
              <a:gd name="T119" fmla="*/ 383 h 691"/>
              <a:gd name="T120" fmla="*/ 708 w 1438"/>
              <a:gd name="T121" fmla="*/ 399 h 691"/>
              <a:gd name="T122" fmla="*/ 675 w 1438"/>
              <a:gd name="T123" fmla="*/ 412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38" h="691">
                <a:moveTo>
                  <a:pt x="657" y="419"/>
                </a:moveTo>
                <a:lnTo>
                  <a:pt x="388" y="437"/>
                </a:lnTo>
                <a:lnTo>
                  <a:pt x="388" y="437"/>
                </a:lnTo>
                <a:lnTo>
                  <a:pt x="375" y="435"/>
                </a:lnTo>
                <a:lnTo>
                  <a:pt x="346" y="435"/>
                </a:lnTo>
                <a:lnTo>
                  <a:pt x="328" y="437"/>
                </a:lnTo>
                <a:lnTo>
                  <a:pt x="312" y="438"/>
                </a:lnTo>
                <a:lnTo>
                  <a:pt x="296" y="439"/>
                </a:lnTo>
                <a:lnTo>
                  <a:pt x="284" y="443"/>
                </a:lnTo>
                <a:lnTo>
                  <a:pt x="284" y="443"/>
                </a:lnTo>
                <a:lnTo>
                  <a:pt x="271" y="448"/>
                </a:lnTo>
                <a:lnTo>
                  <a:pt x="260" y="456"/>
                </a:lnTo>
                <a:lnTo>
                  <a:pt x="234" y="472"/>
                </a:lnTo>
                <a:lnTo>
                  <a:pt x="214" y="486"/>
                </a:lnTo>
                <a:lnTo>
                  <a:pt x="206" y="493"/>
                </a:lnTo>
                <a:lnTo>
                  <a:pt x="206" y="493"/>
                </a:lnTo>
                <a:lnTo>
                  <a:pt x="166" y="500"/>
                </a:lnTo>
                <a:lnTo>
                  <a:pt x="116" y="509"/>
                </a:lnTo>
                <a:lnTo>
                  <a:pt x="116" y="509"/>
                </a:lnTo>
                <a:lnTo>
                  <a:pt x="52" y="514"/>
                </a:lnTo>
                <a:lnTo>
                  <a:pt x="16" y="518"/>
                </a:lnTo>
                <a:lnTo>
                  <a:pt x="4" y="520"/>
                </a:lnTo>
                <a:lnTo>
                  <a:pt x="2" y="522"/>
                </a:lnTo>
                <a:lnTo>
                  <a:pt x="0" y="522"/>
                </a:lnTo>
                <a:lnTo>
                  <a:pt x="0" y="522"/>
                </a:lnTo>
                <a:lnTo>
                  <a:pt x="2" y="526"/>
                </a:lnTo>
                <a:lnTo>
                  <a:pt x="5" y="528"/>
                </a:lnTo>
                <a:lnTo>
                  <a:pt x="16" y="532"/>
                </a:lnTo>
                <a:lnTo>
                  <a:pt x="16" y="532"/>
                </a:lnTo>
                <a:lnTo>
                  <a:pt x="22" y="533"/>
                </a:lnTo>
                <a:lnTo>
                  <a:pt x="35" y="532"/>
                </a:lnTo>
                <a:lnTo>
                  <a:pt x="69" y="531"/>
                </a:lnTo>
                <a:lnTo>
                  <a:pt x="119" y="526"/>
                </a:lnTo>
                <a:lnTo>
                  <a:pt x="119" y="526"/>
                </a:lnTo>
                <a:lnTo>
                  <a:pt x="187" y="515"/>
                </a:lnTo>
                <a:lnTo>
                  <a:pt x="171" y="538"/>
                </a:lnTo>
                <a:lnTo>
                  <a:pt x="171" y="538"/>
                </a:lnTo>
                <a:lnTo>
                  <a:pt x="155" y="556"/>
                </a:lnTo>
                <a:lnTo>
                  <a:pt x="136" y="580"/>
                </a:lnTo>
                <a:lnTo>
                  <a:pt x="136" y="580"/>
                </a:lnTo>
                <a:lnTo>
                  <a:pt x="131" y="589"/>
                </a:lnTo>
                <a:lnTo>
                  <a:pt x="131" y="589"/>
                </a:lnTo>
                <a:lnTo>
                  <a:pt x="127" y="592"/>
                </a:lnTo>
                <a:lnTo>
                  <a:pt x="125" y="593"/>
                </a:lnTo>
                <a:lnTo>
                  <a:pt x="124" y="595"/>
                </a:lnTo>
                <a:lnTo>
                  <a:pt x="124" y="595"/>
                </a:lnTo>
                <a:lnTo>
                  <a:pt x="126" y="595"/>
                </a:lnTo>
                <a:lnTo>
                  <a:pt x="129" y="597"/>
                </a:lnTo>
                <a:lnTo>
                  <a:pt x="134" y="597"/>
                </a:lnTo>
                <a:lnTo>
                  <a:pt x="134" y="597"/>
                </a:lnTo>
                <a:lnTo>
                  <a:pt x="139" y="598"/>
                </a:lnTo>
                <a:lnTo>
                  <a:pt x="146" y="601"/>
                </a:lnTo>
                <a:lnTo>
                  <a:pt x="154" y="606"/>
                </a:lnTo>
                <a:lnTo>
                  <a:pt x="154" y="606"/>
                </a:lnTo>
                <a:lnTo>
                  <a:pt x="162" y="608"/>
                </a:lnTo>
                <a:lnTo>
                  <a:pt x="173" y="609"/>
                </a:lnTo>
                <a:lnTo>
                  <a:pt x="202" y="612"/>
                </a:lnTo>
                <a:lnTo>
                  <a:pt x="242" y="611"/>
                </a:lnTo>
                <a:lnTo>
                  <a:pt x="242" y="611"/>
                </a:lnTo>
                <a:lnTo>
                  <a:pt x="274" y="614"/>
                </a:lnTo>
                <a:lnTo>
                  <a:pt x="274" y="614"/>
                </a:lnTo>
                <a:lnTo>
                  <a:pt x="313" y="617"/>
                </a:lnTo>
                <a:lnTo>
                  <a:pt x="327" y="618"/>
                </a:lnTo>
                <a:lnTo>
                  <a:pt x="502" y="627"/>
                </a:lnTo>
                <a:lnTo>
                  <a:pt x="502" y="627"/>
                </a:lnTo>
                <a:lnTo>
                  <a:pt x="526" y="631"/>
                </a:lnTo>
                <a:lnTo>
                  <a:pt x="550" y="635"/>
                </a:lnTo>
                <a:lnTo>
                  <a:pt x="550" y="635"/>
                </a:lnTo>
                <a:lnTo>
                  <a:pt x="549" y="663"/>
                </a:lnTo>
                <a:lnTo>
                  <a:pt x="549" y="673"/>
                </a:lnTo>
                <a:lnTo>
                  <a:pt x="549" y="682"/>
                </a:lnTo>
                <a:lnTo>
                  <a:pt x="550" y="688"/>
                </a:lnTo>
                <a:lnTo>
                  <a:pt x="552" y="689"/>
                </a:lnTo>
                <a:lnTo>
                  <a:pt x="553" y="691"/>
                </a:lnTo>
                <a:lnTo>
                  <a:pt x="553" y="691"/>
                </a:lnTo>
                <a:lnTo>
                  <a:pt x="568" y="689"/>
                </a:lnTo>
                <a:lnTo>
                  <a:pt x="594" y="686"/>
                </a:lnTo>
                <a:lnTo>
                  <a:pt x="617" y="682"/>
                </a:lnTo>
                <a:lnTo>
                  <a:pt x="623" y="679"/>
                </a:lnTo>
                <a:lnTo>
                  <a:pt x="627" y="678"/>
                </a:lnTo>
                <a:lnTo>
                  <a:pt x="627" y="678"/>
                </a:lnTo>
                <a:lnTo>
                  <a:pt x="629" y="673"/>
                </a:lnTo>
                <a:lnTo>
                  <a:pt x="636" y="663"/>
                </a:lnTo>
                <a:lnTo>
                  <a:pt x="644" y="650"/>
                </a:lnTo>
                <a:lnTo>
                  <a:pt x="644" y="650"/>
                </a:lnTo>
                <a:lnTo>
                  <a:pt x="679" y="650"/>
                </a:lnTo>
                <a:lnTo>
                  <a:pt x="679" y="650"/>
                </a:lnTo>
                <a:lnTo>
                  <a:pt x="699" y="649"/>
                </a:lnTo>
                <a:lnTo>
                  <a:pt x="712" y="649"/>
                </a:lnTo>
                <a:lnTo>
                  <a:pt x="712" y="649"/>
                </a:lnTo>
                <a:lnTo>
                  <a:pt x="713" y="654"/>
                </a:lnTo>
                <a:lnTo>
                  <a:pt x="718" y="667"/>
                </a:lnTo>
                <a:lnTo>
                  <a:pt x="725" y="678"/>
                </a:lnTo>
                <a:lnTo>
                  <a:pt x="728" y="683"/>
                </a:lnTo>
                <a:lnTo>
                  <a:pt x="732" y="686"/>
                </a:lnTo>
                <a:lnTo>
                  <a:pt x="732" y="686"/>
                </a:lnTo>
                <a:lnTo>
                  <a:pt x="737" y="686"/>
                </a:lnTo>
                <a:lnTo>
                  <a:pt x="747" y="684"/>
                </a:lnTo>
                <a:lnTo>
                  <a:pt x="770" y="679"/>
                </a:lnTo>
                <a:lnTo>
                  <a:pt x="792" y="673"/>
                </a:lnTo>
                <a:lnTo>
                  <a:pt x="799" y="670"/>
                </a:lnTo>
                <a:lnTo>
                  <a:pt x="802" y="669"/>
                </a:lnTo>
                <a:lnTo>
                  <a:pt x="802" y="669"/>
                </a:lnTo>
                <a:lnTo>
                  <a:pt x="805" y="639"/>
                </a:lnTo>
                <a:lnTo>
                  <a:pt x="805" y="639"/>
                </a:lnTo>
                <a:lnTo>
                  <a:pt x="853" y="637"/>
                </a:lnTo>
                <a:lnTo>
                  <a:pt x="888" y="635"/>
                </a:lnTo>
                <a:lnTo>
                  <a:pt x="902" y="634"/>
                </a:lnTo>
                <a:lnTo>
                  <a:pt x="911" y="632"/>
                </a:lnTo>
                <a:lnTo>
                  <a:pt x="911" y="632"/>
                </a:lnTo>
                <a:lnTo>
                  <a:pt x="924" y="628"/>
                </a:lnTo>
                <a:lnTo>
                  <a:pt x="932" y="626"/>
                </a:lnTo>
                <a:lnTo>
                  <a:pt x="938" y="622"/>
                </a:lnTo>
                <a:lnTo>
                  <a:pt x="944" y="618"/>
                </a:lnTo>
                <a:lnTo>
                  <a:pt x="951" y="613"/>
                </a:lnTo>
                <a:lnTo>
                  <a:pt x="954" y="606"/>
                </a:lnTo>
                <a:lnTo>
                  <a:pt x="958" y="598"/>
                </a:lnTo>
                <a:lnTo>
                  <a:pt x="958" y="598"/>
                </a:lnTo>
                <a:lnTo>
                  <a:pt x="963" y="574"/>
                </a:lnTo>
                <a:lnTo>
                  <a:pt x="963" y="570"/>
                </a:lnTo>
                <a:lnTo>
                  <a:pt x="965" y="567"/>
                </a:lnTo>
                <a:lnTo>
                  <a:pt x="965" y="567"/>
                </a:lnTo>
                <a:lnTo>
                  <a:pt x="971" y="565"/>
                </a:lnTo>
                <a:lnTo>
                  <a:pt x="981" y="560"/>
                </a:lnTo>
                <a:lnTo>
                  <a:pt x="1005" y="552"/>
                </a:lnTo>
                <a:lnTo>
                  <a:pt x="1005" y="552"/>
                </a:lnTo>
                <a:lnTo>
                  <a:pt x="1010" y="550"/>
                </a:lnTo>
                <a:lnTo>
                  <a:pt x="1019" y="545"/>
                </a:lnTo>
                <a:lnTo>
                  <a:pt x="1037" y="529"/>
                </a:lnTo>
                <a:lnTo>
                  <a:pt x="1060" y="510"/>
                </a:lnTo>
                <a:lnTo>
                  <a:pt x="1120" y="484"/>
                </a:lnTo>
                <a:lnTo>
                  <a:pt x="1120" y="484"/>
                </a:lnTo>
                <a:lnTo>
                  <a:pt x="1242" y="514"/>
                </a:lnTo>
                <a:lnTo>
                  <a:pt x="1367" y="545"/>
                </a:lnTo>
                <a:lnTo>
                  <a:pt x="1367" y="545"/>
                </a:lnTo>
                <a:lnTo>
                  <a:pt x="1405" y="547"/>
                </a:lnTo>
                <a:lnTo>
                  <a:pt x="1428" y="548"/>
                </a:lnTo>
                <a:lnTo>
                  <a:pt x="1436" y="548"/>
                </a:lnTo>
                <a:lnTo>
                  <a:pt x="1438" y="547"/>
                </a:lnTo>
                <a:lnTo>
                  <a:pt x="1438" y="547"/>
                </a:lnTo>
                <a:lnTo>
                  <a:pt x="1438" y="547"/>
                </a:lnTo>
                <a:lnTo>
                  <a:pt x="1427" y="541"/>
                </a:lnTo>
                <a:lnTo>
                  <a:pt x="1395" y="529"/>
                </a:lnTo>
                <a:lnTo>
                  <a:pt x="1304" y="494"/>
                </a:lnTo>
                <a:lnTo>
                  <a:pt x="1169" y="444"/>
                </a:lnTo>
                <a:lnTo>
                  <a:pt x="1169" y="444"/>
                </a:lnTo>
                <a:lnTo>
                  <a:pt x="1178" y="432"/>
                </a:lnTo>
                <a:lnTo>
                  <a:pt x="1187" y="419"/>
                </a:lnTo>
                <a:lnTo>
                  <a:pt x="1187" y="419"/>
                </a:lnTo>
                <a:lnTo>
                  <a:pt x="1188" y="416"/>
                </a:lnTo>
                <a:lnTo>
                  <a:pt x="1189" y="411"/>
                </a:lnTo>
                <a:lnTo>
                  <a:pt x="1189" y="407"/>
                </a:lnTo>
                <a:lnTo>
                  <a:pt x="1188" y="405"/>
                </a:lnTo>
                <a:lnTo>
                  <a:pt x="1186" y="402"/>
                </a:lnTo>
                <a:lnTo>
                  <a:pt x="1182" y="400"/>
                </a:lnTo>
                <a:lnTo>
                  <a:pt x="1182" y="400"/>
                </a:lnTo>
                <a:lnTo>
                  <a:pt x="1174" y="397"/>
                </a:lnTo>
                <a:lnTo>
                  <a:pt x="1163" y="396"/>
                </a:lnTo>
                <a:lnTo>
                  <a:pt x="1135" y="395"/>
                </a:lnTo>
                <a:lnTo>
                  <a:pt x="1098" y="395"/>
                </a:lnTo>
                <a:lnTo>
                  <a:pt x="1083" y="11"/>
                </a:lnTo>
                <a:lnTo>
                  <a:pt x="1083" y="11"/>
                </a:lnTo>
                <a:lnTo>
                  <a:pt x="1087" y="6"/>
                </a:lnTo>
                <a:lnTo>
                  <a:pt x="1089" y="2"/>
                </a:lnTo>
                <a:lnTo>
                  <a:pt x="1089" y="1"/>
                </a:lnTo>
                <a:lnTo>
                  <a:pt x="1089" y="0"/>
                </a:lnTo>
                <a:lnTo>
                  <a:pt x="1089" y="0"/>
                </a:lnTo>
                <a:lnTo>
                  <a:pt x="1081" y="1"/>
                </a:lnTo>
                <a:lnTo>
                  <a:pt x="1064" y="6"/>
                </a:lnTo>
                <a:lnTo>
                  <a:pt x="1013" y="20"/>
                </a:lnTo>
                <a:lnTo>
                  <a:pt x="962" y="36"/>
                </a:lnTo>
                <a:lnTo>
                  <a:pt x="946" y="42"/>
                </a:lnTo>
                <a:lnTo>
                  <a:pt x="939" y="45"/>
                </a:lnTo>
                <a:lnTo>
                  <a:pt x="939" y="45"/>
                </a:lnTo>
                <a:lnTo>
                  <a:pt x="940" y="49"/>
                </a:lnTo>
                <a:lnTo>
                  <a:pt x="943" y="52"/>
                </a:lnTo>
                <a:lnTo>
                  <a:pt x="943" y="52"/>
                </a:lnTo>
                <a:lnTo>
                  <a:pt x="952" y="52"/>
                </a:lnTo>
                <a:lnTo>
                  <a:pt x="958" y="52"/>
                </a:lnTo>
                <a:lnTo>
                  <a:pt x="723" y="383"/>
                </a:lnTo>
                <a:lnTo>
                  <a:pt x="723" y="383"/>
                </a:lnTo>
                <a:lnTo>
                  <a:pt x="716" y="391"/>
                </a:lnTo>
                <a:lnTo>
                  <a:pt x="708" y="399"/>
                </a:lnTo>
                <a:lnTo>
                  <a:pt x="700" y="404"/>
                </a:lnTo>
                <a:lnTo>
                  <a:pt x="700" y="404"/>
                </a:lnTo>
                <a:lnTo>
                  <a:pt x="675" y="412"/>
                </a:lnTo>
                <a:lnTo>
                  <a:pt x="657" y="419"/>
                </a:lnTo>
                <a:lnTo>
                  <a:pt x="657" y="4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7DECCF08-FB87-45A6-B064-0F3B3F62915A}"/>
              </a:ext>
            </a:extLst>
          </p:cNvPr>
          <p:cNvSpPr>
            <a:spLocks noEditPoints="1"/>
          </p:cNvSpPr>
          <p:nvPr/>
        </p:nvSpPr>
        <p:spPr bwMode="auto">
          <a:xfrm>
            <a:off x="2318688" y="929690"/>
            <a:ext cx="1586740" cy="1026050"/>
          </a:xfrm>
          <a:custGeom>
            <a:avLst/>
            <a:gdLst>
              <a:gd name="T0" fmla="*/ 578 w 1265"/>
              <a:gd name="T1" fmla="*/ 532 h 818"/>
              <a:gd name="T2" fmla="*/ 557 w 1265"/>
              <a:gd name="T3" fmla="*/ 542 h 818"/>
              <a:gd name="T4" fmla="*/ 47 w 1265"/>
              <a:gd name="T5" fmla="*/ 633 h 818"/>
              <a:gd name="T6" fmla="*/ 11 w 1265"/>
              <a:gd name="T7" fmla="*/ 639 h 818"/>
              <a:gd name="T8" fmla="*/ 0 w 1265"/>
              <a:gd name="T9" fmla="*/ 645 h 818"/>
              <a:gd name="T10" fmla="*/ 19 w 1265"/>
              <a:gd name="T11" fmla="*/ 650 h 818"/>
              <a:gd name="T12" fmla="*/ 87 w 1265"/>
              <a:gd name="T13" fmla="*/ 646 h 818"/>
              <a:gd name="T14" fmla="*/ 85 w 1265"/>
              <a:gd name="T15" fmla="*/ 641 h 818"/>
              <a:gd name="T16" fmla="*/ 305 w 1265"/>
              <a:gd name="T17" fmla="*/ 628 h 818"/>
              <a:gd name="T18" fmla="*/ 199 w 1265"/>
              <a:gd name="T19" fmla="*/ 674 h 818"/>
              <a:gd name="T20" fmla="*/ 341 w 1265"/>
              <a:gd name="T21" fmla="*/ 637 h 818"/>
              <a:gd name="T22" fmla="*/ 485 w 1265"/>
              <a:gd name="T23" fmla="*/ 647 h 818"/>
              <a:gd name="T24" fmla="*/ 490 w 1265"/>
              <a:gd name="T25" fmla="*/ 663 h 818"/>
              <a:gd name="T26" fmla="*/ 500 w 1265"/>
              <a:gd name="T27" fmla="*/ 725 h 818"/>
              <a:gd name="T28" fmla="*/ 509 w 1265"/>
              <a:gd name="T29" fmla="*/ 749 h 818"/>
              <a:gd name="T30" fmla="*/ 527 w 1265"/>
              <a:gd name="T31" fmla="*/ 763 h 818"/>
              <a:gd name="T32" fmla="*/ 520 w 1265"/>
              <a:gd name="T33" fmla="*/ 813 h 818"/>
              <a:gd name="T34" fmla="*/ 542 w 1265"/>
              <a:gd name="T35" fmla="*/ 771 h 818"/>
              <a:gd name="T36" fmla="*/ 584 w 1265"/>
              <a:gd name="T37" fmla="*/ 772 h 818"/>
              <a:gd name="T38" fmla="*/ 626 w 1265"/>
              <a:gd name="T39" fmla="*/ 764 h 818"/>
              <a:gd name="T40" fmla="*/ 658 w 1265"/>
              <a:gd name="T41" fmla="*/ 762 h 818"/>
              <a:gd name="T42" fmla="*/ 728 w 1265"/>
              <a:gd name="T43" fmla="*/ 768 h 818"/>
              <a:gd name="T44" fmla="*/ 752 w 1265"/>
              <a:gd name="T45" fmla="*/ 791 h 818"/>
              <a:gd name="T46" fmla="*/ 766 w 1265"/>
              <a:gd name="T47" fmla="*/ 814 h 818"/>
              <a:gd name="T48" fmla="*/ 773 w 1265"/>
              <a:gd name="T49" fmla="*/ 802 h 818"/>
              <a:gd name="T50" fmla="*/ 777 w 1265"/>
              <a:gd name="T51" fmla="*/ 762 h 818"/>
              <a:gd name="T52" fmla="*/ 814 w 1265"/>
              <a:gd name="T53" fmla="*/ 734 h 818"/>
              <a:gd name="T54" fmla="*/ 823 w 1265"/>
              <a:gd name="T55" fmla="*/ 711 h 818"/>
              <a:gd name="T56" fmla="*/ 819 w 1265"/>
              <a:gd name="T57" fmla="*/ 655 h 818"/>
              <a:gd name="T58" fmla="*/ 805 w 1265"/>
              <a:gd name="T59" fmla="*/ 617 h 818"/>
              <a:gd name="T60" fmla="*/ 804 w 1265"/>
              <a:gd name="T61" fmla="*/ 606 h 818"/>
              <a:gd name="T62" fmla="*/ 794 w 1265"/>
              <a:gd name="T63" fmla="*/ 600 h 818"/>
              <a:gd name="T64" fmla="*/ 775 w 1265"/>
              <a:gd name="T65" fmla="*/ 586 h 818"/>
              <a:gd name="T66" fmla="*/ 1184 w 1265"/>
              <a:gd name="T67" fmla="*/ 660 h 818"/>
              <a:gd name="T68" fmla="*/ 1208 w 1265"/>
              <a:gd name="T69" fmla="*/ 661 h 818"/>
              <a:gd name="T70" fmla="*/ 1182 w 1265"/>
              <a:gd name="T71" fmla="*/ 651 h 818"/>
              <a:gd name="T72" fmla="*/ 1213 w 1265"/>
              <a:gd name="T73" fmla="*/ 636 h 818"/>
              <a:gd name="T74" fmla="*/ 1264 w 1265"/>
              <a:gd name="T75" fmla="*/ 633 h 818"/>
              <a:gd name="T76" fmla="*/ 1259 w 1265"/>
              <a:gd name="T77" fmla="*/ 630 h 818"/>
              <a:gd name="T78" fmla="*/ 1205 w 1265"/>
              <a:gd name="T79" fmla="*/ 627 h 818"/>
              <a:gd name="T80" fmla="*/ 970 w 1265"/>
              <a:gd name="T81" fmla="*/ 590 h 818"/>
              <a:gd name="T82" fmla="*/ 752 w 1265"/>
              <a:gd name="T83" fmla="*/ 505 h 818"/>
              <a:gd name="T84" fmla="*/ 745 w 1265"/>
              <a:gd name="T85" fmla="*/ 495 h 818"/>
              <a:gd name="T86" fmla="*/ 734 w 1265"/>
              <a:gd name="T87" fmla="*/ 490 h 818"/>
              <a:gd name="T88" fmla="*/ 697 w 1265"/>
              <a:gd name="T89" fmla="*/ 143 h 818"/>
              <a:gd name="T90" fmla="*/ 702 w 1265"/>
              <a:gd name="T91" fmla="*/ 133 h 818"/>
              <a:gd name="T92" fmla="*/ 701 w 1265"/>
              <a:gd name="T93" fmla="*/ 109 h 818"/>
              <a:gd name="T94" fmla="*/ 695 w 1265"/>
              <a:gd name="T95" fmla="*/ 100 h 818"/>
              <a:gd name="T96" fmla="*/ 702 w 1265"/>
              <a:gd name="T97" fmla="*/ 8 h 818"/>
              <a:gd name="T98" fmla="*/ 697 w 1265"/>
              <a:gd name="T99" fmla="*/ 1 h 818"/>
              <a:gd name="T100" fmla="*/ 687 w 1265"/>
              <a:gd name="T101" fmla="*/ 3 h 818"/>
              <a:gd name="T102" fmla="*/ 673 w 1265"/>
              <a:gd name="T103" fmla="*/ 44 h 818"/>
              <a:gd name="T104" fmla="*/ 673 w 1265"/>
              <a:gd name="T105" fmla="*/ 74 h 818"/>
              <a:gd name="T106" fmla="*/ 625 w 1265"/>
              <a:gd name="T107" fmla="*/ 504 h 818"/>
              <a:gd name="T108" fmla="*/ 589 w 1265"/>
              <a:gd name="T109" fmla="*/ 527 h 818"/>
              <a:gd name="T110" fmla="*/ 754 w 1265"/>
              <a:gd name="T111" fmla="*/ 559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5" h="818">
                <a:moveTo>
                  <a:pt x="589" y="527"/>
                </a:moveTo>
                <a:lnTo>
                  <a:pt x="589" y="527"/>
                </a:lnTo>
                <a:lnTo>
                  <a:pt x="585" y="528"/>
                </a:lnTo>
                <a:lnTo>
                  <a:pt x="578" y="532"/>
                </a:lnTo>
                <a:lnTo>
                  <a:pt x="578" y="532"/>
                </a:lnTo>
                <a:lnTo>
                  <a:pt x="573" y="538"/>
                </a:lnTo>
                <a:lnTo>
                  <a:pt x="573" y="538"/>
                </a:lnTo>
                <a:lnTo>
                  <a:pt x="557" y="542"/>
                </a:lnTo>
                <a:lnTo>
                  <a:pt x="542" y="546"/>
                </a:lnTo>
                <a:lnTo>
                  <a:pt x="542" y="546"/>
                </a:lnTo>
                <a:lnTo>
                  <a:pt x="518" y="559"/>
                </a:lnTo>
                <a:lnTo>
                  <a:pt x="47" y="633"/>
                </a:lnTo>
                <a:lnTo>
                  <a:pt x="47" y="633"/>
                </a:lnTo>
                <a:lnTo>
                  <a:pt x="31" y="635"/>
                </a:lnTo>
                <a:lnTo>
                  <a:pt x="19" y="637"/>
                </a:lnTo>
                <a:lnTo>
                  <a:pt x="11" y="639"/>
                </a:lnTo>
                <a:lnTo>
                  <a:pt x="11" y="639"/>
                </a:lnTo>
                <a:lnTo>
                  <a:pt x="2" y="642"/>
                </a:lnTo>
                <a:lnTo>
                  <a:pt x="0" y="644"/>
                </a:lnTo>
                <a:lnTo>
                  <a:pt x="0" y="645"/>
                </a:lnTo>
                <a:lnTo>
                  <a:pt x="0" y="645"/>
                </a:lnTo>
                <a:lnTo>
                  <a:pt x="6" y="649"/>
                </a:lnTo>
                <a:lnTo>
                  <a:pt x="12" y="650"/>
                </a:lnTo>
                <a:lnTo>
                  <a:pt x="19" y="650"/>
                </a:lnTo>
                <a:lnTo>
                  <a:pt x="19" y="650"/>
                </a:lnTo>
                <a:lnTo>
                  <a:pt x="57" y="649"/>
                </a:lnTo>
                <a:lnTo>
                  <a:pt x="78" y="647"/>
                </a:lnTo>
                <a:lnTo>
                  <a:pt x="87" y="646"/>
                </a:lnTo>
                <a:lnTo>
                  <a:pt x="87" y="646"/>
                </a:lnTo>
                <a:lnTo>
                  <a:pt x="85" y="644"/>
                </a:lnTo>
                <a:lnTo>
                  <a:pt x="85" y="642"/>
                </a:lnTo>
                <a:lnTo>
                  <a:pt x="85" y="641"/>
                </a:lnTo>
                <a:lnTo>
                  <a:pt x="85" y="641"/>
                </a:lnTo>
                <a:lnTo>
                  <a:pt x="399" y="597"/>
                </a:lnTo>
                <a:lnTo>
                  <a:pt x="399" y="597"/>
                </a:lnTo>
                <a:lnTo>
                  <a:pt x="305" y="628"/>
                </a:lnTo>
                <a:lnTo>
                  <a:pt x="240" y="651"/>
                </a:lnTo>
                <a:lnTo>
                  <a:pt x="208" y="663"/>
                </a:lnTo>
                <a:lnTo>
                  <a:pt x="208" y="663"/>
                </a:lnTo>
                <a:lnTo>
                  <a:pt x="199" y="674"/>
                </a:lnTo>
                <a:lnTo>
                  <a:pt x="195" y="679"/>
                </a:lnTo>
                <a:lnTo>
                  <a:pt x="194" y="682"/>
                </a:lnTo>
                <a:lnTo>
                  <a:pt x="194" y="682"/>
                </a:lnTo>
                <a:lnTo>
                  <a:pt x="341" y="637"/>
                </a:lnTo>
                <a:lnTo>
                  <a:pt x="486" y="595"/>
                </a:lnTo>
                <a:lnTo>
                  <a:pt x="486" y="595"/>
                </a:lnTo>
                <a:lnTo>
                  <a:pt x="485" y="626"/>
                </a:lnTo>
                <a:lnTo>
                  <a:pt x="485" y="647"/>
                </a:lnTo>
                <a:lnTo>
                  <a:pt x="486" y="655"/>
                </a:lnTo>
                <a:lnTo>
                  <a:pt x="486" y="660"/>
                </a:lnTo>
                <a:lnTo>
                  <a:pt x="486" y="660"/>
                </a:lnTo>
                <a:lnTo>
                  <a:pt x="490" y="663"/>
                </a:lnTo>
                <a:lnTo>
                  <a:pt x="493" y="665"/>
                </a:lnTo>
                <a:lnTo>
                  <a:pt x="496" y="667"/>
                </a:lnTo>
                <a:lnTo>
                  <a:pt x="496" y="667"/>
                </a:lnTo>
                <a:lnTo>
                  <a:pt x="500" y="725"/>
                </a:lnTo>
                <a:lnTo>
                  <a:pt x="500" y="725"/>
                </a:lnTo>
                <a:lnTo>
                  <a:pt x="501" y="733"/>
                </a:lnTo>
                <a:lnTo>
                  <a:pt x="505" y="740"/>
                </a:lnTo>
                <a:lnTo>
                  <a:pt x="509" y="749"/>
                </a:lnTo>
                <a:lnTo>
                  <a:pt x="514" y="755"/>
                </a:lnTo>
                <a:lnTo>
                  <a:pt x="514" y="755"/>
                </a:lnTo>
                <a:lnTo>
                  <a:pt x="519" y="759"/>
                </a:lnTo>
                <a:lnTo>
                  <a:pt x="527" y="763"/>
                </a:lnTo>
                <a:lnTo>
                  <a:pt x="534" y="767"/>
                </a:lnTo>
                <a:lnTo>
                  <a:pt x="517" y="818"/>
                </a:lnTo>
                <a:lnTo>
                  <a:pt x="517" y="818"/>
                </a:lnTo>
                <a:lnTo>
                  <a:pt x="520" y="813"/>
                </a:lnTo>
                <a:lnTo>
                  <a:pt x="527" y="806"/>
                </a:lnTo>
                <a:lnTo>
                  <a:pt x="527" y="806"/>
                </a:lnTo>
                <a:lnTo>
                  <a:pt x="542" y="771"/>
                </a:lnTo>
                <a:lnTo>
                  <a:pt x="542" y="771"/>
                </a:lnTo>
                <a:lnTo>
                  <a:pt x="543" y="772"/>
                </a:lnTo>
                <a:lnTo>
                  <a:pt x="547" y="773"/>
                </a:lnTo>
                <a:lnTo>
                  <a:pt x="560" y="773"/>
                </a:lnTo>
                <a:lnTo>
                  <a:pt x="584" y="772"/>
                </a:lnTo>
                <a:lnTo>
                  <a:pt x="584" y="772"/>
                </a:lnTo>
                <a:lnTo>
                  <a:pt x="599" y="771"/>
                </a:lnTo>
                <a:lnTo>
                  <a:pt x="609" y="768"/>
                </a:lnTo>
                <a:lnTo>
                  <a:pt x="626" y="764"/>
                </a:lnTo>
                <a:lnTo>
                  <a:pt x="640" y="762"/>
                </a:lnTo>
                <a:lnTo>
                  <a:pt x="648" y="761"/>
                </a:lnTo>
                <a:lnTo>
                  <a:pt x="658" y="762"/>
                </a:lnTo>
                <a:lnTo>
                  <a:pt x="658" y="762"/>
                </a:lnTo>
                <a:lnTo>
                  <a:pt x="695" y="766"/>
                </a:lnTo>
                <a:lnTo>
                  <a:pt x="720" y="768"/>
                </a:lnTo>
                <a:lnTo>
                  <a:pt x="720" y="768"/>
                </a:lnTo>
                <a:lnTo>
                  <a:pt x="728" y="768"/>
                </a:lnTo>
                <a:lnTo>
                  <a:pt x="734" y="768"/>
                </a:lnTo>
                <a:lnTo>
                  <a:pt x="740" y="767"/>
                </a:lnTo>
                <a:lnTo>
                  <a:pt x="740" y="767"/>
                </a:lnTo>
                <a:lnTo>
                  <a:pt x="752" y="791"/>
                </a:lnTo>
                <a:lnTo>
                  <a:pt x="759" y="808"/>
                </a:lnTo>
                <a:lnTo>
                  <a:pt x="763" y="813"/>
                </a:lnTo>
                <a:lnTo>
                  <a:pt x="764" y="814"/>
                </a:lnTo>
                <a:lnTo>
                  <a:pt x="766" y="814"/>
                </a:lnTo>
                <a:lnTo>
                  <a:pt x="766" y="814"/>
                </a:lnTo>
                <a:lnTo>
                  <a:pt x="768" y="811"/>
                </a:lnTo>
                <a:lnTo>
                  <a:pt x="771" y="808"/>
                </a:lnTo>
                <a:lnTo>
                  <a:pt x="773" y="802"/>
                </a:lnTo>
                <a:lnTo>
                  <a:pt x="762" y="768"/>
                </a:lnTo>
                <a:lnTo>
                  <a:pt x="762" y="768"/>
                </a:lnTo>
                <a:lnTo>
                  <a:pt x="769" y="766"/>
                </a:lnTo>
                <a:lnTo>
                  <a:pt x="777" y="762"/>
                </a:lnTo>
                <a:lnTo>
                  <a:pt x="786" y="757"/>
                </a:lnTo>
                <a:lnTo>
                  <a:pt x="796" y="750"/>
                </a:lnTo>
                <a:lnTo>
                  <a:pt x="805" y="743"/>
                </a:lnTo>
                <a:lnTo>
                  <a:pt x="814" y="734"/>
                </a:lnTo>
                <a:lnTo>
                  <a:pt x="816" y="729"/>
                </a:lnTo>
                <a:lnTo>
                  <a:pt x="819" y="722"/>
                </a:lnTo>
                <a:lnTo>
                  <a:pt x="819" y="722"/>
                </a:lnTo>
                <a:lnTo>
                  <a:pt x="823" y="711"/>
                </a:lnTo>
                <a:lnTo>
                  <a:pt x="824" y="697"/>
                </a:lnTo>
                <a:lnTo>
                  <a:pt x="824" y="682"/>
                </a:lnTo>
                <a:lnTo>
                  <a:pt x="822" y="668"/>
                </a:lnTo>
                <a:lnTo>
                  <a:pt x="819" y="655"/>
                </a:lnTo>
                <a:lnTo>
                  <a:pt x="816" y="644"/>
                </a:lnTo>
                <a:lnTo>
                  <a:pt x="811" y="630"/>
                </a:lnTo>
                <a:lnTo>
                  <a:pt x="811" y="630"/>
                </a:lnTo>
                <a:lnTo>
                  <a:pt x="805" y="617"/>
                </a:lnTo>
                <a:lnTo>
                  <a:pt x="805" y="617"/>
                </a:lnTo>
                <a:lnTo>
                  <a:pt x="805" y="612"/>
                </a:lnTo>
                <a:lnTo>
                  <a:pt x="805" y="607"/>
                </a:lnTo>
                <a:lnTo>
                  <a:pt x="804" y="606"/>
                </a:lnTo>
                <a:lnTo>
                  <a:pt x="803" y="604"/>
                </a:lnTo>
                <a:lnTo>
                  <a:pt x="803" y="604"/>
                </a:lnTo>
                <a:lnTo>
                  <a:pt x="794" y="600"/>
                </a:lnTo>
                <a:lnTo>
                  <a:pt x="794" y="600"/>
                </a:lnTo>
                <a:lnTo>
                  <a:pt x="789" y="595"/>
                </a:lnTo>
                <a:lnTo>
                  <a:pt x="782" y="590"/>
                </a:lnTo>
                <a:lnTo>
                  <a:pt x="782" y="590"/>
                </a:lnTo>
                <a:lnTo>
                  <a:pt x="775" y="586"/>
                </a:lnTo>
                <a:lnTo>
                  <a:pt x="980" y="608"/>
                </a:lnTo>
                <a:lnTo>
                  <a:pt x="980" y="608"/>
                </a:lnTo>
                <a:lnTo>
                  <a:pt x="1101" y="640"/>
                </a:lnTo>
                <a:lnTo>
                  <a:pt x="1184" y="660"/>
                </a:lnTo>
                <a:lnTo>
                  <a:pt x="1222" y="669"/>
                </a:lnTo>
                <a:lnTo>
                  <a:pt x="1222" y="669"/>
                </a:lnTo>
                <a:lnTo>
                  <a:pt x="1215" y="665"/>
                </a:lnTo>
                <a:lnTo>
                  <a:pt x="1208" y="661"/>
                </a:lnTo>
                <a:lnTo>
                  <a:pt x="1208" y="661"/>
                </a:lnTo>
                <a:lnTo>
                  <a:pt x="1196" y="658"/>
                </a:lnTo>
                <a:lnTo>
                  <a:pt x="1182" y="651"/>
                </a:lnTo>
                <a:lnTo>
                  <a:pt x="1182" y="651"/>
                </a:lnTo>
                <a:lnTo>
                  <a:pt x="1096" y="626"/>
                </a:lnTo>
                <a:lnTo>
                  <a:pt x="1189" y="635"/>
                </a:lnTo>
                <a:lnTo>
                  <a:pt x="1189" y="635"/>
                </a:lnTo>
                <a:lnTo>
                  <a:pt x="1213" y="636"/>
                </a:lnTo>
                <a:lnTo>
                  <a:pt x="1213" y="636"/>
                </a:lnTo>
                <a:lnTo>
                  <a:pt x="1242" y="635"/>
                </a:lnTo>
                <a:lnTo>
                  <a:pt x="1259" y="635"/>
                </a:lnTo>
                <a:lnTo>
                  <a:pt x="1264" y="633"/>
                </a:lnTo>
                <a:lnTo>
                  <a:pt x="1265" y="633"/>
                </a:lnTo>
                <a:lnTo>
                  <a:pt x="1265" y="633"/>
                </a:lnTo>
                <a:lnTo>
                  <a:pt x="1262" y="631"/>
                </a:lnTo>
                <a:lnTo>
                  <a:pt x="1259" y="630"/>
                </a:lnTo>
                <a:lnTo>
                  <a:pt x="1252" y="628"/>
                </a:lnTo>
                <a:lnTo>
                  <a:pt x="1246" y="627"/>
                </a:lnTo>
                <a:lnTo>
                  <a:pt x="1246" y="627"/>
                </a:lnTo>
                <a:lnTo>
                  <a:pt x="1205" y="627"/>
                </a:lnTo>
                <a:lnTo>
                  <a:pt x="1205" y="627"/>
                </a:lnTo>
                <a:lnTo>
                  <a:pt x="1161" y="621"/>
                </a:lnTo>
                <a:lnTo>
                  <a:pt x="1081" y="609"/>
                </a:lnTo>
                <a:lnTo>
                  <a:pt x="970" y="590"/>
                </a:lnTo>
                <a:lnTo>
                  <a:pt x="753" y="527"/>
                </a:lnTo>
                <a:lnTo>
                  <a:pt x="753" y="527"/>
                </a:lnTo>
                <a:lnTo>
                  <a:pt x="753" y="515"/>
                </a:lnTo>
                <a:lnTo>
                  <a:pt x="752" y="505"/>
                </a:lnTo>
                <a:lnTo>
                  <a:pt x="750" y="501"/>
                </a:lnTo>
                <a:lnTo>
                  <a:pt x="748" y="499"/>
                </a:lnTo>
                <a:lnTo>
                  <a:pt x="748" y="499"/>
                </a:lnTo>
                <a:lnTo>
                  <a:pt x="745" y="495"/>
                </a:lnTo>
                <a:lnTo>
                  <a:pt x="744" y="492"/>
                </a:lnTo>
                <a:lnTo>
                  <a:pt x="742" y="490"/>
                </a:lnTo>
                <a:lnTo>
                  <a:pt x="734" y="490"/>
                </a:lnTo>
                <a:lnTo>
                  <a:pt x="734" y="490"/>
                </a:lnTo>
                <a:lnTo>
                  <a:pt x="714" y="489"/>
                </a:lnTo>
                <a:lnTo>
                  <a:pt x="702" y="489"/>
                </a:lnTo>
                <a:lnTo>
                  <a:pt x="697" y="143"/>
                </a:lnTo>
                <a:lnTo>
                  <a:pt x="697" y="143"/>
                </a:lnTo>
                <a:lnTo>
                  <a:pt x="700" y="141"/>
                </a:lnTo>
                <a:lnTo>
                  <a:pt x="701" y="137"/>
                </a:lnTo>
                <a:lnTo>
                  <a:pt x="702" y="133"/>
                </a:lnTo>
                <a:lnTo>
                  <a:pt x="702" y="133"/>
                </a:lnTo>
                <a:lnTo>
                  <a:pt x="703" y="120"/>
                </a:lnTo>
                <a:lnTo>
                  <a:pt x="702" y="114"/>
                </a:lnTo>
                <a:lnTo>
                  <a:pt x="701" y="109"/>
                </a:lnTo>
                <a:lnTo>
                  <a:pt x="701" y="109"/>
                </a:lnTo>
                <a:lnTo>
                  <a:pt x="696" y="104"/>
                </a:lnTo>
                <a:lnTo>
                  <a:pt x="695" y="102"/>
                </a:lnTo>
                <a:lnTo>
                  <a:pt x="695" y="100"/>
                </a:lnTo>
                <a:lnTo>
                  <a:pt x="695" y="100"/>
                </a:lnTo>
                <a:lnTo>
                  <a:pt x="696" y="25"/>
                </a:lnTo>
                <a:lnTo>
                  <a:pt x="696" y="25"/>
                </a:lnTo>
                <a:lnTo>
                  <a:pt x="700" y="17"/>
                </a:lnTo>
                <a:lnTo>
                  <a:pt x="702" y="8"/>
                </a:lnTo>
                <a:lnTo>
                  <a:pt x="702" y="8"/>
                </a:lnTo>
                <a:lnTo>
                  <a:pt x="702" y="6"/>
                </a:lnTo>
                <a:lnTo>
                  <a:pt x="700" y="3"/>
                </a:lnTo>
                <a:lnTo>
                  <a:pt x="697" y="1"/>
                </a:lnTo>
                <a:lnTo>
                  <a:pt x="692" y="0"/>
                </a:lnTo>
                <a:lnTo>
                  <a:pt x="692" y="0"/>
                </a:lnTo>
                <a:lnTo>
                  <a:pt x="689" y="1"/>
                </a:lnTo>
                <a:lnTo>
                  <a:pt x="687" y="3"/>
                </a:lnTo>
                <a:lnTo>
                  <a:pt x="683" y="10"/>
                </a:lnTo>
                <a:lnTo>
                  <a:pt x="682" y="19"/>
                </a:lnTo>
                <a:lnTo>
                  <a:pt x="682" y="19"/>
                </a:lnTo>
                <a:lnTo>
                  <a:pt x="673" y="44"/>
                </a:lnTo>
                <a:lnTo>
                  <a:pt x="669" y="61"/>
                </a:lnTo>
                <a:lnTo>
                  <a:pt x="667" y="69"/>
                </a:lnTo>
                <a:lnTo>
                  <a:pt x="667" y="69"/>
                </a:lnTo>
                <a:lnTo>
                  <a:pt x="673" y="74"/>
                </a:lnTo>
                <a:lnTo>
                  <a:pt x="678" y="78"/>
                </a:lnTo>
                <a:lnTo>
                  <a:pt x="641" y="496"/>
                </a:lnTo>
                <a:lnTo>
                  <a:pt x="641" y="496"/>
                </a:lnTo>
                <a:lnTo>
                  <a:pt x="625" y="504"/>
                </a:lnTo>
                <a:lnTo>
                  <a:pt x="604" y="515"/>
                </a:lnTo>
                <a:lnTo>
                  <a:pt x="604" y="515"/>
                </a:lnTo>
                <a:lnTo>
                  <a:pt x="594" y="523"/>
                </a:lnTo>
                <a:lnTo>
                  <a:pt x="589" y="527"/>
                </a:lnTo>
                <a:lnTo>
                  <a:pt x="589" y="527"/>
                </a:lnTo>
                <a:close/>
                <a:moveTo>
                  <a:pt x="753" y="551"/>
                </a:moveTo>
                <a:lnTo>
                  <a:pt x="829" y="567"/>
                </a:lnTo>
                <a:lnTo>
                  <a:pt x="754" y="559"/>
                </a:lnTo>
                <a:lnTo>
                  <a:pt x="753" y="5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DD8B8370-4DC4-4594-BD0E-4B31DD764109}"/>
              </a:ext>
            </a:extLst>
          </p:cNvPr>
          <p:cNvSpPr>
            <a:spLocks/>
          </p:cNvSpPr>
          <p:nvPr/>
        </p:nvSpPr>
        <p:spPr bwMode="auto">
          <a:xfrm>
            <a:off x="5920776" y="2824655"/>
            <a:ext cx="1840076" cy="1146609"/>
          </a:xfrm>
          <a:custGeom>
            <a:avLst/>
            <a:gdLst>
              <a:gd name="T0" fmla="*/ 55 w 1271"/>
              <a:gd name="T1" fmla="*/ 625 h 792"/>
              <a:gd name="T2" fmla="*/ 18 w 1271"/>
              <a:gd name="T3" fmla="*/ 633 h 792"/>
              <a:gd name="T4" fmla="*/ 19 w 1271"/>
              <a:gd name="T5" fmla="*/ 642 h 792"/>
              <a:gd name="T6" fmla="*/ 51 w 1271"/>
              <a:gd name="T7" fmla="*/ 656 h 792"/>
              <a:gd name="T8" fmla="*/ 2 w 1271"/>
              <a:gd name="T9" fmla="*/ 678 h 792"/>
              <a:gd name="T10" fmla="*/ 258 w 1271"/>
              <a:gd name="T11" fmla="*/ 603 h 792"/>
              <a:gd name="T12" fmla="*/ 454 w 1271"/>
              <a:gd name="T13" fmla="*/ 586 h 792"/>
              <a:gd name="T14" fmla="*/ 441 w 1271"/>
              <a:gd name="T15" fmla="*/ 592 h 792"/>
              <a:gd name="T16" fmla="*/ 444 w 1271"/>
              <a:gd name="T17" fmla="*/ 600 h 792"/>
              <a:gd name="T18" fmla="*/ 422 w 1271"/>
              <a:gd name="T19" fmla="*/ 656 h 792"/>
              <a:gd name="T20" fmla="*/ 430 w 1271"/>
              <a:gd name="T21" fmla="*/ 703 h 792"/>
              <a:gd name="T22" fmla="*/ 467 w 1271"/>
              <a:gd name="T23" fmla="*/ 741 h 792"/>
              <a:gd name="T24" fmla="*/ 502 w 1271"/>
              <a:gd name="T25" fmla="*/ 750 h 792"/>
              <a:gd name="T26" fmla="*/ 491 w 1271"/>
              <a:gd name="T27" fmla="*/ 780 h 792"/>
              <a:gd name="T28" fmla="*/ 508 w 1271"/>
              <a:gd name="T29" fmla="*/ 792 h 792"/>
              <a:gd name="T30" fmla="*/ 529 w 1271"/>
              <a:gd name="T31" fmla="*/ 750 h 792"/>
              <a:gd name="T32" fmla="*/ 569 w 1271"/>
              <a:gd name="T33" fmla="*/ 744 h 792"/>
              <a:gd name="T34" fmla="*/ 625 w 1271"/>
              <a:gd name="T35" fmla="*/ 739 h 792"/>
              <a:gd name="T36" fmla="*/ 662 w 1271"/>
              <a:gd name="T37" fmla="*/ 750 h 792"/>
              <a:gd name="T38" fmla="*/ 704 w 1271"/>
              <a:gd name="T39" fmla="*/ 744 h 792"/>
              <a:gd name="T40" fmla="*/ 730 w 1271"/>
              <a:gd name="T41" fmla="*/ 771 h 792"/>
              <a:gd name="T42" fmla="*/ 755 w 1271"/>
              <a:gd name="T43" fmla="*/ 787 h 792"/>
              <a:gd name="T44" fmla="*/ 747 w 1271"/>
              <a:gd name="T45" fmla="*/ 758 h 792"/>
              <a:gd name="T46" fmla="*/ 757 w 1271"/>
              <a:gd name="T47" fmla="*/ 710 h 792"/>
              <a:gd name="T48" fmla="*/ 768 w 1271"/>
              <a:gd name="T49" fmla="*/ 672 h 792"/>
              <a:gd name="T50" fmla="*/ 779 w 1271"/>
              <a:gd name="T51" fmla="*/ 647 h 792"/>
              <a:gd name="T52" fmla="*/ 798 w 1271"/>
              <a:gd name="T53" fmla="*/ 627 h 792"/>
              <a:gd name="T54" fmla="*/ 815 w 1271"/>
              <a:gd name="T55" fmla="*/ 616 h 792"/>
              <a:gd name="T56" fmla="*/ 966 w 1271"/>
              <a:gd name="T57" fmla="*/ 639 h 792"/>
              <a:gd name="T58" fmla="*/ 991 w 1271"/>
              <a:gd name="T59" fmla="*/ 626 h 792"/>
              <a:gd name="T60" fmla="*/ 807 w 1271"/>
              <a:gd name="T61" fmla="*/ 547 h 792"/>
              <a:gd name="T62" fmla="*/ 1255 w 1271"/>
              <a:gd name="T63" fmla="*/ 593 h 792"/>
              <a:gd name="T64" fmla="*/ 1271 w 1271"/>
              <a:gd name="T65" fmla="*/ 586 h 792"/>
              <a:gd name="T66" fmla="*/ 1263 w 1271"/>
              <a:gd name="T67" fmla="*/ 583 h 792"/>
              <a:gd name="T68" fmla="*/ 743 w 1271"/>
              <a:gd name="T69" fmla="*/ 510 h 792"/>
              <a:gd name="T70" fmla="*/ 712 w 1271"/>
              <a:gd name="T71" fmla="*/ 490 h 792"/>
              <a:gd name="T72" fmla="*/ 681 w 1271"/>
              <a:gd name="T73" fmla="*/ 491 h 792"/>
              <a:gd name="T74" fmla="*/ 615 w 1271"/>
              <a:gd name="T75" fmla="*/ 487 h 792"/>
              <a:gd name="T76" fmla="*/ 609 w 1271"/>
              <a:gd name="T77" fmla="*/ 473 h 792"/>
              <a:gd name="T78" fmla="*/ 589 w 1271"/>
              <a:gd name="T79" fmla="*/ 390 h 792"/>
              <a:gd name="T80" fmla="*/ 564 w 1271"/>
              <a:gd name="T81" fmla="*/ 276 h 792"/>
              <a:gd name="T82" fmla="*/ 522 w 1271"/>
              <a:gd name="T83" fmla="*/ 67 h 792"/>
              <a:gd name="T84" fmla="*/ 529 w 1271"/>
              <a:gd name="T85" fmla="*/ 61 h 792"/>
              <a:gd name="T86" fmla="*/ 488 w 1271"/>
              <a:gd name="T87" fmla="*/ 0 h 792"/>
              <a:gd name="T88" fmla="*/ 479 w 1271"/>
              <a:gd name="T89" fmla="*/ 7 h 792"/>
              <a:gd name="T90" fmla="*/ 488 w 1271"/>
              <a:gd name="T91" fmla="*/ 97 h 792"/>
              <a:gd name="T92" fmla="*/ 478 w 1271"/>
              <a:gd name="T93" fmla="*/ 110 h 792"/>
              <a:gd name="T94" fmla="*/ 484 w 1271"/>
              <a:gd name="T95" fmla="*/ 132 h 792"/>
              <a:gd name="T96" fmla="*/ 491 w 1271"/>
              <a:gd name="T97" fmla="*/ 141 h 792"/>
              <a:gd name="T98" fmla="*/ 463 w 1271"/>
              <a:gd name="T99" fmla="*/ 482 h 792"/>
              <a:gd name="T100" fmla="*/ 454 w 1271"/>
              <a:gd name="T101" fmla="*/ 4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71" h="792">
                <a:moveTo>
                  <a:pt x="454" y="518"/>
                </a:moveTo>
                <a:lnTo>
                  <a:pt x="242" y="589"/>
                </a:lnTo>
                <a:lnTo>
                  <a:pt x="60" y="626"/>
                </a:lnTo>
                <a:lnTo>
                  <a:pt x="60" y="626"/>
                </a:lnTo>
                <a:lnTo>
                  <a:pt x="55" y="625"/>
                </a:lnTo>
                <a:lnTo>
                  <a:pt x="49" y="625"/>
                </a:lnTo>
                <a:lnTo>
                  <a:pt x="41" y="627"/>
                </a:lnTo>
                <a:lnTo>
                  <a:pt x="41" y="627"/>
                </a:lnTo>
                <a:lnTo>
                  <a:pt x="24" y="632"/>
                </a:lnTo>
                <a:lnTo>
                  <a:pt x="18" y="633"/>
                </a:lnTo>
                <a:lnTo>
                  <a:pt x="17" y="635"/>
                </a:lnTo>
                <a:lnTo>
                  <a:pt x="16" y="637"/>
                </a:lnTo>
                <a:lnTo>
                  <a:pt x="16" y="637"/>
                </a:lnTo>
                <a:lnTo>
                  <a:pt x="18" y="640"/>
                </a:lnTo>
                <a:lnTo>
                  <a:pt x="19" y="642"/>
                </a:lnTo>
                <a:lnTo>
                  <a:pt x="24" y="644"/>
                </a:lnTo>
                <a:lnTo>
                  <a:pt x="24" y="644"/>
                </a:lnTo>
                <a:lnTo>
                  <a:pt x="110" y="637"/>
                </a:lnTo>
                <a:lnTo>
                  <a:pt x="110" y="637"/>
                </a:lnTo>
                <a:lnTo>
                  <a:pt x="51" y="656"/>
                </a:lnTo>
                <a:lnTo>
                  <a:pt x="13" y="670"/>
                </a:lnTo>
                <a:lnTo>
                  <a:pt x="3" y="675"/>
                </a:lnTo>
                <a:lnTo>
                  <a:pt x="0" y="677"/>
                </a:lnTo>
                <a:lnTo>
                  <a:pt x="2" y="678"/>
                </a:lnTo>
                <a:lnTo>
                  <a:pt x="2" y="678"/>
                </a:lnTo>
                <a:lnTo>
                  <a:pt x="5" y="678"/>
                </a:lnTo>
                <a:lnTo>
                  <a:pt x="16" y="675"/>
                </a:lnTo>
                <a:lnTo>
                  <a:pt x="46" y="668"/>
                </a:lnTo>
                <a:lnTo>
                  <a:pt x="134" y="641"/>
                </a:lnTo>
                <a:lnTo>
                  <a:pt x="258" y="603"/>
                </a:lnTo>
                <a:lnTo>
                  <a:pt x="456" y="571"/>
                </a:lnTo>
                <a:lnTo>
                  <a:pt x="463" y="583"/>
                </a:lnTo>
                <a:lnTo>
                  <a:pt x="456" y="588"/>
                </a:lnTo>
                <a:lnTo>
                  <a:pt x="456" y="588"/>
                </a:lnTo>
                <a:lnTo>
                  <a:pt x="454" y="586"/>
                </a:lnTo>
                <a:lnTo>
                  <a:pt x="450" y="586"/>
                </a:lnTo>
                <a:lnTo>
                  <a:pt x="448" y="588"/>
                </a:lnTo>
                <a:lnTo>
                  <a:pt x="448" y="588"/>
                </a:lnTo>
                <a:lnTo>
                  <a:pt x="444" y="590"/>
                </a:lnTo>
                <a:lnTo>
                  <a:pt x="441" y="592"/>
                </a:lnTo>
                <a:lnTo>
                  <a:pt x="441" y="592"/>
                </a:lnTo>
                <a:lnTo>
                  <a:pt x="442" y="598"/>
                </a:lnTo>
                <a:lnTo>
                  <a:pt x="442" y="598"/>
                </a:lnTo>
                <a:lnTo>
                  <a:pt x="444" y="600"/>
                </a:lnTo>
                <a:lnTo>
                  <a:pt x="444" y="600"/>
                </a:lnTo>
                <a:lnTo>
                  <a:pt x="440" y="607"/>
                </a:lnTo>
                <a:lnTo>
                  <a:pt x="432" y="622"/>
                </a:lnTo>
                <a:lnTo>
                  <a:pt x="428" y="633"/>
                </a:lnTo>
                <a:lnTo>
                  <a:pt x="425" y="645"/>
                </a:lnTo>
                <a:lnTo>
                  <a:pt x="422" y="656"/>
                </a:lnTo>
                <a:lnTo>
                  <a:pt x="422" y="668"/>
                </a:lnTo>
                <a:lnTo>
                  <a:pt x="422" y="668"/>
                </a:lnTo>
                <a:lnTo>
                  <a:pt x="423" y="680"/>
                </a:lnTo>
                <a:lnTo>
                  <a:pt x="426" y="692"/>
                </a:lnTo>
                <a:lnTo>
                  <a:pt x="430" y="703"/>
                </a:lnTo>
                <a:lnTo>
                  <a:pt x="435" y="714"/>
                </a:lnTo>
                <a:lnTo>
                  <a:pt x="441" y="722"/>
                </a:lnTo>
                <a:lnTo>
                  <a:pt x="449" y="731"/>
                </a:lnTo>
                <a:lnTo>
                  <a:pt x="458" y="738"/>
                </a:lnTo>
                <a:lnTo>
                  <a:pt x="467" y="741"/>
                </a:lnTo>
                <a:lnTo>
                  <a:pt x="467" y="741"/>
                </a:lnTo>
                <a:lnTo>
                  <a:pt x="483" y="747"/>
                </a:lnTo>
                <a:lnTo>
                  <a:pt x="493" y="749"/>
                </a:lnTo>
                <a:lnTo>
                  <a:pt x="502" y="750"/>
                </a:lnTo>
                <a:lnTo>
                  <a:pt x="502" y="750"/>
                </a:lnTo>
                <a:lnTo>
                  <a:pt x="496" y="763"/>
                </a:lnTo>
                <a:lnTo>
                  <a:pt x="492" y="773"/>
                </a:lnTo>
                <a:lnTo>
                  <a:pt x="491" y="777"/>
                </a:lnTo>
                <a:lnTo>
                  <a:pt x="491" y="780"/>
                </a:lnTo>
                <a:lnTo>
                  <a:pt x="491" y="780"/>
                </a:lnTo>
                <a:lnTo>
                  <a:pt x="495" y="783"/>
                </a:lnTo>
                <a:lnTo>
                  <a:pt x="501" y="788"/>
                </a:lnTo>
                <a:lnTo>
                  <a:pt x="506" y="791"/>
                </a:lnTo>
                <a:lnTo>
                  <a:pt x="508" y="792"/>
                </a:lnTo>
                <a:lnTo>
                  <a:pt x="508" y="792"/>
                </a:lnTo>
                <a:lnTo>
                  <a:pt x="510" y="788"/>
                </a:lnTo>
                <a:lnTo>
                  <a:pt x="511" y="785"/>
                </a:lnTo>
                <a:lnTo>
                  <a:pt x="511" y="785"/>
                </a:lnTo>
                <a:lnTo>
                  <a:pt x="529" y="750"/>
                </a:lnTo>
                <a:lnTo>
                  <a:pt x="529" y="750"/>
                </a:lnTo>
                <a:lnTo>
                  <a:pt x="542" y="750"/>
                </a:lnTo>
                <a:lnTo>
                  <a:pt x="558" y="749"/>
                </a:lnTo>
                <a:lnTo>
                  <a:pt x="558" y="749"/>
                </a:lnTo>
                <a:lnTo>
                  <a:pt x="566" y="745"/>
                </a:lnTo>
                <a:lnTo>
                  <a:pt x="569" y="744"/>
                </a:lnTo>
                <a:lnTo>
                  <a:pt x="569" y="744"/>
                </a:lnTo>
                <a:lnTo>
                  <a:pt x="575" y="741"/>
                </a:lnTo>
                <a:lnTo>
                  <a:pt x="583" y="740"/>
                </a:lnTo>
                <a:lnTo>
                  <a:pt x="583" y="740"/>
                </a:lnTo>
                <a:lnTo>
                  <a:pt x="625" y="739"/>
                </a:lnTo>
                <a:lnTo>
                  <a:pt x="625" y="739"/>
                </a:lnTo>
                <a:lnTo>
                  <a:pt x="629" y="741"/>
                </a:lnTo>
                <a:lnTo>
                  <a:pt x="639" y="745"/>
                </a:lnTo>
                <a:lnTo>
                  <a:pt x="655" y="749"/>
                </a:lnTo>
                <a:lnTo>
                  <a:pt x="662" y="750"/>
                </a:lnTo>
                <a:lnTo>
                  <a:pt x="672" y="750"/>
                </a:lnTo>
                <a:lnTo>
                  <a:pt x="672" y="750"/>
                </a:lnTo>
                <a:lnTo>
                  <a:pt x="681" y="749"/>
                </a:lnTo>
                <a:lnTo>
                  <a:pt x="690" y="748"/>
                </a:lnTo>
                <a:lnTo>
                  <a:pt x="704" y="744"/>
                </a:lnTo>
                <a:lnTo>
                  <a:pt x="714" y="740"/>
                </a:lnTo>
                <a:lnTo>
                  <a:pt x="718" y="738"/>
                </a:lnTo>
                <a:lnTo>
                  <a:pt x="718" y="738"/>
                </a:lnTo>
                <a:lnTo>
                  <a:pt x="724" y="757"/>
                </a:lnTo>
                <a:lnTo>
                  <a:pt x="730" y="771"/>
                </a:lnTo>
                <a:lnTo>
                  <a:pt x="732" y="776"/>
                </a:lnTo>
                <a:lnTo>
                  <a:pt x="735" y="778"/>
                </a:lnTo>
                <a:lnTo>
                  <a:pt x="735" y="778"/>
                </a:lnTo>
                <a:lnTo>
                  <a:pt x="749" y="785"/>
                </a:lnTo>
                <a:lnTo>
                  <a:pt x="755" y="787"/>
                </a:lnTo>
                <a:lnTo>
                  <a:pt x="757" y="787"/>
                </a:lnTo>
                <a:lnTo>
                  <a:pt x="757" y="787"/>
                </a:lnTo>
                <a:lnTo>
                  <a:pt x="757" y="787"/>
                </a:lnTo>
                <a:lnTo>
                  <a:pt x="755" y="777"/>
                </a:lnTo>
                <a:lnTo>
                  <a:pt x="747" y="758"/>
                </a:lnTo>
                <a:lnTo>
                  <a:pt x="736" y="731"/>
                </a:lnTo>
                <a:lnTo>
                  <a:pt x="736" y="731"/>
                </a:lnTo>
                <a:lnTo>
                  <a:pt x="746" y="722"/>
                </a:lnTo>
                <a:lnTo>
                  <a:pt x="757" y="710"/>
                </a:lnTo>
                <a:lnTo>
                  <a:pt x="757" y="710"/>
                </a:lnTo>
                <a:lnTo>
                  <a:pt x="763" y="701"/>
                </a:lnTo>
                <a:lnTo>
                  <a:pt x="765" y="693"/>
                </a:lnTo>
                <a:lnTo>
                  <a:pt x="765" y="693"/>
                </a:lnTo>
                <a:lnTo>
                  <a:pt x="768" y="679"/>
                </a:lnTo>
                <a:lnTo>
                  <a:pt x="768" y="672"/>
                </a:lnTo>
                <a:lnTo>
                  <a:pt x="768" y="672"/>
                </a:lnTo>
                <a:lnTo>
                  <a:pt x="775" y="658"/>
                </a:lnTo>
                <a:lnTo>
                  <a:pt x="775" y="658"/>
                </a:lnTo>
                <a:lnTo>
                  <a:pt x="779" y="647"/>
                </a:lnTo>
                <a:lnTo>
                  <a:pt x="779" y="647"/>
                </a:lnTo>
                <a:lnTo>
                  <a:pt x="783" y="639"/>
                </a:lnTo>
                <a:lnTo>
                  <a:pt x="784" y="633"/>
                </a:lnTo>
                <a:lnTo>
                  <a:pt x="787" y="630"/>
                </a:lnTo>
                <a:lnTo>
                  <a:pt x="787" y="630"/>
                </a:lnTo>
                <a:lnTo>
                  <a:pt x="798" y="627"/>
                </a:lnTo>
                <a:lnTo>
                  <a:pt x="807" y="625"/>
                </a:lnTo>
                <a:lnTo>
                  <a:pt x="810" y="623"/>
                </a:lnTo>
                <a:lnTo>
                  <a:pt x="812" y="622"/>
                </a:lnTo>
                <a:lnTo>
                  <a:pt x="812" y="622"/>
                </a:lnTo>
                <a:lnTo>
                  <a:pt x="815" y="616"/>
                </a:lnTo>
                <a:lnTo>
                  <a:pt x="815" y="608"/>
                </a:lnTo>
                <a:lnTo>
                  <a:pt x="815" y="598"/>
                </a:lnTo>
                <a:lnTo>
                  <a:pt x="815" y="598"/>
                </a:lnTo>
                <a:lnTo>
                  <a:pt x="904" y="622"/>
                </a:lnTo>
                <a:lnTo>
                  <a:pt x="966" y="639"/>
                </a:lnTo>
                <a:lnTo>
                  <a:pt x="986" y="642"/>
                </a:lnTo>
                <a:lnTo>
                  <a:pt x="994" y="644"/>
                </a:lnTo>
                <a:lnTo>
                  <a:pt x="994" y="644"/>
                </a:lnTo>
                <a:lnTo>
                  <a:pt x="992" y="633"/>
                </a:lnTo>
                <a:lnTo>
                  <a:pt x="991" y="626"/>
                </a:lnTo>
                <a:lnTo>
                  <a:pt x="815" y="567"/>
                </a:lnTo>
                <a:lnTo>
                  <a:pt x="815" y="559"/>
                </a:lnTo>
                <a:lnTo>
                  <a:pt x="815" y="559"/>
                </a:lnTo>
                <a:lnTo>
                  <a:pt x="811" y="552"/>
                </a:lnTo>
                <a:lnTo>
                  <a:pt x="807" y="547"/>
                </a:lnTo>
                <a:lnTo>
                  <a:pt x="1243" y="590"/>
                </a:lnTo>
                <a:lnTo>
                  <a:pt x="1243" y="590"/>
                </a:lnTo>
                <a:lnTo>
                  <a:pt x="1247" y="592"/>
                </a:lnTo>
                <a:lnTo>
                  <a:pt x="1255" y="593"/>
                </a:lnTo>
                <a:lnTo>
                  <a:pt x="1255" y="593"/>
                </a:lnTo>
                <a:lnTo>
                  <a:pt x="1259" y="593"/>
                </a:lnTo>
                <a:lnTo>
                  <a:pt x="1264" y="592"/>
                </a:lnTo>
                <a:lnTo>
                  <a:pt x="1269" y="589"/>
                </a:lnTo>
                <a:lnTo>
                  <a:pt x="1269" y="589"/>
                </a:lnTo>
                <a:lnTo>
                  <a:pt x="1271" y="586"/>
                </a:lnTo>
                <a:lnTo>
                  <a:pt x="1271" y="585"/>
                </a:lnTo>
                <a:lnTo>
                  <a:pt x="1269" y="585"/>
                </a:lnTo>
                <a:lnTo>
                  <a:pt x="1269" y="585"/>
                </a:lnTo>
                <a:lnTo>
                  <a:pt x="1267" y="584"/>
                </a:lnTo>
                <a:lnTo>
                  <a:pt x="1263" y="583"/>
                </a:lnTo>
                <a:lnTo>
                  <a:pt x="1263" y="583"/>
                </a:lnTo>
                <a:lnTo>
                  <a:pt x="1219" y="578"/>
                </a:lnTo>
                <a:lnTo>
                  <a:pt x="749" y="518"/>
                </a:lnTo>
                <a:lnTo>
                  <a:pt x="749" y="518"/>
                </a:lnTo>
                <a:lnTo>
                  <a:pt x="743" y="510"/>
                </a:lnTo>
                <a:lnTo>
                  <a:pt x="737" y="503"/>
                </a:lnTo>
                <a:lnTo>
                  <a:pt x="730" y="496"/>
                </a:lnTo>
                <a:lnTo>
                  <a:pt x="730" y="496"/>
                </a:lnTo>
                <a:lnTo>
                  <a:pt x="719" y="492"/>
                </a:lnTo>
                <a:lnTo>
                  <a:pt x="712" y="490"/>
                </a:lnTo>
                <a:lnTo>
                  <a:pt x="703" y="487"/>
                </a:lnTo>
                <a:lnTo>
                  <a:pt x="703" y="487"/>
                </a:lnTo>
                <a:lnTo>
                  <a:pt x="693" y="489"/>
                </a:lnTo>
                <a:lnTo>
                  <a:pt x="681" y="491"/>
                </a:lnTo>
                <a:lnTo>
                  <a:pt x="681" y="491"/>
                </a:lnTo>
                <a:lnTo>
                  <a:pt x="680" y="492"/>
                </a:lnTo>
                <a:lnTo>
                  <a:pt x="677" y="494"/>
                </a:lnTo>
                <a:lnTo>
                  <a:pt x="677" y="494"/>
                </a:lnTo>
                <a:lnTo>
                  <a:pt x="646" y="490"/>
                </a:lnTo>
                <a:lnTo>
                  <a:pt x="615" y="487"/>
                </a:lnTo>
                <a:lnTo>
                  <a:pt x="615" y="487"/>
                </a:lnTo>
                <a:lnTo>
                  <a:pt x="615" y="487"/>
                </a:lnTo>
                <a:lnTo>
                  <a:pt x="615" y="486"/>
                </a:lnTo>
                <a:lnTo>
                  <a:pt x="614" y="482"/>
                </a:lnTo>
                <a:lnTo>
                  <a:pt x="609" y="473"/>
                </a:lnTo>
                <a:lnTo>
                  <a:pt x="609" y="473"/>
                </a:lnTo>
                <a:lnTo>
                  <a:pt x="605" y="466"/>
                </a:lnTo>
                <a:lnTo>
                  <a:pt x="601" y="454"/>
                </a:lnTo>
                <a:lnTo>
                  <a:pt x="595" y="426"/>
                </a:lnTo>
                <a:lnTo>
                  <a:pt x="589" y="390"/>
                </a:lnTo>
                <a:lnTo>
                  <a:pt x="589" y="390"/>
                </a:lnTo>
                <a:lnTo>
                  <a:pt x="578" y="339"/>
                </a:lnTo>
                <a:lnTo>
                  <a:pt x="569" y="301"/>
                </a:lnTo>
                <a:lnTo>
                  <a:pt x="564" y="276"/>
                </a:lnTo>
                <a:lnTo>
                  <a:pt x="564" y="276"/>
                </a:lnTo>
                <a:lnTo>
                  <a:pt x="557" y="247"/>
                </a:lnTo>
                <a:lnTo>
                  <a:pt x="548" y="199"/>
                </a:lnTo>
                <a:lnTo>
                  <a:pt x="534" y="132"/>
                </a:lnTo>
                <a:lnTo>
                  <a:pt x="534" y="132"/>
                </a:lnTo>
                <a:lnTo>
                  <a:pt x="522" y="67"/>
                </a:lnTo>
                <a:lnTo>
                  <a:pt x="522" y="67"/>
                </a:lnTo>
                <a:lnTo>
                  <a:pt x="524" y="67"/>
                </a:lnTo>
                <a:lnTo>
                  <a:pt x="528" y="64"/>
                </a:lnTo>
                <a:lnTo>
                  <a:pt x="528" y="64"/>
                </a:lnTo>
                <a:lnTo>
                  <a:pt x="529" y="61"/>
                </a:lnTo>
                <a:lnTo>
                  <a:pt x="530" y="57"/>
                </a:lnTo>
                <a:lnTo>
                  <a:pt x="529" y="53"/>
                </a:lnTo>
                <a:lnTo>
                  <a:pt x="491" y="2"/>
                </a:lnTo>
                <a:lnTo>
                  <a:pt x="491" y="2"/>
                </a:lnTo>
                <a:lnTo>
                  <a:pt x="488" y="0"/>
                </a:lnTo>
                <a:lnTo>
                  <a:pt x="484" y="0"/>
                </a:lnTo>
                <a:lnTo>
                  <a:pt x="483" y="1"/>
                </a:lnTo>
                <a:lnTo>
                  <a:pt x="482" y="2"/>
                </a:lnTo>
                <a:lnTo>
                  <a:pt x="482" y="2"/>
                </a:lnTo>
                <a:lnTo>
                  <a:pt x="479" y="7"/>
                </a:lnTo>
                <a:lnTo>
                  <a:pt x="479" y="11"/>
                </a:lnTo>
                <a:lnTo>
                  <a:pt x="481" y="16"/>
                </a:lnTo>
                <a:lnTo>
                  <a:pt x="484" y="22"/>
                </a:lnTo>
                <a:lnTo>
                  <a:pt x="488" y="97"/>
                </a:lnTo>
                <a:lnTo>
                  <a:pt x="488" y="97"/>
                </a:lnTo>
                <a:lnTo>
                  <a:pt x="484" y="97"/>
                </a:lnTo>
                <a:lnTo>
                  <a:pt x="482" y="100"/>
                </a:lnTo>
                <a:lnTo>
                  <a:pt x="479" y="104"/>
                </a:lnTo>
                <a:lnTo>
                  <a:pt x="479" y="104"/>
                </a:lnTo>
                <a:lnTo>
                  <a:pt x="478" y="110"/>
                </a:lnTo>
                <a:lnTo>
                  <a:pt x="479" y="116"/>
                </a:lnTo>
                <a:lnTo>
                  <a:pt x="482" y="125"/>
                </a:lnTo>
                <a:lnTo>
                  <a:pt x="482" y="125"/>
                </a:lnTo>
                <a:lnTo>
                  <a:pt x="483" y="128"/>
                </a:lnTo>
                <a:lnTo>
                  <a:pt x="484" y="132"/>
                </a:lnTo>
                <a:lnTo>
                  <a:pt x="484" y="132"/>
                </a:lnTo>
                <a:lnTo>
                  <a:pt x="483" y="133"/>
                </a:lnTo>
                <a:lnTo>
                  <a:pt x="486" y="137"/>
                </a:lnTo>
                <a:lnTo>
                  <a:pt x="486" y="137"/>
                </a:lnTo>
                <a:lnTo>
                  <a:pt x="491" y="141"/>
                </a:lnTo>
                <a:lnTo>
                  <a:pt x="500" y="477"/>
                </a:lnTo>
                <a:lnTo>
                  <a:pt x="500" y="477"/>
                </a:lnTo>
                <a:lnTo>
                  <a:pt x="470" y="480"/>
                </a:lnTo>
                <a:lnTo>
                  <a:pt x="470" y="480"/>
                </a:lnTo>
                <a:lnTo>
                  <a:pt x="463" y="482"/>
                </a:lnTo>
                <a:lnTo>
                  <a:pt x="458" y="485"/>
                </a:lnTo>
                <a:lnTo>
                  <a:pt x="456" y="487"/>
                </a:lnTo>
                <a:lnTo>
                  <a:pt x="455" y="490"/>
                </a:lnTo>
                <a:lnTo>
                  <a:pt x="455" y="490"/>
                </a:lnTo>
                <a:lnTo>
                  <a:pt x="454" y="496"/>
                </a:lnTo>
                <a:lnTo>
                  <a:pt x="454" y="501"/>
                </a:lnTo>
                <a:lnTo>
                  <a:pt x="454" y="505"/>
                </a:lnTo>
                <a:lnTo>
                  <a:pt x="454" y="5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ADEE61E9-6AF4-4004-9114-F74DD462F4F3}"/>
              </a:ext>
            </a:extLst>
          </p:cNvPr>
          <p:cNvSpPr>
            <a:spLocks/>
          </p:cNvSpPr>
          <p:nvPr/>
        </p:nvSpPr>
        <p:spPr bwMode="auto">
          <a:xfrm>
            <a:off x="2303627" y="2853035"/>
            <a:ext cx="1507798" cy="1466258"/>
          </a:xfrm>
          <a:custGeom>
            <a:avLst/>
            <a:gdLst>
              <a:gd name="T0" fmla="*/ 350 w 726"/>
              <a:gd name="T1" fmla="*/ 222 h 706"/>
              <a:gd name="T2" fmla="*/ 338 w 726"/>
              <a:gd name="T3" fmla="*/ 229 h 706"/>
              <a:gd name="T4" fmla="*/ 305 w 726"/>
              <a:gd name="T5" fmla="*/ 298 h 706"/>
              <a:gd name="T6" fmla="*/ 270 w 726"/>
              <a:gd name="T7" fmla="*/ 313 h 706"/>
              <a:gd name="T8" fmla="*/ 267 w 726"/>
              <a:gd name="T9" fmla="*/ 288 h 706"/>
              <a:gd name="T10" fmla="*/ 256 w 726"/>
              <a:gd name="T11" fmla="*/ 297 h 706"/>
              <a:gd name="T12" fmla="*/ 112 w 726"/>
              <a:gd name="T13" fmla="*/ 392 h 706"/>
              <a:gd name="T14" fmla="*/ 0 w 726"/>
              <a:gd name="T15" fmla="*/ 448 h 706"/>
              <a:gd name="T16" fmla="*/ 0 w 726"/>
              <a:gd name="T17" fmla="*/ 456 h 706"/>
              <a:gd name="T18" fmla="*/ 26 w 726"/>
              <a:gd name="T19" fmla="*/ 498 h 706"/>
              <a:gd name="T20" fmla="*/ 132 w 726"/>
              <a:gd name="T21" fmla="*/ 491 h 706"/>
              <a:gd name="T22" fmla="*/ 197 w 726"/>
              <a:gd name="T23" fmla="*/ 504 h 706"/>
              <a:gd name="T24" fmla="*/ 203 w 726"/>
              <a:gd name="T25" fmla="*/ 514 h 706"/>
              <a:gd name="T26" fmla="*/ 221 w 726"/>
              <a:gd name="T27" fmla="*/ 500 h 706"/>
              <a:gd name="T28" fmla="*/ 193 w 726"/>
              <a:gd name="T29" fmla="*/ 581 h 706"/>
              <a:gd name="T30" fmla="*/ 119 w 726"/>
              <a:gd name="T31" fmla="*/ 618 h 706"/>
              <a:gd name="T32" fmla="*/ 82 w 726"/>
              <a:gd name="T33" fmla="*/ 639 h 706"/>
              <a:gd name="T34" fmla="*/ 78 w 726"/>
              <a:gd name="T35" fmla="*/ 647 h 706"/>
              <a:gd name="T36" fmla="*/ 98 w 726"/>
              <a:gd name="T37" fmla="*/ 670 h 706"/>
              <a:gd name="T38" fmla="*/ 223 w 726"/>
              <a:gd name="T39" fmla="*/ 664 h 706"/>
              <a:gd name="T40" fmla="*/ 253 w 726"/>
              <a:gd name="T41" fmla="*/ 620 h 706"/>
              <a:gd name="T42" fmla="*/ 267 w 726"/>
              <a:gd name="T43" fmla="*/ 608 h 706"/>
              <a:gd name="T44" fmla="*/ 273 w 726"/>
              <a:gd name="T45" fmla="*/ 631 h 706"/>
              <a:gd name="T46" fmla="*/ 291 w 726"/>
              <a:gd name="T47" fmla="*/ 637 h 706"/>
              <a:gd name="T48" fmla="*/ 310 w 726"/>
              <a:gd name="T49" fmla="*/ 636 h 706"/>
              <a:gd name="T50" fmla="*/ 319 w 726"/>
              <a:gd name="T51" fmla="*/ 623 h 706"/>
              <a:gd name="T52" fmla="*/ 327 w 726"/>
              <a:gd name="T53" fmla="*/ 631 h 706"/>
              <a:gd name="T54" fmla="*/ 333 w 726"/>
              <a:gd name="T55" fmla="*/ 635 h 706"/>
              <a:gd name="T56" fmla="*/ 345 w 726"/>
              <a:gd name="T57" fmla="*/ 613 h 706"/>
              <a:gd name="T58" fmla="*/ 349 w 726"/>
              <a:gd name="T59" fmla="*/ 632 h 706"/>
              <a:gd name="T60" fmla="*/ 358 w 726"/>
              <a:gd name="T61" fmla="*/ 647 h 706"/>
              <a:gd name="T62" fmla="*/ 383 w 726"/>
              <a:gd name="T63" fmla="*/ 637 h 706"/>
              <a:gd name="T64" fmla="*/ 399 w 726"/>
              <a:gd name="T65" fmla="*/ 621 h 706"/>
              <a:gd name="T66" fmla="*/ 406 w 726"/>
              <a:gd name="T67" fmla="*/ 667 h 706"/>
              <a:gd name="T68" fmla="*/ 413 w 726"/>
              <a:gd name="T69" fmla="*/ 678 h 706"/>
              <a:gd name="T70" fmla="*/ 471 w 726"/>
              <a:gd name="T71" fmla="*/ 689 h 706"/>
              <a:gd name="T72" fmla="*/ 529 w 726"/>
              <a:gd name="T73" fmla="*/ 706 h 706"/>
              <a:gd name="T74" fmla="*/ 560 w 726"/>
              <a:gd name="T75" fmla="*/ 679 h 706"/>
              <a:gd name="T76" fmla="*/ 529 w 726"/>
              <a:gd name="T77" fmla="*/ 641 h 706"/>
              <a:gd name="T78" fmla="*/ 498 w 726"/>
              <a:gd name="T79" fmla="*/ 606 h 706"/>
              <a:gd name="T80" fmla="*/ 463 w 726"/>
              <a:gd name="T81" fmla="*/ 590 h 706"/>
              <a:gd name="T82" fmla="*/ 475 w 726"/>
              <a:gd name="T83" fmla="*/ 527 h 706"/>
              <a:gd name="T84" fmla="*/ 523 w 726"/>
              <a:gd name="T85" fmla="*/ 532 h 706"/>
              <a:gd name="T86" fmla="*/ 533 w 726"/>
              <a:gd name="T87" fmla="*/ 552 h 706"/>
              <a:gd name="T88" fmla="*/ 546 w 726"/>
              <a:gd name="T89" fmla="*/ 542 h 706"/>
              <a:gd name="T90" fmla="*/ 726 w 726"/>
              <a:gd name="T91" fmla="*/ 512 h 706"/>
              <a:gd name="T92" fmla="*/ 724 w 726"/>
              <a:gd name="T93" fmla="*/ 498 h 706"/>
              <a:gd name="T94" fmla="*/ 606 w 726"/>
              <a:gd name="T95" fmla="*/ 335 h 706"/>
              <a:gd name="T96" fmla="*/ 601 w 726"/>
              <a:gd name="T97" fmla="*/ 322 h 706"/>
              <a:gd name="T98" fmla="*/ 571 w 726"/>
              <a:gd name="T99" fmla="*/ 360 h 706"/>
              <a:gd name="T100" fmla="*/ 523 w 726"/>
              <a:gd name="T101" fmla="*/ 317 h 706"/>
              <a:gd name="T102" fmla="*/ 527 w 726"/>
              <a:gd name="T103" fmla="*/ 271 h 706"/>
              <a:gd name="T104" fmla="*/ 498 w 726"/>
              <a:gd name="T105" fmla="*/ 171 h 706"/>
              <a:gd name="T106" fmla="*/ 513 w 726"/>
              <a:gd name="T107" fmla="*/ 87 h 706"/>
              <a:gd name="T108" fmla="*/ 514 w 726"/>
              <a:gd name="T109" fmla="*/ 21 h 706"/>
              <a:gd name="T110" fmla="*/ 509 w 726"/>
              <a:gd name="T111" fmla="*/ 0 h 706"/>
              <a:gd name="T112" fmla="*/ 490 w 726"/>
              <a:gd name="T113" fmla="*/ 14 h 706"/>
              <a:gd name="T114" fmla="*/ 457 w 726"/>
              <a:gd name="T115" fmla="*/ 55 h 706"/>
              <a:gd name="T116" fmla="*/ 410 w 726"/>
              <a:gd name="T117" fmla="*/ 167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26" h="706">
                <a:moveTo>
                  <a:pt x="410" y="167"/>
                </a:moveTo>
                <a:lnTo>
                  <a:pt x="366" y="167"/>
                </a:lnTo>
                <a:lnTo>
                  <a:pt x="350" y="222"/>
                </a:lnTo>
                <a:lnTo>
                  <a:pt x="350" y="222"/>
                </a:lnTo>
                <a:lnTo>
                  <a:pt x="345" y="224"/>
                </a:lnTo>
                <a:lnTo>
                  <a:pt x="341" y="227"/>
                </a:lnTo>
                <a:lnTo>
                  <a:pt x="338" y="229"/>
                </a:lnTo>
                <a:lnTo>
                  <a:pt x="338" y="229"/>
                </a:lnTo>
                <a:lnTo>
                  <a:pt x="322" y="263"/>
                </a:lnTo>
                <a:lnTo>
                  <a:pt x="312" y="284"/>
                </a:lnTo>
                <a:lnTo>
                  <a:pt x="305" y="298"/>
                </a:lnTo>
                <a:lnTo>
                  <a:pt x="305" y="298"/>
                </a:lnTo>
                <a:lnTo>
                  <a:pt x="301" y="301"/>
                </a:lnTo>
                <a:lnTo>
                  <a:pt x="296" y="304"/>
                </a:lnTo>
                <a:lnTo>
                  <a:pt x="286" y="310"/>
                </a:lnTo>
                <a:lnTo>
                  <a:pt x="270" y="313"/>
                </a:lnTo>
                <a:lnTo>
                  <a:pt x="270" y="313"/>
                </a:lnTo>
                <a:lnTo>
                  <a:pt x="269" y="301"/>
                </a:lnTo>
                <a:lnTo>
                  <a:pt x="268" y="292"/>
                </a:lnTo>
                <a:lnTo>
                  <a:pt x="267" y="288"/>
                </a:lnTo>
                <a:lnTo>
                  <a:pt x="264" y="288"/>
                </a:lnTo>
                <a:lnTo>
                  <a:pt x="264" y="288"/>
                </a:lnTo>
                <a:lnTo>
                  <a:pt x="261" y="290"/>
                </a:lnTo>
                <a:lnTo>
                  <a:pt x="256" y="297"/>
                </a:lnTo>
                <a:lnTo>
                  <a:pt x="241" y="315"/>
                </a:lnTo>
                <a:lnTo>
                  <a:pt x="223" y="341"/>
                </a:lnTo>
                <a:lnTo>
                  <a:pt x="223" y="341"/>
                </a:lnTo>
                <a:lnTo>
                  <a:pt x="112" y="392"/>
                </a:lnTo>
                <a:lnTo>
                  <a:pt x="35" y="428"/>
                </a:lnTo>
                <a:lnTo>
                  <a:pt x="10" y="442"/>
                </a:lnTo>
                <a:lnTo>
                  <a:pt x="2" y="445"/>
                </a:lnTo>
                <a:lnTo>
                  <a:pt x="0" y="448"/>
                </a:lnTo>
                <a:lnTo>
                  <a:pt x="0" y="448"/>
                </a:lnTo>
                <a:lnTo>
                  <a:pt x="0" y="453"/>
                </a:lnTo>
                <a:lnTo>
                  <a:pt x="0" y="456"/>
                </a:lnTo>
                <a:lnTo>
                  <a:pt x="0" y="456"/>
                </a:lnTo>
                <a:lnTo>
                  <a:pt x="4" y="463"/>
                </a:lnTo>
                <a:lnTo>
                  <a:pt x="12" y="478"/>
                </a:lnTo>
                <a:lnTo>
                  <a:pt x="26" y="498"/>
                </a:lnTo>
                <a:lnTo>
                  <a:pt x="26" y="498"/>
                </a:lnTo>
                <a:lnTo>
                  <a:pt x="71" y="495"/>
                </a:lnTo>
                <a:lnTo>
                  <a:pt x="106" y="492"/>
                </a:lnTo>
                <a:lnTo>
                  <a:pt x="132" y="491"/>
                </a:lnTo>
                <a:lnTo>
                  <a:pt x="132" y="491"/>
                </a:lnTo>
                <a:lnTo>
                  <a:pt x="170" y="494"/>
                </a:lnTo>
                <a:lnTo>
                  <a:pt x="195" y="496"/>
                </a:lnTo>
                <a:lnTo>
                  <a:pt x="195" y="496"/>
                </a:lnTo>
                <a:lnTo>
                  <a:pt x="197" y="504"/>
                </a:lnTo>
                <a:lnTo>
                  <a:pt x="199" y="510"/>
                </a:lnTo>
                <a:lnTo>
                  <a:pt x="200" y="513"/>
                </a:lnTo>
                <a:lnTo>
                  <a:pt x="203" y="514"/>
                </a:lnTo>
                <a:lnTo>
                  <a:pt x="203" y="514"/>
                </a:lnTo>
                <a:lnTo>
                  <a:pt x="206" y="513"/>
                </a:lnTo>
                <a:lnTo>
                  <a:pt x="209" y="512"/>
                </a:lnTo>
                <a:lnTo>
                  <a:pt x="214" y="506"/>
                </a:lnTo>
                <a:lnTo>
                  <a:pt x="221" y="500"/>
                </a:lnTo>
                <a:lnTo>
                  <a:pt x="241" y="501"/>
                </a:lnTo>
                <a:lnTo>
                  <a:pt x="227" y="570"/>
                </a:lnTo>
                <a:lnTo>
                  <a:pt x="193" y="581"/>
                </a:lnTo>
                <a:lnTo>
                  <a:pt x="193" y="581"/>
                </a:lnTo>
                <a:lnTo>
                  <a:pt x="161" y="597"/>
                </a:lnTo>
                <a:lnTo>
                  <a:pt x="137" y="608"/>
                </a:lnTo>
                <a:lnTo>
                  <a:pt x="127" y="613"/>
                </a:lnTo>
                <a:lnTo>
                  <a:pt x="119" y="618"/>
                </a:lnTo>
                <a:lnTo>
                  <a:pt x="119" y="618"/>
                </a:lnTo>
                <a:lnTo>
                  <a:pt x="108" y="625"/>
                </a:lnTo>
                <a:lnTo>
                  <a:pt x="94" y="632"/>
                </a:lnTo>
                <a:lnTo>
                  <a:pt x="82" y="639"/>
                </a:lnTo>
                <a:lnTo>
                  <a:pt x="80" y="641"/>
                </a:lnTo>
                <a:lnTo>
                  <a:pt x="77" y="644"/>
                </a:lnTo>
                <a:lnTo>
                  <a:pt x="77" y="644"/>
                </a:lnTo>
                <a:lnTo>
                  <a:pt x="78" y="647"/>
                </a:lnTo>
                <a:lnTo>
                  <a:pt x="80" y="651"/>
                </a:lnTo>
                <a:lnTo>
                  <a:pt x="87" y="659"/>
                </a:lnTo>
                <a:lnTo>
                  <a:pt x="98" y="670"/>
                </a:lnTo>
                <a:lnTo>
                  <a:pt x="98" y="670"/>
                </a:lnTo>
                <a:lnTo>
                  <a:pt x="160" y="668"/>
                </a:lnTo>
                <a:lnTo>
                  <a:pt x="202" y="667"/>
                </a:lnTo>
                <a:lnTo>
                  <a:pt x="217" y="665"/>
                </a:lnTo>
                <a:lnTo>
                  <a:pt x="223" y="664"/>
                </a:lnTo>
                <a:lnTo>
                  <a:pt x="223" y="664"/>
                </a:lnTo>
                <a:lnTo>
                  <a:pt x="239" y="641"/>
                </a:lnTo>
                <a:lnTo>
                  <a:pt x="253" y="620"/>
                </a:lnTo>
                <a:lnTo>
                  <a:pt x="253" y="620"/>
                </a:lnTo>
                <a:lnTo>
                  <a:pt x="259" y="606"/>
                </a:lnTo>
                <a:lnTo>
                  <a:pt x="264" y="592"/>
                </a:lnTo>
                <a:lnTo>
                  <a:pt x="264" y="592"/>
                </a:lnTo>
                <a:lnTo>
                  <a:pt x="267" y="608"/>
                </a:lnTo>
                <a:lnTo>
                  <a:pt x="269" y="620"/>
                </a:lnTo>
                <a:lnTo>
                  <a:pt x="270" y="628"/>
                </a:lnTo>
                <a:lnTo>
                  <a:pt x="270" y="628"/>
                </a:lnTo>
                <a:lnTo>
                  <a:pt x="273" y="631"/>
                </a:lnTo>
                <a:lnTo>
                  <a:pt x="278" y="635"/>
                </a:lnTo>
                <a:lnTo>
                  <a:pt x="283" y="636"/>
                </a:lnTo>
                <a:lnTo>
                  <a:pt x="291" y="637"/>
                </a:lnTo>
                <a:lnTo>
                  <a:pt x="291" y="637"/>
                </a:lnTo>
                <a:lnTo>
                  <a:pt x="297" y="639"/>
                </a:lnTo>
                <a:lnTo>
                  <a:pt x="302" y="639"/>
                </a:lnTo>
                <a:lnTo>
                  <a:pt x="307" y="637"/>
                </a:lnTo>
                <a:lnTo>
                  <a:pt x="310" y="636"/>
                </a:lnTo>
                <a:lnTo>
                  <a:pt x="310" y="636"/>
                </a:lnTo>
                <a:lnTo>
                  <a:pt x="314" y="633"/>
                </a:lnTo>
                <a:lnTo>
                  <a:pt x="316" y="630"/>
                </a:lnTo>
                <a:lnTo>
                  <a:pt x="319" y="623"/>
                </a:lnTo>
                <a:lnTo>
                  <a:pt x="329" y="608"/>
                </a:lnTo>
                <a:lnTo>
                  <a:pt x="329" y="608"/>
                </a:lnTo>
                <a:lnTo>
                  <a:pt x="327" y="622"/>
                </a:lnTo>
                <a:lnTo>
                  <a:pt x="327" y="631"/>
                </a:lnTo>
                <a:lnTo>
                  <a:pt x="329" y="635"/>
                </a:lnTo>
                <a:lnTo>
                  <a:pt x="330" y="636"/>
                </a:lnTo>
                <a:lnTo>
                  <a:pt x="330" y="636"/>
                </a:lnTo>
                <a:lnTo>
                  <a:pt x="333" y="635"/>
                </a:lnTo>
                <a:lnTo>
                  <a:pt x="335" y="632"/>
                </a:lnTo>
                <a:lnTo>
                  <a:pt x="340" y="622"/>
                </a:lnTo>
                <a:lnTo>
                  <a:pt x="344" y="614"/>
                </a:lnTo>
                <a:lnTo>
                  <a:pt x="345" y="613"/>
                </a:lnTo>
                <a:lnTo>
                  <a:pt x="347" y="614"/>
                </a:lnTo>
                <a:lnTo>
                  <a:pt x="347" y="614"/>
                </a:lnTo>
                <a:lnTo>
                  <a:pt x="347" y="622"/>
                </a:lnTo>
                <a:lnTo>
                  <a:pt x="349" y="632"/>
                </a:lnTo>
                <a:lnTo>
                  <a:pt x="353" y="642"/>
                </a:lnTo>
                <a:lnTo>
                  <a:pt x="355" y="646"/>
                </a:lnTo>
                <a:lnTo>
                  <a:pt x="358" y="647"/>
                </a:lnTo>
                <a:lnTo>
                  <a:pt x="358" y="647"/>
                </a:lnTo>
                <a:lnTo>
                  <a:pt x="361" y="649"/>
                </a:lnTo>
                <a:lnTo>
                  <a:pt x="364" y="647"/>
                </a:lnTo>
                <a:lnTo>
                  <a:pt x="373" y="644"/>
                </a:lnTo>
                <a:lnTo>
                  <a:pt x="383" y="637"/>
                </a:lnTo>
                <a:lnTo>
                  <a:pt x="383" y="637"/>
                </a:lnTo>
                <a:lnTo>
                  <a:pt x="392" y="628"/>
                </a:lnTo>
                <a:lnTo>
                  <a:pt x="397" y="622"/>
                </a:lnTo>
                <a:lnTo>
                  <a:pt x="399" y="621"/>
                </a:lnTo>
                <a:lnTo>
                  <a:pt x="400" y="622"/>
                </a:lnTo>
                <a:lnTo>
                  <a:pt x="400" y="622"/>
                </a:lnTo>
                <a:lnTo>
                  <a:pt x="404" y="649"/>
                </a:lnTo>
                <a:lnTo>
                  <a:pt x="406" y="667"/>
                </a:lnTo>
                <a:lnTo>
                  <a:pt x="409" y="673"/>
                </a:lnTo>
                <a:lnTo>
                  <a:pt x="410" y="675"/>
                </a:lnTo>
                <a:lnTo>
                  <a:pt x="410" y="675"/>
                </a:lnTo>
                <a:lnTo>
                  <a:pt x="413" y="678"/>
                </a:lnTo>
                <a:lnTo>
                  <a:pt x="419" y="679"/>
                </a:lnTo>
                <a:lnTo>
                  <a:pt x="437" y="683"/>
                </a:lnTo>
                <a:lnTo>
                  <a:pt x="456" y="686"/>
                </a:lnTo>
                <a:lnTo>
                  <a:pt x="471" y="689"/>
                </a:lnTo>
                <a:lnTo>
                  <a:pt x="471" y="689"/>
                </a:lnTo>
                <a:lnTo>
                  <a:pt x="505" y="700"/>
                </a:lnTo>
                <a:lnTo>
                  <a:pt x="522" y="705"/>
                </a:lnTo>
                <a:lnTo>
                  <a:pt x="529" y="706"/>
                </a:lnTo>
                <a:lnTo>
                  <a:pt x="529" y="706"/>
                </a:lnTo>
                <a:lnTo>
                  <a:pt x="547" y="692"/>
                </a:lnTo>
                <a:lnTo>
                  <a:pt x="557" y="683"/>
                </a:lnTo>
                <a:lnTo>
                  <a:pt x="560" y="679"/>
                </a:lnTo>
                <a:lnTo>
                  <a:pt x="561" y="678"/>
                </a:lnTo>
                <a:lnTo>
                  <a:pt x="561" y="678"/>
                </a:lnTo>
                <a:lnTo>
                  <a:pt x="550" y="665"/>
                </a:lnTo>
                <a:lnTo>
                  <a:pt x="529" y="641"/>
                </a:lnTo>
                <a:lnTo>
                  <a:pt x="508" y="616"/>
                </a:lnTo>
                <a:lnTo>
                  <a:pt x="500" y="608"/>
                </a:lnTo>
                <a:lnTo>
                  <a:pt x="498" y="606"/>
                </a:lnTo>
                <a:lnTo>
                  <a:pt x="498" y="606"/>
                </a:lnTo>
                <a:lnTo>
                  <a:pt x="489" y="612"/>
                </a:lnTo>
                <a:lnTo>
                  <a:pt x="484" y="618"/>
                </a:lnTo>
                <a:lnTo>
                  <a:pt x="463" y="590"/>
                </a:lnTo>
                <a:lnTo>
                  <a:pt x="463" y="590"/>
                </a:lnTo>
                <a:lnTo>
                  <a:pt x="468" y="557"/>
                </a:lnTo>
                <a:lnTo>
                  <a:pt x="472" y="536"/>
                </a:lnTo>
                <a:lnTo>
                  <a:pt x="474" y="528"/>
                </a:lnTo>
                <a:lnTo>
                  <a:pt x="475" y="527"/>
                </a:lnTo>
                <a:lnTo>
                  <a:pt x="475" y="525"/>
                </a:lnTo>
                <a:lnTo>
                  <a:pt x="475" y="525"/>
                </a:lnTo>
                <a:lnTo>
                  <a:pt x="500" y="529"/>
                </a:lnTo>
                <a:lnTo>
                  <a:pt x="523" y="532"/>
                </a:lnTo>
                <a:lnTo>
                  <a:pt x="523" y="532"/>
                </a:lnTo>
                <a:lnTo>
                  <a:pt x="527" y="543"/>
                </a:lnTo>
                <a:lnTo>
                  <a:pt x="531" y="550"/>
                </a:lnTo>
                <a:lnTo>
                  <a:pt x="533" y="552"/>
                </a:lnTo>
                <a:lnTo>
                  <a:pt x="535" y="552"/>
                </a:lnTo>
                <a:lnTo>
                  <a:pt x="535" y="552"/>
                </a:lnTo>
                <a:lnTo>
                  <a:pt x="541" y="548"/>
                </a:lnTo>
                <a:lnTo>
                  <a:pt x="546" y="542"/>
                </a:lnTo>
                <a:lnTo>
                  <a:pt x="554" y="534"/>
                </a:lnTo>
                <a:lnTo>
                  <a:pt x="681" y="560"/>
                </a:lnTo>
                <a:lnTo>
                  <a:pt x="681" y="560"/>
                </a:lnTo>
                <a:lnTo>
                  <a:pt x="726" y="512"/>
                </a:lnTo>
                <a:lnTo>
                  <a:pt x="726" y="512"/>
                </a:lnTo>
                <a:lnTo>
                  <a:pt x="726" y="509"/>
                </a:lnTo>
                <a:lnTo>
                  <a:pt x="725" y="504"/>
                </a:lnTo>
                <a:lnTo>
                  <a:pt x="724" y="498"/>
                </a:lnTo>
                <a:lnTo>
                  <a:pt x="604" y="390"/>
                </a:lnTo>
                <a:lnTo>
                  <a:pt x="604" y="390"/>
                </a:lnTo>
                <a:lnTo>
                  <a:pt x="606" y="358"/>
                </a:lnTo>
                <a:lnTo>
                  <a:pt x="606" y="335"/>
                </a:lnTo>
                <a:lnTo>
                  <a:pt x="604" y="324"/>
                </a:lnTo>
                <a:lnTo>
                  <a:pt x="604" y="324"/>
                </a:lnTo>
                <a:lnTo>
                  <a:pt x="602" y="322"/>
                </a:lnTo>
                <a:lnTo>
                  <a:pt x="601" y="322"/>
                </a:lnTo>
                <a:lnTo>
                  <a:pt x="601" y="322"/>
                </a:lnTo>
                <a:lnTo>
                  <a:pt x="587" y="341"/>
                </a:lnTo>
                <a:lnTo>
                  <a:pt x="576" y="354"/>
                </a:lnTo>
                <a:lnTo>
                  <a:pt x="571" y="360"/>
                </a:lnTo>
                <a:lnTo>
                  <a:pt x="571" y="360"/>
                </a:lnTo>
                <a:lnTo>
                  <a:pt x="546" y="339"/>
                </a:lnTo>
                <a:lnTo>
                  <a:pt x="523" y="317"/>
                </a:lnTo>
                <a:lnTo>
                  <a:pt x="523" y="317"/>
                </a:lnTo>
                <a:lnTo>
                  <a:pt x="526" y="298"/>
                </a:lnTo>
                <a:lnTo>
                  <a:pt x="527" y="283"/>
                </a:lnTo>
                <a:lnTo>
                  <a:pt x="527" y="271"/>
                </a:lnTo>
                <a:lnTo>
                  <a:pt x="527" y="271"/>
                </a:lnTo>
                <a:lnTo>
                  <a:pt x="526" y="240"/>
                </a:lnTo>
                <a:lnTo>
                  <a:pt x="526" y="240"/>
                </a:lnTo>
                <a:lnTo>
                  <a:pt x="533" y="174"/>
                </a:lnTo>
                <a:lnTo>
                  <a:pt x="498" y="171"/>
                </a:lnTo>
                <a:lnTo>
                  <a:pt x="498" y="171"/>
                </a:lnTo>
                <a:lnTo>
                  <a:pt x="504" y="138"/>
                </a:lnTo>
                <a:lnTo>
                  <a:pt x="510" y="111"/>
                </a:lnTo>
                <a:lnTo>
                  <a:pt x="513" y="87"/>
                </a:lnTo>
                <a:lnTo>
                  <a:pt x="513" y="87"/>
                </a:lnTo>
                <a:lnTo>
                  <a:pt x="514" y="64"/>
                </a:lnTo>
                <a:lnTo>
                  <a:pt x="516" y="35"/>
                </a:lnTo>
                <a:lnTo>
                  <a:pt x="514" y="21"/>
                </a:lnTo>
                <a:lnTo>
                  <a:pt x="513" y="10"/>
                </a:lnTo>
                <a:lnTo>
                  <a:pt x="512" y="2"/>
                </a:lnTo>
                <a:lnTo>
                  <a:pt x="510" y="1"/>
                </a:lnTo>
                <a:lnTo>
                  <a:pt x="509" y="0"/>
                </a:lnTo>
                <a:lnTo>
                  <a:pt x="509" y="0"/>
                </a:lnTo>
                <a:lnTo>
                  <a:pt x="505" y="1"/>
                </a:lnTo>
                <a:lnTo>
                  <a:pt x="498" y="6"/>
                </a:lnTo>
                <a:lnTo>
                  <a:pt x="490" y="14"/>
                </a:lnTo>
                <a:lnTo>
                  <a:pt x="481" y="22"/>
                </a:lnTo>
                <a:lnTo>
                  <a:pt x="472" y="34"/>
                </a:lnTo>
                <a:lnTo>
                  <a:pt x="463" y="44"/>
                </a:lnTo>
                <a:lnTo>
                  <a:pt x="457" y="55"/>
                </a:lnTo>
                <a:lnTo>
                  <a:pt x="452" y="66"/>
                </a:lnTo>
                <a:lnTo>
                  <a:pt x="452" y="66"/>
                </a:lnTo>
                <a:lnTo>
                  <a:pt x="427" y="127"/>
                </a:lnTo>
                <a:lnTo>
                  <a:pt x="410" y="167"/>
                </a:lnTo>
                <a:lnTo>
                  <a:pt x="410" y="1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464A8EC7-4DA0-4015-BA17-306DF586EF81}"/>
              </a:ext>
            </a:extLst>
          </p:cNvPr>
          <p:cNvSpPr>
            <a:spLocks/>
          </p:cNvSpPr>
          <p:nvPr/>
        </p:nvSpPr>
        <p:spPr bwMode="auto">
          <a:xfrm>
            <a:off x="4121611" y="959007"/>
            <a:ext cx="1620838" cy="1347788"/>
          </a:xfrm>
          <a:custGeom>
            <a:avLst/>
            <a:gdLst>
              <a:gd name="T0" fmla="*/ 356 w 1021"/>
              <a:gd name="T1" fmla="*/ 312 h 849"/>
              <a:gd name="T2" fmla="*/ 367 w 1021"/>
              <a:gd name="T3" fmla="*/ 281 h 849"/>
              <a:gd name="T4" fmla="*/ 381 w 1021"/>
              <a:gd name="T5" fmla="*/ 271 h 849"/>
              <a:gd name="T6" fmla="*/ 413 w 1021"/>
              <a:gd name="T7" fmla="*/ 271 h 849"/>
              <a:gd name="T8" fmla="*/ 461 w 1021"/>
              <a:gd name="T9" fmla="*/ 289 h 849"/>
              <a:gd name="T10" fmla="*/ 471 w 1021"/>
              <a:gd name="T11" fmla="*/ 257 h 849"/>
              <a:gd name="T12" fmla="*/ 492 w 1021"/>
              <a:gd name="T13" fmla="*/ 247 h 849"/>
              <a:gd name="T14" fmla="*/ 536 w 1021"/>
              <a:gd name="T15" fmla="*/ 260 h 849"/>
              <a:gd name="T16" fmla="*/ 532 w 1021"/>
              <a:gd name="T17" fmla="*/ 25 h 849"/>
              <a:gd name="T18" fmla="*/ 535 w 1021"/>
              <a:gd name="T19" fmla="*/ 3 h 849"/>
              <a:gd name="T20" fmla="*/ 559 w 1021"/>
              <a:gd name="T21" fmla="*/ 25 h 849"/>
              <a:gd name="T22" fmla="*/ 681 w 1021"/>
              <a:gd name="T23" fmla="*/ 279 h 849"/>
              <a:gd name="T24" fmla="*/ 944 w 1021"/>
              <a:gd name="T25" fmla="*/ 244 h 849"/>
              <a:gd name="T26" fmla="*/ 1018 w 1021"/>
              <a:gd name="T27" fmla="*/ 272 h 849"/>
              <a:gd name="T28" fmla="*/ 1021 w 1021"/>
              <a:gd name="T29" fmla="*/ 294 h 849"/>
              <a:gd name="T30" fmla="*/ 865 w 1021"/>
              <a:gd name="T31" fmla="*/ 550 h 849"/>
              <a:gd name="T32" fmla="*/ 874 w 1021"/>
              <a:gd name="T33" fmla="*/ 583 h 849"/>
              <a:gd name="T34" fmla="*/ 873 w 1021"/>
              <a:gd name="T35" fmla="*/ 603 h 849"/>
              <a:gd name="T36" fmla="*/ 863 w 1021"/>
              <a:gd name="T37" fmla="*/ 603 h 849"/>
              <a:gd name="T38" fmla="*/ 824 w 1021"/>
              <a:gd name="T39" fmla="*/ 578 h 849"/>
              <a:gd name="T40" fmla="*/ 752 w 1021"/>
              <a:gd name="T41" fmla="*/ 496 h 849"/>
              <a:gd name="T42" fmla="*/ 767 w 1021"/>
              <a:gd name="T43" fmla="*/ 552 h 849"/>
              <a:gd name="T44" fmla="*/ 756 w 1021"/>
              <a:gd name="T45" fmla="*/ 568 h 849"/>
              <a:gd name="T46" fmla="*/ 769 w 1021"/>
              <a:gd name="T47" fmla="*/ 597 h 849"/>
              <a:gd name="T48" fmla="*/ 765 w 1021"/>
              <a:gd name="T49" fmla="*/ 610 h 849"/>
              <a:gd name="T50" fmla="*/ 729 w 1021"/>
              <a:gd name="T51" fmla="*/ 627 h 849"/>
              <a:gd name="T52" fmla="*/ 783 w 1021"/>
              <a:gd name="T53" fmla="*/ 789 h 849"/>
              <a:gd name="T54" fmla="*/ 783 w 1021"/>
              <a:gd name="T55" fmla="*/ 833 h 849"/>
              <a:gd name="T56" fmla="*/ 774 w 1021"/>
              <a:gd name="T57" fmla="*/ 849 h 849"/>
              <a:gd name="T58" fmla="*/ 751 w 1021"/>
              <a:gd name="T59" fmla="*/ 836 h 849"/>
              <a:gd name="T60" fmla="*/ 704 w 1021"/>
              <a:gd name="T61" fmla="*/ 791 h 849"/>
              <a:gd name="T62" fmla="*/ 542 w 1021"/>
              <a:gd name="T63" fmla="*/ 664 h 849"/>
              <a:gd name="T64" fmla="*/ 528 w 1021"/>
              <a:gd name="T65" fmla="*/ 660 h 849"/>
              <a:gd name="T66" fmla="*/ 490 w 1021"/>
              <a:gd name="T67" fmla="*/ 622 h 849"/>
              <a:gd name="T68" fmla="*/ 386 w 1021"/>
              <a:gd name="T69" fmla="*/ 587 h 849"/>
              <a:gd name="T70" fmla="*/ 409 w 1021"/>
              <a:gd name="T71" fmla="*/ 653 h 849"/>
              <a:gd name="T72" fmla="*/ 410 w 1021"/>
              <a:gd name="T73" fmla="*/ 694 h 849"/>
              <a:gd name="T74" fmla="*/ 405 w 1021"/>
              <a:gd name="T75" fmla="*/ 698 h 849"/>
              <a:gd name="T76" fmla="*/ 375 w 1021"/>
              <a:gd name="T77" fmla="*/ 681 h 849"/>
              <a:gd name="T78" fmla="*/ 340 w 1021"/>
              <a:gd name="T79" fmla="*/ 647 h 849"/>
              <a:gd name="T80" fmla="*/ 28 w 1021"/>
              <a:gd name="T81" fmla="*/ 495 h 849"/>
              <a:gd name="T82" fmla="*/ 3 w 1021"/>
              <a:gd name="T83" fmla="*/ 477 h 849"/>
              <a:gd name="T84" fmla="*/ 28 w 1021"/>
              <a:gd name="T85" fmla="*/ 420 h 849"/>
              <a:gd name="T86" fmla="*/ 179 w 1021"/>
              <a:gd name="T87" fmla="*/ 406 h 849"/>
              <a:gd name="T88" fmla="*/ 295 w 1021"/>
              <a:gd name="T89" fmla="*/ 361 h 849"/>
              <a:gd name="T90" fmla="*/ 93 w 1021"/>
              <a:gd name="T91" fmla="*/ 329 h 849"/>
              <a:gd name="T92" fmla="*/ 105 w 1021"/>
              <a:gd name="T93" fmla="*/ 303 h 849"/>
              <a:gd name="T94" fmla="*/ 140 w 1021"/>
              <a:gd name="T95" fmla="*/ 295 h 849"/>
              <a:gd name="T96" fmla="*/ 266 w 1021"/>
              <a:gd name="T97" fmla="*/ 69 h 849"/>
              <a:gd name="T98" fmla="*/ 337 w 1021"/>
              <a:gd name="T99" fmla="*/ 305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21" h="849">
                <a:moveTo>
                  <a:pt x="337" y="305"/>
                </a:moveTo>
                <a:lnTo>
                  <a:pt x="354" y="319"/>
                </a:lnTo>
                <a:lnTo>
                  <a:pt x="354" y="319"/>
                </a:lnTo>
                <a:lnTo>
                  <a:pt x="356" y="312"/>
                </a:lnTo>
                <a:lnTo>
                  <a:pt x="357" y="305"/>
                </a:lnTo>
                <a:lnTo>
                  <a:pt x="358" y="296"/>
                </a:lnTo>
                <a:lnTo>
                  <a:pt x="362" y="289"/>
                </a:lnTo>
                <a:lnTo>
                  <a:pt x="367" y="281"/>
                </a:lnTo>
                <a:lnTo>
                  <a:pt x="373" y="275"/>
                </a:lnTo>
                <a:lnTo>
                  <a:pt x="377" y="272"/>
                </a:lnTo>
                <a:lnTo>
                  <a:pt x="381" y="271"/>
                </a:lnTo>
                <a:lnTo>
                  <a:pt x="381" y="271"/>
                </a:lnTo>
                <a:lnTo>
                  <a:pt x="390" y="268"/>
                </a:lnTo>
                <a:lnTo>
                  <a:pt x="399" y="268"/>
                </a:lnTo>
                <a:lnTo>
                  <a:pt x="407" y="270"/>
                </a:lnTo>
                <a:lnTo>
                  <a:pt x="413" y="271"/>
                </a:lnTo>
                <a:lnTo>
                  <a:pt x="423" y="275"/>
                </a:lnTo>
                <a:lnTo>
                  <a:pt x="427" y="276"/>
                </a:lnTo>
                <a:lnTo>
                  <a:pt x="461" y="289"/>
                </a:lnTo>
                <a:lnTo>
                  <a:pt x="461" y="289"/>
                </a:lnTo>
                <a:lnTo>
                  <a:pt x="462" y="284"/>
                </a:lnTo>
                <a:lnTo>
                  <a:pt x="465" y="271"/>
                </a:lnTo>
                <a:lnTo>
                  <a:pt x="467" y="265"/>
                </a:lnTo>
                <a:lnTo>
                  <a:pt x="471" y="257"/>
                </a:lnTo>
                <a:lnTo>
                  <a:pt x="478" y="252"/>
                </a:lnTo>
                <a:lnTo>
                  <a:pt x="484" y="248"/>
                </a:lnTo>
                <a:lnTo>
                  <a:pt x="484" y="248"/>
                </a:lnTo>
                <a:lnTo>
                  <a:pt x="492" y="247"/>
                </a:lnTo>
                <a:lnTo>
                  <a:pt x="502" y="248"/>
                </a:lnTo>
                <a:lnTo>
                  <a:pt x="511" y="249"/>
                </a:lnTo>
                <a:lnTo>
                  <a:pt x="521" y="253"/>
                </a:lnTo>
                <a:lnTo>
                  <a:pt x="536" y="260"/>
                </a:lnTo>
                <a:lnTo>
                  <a:pt x="542" y="262"/>
                </a:lnTo>
                <a:lnTo>
                  <a:pt x="549" y="227"/>
                </a:lnTo>
                <a:lnTo>
                  <a:pt x="563" y="218"/>
                </a:lnTo>
                <a:lnTo>
                  <a:pt x="532" y="25"/>
                </a:lnTo>
                <a:lnTo>
                  <a:pt x="526" y="18"/>
                </a:lnTo>
                <a:lnTo>
                  <a:pt x="525" y="0"/>
                </a:lnTo>
                <a:lnTo>
                  <a:pt x="525" y="0"/>
                </a:lnTo>
                <a:lnTo>
                  <a:pt x="535" y="3"/>
                </a:lnTo>
                <a:lnTo>
                  <a:pt x="542" y="5"/>
                </a:lnTo>
                <a:lnTo>
                  <a:pt x="546" y="8"/>
                </a:lnTo>
                <a:lnTo>
                  <a:pt x="546" y="8"/>
                </a:lnTo>
                <a:lnTo>
                  <a:pt x="559" y="25"/>
                </a:lnTo>
                <a:lnTo>
                  <a:pt x="608" y="213"/>
                </a:lnTo>
                <a:lnTo>
                  <a:pt x="715" y="176"/>
                </a:lnTo>
                <a:lnTo>
                  <a:pt x="762" y="193"/>
                </a:lnTo>
                <a:lnTo>
                  <a:pt x="681" y="279"/>
                </a:lnTo>
                <a:lnTo>
                  <a:pt x="667" y="275"/>
                </a:lnTo>
                <a:lnTo>
                  <a:pt x="635" y="305"/>
                </a:lnTo>
                <a:lnTo>
                  <a:pt x="649" y="310"/>
                </a:lnTo>
                <a:lnTo>
                  <a:pt x="944" y="244"/>
                </a:lnTo>
                <a:lnTo>
                  <a:pt x="944" y="244"/>
                </a:lnTo>
                <a:lnTo>
                  <a:pt x="981" y="257"/>
                </a:lnTo>
                <a:lnTo>
                  <a:pt x="1006" y="267"/>
                </a:lnTo>
                <a:lnTo>
                  <a:pt x="1018" y="272"/>
                </a:lnTo>
                <a:lnTo>
                  <a:pt x="1018" y="272"/>
                </a:lnTo>
                <a:lnTo>
                  <a:pt x="1020" y="284"/>
                </a:lnTo>
                <a:lnTo>
                  <a:pt x="1021" y="291"/>
                </a:lnTo>
                <a:lnTo>
                  <a:pt x="1021" y="294"/>
                </a:lnTo>
                <a:lnTo>
                  <a:pt x="1020" y="295"/>
                </a:lnTo>
                <a:lnTo>
                  <a:pt x="1014" y="295"/>
                </a:lnTo>
                <a:lnTo>
                  <a:pt x="818" y="446"/>
                </a:lnTo>
                <a:lnTo>
                  <a:pt x="865" y="550"/>
                </a:lnTo>
                <a:lnTo>
                  <a:pt x="865" y="550"/>
                </a:lnTo>
                <a:lnTo>
                  <a:pt x="868" y="558"/>
                </a:lnTo>
                <a:lnTo>
                  <a:pt x="871" y="575"/>
                </a:lnTo>
                <a:lnTo>
                  <a:pt x="874" y="583"/>
                </a:lnTo>
                <a:lnTo>
                  <a:pt x="875" y="592"/>
                </a:lnTo>
                <a:lnTo>
                  <a:pt x="875" y="599"/>
                </a:lnTo>
                <a:lnTo>
                  <a:pt x="874" y="601"/>
                </a:lnTo>
                <a:lnTo>
                  <a:pt x="873" y="603"/>
                </a:lnTo>
                <a:lnTo>
                  <a:pt x="873" y="603"/>
                </a:lnTo>
                <a:lnTo>
                  <a:pt x="871" y="604"/>
                </a:lnTo>
                <a:lnTo>
                  <a:pt x="869" y="604"/>
                </a:lnTo>
                <a:lnTo>
                  <a:pt x="863" y="603"/>
                </a:lnTo>
                <a:lnTo>
                  <a:pt x="855" y="600"/>
                </a:lnTo>
                <a:lnTo>
                  <a:pt x="847" y="595"/>
                </a:lnTo>
                <a:lnTo>
                  <a:pt x="832" y="586"/>
                </a:lnTo>
                <a:lnTo>
                  <a:pt x="824" y="578"/>
                </a:lnTo>
                <a:lnTo>
                  <a:pt x="824" y="578"/>
                </a:lnTo>
                <a:lnTo>
                  <a:pt x="795" y="531"/>
                </a:lnTo>
                <a:lnTo>
                  <a:pt x="769" y="488"/>
                </a:lnTo>
                <a:lnTo>
                  <a:pt x="752" y="496"/>
                </a:lnTo>
                <a:lnTo>
                  <a:pt x="752" y="496"/>
                </a:lnTo>
                <a:lnTo>
                  <a:pt x="761" y="524"/>
                </a:lnTo>
                <a:lnTo>
                  <a:pt x="766" y="544"/>
                </a:lnTo>
                <a:lnTo>
                  <a:pt x="767" y="552"/>
                </a:lnTo>
                <a:lnTo>
                  <a:pt x="766" y="557"/>
                </a:lnTo>
                <a:lnTo>
                  <a:pt x="766" y="557"/>
                </a:lnTo>
                <a:lnTo>
                  <a:pt x="760" y="566"/>
                </a:lnTo>
                <a:lnTo>
                  <a:pt x="756" y="568"/>
                </a:lnTo>
                <a:lnTo>
                  <a:pt x="756" y="568"/>
                </a:lnTo>
                <a:lnTo>
                  <a:pt x="758" y="573"/>
                </a:lnTo>
                <a:lnTo>
                  <a:pt x="763" y="585"/>
                </a:lnTo>
                <a:lnTo>
                  <a:pt x="769" y="597"/>
                </a:lnTo>
                <a:lnTo>
                  <a:pt x="769" y="603"/>
                </a:lnTo>
                <a:lnTo>
                  <a:pt x="769" y="608"/>
                </a:lnTo>
                <a:lnTo>
                  <a:pt x="769" y="608"/>
                </a:lnTo>
                <a:lnTo>
                  <a:pt x="765" y="610"/>
                </a:lnTo>
                <a:lnTo>
                  <a:pt x="760" y="614"/>
                </a:lnTo>
                <a:lnTo>
                  <a:pt x="747" y="620"/>
                </a:lnTo>
                <a:lnTo>
                  <a:pt x="729" y="627"/>
                </a:lnTo>
                <a:lnTo>
                  <a:pt x="729" y="627"/>
                </a:lnTo>
                <a:lnTo>
                  <a:pt x="752" y="693"/>
                </a:lnTo>
                <a:lnTo>
                  <a:pt x="780" y="778"/>
                </a:lnTo>
                <a:lnTo>
                  <a:pt x="780" y="778"/>
                </a:lnTo>
                <a:lnTo>
                  <a:pt x="783" y="789"/>
                </a:lnTo>
                <a:lnTo>
                  <a:pt x="784" y="801"/>
                </a:lnTo>
                <a:lnTo>
                  <a:pt x="784" y="812"/>
                </a:lnTo>
                <a:lnTo>
                  <a:pt x="784" y="822"/>
                </a:lnTo>
                <a:lnTo>
                  <a:pt x="783" y="833"/>
                </a:lnTo>
                <a:lnTo>
                  <a:pt x="780" y="840"/>
                </a:lnTo>
                <a:lnTo>
                  <a:pt x="777" y="846"/>
                </a:lnTo>
                <a:lnTo>
                  <a:pt x="774" y="849"/>
                </a:lnTo>
                <a:lnTo>
                  <a:pt x="774" y="849"/>
                </a:lnTo>
                <a:lnTo>
                  <a:pt x="772" y="849"/>
                </a:lnTo>
                <a:lnTo>
                  <a:pt x="769" y="848"/>
                </a:lnTo>
                <a:lnTo>
                  <a:pt x="761" y="843"/>
                </a:lnTo>
                <a:lnTo>
                  <a:pt x="751" y="836"/>
                </a:lnTo>
                <a:lnTo>
                  <a:pt x="739" y="826"/>
                </a:lnTo>
                <a:lnTo>
                  <a:pt x="718" y="806"/>
                </a:lnTo>
                <a:lnTo>
                  <a:pt x="704" y="791"/>
                </a:lnTo>
                <a:lnTo>
                  <a:pt x="704" y="791"/>
                </a:lnTo>
                <a:lnTo>
                  <a:pt x="685" y="763"/>
                </a:lnTo>
                <a:lnTo>
                  <a:pt x="654" y="714"/>
                </a:lnTo>
                <a:lnTo>
                  <a:pt x="615" y="650"/>
                </a:lnTo>
                <a:lnTo>
                  <a:pt x="542" y="664"/>
                </a:lnTo>
                <a:lnTo>
                  <a:pt x="542" y="664"/>
                </a:lnTo>
                <a:lnTo>
                  <a:pt x="536" y="662"/>
                </a:lnTo>
                <a:lnTo>
                  <a:pt x="531" y="661"/>
                </a:lnTo>
                <a:lnTo>
                  <a:pt x="528" y="660"/>
                </a:lnTo>
                <a:lnTo>
                  <a:pt x="528" y="660"/>
                </a:lnTo>
                <a:lnTo>
                  <a:pt x="508" y="639"/>
                </a:lnTo>
                <a:lnTo>
                  <a:pt x="490" y="622"/>
                </a:lnTo>
                <a:lnTo>
                  <a:pt x="490" y="622"/>
                </a:lnTo>
                <a:lnTo>
                  <a:pt x="460" y="553"/>
                </a:lnTo>
                <a:lnTo>
                  <a:pt x="367" y="540"/>
                </a:lnTo>
                <a:lnTo>
                  <a:pt x="367" y="540"/>
                </a:lnTo>
                <a:lnTo>
                  <a:pt x="386" y="587"/>
                </a:lnTo>
                <a:lnTo>
                  <a:pt x="400" y="622"/>
                </a:lnTo>
                <a:lnTo>
                  <a:pt x="408" y="641"/>
                </a:lnTo>
                <a:lnTo>
                  <a:pt x="408" y="641"/>
                </a:lnTo>
                <a:lnTo>
                  <a:pt x="409" y="653"/>
                </a:lnTo>
                <a:lnTo>
                  <a:pt x="412" y="671"/>
                </a:lnTo>
                <a:lnTo>
                  <a:pt x="412" y="680"/>
                </a:lnTo>
                <a:lnTo>
                  <a:pt x="412" y="688"/>
                </a:lnTo>
                <a:lnTo>
                  <a:pt x="410" y="694"/>
                </a:lnTo>
                <a:lnTo>
                  <a:pt x="409" y="697"/>
                </a:lnTo>
                <a:lnTo>
                  <a:pt x="408" y="698"/>
                </a:lnTo>
                <a:lnTo>
                  <a:pt x="408" y="698"/>
                </a:lnTo>
                <a:lnTo>
                  <a:pt x="405" y="698"/>
                </a:lnTo>
                <a:lnTo>
                  <a:pt x="401" y="698"/>
                </a:lnTo>
                <a:lnTo>
                  <a:pt x="394" y="694"/>
                </a:lnTo>
                <a:lnTo>
                  <a:pt x="385" y="689"/>
                </a:lnTo>
                <a:lnTo>
                  <a:pt x="375" y="681"/>
                </a:lnTo>
                <a:lnTo>
                  <a:pt x="354" y="664"/>
                </a:lnTo>
                <a:lnTo>
                  <a:pt x="347" y="655"/>
                </a:lnTo>
                <a:lnTo>
                  <a:pt x="340" y="647"/>
                </a:lnTo>
                <a:lnTo>
                  <a:pt x="340" y="647"/>
                </a:lnTo>
                <a:lnTo>
                  <a:pt x="325" y="622"/>
                </a:lnTo>
                <a:lnTo>
                  <a:pt x="302" y="583"/>
                </a:lnTo>
                <a:lnTo>
                  <a:pt x="274" y="533"/>
                </a:lnTo>
                <a:lnTo>
                  <a:pt x="28" y="495"/>
                </a:lnTo>
                <a:lnTo>
                  <a:pt x="18" y="500"/>
                </a:lnTo>
                <a:lnTo>
                  <a:pt x="18" y="500"/>
                </a:lnTo>
                <a:lnTo>
                  <a:pt x="9" y="487"/>
                </a:lnTo>
                <a:lnTo>
                  <a:pt x="3" y="477"/>
                </a:lnTo>
                <a:lnTo>
                  <a:pt x="0" y="472"/>
                </a:lnTo>
                <a:lnTo>
                  <a:pt x="0" y="472"/>
                </a:lnTo>
                <a:lnTo>
                  <a:pt x="14" y="445"/>
                </a:lnTo>
                <a:lnTo>
                  <a:pt x="28" y="420"/>
                </a:lnTo>
                <a:lnTo>
                  <a:pt x="28" y="420"/>
                </a:lnTo>
                <a:lnTo>
                  <a:pt x="95" y="413"/>
                </a:lnTo>
                <a:lnTo>
                  <a:pt x="179" y="406"/>
                </a:lnTo>
                <a:lnTo>
                  <a:pt x="179" y="406"/>
                </a:lnTo>
                <a:lnTo>
                  <a:pt x="211" y="399"/>
                </a:lnTo>
                <a:lnTo>
                  <a:pt x="259" y="390"/>
                </a:lnTo>
                <a:lnTo>
                  <a:pt x="320" y="378"/>
                </a:lnTo>
                <a:lnTo>
                  <a:pt x="295" y="361"/>
                </a:lnTo>
                <a:lnTo>
                  <a:pt x="254" y="355"/>
                </a:lnTo>
                <a:lnTo>
                  <a:pt x="248" y="368"/>
                </a:lnTo>
                <a:lnTo>
                  <a:pt x="93" y="329"/>
                </a:lnTo>
                <a:lnTo>
                  <a:pt x="93" y="329"/>
                </a:lnTo>
                <a:lnTo>
                  <a:pt x="94" y="326"/>
                </a:lnTo>
                <a:lnTo>
                  <a:pt x="97" y="317"/>
                </a:lnTo>
                <a:lnTo>
                  <a:pt x="102" y="308"/>
                </a:lnTo>
                <a:lnTo>
                  <a:pt x="105" y="303"/>
                </a:lnTo>
                <a:lnTo>
                  <a:pt x="109" y="300"/>
                </a:lnTo>
                <a:lnTo>
                  <a:pt x="109" y="300"/>
                </a:lnTo>
                <a:lnTo>
                  <a:pt x="119" y="298"/>
                </a:lnTo>
                <a:lnTo>
                  <a:pt x="140" y="295"/>
                </a:lnTo>
                <a:lnTo>
                  <a:pt x="198" y="287"/>
                </a:lnTo>
                <a:lnTo>
                  <a:pt x="281" y="279"/>
                </a:lnTo>
                <a:lnTo>
                  <a:pt x="290" y="281"/>
                </a:lnTo>
                <a:lnTo>
                  <a:pt x="266" y="69"/>
                </a:lnTo>
                <a:lnTo>
                  <a:pt x="262" y="63"/>
                </a:lnTo>
                <a:lnTo>
                  <a:pt x="262" y="56"/>
                </a:lnTo>
                <a:lnTo>
                  <a:pt x="278" y="65"/>
                </a:lnTo>
                <a:lnTo>
                  <a:pt x="337" y="3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C0C858F1-5001-4ADC-83C9-AC957482ACFE}"/>
              </a:ext>
            </a:extLst>
          </p:cNvPr>
          <p:cNvSpPr>
            <a:spLocks/>
          </p:cNvSpPr>
          <p:nvPr/>
        </p:nvSpPr>
        <p:spPr bwMode="auto">
          <a:xfrm>
            <a:off x="7804964" y="1514821"/>
            <a:ext cx="1683954" cy="406068"/>
          </a:xfrm>
          <a:custGeom>
            <a:avLst/>
            <a:gdLst>
              <a:gd name="T0" fmla="*/ 923 w 1580"/>
              <a:gd name="T1" fmla="*/ 131 h 381"/>
              <a:gd name="T2" fmla="*/ 865 w 1580"/>
              <a:gd name="T3" fmla="*/ 137 h 381"/>
              <a:gd name="T4" fmla="*/ 836 w 1580"/>
              <a:gd name="T5" fmla="*/ 147 h 381"/>
              <a:gd name="T6" fmla="*/ 800 w 1580"/>
              <a:gd name="T7" fmla="*/ 164 h 381"/>
              <a:gd name="T8" fmla="*/ 660 w 1580"/>
              <a:gd name="T9" fmla="*/ 163 h 381"/>
              <a:gd name="T10" fmla="*/ 439 w 1580"/>
              <a:gd name="T11" fmla="*/ 173 h 381"/>
              <a:gd name="T12" fmla="*/ 335 w 1580"/>
              <a:gd name="T13" fmla="*/ 151 h 381"/>
              <a:gd name="T14" fmla="*/ 287 w 1580"/>
              <a:gd name="T15" fmla="*/ 155 h 381"/>
              <a:gd name="T16" fmla="*/ 158 w 1580"/>
              <a:gd name="T17" fmla="*/ 9 h 381"/>
              <a:gd name="T18" fmla="*/ 169 w 1580"/>
              <a:gd name="T19" fmla="*/ 3 h 381"/>
              <a:gd name="T20" fmla="*/ 170 w 1580"/>
              <a:gd name="T21" fmla="*/ 0 h 381"/>
              <a:gd name="T22" fmla="*/ 129 w 1580"/>
              <a:gd name="T23" fmla="*/ 5 h 381"/>
              <a:gd name="T24" fmla="*/ 114 w 1580"/>
              <a:gd name="T25" fmla="*/ 257 h 381"/>
              <a:gd name="T26" fmla="*/ 26 w 1580"/>
              <a:gd name="T27" fmla="*/ 260 h 381"/>
              <a:gd name="T28" fmla="*/ 0 w 1580"/>
              <a:gd name="T29" fmla="*/ 276 h 381"/>
              <a:gd name="T30" fmla="*/ 5 w 1580"/>
              <a:gd name="T31" fmla="*/ 280 h 381"/>
              <a:gd name="T32" fmla="*/ 83 w 1580"/>
              <a:gd name="T33" fmla="*/ 292 h 381"/>
              <a:gd name="T34" fmla="*/ 143 w 1580"/>
              <a:gd name="T35" fmla="*/ 330 h 381"/>
              <a:gd name="T36" fmla="*/ 245 w 1580"/>
              <a:gd name="T37" fmla="*/ 348 h 381"/>
              <a:gd name="T38" fmla="*/ 500 w 1580"/>
              <a:gd name="T39" fmla="*/ 352 h 381"/>
              <a:gd name="T40" fmla="*/ 493 w 1580"/>
              <a:gd name="T41" fmla="*/ 370 h 381"/>
              <a:gd name="T42" fmla="*/ 500 w 1580"/>
              <a:gd name="T43" fmla="*/ 371 h 381"/>
              <a:gd name="T44" fmla="*/ 645 w 1580"/>
              <a:gd name="T45" fmla="*/ 374 h 381"/>
              <a:gd name="T46" fmla="*/ 747 w 1580"/>
              <a:gd name="T47" fmla="*/ 367 h 381"/>
              <a:gd name="T48" fmla="*/ 928 w 1580"/>
              <a:gd name="T49" fmla="*/ 346 h 381"/>
              <a:gd name="T50" fmla="*/ 979 w 1580"/>
              <a:gd name="T51" fmla="*/ 325 h 381"/>
              <a:gd name="T52" fmla="*/ 1006 w 1580"/>
              <a:gd name="T53" fmla="*/ 309 h 381"/>
              <a:gd name="T54" fmla="*/ 1006 w 1580"/>
              <a:gd name="T55" fmla="*/ 305 h 381"/>
              <a:gd name="T56" fmla="*/ 975 w 1580"/>
              <a:gd name="T57" fmla="*/ 301 h 381"/>
              <a:gd name="T58" fmla="*/ 950 w 1580"/>
              <a:gd name="T59" fmla="*/ 299 h 381"/>
              <a:gd name="T60" fmla="*/ 985 w 1580"/>
              <a:gd name="T61" fmla="*/ 267 h 381"/>
              <a:gd name="T62" fmla="*/ 1118 w 1580"/>
              <a:gd name="T63" fmla="*/ 226 h 381"/>
              <a:gd name="T64" fmla="*/ 1284 w 1580"/>
              <a:gd name="T65" fmla="*/ 205 h 381"/>
              <a:gd name="T66" fmla="*/ 1439 w 1580"/>
              <a:gd name="T67" fmla="*/ 191 h 381"/>
              <a:gd name="T68" fmla="*/ 1483 w 1580"/>
              <a:gd name="T69" fmla="*/ 183 h 381"/>
              <a:gd name="T70" fmla="*/ 1551 w 1580"/>
              <a:gd name="T71" fmla="*/ 164 h 381"/>
              <a:gd name="T72" fmla="*/ 1580 w 1580"/>
              <a:gd name="T73" fmla="*/ 150 h 381"/>
              <a:gd name="T74" fmla="*/ 1571 w 1580"/>
              <a:gd name="T75" fmla="*/ 146 h 381"/>
              <a:gd name="T76" fmla="*/ 1412 w 1580"/>
              <a:gd name="T77" fmla="*/ 111 h 381"/>
              <a:gd name="T78" fmla="*/ 1354 w 1580"/>
              <a:gd name="T79" fmla="*/ 100 h 381"/>
              <a:gd name="T80" fmla="*/ 1334 w 1580"/>
              <a:gd name="T81" fmla="*/ 94 h 381"/>
              <a:gd name="T82" fmla="*/ 1297 w 1580"/>
              <a:gd name="T83" fmla="*/ 93 h 381"/>
              <a:gd name="T84" fmla="*/ 1283 w 1580"/>
              <a:gd name="T85" fmla="*/ 81 h 381"/>
              <a:gd name="T86" fmla="*/ 1242 w 1580"/>
              <a:gd name="T87" fmla="*/ 61 h 381"/>
              <a:gd name="T88" fmla="*/ 1200 w 1580"/>
              <a:gd name="T89" fmla="*/ 53 h 381"/>
              <a:gd name="T90" fmla="*/ 1175 w 1580"/>
              <a:gd name="T91" fmla="*/ 55 h 381"/>
              <a:gd name="T92" fmla="*/ 1090 w 1580"/>
              <a:gd name="T93" fmla="*/ 74 h 381"/>
              <a:gd name="T94" fmla="*/ 1027 w 1580"/>
              <a:gd name="T95" fmla="*/ 95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80" h="381">
                <a:moveTo>
                  <a:pt x="1027" y="95"/>
                </a:moveTo>
                <a:lnTo>
                  <a:pt x="923" y="131"/>
                </a:lnTo>
                <a:lnTo>
                  <a:pt x="923" y="131"/>
                </a:lnTo>
                <a:lnTo>
                  <a:pt x="898" y="132"/>
                </a:lnTo>
                <a:lnTo>
                  <a:pt x="876" y="135"/>
                </a:lnTo>
                <a:lnTo>
                  <a:pt x="865" y="137"/>
                </a:lnTo>
                <a:lnTo>
                  <a:pt x="855" y="140"/>
                </a:lnTo>
                <a:lnTo>
                  <a:pt x="855" y="140"/>
                </a:lnTo>
                <a:lnTo>
                  <a:pt x="836" y="147"/>
                </a:lnTo>
                <a:lnTo>
                  <a:pt x="819" y="155"/>
                </a:lnTo>
                <a:lnTo>
                  <a:pt x="806" y="161"/>
                </a:lnTo>
                <a:lnTo>
                  <a:pt x="800" y="164"/>
                </a:lnTo>
                <a:lnTo>
                  <a:pt x="800" y="164"/>
                </a:lnTo>
                <a:lnTo>
                  <a:pt x="724" y="163"/>
                </a:lnTo>
                <a:lnTo>
                  <a:pt x="660" y="163"/>
                </a:lnTo>
                <a:lnTo>
                  <a:pt x="607" y="164"/>
                </a:lnTo>
                <a:lnTo>
                  <a:pt x="607" y="164"/>
                </a:lnTo>
                <a:lnTo>
                  <a:pt x="439" y="173"/>
                </a:lnTo>
                <a:lnTo>
                  <a:pt x="382" y="146"/>
                </a:lnTo>
                <a:lnTo>
                  <a:pt x="382" y="146"/>
                </a:lnTo>
                <a:lnTo>
                  <a:pt x="335" y="151"/>
                </a:lnTo>
                <a:lnTo>
                  <a:pt x="303" y="154"/>
                </a:lnTo>
                <a:lnTo>
                  <a:pt x="287" y="155"/>
                </a:lnTo>
                <a:lnTo>
                  <a:pt x="287" y="155"/>
                </a:lnTo>
                <a:lnTo>
                  <a:pt x="265" y="132"/>
                </a:lnTo>
                <a:lnTo>
                  <a:pt x="222" y="81"/>
                </a:lnTo>
                <a:lnTo>
                  <a:pt x="158" y="9"/>
                </a:lnTo>
                <a:lnTo>
                  <a:pt x="158" y="9"/>
                </a:lnTo>
                <a:lnTo>
                  <a:pt x="165" y="6"/>
                </a:lnTo>
                <a:lnTo>
                  <a:pt x="169" y="3"/>
                </a:lnTo>
                <a:lnTo>
                  <a:pt x="170" y="1"/>
                </a:lnTo>
                <a:lnTo>
                  <a:pt x="170" y="0"/>
                </a:lnTo>
                <a:lnTo>
                  <a:pt x="170" y="0"/>
                </a:lnTo>
                <a:lnTo>
                  <a:pt x="166" y="0"/>
                </a:lnTo>
                <a:lnTo>
                  <a:pt x="157" y="1"/>
                </a:lnTo>
                <a:lnTo>
                  <a:pt x="129" y="5"/>
                </a:lnTo>
                <a:lnTo>
                  <a:pt x="90" y="13"/>
                </a:lnTo>
                <a:lnTo>
                  <a:pt x="119" y="173"/>
                </a:lnTo>
                <a:lnTo>
                  <a:pt x="114" y="257"/>
                </a:lnTo>
                <a:lnTo>
                  <a:pt x="57" y="248"/>
                </a:lnTo>
                <a:lnTo>
                  <a:pt x="57" y="248"/>
                </a:lnTo>
                <a:lnTo>
                  <a:pt x="26" y="260"/>
                </a:lnTo>
                <a:lnTo>
                  <a:pt x="6" y="269"/>
                </a:lnTo>
                <a:lnTo>
                  <a:pt x="1" y="274"/>
                </a:lnTo>
                <a:lnTo>
                  <a:pt x="0" y="276"/>
                </a:lnTo>
                <a:lnTo>
                  <a:pt x="0" y="277"/>
                </a:lnTo>
                <a:lnTo>
                  <a:pt x="0" y="277"/>
                </a:lnTo>
                <a:lnTo>
                  <a:pt x="5" y="280"/>
                </a:lnTo>
                <a:lnTo>
                  <a:pt x="16" y="282"/>
                </a:lnTo>
                <a:lnTo>
                  <a:pt x="44" y="287"/>
                </a:lnTo>
                <a:lnTo>
                  <a:pt x="83" y="292"/>
                </a:lnTo>
                <a:lnTo>
                  <a:pt x="141" y="301"/>
                </a:lnTo>
                <a:lnTo>
                  <a:pt x="147" y="313"/>
                </a:lnTo>
                <a:lnTo>
                  <a:pt x="143" y="330"/>
                </a:lnTo>
                <a:lnTo>
                  <a:pt x="101" y="352"/>
                </a:lnTo>
                <a:lnTo>
                  <a:pt x="101" y="381"/>
                </a:lnTo>
                <a:lnTo>
                  <a:pt x="245" y="348"/>
                </a:lnTo>
                <a:lnTo>
                  <a:pt x="510" y="339"/>
                </a:lnTo>
                <a:lnTo>
                  <a:pt x="510" y="339"/>
                </a:lnTo>
                <a:lnTo>
                  <a:pt x="500" y="352"/>
                </a:lnTo>
                <a:lnTo>
                  <a:pt x="494" y="362"/>
                </a:lnTo>
                <a:lnTo>
                  <a:pt x="493" y="366"/>
                </a:lnTo>
                <a:lnTo>
                  <a:pt x="493" y="370"/>
                </a:lnTo>
                <a:lnTo>
                  <a:pt x="493" y="370"/>
                </a:lnTo>
                <a:lnTo>
                  <a:pt x="495" y="370"/>
                </a:lnTo>
                <a:lnTo>
                  <a:pt x="500" y="371"/>
                </a:lnTo>
                <a:lnTo>
                  <a:pt x="519" y="372"/>
                </a:lnTo>
                <a:lnTo>
                  <a:pt x="579" y="374"/>
                </a:lnTo>
                <a:lnTo>
                  <a:pt x="645" y="374"/>
                </a:lnTo>
                <a:lnTo>
                  <a:pt x="693" y="372"/>
                </a:lnTo>
                <a:lnTo>
                  <a:pt x="693" y="372"/>
                </a:lnTo>
                <a:lnTo>
                  <a:pt x="747" y="367"/>
                </a:lnTo>
                <a:lnTo>
                  <a:pt x="828" y="360"/>
                </a:lnTo>
                <a:lnTo>
                  <a:pt x="903" y="349"/>
                </a:lnTo>
                <a:lnTo>
                  <a:pt x="928" y="346"/>
                </a:lnTo>
                <a:lnTo>
                  <a:pt x="941" y="343"/>
                </a:lnTo>
                <a:lnTo>
                  <a:pt x="941" y="343"/>
                </a:lnTo>
                <a:lnTo>
                  <a:pt x="979" y="325"/>
                </a:lnTo>
                <a:lnTo>
                  <a:pt x="999" y="315"/>
                </a:lnTo>
                <a:lnTo>
                  <a:pt x="1004" y="310"/>
                </a:lnTo>
                <a:lnTo>
                  <a:pt x="1006" y="309"/>
                </a:lnTo>
                <a:lnTo>
                  <a:pt x="1007" y="306"/>
                </a:lnTo>
                <a:lnTo>
                  <a:pt x="1007" y="306"/>
                </a:lnTo>
                <a:lnTo>
                  <a:pt x="1006" y="305"/>
                </a:lnTo>
                <a:lnTo>
                  <a:pt x="1003" y="305"/>
                </a:lnTo>
                <a:lnTo>
                  <a:pt x="996" y="302"/>
                </a:lnTo>
                <a:lnTo>
                  <a:pt x="975" y="301"/>
                </a:lnTo>
                <a:lnTo>
                  <a:pt x="956" y="300"/>
                </a:lnTo>
                <a:lnTo>
                  <a:pt x="951" y="299"/>
                </a:lnTo>
                <a:lnTo>
                  <a:pt x="950" y="299"/>
                </a:lnTo>
                <a:lnTo>
                  <a:pt x="950" y="297"/>
                </a:lnTo>
                <a:lnTo>
                  <a:pt x="950" y="297"/>
                </a:lnTo>
                <a:lnTo>
                  <a:pt x="985" y="267"/>
                </a:lnTo>
                <a:lnTo>
                  <a:pt x="1018" y="239"/>
                </a:lnTo>
                <a:lnTo>
                  <a:pt x="1018" y="239"/>
                </a:lnTo>
                <a:lnTo>
                  <a:pt x="1118" y="226"/>
                </a:lnTo>
                <a:lnTo>
                  <a:pt x="1246" y="208"/>
                </a:lnTo>
                <a:lnTo>
                  <a:pt x="1246" y="208"/>
                </a:lnTo>
                <a:lnTo>
                  <a:pt x="1284" y="205"/>
                </a:lnTo>
                <a:lnTo>
                  <a:pt x="1337" y="200"/>
                </a:lnTo>
                <a:lnTo>
                  <a:pt x="1393" y="196"/>
                </a:lnTo>
                <a:lnTo>
                  <a:pt x="1439" y="191"/>
                </a:lnTo>
                <a:lnTo>
                  <a:pt x="1439" y="191"/>
                </a:lnTo>
                <a:lnTo>
                  <a:pt x="1459" y="188"/>
                </a:lnTo>
                <a:lnTo>
                  <a:pt x="1483" y="183"/>
                </a:lnTo>
                <a:lnTo>
                  <a:pt x="1506" y="177"/>
                </a:lnTo>
                <a:lnTo>
                  <a:pt x="1530" y="170"/>
                </a:lnTo>
                <a:lnTo>
                  <a:pt x="1551" y="164"/>
                </a:lnTo>
                <a:lnTo>
                  <a:pt x="1567" y="158"/>
                </a:lnTo>
                <a:lnTo>
                  <a:pt x="1577" y="153"/>
                </a:lnTo>
                <a:lnTo>
                  <a:pt x="1580" y="150"/>
                </a:lnTo>
                <a:lnTo>
                  <a:pt x="1580" y="149"/>
                </a:lnTo>
                <a:lnTo>
                  <a:pt x="1580" y="149"/>
                </a:lnTo>
                <a:lnTo>
                  <a:pt x="1571" y="146"/>
                </a:lnTo>
                <a:lnTo>
                  <a:pt x="1552" y="141"/>
                </a:lnTo>
                <a:lnTo>
                  <a:pt x="1495" y="127"/>
                </a:lnTo>
                <a:lnTo>
                  <a:pt x="1412" y="111"/>
                </a:lnTo>
                <a:lnTo>
                  <a:pt x="1412" y="111"/>
                </a:lnTo>
                <a:lnTo>
                  <a:pt x="1379" y="104"/>
                </a:lnTo>
                <a:lnTo>
                  <a:pt x="1354" y="100"/>
                </a:lnTo>
                <a:lnTo>
                  <a:pt x="1337" y="95"/>
                </a:lnTo>
                <a:lnTo>
                  <a:pt x="1337" y="95"/>
                </a:lnTo>
                <a:lnTo>
                  <a:pt x="1334" y="94"/>
                </a:lnTo>
                <a:lnTo>
                  <a:pt x="1327" y="93"/>
                </a:lnTo>
                <a:lnTo>
                  <a:pt x="1313" y="93"/>
                </a:lnTo>
                <a:lnTo>
                  <a:pt x="1297" y="93"/>
                </a:lnTo>
                <a:lnTo>
                  <a:pt x="1297" y="93"/>
                </a:lnTo>
                <a:lnTo>
                  <a:pt x="1290" y="86"/>
                </a:lnTo>
                <a:lnTo>
                  <a:pt x="1283" y="81"/>
                </a:lnTo>
                <a:lnTo>
                  <a:pt x="1273" y="75"/>
                </a:lnTo>
                <a:lnTo>
                  <a:pt x="1259" y="67"/>
                </a:lnTo>
                <a:lnTo>
                  <a:pt x="1242" y="61"/>
                </a:lnTo>
                <a:lnTo>
                  <a:pt x="1223" y="56"/>
                </a:lnTo>
                <a:lnTo>
                  <a:pt x="1212" y="55"/>
                </a:lnTo>
                <a:lnTo>
                  <a:pt x="1200" y="53"/>
                </a:lnTo>
                <a:lnTo>
                  <a:pt x="1200" y="53"/>
                </a:lnTo>
                <a:lnTo>
                  <a:pt x="1187" y="53"/>
                </a:lnTo>
                <a:lnTo>
                  <a:pt x="1175" y="55"/>
                </a:lnTo>
                <a:lnTo>
                  <a:pt x="1147" y="60"/>
                </a:lnTo>
                <a:lnTo>
                  <a:pt x="1118" y="66"/>
                </a:lnTo>
                <a:lnTo>
                  <a:pt x="1090" y="74"/>
                </a:lnTo>
                <a:lnTo>
                  <a:pt x="1065" y="81"/>
                </a:lnTo>
                <a:lnTo>
                  <a:pt x="1045" y="89"/>
                </a:lnTo>
                <a:lnTo>
                  <a:pt x="1027" y="95"/>
                </a:lnTo>
                <a:lnTo>
                  <a:pt x="1027" y="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C8572B1B-7BBF-4061-BD7E-9BABDA99BF48}"/>
              </a:ext>
            </a:extLst>
          </p:cNvPr>
          <p:cNvSpPr>
            <a:spLocks/>
          </p:cNvSpPr>
          <p:nvPr/>
        </p:nvSpPr>
        <p:spPr bwMode="auto">
          <a:xfrm>
            <a:off x="7865422" y="3397960"/>
            <a:ext cx="1623496" cy="459373"/>
          </a:xfrm>
          <a:custGeom>
            <a:avLst/>
            <a:gdLst>
              <a:gd name="T0" fmla="*/ 869 w 1707"/>
              <a:gd name="T1" fmla="*/ 258 h 483"/>
              <a:gd name="T2" fmla="*/ 641 w 1707"/>
              <a:gd name="T3" fmla="*/ 251 h 483"/>
              <a:gd name="T4" fmla="*/ 529 w 1707"/>
              <a:gd name="T5" fmla="*/ 244 h 483"/>
              <a:gd name="T6" fmla="*/ 424 w 1707"/>
              <a:gd name="T7" fmla="*/ 239 h 483"/>
              <a:gd name="T8" fmla="*/ 374 w 1707"/>
              <a:gd name="T9" fmla="*/ 242 h 483"/>
              <a:gd name="T10" fmla="*/ 321 w 1707"/>
              <a:gd name="T11" fmla="*/ 256 h 483"/>
              <a:gd name="T12" fmla="*/ 223 w 1707"/>
              <a:gd name="T13" fmla="*/ 300 h 483"/>
              <a:gd name="T14" fmla="*/ 179 w 1707"/>
              <a:gd name="T15" fmla="*/ 328 h 483"/>
              <a:gd name="T16" fmla="*/ 118 w 1707"/>
              <a:gd name="T17" fmla="*/ 343 h 483"/>
              <a:gd name="T18" fmla="*/ 56 w 1707"/>
              <a:gd name="T19" fmla="*/ 373 h 483"/>
              <a:gd name="T20" fmla="*/ 15 w 1707"/>
              <a:gd name="T21" fmla="*/ 385 h 483"/>
              <a:gd name="T22" fmla="*/ 0 w 1707"/>
              <a:gd name="T23" fmla="*/ 389 h 483"/>
              <a:gd name="T24" fmla="*/ 9 w 1707"/>
              <a:gd name="T25" fmla="*/ 390 h 483"/>
              <a:gd name="T26" fmla="*/ 39 w 1707"/>
              <a:gd name="T27" fmla="*/ 388 h 483"/>
              <a:gd name="T28" fmla="*/ 139 w 1707"/>
              <a:gd name="T29" fmla="*/ 403 h 483"/>
              <a:gd name="T30" fmla="*/ 194 w 1707"/>
              <a:gd name="T31" fmla="*/ 408 h 483"/>
              <a:gd name="T32" fmla="*/ 974 w 1707"/>
              <a:gd name="T33" fmla="*/ 444 h 483"/>
              <a:gd name="T34" fmla="*/ 1105 w 1707"/>
              <a:gd name="T35" fmla="*/ 469 h 483"/>
              <a:gd name="T36" fmla="*/ 1153 w 1707"/>
              <a:gd name="T37" fmla="*/ 441 h 483"/>
              <a:gd name="T38" fmla="*/ 1204 w 1707"/>
              <a:gd name="T39" fmla="*/ 443 h 483"/>
              <a:gd name="T40" fmla="*/ 1299 w 1707"/>
              <a:gd name="T41" fmla="*/ 443 h 483"/>
              <a:gd name="T42" fmla="*/ 1315 w 1707"/>
              <a:gd name="T43" fmla="*/ 441 h 483"/>
              <a:gd name="T44" fmla="*/ 1520 w 1707"/>
              <a:gd name="T45" fmla="*/ 373 h 483"/>
              <a:gd name="T46" fmla="*/ 1567 w 1707"/>
              <a:gd name="T47" fmla="*/ 390 h 483"/>
              <a:gd name="T48" fmla="*/ 1624 w 1707"/>
              <a:gd name="T49" fmla="*/ 364 h 483"/>
              <a:gd name="T50" fmla="*/ 1694 w 1707"/>
              <a:gd name="T51" fmla="*/ 369 h 483"/>
              <a:gd name="T52" fmla="*/ 1707 w 1707"/>
              <a:gd name="T53" fmla="*/ 369 h 483"/>
              <a:gd name="T54" fmla="*/ 1671 w 1707"/>
              <a:gd name="T55" fmla="*/ 341 h 483"/>
              <a:gd name="T56" fmla="*/ 1644 w 1707"/>
              <a:gd name="T57" fmla="*/ 313 h 483"/>
              <a:gd name="T58" fmla="*/ 1669 w 1707"/>
              <a:gd name="T59" fmla="*/ 299 h 483"/>
              <a:gd name="T60" fmla="*/ 1673 w 1707"/>
              <a:gd name="T61" fmla="*/ 293 h 483"/>
              <a:gd name="T62" fmla="*/ 1656 w 1707"/>
              <a:gd name="T63" fmla="*/ 288 h 483"/>
              <a:gd name="T64" fmla="*/ 1580 w 1707"/>
              <a:gd name="T65" fmla="*/ 77 h 483"/>
              <a:gd name="T66" fmla="*/ 1602 w 1707"/>
              <a:gd name="T67" fmla="*/ 72 h 483"/>
              <a:gd name="T68" fmla="*/ 1604 w 1707"/>
              <a:gd name="T69" fmla="*/ 66 h 483"/>
              <a:gd name="T70" fmla="*/ 1594 w 1707"/>
              <a:gd name="T71" fmla="*/ 59 h 483"/>
              <a:gd name="T72" fmla="*/ 1583 w 1707"/>
              <a:gd name="T73" fmla="*/ 16 h 483"/>
              <a:gd name="T74" fmla="*/ 1590 w 1707"/>
              <a:gd name="T75" fmla="*/ 2 h 483"/>
              <a:gd name="T76" fmla="*/ 1424 w 1707"/>
              <a:gd name="T77" fmla="*/ 8 h 483"/>
              <a:gd name="T78" fmla="*/ 1424 w 1707"/>
              <a:gd name="T79" fmla="*/ 14 h 483"/>
              <a:gd name="T80" fmla="*/ 1433 w 1707"/>
              <a:gd name="T81" fmla="*/ 19 h 483"/>
              <a:gd name="T82" fmla="*/ 1449 w 1707"/>
              <a:gd name="T83" fmla="*/ 22 h 483"/>
              <a:gd name="T84" fmla="*/ 1154 w 1707"/>
              <a:gd name="T85" fmla="*/ 234 h 483"/>
              <a:gd name="T86" fmla="*/ 1134 w 1707"/>
              <a:gd name="T87" fmla="*/ 246 h 483"/>
              <a:gd name="T88" fmla="*/ 1102 w 1707"/>
              <a:gd name="T89" fmla="*/ 257 h 483"/>
              <a:gd name="T90" fmla="*/ 1057 w 1707"/>
              <a:gd name="T91" fmla="*/ 26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07" h="483">
                <a:moveTo>
                  <a:pt x="1057" y="266"/>
                </a:moveTo>
                <a:lnTo>
                  <a:pt x="1057" y="266"/>
                </a:lnTo>
                <a:lnTo>
                  <a:pt x="869" y="258"/>
                </a:lnTo>
                <a:lnTo>
                  <a:pt x="729" y="253"/>
                </a:lnTo>
                <a:lnTo>
                  <a:pt x="641" y="251"/>
                </a:lnTo>
                <a:lnTo>
                  <a:pt x="641" y="251"/>
                </a:lnTo>
                <a:lnTo>
                  <a:pt x="620" y="251"/>
                </a:lnTo>
                <a:lnTo>
                  <a:pt x="593" y="249"/>
                </a:lnTo>
                <a:lnTo>
                  <a:pt x="529" y="244"/>
                </a:lnTo>
                <a:lnTo>
                  <a:pt x="494" y="242"/>
                </a:lnTo>
                <a:lnTo>
                  <a:pt x="458" y="241"/>
                </a:lnTo>
                <a:lnTo>
                  <a:pt x="424" y="239"/>
                </a:lnTo>
                <a:lnTo>
                  <a:pt x="391" y="241"/>
                </a:lnTo>
                <a:lnTo>
                  <a:pt x="391" y="241"/>
                </a:lnTo>
                <a:lnTo>
                  <a:pt x="374" y="242"/>
                </a:lnTo>
                <a:lnTo>
                  <a:pt x="357" y="246"/>
                </a:lnTo>
                <a:lnTo>
                  <a:pt x="339" y="251"/>
                </a:lnTo>
                <a:lnTo>
                  <a:pt x="321" y="256"/>
                </a:lnTo>
                <a:lnTo>
                  <a:pt x="286" y="270"/>
                </a:lnTo>
                <a:lnTo>
                  <a:pt x="252" y="285"/>
                </a:lnTo>
                <a:lnTo>
                  <a:pt x="223" y="300"/>
                </a:lnTo>
                <a:lnTo>
                  <a:pt x="200" y="314"/>
                </a:lnTo>
                <a:lnTo>
                  <a:pt x="179" y="328"/>
                </a:lnTo>
                <a:lnTo>
                  <a:pt x="179" y="328"/>
                </a:lnTo>
                <a:lnTo>
                  <a:pt x="155" y="332"/>
                </a:lnTo>
                <a:lnTo>
                  <a:pt x="131" y="338"/>
                </a:lnTo>
                <a:lnTo>
                  <a:pt x="118" y="343"/>
                </a:lnTo>
                <a:lnTo>
                  <a:pt x="104" y="349"/>
                </a:lnTo>
                <a:lnTo>
                  <a:pt x="104" y="349"/>
                </a:lnTo>
                <a:lnTo>
                  <a:pt x="56" y="373"/>
                </a:lnTo>
                <a:lnTo>
                  <a:pt x="33" y="382"/>
                </a:lnTo>
                <a:lnTo>
                  <a:pt x="33" y="382"/>
                </a:lnTo>
                <a:lnTo>
                  <a:pt x="15" y="385"/>
                </a:lnTo>
                <a:lnTo>
                  <a:pt x="4" y="388"/>
                </a:lnTo>
                <a:lnTo>
                  <a:pt x="0" y="389"/>
                </a:lnTo>
                <a:lnTo>
                  <a:pt x="0" y="389"/>
                </a:lnTo>
                <a:lnTo>
                  <a:pt x="0" y="390"/>
                </a:lnTo>
                <a:lnTo>
                  <a:pt x="0" y="390"/>
                </a:lnTo>
                <a:lnTo>
                  <a:pt x="9" y="390"/>
                </a:lnTo>
                <a:lnTo>
                  <a:pt x="21" y="389"/>
                </a:lnTo>
                <a:lnTo>
                  <a:pt x="39" y="388"/>
                </a:lnTo>
                <a:lnTo>
                  <a:pt x="39" y="388"/>
                </a:lnTo>
                <a:lnTo>
                  <a:pt x="53" y="390"/>
                </a:lnTo>
                <a:lnTo>
                  <a:pt x="90" y="397"/>
                </a:lnTo>
                <a:lnTo>
                  <a:pt x="139" y="403"/>
                </a:lnTo>
                <a:lnTo>
                  <a:pt x="166" y="406"/>
                </a:lnTo>
                <a:lnTo>
                  <a:pt x="194" y="408"/>
                </a:lnTo>
                <a:lnTo>
                  <a:pt x="194" y="408"/>
                </a:lnTo>
                <a:lnTo>
                  <a:pt x="374" y="412"/>
                </a:lnTo>
                <a:lnTo>
                  <a:pt x="501" y="416"/>
                </a:lnTo>
                <a:lnTo>
                  <a:pt x="974" y="444"/>
                </a:lnTo>
                <a:lnTo>
                  <a:pt x="992" y="483"/>
                </a:lnTo>
                <a:lnTo>
                  <a:pt x="1095" y="472"/>
                </a:lnTo>
                <a:lnTo>
                  <a:pt x="1105" y="469"/>
                </a:lnTo>
                <a:lnTo>
                  <a:pt x="1114" y="443"/>
                </a:lnTo>
                <a:lnTo>
                  <a:pt x="1114" y="443"/>
                </a:lnTo>
                <a:lnTo>
                  <a:pt x="1153" y="441"/>
                </a:lnTo>
                <a:lnTo>
                  <a:pt x="1184" y="441"/>
                </a:lnTo>
                <a:lnTo>
                  <a:pt x="1204" y="443"/>
                </a:lnTo>
                <a:lnTo>
                  <a:pt x="1204" y="443"/>
                </a:lnTo>
                <a:lnTo>
                  <a:pt x="1228" y="444"/>
                </a:lnTo>
                <a:lnTo>
                  <a:pt x="1265" y="444"/>
                </a:lnTo>
                <a:lnTo>
                  <a:pt x="1299" y="443"/>
                </a:lnTo>
                <a:lnTo>
                  <a:pt x="1311" y="443"/>
                </a:lnTo>
                <a:lnTo>
                  <a:pt x="1315" y="441"/>
                </a:lnTo>
                <a:lnTo>
                  <a:pt x="1315" y="441"/>
                </a:lnTo>
                <a:lnTo>
                  <a:pt x="1318" y="431"/>
                </a:lnTo>
                <a:lnTo>
                  <a:pt x="1320" y="422"/>
                </a:lnTo>
                <a:lnTo>
                  <a:pt x="1520" y="373"/>
                </a:lnTo>
                <a:lnTo>
                  <a:pt x="1520" y="373"/>
                </a:lnTo>
                <a:lnTo>
                  <a:pt x="1543" y="382"/>
                </a:lnTo>
                <a:lnTo>
                  <a:pt x="1567" y="390"/>
                </a:lnTo>
                <a:lnTo>
                  <a:pt x="1567" y="390"/>
                </a:lnTo>
                <a:lnTo>
                  <a:pt x="1631" y="396"/>
                </a:lnTo>
                <a:lnTo>
                  <a:pt x="1624" y="364"/>
                </a:lnTo>
                <a:lnTo>
                  <a:pt x="1624" y="364"/>
                </a:lnTo>
                <a:lnTo>
                  <a:pt x="1666" y="368"/>
                </a:lnTo>
                <a:lnTo>
                  <a:pt x="1694" y="369"/>
                </a:lnTo>
                <a:lnTo>
                  <a:pt x="1703" y="369"/>
                </a:lnTo>
                <a:lnTo>
                  <a:pt x="1707" y="369"/>
                </a:lnTo>
                <a:lnTo>
                  <a:pt x="1707" y="369"/>
                </a:lnTo>
                <a:lnTo>
                  <a:pt x="1705" y="365"/>
                </a:lnTo>
                <a:lnTo>
                  <a:pt x="1696" y="359"/>
                </a:lnTo>
                <a:lnTo>
                  <a:pt x="1671" y="341"/>
                </a:lnTo>
                <a:lnTo>
                  <a:pt x="1637" y="315"/>
                </a:lnTo>
                <a:lnTo>
                  <a:pt x="1637" y="315"/>
                </a:lnTo>
                <a:lnTo>
                  <a:pt x="1644" y="313"/>
                </a:lnTo>
                <a:lnTo>
                  <a:pt x="1656" y="307"/>
                </a:lnTo>
                <a:lnTo>
                  <a:pt x="1664" y="303"/>
                </a:lnTo>
                <a:lnTo>
                  <a:pt x="1669" y="299"/>
                </a:lnTo>
                <a:lnTo>
                  <a:pt x="1673" y="296"/>
                </a:lnTo>
                <a:lnTo>
                  <a:pt x="1673" y="294"/>
                </a:lnTo>
                <a:lnTo>
                  <a:pt x="1673" y="293"/>
                </a:lnTo>
                <a:lnTo>
                  <a:pt x="1673" y="293"/>
                </a:lnTo>
                <a:lnTo>
                  <a:pt x="1666" y="290"/>
                </a:lnTo>
                <a:lnTo>
                  <a:pt x="1656" y="288"/>
                </a:lnTo>
                <a:lnTo>
                  <a:pt x="1630" y="282"/>
                </a:lnTo>
                <a:lnTo>
                  <a:pt x="1590" y="277"/>
                </a:lnTo>
                <a:lnTo>
                  <a:pt x="1580" y="77"/>
                </a:lnTo>
                <a:lnTo>
                  <a:pt x="1580" y="77"/>
                </a:lnTo>
                <a:lnTo>
                  <a:pt x="1593" y="75"/>
                </a:lnTo>
                <a:lnTo>
                  <a:pt x="1602" y="72"/>
                </a:lnTo>
                <a:lnTo>
                  <a:pt x="1604" y="70"/>
                </a:lnTo>
                <a:lnTo>
                  <a:pt x="1604" y="66"/>
                </a:lnTo>
                <a:lnTo>
                  <a:pt x="1604" y="66"/>
                </a:lnTo>
                <a:lnTo>
                  <a:pt x="1603" y="64"/>
                </a:lnTo>
                <a:lnTo>
                  <a:pt x="1602" y="63"/>
                </a:lnTo>
                <a:lnTo>
                  <a:pt x="1594" y="59"/>
                </a:lnTo>
                <a:lnTo>
                  <a:pt x="1585" y="58"/>
                </a:lnTo>
                <a:lnTo>
                  <a:pt x="1583" y="16"/>
                </a:lnTo>
                <a:lnTo>
                  <a:pt x="1583" y="16"/>
                </a:lnTo>
                <a:lnTo>
                  <a:pt x="1588" y="8"/>
                </a:lnTo>
                <a:lnTo>
                  <a:pt x="1590" y="3"/>
                </a:lnTo>
                <a:lnTo>
                  <a:pt x="1590" y="2"/>
                </a:lnTo>
                <a:lnTo>
                  <a:pt x="1589" y="0"/>
                </a:lnTo>
                <a:lnTo>
                  <a:pt x="1589" y="0"/>
                </a:lnTo>
                <a:lnTo>
                  <a:pt x="1424" y="8"/>
                </a:lnTo>
                <a:lnTo>
                  <a:pt x="1424" y="8"/>
                </a:lnTo>
                <a:lnTo>
                  <a:pt x="1422" y="12"/>
                </a:lnTo>
                <a:lnTo>
                  <a:pt x="1424" y="14"/>
                </a:lnTo>
                <a:lnTo>
                  <a:pt x="1426" y="17"/>
                </a:lnTo>
                <a:lnTo>
                  <a:pt x="1426" y="17"/>
                </a:lnTo>
                <a:lnTo>
                  <a:pt x="1433" y="19"/>
                </a:lnTo>
                <a:lnTo>
                  <a:pt x="1442" y="21"/>
                </a:lnTo>
                <a:lnTo>
                  <a:pt x="1449" y="22"/>
                </a:lnTo>
                <a:lnTo>
                  <a:pt x="1449" y="22"/>
                </a:lnTo>
                <a:lnTo>
                  <a:pt x="1402" y="55"/>
                </a:lnTo>
                <a:lnTo>
                  <a:pt x="1301" y="127"/>
                </a:lnTo>
                <a:lnTo>
                  <a:pt x="1154" y="234"/>
                </a:lnTo>
                <a:lnTo>
                  <a:pt x="1154" y="234"/>
                </a:lnTo>
                <a:lnTo>
                  <a:pt x="1144" y="241"/>
                </a:lnTo>
                <a:lnTo>
                  <a:pt x="1134" y="246"/>
                </a:lnTo>
                <a:lnTo>
                  <a:pt x="1120" y="252"/>
                </a:lnTo>
                <a:lnTo>
                  <a:pt x="1120" y="252"/>
                </a:lnTo>
                <a:lnTo>
                  <a:pt x="1102" y="257"/>
                </a:lnTo>
                <a:lnTo>
                  <a:pt x="1081" y="262"/>
                </a:lnTo>
                <a:lnTo>
                  <a:pt x="1057" y="266"/>
                </a:lnTo>
                <a:lnTo>
                  <a:pt x="1057" y="2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88356BC9-8E55-4619-B15A-9A472E078E3F}"/>
              </a:ext>
            </a:extLst>
          </p:cNvPr>
          <p:cNvSpPr>
            <a:spLocks/>
          </p:cNvSpPr>
          <p:nvPr/>
        </p:nvSpPr>
        <p:spPr bwMode="auto">
          <a:xfrm>
            <a:off x="5966465" y="1265239"/>
            <a:ext cx="1805935" cy="459194"/>
          </a:xfrm>
          <a:custGeom>
            <a:avLst/>
            <a:gdLst>
              <a:gd name="T0" fmla="*/ 567 w 1581"/>
              <a:gd name="T1" fmla="*/ 197 h 402"/>
              <a:gd name="T2" fmla="*/ 519 w 1581"/>
              <a:gd name="T3" fmla="*/ 168 h 402"/>
              <a:gd name="T4" fmla="*/ 463 w 1581"/>
              <a:gd name="T5" fmla="*/ 142 h 402"/>
              <a:gd name="T6" fmla="*/ 415 w 1581"/>
              <a:gd name="T7" fmla="*/ 132 h 402"/>
              <a:gd name="T8" fmla="*/ 340 w 1581"/>
              <a:gd name="T9" fmla="*/ 126 h 402"/>
              <a:gd name="T10" fmla="*/ 299 w 1581"/>
              <a:gd name="T11" fmla="*/ 128 h 402"/>
              <a:gd name="T12" fmla="*/ 193 w 1581"/>
              <a:gd name="T13" fmla="*/ 196 h 402"/>
              <a:gd name="T14" fmla="*/ 115 w 1581"/>
              <a:gd name="T15" fmla="*/ 216 h 402"/>
              <a:gd name="T16" fmla="*/ 70 w 1581"/>
              <a:gd name="T17" fmla="*/ 231 h 402"/>
              <a:gd name="T18" fmla="*/ 12 w 1581"/>
              <a:gd name="T19" fmla="*/ 255 h 402"/>
              <a:gd name="T20" fmla="*/ 0 w 1581"/>
              <a:gd name="T21" fmla="*/ 266 h 402"/>
              <a:gd name="T22" fmla="*/ 4 w 1581"/>
              <a:gd name="T23" fmla="*/ 283 h 402"/>
              <a:gd name="T24" fmla="*/ 11 w 1581"/>
              <a:gd name="T25" fmla="*/ 309 h 402"/>
              <a:gd name="T26" fmla="*/ 12 w 1581"/>
              <a:gd name="T27" fmla="*/ 341 h 402"/>
              <a:gd name="T28" fmla="*/ 25 w 1581"/>
              <a:gd name="T29" fmla="*/ 362 h 402"/>
              <a:gd name="T30" fmla="*/ 44 w 1581"/>
              <a:gd name="T31" fmla="*/ 374 h 402"/>
              <a:gd name="T32" fmla="*/ 91 w 1581"/>
              <a:gd name="T33" fmla="*/ 386 h 402"/>
              <a:gd name="T34" fmla="*/ 197 w 1581"/>
              <a:gd name="T35" fmla="*/ 393 h 402"/>
              <a:gd name="T36" fmla="*/ 319 w 1581"/>
              <a:gd name="T37" fmla="*/ 402 h 402"/>
              <a:gd name="T38" fmla="*/ 453 w 1581"/>
              <a:gd name="T39" fmla="*/ 398 h 402"/>
              <a:gd name="T40" fmla="*/ 1552 w 1581"/>
              <a:gd name="T41" fmla="*/ 319 h 402"/>
              <a:gd name="T42" fmla="*/ 1579 w 1581"/>
              <a:gd name="T43" fmla="*/ 313 h 402"/>
              <a:gd name="T44" fmla="*/ 1581 w 1581"/>
              <a:gd name="T45" fmla="*/ 310 h 402"/>
              <a:gd name="T46" fmla="*/ 1535 w 1581"/>
              <a:gd name="T47" fmla="*/ 301 h 402"/>
              <a:gd name="T48" fmla="*/ 1427 w 1581"/>
              <a:gd name="T49" fmla="*/ 304 h 402"/>
              <a:gd name="T50" fmla="*/ 1094 w 1581"/>
              <a:gd name="T51" fmla="*/ 320 h 402"/>
              <a:gd name="T52" fmla="*/ 1113 w 1581"/>
              <a:gd name="T53" fmla="*/ 305 h 402"/>
              <a:gd name="T54" fmla="*/ 1116 w 1581"/>
              <a:gd name="T55" fmla="*/ 297 h 402"/>
              <a:gd name="T56" fmla="*/ 1113 w 1581"/>
              <a:gd name="T57" fmla="*/ 267 h 402"/>
              <a:gd name="T58" fmla="*/ 1123 w 1581"/>
              <a:gd name="T59" fmla="*/ 249 h 402"/>
              <a:gd name="T60" fmla="*/ 1319 w 1581"/>
              <a:gd name="T61" fmla="*/ 215 h 402"/>
              <a:gd name="T62" fmla="*/ 1327 w 1581"/>
              <a:gd name="T63" fmla="*/ 210 h 402"/>
              <a:gd name="T64" fmla="*/ 1322 w 1581"/>
              <a:gd name="T65" fmla="*/ 205 h 402"/>
              <a:gd name="T66" fmla="*/ 1300 w 1581"/>
              <a:gd name="T67" fmla="*/ 200 h 402"/>
              <a:gd name="T68" fmla="*/ 1118 w 1581"/>
              <a:gd name="T69" fmla="*/ 142 h 402"/>
              <a:gd name="T70" fmla="*/ 1140 w 1581"/>
              <a:gd name="T71" fmla="*/ 12 h 402"/>
              <a:gd name="T72" fmla="*/ 1137 w 1581"/>
              <a:gd name="T73" fmla="*/ 8 h 402"/>
              <a:gd name="T74" fmla="*/ 1122 w 1581"/>
              <a:gd name="T75" fmla="*/ 3 h 402"/>
              <a:gd name="T76" fmla="*/ 1093 w 1581"/>
              <a:gd name="T77" fmla="*/ 0 h 402"/>
              <a:gd name="T78" fmla="*/ 1084 w 1581"/>
              <a:gd name="T79" fmla="*/ 10 h 402"/>
              <a:gd name="T80" fmla="*/ 991 w 1581"/>
              <a:gd name="T81" fmla="*/ 170 h 402"/>
              <a:gd name="T82" fmla="*/ 976 w 1581"/>
              <a:gd name="T83" fmla="*/ 186 h 402"/>
              <a:gd name="T84" fmla="*/ 966 w 1581"/>
              <a:gd name="T85" fmla="*/ 192 h 402"/>
              <a:gd name="T86" fmla="*/ 879 w 1581"/>
              <a:gd name="T87" fmla="*/ 202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81" h="402">
                <a:moveTo>
                  <a:pt x="805" y="207"/>
                </a:moveTo>
                <a:lnTo>
                  <a:pt x="567" y="197"/>
                </a:lnTo>
                <a:lnTo>
                  <a:pt x="567" y="197"/>
                </a:lnTo>
                <a:lnTo>
                  <a:pt x="558" y="191"/>
                </a:lnTo>
                <a:lnTo>
                  <a:pt x="535" y="177"/>
                </a:lnTo>
                <a:lnTo>
                  <a:pt x="519" y="168"/>
                </a:lnTo>
                <a:lnTo>
                  <a:pt x="501" y="159"/>
                </a:lnTo>
                <a:lnTo>
                  <a:pt x="482" y="150"/>
                </a:lnTo>
                <a:lnTo>
                  <a:pt x="463" y="142"/>
                </a:lnTo>
                <a:lnTo>
                  <a:pt x="463" y="142"/>
                </a:lnTo>
                <a:lnTo>
                  <a:pt x="440" y="137"/>
                </a:lnTo>
                <a:lnTo>
                  <a:pt x="415" y="132"/>
                </a:lnTo>
                <a:lnTo>
                  <a:pt x="389" y="130"/>
                </a:lnTo>
                <a:lnTo>
                  <a:pt x="362" y="127"/>
                </a:lnTo>
                <a:lnTo>
                  <a:pt x="340" y="126"/>
                </a:lnTo>
                <a:lnTo>
                  <a:pt x="319" y="126"/>
                </a:lnTo>
                <a:lnTo>
                  <a:pt x="305" y="127"/>
                </a:lnTo>
                <a:lnTo>
                  <a:pt x="299" y="128"/>
                </a:lnTo>
                <a:lnTo>
                  <a:pt x="299" y="128"/>
                </a:lnTo>
                <a:lnTo>
                  <a:pt x="246" y="163"/>
                </a:lnTo>
                <a:lnTo>
                  <a:pt x="193" y="196"/>
                </a:lnTo>
                <a:lnTo>
                  <a:pt x="193" y="196"/>
                </a:lnTo>
                <a:lnTo>
                  <a:pt x="148" y="207"/>
                </a:lnTo>
                <a:lnTo>
                  <a:pt x="115" y="216"/>
                </a:lnTo>
                <a:lnTo>
                  <a:pt x="92" y="224"/>
                </a:lnTo>
                <a:lnTo>
                  <a:pt x="92" y="224"/>
                </a:lnTo>
                <a:lnTo>
                  <a:pt x="70" y="231"/>
                </a:lnTo>
                <a:lnTo>
                  <a:pt x="40" y="243"/>
                </a:lnTo>
                <a:lnTo>
                  <a:pt x="25" y="249"/>
                </a:lnTo>
                <a:lnTo>
                  <a:pt x="12" y="255"/>
                </a:lnTo>
                <a:lnTo>
                  <a:pt x="4" y="261"/>
                </a:lnTo>
                <a:lnTo>
                  <a:pt x="2" y="263"/>
                </a:lnTo>
                <a:lnTo>
                  <a:pt x="0" y="266"/>
                </a:lnTo>
                <a:lnTo>
                  <a:pt x="0" y="266"/>
                </a:lnTo>
                <a:lnTo>
                  <a:pt x="2" y="273"/>
                </a:lnTo>
                <a:lnTo>
                  <a:pt x="4" y="283"/>
                </a:lnTo>
                <a:lnTo>
                  <a:pt x="8" y="295"/>
                </a:lnTo>
                <a:lnTo>
                  <a:pt x="11" y="309"/>
                </a:lnTo>
                <a:lnTo>
                  <a:pt x="11" y="309"/>
                </a:lnTo>
                <a:lnTo>
                  <a:pt x="11" y="324"/>
                </a:lnTo>
                <a:lnTo>
                  <a:pt x="12" y="332"/>
                </a:lnTo>
                <a:lnTo>
                  <a:pt x="12" y="341"/>
                </a:lnTo>
                <a:lnTo>
                  <a:pt x="14" y="348"/>
                </a:lnTo>
                <a:lnTo>
                  <a:pt x="18" y="356"/>
                </a:lnTo>
                <a:lnTo>
                  <a:pt x="25" y="362"/>
                </a:lnTo>
                <a:lnTo>
                  <a:pt x="32" y="369"/>
                </a:lnTo>
                <a:lnTo>
                  <a:pt x="32" y="369"/>
                </a:lnTo>
                <a:lnTo>
                  <a:pt x="44" y="374"/>
                </a:lnTo>
                <a:lnTo>
                  <a:pt x="54" y="377"/>
                </a:lnTo>
                <a:lnTo>
                  <a:pt x="75" y="384"/>
                </a:lnTo>
                <a:lnTo>
                  <a:pt x="91" y="386"/>
                </a:lnTo>
                <a:lnTo>
                  <a:pt x="98" y="388"/>
                </a:lnTo>
                <a:lnTo>
                  <a:pt x="98" y="388"/>
                </a:lnTo>
                <a:lnTo>
                  <a:pt x="197" y="393"/>
                </a:lnTo>
                <a:lnTo>
                  <a:pt x="271" y="398"/>
                </a:lnTo>
                <a:lnTo>
                  <a:pt x="319" y="402"/>
                </a:lnTo>
                <a:lnTo>
                  <a:pt x="319" y="402"/>
                </a:lnTo>
                <a:lnTo>
                  <a:pt x="340" y="402"/>
                </a:lnTo>
                <a:lnTo>
                  <a:pt x="371" y="402"/>
                </a:lnTo>
                <a:lnTo>
                  <a:pt x="453" y="398"/>
                </a:lnTo>
                <a:lnTo>
                  <a:pt x="561" y="393"/>
                </a:lnTo>
                <a:lnTo>
                  <a:pt x="561" y="393"/>
                </a:lnTo>
                <a:lnTo>
                  <a:pt x="1552" y="319"/>
                </a:lnTo>
                <a:lnTo>
                  <a:pt x="1552" y="319"/>
                </a:lnTo>
                <a:lnTo>
                  <a:pt x="1572" y="315"/>
                </a:lnTo>
                <a:lnTo>
                  <a:pt x="1579" y="313"/>
                </a:lnTo>
                <a:lnTo>
                  <a:pt x="1581" y="311"/>
                </a:lnTo>
                <a:lnTo>
                  <a:pt x="1581" y="310"/>
                </a:lnTo>
                <a:lnTo>
                  <a:pt x="1581" y="310"/>
                </a:lnTo>
                <a:lnTo>
                  <a:pt x="1573" y="308"/>
                </a:lnTo>
                <a:lnTo>
                  <a:pt x="1557" y="305"/>
                </a:lnTo>
                <a:lnTo>
                  <a:pt x="1535" y="301"/>
                </a:lnTo>
                <a:lnTo>
                  <a:pt x="1508" y="300"/>
                </a:lnTo>
                <a:lnTo>
                  <a:pt x="1508" y="300"/>
                </a:lnTo>
                <a:lnTo>
                  <a:pt x="1427" y="304"/>
                </a:lnTo>
                <a:lnTo>
                  <a:pt x="1287" y="310"/>
                </a:lnTo>
                <a:lnTo>
                  <a:pt x="1094" y="320"/>
                </a:lnTo>
                <a:lnTo>
                  <a:pt x="1094" y="320"/>
                </a:lnTo>
                <a:lnTo>
                  <a:pt x="1102" y="316"/>
                </a:lnTo>
                <a:lnTo>
                  <a:pt x="1108" y="311"/>
                </a:lnTo>
                <a:lnTo>
                  <a:pt x="1113" y="305"/>
                </a:lnTo>
                <a:lnTo>
                  <a:pt x="1113" y="305"/>
                </a:lnTo>
                <a:lnTo>
                  <a:pt x="1115" y="302"/>
                </a:lnTo>
                <a:lnTo>
                  <a:pt x="1116" y="297"/>
                </a:lnTo>
                <a:lnTo>
                  <a:pt x="1116" y="285"/>
                </a:lnTo>
                <a:lnTo>
                  <a:pt x="1113" y="267"/>
                </a:lnTo>
                <a:lnTo>
                  <a:pt x="1113" y="267"/>
                </a:lnTo>
                <a:lnTo>
                  <a:pt x="1115" y="263"/>
                </a:lnTo>
                <a:lnTo>
                  <a:pt x="1118" y="257"/>
                </a:lnTo>
                <a:lnTo>
                  <a:pt x="1123" y="249"/>
                </a:lnTo>
                <a:lnTo>
                  <a:pt x="1140" y="243"/>
                </a:lnTo>
                <a:lnTo>
                  <a:pt x="1319" y="215"/>
                </a:lnTo>
                <a:lnTo>
                  <a:pt x="1319" y="215"/>
                </a:lnTo>
                <a:lnTo>
                  <a:pt x="1324" y="214"/>
                </a:lnTo>
                <a:lnTo>
                  <a:pt x="1327" y="211"/>
                </a:lnTo>
                <a:lnTo>
                  <a:pt x="1327" y="210"/>
                </a:lnTo>
                <a:lnTo>
                  <a:pt x="1327" y="208"/>
                </a:lnTo>
                <a:lnTo>
                  <a:pt x="1327" y="208"/>
                </a:lnTo>
                <a:lnTo>
                  <a:pt x="1322" y="205"/>
                </a:lnTo>
                <a:lnTo>
                  <a:pt x="1315" y="202"/>
                </a:lnTo>
                <a:lnTo>
                  <a:pt x="1308" y="200"/>
                </a:lnTo>
                <a:lnTo>
                  <a:pt x="1300" y="200"/>
                </a:lnTo>
                <a:lnTo>
                  <a:pt x="1300" y="200"/>
                </a:lnTo>
                <a:lnTo>
                  <a:pt x="1106" y="220"/>
                </a:lnTo>
                <a:lnTo>
                  <a:pt x="1118" y="142"/>
                </a:lnTo>
                <a:lnTo>
                  <a:pt x="1118" y="142"/>
                </a:lnTo>
                <a:lnTo>
                  <a:pt x="1130" y="78"/>
                </a:lnTo>
                <a:lnTo>
                  <a:pt x="1140" y="12"/>
                </a:lnTo>
                <a:lnTo>
                  <a:pt x="1140" y="12"/>
                </a:lnTo>
                <a:lnTo>
                  <a:pt x="1139" y="9"/>
                </a:lnTo>
                <a:lnTo>
                  <a:pt x="1137" y="8"/>
                </a:lnTo>
                <a:lnTo>
                  <a:pt x="1132" y="5"/>
                </a:lnTo>
                <a:lnTo>
                  <a:pt x="1132" y="5"/>
                </a:lnTo>
                <a:lnTo>
                  <a:pt x="1122" y="3"/>
                </a:lnTo>
                <a:lnTo>
                  <a:pt x="1109" y="0"/>
                </a:lnTo>
                <a:lnTo>
                  <a:pt x="1098" y="0"/>
                </a:lnTo>
                <a:lnTo>
                  <a:pt x="1093" y="0"/>
                </a:lnTo>
                <a:lnTo>
                  <a:pt x="1090" y="1"/>
                </a:lnTo>
                <a:lnTo>
                  <a:pt x="1090" y="1"/>
                </a:lnTo>
                <a:lnTo>
                  <a:pt x="1084" y="10"/>
                </a:lnTo>
                <a:lnTo>
                  <a:pt x="1071" y="31"/>
                </a:lnTo>
                <a:lnTo>
                  <a:pt x="1038" y="88"/>
                </a:lnTo>
                <a:lnTo>
                  <a:pt x="991" y="170"/>
                </a:lnTo>
                <a:lnTo>
                  <a:pt x="991" y="170"/>
                </a:lnTo>
                <a:lnTo>
                  <a:pt x="985" y="178"/>
                </a:lnTo>
                <a:lnTo>
                  <a:pt x="976" y="186"/>
                </a:lnTo>
                <a:lnTo>
                  <a:pt x="971" y="189"/>
                </a:lnTo>
                <a:lnTo>
                  <a:pt x="966" y="192"/>
                </a:lnTo>
                <a:lnTo>
                  <a:pt x="966" y="192"/>
                </a:lnTo>
                <a:lnTo>
                  <a:pt x="954" y="195"/>
                </a:lnTo>
                <a:lnTo>
                  <a:pt x="934" y="197"/>
                </a:lnTo>
                <a:lnTo>
                  <a:pt x="879" y="202"/>
                </a:lnTo>
                <a:lnTo>
                  <a:pt x="805" y="207"/>
                </a:lnTo>
                <a:lnTo>
                  <a:pt x="805" y="2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1B41BB60-C1D1-47A2-9679-F0A0B6EA1746}"/>
              </a:ext>
            </a:extLst>
          </p:cNvPr>
          <p:cNvSpPr>
            <a:spLocks/>
          </p:cNvSpPr>
          <p:nvPr/>
        </p:nvSpPr>
        <p:spPr bwMode="auto">
          <a:xfrm>
            <a:off x="4171708" y="5374529"/>
            <a:ext cx="1616050" cy="455883"/>
          </a:xfrm>
          <a:custGeom>
            <a:avLst/>
            <a:gdLst>
              <a:gd name="T0" fmla="*/ 929 w 2251"/>
              <a:gd name="T1" fmla="*/ 337 h 635"/>
              <a:gd name="T2" fmla="*/ 594 w 2251"/>
              <a:gd name="T3" fmla="*/ 353 h 635"/>
              <a:gd name="T4" fmla="*/ 497 w 2251"/>
              <a:gd name="T5" fmla="*/ 354 h 635"/>
              <a:gd name="T6" fmla="*/ 420 w 2251"/>
              <a:gd name="T7" fmla="*/ 346 h 635"/>
              <a:gd name="T8" fmla="*/ 388 w 2251"/>
              <a:gd name="T9" fmla="*/ 335 h 635"/>
              <a:gd name="T10" fmla="*/ 364 w 2251"/>
              <a:gd name="T11" fmla="*/ 318 h 635"/>
              <a:gd name="T12" fmla="*/ 344 w 2251"/>
              <a:gd name="T13" fmla="*/ 294 h 635"/>
              <a:gd name="T14" fmla="*/ 308 w 2251"/>
              <a:gd name="T15" fmla="*/ 245 h 635"/>
              <a:gd name="T16" fmla="*/ 279 w 2251"/>
              <a:gd name="T17" fmla="*/ 186 h 635"/>
              <a:gd name="T18" fmla="*/ 235 w 2251"/>
              <a:gd name="T19" fmla="*/ 80 h 635"/>
              <a:gd name="T20" fmla="*/ 207 w 2251"/>
              <a:gd name="T21" fmla="*/ 35 h 635"/>
              <a:gd name="T22" fmla="*/ 175 w 2251"/>
              <a:gd name="T23" fmla="*/ 6 h 635"/>
              <a:gd name="T24" fmla="*/ 156 w 2251"/>
              <a:gd name="T25" fmla="*/ 0 h 635"/>
              <a:gd name="T26" fmla="*/ 144 w 2251"/>
              <a:gd name="T27" fmla="*/ 1 h 635"/>
              <a:gd name="T28" fmla="*/ 127 w 2251"/>
              <a:gd name="T29" fmla="*/ 12 h 635"/>
              <a:gd name="T30" fmla="*/ 105 w 2251"/>
              <a:gd name="T31" fmla="*/ 45 h 635"/>
              <a:gd name="T32" fmla="*/ 80 w 2251"/>
              <a:gd name="T33" fmla="*/ 116 h 635"/>
              <a:gd name="T34" fmla="*/ 54 w 2251"/>
              <a:gd name="T35" fmla="*/ 240 h 635"/>
              <a:gd name="T36" fmla="*/ 30 w 2251"/>
              <a:gd name="T37" fmla="*/ 418 h 635"/>
              <a:gd name="T38" fmla="*/ 16 w 2251"/>
              <a:gd name="T39" fmla="*/ 435 h 635"/>
              <a:gd name="T40" fmla="*/ 15 w 2251"/>
              <a:gd name="T41" fmla="*/ 444 h 635"/>
              <a:gd name="T42" fmla="*/ 0 w 2251"/>
              <a:gd name="T43" fmla="*/ 463 h 635"/>
              <a:gd name="T44" fmla="*/ 83 w 2251"/>
              <a:gd name="T45" fmla="*/ 574 h 635"/>
              <a:gd name="T46" fmla="*/ 489 w 2251"/>
              <a:gd name="T47" fmla="*/ 606 h 635"/>
              <a:gd name="T48" fmla="*/ 682 w 2251"/>
              <a:gd name="T49" fmla="*/ 626 h 635"/>
              <a:gd name="T50" fmla="*/ 810 w 2251"/>
              <a:gd name="T51" fmla="*/ 635 h 635"/>
              <a:gd name="T52" fmla="*/ 950 w 2251"/>
              <a:gd name="T53" fmla="*/ 632 h 635"/>
              <a:gd name="T54" fmla="*/ 1186 w 2251"/>
              <a:gd name="T55" fmla="*/ 613 h 635"/>
              <a:gd name="T56" fmla="*/ 1270 w 2251"/>
              <a:gd name="T57" fmla="*/ 607 h 635"/>
              <a:gd name="T58" fmla="*/ 1566 w 2251"/>
              <a:gd name="T59" fmla="*/ 607 h 635"/>
              <a:gd name="T60" fmla="*/ 1703 w 2251"/>
              <a:gd name="T61" fmla="*/ 598 h 635"/>
              <a:gd name="T62" fmla="*/ 1908 w 2251"/>
              <a:gd name="T63" fmla="*/ 573 h 635"/>
              <a:gd name="T64" fmla="*/ 1975 w 2251"/>
              <a:gd name="T65" fmla="*/ 562 h 635"/>
              <a:gd name="T66" fmla="*/ 2105 w 2251"/>
              <a:gd name="T67" fmla="*/ 542 h 635"/>
              <a:gd name="T68" fmla="*/ 2183 w 2251"/>
              <a:gd name="T69" fmla="*/ 520 h 635"/>
              <a:gd name="T70" fmla="*/ 2205 w 2251"/>
              <a:gd name="T71" fmla="*/ 508 h 635"/>
              <a:gd name="T72" fmla="*/ 2248 w 2251"/>
              <a:gd name="T73" fmla="*/ 466 h 635"/>
              <a:gd name="T74" fmla="*/ 2251 w 2251"/>
              <a:gd name="T75" fmla="*/ 452 h 635"/>
              <a:gd name="T76" fmla="*/ 2242 w 2251"/>
              <a:gd name="T77" fmla="*/ 434 h 635"/>
              <a:gd name="T78" fmla="*/ 2210 w 2251"/>
              <a:gd name="T79" fmla="*/ 406 h 635"/>
              <a:gd name="T80" fmla="*/ 2135 w 2251"/>
              <a:gd name="T81" fmla="*/ 364 h 635"/>
              <a:gd name="T82" fmla="*/ 2032 w 2251"/>
              <a:gd name="T83" fmla="*/ 332 h 635"/>
              <a:gd name="T84" fmla="*/ 1950 w 2251"/>
              <a:gd name="T85" fmla="*/ 321 h 635"/>
              <a:gd name="T86" fmla="*/ 1864 w 2251"/>
              <a:gd name="T87" fmla="*/ 313 h 635"/>
              <a:gd name="T88" fmla="*/ 1824 w 2251"/>
              <a:gd name="T89" fmla="*/ 315 h 635"/>
              <a:gd name="T90" fmla="*/ 1791 w 2251"/>
              <a:gd name="T91" fmla="*/ 289 h 635"/>
              <a:gd name="T92" fmla="*/ 1742 w 2251"/>
              <a:gd name="T93" fmla="*/ 268 h 635"/>
              <a:gd name="T94" fmla="*/ 1669 w 2251"/>
              <a:gd name="T95" fmla="*/ 247 h 635"/>
              <a:gd name="T96" fmla="*/ 1565 w 2251"/>
              <a:gd name="T97" fmla="*/ 235 h 635"/>
              <a:gd name="T98" fmla="*/ 1479 w 2251"/>
              <a:gd name="T99" fmla="*/ 233 h 635"/>
              <a:gd name="T100" fmla="*/ 1364 w 2251"/>
              <a:gd name="T101" fmla="*/ 246 h 635"/>
              <a:gd name="T102" fmla="*/ 1272 w 2251"/>
              <a:gd name="T103" fmla="*/ 269 h 635"/>
              <a:gd name="T104" fmla="*/ 1204 w 2251"/>
              <a:gd name="T105" fmla="*/ 294 h 635"/>
              <a:gd name="T106" fmla="*/ 1147 w 2251"/>
              <a:gd name="T107" fmla="*/ 324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51" h="635">
                <a:moveTo>
                  <a:pt x="1147" y="324"/>
                </a:moveTo>
                <a:lnTo>
                  <a:pt x="1147" y="324"/>
                </a:lnTo>
                <a:lnTo>
                  <a:pt x="929" y="337"/>
                </a:lnTo>
                <a:lnTo>
                  <a:pt x="746" y="348"/>
                </a:lnTo>
                <a:lnTo>
                  <a:pt x="663" y="351"/>
                </a:lnTo>
                <a:lnTo>
                  <a:pt x="594" y="353"/>
                </a:lnTo>
                <a:lnTo>
                  <a:pt x="594" y="353"/>
                </a:lnTo>
                <a:lnTo>
                  <a:pt x="541" y="354"/>
                </a:lnTo>
                <a:lnTo>
                  <a:pt x="497" y="354"/>
                </a:lnTo>
                <a:lnTo>
                  <a:pt x="461" y="351"/>
                </a:lnTo>
                <a:lnTo>
                  <a:pt x="431" y="349"/>
                </a:lnTo>
                <a:lnTo>
                  <a:pt x="420" y="346"/>
                </a:lnTo>
                <a:lnTo>
                  <a:pt x="409" y="343"/>
                </a:lnTo>
                <a:lnTo>
                  <a:pt x="398" y="339"/>
                </a:lnTo>
                <a:lnTo>
                  <a:pt x="388" y="335"/>
                </a:lnTo>
                <a:lnTo>
                  <a:pt x="381" y="330"/>
                </a:lnTo>
                <a:lnTo>
                  <a:pt x="372" y="325"/>
                </a:lnTo>
                <a:lnTo>
                  <a:pt x="364" y="318"/>
                </a:lnTo>
                <a:lnTo>
                  <a:pt x="356" y="311"/>
                </a:lnTo>
                <a:lnTo>
                  <a:pt x="356" y="311"/>
                </a:lnTo>
                <a:lnTo>
                  <a:pt x="344" y="294"/>
                </a:lnTo>
                <a:lnTo>
                  <a:pt x="331" y="278"/>
                </a:lnTo>
                <a:lnTo>
                  <a:pt x="320" y="261"/>
                </a:lnTo>
                <a:lnTo>
                  <a:pt x="308" y="245"/>
                </a:lnTo>
                <a:lnTo>
                  <a:pt x="292" y="213"/>
                </a:lnTo>
                <a:lnTo>
                  <a:pt x="279" y="186"/>
                </a:lnTo>
                <a:lnTo>
                  <a:pt x="279" y="186"/>
                </a:lnTo>
                <a:lnTo>
                  <a:pt x="262" y="143"/>
                </a:lnTo>
                <a:lnTo>
                  <a:pt x="250" y="113"/>
                </a:lnTo>
                <a:lnTo>
                  <a:pt x="235" y="80"/>
                </a:lnTo>
                <a:lnTo>
                  <a:pt x="226" y="64"/>
                </a:lnTo>
                <a:lnTo>
                  <a:pt x="217" y="49"/>
                </a:lnTo>
                <a:lnTo>
                  <a:pt x="207" y="35"/>
                </a:lnTo>
                <a:lnTo>
                  <a:pt x="196" y="22"/>
                </a:lnTo>
                <a:lnTo>
                  <a:pt x="186" y="12"/>
                </a:lnTo>
                <a:lnTo>
                  <a:pt x="175" y="6"/>
                </a:lnTo>
                <a:lnTo>
                  <a:pt x="168" y="2"/>
                </a:lnTo>
                <a:lnTo>
                  <a:pt x="162" y="1"/>
                </a:lnTo>
                <a:lnTo>
                  <a:pt x="156" y="0"/>
                </a:lnTo>
                <a:lnTo>
                  <a:pt x="149" y="0"/>
                </a:lnTo>
                <a:lnTo>
                  <a:pt x="149" y="0"/>
                </a:lnTo>
                <a:lnTo>
                  <a:pt x="144" y="1"/>
                </a:lnTo>
                <a:lnTo>
                  <a:pt x="138" y="3"/>
                </a:lnTo>
                <a:lnTo>
                  <a:pt x="132" y="7"/>
                </a:lnTo>
                <a:lnTo>
                  <a:pt x="127" y="12"/>
                </a:lnTo>
                <a:lnTo>
                  <a:pt x="120" y="20"/>
                </a:lnTo>
                <a:lnTo>
                  <a:pt x="115" y="28"/>
                </a:lnTo>
                <a:lnTo>
                  <a:pt x="105" y="45"/>
                </a:lnTo>
                <a:lnTo>
                  <a:pt x="96" y="67"/>
                </a:lnTo>
                <a:lnTo>
                  <a:pt x="87" y="91"/>
                </a:lnTo>
                <a:lnTo>
                  <a:pt x="80" y="116"/>
                </a:lnTo>
                <a:lnTo>
                  <a:pt x="73" y="143"/>
                </a:lnTo>
                <a:lnTo>
                  <a:pt x="62" y="194"/>
                </a:lnTo>
                <a:lnTo>
                  <a:pt x="54" y="240"/>
                </a:lnTo>
                <a:lnTo>
                  <a:pt x="47" y="283"/>
                </a:lnTo>
                <a:lnTo>
                  <a:pt x="30" y="418"/>
                </a:lnTo>
                <a:lnTo>
                  <a:pt x="30" y="418"/>
                </a:lnTo>
                <a:lnTo>
                  <a:pt x="27" y="420"/>
                </a:lnTo>
                <a:lnTo>
                  <a:pt x="21" y="426"/>
                </a:lnTo>
                <a:lnTo>
                  <a:pt x="16" y="435"/>
                </a:lnTo>
                <a:lnTo>
                  <a:pt x="15" y="440"/>
                </a:lnTo>
                <a:lnTo>
                  <a:pt x="15" y="444"/>
                </a:lnTo>
                <a:lnTo>
                  <a:pt x="15" y="444"/>
                </a:lnTo>
                <a:lnTo>
                  <a:pt x="20" y="454"/>
                </a:lnTo>
                <a:lnTo>
                  <a:pt x="21" y="457"/>
                </a:lnTo>
                <a:lnTo>
                  <a:pt x="0" y="463"/>
                </a:lnTo>
                <a:lnTo>
                  <a:pt x="6" y="569"/>
                </a:lnTo>
                <a:lnTo>
                  <a:pt x="6" y="569"/>
                </a:lnTo>
                <a:lnTo>
                  <a:pt x="83" y="574"/>
                </a:lnTo>
                <a:lnTo>
                  <a:pt x="266" y="588"/>
                </a:lnTo>
                <a:lnTo>
                  <a:pt x="377" y="597"/>
                </a:lnTo>
                <a:lnTo>
                  <a:pt x="489" y="606"/>
                </a:lnTo>
                <a:lnTo>
                  <a:pt x="593" y="616"/>
                </a:lnTo>
                <a:lnTo>
                  <a:pt x="682" y="626"/>
                </a:lnTo>
                <a:lnTo>
                  <a:pt x="682" y="626"/>
                </a:lnTo>
                <a:lnTo>
                  <a:pt x="721" y="631"/>
                </a:lnTo>
                <a:lnTo>
                  <a:pt x="764" y="633"/>
                </a:lnTo>
                <a:lnTo>
                  <a:pt x="810" y="635"/>
                </a:lnTo>
                <a:lnTo>
                  <a:pt x="856" y="635"/>
                </a:lnTo>
                <a:lnTo>
                  <a:pt x="903" y="633"/>
                </a:lnTo>
                <a:lnTo>
                  <a:pt x="950" y="632"/>
                </a:lnTo>
                <a:lnTo>
                  <a:pt x="1040" y="626"/>
                </a:lnTo>
                <a:lnTo>
                  <a:pt x="1121" y="620"/>
                </a:lnTo>
                <a:lnTo>
                  <a:pt x="1186" y="613"/>
                </a:lnTo>
                <a:lnTo>
                  <a:pt x="1246" y="607"/>
                </a:lnTo>
                <a:lnTo>
                  <a:pt x="1246" y="607"/>
                </a:lnTo>
                <a:lnTo>
                  <a:pt x="1270" y="607"/>
                </a:lnTo>
                <a:lnTo>
                  <a:pt x="1336" y="608"/>
                </a:lnTo>
                <a:lnTo>
                  <a:pt x="1438" y="608"/>
                </a:lnTo>
                <a:lnTo>
                  <a:pt x="1566" y="607"/>
                </a:lnTo>
                <a:lnTo>
                  <a:pt x="1566" y="607"/>
                </a:lnTo>
                <a:lnTo>
                  <a:pt x="1636" y="603"/>
                </a:lnTo>
                <a:lnTo>
                  <a:pt x="1703" y="598"/>
                </a:lnTo>
                <a:lnTo>
                  <a:pt x="1767" y="592"/>
                </a:lnTo>
                <a:lnTo>
                  <a:pt x="1822" y="585"/>
                </a:lnTo>
                <a:lnTo>
                  <a:pt x="1908" y="573"/>
                </a:lnTo>
                <a:lnTo>
                  <a:pt x="1939" y="567"/>
                </a:lnTo>
                <a:lnTo>
                  <a:pt x="1939" y="567"/>
                </a:lnTo>
                <a:lnTo>
                  <a:pt x="1975" y="562"/>
                </a:lnTo>
                <a:lnTo>
                  <a:pt x="2013" y="557"/>
                </a:lnTo>
                <a:lnTo>
                  <a:pt x="2057" y="551"/>
                </a:lnTo>
                <a:lnTo>
                  <a:pt x="2105" y="542"/>
                </a:lnTo>
                <a:lnTo>
                  <a:pt x="2148" y="532"/>
                </a:lnTo>
                <a:lnTo>
                  <a:pt x="2167" y="527"/>
                </a:lnTo>
                <a:lnTo>
                  <a:pt x="2183" y="520"/>
                </a:lnTo>
                <a:lnTo>
                  <a:pt x="2196" y="514"/>
                </a:lnTo>
                <a:lnTo>
                  <a:pt x="2205" y="508"/>
                </a:lnTo>
                <a:lnTo>
                  <a:pt x="2205" y="508"/>
                </a:lnTo>
                <a:lnTo>
                  <a:pt x="2232" y="485"/>
                </a:lnTo>
                <a:lnTo>
                  <a:pt x="2242" y="476"/>
                </a:lnTo>
                <a:lnTo>
                  <a:pt x="2248" y="466"/>
                </a:lnTo>
                <a:lnTo>
                  <a:pt x="2249" y="462"/>
                </a:lnTo>
                <a:lnTo>
                  <a:pt x="2251" y="457"/>
                </a:lnTo>
                <a:lnTo>
                  <a:pt x="2251" y="452"/>
                </a:lnTo>
                <a:lnTo>
                  <a:pt x="2248" y="447"/>
                </a:lnTo>
                <a:lnTo>
                  <a:pt x="2246" y="440"/>
                </a:lnTo>
                <a:lnTo>
                  <a:pt x="2242" y="434"/>
                </a:lnTo>
                <a:lnTo>
                  <a:pt x="2228" y="420"/>
                </a:lnTo>
                <a:lnTo>
                  <a:pt x="2228" y="420"/>
                </a:lnTo>
                <a:lnTo>
                  <a:pt x="2210" y="406"/>
                </a:lnTo>
                <a:lnTo>
                  <a:pt x="2188" y="391"/>
                </a:lnTo>
                <a:lnTo>
                  <a:pt x="2163" y="377"/>
                </a:lnTo>
                <a:lnTo>
                  <a:pt x="2135" y="364"/>
                </a:lnTo>
                <a:lnTo>
                  <a:pt x="2105" y="353"/>
                </a:lnTo>
                <a:lnTo>
                  <a:pt x="2069" y="343"/>
                </a:lnTo>
                <a:lnTo>
                  <a:pt x="2032" y="332"/>
                </a:lnTo>
                <a:lnTo>
                  <a:pt x="1990" y="326"/>
                </a:lnTo>
                <a:lnTo>
                  <a:pt x="1990" y="326"/>
                </a:lnTo>
                <a:lnTo>
                  <a:pt x="1950" y="321"/>
                </a:lnTo>
                <a:lnTo>
                  <a:pt x="1915" y="317"/>
                </a:lnTo>
                <a:lnTo>
                  <a:pt x="1887" y="315"/>
                </a:lnTo>
                <a:lnTo>
                  <a:pt x="1864" y="313"/>
                </a:lnTo>
                <a:lnTo>
                  <a:pt x="1834" y="313"/>
                </a:lnTo>
                <a:lnTo>
                  <a:pt x="1824" y="315"/>
                </a:lnTo>
                <a:lnTo>
                  <a:pt x="1824" y="315"/>
                </a:lnTo>
                <a:lnTo>
                  <a:pt x="1820" y="311"/>
                </a:lnTo>
                <a:lnTo>
                  <a:pt x="1810" y="302"/>
                </a:lnTo>
                <a:lnTo>
                  <a:pt x="1791" y="289"/>
                </a:lnTo>
                <a:lnTo>
                  <a:pt x="1777" y="282"/>
                </a:lnTo>
                <a:lnTo>
                  <a:pt x="1762" y="274"/>
                </a:lnTo>
                <a:lnTo>
                  <a:pt x="1742" y="268"/>
                </a:lnTo>
                <a:lnTo>
                  <a:pt x="1721" y="260"/>
                </a:lnTo>
                <a:lnTo>
                  <a:pt x="1697" y="252"/>
                </a:lnTo>
                <a:lnTo>
                  <a:pt x="1669" y="247"/>
                </a:lnTo>
                <a:lnTo>
                  <a:pt x="1637" y="241"/>
                </a:lnTo>
                <a:lnTo>
                  <a:pt x="1603" y="237"/>
                </a:lnTo>
                <a:lnTo>
                  <a:pt x="1565" y="235"/>
                </a:lnTo>
                <a:lnTo>
                  <a:pt x="1523" y="232"/>
                </a:lnTo>
                <a:lnTo>
                  <a:pt x="1523" y="232"/>
                </a:lnTo>
                <a:lnTo>
                  <a:pt x="1479" y="233"/>
                </a:lnTo>
                <a:lnTo>
                  <a:pt x="1439" y="236"/>
                </a:lnTo>
                <a:lnTo>
                  <a:pt x="1399" y="240"/>
                </a:lnTo>
                <a:lnTo>
                  <a:pt x="1364" y="246"/>
                </a:lnTo>
                <a:lnTo>
                  <a:pt x="1331" y="252"/>
                </a:lnTo>
                <a:lnTo>
                  <a:pt x="1300" y="260"/>
                </a:lnTo>
                <a:lnTo>
                  <a:pt x="1272" y="269"/>
                </a:lnTo>
                <a:lnTo>
                  <a:pt x="1246" y="278"/>
                </a:lnTo>
                <a:lnTo>
                  <a:pt x="1224" y="285"/>
                </a:lnTo>
                <a:lnTo>
                  <a:pt x="1204" y="294"/>
                </a:lnTo>
                <a:lnTo>
                  <a:pt x="1173" y="310"/>
                </a:lnTo>
                <a:lnTo>
                  <a:pt x="1154" y="320"/>
                </a:lnTo>
                <a:lnTo>
                  <a:pt x="1147" y="324"/>
                </a:lnTo>
                <a:lnTo>
                  <a:pt x="1147" y="3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407EC318-4329-40AF-B346-72638D3669D1}"/>
              </a:ext>
            </a:extLst>
          </p:cNvPr>
          <p:cNvSpPr>
            <a:spLocks noEditPoints="1"/>
          </p:cNvSpPr>
          <p:nvPr/>
        </p:nvSpPr>
        <p:spPr bwMode="auto">
          <a:xfrm>
            <a:off x="346691" y="4909933"/>
            <a:ext cx="1796666" cy="733835"/>
          </a:xfrm>
          <a:custGeom>
            <a:avLst/>
            <a:gdLst>
              <a:gd name="T0" fmla="*/ 193 w 1753"/>
              <a:gd name="T1" fmla="*/ 448 h 716"/>
              <a:gd name="T2" fmla="*/ 150 w 1753"/>
              <a:gd name="T3" fmla="*/ 452 h 716"/>
              <a:gd name="T4" fmla="*/ 167 w 1753"/>
              <a:gd name="T5" fmla="*/ 457 h 716"/>
              <a:gd name="T6" fmla="*/ 553 w 1753"/>
              <a:gd name="T7" fmla="*/ 522 h 716"/>
              <a:gd name="T8" fmla="*/ 559 w 1753"/>
              <a:gd name="T9" fmla="*/ 544 h 716"/>
              <a:gd name="T10" fmla="*/ 559 w 1753"/>
              <a:gd name="T11" fmla="*/ 554 h 716"/>
              <a:gd name="T12" fmla="*/ 548 w 1753"/>
              <a:gd name="T13" fmla="*/ 587 h 716"/>
              <a:gd name="T14" fmla="*/ 545 w 1753"/>
              <a:gd name="T15" fmla="*/ 611 h 716"/>
              <a:gd name="T16" fmla="*/ 549 w 1753"/>
              <a:gd name="T17" fmla="*/ 631 h 716"/>
              <a:gd name="T18" fmla="*/ 558 w 1753"/>
              <a:gd name="T19" fmla="*/ 646 h 716"/>
              <a:gd name="T20" fmla="*/ 573 w 1753"/>
              <a:gd name="T21" fmla="*/ 657 h 716"/>
              <a:gd name="T22" fmla="*/ 83 w 1753"/>
              <a:gd name="T23" fmla="*/ 644 h 716"/>
              <a:gd name="T24" fmla="*/ 3 w 1753"/>
              <a:gd name="T25" fmla="*/ 649 h 716"/>
              <a:gd name="T26" fmla="*/ 106 w 1753"/>
              <a:gd name="T27" fmla="*/ 658 h 716"/>
              <a:gd name="T28" fmla="*/ 664 w 1753"/>
              <a:gd name="T29" fmla="*/ 696 h 716"/>
              <a:gd name="T30" fmla="*/ 710 w 1753"/>
              <a:gd name="T31" fmla="*/ 709 h 716"/>
              <a:gd name="T32" fmla="*/ 752 w 1753"/>
              <a:gd name="T33" fmla="*/ 714 h 716"/>
              <a:gd name="T34" fmla="*/ 845 w 1753"/>
              <a:gd name="T35" fmla="*/ 715 h 716"/>
              <a:gd name="T36" fmla="*/ 887 w 1753"/>
              <a:gd name="T37" fmla="*/ 712 h 716"/>
              <a:gd name="T38" fmla="*/ 1715 w 1753"/>
              <a:gd name="T39" fmla="*/ 707 h 716"/>
              <a:gd name="T40" fmla="*/ 1753 w 1753"/>
              <a:gd name="T41" fmla="*/ 705 h 716"/>
              <a:gd name="T42" fmla="*/ 1740 w 1753"/>
              <a:gd name="T43" fmla="*/ 693 h 716"/>
              <a:gd name="T44" fmla="*/ 1713 w 1753"/>
              <a:gd name="T45" fmla="*/ 685 h 716"/>
              <a:gd name="T46" fmla="*/ 925 w 1753"/>
              <a:gd name="T47" fmla="*/ 676 h 716"/>
              <a:gd name="T48" fmla="*/ 922 w 1753"/>
              <a:gd name="T49" fmla="*/ 631 h 716"/>
              <a:gd name="T50" fmla="*/ 916 w 1753"/>
              <a:gd name="T51" fmla="*/ 603 h 716"/>
              <a:gd name="T52" fmla="*/ 908 w 1753"/>
              <a:gd name="T53" fmla="*/ 589 h 716"/>
              <a:gd name="T54" fmla="*/ 900 w 1753"/>
              <a:gd name="T55" fmla="*/ 566 h 716"/>
              <a:gd name="T56" fmla="*/ 892 w 1753"/>
              <a:gd name="T57" fmla="*/ 542 h 716"/>
              <a:gd name="T58" fmla="*/ 877 w 1753"/>
              <a:gd name="T59" fmla="*/ 528 h 716"/>
              <a:gd name="T60" fmla="*/ 859 w 1753"/>
              <a:gd name="T61" fmla="*/ 523 h 716"/>
              <a:gd name="T62" fmla="*/ 842 w 1753"/>
              <a:gd name="T63" fmla="*/ 524 h 716"/>
              <a:gd name="T64" fmla="*/ 826 w 1753"/>
              <a:gd name="T65" fmla="*/ 535 h 716"/>
              <a:gd name="T66" fmla="*/ 807 w 1753"/>
              <a:gd name="T67" fmla="*/ 544 h 716"/>
              <a:gd name="T68" fmla="*/ 738 w 1753"/>
              <a:gd name="T69" fmla="*/ 510 h 716"/>
              <a:gd name="T70" fmla="*/ 986 w 1753"/>
              <a:gd name="T71" fmla="*/ 450 h 716"/>
              <a:gd name="T72" fmla="*/ 994 w 1753"/>
              <a:gd name="T73" fmla="*/ 443 h 716"/>
              <a:gd name="T74" fmla="*/ 991 w 1753"/>
              <a:gd name="T75" fmla="*/ 439 h 716"/>
              <a:gd name="T76" fmla="*/ 717 w 1753"/>
              <a:gd name="T77" fmla="*/ 491 h 716"/>
              <a:gd name="T78" fmla="*/ 709 w 1753"/>
              <a:gd name="T79" fmla="*/ 486 h 716"/>
              <a:gd name="T80" fmla="*/ 699 w 1753"/>
              <a:gd name="T81" fmla="*/ 471 h 716"/>
              <a:gd name="T82" fmla="*/ 658 w 1753"/>
              <a:gd name="T83" fmla="*/ 270 h 716"/>
              <a:gd name="T84" fmla="*/ 619 w 1753"/>
              <a:gd name="T85" fmla="*/ 72 h 716"/>
              <a:gd name="T86" fmla="*/ 611 w 1753"/>
              <a:gd name="T87" fmla="*/ 51 h 716"/>
              <a:gd name="T88" fmla="*/ 584 w 1753"/>
              <a:gd name="T89" fmla="*/ 19 h 716"/>
              <a:gd name="T90" fmla="*/ 568 w 1753"/>
              <a:gd name="T91" fmla="*/ 2 h 716"/>
              <a:gd name="T92" fmla="*/ 564 w 1753"/>
              <a:gd name="T93" fmla="*/ 0 h 716"/>
              <a:gd name="T94" fmla="*/ 563 w 1753"/>
              <a:gd name="T95" fmla="*/ 1 h 716"/>
              <a:gd name="T96" fmla="*/ 590 w 1753"/>
              <a:gd name="T97" fmla="*/ 451 h 716"/>
              <a:gd name="T98" fmla="*/ 586 w 1753"/>
              <a:gd name="T99" fmla="*/ 481 h 716"/>
              <a:gd name="T100" fmla="*/ 577 w 1753"/>
              <a:gd name="T101" fmla="*/ 489 h 716"/>
              <a:gd name="T102" fmla="*/ 570 w 1753"/>
              <a:gd name="T103" fmla="*/ 491 h 716"/>
              <a:gd name="T104" fmla="*/ 551 w 1753"/>
              <a:gd name="T105" fmla="*/ 498 h 716"/>
              <a:gd name="T106" fmla="*/ 567 w 1753"/>
              <a:gd name="T107" fmla="*/ 665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53" h="716">
                <a:moveTo>
                  <a:pt x="551" y="498"/>
                </a:moveTo>
                <a:lnTo>
                  <a:pt x="193" y="448"/>
                </a:lnTo>
                <a:lnTo>
                  <a:pt x="193" y="448"/>
                </a:lnTo>
                <a:lnTo>
                  <a:pt x="170" y="450"/>
                </a:lnTo>
                <a:lnTo>
                  <a:pt x="155" y="451"/>
                </a:lnTo>
                <a:lnTo>
                  <a:pt x="150" y="452"/>
                </a:lnTo>
                <a:lnTo>
                  <a:pt x="149" y="453"/>
                </a:lnTo>
                <a:lnTo>
                  <a:pt x="149" y="453"/>
                </a:lnTo>
                <a:lnTo>
                  <a:pt x="167" y="457"/>
                </a:lnTo>
                <a:lnTo>
                  <a:pt x="212" y="465"/>
                </a:lnTo>
                <a:lnTo>
                  <a:pt x="351" y="489"/>
                </a:lnTo>
                <a:lnTo>
                  <a:pt x="553" y="522"/>
                </a:lnTo>
                <a:lnTo>
                  <a:pt x="553" y="522"/>
                </a:lnTo>
                <a:lnTo>
                  <a:pt x="557" y="533"/>
                </a:lnTo>
                <a:lnTo>
                  <a:pt x="559" y="544"/>
                </a:lnTo>
                <a:lnTo>
                  <a:pt x="559" y="549"/>
                </a:lnTo>
                <a:lnTo>
                  <a:pt x="559" y="554"/>
                </a:lnTo>
                <a:lnTo>
                  <a:pt x="559" y="554"/>
                </a:lnTo>
                <a:lnTo>
                  <a:pt x="557" y="564"/>
                </a:lnTo>
                <a:lnTo>
                  <a:pt x="553" y="574"/>
                </a:lnTo>
                <a:lnTo>
                  <a:pt x="548" y="587"/>
                </a:lnTo>
                <a:lnTo>
                  <a:pt x="545" y="602"/>
                </a:lnTo>
                <a:lnTo>
                  <a:pt x="545" y="602"/>
                </a:lnTo>
                <a:lnTo>
                  <a:pt x="545" y="611"/>
                </a:lnTo>
                <a:lnTo>
                  <a:pt x="546" y="618"/>
                </a:lnTo>
                <a:lnTo>
                  <a:pt x="548" y="626"/>
                </a:lnTo>
                <a:lnTo>
                  <a:pt x="549" y="631"/>
                </a:lnTo>
                <a:lnTo>
                  <a:pt x="554" y="641"/>
                </a:lnTo>
                <a:lnTo>
                  <a:pt x="558" y="646"/>
                </a:lnTo>
                <a:lnTo>
                  <a:pt x="558" y="646"/>
                </a:lnTo>
                <a:lnTo>
                  <a:pt x="562" y="650"/>
                </a:lnTo>
                <a:lnTo>
                  <a:pt x="568" y="653"/>
                </a:lnTo>
                <a:lnTo>
                  <a:pt x="573" y="657"/>
                </a:lnTo>
                <a:lnTo>
                  <a:pt x="554" y="664"/>
                </a:lnTo>
                <a:lnTo>
                  <a:pt x="83" y="644"/>
                </a:lnTo>
                <a:lnTo>
                  <a:pt x="83" y="644"/>
                </a:lnTo>
                <a:lnTo>
                  <a:pt x="39" y="646"/>
                </a:lnTo>
                <a:lnTo>
                  <a:pt x="12" y="649"/>
                </a:lnTo>
                <a:lnTo>
                  <a:pt x="3" y="649"/>
                </a:lnTo>
                <a:lnTo>
                  <a:pt x="0" y="650"/>
                </a:lnTo>
                <a:lnTo>
                  <a:pt x="0" y="650"/>
                </a:lnTo>
                <a:lnTo>
                  <a:pt x="106" y="658"/>
                </a:lnTo>
                <a:lnTo>
                  <a:pt x="334" y="674"/>
                </a:lnTo>
                <a:lnTo>
                  <a:pt x="664" y="696"/>
                </a:lnTo>
                <a:lnTo>
                  <a:pt x="664" y="696"/>
                </a:lnTo>
                <a:lnTo>
                  <a:pt x="668" y="699"/>
                </a:lnTo>
                <a:lnTo>
                  <a:pt x="684" y="704"/>
                </a:lnTo>
                <a:lnTo>
                  <a:pt x="710" y="709"/>
                </a:lnTo>
                <a:lnTo>
                  <a:pt x="729" y="711"/>
                </a:lnTo>
                <a:lnTo>
                  <a:pt x="752" y="714"/>
                </a:lnTo>
                <a:lnTo>
                  <a:pt x="752" y="714"/>
                </a:lnTo>
                <a:lnTo>
                  <a:pt x="778" y="715"/>
                </a:lnTo>
                <a:lnTo>
                  <a:pt x="802" y="716"/>
                </a:lnTo>
                <a:lnTo>
                  <a:pt x="845" y="715"/>
                </a:lnTo>
                <a:lnTo>
                  <a:pt x="875" y="714"/>
                </a:lnTo>
                <a:lnTo>
                  <a:pt x="887" y="712"/>
                </a:lnTo>
                <a:lnTo>
                  <a:pt x="887" y="712"/>
                </a:lnTo>
                <a:lnTo>
                  <a:pt x="1319" y="711"/>
                </a:lnTo>
                <a:lnTo>
                  <a:pt x="1617" y="709"/>
                </a:lnTo>
                <a:lnTo>
                  <a:pt x="1715" y="707"/>
                </a:lnTo>
                <a:lnTo>
                  <a:pt x="1743" y="706"/>
                </a:lnTo>
                <a:lnTo>
                  <a:pt x="1753" y="705"/>
                </a:lnTo>
                <a:lnTo>
                  <a:pt x="1753" y="705"/>
                </a:lnTo>
                <a:lnTo>
                  <a:pt x="1753" y="704"/>
                </a:lnTo>
                <a:lnTo>
                  <a:pt x="1751" y="700"/>
                </a:lnTo>
                <a:lnTo>
                  <a:pt x="1740" y="693"/>
                </a:lnTo>
                <a:lnTo>
                  <a:pt x="1727" y="687"/>
                </a:lnTo>
                <a:lnTo>
                  <a:pt x="1719" y="686"/>
                </a:lnTo>
                <a:lnTo>
                  <a:pt x="1713" y="685"/>
                </a:lnTo>
                <a:lnTo>
                  <a:pt x="1713" y="685"/>
                </a:lnTo>
                <a:lnTo>
                  <a:pt x="925" y="676"/>
                </a:lnTo>
                <a:lnTo>
                  <a:pt x="925" y="676"/>
                </a:lnTo>
                <a:lnTo>
                  <a:pt x="925" y="662"/>
                </a:lnTo>
                <a:lnTo>
                  <a:pt x="925" y="648"/>
                </a:lnTo>
                <a:lnTo>
                  <a:pt x="922" y="631"/>
                </a:lnTo>
                <a:lnTo>
                  <a:pt x="922" y="631"/>
                </a:lnTo>
                <a:lnTo>
                  <a:pt x="920" y="616"/>
                </a:lnTo>
                <a:lnTo>
                  <a:pt x="916" y="603"/>
                </a:lnTo>
                <a:lnTo>
                  <a:pt x="911" y="594"/>
                </a:lnTo>
                <a:lnTo>
                  <a:pt x="908" y="589"/>
                </a:lnTo>
                <a:lnTo>
                  <a:pt x="908" y="589"/>
                </a:lnTo>
                <a:lnTo>
                  <a:pt x="902" y="583"/>
                </a:lnTo>
                <a:lnTo>
                  <a:pt x="902" y="583"/>
                </a:lnTo>
                <a:lnTo>
                  <a:pt x="900" y="566"/>
                </a:lnTo>
                <a:lnTo>
                  <a:pt x="896" y="552"/>
                </a:lnTo>
                <a:lnTo>
                  <a:pt x="894" y="547"/>
                </a:lnTo>
                <a:lnTo>
                  <a:pt x="892" y="542"/>
                </a:lnTo>
                <a:lnTo>
                  <a:pt x="892" y="542"/>
                </a:lnTo>
                <a:lnTo>
                  <a:pt x="886" y="535"/>
                </a:lnTo>
                <a:lnTo>
                  <a:pt x="877" y="528"/>
                </a:lnTo>
                <a:lnTo>
                  <a:pt x="872" y="526"/>
                </a:lnTo>
                <a:lnTo>
                  <a:pt x="865" y="524"/>
                </a:lnTo>
                <a:lnTo>
                  <a:pt x="859" y="523"/>
                </a:lnTo>
                <a:lnTo>
                  <a:pt x="850" y="523"/>
                </a:lnTo>
                <a:lnTo>
                  <a:pt x="850" y="523"/>
                </a:lnTo>
                <a:lnTo>
                  <a:pt x="842" y="524"/>
                </a:lnTo>
                <a:lnTo>
                  <a:pt x="836" y="527"/>
                </a:lnTo>
                <a:lnTo>
                  <a:pt x="831" y="531"/>
                </a:lnTo>
                <a:lnTo>
                  <a:pt x="826" y="535"/>
                </a:lnTo>
                <a:lnTo>
                  <a:pt x="821" y="542"/>
                </a:lnTo>
                <a:lnTo>
                  <a:pt x="818" y="546"/>
                </a:lnTo>
                <a:lnTo>
                  <a:pt x="807" y="544"/>
                </a:lnTo>
                <a:lnTo>
                  <a:pt x="795" y="538"/>
                </a:lnTo>
                <a:lnTo>
                  <a:pt x="771" y="536"/>
                </a:lnTo>
                <a:lnTo>
                  <a:pt x="738" y="510"/>
                </a:lnTo>
                <a:lnTo>
                  <a:pt x="978" y="453"/>
                </a:lnTo>
                <a:lnTo>
                  <a:pt x="978" y="453"/>
                </a:lnTo>
                <a:lnTo>
                  <a:pt x="986" y="450"/>
                </a:lnTo>
                <a:lnTo>
                  <a:pt x="991" y="447"/>
                </a:lnTo>
                <a:lnTo>
                  <a:pt x="994" y="444"/>
                </a:lnTo>
                <a:lnTo>
                  <a:pt x="994" y="443"/>
                </a:lnTo>
                <a:lnTo>
                  <a:pt x="994" y="443"/>
                </a:lnTo>
                <a:lnTo>
                  <a:pt x="994" y="441"/>
                </a:lnTo>
                <a:lnTo>
                  <a:pt x="991" y="439"/>
                </a:lnTo>
                <a:lnTo>
                  <a:pt x="985" y="438"/>
                </a:lnTo>
                <a:lnTo>
                  <a:pt x="976" y="438"/>
                </a:lnTo>
                <a:lnTo>
                  <a:pt x="717" y="491"/>
                </a:lnTo>
                <a:lnTo>
                  <a:pt x="717" y="491"/>
                </a:lnTo>
                <a:lnTo>
                  <a:pt x="715" y="490"/>
                </a:lnTo>
                <a:lnTo>
                  <a:pt x="709" y="486"/>
                </a:lnTo>
                <a:lnTo>
                  <a:pt x="704" y="480"/>
                </a:lnTo>
                <a:lnTo>
                  <a:pt x="700" y="476"/>
                </a:lnTo>
                <a:lnTo>
                  <a:pt x="699" y="471"/>
                </a:lnTo>
                <a:lnTo>
                  <a:pt x="699" y="471"/>
                </a:lnTo>
                <a:lnTo>
                  <a:pt x="684" y="404"/>
                </a:lnTo>
                <a:lnTo>
                  <a:pt x="658" y="270"/>
                </a:lnTo>
                <a:lnTo>
                  <a:pt x="621" y="81"/>
                </a:lnTo>
                <a:lnTo>
                  <a:pt x="621" y="81"/>
                </a:lnTo>
                <a:lnTo>
                  <a:pt x="619" y="72"/>
                </a:lnTo>
                <a:lnTo>
                  <a:pt x="614" y="54"/>
                </a:lnTo>
                <a:lnTo>
                  <a:pt x="614" y="54"/>
                </a:lnTo>
                <a:lnTo>
                  <a:pt x="611" y="51"/>
                </a:lnTo>
                <a:lnTo>
                  <a:pt x="607" y="44"/>
                </a:lnTo>
                <a:lnTo>
                  <a:pt x="597" y="33"/>
                </a:lnTo>
                <a:lnTo>
                  <a:pt x="584" y="19"/>
                </a:lnTo>
                <a:lnTo>
                  <a:pt x="584" y="19"/>
                </a:lnTo>
                <a:lnTo>
                  <a:pt x="576" y="9"/>
                </a:lnTo>
                <a:lnTo>
                  <a:pt x="568" y="2"/>
                </a:lnTo>
                <a:lnTo>
                  <a:pt x="567" y="0"/>
                </a:lnTo>
                <a:lnTo>
                  <a:pt x="564" y="0"/>
                </a:lnTo>
                <a:lnTo>
                  <a:pt x="564" y="0"/>
                </a:lnTo>
                <a:lnTo>
                  <a:pt x="563" y="1"/>
                </a:lnTo>
                <a:lnTo>
                  <a:pt x="563" y="1"/>
                </a:lnTo>
                <a:lnTo>
                  <a:pt x="563" y="1"/>
                </a:lnTo>
                <a:lnTo>
                  <a:pt x="563" y="1"/>
                </a:lnTo>
                <a:lnTo>
                  <a:pt x="590" y="451"/>
                </a:lnTo>
                <a:lnTo>
                  <a:pt x="590" y="451"/>
                </a:lnTo>
                <a:lnTo>
                  <a:pt x="590" y="466"/>
                </a:lnTo>
                <a:lnTo>
                  <a:pt x="587" y="477"/>
                </a:lnTo>
                <a:lnTo>
                  <a:pt x="586" y="481"/>
                </a:lnTo>
                <a:lnTo>
                  <a:pt x="584" y="484"/>
                </a:lnTo>
                <a:lnTo>
                  <a:pt x="584" y="484"/>
                </a:lnTo>
                <a:lnTo>
                  <a:pt x="577" y="489"/>
                </a:lnTo>
                <a:lnTo>
                  <a:pt x="573" y="490"/>
                </a:lnTo>
                <a:lnTo>
                  <a:pt x="570" y="491"/>
                </a:lnTo>
                <a:lnTo>
                  <a:pt x="570" y="491"/>
                </a:lnTo>
                <a:lnTo>
                  <a:pt x="546" y="490"/>
                </a:lnTo>
                <a:lnTo>
                  <a:pt x="543" y="490"/>
                </a:lnTo>
                <a:lnTo>
                  <a:pt x="551" y="498"/>
                </a:lnTo>
                <a:close/>
                <a:moveTo>
                  <a:pt x="581" y="659"/>
                </a:moveTo>
                <a:lnTo>
                  <a:pt x="596" y="667"/>
                </a:lnTo>
                <a:lnTo>
                  <a:pt x="567" y="665"/>
                </a:lnTo>
                <a:lnTo>
                  <a:pt x="581" y="6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85895416-A89D-4583-B240-A020DF6A073D}"/>
              </a:ext>
            </a:extLst>
          </p:cNvPr>
          <p:cNvSpPr>
            <a:spLocks/>
          </p:cNvSpPr>
          <p:nvPr/>
        </p:nvSpPr>
        <p:spPr bwMode="auto">
          <a:xfrm>
            <a:off x="283421" y="3201971"/>
            <a:ext cx="1779488" cy="789531"/>
          </a:xfrm>
          <a:custGeom>
            <a:avLst/>
            <a:gdLst>
              <a:gd name="T0" fmla="*/ 69 w 1900"/>
              <a:gd name="T1" fmla="*/ 593 h 843"/>
              <a:gd name="T2" fmla="*/ 2 w 1900"/>
              <a:gd name="T3" fmla="*/ 611 h 843"/>
              <a:gd name="T4" fmla="*/ 50 w 1900"/>
              <a:gd name="T5" fmla="*/ 609 h 843"/>
              <a:gd name="T6" fmla="*/ 322 w 1900"/>
              <a:gd name="T7" fmla="*/ 589 h 843"/>
              <a:gd name="T8" fmla="*/ 350 w 1900"/>
              <a:gd name="T9" fmla="*/ 609 h 843"/>
              <a:gd name="T10" fmla="*/ 373 w 1900"/>
              <a:gd name="T11" fmla="*/ 678 h 843"/>
              <a:gd name="T12" fmla="*/ 266 w 1900"/>
              <a:gd name="T13" fmla="*/ 697 h 843"/>
              <a:gd name="T14" fmla="*/ 186 w 1900"/>
              <a:gd name="T15" fmla="*/ 724 h 843"/>
              <a:gd name="T16" fmla="*/ 538 w 1900"/>
              <a:gd name="T17" fmla="*/ 736 h 843"/>
              <a:gd name="T18" fmla="*/ 613 w 1900"/>
              <a:gd name="T19" fmla="*/ 759 h 843"/>
              <a:gd name="T20" fmla="*/ 622 w 1900"/>
              <a:gd name="T21" fmla="*/ 763 h 843"/>
              <a:gd name="T22" fmla="*/ 633 w 1900"/>
              <a:gd name="T23" fmla="*/ 777 h 843"/>
              <a:gd name="T24" fmla="*/ 602 w 1900"/>
              <a:gd name="T25" fmla="*/ 791 h 843"/>
              <a:gd name="T26" fmla="*/ 686 w 1900"/>
              <a:gd name="T27" fmla="*/ 803 h 843"/>
              <a:gd name="T28" fmla="*/ 794 w 1900"/>
              <a:gd name="T29" fmla="*/ 820 h 843"/>
              <a:gd name="T30" fmla="*/ 882 w 1900"/>
              <a:gd name="T31" fmla="*/ 815 h 843"/>
              <a:gd name="T32" fmla="*/ 1003 w 1900"/>
              <a:gd name="T33" fmla="*/ 790 h 843"/>
              <a:gd name="T34" fmla="*/ 1016 w 1900"/>
              <a:gd name="T35" fmla="*/ 780 h 843"/>
              <a:gd name="T36" fmla="*/ 1011 w 1900"/>
              <a:gd name="T37" fmla="*/ 766 h 843"/>
              <a:gd name="T38" fmla="*/ 1204 w 1900"/>
              <a:gd name="T39" fmla="*/ 814 h 843"/>
              <a:gd name="T40" fmla="*/ 1265 w 1900"/>
              <a:gd name="T41" fmla="*/ 815 h 843"/>
              <a:gd name="T42" fmla="*/ 1297 w 1900"/>
              <a:gd name="T43" fmla="*/ 820 h 843"/>
              <a:gd name="T44" fmla="*/ 1366 w 1900"/>
              <a:gd name="T45" fmla="*/ 824 h 843"/>
              <a:gd name="T46" fmla="*/ 1417 w 1900"/>
              <a:gd name="T47" fmla="*/ 838 h 843"/>
              <a:gd name="T48" fmla="*/ 1499 w 1900"/>
              <a:gd name="T49" fmla="*/ 843 h 843"/>
              <a:gd name="T50" fmla="*/ 1577 w 1900"/>
              <a:gd name="T51" fmla="*/ 830 h 843"/>
              <a:gd name="T52" fmla="*/ 1632 w 1900"/>
              <a:gd name="T53" fmla="*/ 799 h 843"/>
              <a:gd name="T54" fmla="*/ 1637 w 1900"/>
              <a:gd name="T55" fmla="*/ 790 h 843"/>
              <a:gd name="T56" fmla="*/ 1629 w 1900"/>
              <a:gd name="T57" fmla="*/ 776 h 843"/>
              <a:gd name="T58" fmla="*/ 1604 w 1900"/>
              <a:gd name="T59" fmla="*/ 768 h 843"/>
              <a:gd name="T60" fmla="*/ 1529 w 1900"/>
              <a:gd name="T61" fmla="*/ 744 h 843"/>
              <a:gd name="T62" fmla="*/ 1631 w 1900"/>
              <a:gd name="T63" fmla="*/ 740 h 843"/>
              <a:gd name="T64" fmla="*/ 1829 w 1900"/>
              <a:gd name="T65" fmla="*/ 689 h 843"/>
              <a:gd name="T66" fmla="*/ 1899 w 1900"/>
              <a:gd name="T67" fmla="*/ 682 h 843"/>
              <a:gd name="T68" fmla="*/ 1894 w 1900"/>
              <a:gd name="T69" fmla="*/ 679 h 843"/>
              <a:gd name="T70" fmla="*/ 1817 w 1900"/>
              <a:gd name="T71" fmla="*/ 682 h 843"/>
              <a:gd name="T72" fmla="*/ 1760 w 1900"/>
              <a:gd name="T73" fmla="*/ 677 h 843"/>
              <a:gd name="T74" fmla="*/ 1608 w 1900"/>
              <a:gd name="T75" fmla="*/ 677 h 843"/>
              <a:gd name="T76" fmla="*/ 1622 w 1900"/>
              <a:gd name="T77" fmla="*/ 661 h 843"/>
              <a:gd name="T78" fmla="*/ 1623 w 1900"/>
              <a:gd name="T79" fmla="*/ 630 h 843"/>
              <a:gd name="T80" fmla="*/ 1631 w 1900"/>
              <a:gd name="T81" fmla="*/ 613 h 843"/>
              <a:gd name="T82" fmla="*/ 1650 w 1900"/>
              <a:gd name="T83" fmla="*/ 585 h 843"/>
              <a:gd name="T84" fmla="*/ 1648 w 1900"/>
              <a:gd name="T85" fmla="*/ 562 h 843"/>
              <a:gd name="T86" fmla="*/ 1621 w 1900"/>
              <a:gd name="T87" fmla="*/ 533 h 843"/>
              <a:gd name="T88" fmla="*/ 1568 w 1900"/>
              <a:gd name="T89" fmla="*/ 509 h 843"/>
              <a:gd name="T90" fmla="*/ 1483 w 1900"/>
              <a:gd name="T91" fmla="*/ 491 h 843"/>
              <a:gd name="T92" fmla="*/ 1429 w 1900"/>
              <a:gd name="T93" fmla="*/ 437 h 843"/>
              <a:gd name="T94" fmla="*/ 1373 w 1900"/>
              <a:gd name="T95" fmla="*/ 411 h 843"/>
              <a:gd name="T96" fmla="*/ 1341 w 1900"/>
              <a:gd name="T97" fmla="*/ 410 h 843"/>
              <a:gd name="T98" fmla="*/ 1274 w 1900"/>
              <a:gd name="T99" fmla="*/ 432 h 843"/>
              <a:gd name="T100" fmla="*/ 1181 w 1900"/>
              <a:gd name="T101" fmla="*/ 480 h 843"/>
              <a:gd name="T102" fmla="*/ 602 w 1900"/>
              <a:gd name="T103" fmla="*/ 397 h 843"/>
              <a:gd name="T104" fmla="*/ 565 w 1900"/>
              <a:gd name="T105" fmla="*/ 365 h 843"/>
              <a:gd name="T106" fmla="*/ 326 w 1900"/>
              <a:gd name="T107" fmla="*/ 25 h 843"/>
              <a:gd name="T108" fmla="*/ 315 w 1900"/>
              <a:gd name="T109" fmla="*/ 11 h 843"/>
              <a:gd name="T110" fmla="*/ 292 w 1900"/>
              <a:gd name="T111" fmla="*/ 2 h 843"/>
              <a:gd name="T112" fmla="*/ 329 w 1900"/>
              <a:gd name="T113" fmla="*/ 437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00" h="843">
                <a:moveTo>
                  <a:pt x="321" y="437"/>
                </a:moveTo>
                <a:lnTo>
                  <a:pt x="251" y="545"/>
                </a:lnTo>
                <a:lnTo>
                  <a:pt x="292" y="566"/>
                </a:lnTo>
                <a:lnTo>
                  <a:pt x="69" y="593"/>
                </a:lnTo>
                <a:lnTo>
                  <a:pt x="69" y="593"/>
                </a:lnTo>
                <a:lnTo>
                  <a:pt x="34" y="602"/>
                </a:lnTo>
                <a:lnTo>
                  <a:pt x="10" y="608"/>
                </a:lnTo>
                <a:lnTo>
                  <a:pt x="2" y="611"/>
                </a:lnTo>
                <a:lnTo>
                  <a:pt x="0" y="612"/>
                </a:lnTo>
                <a:lnTo>
                  <a:pt x="0" y="612"/>
                </a:lnTo>
                <a:lnTo>
                  <a:pt x="15" y="612"/>
                </a:lnTo>
                <a:lnTo>
                  <a:pt x="50" y="609"/>
                </a:lnTo>
                <a:lnTo>
                  <a:pt x="160" y="601"/>
                </a:lnTo>
                <a:lnTo>
                  <a:pt x="317" y="587"/>
                </a:lnTo>
                <a:lnTo>
                  <a:pt x="317" y="587"/>
                </a:lnTo>
                <a:lnTo>
                  <a:pt x="322" y="589"/>
                </a:lnTo>
                <a:lnTo>
                  <a:pt x="334" y="594"/>
                </a:lnTo>
                <a:lnTo>
                  <a:pt x="340" y="599"/>
                </a:lnTo>
                <a:lnTo>
                  <a:pt x="345" y="604"/>
                </a:lnTo>
                <a:lnTo>
                  <a:pt x="350" y="609"/>
                </a:lnTo>
                <a:lnTo>
                  <a:pt x="354" y="616"/>
                </a:lnTo>
                <a:lnTo>
                  <a:pt x="354" y="616"/>
                </a:lnTo>
                <a:lnTo>
                  <a:pt x="365" y="651"/>
                </a:lnTo>
                <a:lnTo>
                  <a:pt x="373" y="678"/>
                </a:lnTo>
                <a:lnTo>
                  <a:pt x="373" y="678"/>
                </a:lnTo>
                <a:lnTo>
                  <a:pt x="378" y="688"/>
                </a:lnTo>
                <a:lnTo>
                  <a:pt x="266" y="697"/>
                </a:lnTo>
                <a:lnTo>
                  <a:pt x="266" y="697"/>
                </a:lnTo>
                <a:lnTo>
                  <a:pt x="226" y="710"/>
                </a:lnTo>
                <a:lnTo>
                  <a:pt x="198" y="719"/>
                </a:lnTo>
                <a:lnTo>
                  <a:pt x="189" y="722"/>
                </a:lnTo>
                <a:lnTo>
                  <a:pt x="186" y="724"/>
                </a:lnTo>
                <a:lnTo>
                  <a:pt x="186" y="724"/>
                </a:lnTo>
                <a:lnTo>
                  <a:pt x="243" y="726"/>
                </a:lnTo>
                <a:lnTo>
                  <a:pt x="364" y="731"/>
                </a:lnTo>
                <a:lnTo>
                  <a:pt x="538" y="736"/>
                </a:lnTo>
                <a:lnTo>
                  <a:pt x="618" y="747"/>
                </a:lnTo>
                <a:lnTo>
                  <a:pt x="618" y="747"/>
                </a:lnTo>
                <a:lnTo>
                  <a:pt x="614" y="754"/>
                </a:lnTo>
                <a:lnTo>
                  <a:pt x="613" y="759"/>
                </a:lnTo>
                <a:lnTo>
                  <a:pt x="613" y="761"/>
                </a:lnTo>
                <a:lnTo>
                  <a:pt x="613" y="762"/>
                </a:lnTo>
                <a:lnTo>
                  <a:pt x="613" y="762"/>
                </a:lnTo>
                <a:lnTo>
                  <a:pt x="622" y="763"/>
                </a:lnTo>
                <a:lnTo>
                  <a:pt x="637" y="766"/>
                </a:lnTo>
                <a:lnTo>
                  <a:pt x="660" y="767"/>
                </a:lnTo>
                <a:lnTo>
                  <a:pt x="633" y="777"/>
                </a:lnTo>
                <a:lnTo>
                  <a:pt x="633" y="777"/>
                </a:lnTo>
                <a:lnTo>
                  <a:pt x="626" y="780"/>
                </a:lnTo>
                <a:lnTo>
                  <a:pt x="614" y="783"/>
                </a:lnTo>
                <a:lnTo>
                  <a:pt x="614" y="783"/>
                </a:lnTo>
                <a:lnTo>
                  <a:pt x="602" y="791"/>
                </a:lnTo>
                <a:lnTo>
                  <a:pt x="593" y="796"/>
                </a:lnTo>
                <a:lnTo>
                  <a:pt x="658" y="794"/>
                </a:lnTo>
                <a:lnTo>
                  <a:pt x="674" y="801"/>
                </a:lnTo>
                <a:lnTo>
                  <a:pt x="686" y="803"/>
                </a:lnTo>
                <a:lnTo>
                  <a:pt x="686" y="803"/>
                </a:lnTo>
                <a:lnTo>
                  <a:pt x="778" y="818"/>
                </a:lnTo>
                <a:lnTo>
                  <a:pt x="778" y="818"/>
                </a:lnTo>
                <a:lnTo>
                  <a:pt x="794" y="820"/>
                </a:lnTo>
                <a:lnTo>
                  <a:pt x="809" y="820"/>
                </a:lnTo>
                <a:lnTo>
                  <a:pt x="827" y="820"/>
                </a:lnTo>
                <a:lnTo>
                  <a:pt x="844" y="819"/>
                </a:lnTo>
                <a:lnTo>
                  <a:pt x="882" y="815"/>
                </a:lnTo>
                <a:lnTo>
                  <a:pt x="919" y="809"/>
                </a:lnTo>
                <a:lnTo>
                  <a:pt x="954" y="803"/>
                </a:lnTo>
                <a:lnTo>
                  <a:pt x="983" y="796"/>
                </a:lnTo>
                <a:lnTo>
                  <a:pt x="1003" y="790"/>
                </a:lnTo>
                <a:lnTo>
                  <a:pt x="1013" y="786"/>
                </a:lnTo>
                <a:lnTo>
                  <a:pt x="1013" y="786"/>
                </a:lnTo>
                <a:lnTo>
                  <a:pt x="1016" y="782"/>
                </a:lnTo>
                <a:lnTo>
                  <a:pt x="1016" y="780"/>
                </a:lnTo>
                <a:lnTo>
                  <a:pt x="1016" y="776"/>
                </a:lnTo>
                <a:lnTo>
                  <a:pt x="1015" y="772"/>
                </a:lnTo>
                <a:lnTo>
                  <a:pt x="1012" y="767"/>
                </a:lnTo>
                <a:lnTo>
                  <a:pt x="1011" y="766"/>
                </a:lnTo>
                <a:lnTo>
                  <a:pt x="1134" y="761"/>
                </a:lnTo>
                <a:lnTo>
                  <a:pt x="1116" y="794"/>
                </a:lnTo>
                <a:lnTo>
                  <a:pt x="1250" y="796"/>
                </a:lnTo>
                <a:lnTo>
                  <a:pt x="1204" y="814"/>
                </a:lnTo>
                <a:lnTo>
                  <a:pt x="1204" y="814"/>
                </a:lnTo>
                <a:lnTo>
                  <a:pt x="1244" y="818"/>
                </a:lnTo>
                <a:lnTo>
                  <a:pt x="1244" y="818"/>
                </a:lnTo>
                <a:lnTo>
                  <a:pt x="1265" y="815"/>
                </a:lnTo>
                <a:lnTo>
                  <a:pt x="1265" y="815"/>
                </a:lnTo>
                <a:lnTo>
                  <a:pt x="1279" y="818"/>
                </a:lnTo>
                <a:lnTo>
                  <a:pt x="1297" y="820"/>
                </a:lnTo>
                <a:lnTo>
                  <a:pt x="1297" y="820"/>
                </a:lnTo>
                <a:lnTo>
                  <a:pt x="1304" y="823"/>
                </a:lnTo>
                <a:lnTo>
                  <a:pt x="1323" y="823"/>
                </a:lnTo>
                <a:lnTo>
                  <a:pt x="1366" y="824"/>
                </a:lnTo>
                <a:lnTo>
                  <a:pt x="1366" y="824"/>
                </a:lnTo>
                <a:lnTo>
                  <a:pt x="1375" y="827"/>
                </a:lnTo>
                <a:lnTo>
                  <a:pt x="1384" y="830"/>
                </a:lnTo>
                <a:lnTo>
                  <a:pt x="1399" y="834"/>
                </a:lnTo>
                <a:lnTo>
                  <a:pt x="1417" y="838"/>
                </a:lnTo>
                <a:lnTo>
                  <a:pt x="1440" y="841"/>
                </a:lnTo>
                <a:lnTo>
                  <a:pt x="1467" y="843"/>
                </a:lnTo>
                <a:lnTo>
                  <a:pt x="1499" y="843"/>
                </a:lnTo>
                <a:lnTo>
                  <a:pt x="1499" y="843"/>
                </a:lnTo>
                <a:lnTo>
                  <a:pt x="1514" y="842"/>
                </a:lnTo>
                <a:lnTo>
                  <a:pt x="1529" y="841"/>
                </a:lnTo>
                <a:lnTo>
                  <a:pt x="1556" y="837"/>
                </a:lnTo>
                <a:lnTo>
                  <a:pt x="1577" y="830"/>
                </a:lnTo>
                <a:lnTo>
                  <a:pt x="1595" y="823"/>
                </a:lnTo>
                <a:lnTo>
                  <a:pt x="1609" y="815"/>
                </a:lnTo>
                <a:lnTo>
                  <a:pt x="1619" y="809"/>
                </a:lnTo>
                <a:lnTo>
                  <a:pt x="1632" y="799"/>
                </a:lnTo>
                <a:lnTo>
                  <a:pt x="1632" y="799"/>
                </a:lnTo>
                <a:lnTo>
                  <a:pt x="1634" y="796"/>
                </a:lnTo>
                <a:lnTo>
                  <a:pt x="1637" y="794"/>
                </a:lnTo>
                <a:lnTo>
                  <a:pt x="1637" y="790"/>
                </a:lnTo>
                <a:lnTo>
                  <a:pt x="1637" y="786"/>
                </a:lnTo>
                <a:lnTo>
                  <a:pt x="1636" y="782"/>
                </a:lnTo>
                <a:lnTo>
                  <a:pt x="1633" y="778"/>
                </a:lnTo>
                <a:lnTo>
                  <a:pt x="1629" y="776"/>
                </a:lnTo>
                <a:lnTo>
                  <a:pt x="1624" y="773"/>
                </a:lnTo>
                <a:lnTo>
                  <a:pt x="1624" y="773"/>
                </a:lnTo>
                <a:lnTo>
                  <a:pt x="1617" y="771"/>
                </a:lnTo>
                <a:lnTo>
                  <a:pt x="1604" y="768"/>
                </a:lnTo>
                <a:lnTo>
                  <a:pt x="1572" y="762"/>
                </a:lnTo>
                <a:lnTo>
                  <a:pt x="1529" y="756"/>
                </a:lnTo>
                <a:lnTo>
                  <a:pt x="1529" y="744"/>
                </a:lnTo>
                <a:lnTo>
                  <a:pt x="1529" y="744"/>
                </a:lnTo>
                <a:lnTo>
                  <a:pt x="1577" y="743"/>
                </a:lnTo>
                <a:lnTo>
                  <a:pt x="1612" y="743"/>
                </a:lnTo>
                <a:lnTo>
                  <a:pt x="1624" y="742"/>
                </a:lnTo>
                <a:lnTo>
                  <a:pt x="1631" y="740"/>
                </a:lnTo>
                <a:lnTo>
                  <a:pt x="1631" y="740"/>
                </a:lnTo>
                <a:lnTo>
                  <a:pt x="1657" y="729"/>
                </a:lnTo>
                <a:lnTo>
                  <a:pt x="1679" y="720"/>
                </a:lnTo>
                <a:lnTo>
                  <a:pt x="1829" y="689"/>
                </a:lnTo>
                <a:lnTo>
                  <a:pt x="1829" y="689"/>
                </a:lnTo>
                <a:lnTo>
                  <a:pt x="1867" y="686"/>
                </a:lnTo>
                <a:lnTo>
                  <a:pt x="1891" y="683"/>
                </a:lnTo>
                <a:lnTo>
                  <a:pt x="1899" y="682"/>
                </a:lnTo>
                <a:lnTo>
                  <a:pt x="1900" y="681"/>
                </a:lnTo>
                <a:lnTo>
                  <a:pt x="1900" y="681"/>
                </a:lnTo>
                <a:lnTo>
                  <a:pt x="1900" y="681"/>
                </a:lnTo>
                <a:lnTo>
                  <a:pt x="1894" y="679"/>
                </a:lnTo>
                <a:lnTo>
                  <a:pt x="1883" y="679"/>
                </a:lnTo>
                <a:lnTo>
                  <a:pt x="1856" y="681"/>
                </a:lnTo>
                <a:lnTo>
                  <a:pt x="1817" y="682"/>
                </a:lnTo>
                <a:lnTo>
                  <a:pt x="1817" y="682"/>
                </a:lnTo>
                <a:lnTo>
                  <a:pt x="1803" y="681"/>
                </a:lnTo>
                <a:lnTo>
                  <a:pt x="1786" y="678"/>
                </a:lnTo>
                <a:lnTo>
                  <a:pt x="1760" y="677"/>
                </a:lnTo>
                <a:lnTo>
                  <a:pt x="1760" y="677"/>
                </a:lnTo>
                <a:lnTo>
                  <a:pt x="1721" y="677"/>
                </a:lnTo>
                <a:lnTo>
                  <a:pt x="1670" y="675"/>
                </a:lnTo>
                <a:lnTo>
                  <a:pt x="1608" y="677"/>
                </a:lnTo>
                <a:lnTo>
                  <a:pt x="1608" y="677"/>
                </a:lnTo>
                <a:lnTo>
                  <a:pt x="1610" y="674"/>
                </a:lnTo>
                <a:lnTo>
                  <a:pt x="1617" y="669"/>
                </a:lnTo>
                <a:lnTo>
                  <a:pt x="1619" y="665"/>
                </a:lnTo>
                <a:lnTo>
                  <a:pt x="1622" y="661"/>
                </a:lnTo>
                <a:lnTo>
                  <a:pt x="1624" y="656"/>
                </a:lnTo>
                <a:lnTo>
                  <a:pt x="1624" y="651"/>
                </a:lnTo>
                <a:lnTo>
                  <a:pt x="1624" y="651"/>
                </a:lnTo>
                <a:lnTo>
                  <a:pt x="1623" y="630"/>
                </a:lnTo>
                <a:lnTo>
                  <a:pt x="1622" y="620"/>
                </a:lnTo>
                <a:lnTo>
                  <a:pt x="1622" y="620"/>
                </a:lnTo>
                <a:lnTo>
                  <a:pt x="1627" y="617"/>
                </a:lnTo>
                <a:lnTo>
                  <a:pt x="1631" y="613"/>
                </a:lnTo>
                <a:lnTo>
                  <a:pt x="1637" y="608"/>
                </a:lnTo>
                <a:lnTo>
                  <a:pt x="1642" y="602"/>
                </a:lnTo>
                <a:lnTo>
                  <a:pt x="1646" y="594"/>
                </a:lnTo>
                <a:lnTo>
                  <a:pt x="1650" y="585"/>
                </a:lnTo>
                <a:lnTo>
                  <a:pt x="1651" y="574"/>
                </a:lnTo>
                <a:lnTo>
                  <a:pt x="1651" y="574"/>
                </a:lnTo>
                <a:lnTo>
                  <a:pt x="1651" y="569"/>
                </a:lnTo>
                <a:lnTo>
                  <a:pt x="1648" y="562"/>
                </a:lnTo>
                <a:lnTo>
                  <a:pt x="1646" y="557"/>
                </a:lnTo>
                <a:lnTo>
                  <a:pt x="1642" y="552"/>
                </a:lnTo>
                <a:lnTo>
                  <a:pt x="1633" y="542"/>
                </a:lnTo>
                <a:lnTo>
                  <a:pt x="1621" y="533"/>
                </a:lnTo>
                <a:lnTo>
                  <a:pt x="1608" y="526"/>
                </a:lnTo>
                <a:lnTo>
                  <a:pt x="1594" y="518"/>
                </a:lnTo>
                <a:lnTo>
                  <a:pt x="1581" y="513"/>
                </a:lnTo>
                <a:lnTo>
                  <a:pt x="1568" y="509"/>
                </a:lnTo>
                <a:lnTo>
                  <a:pt x="1568" y="509"/>
                </a:lnTo>
                <a:lnTo>
                  <a:pt x="1543" y="501"/>
                </a:lnTo>
                <a:lnTo>
                  <a:pt x="1515" y="496"/>
                </a:lnTo>
                <a:lnTo>
                  <a:pt x="1483" y="491"/>
                </a:lnTo>
                <a:lnTo>
                  <a:pt x="1441" y="449"/>
                </a:lnTo>
                <a:lnTo>
                  <a:pt x="1441" y="449"/>
                </a:lnTo>
                <a:lnTo>
                  <a:pt x="1435" y="443"/>
                </a:lnTo>
                <a:lnTo>
                  <a:pt x="1429" y="437"/>
                </a:lnTo>
                <a:lnTo>
                  <a:pt x="1419" y="429"/>
                </a:lnTo>
                <a:lnTo>
                  <a:pt x="1406" y="423"/>
                </a:lnTo>
                <a:lnTo>
                  <a:pt x="1391" y="416"/>
                </a:lnTo>
                <a:lnTo>
                  <a:pt x="1373" y="411"/>
                </a:lnTo>
                <a:lnTo>
                  <a:pt x="1363" y="410"/>
                </a:lnTo>
                <a:lnTo>
                  <a:pt x="1352" y="410"/>
                </a:lnTo>
                <a:lnTo>
                  <a:pt x="1352" y="410"/>
                </a:lnTo>
                <a:lnTo>
                  <a:pt x="1341" y="410"/>
                </a:lnTo>
                <a:lnTo>
                  <a:pt x="1328" y="412"/>
                </a:lnTo>
                <a:lnTo>
                  <a:pt x="1316" y="416"/>
                </a:lnTo>
                <a:lnTo>
                  <a:pt x="1302" y="420"/>
                </a:lnTo>
                <a:lnTo>
                  <a:pt x="1274" y="432"/>
                </a:lnTo>
                <a:lnTo>
                  <a:pt x="1246" y="444"/>
                </a:lnTo>
                <a:lnTo>
                  <a:pt x="1220" y="458"/>
                </a:lnTo>
                <a:lnTo>
                  <a:pt x="1200" y="470"/>
                </a:lnTo>
                <a:lnTo>
                  <a:pt x="1181" y="480"/>
                </a:lnTo>
                <a:lnTo>
                  <a:pt x="874" y="489"/>
                </a:lnTo>
                <a:lnTo>
                  <a:pt x="618" y="406"/>
                </a:lnTo>
                <a:lnTo>
                  <a:pt x="618" y="406"/>
                </a:lnTo>
                <a:lnTo>
                  <a:pt x="602" y="397"/>
                </a:lnTo>
                <a:lnTo>
                  <a:pt x="588" y="390"/>
                </a:lnTo>
                <a:lnTo>
                  <a:pt x="578" y="383"/>
                </a:lnTo>
                <a:lnTo>
                  <a:pt x="578" y="383"/>
                </a:lnTo>
                <a:lnTo>
                  <a:pt x="565" y="365"/>
                </a:lnTo>
                <a:lnTo>
                  <a:pt x="534" y="325"/>
                </a:lnTo>
                <a:lnTo>
                  <a:pt x="449" y="202"/>
                </a:lnTo>
                <a:lnTo>
                  <a:pt x="326" y="25"/>
                </a:lnTo>
                <a:lnTo>
                  <a:pt x="326" y="25"/>
                </a:lnTo>
                <a:lnTo>
                  <a:pt x="326" y="24"/>
                </a:lnTo>
                <a:lnTo>
                  <a:pt x="322" y="17"/>
                </a:lnTo>
                <a:lnTo>
                  <a:pt x="318" y="15"/>
                </a:lnTo>
                <a:lnTo>
                  <a:pt x="315" y="11"/>
                </a:lnTo>
                <a:lnTo>
                  <a:pt x="310" y="7"/>
                </a:lnTo>
                <a:lnTo>
                  <a:pt x="302" y="5"/>
                </a:lnTo>
                <a:lnTo>
                  <a:pt x="302" y="5"/>
                </a:lnTo>
                <a:lnTo>
                  <a:pt x="292" y="2"/>
                </a:lnTo>
                <a:lnTo>
                  <a:pt x="276" y="1"/>
                </a:lnTo>
                <a:lnTo>
                  <a:pt x="240" y="0"/>
                </a:lnTo>
                <a:lnTo>
                  <a:pt x="191" y="0"/>
                </a:lnTo>
                <a:lnTo>
                  <a:pt x="329" y="437"/>
                </a:lnTo>
                <a:lnTo>
                  <a:pt x="321" y="4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11730DC3-0E94-4FBC-83FF-1B9D5BF9BDED}"/>
              </a:ext>
            </a:extLst>
          </p:cNvPr>
          <p:cNvSpPr>
            <a:spLocks/>
          </p:cNvSpPr>
          <p:nvPr/>
        </p:nvSpPr>
        <p:spPr bwMode="auto">
          <a:xfrm>
            <a:off x="2173955" y="5187885"/>
            <a:ext cx="1732593" cy="455883"/>
          </a:xfrm>
          <a:custGeom>
            <a:avLst/>
            <a:gdLst>
              <a:gd name="T0" fmla="*/ 868 w 2896"/>
              <a:gd name="T1" fmla="*/ 508 h 762"/>
              <a:gd name="T2" fmla="*/ 849 w 2896"/>
              <a:gd name="T3" fmla="*/ 514 h 762"/>
              <a:gd name="T4" fmla="*/ 1269 w 2896"/>
              <a:gd name="T5" fmla="*/ 518 h 762"/>
              <a:gd name="T6" fmla="*/ 1255 w 2896"/>
              <a:gd name="T7" fmla="*/ 552 h 762"/>
              <a:gd name="T8" fmla="*/ 1231 w 2896"/>
              <a:gd name="T9" fmla="*/ 604 h 762"/>
              <a:gd name="T10" fmla="*/ 347 w 2896"/>
              <a:gd name="T11" fmla="*/ 616 h 762"/>
              <a:gd name="T12" fmla="*/ 337 w 2896"/>
              <a:gd name="T13" fmla="*/ 594 h 762"/>
              <a:gd name="T14" fmla="*/ 301 w 2896"/>
              <a:gd name="T15" fmla="*/ 566 h 762"/>
              <a:gd name="T16" fmla="*/ 255 w 2896"/>
              <a:gd name="T17" fmla="*/ 560 h 762"/>
              <a:gd name="T18" fmla="*/ 182 w 2896"/>
              <a:gd name="T19" fmla="*/ 569 h 762"/>
              <a:gd name="T20" fmla="*/ 152 w 2896"/>
              <a:gd name="T21" fmla="*/ 580 h 762"/>
              <a:gd name="T22" fmla="*/ 128 w 2896"/>
              <a:gd name="T23" fmla="*/ 617 h 762"/>
              <a:gd name="T24" fmla="*/ 11 w 2896"/>
              <a:gd name="T25" fmla="*/ 629 h 762"/>
              <a:gd name="T26" fmla="*/ 1 w 2896"/>
              <a:gd name="T27" fmla="*/ 635 h 762"/>
              <a:gd name="T28" fmla="*/ 122 w 2896"/>
              <a:gd name="T29" fmla="*/ 643 h 762"/>
              <a:gd name="T30" fmla="*/ 132 w 2896"/>
              <a:gd name="T31" fmla="*/ 663 h 762"/>
              <a:gd name="T32" fmla="*/ 161 w 2896"/>
              <a:gd name="T33" fmla="*/ 686 h 762"/>
              <a:gd name="T34" fmla="*/ 202 w 2896"/>
              <a:gd name="T35" fmla="*/ 693 h 762"/>
              <a:gd name="T36" fmla="*/ 295 w 2896"/>
              <a:gd name="T37" fmla="*/ 684 h 762"/>
              <a:gd name="T38" fmla="*/ 473 w 2896"/>
              <a:gd name="T39" fmla="*/ 659 h 762"/>
              <a:gd name="T40" fmla="*/ 1188 w 2896"/>
              <a:gd name="T41" fmla="*/ 705 h 762"/>
              <a:gd name="T42" fmla="*/ 1273 w 2896"/>
              <a:gd name="T43" fmla="*/ 719 h 762"/>
              <a:gd name="T44" fmla="*/ 1334 w 2896"/>
              <a:gd name="T45" fmla="*/ 731 h 762"/>
              <a:gd name="T46" fmla="*/ 1381 w 2896"/>
              <a:gd name="T47" fmla="*/ 756 h 762"/>
              <a:gd name="T48" fmla="*/ 1425 w 2896"/>
              <a:gd name="T49" fmla="*/ 762 h 762"/>
              <a:gd name="T50" fmla="*/ 1472 w 2896"/>
              <a:gd name="T51" fmla="*/ 747 h 762"/>
              <a:gd name="T52" fmla="*/ 1526 w 2896"/>
              <a:gd name="T53" fmla="*/ 712 h 762"/>
              <a:gd name="T54" fmla="*/ 1626 w 2896"/>
              <a:gd name="T55" fmla="*/ 697 h 762"/>
              <a:gd name="T56" fmla="*/ 2442 w 2896"/>
              <a:gd name="T57" fmla="*/ 635 h 762"/>
              <a:gd name="T58" fmla="*/ 2464 w 2896"/>
              <a:gd name="T59" fmla="*/ 654 h 762"/>
              <a:gd name="T60" fmla="*/ 2509 w 2896"/>
              <a:gd name="T61" fmla="*/ 668 h 762"/>
              <a:gd name="T62" fmla="*/ 2578 w 2896"/>
              <a:gd name="T63" fmla="*/ 676 h 762"/>
              <a:gd name="T64" fmla="*/ 2665 w 2896"/>
              <a:gd name="T65" fmla="*/ 677 h 762"/>
              <a:gd name="T66" fmla="*/ 2693 w 2896"/>
              <a:gd name="T67" fmla="*/ 670 h 762"/>
              <a:gd name="T68" fmla="*/ 2730 w 2896"/>
              <a:gd name="T69" fmla="*/ 644 h 762"/>
              <a:gd name="T70" fmla="*/ 2856 w 2896"/>
              <a:gd name="T71" fmla="*/ 621 h 762"/>
              <a:gd name="T72" fmla="*/ 2896 w 2896"/>
              <a:gd name="T73" fmla="*/ 613 h 762"/>
              <a:gd name="T74" fmla="*/ 2858 w 2896"/>
              <a:gd name="T75" fmla="*/ 609 h 762"/>
              <a:gd name="T76" fmla="*/ 2757 w 2896"/>
              <a:gd name="T77" fmla="*/ 602 h 762"/>
              <a:gd name="T78" fmla="*/ 2691 w 2896"/>
              <a:gd name="T79" fmla="*/ 560 h 762"/>
              <a:gd name="T80" fmla="*/ 2642 w 2896"/>
              <a:gd name="T81" fmla="*/ 550 h 762"/>
              <a:gd name="T82" fmla="*/ 2513 w 2896"/>
              <a:gd name="T83" fmla="*/ 547 h 762"/>
              <a:gd name="T84" fmla="*/ 2444 w 2896"/>
              <a:gd name="T85" fmla="*/ 570 h 762"/>
              <a:gd name="T86" fmla="*/ 2433 w 2896"/>
              <a:gd name="T87" fmla="*/ 582 h 762"/>
              <a:gd name="T88" fmla="*/ 1578 w 2896"/>
              <a:gd name="T89" fmla="*/ 632 h 762"/>
              <a:gd name="T90" fmla="*/ 1568 w 2896"/>
              <a:gd name="T91" fmla="*/ 609 h 762"/>
              <a:gd name="T92" fmla="*/ 1564 w 2896"/>
              <a:gd name="T93" fmla="*/ 576 h 762"/>
              <a:gd name="T94" fmla="*/ 2006 w 2896"/>
              <a:gd name="T95" fmla="*/ 508 h 762"/>
              <a:gd name="T96" fmla="*/ 2021 w 2896"/>
              <a:gd name="T97" fmla="*/ 493 h 762"/>
              <a:gd name="T98" fmla="*/ 1516 w 2896"/>
              <a:gd name="T99" fmla="*/ 488 h 762"/>
              <a:gd name="T100" fmla="*/ 1486 w 2896"/>
              <a:gd name="T101" fmla="*/ 474 h 762"/>
              <a:gd name="T102" fmla="*/ 1457 w 2896"/>
              <a:gd name="T103" fmla="*/ 31 h 762"/>
              <a:gd name="T104" fmla="*/ 1452 w 2896"/>
              <a:gd name="T105" fmla="*/ 0 h 762"/>
              <a:gd name="T106" fmla="*/ 1447 w 2896"/>
              <a:gd name="T107" fmla="*/ 16 h 762"/>
              <a:gd name="T108" fmla="*/ 1438 w 2896"/>
              <a:gd name="T109" fmla="*/ 223 h 762"/>
              <a:gd name="T110" fmla="*/ 1418 w 2896"/>
              <a:gd name="T111" fmla="*/ 396 h 762"/>
              <a:gd name="T112" fmla="*/ 1381 w 2896"/>
              <a:gd name="T113" fmla="*/ 385 h 762"/>
              <a:gd name="T114" fmla="*/ 1347 w 2896"/>
              <a:gd name="T115" fmla="*/ 391 h 762"/>
              <a:gd name="T116" fmla="*/ 1314 w 2896"/>
              <a:gd name="T117" fmla="*/ 416 h 762"/>
              <a:gd name="T118" fmla="*/ 1301 w 2896"/>
              <a:gd name="T119" fmla="*/ 446 h 762"/>
              <a:gd name="T120" fmla="*/ 1292 w 2896"/>
              <a:gd name="T121" fmla="*/ 493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896" h="762">
                <a:moveTo>
                  <a:pt x="1292" y="493"/>
                </a:moveTo>
                <a:lnTo>
                  <a:pt x="889" y="504"/>
                </a:lnTo>
                <a:lnTo>
                  <a:pt x="889" y="504"/>
                </a:lnTo>
                <a:lnTo>
                  <a:pt x="868" y="508"/>
                </a:lnTo>
                <a:lnTo>
                  <a:pt x="854" y="512"/>
                </a:lnTo>
                <a:lnTo>
                  <a:pt x="850" y="513"/>
                </a:lnTo>
                <a:lnTo>
                  <a:pt x="849" y="514"/>
                </a:lnTo>
                <a:lnTo>
                  <a:pt x="849" y="514"/>
                </a:lnTo>
                <a:lnTo>
                  <a:pt x="868" y="515"/>
                </a:lnTo>
                <a:lnTo>
                  <a:pt x="916" y="517"/>
                </a:lnTo>
                <a:lnTo>
                  <a:pt x="1059" y="517"/>
                </a:lnTo>
                <a:lnTo>
                  <a:pt x="1269" y="518"/>
                </a:lnTo>
                <a:lnTo>
                  <a:pt x="1269" y="518"/>
                </a:lnTo>
                <a:lnTo>
                  <a:pt x="1264" y="528"/>
                </a:lnTo>
                <a:lnTo>
                  <a:pt x="1255" y="552"/>
                </a:lnTo>
                <a:lnTo>
                  <a:pt x="1255" y="552"/>
                </a:lnTo>
                <a:lnTo>
                  <a:pt x="1244" y="592"/>
                </a:lnTo>
                <a:lnTo>
                  <a:pt x="1244" y="592"/>
                </a:lnTo>
                <a:lnTo>
                  <a:pt x="1237" y="598"/>
                </a:lnTo>
                <a:lnTo>
                  <a:pt x="1231" y="604"/>
                </a:lnTo>
                <a:lnTo>
                  <a:pt x="1226" y="612"/>
                </a:lnTo>
                <a:lnTo>
                  <a:pt x="1226" y="612"/>
                </a:lnTo>
                <a:lnTo>
                  <a:pt x="1214" y="634"/>
                </a:lnTo>
                <a:lnTo>
                  <a:pt x="347" y="616"/>
                </a:lnTo>
                <a:lnTo>
                  <a:pt x="347" y="616"/>
                </a:lnTo>
                <a:lnTo>
                  <a:pt x="344" y="608"/>
                </a:lnTo>
                <a:lnTo>
                  <a:pt x="342" y="602"/>
                </a:lnTo>
                <a:lnTo>
                  <a:pt x="337" y="594"/>
                </a:lnTo>
                <a:lnTo>
                  <a:pt x="329" y="585"/>
                </a:lnTo>
                <a:lnTo>
                  <a:pt x="320" y="576"/>
                </a:lnTo>
                <a:lnTo>
                  <a:pt x="307" y="569"/>
                </a:lnTo>
                <a:lnTo>
                  <a:pt x="301" y="566"/>
                </a:lnTo>
                <a:lnTo>
                  <a:pt x="293" y="564"/>
                </a:lnTo>
                <a:lnTo>
                  <a:pt x="293" y="564"/>
                </a:lnTo>
                <a:lnTo>
                  <a:pt x="276" y="561"/>
                </a:lnTo>
                <a:lnTo>
                  <a:pt x="255" y="560"/>
                </a:lnTo>
                <a:lnTo>
                  <a:pt x="236" y="561"/>
                </a:lnTo>
                <a:lnTo>
                  <a:pt x="216" y="562"/>
                </a:lnTo>
                <a:lnTo>
                  <a:pt x="198" y="565"/>
                </a:lnTo>
                <a:lnTo>
                  <a:pt x="182" y="569"/>
                </a:lnTo>
                <a:lnTo>
                  <a:pt x="168" y="573"/>
                </a:lnTo>
                <a:lnTo>
                  <a:pt x="159" y="576"/>
                </a:lnTo>
                <a:lnTo>
                  <a:pt x="159" y="576"/>
                </a:lnTo>
                <a:lnTo>
                  <a:pt x="152" y="580"/>
                </a:lnTo>
                <a:lnTo>
                  <a:pt x="146" y="588"/>
                </a:lnTo>
                <a:lnTo>
                  <a:pt x="141" y="596"/>
                </a:lnTo>
                <a:lnTo>
                  <a:pt x="136" y="603"/>
                </a:lnTo>
                <a:lnTo>
                  <a:pt x="128" y="617"/>
                </a:lnTo>
                <a:lnTo>
                  <a:pt x="124" y="623"/>
                </a:lnTo>
                <a:lnTo>
                  <a:pt x="29" y="623"/>
                </a:lnTo>
                <a:lnTo>
                  <a:pt x="29" y="623"/>
                </a:lnTo>
                <a:lnTo>
                  <a:pt x="11" y="629"/>
                </a:lnTo>
                <a:lnTo>
                  <a:pt x="1" y="632"/>
                </a:lnTo>
                <a:lnTo>
                  <a:pt x="0" y="634"/>
                </a:lnTo>
                <a:lnTo>
                  <a:pt x="1" y="635"/>
                </a:lnTo>
                <a:lnTo>
                  <a:pt x="1" y="635"/>
                </a:lnTo>
                <a:lnTo>
                  <a:pt x="25" y="637"/>
                </a:lnTo>
                <a:lnTo>
                  <a:pt x="66" y="640"/>
                </a:lnTo>
                <a:lnTo>
                  <a:pt x="122" y="643"/>
                </a:lnTo>
                <a:lnTo>
                  <a:pt x="122" y="643"/>
                </a:lnTo>
                <a:lnTo>
                  <a:pt x="123" y="646"/>
                </a:lnTo>
                <a:lnTo>
                  <a:pt x="124" y="651"/>
                </a:lnTo>
                <a:lnTo>
                  <a:pt x="127" y="657"/>
                </a:lnTo>
                <a:lnTo>
                  <a:pt x="132" y="663"/>
                </a:lnTo>
                <a:lnTo>
                  <a:pt x="140" y="670"/>
                </a:lnTo>
                <a:lnTo>
                  <a:pt x="149" y="678"/>
                </a:lnTo>
                <a:lnTo>
                  <a:pt x="161" y="686"/>
                </a:lnTo>
                <a:lnTo>
                  <a:pt x="161" y="686"/>
                </a:lnTo>
                <a:lnTo>
                  <a:pt x="170" y="690"/>
                </a:lnTo>
                <a:lnTo>
                  <a:pt x="179" y="692"/>
                </a:lnTo>
                <a:lnTo>
                  <a:pt x="191" y="693"/>
                </a:lnTo>
                <a:lnTo>
                  <a:pt x="202" y="693"/>
                </a:lnTo>
                <a:lnTo>
                  <a:pt x="226" y="693"/>
                </a:lnTo>
                <a:lnTo>
                  <a:pt x="252" y="691"/>
                </a:lnTo>
                <a:lnTo>
                  <a:pt x="276" y="688"/>
                </a:lnTo>
                <a:lnTo>
                  <a:pt x="295" y="684"/>
                </a:lnTo>
                <a:lnTo>
                  <a:pt x="312" y="681"/>
                </a:lnTo>
                <a:lnTo>
                  <a:pt x="339" y="651"/>
                </a:lnTo>
                <a:lnTo>
                  <a:pt x="339" y="651"/>
                </a:lnTo>
                <a:lnTo>
                  <a:pt x="473" y="659"/>
                </a:lnTo>
                <a:lnTo>
                  <a:pt x="772" y="677"/>
                </a:lnTo>
                <a:lnTo>
                  <a:pt x="934" y="687"/>
                </a:lnTo>
                <a:lnTo>
                  <a:pt x="1080" y="696"/>
                </a:lnTo>
                <a:lnTo>
                  <a:pt x="1188" y="705"/>
                </a:lnTo>
                <a:lnTo>
                  <a:pt x="1222" y="709"/>
                </a:lnTo>
                <a:lnTo>
                  <a:pt x="1240" y="711"/>
                </a:lnTo>
                <a:lnTo>
                  <a:pt x="1240" y="711"/>
                </a:lnTo>
                <a:lnTo>
                  <a:pt x="1273" y="719"/>
                </a:lnTo>
                <a:lnTo>
                  <a:pt x="1301" y="724"/>
                </a:lnTo>
                <a:lnTo>
                  <a:pt x="1326" y="726"/>
                </a:lnTo>
                <a:lnTo>
                  <a:pt x="1326" y="726"/>
                </a:lnTo>
                <a:lnTo>
                  <a:pt x="1334" y="731"/>
                </a:lnTo>
                <a:lnTo>
                  <a:pt x="1341" y="737"/>
                </a:lnTo>
                <a:lnTo>
                  <a:pt x="1353" y="743"/>
                </a:lnTo>
                <a:lnTo>
                  <a:pt x="1366" y="749"/>
                </a:lnTo>
                <a:lnTo>
                  <a:pt x="1381" y="756"/>
                </a:lnTo>
                <a:lnTo>
                  <a:pt x="1397" y="759"/>
                </a:lnTo>
                <a:lnTo>
                  <a:pt x="1415" y="762"/>
                </a:lnTo>
                <a:lnTo>
                  <a:pt x="1415" y="762"/>
                </a:lnTo>
                <a:lnTo>
                  <a:pt x="1425" y="762"/>
                </a:lnTo>
                <a:lnTo>
                  <a:pt x="1434" y="761"/>
                </a:lnTo>
                <a:lnTo>
                  <a:pt x="1444" y="758"/>
                </a:lnTo>
                <a:lnTo>
                  <a:pt x="1453" y="756"/>
                </a:lnTo>
                <a:lnTo>
                  <a:pt x="1472" y="747"/>
                </a:lnTo>
                <a:lnTo>
                  <a:pt x="1489" y="738"/>
                </a:lnTo>
                <a:lnTo>
                  <a:pt x="1504" y="729"/>
                </a:lnTo>
                <a:lnTo>
                  <a:pt x="1516" y="720"/>
                </a:lnTo>
                <a:lnTo>
                  <a:pt x="1526" y="712"/>
                </a:lnTo>
                <a:lnTo>
                  <a:pt x="1526" y="712"/>
                </a:lnTo>
                <a:lnTo>
                  <a:pt x="1554" y="707"/>
                </a:lnTo>
                <a:lnTo>
                  <a:pt x="1585" y="702"/>
                </a:lnTo>
                <a:lnTo>
                  <a:pt x="1626" y="697"/>
                </a:lnTo>
                <a:lnTo>
                  <a:pt x="1626" y="697"/>
                </a:lnTo>
                <a:lnTo>
                  <a:pt x="2055" y="664"/>
                </a:lnTo>
                <a:lnTo>
                  <a:pt x="2442" y="635"/>
                </a:lnTo>
                <a:lnTo>
                  <a:pt x="2442" y="635"/>
                </a:lnTo>
                <a:lnTo>
                  <a:pt x="2442" y="636"/>
                </a:lnTo>
                <a:lnTo>
                  <a:pt x="2443" y="639"/>
                </a:lnTo>
                <a:lnTo>
                  <a:pt x="2449" y="645"/>
                </a:lnTo>
                <a:lnTo>
                  <a:pt x="2464" y="654"/>
                </a:lnTo>
                <a:lnTo>
                  <a:pt x="2464" y="654"/>
                </a:lnTo>
                <a:lnTo>
                  <a:pt x="2477" y="660"/>
                </a:lnTo>
                <a:lnTo>
                  <a:pt x="2492" y="664"/>
                </a:lnTo>
                <a:lnTo>
                  <a:pt x="2509" y="668"/>
                </a:lnTo>
                <a:lnTo>
                  <a:pt x="2527" y="672"/>
                </a:lnTo>
                <a:lnTo>
                  <a:pt x="2557" y="674"/>
                </a:lnTo>
                <a:lnTo>
                  <a:pt x="2578" y="676"/>
                </a:lnTo>
                <a:lnTo>
                  <a:pt x="2578" y="676"/>
                </a:lnTo>
                <a:lnTo>
                  <a:pt x="2598" y="677"/>
                </a:lnTo>
                <a:lnTo>
                  <a:pt x="2631" y="678"/>
                </a:lnTo>
                <a:lnTo>
                  <a:pt x="2649" y="678"/>
                </a:lnTo>
                <a:lnTo>
                  <a:pt x="2665" y="677"/>
                </a:lnTo>
                <a:lnTo>
                  <a:pt x="2680" y="674"/>
                </a:lnTo>
                <a:lnTo>
                  <a:pt x="2688" y="673"/>
                </a:lnTo>
                <a:lnTo>
                  <a:pt x="2693" y="670"/>
                </a:lnTo>
                <a:lnTo>
                  <a:pt x="2693" y="670"/>
                </a:lnTo>
                <a:lnTo>
                  <a:pt x="2707" y="662"/>
                </a:lnTo>
                <a:lnTo>
                  <a:pt x="2713" y="657"/>
                </a:lnTo>
                <a:lnTo>
                  <a:pt x="2719" y="651"/>
                </a:lnTo>
                <a:lnTo>
                  <a:pt x="2730" y="644"/>
                </a:lnTo>
                <a:lnTo>
                  <a:pt x="2730" y="644"/>
                </a:lnTo>
                <a:lnTo>
                  <a:pt x="2760" y="627"/>
                </a:lnTo>
                <a:lnTo>
                  <a:pt x="2772" y="620"/>
                </a:lnTo>
                <a:lnTo>
                  <a:pt x="2856" y="621"/>
                </a:lnTo>
                <a:lnTo>
                  <a:pt x="2856" y="621"/>
                </a:lnTo>
                <a:lnTo>
                  <a:pt x="2879" y="617"/>
                </a:lnTo>
                <a:lnTo>
                  <a:pt x="2893" y="615"/>
                </a:lnTo>
                <a:lnTo>
                  <a:pt x="2896" y="613"/>
                </a:lnTo>
                <a:lnTo>
                  <a:pt x="2895" y="612"/>
                </a:lnTo>
                <a:lnTo>
                  <a:pt x="2895" y="612"/>
                </a:lnTo>
                <a:lnTo>
                  <a:pt x="2879" y="611"/>
                </a:lnTo>
                <a:lnTo>
                  <a:pt x="2858" y="609"/>
                </a:lnTo>
                <a:lnTo>
                  <a:pt x="2858" y="609"/>
                </a:lnTo>
                <a:lnTo>
                  <a:pt x="2767" y="608"/>
                </a:lnTo>
                <a:lnTo>
                  <a:pt x="2767" y="608"/>
                </a:lnTo>
                <a:lnTo>
                  <a:pt x="2757" y="602"/>
                </a:lnTo>
                <a:lnTo>
                  <a:pt x="2734" y="585"/>
                </a:lnTo>
                <a:lnTo>
                  <a:pt x="2720" y="575"/>
                </a:lnTo>
                <a:lnTo>
                  <a:pt x="2705" y="566"/>
                </a:lnTo>
                <a:lnTo>
                  <a:pt x="2691" y="560"/>
                </a:lnTo>
                <a:lnTo>
                  <a:pt x="2678" y="555"/>
                </a:lnTo>
                <a:lnTo>
                  <a:pt x="2678" y="555"/>
                </a:lnTo>
                <a:lnTo>
                  <a:pt x="2663" y="552"/>
                </a:lnTo>
                <a:lnTo>
                  <a:pt x="2642" y="550"/>
                </a:lnTo>
                <a:lnTo>
                  <a:pt x="2593" y="547"/>
                </a:lnTo>
                <a:lnTo>
                  <a:pt x="2543" y="546"/>
                </a:lnTo>
                <a:lnTo>
                  <a:pt x="2513" y="547"/>
                </a:lnTo>
                <a:lnTo>
                  <a:pt x="2513" y="547"/>
                </a:lnTo>
                <a:lnTo>
                  <a:pt x="2503" y="549"/>
                </a:lnTo>
                <a:lnTo>
                  <a:pt x="2494" y="551"/>
                </a:lnTo>
                <a:lnTo>
                  <a:pt x="2473" y="557"/>
                </a:lnTo>
                <a:lnTo>
                  <a:pt x="2444" y="570"/>
                </a:lnTo>
                <a:lnTo>
                  <a:pt x="2444" y="570"/>
                </a:lnTo>
                <a:lnTo>
                  <a:pt x="2439" y="574"/>
                </a:lnTo>
                <a:lnTo>
                  <a:pt x="2437" y="576"/>
                </a:lnTo>
                <a:lnTo>
                  <a:pt x="2433" y="582"/>
                </a:lnTo>
                <a:lnTo>
                  <a:pt x="2430" y="587"/>
                </a:lnTo>
                <a:lnTo>
                  <a:pt x="2428" y="594"/>
                </a:lnTo>
                <a:lnTo>
                  <a:pt x="2426" y="598"/>
                </a:lnTo>
                <a:lnTo>
                  <a:pt x="1578" y="632"/>
                </a:lnTo>
                <a:lnTo>
                  <a:pt x="1565" y="629"/>
                </a:lnTo>
                <a:lnTo>
                  <a:pt x="1565" y="629"/>
                </a:lnTo>
                <a:lnTo>
                  <a:pt x="1566" y="623"/>
                </a:lnTo>
                <a:lnTo>
                  <a:pt x="1568" y="609"/>
                </a:lnTo>
                <a:lnTo>
                  <a:pt x="1568" y="593"/>
                </a:lnTo>
                <a:lnTo>
                  <a:pt x="1566" y="584"/>
                </a:lnTo>
                <a:lnTo>
                  <a:pt x="1564" y="576"/>
                </a:lnTo>
                <a:lnTo>
                  <a:pt x="1564" y="576"/>
                </a:lnTo>
                <a:lnTo>
                  <a:pt x="1557" y="559"/>
                </a:lnTo>
                <a:lnTo>
                  <a:pt x="1550" y="541"/>
                </a:lnTo>
                <a:lnTo>
                  <a:pt x="1540" y="522"/>
                </a:lnTo>
                <a:lnTo>
                  <a:pt x="2006" y="508"/>
                </a:lnTo>
                <a:lnTo>
                  <a:pt x="2066" y="502"/>
                </a:lnTo>
                <a:lnTo>
                  <a:pt x="2066" y="502"/>
                </a:lnTo>
                <a:lnTo>
                  <a:pt x="2041" y="496"/>
                </a:lnTo>
                <a:lnTo>
                  <a:pt x="2021" y="493"/>
                </a:lnTo>
                <a:lnTo>
                  <a:pt x="2005" y="491"/>
                </a:lnTo>
                <a:lnTo>
                  <a:pt x="2005" y="491"/>
                </a:lnTo>
                <a:lnTo>
                  <a:pt x="1516" y="488"/>
                </a:lnTo>
                <a:lnTo>
                  <a:pt x="1516" y="488"/>
                </a:lnTo>
                <a:lnTo>
                  <a:pt x="1504" y="484"/>
                </a:lnTo>
                <a:lnTo>
                  <a:pt x="1494" y="480"/>
                </a:lnTo>
                <a:lnTo>
                  <a:pt x="1490" y="477"/>
                </a:lnTo>
                <a:lnTo>
                  <a:pt x="1486" y="474"/>
                </a:lnTo>
                <a:lnTo>
                  <a:pt x="1486" y="474"/>
                </a:lnTo>
                <a:lnTo>
                  <a:pt x="1470" y="456"/>
                </a:lnTo>
                <a:lnTo>
                  <a:pt x="1457" y="31"/>
                </a:lnTo>
                <a:lnTo>
                  <a:pt x="1457" y="31"/>
                </a:lnTo>
                <a:lnTo>
                  <a:pt x="1456" y="15"/>
                </a:lnTo>
                <a:lnTo>
                  <a:pt x="1453" y="4"/>
                </a:lnTo>
                <a:lnTo>
                  <a:pt x="1452" y="1"/>
                </a:lnTo>
                <a:lnTo>
                  <a:pt x="1452" y="0"/>
                </a:lnTo>
                <a:lnTo>
                  <a:pt x="1451" y="0"/>
                </a:lnTo>
                <a:lnTo>
                  <a:pt x="1451" y="0"/>
                </a:lnTo>
                <a:lnTo>
                  <a:pt x="1448" y="6"/>
                </a:lnTo>
                <a:lnTo>
                  <a:pt x="1447" y="16"/>
                </a:lnTo>
                <a:lnTo>
                  <a:pt x="1444" y="28"/>
                </a:lnTo>
                <a:lnTo>
                  <a:pt x="1444" y="35"/>
                </a:lnTo>
                <a:lnTo>
                  <a:pt x="1444" y="35"/>
                </a:lnTo>
                <a:lnTo>
                  <a:pt x="1438" y="223"/>
                </a:lnTo>
                <a:lnTo>
                  <a:pt x="1432" y="406"/>
                </a:lnTo>
                <a:lnTo>
                  <a:pt x="1432" y="406"/>
                </a:lnTo>
                <a:lnTo>
                  <a:pt x="1428" y="402"/>
                </a:lnTo>
                <a:lnTo>
                  <a:pt x="1418" y="396"/>
                </a:lnTo>
                <a:lnTo>
                  <a:pt x="1411" y="392"/>
                </a:lnTo>
                <a:lnTo>
                  <a:pt x="1402" y="388"/>
                </a:lnTo>
                <a:lnTo>
                  <a:pt x="1392" y="386"/>
                </a:lnTo>
                <a:lnTo>
                  <a:pt x="1381" y="385"/>
                </a:lnTo>
                <a:lnTo>
                  <a:pt x="1381" y="385"/>
                </a:lnTo>
                <a:lnTo>
                  <a:pt x="1368" y="386"/>
                </a:lnTo>
                <a:lnTo>
                  <a:pt x="1357" y="387"/>
                </a:lnTo>
                <a:lnTo>
                  <a:pt x="1347" y="391"/>
                </a:lnTo>
                <a:lnTo>
                  <a:pt x="1336" y="396"/>
                </a:lnTo>
                <a:lnTo>
                  <a:pt x="1328" y="401"/>
                </a:lnTo>
                <a:lnTo>
                  <a:pt x="1320" y="409"/>
                </a:lnTo>
                <a:lnTo>
                  <a:pt x="1314" y="416"/>
                </a:lnTo>
                <a:lnTo>
                  <a:pt x="1308" y="425"/>
                </a:lnTo>
                <a:lnTo>
                  <a:pt x="1308" y="425"/>
                </a:lnTo>
                <a:lnTo>
                  <a:pt x="1305" y="435"/>
                </a:lnTo>
                <a:lnTo>
                  <a:pt x="1301" y="446"/>
                </a:lnTo>
                <a:lnTo>
                  <a:pt x="1296" y="468"/>
                </a:lnTo>
                <a:lnTo>
                  <a:pt x="1293" y="485"/>
                </a:lnTo>
                <a:lnTo>
                  <a:pt x="1292" y="493"/>
                </a:lnTo>
                <a:lnTo>
                  <a:pt x="1292" y="4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E6B7B7C0-7F85-4F14-A713-60DBE2C42133}"/>
              </a:ext>
            </a:extLst>
          </p:cNvPr>
          <p:cNvSpPr>
            <a:spLocks/>
          </p:cNvSpPr>
          <p:nvPr/>
        </p:nvSpPr>
        <p:spPr bwMode="auto">
          <a:xfrm>
            <a:off x="5988413" y="5269108"/>
            <a:ext cx="1616050" cy="451124"/>
          </a:xfrm>
          <a:custGeom>
            <a:avLst/>
            <a:gdLst>
              <a:gd name="T0" fmla="*/ 485 w 1981"/>
              <a:gd name="T1" fmla="*/ 8 h 553"/>
              <a:gd name="T2" fmla="*/ 471 w 1981"/>
              <a:gd name="T3" fmla="*/ 0 h 553"/>
              <a:gd name="T4" fmla="*/ 460 w 1981"/>
              <a:gd name="T5" fmla="*/ 2 h 553"/>
              <a:gd name="T6" fmla="*/ 470 w 1981"/>
              <a:gd name="T7" fmla="*/ 241 h 553"/>
              <a:gd name="T8" fmla="*/ 452 w 1981"/>
              <a:gd name="T9" fmla="*/ 279 h 553"/>
              <a:gd name="T10" fmla="*/ 442 w 1981"/>
              <a:gd name="T11" fmla="*/ 293 h 553"/>
              <a:gd name="T12" fmla="*/ 178 w 1981"/>
              <a:gd name="T13" fmla="*/ 332 h 553"/>
              <a:gd name="T14" fmla="*/ 476 w 1981"/>
              <a:gd name="T15" fmla="*/ 339 h 553"/>
              <a:gd name="T16" fmla="*/ 480 w 1981"/>
              <a:gd name="T17" fmla="*/ 367 h 553"/>
              <a:gd name="T18" fmla="*/ 494 w 1981"/>
              <a:gd name="T19" fmla="*/ 392 h 553"/>
              <a:gd name="T20" fmla="*/ 194 w 1981"/>
              <a:gd name="T21" fmla="*/ 391 h 553"/>
              <a:gd name="T22" fmla="*/ 119 w 1981"/>
              <a:gd name="T23" fmla="*/ 395 h 553"/>
              <a:gd name="T24" fmla="*/ 0 w 1981"/>
              <a:gd name="T25" fmla="*/ 430 h 553"/>
              <a:gd name="T26" fmla="*/ 585 w 1981"/>
              <a:gd name="T27" fmla="*/ 466 h 553"/>
              <a:gd name="T28" fmla="*/ 584 w 1981"/>
              <a:gd name="T29" fmla="*/ 485 h 553"/>
              <a:gd name="T30" fmla="*/ 602 w 1981"/>
              <a:gd name="T31" fmla="*/ 482 h 553"/>
              <a:gd name="T32" fmla="*/ 570 w 1981"/>
              <a:gd name="T33" fmla="*/ 499 h 553"/>
              <a:gd name="T34" fmla="*/ 611 w 1981"/>
              <a:gd name="T35" fmla="*/ 508 h 553"/>
              <a:gd name="T36" fmla="*/ 679 w 1981"/>
              <a:gd name="T37" fmla="*/ 518 h 553"/>
              <a:gd name="T38" fmla="*/ 803 w 1981"/>
              <a:gd name="T39" fmla="*/ 546 h 553"/>
              <a:gd name="T40" fmla="*/ 857 w 1981"/>
              <a:gd name="T41" fmla="*/ 553 h 553"/>
              <a:gd name="T42" fmla="*/ 952 w 1981"/>
              <a:gd name="T43" fmla="*/ 547 h 553"/>
              <a:gd name="T44" fmla="*/ 1057 w 1981"/>
              <a:gd name="T45" fmla="*/ 531 h 553"/>
              <a:gd name="T46" fmla="*/ 1088 w 1981"/>
              <a:gd name="T47" fmla="*/ 520 h 553"/>
              <a:gd name="T48" fmla="*/ 1086 w 1981"/>
              <a:gd name="T49" fmla="*/ 515 h 553"/>
              <a:gd name="T50" fmla="*/ 1062 w 1981"/>
              <a:gd name="T51" fmla="*/ 503 h 553"/>
              <a:gd name="T52" fmla="*/ 993 w 1981"/>
              <a:gd name="T53" fmla="*/ 481 h 553"/>
              <a:gd name="T54" fmla="*/ 1294 w 1981"/>
              <a:gd name="T55" fmla="*/ 451 h 553"/>
              <a:gd name="T56" fmla="*/ 1590 w 1981"/>
              <a:gd name="T57" fmla="*/ 442 h 553"/>
              <a:gd name="T58" fmla="*/ 1669 w 1981"/>
              <a:gd name="T59" fmla="*/ 437 h 553"/>
              <a:gd name="T60" fmla="*/ 1757 w 1981"/>
              <a:gd name="T61" fmla="*/ 418 h 553"/>
              <a:gd name="T62" fmla="*/ 1810 w 1981"/>
              <a:gd name="T63" fmla="*/ 398 h 553"/>
              <a:gd name="T64" fmla="*/ 1826 w 1981"/>
              <a:gd name="T65" fmla="*/ 362 h 553"/>
              <a:gd name="T66" fmla="*/ 1835 w 1981"/>
              <a:gd name="T67" fmla="*/ 340 h 553"/>
              <a:gd name="T68" fmla="*/ 1905 w 1981"/>
              <a:gd name="T69" fmla="*/ 320 h 553"/>
              <a:gd name="T70" fmla="*/ 1955 w 1981"/>
              <a:gd name="T71" fmla="*/ 296 h 553"/>
              <a:gd name="T72" fmla="*/ 1978 w 1981"/>
              <a:gd name="T73" fmla="*/ 271 h 553"/>
              <a:gd name="T74" fmla="*/ 1981 w 1981"/>
              <a:gd name="T75" fmla="*/ 259 h 553"/>
              <a:gd name="T76" fmla="*/ 1976 w 1981"/>
              <a:gd name="T77" fmla="*/ 246 h 553"/>
              <a:gd name="T78" fmla="*/ 1946 w 1981"/>
              <a:gd name="T79" fmla="*/ 224 h 553"/>
              <a:gd name="T80" fmla="*/ 1901 w 1981"/>
              <a:gd name="T81" fmla="*/ 207 h 553"/>
              <a:gd name="T82" fmla="*/ 1814 w 1981"/>
              <a:gd name="T83" fmla="*/ 186 h 553"/>
              <a:gd name="T84" fmla="*/ 1558 w 1981"/>
              <a:gd name="T85" fmla="*/ 166 h 553"/>
              <a:gd name="T86" fmla="*/ 1472 w 1981"/>
              <a:gd name="T87" fmla="*/ 125 h 553"/>
              <a:gd name="T88" fmla="*/ 1426 w 1981"/>
              <a:gd name="T89" fmla="*/ 110 h 553"/>
              <a:gd name="T90" fmla="*/ 1391 w 1981"/>
              <a:gd name="T91" fmla="*/ 108 h 553"/>
              <a:gd name="T92" fmla="*/ 1318 w 1981"/>
              <a:gd name="T93" fmla="*/ 120 h 553"/>
              <a:gd name="T94" fmla="*/ 1243 w 1981"/>
              <a:gd name="T95" fmla="*/ 144 h 553"/>
              <a:gd name="T96" fmla="*/ 1204 w 1981"/>
              <a:gd name="T97" fmla="*/ 167 h 553"/>
              <a:gd name="T98" fmla="*/ 818 w 1981"/>
              <a:gd name="T99" fmla="*/ 243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81" h="553">
                <a:moveTo>
                  <a:pt x="623" y="198"/>
                </a:moveTo>
                <a:lnTo>
                  <a:pt x="485" y="8"/>
                </a:lnTo>
                <a:lnTo>
                  <a:pt x="485" y="8"/>
                </a:lnTo>
                <a:lnTo>
                  <a:pt x="481" y="5"/>
                </a:lnTo>
                <a:lnTo>
                  <a:pt x="476" y="2"/>
                </a:lnTo>
                <a:lnTo>
                  <a:pt x="471" y="0"/>
                </a:lnTo>
                <a:lnTo>
                  <a:pt x="471" y="0"/>
                </a:lnTo>
                <a:lnTo>
                  <a:pt x="467" y="0"/>
                </a:lnTo>
                <a:lnTo>
                  <a:pt x="460" y="2"/>
                </a:lnTo>
                <a:lnTo>
                  <a:pt x="443" y="7"/>
                </a:lnTo>
                <a:lnTo>
                  <a:pt x="420" y="16"/>
                </a:lnTo>
                <a:lnTo>
                  <a:pt x="470" y="241"/>
                </a:lnTo>
                <a:lnTo>
                  <a:pt x="470" y="241"/>
                </a:lnTo>
                <a:lnTo>
                  <a:pt x="463" y="256"/>
                </a:lnTo>
                <a:lnTo>
                  <a:pt x="452" y="279"/>
                </a:lnTo>
                <a:lnTo>
                  <a:pt x="452" y="279"/>
                </a:lnTo>
                <a:lnTo>
                  <a:pt x="448" y="287"/>
                </a:lnTo>
                <a:lnTo>
                  <a:pt x="442" y="293"/>
                </a:lnTo>
                <a:lnTo>
                  <a:pt x="434" y="299"/>
                </a:lnTo>
                <a:lnTo>
                  <a:pt x="214" y="317"/>
                </a:lnTo>
                <a:lnTo>
                  <a:pt x="178" y="332"/>
                </a:lnTo>
                <a:lnTo>
                  <a:pt x="453" y="324"/>
                </a:lnTo>
                <a:lnTo>
                  <a:pt x="476" y="339"/>
                </a:lnTo>
                <a:lnTo>
                  <a:pt x="476" y="339"/>
                </a:lnTo>
                <a:lnTo>
                  <a:pt x="476" y="349"/>
                </a:lnTo>
                <a:lnTo>
                  <a:pt x="476" y="358"/>
                </a:lnTo>
                <a:lnTo>
                  <a:pt x="480" y="367"/>
                </a:lnTo>
                <a:lnTo>
                  <a:pt x="480" y="367"/>
                </a:lnTo>
                <a:lnTo>
                  <a:pt x="489" y="383"/>
                </a:lnTo>
                <a:lnTo>
                  <a:pt x="494" y="392"/>
                </a:lnTo>
                <a:lnTo>
                  <a:pt x="494" y="392"/>
                </a:lnTo>
                <a:lnTo>
                  <a:pt x="316" y="391"/>
                </a:lnTo>
                <a:lnTo>
                  <a:pt x="194" y="391"/>
                </a:lnTo>
                <a:lnTo>
                  <a:pt x="137" y="392"/>
                </a:lnTo>
                <a:lnTo>
                  <a:pt x="137" y="392"/>
                </a:lnTo>
                <a:lnTo>
                  <a:pt x="119" y="395"/>
                </a:lnTo>
                <a:lnTo>
                  <a:pt x="84" y="398"/>
                </a:lnTo>
                <a:lnTo>
                  <a:pt x="33" y="405"/>
                </a:lnTo>
                <a:lnTo>
                  <a:pt x="0" y="430"/>
                </a:lnTo>
                <a:lnTo>
                  <a:pt x="590" y="448"/>
                </a:lnTo>
                <a:lnTo>
                  <a:pt x="590" y="448"/>
                </a:lnTo>
                <a:lnTo>
                  <a:pt x="585" y="466"/>
                </a:lnTo>
                <a:lnTo>
                  <a:pt x="583" y="479"/>
                </a:lnTo>
                <a:lnTo>
                  <a:pt x="583" y="484"/>
                </a:lnTo>
                <a:lnTo>
                  <a:pt x="584" y="485"/>
                </a:lnTo>
                <a:lnTo>
                  <a:pt x="584" y="485"/>
                </a:lnTo>
                <a:lnTo>
                  <a:pt x="594" y="484"/>
                </a:lnTo>
                <a:lnTo>
                  <a:pt x="602" y="482"/>
                </a:lnTo>
                <a:lnTo>
                  <a:pt x="602" y="482"/>
                </a:lnTo>
                <a:lnTo>
                  <a:pt x="583" y="492"/>
                </a:lnTo>
                <a:lnTo>
                  <a:pt x="570" y="499"/>
                </a:lnTo>
                <a:lnTo>
                  <a:pt x="565" y="503"/>
                </a:lnTo>
                <a:lnTo>
                  <a:pt x="565" y="503"/>
                </a:lnTo>
                <a:lnTo>
                  <a:pt x="611" y="508"/>
                </a:lnTo>
                <a:lnTo>
                  <a:pt x="655" y="512"/>
                </a:lnTo>
                <a:lnTo>
                  <a:pt x="655" y="512"/>
                </a:lnTo>
                <a:lnTo>
                  <a:pt x="679" y="518"/>
                </a:lnTo>
                <a:lnTo>
                  <a:pt x="735" y="532"/>
                </a:lnTo>
                <a:lnTo>
                  <a:pt x="770" y="539"/>
                </a:lnTo>
                <a:lnTo>
                  <a:pt x="803" y="546"/>
                </a:lnTo>
                <a:lnTo>
                  <a:pt x="833" y="551"/>
                </a:lnTo>
                <a:lnTo>
                  <a:pt x="857" y="553"/>
                </a:lnTo>
                <a:lnTo>
                  <a:pt x="857" y="553"/>
                </a:lnTo>
                <a:lnTo>
                  <a:pt x="883" y="553"/>
                </a:lnTo>
                <a:lnTo>
                  <a:pt x="916" y="551"/>
                </a:lnTo>
                <a:lnTo>
                  <a:pt x="952" y="547"/>
                </a:lnTo>
                <a:lnTo>
                  <a:pt x="991" y="542"/>
                </a:lnTo>
                <a:lnTo>
                  <a:pt x="1026" y="537"/>
                </a:lnTo>
                <a:lnTo>
                  <a:pt x="1057" y="531"/>
                </a:lnTo>
                <a:lnTo>
                  <a:pt x="1078" y="526"/>
                </a:lnTo>
                <a:lnTo>
                  <a:pt x="1085" y="523"/>
                </a:lnTo>
                <a:lnTo>
                  <a:pt x="1088" y="520"/>
                </a:lnTo>
                <a:lnTo>
                  <a:pt x="1088" y="520"/>
                </a:lnTo>
                <a:lnTo>
                  <a:pt x="1088" y="518"/>
                </a:lnTo>
                <a:lnTo>
                  <a:pt x="1086" y="515"/>
                </a:lnTo>
                <a:lnTo>
                  <a:pt x="1082" y="513"/>
                </a:lnTo>
                <a:lnTo>
                  <a:pt x="1077" y="509"/>
                </a:lnTo>
                <a:lnTo>
                  <a:pt x="1062" y="503"/>
                </a:lnTo>
                <a:lnTo>
                  <a:pt x="1043" y="496"/>
                </a:lnTo>
                <a:lnTo>
                  <a:pt x="1008" y="485"/>
                </a:lnTo>
                <a:lnTo>
                  <a:pt x="993" y="481"/>
                </a:lnTo>
                <a:lnTo>
                  <a:pt x="931" y="468"/>
                </a:lnTo>
                <a:lnTo>
                  <a:pt x="930" y="457"/>
                </a:lnTo>
                <a:lnTo>
                  <a:pt x="1294" y="451"/>
                </a:lnTo>
                <a:lnTo>
                  <a:pt x="1294" y="451"/>
                </a:lnTo>
                <a:lnTo>
                  <a:pt x="1464" y="445"/>
                </a:lnTo>
                <a:lnTo>
                  <a:pt x="1590" y="442"/>
                </a:lnTo>
                <a:lnTo>
                  <a:pt x="1640" y="439"/>
                </a:lnTo>
                <a:lnTo>
                  <a:pt x="1669" y="437"/>
                </a:lnTo>
                <a:lnTo>
                  <a:pt x="1669" y="437"/>
                </a:lnTo>
                <a:lnTo>
                  <a:pt x="1689" y="434"/>
                </a:lnTo>
                <a:lnTo>
                  <a:pt x="1711" y="430"/>
                </a:lnTo>
                <a:lnTo>
                  <a:pt x="1757" y="418"/>
                </a:lnTo>
                <a:lnTo>
                  <a:pt x="1793" y="406"/>
                </a:lnTo>
                <a:lnTo>
                  <a:pt x="1810" y="398"/>
                </a:lnTo>
                <a:lnTo>
                  <a:pt x="1810" y="398"/>
                </a:lnTo>
                <a:lnTo>
                  <a:pt x="1814" y="395"/>
                </a:lnTo>
                <a:lnTo>
                  <a:pt x="1816" y="387"/>
                </a:lnTo>
                <a:lnTo>
                  <a:pt x="1826" y="362"/>
                </a:lnTo>
                <a:lnTo>
                  <a:pt x="1826" y="362"/>
                </a:lnTo>
                <a:lnTo>
                  <a:pt x="1835" y="340"/>
                </a:lnTo>
                <a:lnTo>
                  <a:pt x="1835" y="340"/>
                </a:lnTo>
                <a:lnTo>
                  <a:pt x="1857" y="335"/>
                </a:lnTo>
                <a:lnTo>
                  <a:pt x="1880" y="329"/>
                </a:lnTo>
                <a:lnTo>
                  <a:pt x="1905" y="320"/>
                </a:lnTo>
                <a:lnTo>
                  <a:pt x="1931" y="308"/>
                </a:lnTo>
                <a:lnTo>
                  <a:pt x="1943" y="302"/>
                </a:lnTo>
                <a:lnTo>
                  <a:pt x="1955" y="296"/>
                </a:lnTo>
                <a:lnTo>
                  <a:pt x="1965" y="288"/>
                </a:lnTo>
                <a:lnTo>
                  <a:pt x="1973" y="280"/>
                </a:lnTo>
                <a:lnTo>
                  <a:pt x="1978" y="271"/>
                </a:lnTo>
                <a:lnTo>
                  <a:pt x="1981" y="263"/>
                </a:lnTo>
                <a:lnTo>
                  <a:pt x="1981" y="263"/>
                </a:lnTo>
                <a:lnTo>
                  <a:pt x="1981" y="259"/>
                </a:lnTo>
                <a:lnTo>
                  <a:pt x="1980" y="255"/>
                </a:lnTo>
                <a:lnTo>
                  <a:pt x="1979" y="250"/>
                </a:lnTo>
                <a:lnTo>
                  <a:pt x="1976" y="246"/>
                </a:lnTo>
                <a:lnTo>
                  <a:pt x="1969" y="238"/>
                </a:lnTo>
                <a:lnTo>
                  <a:pt x="1959" y="231"/>
                </a:lnTo>
                <a:lnTo>
                  <a:pt x="1946" y="224"/>
                </a:lnTo>
                <a:lnTo>
                  <a:pt x="1932" y="218"/>
                </a:lnTo>
                <a:lnTo>
                  <a:pt x="1917" y="212"/>
                </a:lnTo>
                <a:lnTo>
                  <a:pt x="1901" y="207"/>
                </a:lnTo>
                <a:lnTo>
                  <a:pt x="1870" y="198"/>
                </a:lnTo>
                <a:lnTo>
                  <a:pt x="1842" y="191"/>
                </a:lnTo>
                <a:lnTo>
                  <a:pt x="1814" y="186"/>
                </a:lnTo>
                <a:lnTo>
                  <a:pt x="1574" y="175"/>
                </a:lnTo>
                <a:lnTo>
                  <a:pt x="1574" y="175"/>
                </a:lnTo>
                <a:lnTo>
                  <a:pt x="1558" y="166"/>
                </a:lnTo>
                <a:lnTo>
                  <a:pt x="1520" y="147"/>
                </a:lnTo>
                <a:lnTo>
                  <a:pt x="1497" y="137"/>
                </a:lnTo>
                <a:lnTo>
                  <a:pt x="1472" y="125"/>
                </a:lnTo>
                <a:lnTo>
                  <a:pt x="1449" y="116"/>
                </a:lnTo>
                <a:lnTo>
                  <a:pt x="1426" y="110"/>
                </a:lnTo>
                <a:lnTo>
                  <a:pt x="1426" y="110"/>
                </a:lnTo>
                <a:lnTo>
                  <a:pt x="1416" y="108"/>
                </a:lnTo>
                <a:lnTo>
                  <a:pt x="1403" y="108"/>
                </a:lnTo>
                <a:lnTo>
                  <a:pt x="1391" y="108"/>
                </a:lnTo>
                <a:lnTo>
                  <a:pt x="1377" y="109"/>
                </a:lnTo>
                <a:lnTo>
                  <a:pt x="1348" y="113"/>
                </a:lnTo>
                <a:lnTo>
                  <a:pt x="1318" y="120"/>
                </a:lnTo>
                <a:lnTo>
                  <a:pt x="1290" y="128"/>
                </a:lnTo>
                <a:lnTo>
                  <a:pt x="1265" y="137"/>
                </a:lnTo>
                <a:lnTo>
                  <a:pt x="1243" y="144"/>
                </a:lnTo>
                <a:lnTo>
                  <a:pt x="1229" y="152"/>
                </a:lnTo>
                <a:lnTo>
                  <a:pt x="1229" y="152"/>
                </a:lnTo>
                <a:lnTo>
                  <a:pt x="1204" y="167"/>
                </a:lnTo>
                <a:lnTo>
                  <a:pt x="1176" y="186"/>
                </a:lnTo>
                <a:lnTo>
                  <a:pt x="1143" y="208"/>
                </a:lnTo>
                <a:lnTo>
                  <a:pt x="818" y="243"/>
                </a:lnTo>
                <a:lnTo>
                  <a:pt x="623" y="1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02D3A08F-C5D4-4FD8-8055-4B44B0FA1529}"/>
              </a:ext>
            </a:extLst>
          </p:cNvPr>
          <p:cNvSpPr>
            <a:spLocks/>
          </p:cNvSpPr>
          <p:nvPr/>
        </p:nvSpPr>
        <p:spPr bwMode="auto">
          <a:xfrm>
            <a:off x="7826716" y="5358329"/>
            <a:ext cx="1732593" cy="319344"/>
          </a:xfrm>
          <a:custGeom>
            <a:avLst/>
            <a:gdLst>
              <a:gd name="T0" fmla="*/ 374 w 2257"/>
              <a:gd name="T1" fmla="*/ 251 h 416"/>
              <a:gd name="T2" fmla="*/ 332 w 2257"/>
              <a:gd name="T3" fmla="*/ 225 h 416"/>
              <a:gd name="T4" fmla="*/ 284 w 2257"/>
              <a:gd name="T5" fmla="*/ 218 h 416"/>
              <a:gd name="T6" fmla="*/ 252 w 2257"/>
              <a:gd name="T7" fmla="*/ 227 h 416"/>
              <a:gd name="T8" fmla="*/ 223 w 2257"/>
              <a:gd name="T9" fmla="*/ 268 h 416"/>
              <a:gd name="T10" fmla="*/ 84 w 2257"/>
              <a:gd name="T11" fmla="*/ 278 h 416"/>
              <a:gd name="T12" fmla="*/ 18 w 2257"/>
              <a:gd name="T13" fmla="*/ 291 h 416"/>
              <a:gd name="T14" fmla="*/ 0 w 2257"/>
              <a:gd name="T15" fmla="*/ 302 h 416"/>
              <a:gd name="T16" fmla="*/ 28 w 2257"/>
              <a:gd name="T17" fmla="*/ 311 h 416"/>
              <a:gd name="T18" fmla="*/ 181 w 2257"/>
              <a:gd name="T19" fmla="*/ 324 h 416"/>
              <a:gd name="T20" fmla="*/ 246 w 2257"/>
              <a:gd name="T21" fmla="*/ 322 h 416"/>
              <a:gd name="T22" fmla="*/ 260 w 2257"/>
              <a:gd name="T23" fmla="*/ 333 h 416"/>
              <a:gd name="T24" fmla="*/ 294 w 2257"/>
              <a:gd name="T25" fmla="*/ 336 h 416"/>
              <a:gd name="T26" fmla="*/ 343 w 2257"/>
              <a:gd name="T27" fmla="*/ 326 h 416"/>
              <a:gd name="T28" fmla="*/ 368 w 2257"/>
              <a:gd name="T29" fmla="*/ 312 h 416"/>
              <a:gd name="T30" fmla="*/ 1142 w 2257"/>
              <a:gd name="T31" fmla="*/ 350 h 416"/>
              <a:gd name="T32" fmla="*/ 1198 w 2257"/>
              <a:gd name="T33" fmla="*/ 373 h 416"/>
              <a:gd name="T34" fmla="*/ 1320 w 2257"/>
              <a:gd name="T35" fmla="*/ 396 h 416"/>
              <a:gd name="T36" fmla="*/ 1473 w 2257"/>
              <a:gd name="T37" fmla="*/ 410 h 416"/>
              <a:gd name="T38" fmla="*/ 1578 w 2257"/>
              <a:gd name="T39" fmla="*/ 416 h 416"/>
              <a:gd name="T40" fmla="*/ 1637 w 2257"/>
              <a:gd name="T41" fmla="*/ 402 h 416"/>
              <a:gd name="T42" fmla="*/ 1672 w 2257"/>
              <a:gd name="T43" fmla="*/ 385 h 416"/>
              <a:gd name="T44" fmla="*/ 1703 w 2257"/>
              <a:gd name="T45" fmla="*/ 353 h 416"/>
              <a:gd name="T46" fmla="*/ 1900 w 2257"/>
              <a:gd name="T47" fmla="*/ 316 h 416"/>
              <a:gd name="T48" fmla="*/ 1942 w 2257"/>
              <a:gd name="T49" fmla="*/ 336 h 416"/>
              <a:gd name="T50" fmla="*/ 2112 w 2257"/>
              <a:gd name="T51" fmla="*/ 344 h 416"/>
              <a:gd name="T52" fmla="*/ 2188 w 2257"/>
              <a:gd name="T53" fmla="*/ 340 h 416"/>
              <a:gd name="T54" fmla="*/ 2227 w 2257"/>
              <a:gd name="T55" fmla="*/ 333 h 416"/>
              <a:gd name="T56" fmla="*/ 2254 w 2257"/>
              <a:gd name="T57" fmla="*/ 305 h 416"/>
              <a:gd name="T58" fmla="*/ 2245 w 2257"/>
              <a:gd name="T59" fmla="*/ 287 h 416"/>
              <a:gd name="T60" fmla="*/ 2207 w 2257"/>
              <a:gd name="T61" fmla="*/ 263 h 416"/>
              <a:gd name="T62" fmla="*/ 2155 w 2257"/>
              <a:gd name="T63" fmla="*/ 256 h 416"/>
              <a:gd name="T64" fmla="*/ 1980 w 2257"/>
              <a:gd name="T65" fmla="*/ 254 h 416"/>
              <a:gd name="T66" fmla="*/ 1922 w 2257"/>
              <a:gd name="T67" fmla="*/ 267 h 416"/>
              <a:gd name="T68" fmla="*/ 1859 w 2257"/>
              <a:gd name="T69" fmla="*/ 292 h 416"/>
              <a:gd name="T70" fmla="*/ 1717 w 2257"/>
              <a:gd name="T71" fmla="*/ 272 h 416"/>
              <a:gd name="T72" fmla="*/ 1698 w 2257"/>
              <a:gd name="T73" fmla="*/ 225 h 416"/>
              <a:gd name="T74" fmla="*/ 1667 w 2257"/>
              <a:gd name="T75" fmla="*/ 192 h 416"/>
              <a:gd name="T76" fmla="*/ 1613 w 2257"/>
              <a:gd name="T77" fmla="*/ 160 h 416"/>
              <a:gd name="T78" fmla="*/ 1502 w 2257"/>
              <a:gd name="T79" fmla="*/ 138 h 416"/>
              <a:gd name="T80" fmla="*/ 1484 w 2257"/>
              <a:gd name="T81" fmla="*/ 110 h 416"/>
              <a:gd name="T82" fmla="*/ 1452 w 2257"/>
              <a:gd name="T83" fmla="*/ 85 h 416"/>
              <a:gd name="T84" fmla="*/ 1386 w 2257"/>
              <a:gd name="T85" fmla="*/ 70 h 416"/>
              <a:gd name="T86" fmla="*/ 1310 w 2257"/>
              <a:gd name="T87" fmla="*/ 87 h 416"/>
              <a:gd name="T88" fmla="*/ 1277 w 2257"/>
              <a:gd name="T89" fmla="*/ 110 h 416"/>
              <a:gd name="T90" fmla="*/ 1243 w 2257"/>
              <a:gd name="T91" fmla="*/ 157 h 416"/>
              <a:gd name="T92" fmla="*/ 1169 w 2257"/>
              <a:gd name="T93" fmla="*/ 183 h 416"/>
              <a:gd name="T94" fmla="*/ 1149 w 2257"/>
              <a:gd name="T95" fmla="*/ 181 h 416"/>
              <a:gd name="T96" fmla="*/ 1139 w 2257"/>
              <a:gd name="T97" fmla="*/ 167 h 416"/>
              <a:gd name="T98" fmla="*/ 1121 w 2257"/>
              <a:gd name="T99" fmla="*/ 29 h 416"/>
              <a:gd name="T100" fmla="*/ 1113 w 2257"/>
              <a:gd name="T101" fmla="*/ 1 h 416"/>
              <a:gd name="T102" fmla="*/ 1108 w 2257"/>
              <a:gd name="T103" fmla="*/ 5 h 416"/>
              <a:gd name="T104" fmla="*/ 1089 w 2257"/>
              <a:gd name="T105" fmla="*/ 213 h 416"/>
              <a:gd name="T106" fmla="*/ 836 w 2257"/>
              <a:gd name="T107" fmla="*/ 214 h 416"/>
              <a:gd name="T108" fmla="*/ 845 w 2257"/>
              <a:gd name="T109" fmla="*/ 218 h 416"/>
              <a:gd name="T110" fmla="*/ 1070 w 2257"/>
              <a:gd name="T111" fmla="*/ 230 h 416"/>
              <a:gd name="T112" fmla="*/ 1084 w 2257"/>
              <a:gd name="T113" fmla="*/ 237 h 416"/>
              <a:gd name="T114" fmla="*/ 1075 w 2257"/>
              <a:gd name="T115" fmla="*/ 246 h 416"/>
              <a:gd name="T116" fmla="*/ 1068 w 2257"/>
              <a:gd name="T117" fmla="*/ 259 h 416"/>
              <a:gd name="T118" fmla="*/ 1079 w 2257"/>
              <a:gd name="T119" fmla="*/ 29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7" h="416">
                <a:moveTo>
                  <a:pt x="1079" y="296"/>
                </a:moveTo>
                <a:lnTo>
                  <a:pt x="390" y="267"/>
                </a:lnTo>
                <a:lnTo>
                  <a:pt x="390" y="267"/>
                </a:lnTo>
                <a:lnTo>
                  <a:pt x="374" y="251"/>
                </a:lnTo>
                <a:lnTo>
                  <a:pt x="359" y="240"/>
                </a:lnTo>
                <a:lnTo>
                  <a:pt x="342" y="228"/>
                </a:lnTo>
                <a:lnTo>
                  <a:pt x="342" y="228"/>
                </a:lnTo>
                <a:lnTo>
                  <a:pt x="332" y="225"/>
                </a:lnTo>
                <a:lnTo>
                  <a:pt x="322" y="222"/>
                </a:lnTo>
                <a:lnTo>
                  <a:pt x="309" y="219"/>
                </a:lnTo>
                <a:lnTo>
                  <a:pt x="296" y="218"/>
                </a:lnTo>
                <a:lnTo>
                  <a:pt x="284" y="218"/>
                </a:lnTo>
                <a:lnTo>
                  <a:pt x="271" y="219"/>
                </a:lnTo>
                <a:lnTo>
                  <a:pt x="261" y="223"/>
                </a:lnTo>
                <a:lnTo>
                  <a:pt x="252" y="227"/>
                </a:lnTo>
                <a:lnTo>
                  <a:pt x="252" y="227"/>
                </a:lnTo>
                <a:lnTo>
                  <a:pt x="246" y="233"/>
                </a:lnTo>
                <a:lnTo>
                  <a:pt x="239" y="241"/>
                </a:lnTo>
                <a:lnTo>
                  <a:pt x="229" y="256"/>
                </a:lnTo>
                <a:lnTo>
                  <a:pt x="223" y="268"/>
                </a:lnTo>
                <a:lnTo>
                  <a:pt x="220" y="273"/>
                </a:lnTo>
                <a:lnTo>
                  <a:pt x="220" y="273"/>
                </a:lnTo>
                <a:lnTo>
                  <a:pt x="162" y="275"/>
                </a:lnTo>
                <a:lnTo>
                  <a:pt x="84" y="278"/>
                </a:lnTo>
                <a:lnTo>
                  <a:pt x="84" y="278"/>
                </a:lnTo>
                <a:lnTo>
                  <a:pt x="60" y="282"/>
                </a:lnTo>
                <a:lnTo>
                  <a:pt x="31" y="287"/>
                </a:lnTo>
                <a:lnTo>
                  <a:pt x="18" y="291"/>
                </a:lnTo>
                <a:lnTo>
                  <a:pt x="8" y="294"/>
                </a:lnTo>
                <a:lnTo>
                  <a:pt x="2" y="298"/>
                </a:lnTo>
                <a:lnTo>
                  <a:pt x="0" y="301"/>
                </a:lnTo>
                <a:lnTo>
                  <a:pt x="0" y="302"/>
                </a:lnTo>
                <a:lnTo>
                  <a:pt x="0" y="302"/>
                </a:lnTo>
                <a:lnTo>
                  <a:pt x="3" y="305"/>
                </a:lnTo>
                <a:lnTo>
                  <a:pt x="9" y="307"/>
                </a:lnTo>
                <a:lnTo>
                  <a:pt x="28" y="311"/>
                </a:lnTo>
                <a:lnTo>
                  <a:pt x="55" y="314"/>
                </a:lnTo>
                <a:lnTo>
                  <a:pt x="87" y="317"/>
                </a:lnTo>
                <a:lnTo>
                  <a:pt x="148" y="322"/>
                </a:lnTo>
                <a:lnTo>
                  <a:pt x="181" y="324"/>
                </a:lnTo>
                <a:lnTo>
                  <a:pt x="181" y="324"/>
                </a:lnTo>
                <a:lnTo>
                  <a:pt x="219" y="324"/>
                </a:lnTo>
                <a:lnTo>
                  <a:pt x="246" y="322"/>
                </a:lnTo>
                <a:lnTo>
                  <a:pt x="246" y="322"/>
                </a:lnTo>
                <a:lnTo>
                  <a:pt x="247" y="325"/>
                </a:lnTo>
                <a:lnTo>
                  <a:pt x="249" y="327"/>
                </a:lnTo>
                <a:lnTo>
                  <a:pt x="253" y="330"/>
                </a:lnTo>
                <a:lnTo>
                  <a:pt x="260" y="333"/>
                </a:lnTo>
                <a:lnTo>
                  <a:pt x="267" y="335"/>
                </a:lnTo>
                <a:lnTo>
                  <a:pt x="279" y="336"/>
                </a:lnTo>
                <a:lnTo>
                  <a:pt x="294" y="336"/>
                </a:lnTo>
                <a:lnTo>
                  <a:pt x="294" y="336"/>
                </a:lnTo>
                <a:lnTo>
                  <a:pt x="309" y="335"/>
                </a:lnTo>
                <a:lnTo>
                  <a:pt x="322" y="333"/>
                </a:lnTo>
                <a:lnTo>
                  <a:pt x="333" y="329"/>
                </a:lnTo>
                <a:lnTo>
                  <a:pt x="343" y="326"/>
                </a:lnTo>
                <a:lnTo>
                  <a:pt x="352" y="322"/>
                </a:lnTo>
                <a:lnTo>
                  <a:pt x="359" y="319"/>
                </a:lnTo>
                <a:lnTo>
                  <a:pt x="368" y="312"/>
                </a:lnTo>
                <a:lnTo>
                  <a:pt x="368" y="312"/>
                </a:lnTo>
                <a:lnTo>
                  <a:pt x="374" y="306"/>
                </a:lnTo>
                <a:lnTo>
                  <a:pt x="380" y="298"/>
                </a:lnTo>
                <a:lnTo>
                  <a:pt x="387" y="291"/>
                </a:lnTo>
                <a:lnTo>
                  <a:pt x="1142" y="350"/>
                </a:lnTo>
                <a:lnTo>
                  <a:pt x="1142" y="350"/>
                </a:lnTo>
                <a:lnTo>
                  <a:pt x="1162" y="359"/>
                </a:lnTo>
                <a:lnTo>
                  <a:pt x="1179" y="367"/>
                </a:lnTo>
                <a:lnTo>
                  <a:pt x="1198" y="373"/>
                </a:lnTo>
                <a:lnTo>
                  <a:pt x="1198" y="373"/>
                </a:lnTo>
                <a:lnTo>
                  <a:pt x="1228" y="380"/>
                </a:lnTo>
                <a:lnTo>
                  <a:pt x="1271" y="388"/>
                </a:lnTo>
                <a:lnTo>
                  <a:pt x="1320" y="396"/>
                </a:lnTo>
                <a:lnTo>
                  <a:pt x="1344" y="399"/>
                </a:lnTo>
                <a:lnTo>
                  <a:pt x="1366" y="401"/>
                </a:lnTo>
                <a:lnTo>
                  <a:pt x="1366" y="401"/>
                </a:lnTo>
                <a:lnTo>
                  <a:pt x="1473" y="410"/>
                </a:lnTo>
                <a:lnTo>
                  <a:pt x="1527" y="414"/>
                </a:lnTo>
                <a:lnTo>
                  <a:pt x="1566" y="416"/>
                </a:lnTo>
                <a:lnTo>
                  <a:pt x="1566" y="416"/>
                </a:lnTo>
                <a:lnTo>
                  <a:pt x="1578" y="416"/>
                </a:lnTo>
                <a:lnTo>
                  <a:pt x="1592" y="414"/>
                </a:lnTo>
                <a:lnTo>
                  <a:pt x="1607" y="411"/>
                </a:lnTo>
                <a:lnTo>
                  <a:pt x="1621" y="408"/>
                </a:lnTo>
                <a:lnTo>
                  <a:pt x="1637" y="402"/>
                </a:lnTo>
                <a:lnTo>
                  <a:pt x="1649" y="397"/>
                </a:lnTo>
                <a:lnTo>
                  <a:pt x="1662" y="391"/>
                </a:lnTo>
                <a:lnTo>
                  <a:pt x="1672" y="385"/>
                </a:lnTo>
                <a:lnTo>
                  <a:pt x="1672" y="385"/>
                </a:lnTo>
                <a:lnTo>
                  <a:pt x="1682" y="377"/>
                </a:lnTo>
                <a:lnTo>
                  <a:pt x="1690" y="369"/>
                </a:lnTo>
                <a:lnTo>
                  <a:pt x="1698" y="362"/>
                </a:lnTo>
                <a:lnTo>
                  <a:pt x="1703" y="353"/>
                </a:lnTo>
                <a:lnTo>
                  <a:pt x="1712" y="340"/>
                </a:lnTo>
                <a:lnTo>
                  <a:pt x="1714" y="335"/>
                </a:lnTo>
                <a:lnTo>
                  <a:pt x="1900" y="316"/>
                </a:lnTo>
                <a:lnTo>
                  <a:pt x="1900" y="316"/>
                </a:lnTo>
                <a:lnTo>
                  <a:pt x="1914" y="324"/>
                </a:lnTo>
                <a:lnTo>
                  <a:pt x="1926" y="330"/>
                </a:lnTo>
                <a:lnTo>
                  <a:pt x="1942" y="336"/>
                </a:lnTo>
                <a:lnTo>
                  <a:pt x="1942" y="336"/>
                </a:lnTo>
                <a:lnTo>
                  <a:pt x="1956" y="339"/>
                </a:lnTo>
                <a:lnTo>
                  <a:pt x="1980" y="340"/>
                </a:lnTo>
                <a:lnTo>
                  <a:pt x="2046" y="343"/>
                </a:lnTo>
                <a:lnTo>
                  <a:pt x="2112" y="344"/>
                </a:lnTo>
                <a:lnTo>
                  <a:pt x="2149" y="344"/>
                </a:lnTo>
                <a:lnTo>
                  <a:pt x="2149" y="344"/>
                </a:lnTo>
                <a:lnTo>
                  <a:pt x="2166" y="343"/>
                </a:lnTo>
                <a:lnTo>
                  <a:pt x="2188" y="340"/>
                </a:lnTo>
                <a:lnTo>
                  <a:pt x="2210" y="338"/>
                </a:lnTo>
                <a:lnTo>
                  <a:pt x="2220" y="335"/>
                </a:lnTo>
                <a:lnTo>
                  <a:pt x="2227" y="333"/>
                </a:lnTo>
                <a:lnTo>
                  <a:pt x="2227" y="333"/>
                </a:lnTo>
                <a:lnTo>
                  <a:pt x="2234" y="329"/>
                </a:lnTo>
                <a:lnTo>
                  <a:pt x="2239" y="324"/>
                </a:lnTo>
                <a:lnTo>
                  <a:pt x="2249" y="314"/>
                </a:lnTo>
                <a:lnTo>
                  <a:pt x="2254" y="305"/>
                </a:lnTo>
                <a:lnTo>
                  <a:pt x="2257" y="301"/>
                </a:lnTo>
                <a:lnTo>
                  <a:pt x="2257" y="301"/>
                </a:lnTo>
                <a:lnTo>
                  <a:pt x="2254" y="297"/>
                </a:lnTo>
                <a:lnTo>
                  <a:pt x="2245" y="287"/>
                </a:lnTo>
                <a:lnTo>
                  <a:pt x="2239" y="280"/>
                </a:lnTo>
                <a:lnTo>
                  <a:pt x="2230" y="274"/>
                </a:lnTo>
                <a:lnTo>
                  <a:pt x="2220" y="268"/>
                </a:lnTo>
                <a:lnTo>
                  <a:pt x="2207" y="263"/>
                </a:lnTo>
                <a:lnTo>
                  <a:pt x="2207" y="263"/>
                </a:lnTo>
                <a:lnTo>
                  <a:pt x="2198" y="260"/>
                </a:lnTo>
                <a:lnTo>
                  <a:pt x="2185" y="259"/>
                </a:lnTo>
                <a:lnTo>
                  <a:pt x="2155" y="256"/>
                </a:lnTo>
                <a:lnTo>
                  <a:pt x="2118" y="254"/>
                </a:lnTo>
                <a:lnTo>
                  <a:pt x="2077" y="253"/>
                </a:lnTo>
                <a:lnTo>
                  <a:pt x="2005" y="254"/>
                </a:lnTo>
                <a:lnTo>
                  <a:pt x="1980" y="254"/>
                </a:lnTo>
                <a:lnTo>
                  <a:pt x="1968" y="255"/>
                </a:lnTo>
                <a:lnTo>
                  <a:pt x="1968" y="255"/>
                </a:lnTo>
                <a:lnTo>
                  <a:pt x="1942" y="261"/>
                </a:lnTo>
                <a:lnTo>
                  <a:pt x="1922" y="267"/>
                </a:lnTo>
                <a:lnTo>
                  <a:pt x="1901" y="275"/>
                </a:lnTo>
                <a:lnTo>
                  <a:pt x="1901" y="275"/>
                </a:lnTo>
                <a:lnTo>
                  <a:pt x="1868" y="288"/>
                </a:lnTo>
                <a:lnTo>
                  <a:pt x="1859" y="292"/>
                </a:lnTo>
                <a:lnTo>
                  <a:pt x="1722" y="293"/>
                </a:lnTo>
                <a:lnTo>
                  <a:pt x="1722" y="293"/>
                </a:lnTo>
                <a:lnTo>
                  <a:pt x="1721" y="288"/>
                </a:lnTo>
                <a:lnTo>
                  <a:pt x="1717" y="272"/>
                </a:lnTo>
                <a:lnTo>
                  <a:pt x="1709" y="250"/>
                </a:lnTo>
                <a:lnTo>
                  <a:pt x="1704" y="237"/>
                </a:lnTo>
                <a:lnTo>
                  <a:pt x="1698" y="225"/>
                </a:lnTo>
                <a:lnTo>
                  <a:pt x="1698" y="225"/>
                </a:lnTo>
                <a:lnTo>
                  <a:pt x="1694" y="219"/>
                </a:lnTo>
                <a:lnTo>
                  <a:pt x="1690" y="213"/>
                </a:lnTo>
                <a:lnTo>
                  <a:pt x="1680" y="202"/>
                </a:lnTo>
                <a:lnTo>
                  <a:pt x="1667" y="192"/>
                </a:lnTo>
                <a:lnTo>
                  <a:pt x="1653" y="183"/>
                </a:lnTo>
                <a:lnTo>
                  <a:pt x="1629" y="169"/>
                </a:lnTo>
                <a:lnTo>
                  <a:pt x="1613" y="160"/>
                </a:lnTo>
                <a:lnTo>
                  <a:pt x="1613" y="160"/>
                </a:lnTo>
                <a:lnTo>
                  <a:pt x="1605" y="157"/>
                </a:lnTo>
                <a:lnTo>
                  <a:pt x="1590" y="155"/>
                </a:lnTo>
                <a:lnTo>
                  <a:pt x="1553" y="147"/>
                </a:lnTo>
                <a:lnTo>
                  <a:pt x="1502" y="138"/>
                </a:lnTo>
                <a:lnTo>
                  <a:pt x="1502" y="138"/>
                </a:lnTo>
                <a:lnTo>
                  <a:pt x="1499" y="133"/>
                </a:lnTo>
                <a:lnTo>
                  <a:pt x="1491" y="119"/>
                </a:lnTo>
                <a:lnTo>
                  <a:pt x="1484" y="110"/>
                </a:lnTo>
                <a:lnTo>
                  <a:pt x="1475" y="101"/>
                </a:lnTo>
                <a:lnTo>
                  <a:pt x="1465" y="92"/>
                </a:lnTo>
                <a:lnTo>
                  <a:pt x="1452" y="85"/>
                </a:lnTo>
                <a:lnTo>
                  <a:pt x="1452" y="85"/>
                </a:lnTo>
                <a:lnTo>
                  <a:pt x="1437" y="78"/>
                </a:lnTo>
                <a:lnTo>
                  <a:pt x="1422" y="73"/>
                </a:lnTo>
                <a:lnTo>
                  <a:pt x="1405" y="71"/>
                </a:lnTo>
                <a:lnTo>
                  <a:pt x="1386" y="70"/>
                </a:lnTo>
                <a:lnTo>
                  <a:pt x="1369" y="71"/>
                </a:lnTo>
                <a:lnTo>
                  <a:pt x="1350" y="75"/>
                </a:lnTo>
                <a:lnTo>
                  <a:pt x="1329" y="80"/>
                </a:lnTo>
                <a:lnTo>
                  <a:pt x="1310" y="87"/>
                </a:lnTo>
                <a:lnTo>
                  <a:pt x="1310" y="87"/>
                </a:lnTo>
                <a:lnTo>
                  <a:pt x="1301" y="92"/>
                </a:lnTo>
                <a:lnTo>
                  <a:pt x="1292" y="99"/>
                </a:lnTo>
                <a:lnTo>
                  <a:pt x="1277" y="110"/>
                </a:lnTo>
                <a:lnTo>
                  <a:pt x="1266" y="123"/>
                </a:lnTo>
                <a:lnTo>
                  <a:pt x="1256" y="137"/>
                </a:lnTo>
                <a:lnTo>
                  <a:pt x="1248" y="148"/>
                </a:lnTo>
                <a:lnTo>
                  <a:pt x="1243" y="157"/>
                </a:lnTo>
                <a:lnTo>
                  <a:pt x="1239" y="166"/>
                </a:lnTo>
                <a:lnTo>
                  <a:pt x="1179" y="179"/>
                </a:lnTo>
                <a:lnTo>
                  <a:pt x="1179" y="179"/>
                </a:lnTo>
                <a:lnTo>
                  <a:pt x="1169" y="183"/>
                </a:lnTo>
                <a:lnTo>
                  <a:pt x="1156" y="186"/>
                </a:lnTo>
                <a:lnTo>
                  <a:pt x="1156" y="186"/>
                </a:lnTo>
                <a:lnTo>
                  <a:pt x="1154" y="185"/>
                </a:lnTo>
                <a:lnTo>
                  <a:pt x="1149" y="181"/>
                </a:lnTo>
                <a:lnTo>
                  <a:pt x="1144" y="176"/>
                </a:lnTo>
                <a:lnTo>
                  <a:pt x="1141" y="172"/>
                </a:lnTo>
                <a:lnTo>
                  <a:pt x="1139" y="167"/>
                </a:lnTo>
                <a:lnTo>
                  <a:pt x="1139" y="167"/>
                </a:lnTo>
                <a:lnTo>
                  <a:pt x="1136" y="157"/>
                </a:lnTo>
                <a:lnTo>
                  <a:pt x="1134" y="137"/>
                </a:lnTo>
                <a:lnTo>
                  <a:pt x="1127" y="82"/>
                </a:lnTo>
                <a:lnTo>
                  <a:pt x="1121" y="29"/>
                </a:lnTo>
                <a:lnTo>
                  <a:pt x="1118" y="11"/>
                </a:lnTo>
                <a:lnTo>
                  <a:pt x="1116" y="2"/>
                </a:lnTo>
                <a:lnTo>
                  <a:pt x="1116" y="2"/>
                </a:lnTo>
                <a:lnTo>
                  <a:pt x="1113" y="1"/>
                </a:lnTo>
                <a:lnTo>
                  <a:pt x="1111" y="0"/>
                </a:lnTo>
                <a:lnTo>
                  <a:pt x="1109" y="1"/>
                </a:lnTo>
                <a:lnTo>
                  <a:pt x="1108" y="5"/>
                </a:lnTo>
                <a:lnTo>
                  <a:pt x="1108" y="5"/>
                </a:lnTo>
                <a:lnTo>
                  <a:pt x="1104" y="42"/>
                </a:lnTo>
                <a:lnTo>
                  <a:pt x="1098" y="113"/>
                </a:lnTo>
                <a:lnTo>
                  <a:pt x="1089" y="213"/>
                </a:lnTo>
                <a:lnTo>
                  <a:pt x="1089" y="213"/>
                </a:lnTo>
                <a:lnTo>
                  <a:pt x="960" y="213"/>
                </a:lnTo>
                <a:lnTo>
                  <a:pt x="872" y="213"/>
                </a:lnTo>
                <a:lnTo>
                  <a:pt x="844" y="214"/>
                </a:lnTo>
                <a:lnTo>
                  <a:pt x="836" y="214"/>
                </a:lnTo>
                <a:lnTo>
                  <a:pt x="834" y="216"/>
                </a:lnTo>
                <a:lnTo>
                  <a:pt x="834" y="216"/>
                </a:lnTo>
                <a:lnTo>
                  <a:pt x="838" y="217"/>
                </a:lnTo>
                <a:lnTo>
                  <a:pt x="845" y="218"/>
                </a:lnTo>
                <a:lnTo>
                  <a:pt x="874" y="219"/>
                </a:lnTo>
                <a:lnTo>
                  <a:pt x="957" y="225"/>
                </a:lnTo>
                <a:lnTo>
                  <a:pt x="1041" y="228"/>
                </a:lnTo>
                <a:lnTo>
                  <a:pt x="1070" y="230"/>
                </a:lnTo>
                <a:lnTo>
                  <a:pt x="1082" y="231"/>
                </a:lnTo>
                <a:lnTo>
                  <a:pt x="1082" y="231"/>
                </a:lnTo>
                <a:lnTo>
                  <a:pt x="1084" y="235"/>
                </a:lnTo>
                <a:lnTo>
                  <a:pt x="1084" y="237"/>
                </a:lnTo>
                <a:lnTo>
                  <a:pt x="1082" y="241"/>
                </a:lnTo>
                <a:lnTo>
                  <a:pt x="1082" y="241"/>
                </a:lnTo>
                <a:lnTo>
                  <a:pt x="1079" y="244"/>
                </a:lnTo>
                <a:lnTo>
                  <a:pt x="1075" y="246"/>
                </a:lnTo>
                <a:lnTo>
                  <a:pt x="1070" y="250"/>
                </a:lnTo>
                <a:lnTo>
                  <a:pt x="1069" y="254"/>
                </a:lnTo>
                <a:lnTo>
                  <a:pt x="1068" y="259"/>
                </a:lnTo>
                <a:lnTo>
                  <a:pt x="1068" y="259"/>
                </a:lnTo>
                <a:lnTo>
                  <a:pt x="1065" y="268"/>
                </a:lnTo>
                <a:lnTo>
                  <a:pt x="1065" y="277"/>
                </a:lnTo>
                <a:lnTo>
                  <a:pt x="1066" y="286"/>
                </a:lnTo>
                <a:lnTo>
                  <a:pt x="1079" y="2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A2A55847-9B54-4331-9E6B-7EE90314CAF5}"/>
              </a:ext>
            </a:extLst>
          </p:cNvPr>
          <p:cNvSpPr>
            <a:spLocks/>
          </p:cNvSpPr>
          <p:nvPr/>
        </p:nvSpPr>
        <p:spPr bwMode="auto">
          <a:xfrm>
            <a:off x="4018644" y="3275594"/>
            <a:ext cx="1775787" cy="339428"/>
          </a:xfrm>
          <a:custGeom>
            <a:avLst/>
            <a:gdLst>
              <a:gd name="T0" fmla="*/ 1116 w 3003"/>
              <a:gd name="T1" fmla="*/ 325 h 574"/>
              <a:gd name="T2" fmla="*/ 1113 w 3003"/>
              <a:gd name="T3" fmla="*/ 328 h 574"/>
              <a:gd name="T4" fmla="*/ 1292 w 3003"/>
              <a:gd name="T5" fmla="*/ 333 h 574"/>
              <a:gd name="T6" fmla="*/ 1268 w 3003"/>
              <a:gd name="T7" fmla="*/ 376 h 574"/>
              <a:gd name="T8" fmla="*/ 1238 w 3003"/>
              <a:gd name="T9" fmla="*/ 427 h 574"/>
              <a:gd name="T10" fmla="*/ 380 w 3003"/>
              <a:gd name="T11" fmla="*/ 386 h 574"/>
              <a:gd name="T12" fmla="*/ 333 w 3003"/>
              <a:gd name="T13" fmla="*/ 364 h 574"/>
              <a:gd name="T14" fmla="*/ 185 w 3003"/>
              <a:gd name="T15" fmla="*/ 347 h 574"/>
              <a:gd name="T16" fmla="*/ 102 w 3003"/>
              <a:gd name="T17" fmla="*/ 351 h 574"/>
              <a:gd name="T18" fmla="*/ 16 w 3003"/>
              <a:gd name="T19" fmla="*/ 383 h 574"/>
              <a:gd name="T20" fmla="*/ 2 w 3003"/>
              <a:gd name="T21" fmla="*/ 404 h 574"/>
              <a:gd name="T22" fmla="*/ 14 w 3003"/>
              <a:gd name="T23" fmla="*/ 447 h 574"/>
              <a:gd name="T24" fmla="*/ 47 w 3003"/>
              <a:gd name="T25" fmla="*/ 474 h 574"/>
              <a:gd name="T26" fmla="*/ 143 w 3003"/>
              <a:gd name="T27" fmla="*/ 486 h 574"/>
              <a:gd name="T28" fmla="*/ 284 w 3003"/>
              <a:gd name="T29" fmla="*/ 484 h 574"/>
              <a:gd name="T30" fmla="*/ 366 w 3003"/>
              <a:gd name="T31" fmla="*/ 463 h 574"/>
              <a:gd name="T32" fmla="*/ 1249 w 3003"/>
              <a:gd name="T33" fmla="*/ 497 h 574"/>
              <a:gd name="T34" fmla="*/ 1275 w 3003"/>
              <a:gd name="T35" fmla="*/ 519 h 574"/>
              <a:gd name="T36" fmla="*/ 1323 w 3003"/>
              <a:gd name="T37" fmla="*/ 534 h 574"/>
              <a:gd name="T38" fmla="*/ 1360 w 3003"/>
              <a:gd name="T39" fmla="*/ 536 h 574"/>
              <a:gd name="T40" fmla="*/ 1417 w 3003"/>
              <a:gd name="T41" fmla="*/ 571 h 574"/>
              <a:gd name="T42" fmla="*/ 1463 w 3003"/>
              <a:gd name="T43" fmla="*/ 573 h 574"/>
              <a:gd name="T44" fmla="*/ 1525 w 3003"/>
              <a:gd name="T45" fmla="*/ 550 h 574"/>
              <a:gd name="T46" fmla="*/ 1560 w 3003"/>
              <a:gd name="T47" fmla="*/ 539 h 574"/>
              <a:gd name="T48" fmla="*/ 1583 w 3003"/>
              <a:gd name="T49" fmla="*/ 535 h 574"/>
              <a:gd name="T50" fmla="*/ 1639 w 3003"/>
              <a:gd name="T51" fmla="*/ 525 h 574"/>
              <a:gd name="T52" fmla="*/ 1677 w 3003"/>
              <a:gd name="T53" fmla="*/ 489 h 574"/>
              <a:gd name="T54" fmla="*/ 2622 w 3003"/>
              <a:gd name="T55" fmla="*/ 423 h 574"/>
              <a:gd name="T56" fmla="*/ 2676 w 3003"/>
              <a:gd name="T57" fmla="*/ 445 h 574"/>
              <a:gd name="T58" fmla="*/ 2927 w 3003"/>
              <a:gd name="T59" fmla="*/ 460 h 574"/>
              <a:gd name="T60" fmla="*/ 2976 w 3003"/>
              <a:gd name="T61" fmla="*/ 436 h 574"/>
              <a:gd name="T62" fmla="*/ 3002 w 3003"/>
              <a:gd name="T63" fmla="*/ 397 h 574"/>
              <a:gd name="T64" fmla="*/ 2993 w 3003"/>
              <a:gd name="T65" fmla="*/ 362 h 574"/>
              <a:gd name="T66" fmla="*/ 2954 w 3003"/>
              <a:gd name="T67" fmla="*/ 336 h 574"/>
              <a:gd name="T68" fmla="*/ 2871 w 3003"/>
              <a:gd name="T69" fmla="*/ 322 h 574"/>
              <a:gd name="T70" fmla="*/ 2725 w 3003"/>
              <a:gd name="T71" fmla="*/ 329 h 574"/>
              <a:gd name="T72" fmla="*/ 2654 w 3003"/>
              <a:gd name="T73" fmla="*/ 346 h 574"/>
              <a:gd name="T74" fmla="*/ 1686 w 3003"/>
              <a:gd name="T75" fmla="*/ 422 h 574"/>
              <a:gd name="T76" fmla="*/ 1672 w 3003"/>
              <a:gd name="T77" fmla="*/ 394 h 574"/>
              <a:gd name="T78" fmla="*/ 1637 w 3003"/>
              <a:gd name="T79" fmla="*/ 334 h 574"/>
              <a:gd name="T80" fmla="*/ 1811 w 3003"/>
              <a:gd name="T81" fmla="*/ 325 h 574"/>
              <a:gd name="T82" fmla="*/ 1825 w 3003"/>
              <a:gd name="T83" fmla="*/ 317 h 574"/>
              <a:gd name="T84" fmla="*/ 1706 w 3003"/>
              <a:gd name="T85" fmla="*/ 313 h 574"/>
              <a:gd name="T86" fmla="*/ 1605 w 3003"/>
              <a:gd name="T87" fmla="*/ 259 h 574"/>
              <a:gd name="T88" fmla="*/ 1568 w 3003"/>
              <a:gd name="T89" fmla="*/ 224 h 574"/>
              <a:gd name="T90" fmla="*/ 1564 w 3003"/>
              <a:gd name="T91" fmla="*/ 187 h 574"/>
              <a:gd name="T92" fmla="*/ 1541 w 3003"/>
              <a:gd name="T93" fmla="*/ 129 h 574"/>
              <a:gd name="T94" fmla="*/ 1508 w 3003"/>
              <a:gd name="T95" fmla="*/ 98 h 574"/>
              <a:gd name="T96" fmla="*/ 1499 w 3003"/>
              <a:gd name="T97" fmla="*/ 2 h 574"/>
              <a:gd name="T98" fmla="*/ 1493 w 3003"/>
              <a:gd name="T99" fmla="*/ 47 h 574"/>
              <a:gd name="T100" fmla="*/ 1459 w 3003"/>
              <a:gd name="T101" fmla="*/ 90 h 574"/>
              <a:gd name="T102" fmla="*/ 1405 w 3003"/>
              <a:gd name="T103" fmla="*/ 104 h 574"/>
              <a:gd name="T104" fmla="*/ 1375 w 3003"/>
              <a:gd name="T105" fmla="*/ 136 h 574"/>
              <a:gd name="T106" fmla="*/ 1361 w 3003"/>
              <a:gd name="T107" fmla="*/ 186 h 574"/>
              <a:gd name="T108" fmla="*/ 1334 w 3003"/>
              <a:gd name="T109" fmla="*/ 247 h 574"/>
              <a:gd name="T110" fmla="*/ 1300 w 3003"/>
              <a:gd name="T111" fmla="*/ 31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03" h="574">
                <a:moveTo>
                  <a:pt x="1300" y="314"/>
                </a:moveTo>
                <a:lnTo>
                  <a:pt x="1300" y="314"/>
                </a:lnTo>
                <a:lnTo>
                  <a:pt x="1202" y="319"/>
                </a:lnTo>
                <a:lnTo>
                  <a:pt x="1136" y="323"/>
                </a:lnTo>
                <a:lnTo>
                  <a:pt x="1116" y="325"/>
                </a:lnTo>
                <a:lnTo>
                  <a:pt x="1111" y="327"/>
                </a:lnTo>
                <a:lnTo>
                  <a:pt x="1109" y="327"/>
                </a:lnTo>
                <a:lnTo>
                  <a:pt x="1109" y="327"/>
                </a:lnTo>
                <a:lnTo>
                  <a:pt x="1109" y="327"/>
                </a:lnTo>
                <a:lnTo>
                  <a:pt x="1113" y="328"/>
                </a:lnTo>
                <a:lnTo>
                  <a:pt x="1120" y="329"/>
                </a:lnTo>
                <a:lnTo>
                  <a:pt x="1141" y="331"/>
                </a:lnTo>
                <a:lnTo>
                  <a:pt x="1203" y="332"/>
                </a:lnTo>
                <a:lnTo>
                  <a:pt x="1292" y="333"/>
                </a:lnTo>
                <a:lnTo>
                  <a:pt x="1292" y="333"/>
                </a:lnTo>
                <a:lnTo>
                  <a:pt x="1292" y="342"/>
                </a:lnTo>
                <a:lnTo>
                  <a:pt x="1291" y="351"/>
                </a:lnTo>
                <a:lnTo>
                  <a:pt x="1288" y="356"/>
                </a:lnTo>
                <a:lnTo>
                  <a:pt x="1288" y="356"/>
                </a:lnTo>
                <a:lnTo>
                  <a:pt x="1268" y="376"/>
                </a:lnTo>
                <a:lnTo>
                  <a:pt x="1254" y="390"/>
                </a:lnTo>
                <a:lnTo>
                  <a:pt x="1249" y="398"/>
                </a:lnTo>
                <a:lnTo>
                  <a:pt x="1245" y="403"/>
                </a:lnTo>
                <a:lnTo>
                  <a:pt x="1245" y="403"/>
                </a:lnTo>
                <a:lnTo>
                  <a:pt x="1238" y="427"/>
                </a:lnTo>
                <a:lnTo>
                  <a:pt x="399" y="406"/>
                </a:lnTo>
                <a:lnTo>
                  <a:pt x="399" y="406"/>
                </a:lnTo>
                <a:lnTo>
                  <a:pt x="397" y="402"/>
                </a:lnTo>
                <a:lnTo>
                  <a:pt x="388" y="393"/>
                </a:lnTo>
                <a:lnTo>
                  <a:pt x="380" y="386"/>
                </a:lnTo>
                <a:lnTo>
                  <a:pt x="370" y="380"/>
                </a:lnTo>
                <a:lnTo>
                  <a:pt x="357" y="374"/>
                </a:lnTo>
                <a:lnTo>
                  <a:pt x="342" y="367"/>
                </a:lnTo>
                <a:lnTo>
                  <a:pt x="342" y="367"/>
                </a:lnTo>
                <a:lnTo>
                  <a:pt x="333" y="364"/>
                </a:lnTo>
                <a:lnTo>
                  <a:pt x="320" y="361"/>
                </a:lnTo>
                <a:lnTo>
                  <a:pt x="291" y="356"/>
                </a:lnTo>
                <a:lnTo>
                  <a:pt x="256" y="352"/>
                </a:lnTo>
                <a:lnTo>
                  <a:pt x="219" y="348"/>
                </a:lnTo>
                <a:lnTo>
                  <a:pt x="185" y="347"/>
                </a:lnTo>
                <a:lnTo>
                  <a:pt x="154" y="346"/>
                </a:lnTo>
                <a:lnTo>
                  <a:pt x="131" y="346"/>
                </a:lnTo>
                <a:lnTo>
                  <a:pt x="121" y="347"/>
                </a:lnTo>
                <a:lnTo>
                  <a:pt x="121" y="347"/>
                </a:lnTo>
                <a:lnTo>
                  <a:pt x="102" y="351"/>
                </a:lnTo>
                <a:lnTo>
                  <a:pt x="70" y="357"/>
                </a:lnTo>
                <a:lnTo>
                  <a:pt x="54" y="364"/>
                </a:lnTo>
                <a:lnTo>
                  <a:pt x="36" y="370"/>
                </a:lnTo>
                <a:lnTo>
                  <a:pt x="22" y="378"/>
                </a:lnTo>
                <a:lnTo>
                  <a:pt x="16" y="383"/>
                </a:lnTo>
                <a:lnTo>
                  <a:pt x="10" y="388"/>
                </a:lnTo>
                <a:lnTo>
                  <a:pt x="10" y="388"/>
                </a:lnTo>
                <a:lnTo>
                  <a:pt x="7" y="394"/>
                </a:lnTo>
                <a:lnTo>
                  <a:pt x="4" y="399"/>
                </a:lnTo>
                <a:lnTo>
                  <a:pt x="2" y="404"/>
                </a:lnTo>
                <a:lnTo>
                  <a:pt x="0" y="409"/>
                </a:lnTo>
                <a:lnTo>
                  <a:pt x="0" y="419"/>
                </a:lnTo>
                <a:lnTo>
                  <a:pt x="4" y="430"/>
                </a:lnTo>
                <a:lnTo>
                  <a:pt x="8" y="439"/>
                </a:lnTo>
                <a:lnTo>
                  <a:pt x="14" y="447"/>
                </a:lnTo>
                <a:lnTo>
                  <a:pt x="30" y="464"/>
                </a:lnTo>
                <a:lnTo>
                  <a:pt x="30" y="464"/>
                </a:lnTo>
                <a:lnTo>
                  <a:pt x="33" y="468"/>
                </a:lnTo>
                <a:lnTo>
                  <a:pt x="40" y="472"/>
                </a:lnTo>
                <a:lnTo>
                  <a:pt x="47" y="474"/>
                </a:lnTo>
                <a:lnTo>
                  <a:pt x="55" y="477"/>
                </a:lnTo>
                <a:lnTo>
                  <a:pt x="75" y="480"/>
                </a:lnTo>
                <a:lnTo>
                  <a:pt x="97" y="483"/>
                </a:lnTo>
                <a:lnTo>
                  <a:pt x="120" y="484"/>
                </a:lnTo>
                <a:lnTo>
                  <a:pt x="143" y="486"/>
                </a:lnTo>
                <a:lnTo>
                  <a:pt x="182" y="487"/>
                </a:lnTo>
                <a:lnTo>
                  <a:pt x="182" y="487"/>
                </a:lnTo>
                <a:lnTo>
                  <a:pt x="249" y="486"/>
                </a:lnTo>
                <a:lnTo>
                  <a:pt x="284" y="484"/>
                </a:lnTo>
                <a:lnTo>
                  <a:pt x="284" y="484"/>
                </a:lnTo>
                <a:lnTo>
                  <a:pt x="318" y="478"/>
                </a:lnTo>
                <a:lnTo>
                  <a:pt x="346" y="470"/>
                </a:lnTo>
                <a:lnTo>
                  <a:pt x="357" y="466"/>
                </a:lnTo>
                <a:lnTo>
                  <a:pt x="366" y="463"/>
                </a:lnTo>
                <a:lnTo>
                  <a:pt x="366" y="463"/>
                </a:lnTo>
                <a:lnTo>
                  <a:pt x="379" y="454"/>
                </a:lnTo>
                <a:lnTo>
                  <a:pt x="389" y="446"/>
                </a:lnTo>
                <a:lnTo>
                  <a:pt x="397" y="440"/>
                </a:lnTo>
                <a:lnTo>
                  <a:pt x="1249" y="497"/>
                </a:lnTo>
                <a:lnTo>
                  <a:pt x="1249" y="497"/>
                </a:lnTo>
                <a:lnTo>
                  <a:pt x="1250" y="500"/>
                </a:lnTo>
                <a:lnTo>
                  <a:pt x="1254" y="505"/>
                </a:lnTo>
                <a:lnTo>
                  <a:pt x="1259" y="508"/>
                </a:lnTo>
                <a:lnTo>
                  <a:pt x="1266" y="513"/>
                </a:lnTo>
                <a:lnTo>
                  <a:pt x="1275" y="519"/>
                </a:lnTo>
                <a:lnTo>
                  <a:pt x="1286" y="525"/>
                </a:lnTo>
                <a:lnTo>
                  <a:pt x="1286" y="525"/>
                </a:lnTo>
                <a:lnTo>
                  <a:pt x="1300" y="530"/>
                </a:lnTo>
                <a:lnTo>
                  <a:pt x="1311" y="533"/>
                </a:lnTo>
                <a:lnTo>
                  <a:pt x="1323" y="534"/>
                </a:lnTo>
                <a:lnTo>
                  <a:pt x="1333" y="534"/>
                </a:lnTo>
                <a:lnTo>
                  <a:pt x="1348" y="531"/>
                </a:lnTo>
                <a:lnTo>
                  <a:pt x="1353" y="530"/>
                </a:lnTo>
                <a:lnTo>
                  <a:pt x="1353" y="530"/>
                </a:lnTo>
                <a:lnTo>
                  <a:pt x="1360" y="536"/>
                </a:lnTo>
                <a:lnTo>
                  <a:pt x="1369" y="544"/>
                </a:lnTo>
                <a:lnTo>
                  <a:pt x="1380" y="552"/>
                </a:lnTo>
                <a:lnTo>
                  <a:pt x="1393" y="560"/>
                </a:lnTo>
                <a:lnTo>
                  <a:pt x="1409" y="567"/>
                </a:lnTo>
                <a:lnTo>
                  <a:pt x="1417" y="571"/>
                </a:lnTo>
                <a:lnTo>
                  <a:pt x="1426" y="572"/>
                </a:lnTo>
                <a:lnTo>
                  <a:pt x="1436" y="574"/>
                </a:lnTo>
                <a:lnTo>
                  <a:pt x="1445" y="574"/>
                </a:lnTo>
                <a:lnTo>
                  <a:pt x="1445" y="574"/>
                </a:lnTo>
                <a:lnTo>
                  <a:pt x="1463" y="573"/>
                </a:lnTo>
                <a:lnTo>
                  <a:pt x="1478" y="571"/>
                </a:lnTo>
                <a:lnTo>
                  <a:pt x="1492" y="567"/>
                </a:lnTo>
                <a:lnTo>
                  <a:pt x="1502" y="562"/>
                </a:lnTo>
                <a:lnTo>
                  <a:pt x="1518" y="553"/>
                </a:lnTo>
                <a:lnTo>
                  <a:pt x="1525" y="550"/>
                </a:lnTo>
                <a:lnTo>
                  <a:pt x="1530" y="548"/>
                </a:lnTo>
                <a:lnTo>
                  <a:pt x="1530" y="548"/>
                </a:lnTo>
                <a:lnTo>
                  <a:pt x="1549" y="543"/>
                </a:lnTo>
                <a:lnTo>
                  <a:pt x="1558" y="540"/>
                </a:lnTo>
                <a:lnTo>
                  <a:pt x="1560" y="539"/>
                </a:lnTo>
                <a:lnTo>
                  <a:pt x="1563" y="536"/>
                </a:lnTo>
                <a:lnTo>
                  <a:pt x="1567" y="531"/>
                </a:lnTo>
                <a:lnTo>
                  <a:pt x="1567" y="531"/>
                </a:lnTo>
                <a:lnTo>
                  <a:pt x="1574" y="534"/>
                </a:lnTo>
                <a:lnTo>
                  <a:pt x="1583" y="535"/>
                </a:lnTo>
                <a:lnTo>
                  <a:pt x="1593" y="536"/>
                </a:lnTo>
                <a:lnTo>
                  <a:pt x="1606" y="535"/>
                </a:lnTo>
                <a:lnTo>
                  <a:pt x="1619" y="534"/>
                </a:lnTo>
                <a:lnTo>
                  <a:pt x="1633" y="529"/>
                </a:lnTo>
                <a:lnTo>
                  <a:pt x="1639" y="525"/>
                </a:lnTo>
                <a:lnTo>
                  <a:pt x="1645" y="521"/>
                </a:lnTo>
                <a:lnTo>
                  <a:pt x="1645" y="521"/>
                </a:lnTo>
                <a:lnTo>
                  <a:pt x="1656" y="512"/>
                </a:lnTo>
                <a:lnTo>
                  <a:pt x="1665" y="503"/>
                </a:lnTo>
                <a:lnTo>
                  <a:pt x="1677" y="489"/>
                </a:lnTo>
                <a:lnTo>
                  <a:pt x="1682" y="479"/>
                </a:lnTo>
                <a:lnTo>
                  <a:pt x="1684" y="477"/>
                </a:lnTo>
                <a:lnTo>
                  <a:pt x="2617" y="421"/>
                </a:lnTo>
                <a:lnTo>
                  <a:pt x="2617" y="421"/>
                </a:lnTo>
                <a:lnTo>
                  <a:pt x="2622" y="423"/>
                </a:lnTo>
                <a:lnTo>
                  <a:pt x="2636" y="431"/>
                </a:lnTo>
                <a:lnTo>
                  <a:pt x="2655" y="440"/>
                </a:lnTo>
                <a:lnTo>
                  <a:pt x="2666" y="442"/>
                </a:lnTo>
                <a:lnTo>
                  <a:pt x="2676" y="445"/>
                </a:lnTo>
                <a:lnTo>
                  <a:pt x="2676" y="445"/>
                </a:lnTo>
                <a:lnTo>
                  <a:pt x="2723" y="449"/>
                </a:lnTo>
                <a:lnTo>
                  <a:pt x="2800" y="455"/>
                </a:lnTo>
                <a:lnTo>
                  <a:pt x="2879" y="460"/>
                </a:lnTo>
                <a:lnTo>
                  <a:pt x="2908" y="461"/>
                </a:lnTo>
                <a:lnTo>
                  <a:pt x="2927" y="460"/>
                </a:lnTo>
                <a:lnTo>
                  <a:pt x="2927" y="460"/>
                </a:lnTo>
                <a:lnTo>
                  <a:pt x="2940" y="458"/>
                </a:lnTo>
                <a:lnTo>
                  <a:pt x="2951" y="453"/>
                </a:lnTo>
                <a:lnTo>
                  <a:pt x="2964" y="445"/>
                </a:lnTo>
                <a:lnTo>
                  <a:pt x="2976" y="436"/>
                </a:lnTo>
                <a:lnTo>
                  <a:pt x="2986" y="427"/>
                </a:lnTo>
                <a:lnTo>
                  <a:pt x="2993" y="417"/>
                </a:lnTo>
                <a:lnTo>
                  <a:pt x="3000" y="407"/>
                </a:lnTo>
                <a:lnTo>
                  <a:pt x="3002" y="397"/>
                </a:lnTo>
                <a:lnTo>
                  <a:pt x="3002" y="397"/>
                </a:lnTo>
                <a:lnTo>
                  <a:pt x="3003" y="389"/>
                </a:lnTo>
                <a:lnTo>
                  <a:pt x="3003" y="381"/>
                </a:lnTo>
                <a:lnTo>
                  <a:pt x="3002" y="375"/>
                </a:lnTo>
                <a:lnTo>
                  <a:pt x="3000" y="369"/>
                </a:lnTo>
                <a:lnTo>
                  <a:pt x="2993" y="362"/>
                </a:lnTo>
                <a:lnTo>
                  <a:pt x="2987" y="356"/>
                </a:lnTo>
                <a:lnTo>
                  <a:pt x="2976" y="348"/>
                </a:lnTo>
                <a:lnTo>
                  <a:pt x="2963" y="339"/>
                </a:lnTo>
                <a:lnTo>
                  <a:pt x="2963" y="339"/>
                </a:lnTo>
                <a:lnTo>
                  <a:pt x="2954" y="336"/>
                </a:lnTo>
                <a:lnTo>
                  <a:pt x="2945" y="332"/>
                </a:lnTo>
                <a:lnTo>
                  <a:pt x="2935" y="328"/>
                </a:lnTo>
                <a:lnTo>
                  <a:pt x="2923" y="327"/>
                </a:lnTo>
                <a:lnTo>
                  <a:pt x="2898" y="323"/>
                </a:lnTo>
                <a:lnTo>
                  <a:pt x="2871" y="322"/>
                </a:lnTo>
                <a:lnTo>
                  <a:pt x="2843" y="322"/>
                </a:lnTo>
                <a:lnTo>
                  <a:pt x="2817" y="323"/>
                </a:lnTo>
                <a:lnTo>
                  <a:pt x="2766" y="327"/>
                </a:lnTo>
                <a:lnTo>
                  <a:pt x="2766" y="327"/>
                </a:lnTo>
                <a:lnTo>
                  <a:pt x="2725" y="329"/>
                </a:lnTo>
                <a:lnTo>
                  <a:pt x="2695" y="333"/>
                </a:lnTo>
                <a:lnTo>
                  <a:pt x="2682" y="336"/>
                </a:lnTo>
                <a:lnTo>
                  <a:pt x="2671" y="338"/>
                </a:lnTo>
                <a:lnTo>
                  <a:pt x="2662" y="342"/>
                </a:lnTo>
                <a:lnTo>
                  <a:pt x="2654" y="346"/>
                </a:lnTo>
                <a:lnTo>
                  <a:pt x="2654" y="346"/>
                </a:lnTo>
                <a:lnTo>
                  <a:pt x="2639" y="356"/>
                </a:lnTo>
                <a:lnTo>
                  <a:pt x="2625" y="369"/>
                </a:lnTo>
                <a:lnTo>
                  <a:pt x="2611" y="383"/>
                </a:lnTo>
                <a:lnTo>
                  <a:pt x="1686" y="422"/>
                </a:lnTo>
                <a:lnTo>
                  <a:pt x="1686" y="422"/>
                </a:lnTo>
                <a:lnTo>
                  <a:pt x="1685" y="418"/>
                </a:lnTo>
                <a:lnTo>
                  <a:pt x="1682" y="411"/>
                </a:lnTo>
                <a:lnTo>
                  <a:pt x="1676" y="399"/>
                </a:lnTo>
                <a:lnTo>
                  <a:pt x="1672" y="394"/>
                </a:lnTo>
                <a:lnTo>
                  <a:pt x="1668" y="390"/>
                </a:lnTo>
                <a:lnTo>
                  <a:pt x="1668" y="390"/>
                </a:lnTo>
                <a:lnTo>
                  <a:pt x="1653" y="378"/>
                </a:lnTo>
                <a:lnTo>
                  <a:pt x="1647" y="374"/>
                </a:lnTo>
                <a:lnTo>
                  <a:pt x="1637" y="334"/>
                </a:lnTo>
                <a:lnTo>
                  <a:pt x="1637" y="334"/>
                </a:lnTo>
                <a:lnTo>
                  <a:pt x="1715" y="332"/>
                </a:lnTo>
                <a:lnTo>
                  <a:pt x="1774" y="329"/>
                </a:lnTo>
                <a:lnTo>
                  <a:pt x="1797" y="328"/>
                </a:lnTo>
                <a:lnTo>
                  <a:pt x="1811" y="325"/>
                </a:lnTo>
                <a:lnTo>
                  <a:pt x="1811" y="325"/>
                </a:lnTo>
                <a:lnTo>
                  <a:pt x="1818" y="323"/>
                </a:lnTo>
                <a:lnTo>
                  <a:pt x="1822" y="320"/>
                </a:lnTo>
                <a:lnTo>
                  <a:pt x="1825" y="319"/>
                </a:lnTo>
                <a:lnTo>
                  <a:pt x="1825" y="317"/>
                </a:lnTo>
                <a:lnTo>
                  <a:pt x="1821" y="315"/>
                </a:lnTo>
                <a:lnTo>
                  <a:pt x="1816" y="314"/>
                </a:lnTo>
                <a:lnTo>
                  <a:pt x="1799" y="313"/>
                </a:lnTo>
                <a:lnTo>
                  <a:pt x="1799" y="313"/>
                </a:lnTo>
                <a:lnTo>
                  <a:pt x="1706" y="313"/>
                </a:lnTo>
                <a:lnTo>
                  <a:pt x="1634" y="314"/>
                </a:lnTo>
                <a:lnTo>
                  <a:pt x="1634" y="314"/>
                </a:lnTo>
                <a:lnTo>
                  <a:pt x="1625" y="295"/>
                </a:lnTo>
                <a:lnTo>
                  <a:pt x="1616" y="278"/>
                </a:lnTo>
                <a:lnTo>
                  <a:pt x="1605" y="259"/>
                </a:lnTo>
                <a:lnTo>
                  <a:pt x="1605" y="259"/>
                </a:lnTo>
                <a:lnTo>
                  <a:pt x="1597" y="251"/>
                </a:lnTo>
                <a:lnTo>
                  <a:pt x="1591" y="243"/>
                </a:lnTo>
                <a:lnTo>
                  <a:pt x="1578" y="231"/>
                </a:lnTo>
                <a:lnTo>
                  <a:pt x="1568" y="224"/>
                </a:lnTo>
                <a:lnTo>
                  <a:pt x="1564" y="221"/>
                </a:lnTo>
                <a:lnTo>
                  <a:pt x="1564" y="221"/>
                </a:lnTo>
                <a:lnTo>
                  <a:pt x="1565" y="216"/>
                </a:lnTo>
                <a:lnTo>
                  <a:pt x="1565" y="205"/>
                </a:lnTo>
                <a:lnTo>
                  <a:pt x="1564" y="187"/>
                </a:lnTo>
                <a:lnTo>
                  <a:pt x="1562" y="177"/>
                </a:lnTo>
                <a:lnTo>
                  <a:pt x="1559" y="167"/>
                </a:lnTo>
                <a:lnTo>
                  <a:pt x="1559" y="167"/>
                </a:lnTo>
                <a:lnTo>
                  <a:pt x="1550" y="146"/>
                </a:lnTo>
                <a:lnTo>
                  <a:pt x="1541" y="129"/>
                </a:lnTo>
                <a:lnTo>
                  <a:pt x="1531" y="115"/>
                </a:lnTo>
                <a:lnTo>
                  <a:pt x="1526" y="109"/>
                </a:lnTo>
                <a:lnTo>
                  <a:pt x="1522" y="106"/>
                </a:lnTo>
                <a:lnTo>
                  <a:pt x="1522" y="106"/>
                </a:lnTo>
                <a:lnTo>
                  <a:pt x="1508" y="98"/>
                </a:lnTo>
                <a:lnTo>
                  <a:pt x="1508" y="98"/>
                </a:lnTo>
                <a:lnTo>
                  <a:pt x="1504" y="49"/>
                </a:lnTo>
                <a:lnTo>
                  <a:pt x="1502" y="14"/>
                </a:lnTo>
                <a:lnTo>
                  <a:pt x="1501" y="4"/>
                </a:lnTo>
                <a:lnTo>
                  <a:pt x="1499" y="2"/>
                </a:lnTo>
                <a:lnTo>
                  <a:pt x="1498" y="0"/>
                </a:lnTo>
                <a:lnTo>
                  <a:pt x="1498" y="0"/>
                </a:lnTo>
                <a:lnTo>
                  <a:pt x="1497" y="5"/>
                </a:lnTo>
                <a:lnTo>
                  <a:pt x="1496" y="15"/>
                </a:lnTo>
                <a:lnTo>
                  <a:pt x="1493" y="47"/>
                </a:lnTo>
                <a:lnTo>
                  <a:pt x="1492" y="92"/>
                </a:lnTo>
                <a:lnTo>
                  <a:pt x="1492" y="92"/>
                </a:lnTo>
                <a:lnTo>
                  <a:pt x="1482" y="92"/>
                </a:lnTo>
                <a:lnTo>
                  <a:pt x="1471" y="90"/>
                </a:lnTo>
                <a:lnTo>
                  <a:pt x="1459" y="90"/>
                </a:lnTo>
                <a:lnTo>
                  <a:pt x="1445" y="92"/>
                </a:lnTo>
                <a:lnTo>
                  <a:pt x="1431" y="94"/>
                </a:lnTo>
                <a:lnTo>
                  <a:pt x="1417" y="98"/>
                </a:lnTo>
                <a:lnTo>
                  <a:pt x="1410" y="102"/>
                </a:lnTo>
                <a:lnTo>
                  <a:pt x="1405" y="104"/>
                </a:lnTo>
                <a:lnTo>
                  <a:pt x="1405" y="104"/>
                </a:lnTo>
                <a:lnTo>
                  <a:pt x="1395" y="113"/>
                </a:lnTo>
                <a:lnTo>
                  <a:pt x="1388" y="121"/>
                </a:lnTo>
                <a:lnTo>
                  <a:pt x="1380" y="129"/>
                </a:lnTo>
                <a:lnTo>
                  <a:pt x="1375" y="136"/>
                </a:lnTo>
                <a:lnTo>
                  <a:pt x="1371" y="144"/>
                </a:lnTo>
                <a:lnTo>
                  <a:pt x="1367" y="151"/>
                </a:lnTo>
                <a:lnTo>
                  <a:pt x="1363" y="168"/>
                </a:lnTo>
                <a:lnTo>
                  <a:pt x="1363" y="168"/>
                </a:lnTo>
                <a:lnTo>
                  <a:pt x="1361" y="186"/>
                </a:lnTo>
                <a:lnTo>
                  <a:pt x="1358" y="201"/>
                </a:lnTo>
                <a:lnTo>
                  <a:pt x="1358" y="215"/>
                </a:lnTo>
                <a:lnTo>
                  <a:pt x="1358" y="215"/>
                </a:lnTo>
                <a:lnTo>
                  <a:pt x="1346" y="230"/>
                </a:lnTo>
                <a:lnTo>
                  <a:pt x="1334" y="247"/>
                </a:lnTo>
                <a:lnTo>
                  <a:pt x="1324" y="263"/>
                </a:lnTo>
                <a:lnTo>
                  <a:pt x="1324" y="263"/>
                </a:lnTo>
                <a:lnTo>
                  <a:pt x="1309" y="296"/>
                </a:lnTo>
                <a:lnTo>
                  <a:pt x="1300" y="314"/>
                </a:lnTo>
                <a:lnTo>
                  <a:pt x="1300" y="3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2E894404-3CF8-4225-BD28-3E52388D38E6}"/>
              </a:ext>
            </a:extLst>
          </p:cNvPr>
          <p:cNvSpPr>
            <a:spLocks/>
          </p:cNvSpPr>
          <p:nvPr/>
        </p:nvSpPr>
        <p:spPr bwMode="auto">
          <a:xfrm>
            <a:off x="417082" y="1195916"/>
            <a:ext cx="1655884" cy="795700"/>
          </a:xfrm>
          <a:custGeom>
            <a:avLst/>
            <a:gdLst>
              <a:gd name="T0" fmla="*/ 388 w 1438"/>
              <a:gd name="T1" fmla="*/ 437 h 691"/>
              <a:gd name="T2" fmla="*/ 328 w 1438"/>
              <a:gd name="T3" fmla="*/ 437 h 691"/>
              <a:gd name="T4" fmla="*/ 284 w 1438"/>
              <a:gd name="T5" fmla="*/ 443 h 691"/>
              <a:gd name="T6" fmla="*/ 260 w 1438"/>
              <a:gd name="T7" fmla="*/ 456 h 691"/>
              <a:gd name="T8" fmla="*/ 206 w 1438"/>
              <a:gd name="T9" fmla="*/ 493 h 691"/>
              <a:gd name="T10" fmla="*/ 116 w 1438"/>
              <a:gd name="T11" fmla="*/ 509 h 691"/>
              <a:gd name="T12" fmla="*/ 16 w 1438"/>
              <a:gd name="T13" fmla="*/ 518 h 691"/>
              <a:gd name="T14" fmla="*/ 0 w 1438"/>
              <a:gd name="T15" fmla="*/ 522 h 691"/>
              <a:gd name="T16" fmla="*/ 5 w 1438"/>
              <a:gd name="T17" fmla="*/ 528 h 691"/>
              <a:gd name="T18" fmla="*/ 22 w 1438"/>
              <a:gd name="T19" fmla="*/ 533 h 691"/>
              <a:gd name="T20" fmla="*/ 119 w 1438"/>
              <a:gd name="T21" fmla="*/ 526 h 691"/>
              <a:gd name="T22" fmla="*/ 171 w 1438"/>
              <a:gd name="T23" fmla="*/ 538 h 691"/>
              <a:gd name="T24" fmla="*/ 136 w 1438"/>
              <a:gd name="T25" fmla="*/ 580 h 691"/>
              <a:gd name="T26" fmla="*/ 131 w 1438"/>
              <a:gd name="T27" fmla="*/ 589 h 691"/>
              <a:gd name="T28" fmla="*/ 124 w 1438"/>
              <a:gd name="T29" fmla="*/ 595 h 691"/>
              <a:gd name="T30" fmla="*/ 129 w 1438"/>
              <a:gd name="T31" fmla="*/ 597 h 691"/>
              <a:gd name="T32" fmla="*/ 139 w 1438"/>
              <a:gd name="T33" fmla="*/ 598 h 691"/>
              <a:gd name="T34" fmla="*/ 154 w 1438"/>
              <a:gd name="T35" fmla="*/ 606 h 691"/>
              <a:gd name="T36" fmla="*/ 202 w 1438"/>
              <a:gd name="T37" fmla="*/ 612 h 691"/>
              <a:gd name="T38" fmla="*/ 274 w 1438"/>
              <a:gd name="T39" fmla="*/ 614 h 691"/>
              <a:gd name="T40" fmla="*/ 327 w 1438"/>
              <a:gd name="T41" fmla="*/ 618 h 691"/>
              <a:gd name="T42" fmla="*/ 526 w 1438"/>
              <a:gd name="T43" fmla="*/ 631 h 691"/>
              <a:gd name="T44" fmla="*/ 549 w 1438"/>
              <a:gd name="T45" fmla="*/ 663 h 691"/>
              <a:gd name="T46" fmla="*/ 550 w 1438"/>
              <a:gd name="T47" fmla="*/ 688 h 691"/>
              <a:gd name="T48" fmla="*/ 553 w 1438"/>
              <a:gd name="T49" fmla="*/ 691 h 691"/>
              <a:gd name="T50" fmla="*/ 617 w 1438"/>
              <a:gd name="T51" fmla="*/ 682 h 691"/>
              <a:gd name="T52" fmla="*/ 627 w 1438"/>
              <a:gd name="T53" fmla="*/ 678 h 691"/>
              <a:gd name="T54" fmla="*/ 644 w 1438"/>
              <a:gd name="T55" fmla="*/ 650 h 691"/>
              <a:gd name="T56" fmla="*/ 679 w 1438"/>
              <a:gd name="T57" fmla="*/ 650 h 691"/>
              <a:gd name="T58" fmla="*/ 712 w 1438"/>
              <a:gd name="T59" fmla="*/ 649 h 691"/>
              <a:gd name="T60" fmla="*/ 725 w 1438"/>
              <a:gd name="T61" fmla="*/ 678 h 691"/>
              <a:gd name="T62" fmla="*/ 732 w 1438"/>
              <a:gd name="T63" fmla="*/ 686 h 691"/>
              <a:gd name="T64" fmla="*/ 770 w 1438"/>
              <a:gd name="T65" fmla="*/ 679 h 691"/>
              <a:gd name="T66" fmla="*/ 802 w 1438"/>
              <a:gd name="T67" fmla="*/ 669 h 691"/>
              <a:gd name="T68" fmla="*/ 805 w 1438"/>
              <a:gd name="T69" fmla="*/ 639 h 691"/>
              <a:gd name="T70" fmla="*/ 902 w 1438"/>
              <a:gd name="T71" fmla="*/ 634 h 691"/>
              <a:gd name="T72" fmla="*/ 924 w 1438"/>
              <a:gd name="T73" fmla="*/ 628 h 691"/>
              <a:gd name="T74" fmla="*/ 944 w 1438"/>
              <a:gd name="T75" fmla="*/ 618 h 691"/>
              <a:gd name="T76" fmla="*/ 958 w 1438"/>
              <a:gd name="T77" fmla="*/ 598 h 691"/>
              <a:gd name="T78" fmla="*/ 963 w 1438"/>
              <a:gd name="T79" fmla="*/ 570 h 691"/>
              <a:gd name="T80" fmla="*/ 971 w 1438"/>
              <a:gd name="T81" fmla="*/ 565 h 691"/>
              <a:gd name="T82" fmla="*/ 1005 w 1438"/>
              <a:gd name="T83" fmla="*/ 552 h 691"/>
              <a:gd name="T84" fmla="*/ 1037 w 1438"/>
              <a:gd name="T85" fmla="*/ 529 h 691"/>
              <a:gd name="T86" fmla="*/ 1120 w 1438"/>
              <a:gd name="T87" fmla="*/ 484 h 691"/>
              <a:gd name="T88" fmla="*/ 1367 w 1438"/>
              <a:gd name="T89" fmla="*/ 545 h 691"/>
              <a:gd name="T90" fmla="*/ 1436 w 1438"/>
              <a:gd name="T91" fmla="*/ 548 h 691"/>
              <a:gd name="T92" fmla="*/ 1438 w 1438"/>
              <a:gd name="T93" fmla="*/ 547 h 691"/>
              <a:gd name="T94" fmla="*/ 1304 w 1438"/>
              <a:gd name="T95" fmla="*/ 494 h 691"/>
              <a:gd name="T96" fmla="*/ 1178 w 1438"/>
              <a:gd name="T97" fmla="*/ 432 h 691"/>
              <a:gd name="T98" fmla="*/ 1188 w 1438"/>
              <a:gd name="T99" fmla="*/ 416 h 691"/>
              <a:gd name="T100" fmla="*/ 1188 w 1438"/>
              <a:gd name="T101" fmla="*/ 405 h 691"/>
              <a:gd name="T102" fmla="*/ 1182 w 1438"/>
              <a:gd name="T103" fmla="*/ 400 h 691"/>
              <a:gd name="T104" fmla="*/ 1135 w 1438"/>
              <a:gd name="T105" fmla="*/ 395 h 691"/>
              <a:gd name="T106" fmla="*/ 1083 w 1438"/>
              <a:gd name="T107" fmla="*/ 11 h 691"/>
              <a:gd name="T108" fmla="*/ 1089 w 1438"/>
              <a:gd name="T109" fmla="*/ 1 h 691"/>
              <a:gd name="T110" fmla="*/ 1081 w 1438"/>
              <a:gd name="T111" fmla="*/ 1 h 691"/>
              <a:gd name="T112" fmla="*/ 962 w 1438"/>
              <a:gd name="T113" fmla="*/ 36 h 691"/>
              <a:gd name="T114" fmla="*/ 939 w 1438"/>
              <a:gd name="T115" fmla="*/ 45 h 691"/>
              <a:gd name="T116" fmla="*/ 943 w 1438"/>
              <a:gd name="T117" fmla="*/ 52 h 691"/>
              <a:gd name="T118" fmla="*/ 723 w 1438"/>
              <a:gd name="T119" fmla="*/ 383 h 691"/>
              <a:gd name="T120" fmla="*/ 708 w 1438"/>
              <a:gd name="T121" fmla="*/ 399 h 691"/>
              <a:gd name="T122" fmla="*/ 675 w 1438"/>
              <a:gd name="T123" fmla="*/ 412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38" h="691">
                <a:moveTo>
                  <a:pt x="657" y="419"/>
                </a:moveTo>
                <a:lnTo>
                  <a:pt x="388" y="437"/>
                </a:lnTo>
                <a:lnTo>
                  <a:pt x="388" y="437"/>
                </a:lnTo>
                <a:lnTo>
                  <a:pt x="375" y="435"/>
                </a:lnTo>
                <a:lnTo>
                  <a:pt x="346" y="435"/>
                </a:lnTo>
                <a:lnTo>
                  <a:pt x="328" y="437"/>
                </a:lnTo>
                <a:lnTo>
                  <a:pt x="312" y="438"/>
                </a:lnTo>
                <a:lnTo>
                  <a:pt x="296" y="439"/>
                </a:lnTo>
                <a:lnTo>
                  <a:pt x="284" y="443"/>
                </a:lnTo>
                <a:lnTo>
                  <a:pt x="284" y="443"/>
                </a:lnTo>
                <a:lnTo>
                  <a:pt x="271" y="448"/>
                </a:lnTo>
                <a:lnTo>
                  <a:pt x="260" y="456"/>
                </a:lnTo>
                <a:lnTo>
                  <a:pt x="234" y="472"/>
                </a:lnTo>
                <a:lnTo>
                  <a:pt x="214" y="486"/>
                </a:lnTo>
                <a:lnTo>
                  <a:pt x="206" y="493"/>
                </a:lnTo>
                <a:lnTo>
                  <a:pt x="206" y="493"/>
                </a:lnTo>
                <a:lnTo>
                  <a:pt x="166" y="500"/>
                </a:lnTo>
                <a:lnTo>
                  <a:pt x="116" y="509"/>
                </a:lnTo>
                <a:lnTo>
                  <a:pt x="116" y="509"/>
                </a:lnTo>
                <a:lnTo>
                  <a:pt x="52" y="514"/>
                </a:lnTo>
                <a:lnTo>
                  <a:pt x="16" y="518"/>
                </a:lnTo>
                <a:lnTo>
                  <a:pt x="4" y="520"/>
                </a:lnTo>
                <a:lnTo>
                  <a:pt x="2" y="522"/>
                </a:lnTo>
                <a:lnTo>
                  <a:pt x="0" y="522"/>
                </a:lnTo>
                <a:lnTo>
                  <a:pt x="0" y="522"/>
                </a:lnTo>
                <a:lnTo>
                  <a:pt x="2" y="526"/>
                </a:lnTo>
                <a:lnTo>
                  <a:pt x="5" y="528"/>
                </a:lnTo>
                <a:lnTo>
                  <a:pt x="16" y="532"/>
                </a:lnTo>
                <a:lnTo>
                  <a:pt x="16" y="532"/>
                </a:lnTo>
                <a:lnTo>
                  <a:pt x="22" y="533"/>
                </a:lnTo>
                <a:lnTo>
                  <a:pt x="35" y="532"/>
                </a:lnTo>
                <a:lnTo>
                  <a:pt x="69" y="531"/>
                </a:lnTo>
                <a:lnTo>
                  <a:pt x="119" y="526"/>
                </a:lnTo>
                <a:lnTo>
                  <a:pt x="119" y="526"/>
                </a:lnTo>
                <a:lnTo>
                  <a:pt x="187" y="515"/>
                </a:lnTo>
                <a:lnTo>
                  <a:pt x="171" y="538"/>
                </a:lnTo>
                <a:lnTo>
                  <a:pt x="171" y="538"/>
                </a:lnTo>
                <a:lnTo>
                  <a:pt x="155" y="556"/>
                </a:lnTo>
                <a:lnTo>
                  <a:pt x="136" y="580"/>
                </a:lnTo>
                <a:lnTo>
                  <a:pt x="136" y="580"/>
                </a:lnTo>
                <a:lnTo>
                  <a:pt x="131" y="589"/>
                </a:lnTo>
                <a:lnTo>
                  <a:pt x="131" y="589"/>
                </a:lnTo>
                <a:lnTo>
                  <a:pt x="127" y="592"/>
                </a:lnTo>
                <a:lnTo>
                  <a:pt x="125" y="593"/>
                </a:lnTo>
                <a:lnTo>
                  <a:pt x="124" y="595"/>
                </a:lnTo>
                <a:lnTo>
                  <a:pt x="124" y="595"/>
                </a:lnTo>
                <a:lnTo>
                  <a:pt x="126" y="595"/>
                </a:lnTo>
                <a:lnTo>
                  <a:pt x="129" y="597"/>
                </a:lnTo>
                <a:lnTo>
                  <a:pt x="134" y="597"/>
                </a:lnTo>
                <a:lnTo>
                  <a:pt x="134" y="597"/>
                </a:lnTo>
                <a:lnTo>
                  <a:pt x="139" y="598"/>
                </a:lnTo>
                <a:lnTo>
                  <a:pt x="146" y="601"/>
                </a:lnTo>
                <a:lnTo>
                  <a:pt x="154" y="606"/>
                </a:lnTo>
                <a:lnTo>
                  <a:pt x="154" y="606"/>
                </a:lnTo>
                <a:lnTo>
                  <a:pt x="162" y="608"/>
                </a:lnTo>
                <a:lnTo>
                  <a:pt x="173" y="609"/>
                </a:lnTo>
                <a:lnTo>
                  <a:pt x="202" y="612"/>
                </a:lnTo>
                <a:lnTo>
                  <a:pt x="242" y="611"/>
                </a:lnTo>
                <a:lnTo>
                  <a:pt x="242" y="611"/>
                </a:lnTo>
                <a:lnTo>
                  <a:pt x="274" y="614"/>
                </a:lnTo>
                <a:lnTo>
                  <a:pt x="274" y="614"/>
                </a:lnTo>
                <a:lnTo>
                  <a:pt x="313" y="617"/>
                </a:lnTo>
                <a:lnTo>
                  <a:pt x="327" y="618"/>
                </a:lnTo>
                <a:lnTo>
                  <a:pt x="502" y="627"/>
                </a:lnTo>
                <a:lnTo>
                  <a:pt x="502" y="627"/>
                </a:lnTo>
                <a:lnTo>
                  <a:pt x="526" y="631"/>
                </a:lnTo>
                <a:lnTo>
                  <a:pt x="550" y="635"/>
                </a:lnTo>
                <a:lnTo>
                  <a:pt x="550" y="635"/>
                </a:lnTo>
                <a:lnTo>
                  <a:pt x="549" y="663"/>
                </a:lnTo>
                <a:lnTo>
                  <a:pt x="549" y="673"/>
                </a:lnTo>
                <a:lnTo>
                  <a:pt x="549" y="682"/>
                </a:lnTo>
                <a:lnTo>
                  <a:pt x="550" y="688"/>
                </a:lnTo>
                <a:lnTo>
                  <a:pt x="552" y="689"/>
                </a:lnTo>
                <a:lnTo>
                  <a:pt x="553" y="691"/>
                </a:lnTo>
                <a:lnTo>
                  <a:pt x="553" y="691"/>
                </a:lnTo>
                <a:lnTo>
                  <a:pt x="568" y="689"/>
                </a:lnTo>
                <a:lnTo>
                  <a:pt x="594" y="686"/>
                </a:lnTo>
                <a:lnTo>
                  <a:pt x="617" y="682"/>
                </a:lnTo>
                <a:lnTo>
                  <a:pt x="623" y="679"/>
                </a:lnTo>
                <a:lnTo>
                  <a:pt x="627" y="678"/>
                </a:lnTo>
                <a:lnTo>
                  <a:pt x="627" y="678"/>
                </a:lnTo>
                <a:lnTo>
                  <a:pt x="629" y="673"/>
                </a:lnTo>
                <a:lnTo>
                  <a:pt x="636" y="663"/>
                </a:lnTo>
                <a:lnTo>
                  <a:pt x="644" y="650"/>
                </a:lnTo>
                <a:lnTo>
                  <a:pt x="644" y="650"/>
                </a:lnTo>
                <a:lnTo>
                  <a:pt x="679" y="650"/>
                </a:lnTo>
                <a:lnTo>
                  <a:pt x="679" y="650"/>
                </a:lnTo>
                <a:lnTo>
                  <a:pt x="699" y="649"/>
                </a:lnTo>
                <a:lnTo>
                  <a:pt x="712" y="649"/>
                </a:lnTo>
                <a:lnTo>
                  <a:pt x="712" y="649"/>
                </a:lnTo>
                <a:lnTo>
                  <a:pt x="713" y="654"/>
                </a:lnTo>
                <a:lnTo>
                  <a:pt x="718" y="667"/>
                </a:lnTo>
                <a:lnTo>
                  <a:pt x="725" y="678"/>
                </a:lnTo>
                <a:lnTo>
                  <a:pt x="728" y="683"/>
                </a:lnTo>
                <a:lnTo>
                  <a:pt x="732" y="686"/>
                </a:lnTo>
                <a:lnTo>
                  <a:pt x="732" y="686"/>
                </a:lnTo>
                <a:lnTo>
                  <a:pt x="737" y="686"/>
                </a:lnTo>
                <a:lnTo>
                  <a:pt x="747" y="684"/>
                </a:lnTo>
                <a:lnTo>
                  <a:pt x="770" y="679"/>
                </a:lnTo>
                <a:lnTo>
                  <a:pt x="792" y="673"/>
                </a:lnTo>
                <a:lnTo>
                  <a:pt x="799" y="670"/>
                </a:lnTo>
                <a:lnTo>
                  <a:pt x="802" y="669"/>
                </a:lnTo>
                <a:lnTo>
                  <a:pt x="802" y="669"/>
                </a:lnTo>
                <a:lnTo>
                  <a:pt x="805" y="639"/>
                </a:lnTo>
                <a:lnTo>
                  <a:pt x="805" y="639"/>
                </a:lnTo>
                <a:lnTo>
                  <a:pt x="853" y="637"/>
                </a:lnTo>
                <a:lnTo>
                  <a:pt x="888" y="635"/>
                </a:lnTo>
                <a:lnTo>
                  <a:pt x="902" y="634"/>
                </a:lnTo>
                <a:lnTo>
                  <a:pt x="911" y="632"/>
                </a:lnTo>
                <a:lnTo>
                  <a:pt x="911" y="632"/>
                </a:lnTo>
                <a:lnTo>
                  <a:pt x="924" y="628"/>
                </a:lnTo>
                <a:lnTo>
                  <a:pt x="932" y="626"/>
                </a:lnTo>
                <a:lnTo>
                  <a:pt x="938" y="622"/>
                </a:lnTo>
                <a:lnTo>
                  <a:pt x="944" y="618"/>
                </a:lnTo>
                <a:lnTo>
                  <a:pt x="951" y="613"/>
                </a:lnTo>
                <a:lnTo>
                  <a:pt x="954" y="606"/>
                </a:lnTo>
                <a:lnTo>
                  <a:pt x="958" y="598"/>
                </a:lnTo>
                <a:lnTo>
                  <a:pt x="958" y="598"/>
                </a:lnTo>
                <a:lnTo>
                  <a:pt x="963" y="574"/>
                </a:lnTo>
                <a:lnTo>
                  <a:pt x="963" y="570"/>
                </a:lnTo>
                <a:lnTo>
                  <a:pt x="965" y="567"/>
                </a:lnTo>
                <a:lnTo>
                  <a:pt x="965" y="567"/>
                </a:lnTo>
                <a:lnTo>
                  <a:pt x="971" y="565"/>
                </a:lnTo>
                <a:lnTo>
                  <a:pt x="981" y="560"/>
                </a:lnTo>
                <a:lnTo>
                  <a:pt x="1005" y="552"/>
                </a:lnTo>
                <a:lnTo>
                  <a:pt x="1005" y="552"/>
                </a:lnTo>
                <a:lnTo>
                  <a:pt x="1010" y="550"/>
                </a:lnTo>
                <a:lnTo>
                  <a:pt x="1019" y="545"/>
                </a:lnTo>
                <a:lnTo>
                  <a:pt x="1037" y="529"/>
                </a:lnTo>
                <a:lnTo>
                  <a:pt x="1060" y="510"/>
                </a:lnTo>
                <a:lnTo>
                  <a:pt x="1120" y="484"/>
                </a:lnTo>
                <a:lnTo>
                  <a:pt x="1120" y="484"/>
                </a:lnTo>
                <a:lnTo>
                  <a:pt x="1242" y="514"/>
                </a:lnTo>
                <a:lnTo>
                  <a:pt x="1367" y="545"/>
                </a:lnTo>
                <a:lnTo>
                  <a:pt x="1367" y="545"/>
                </a:lnTo>
                <a:lnTo>
                  <a:pt x="1405" y="547"/>
                </a:lnTo>
                <a:lnTo>
                  <a:pt x="1428" y="548"/>
                </a:lnTo>
                <a:lnTo>
                  <a:pt x="1436" y="548"/>
                </a:lnTo>
                <a:lnTo>
                  <a:pt x="1438" y="547"/>
                </a:lnTo>
                <a:lnTo>
                  <a:pt x="1438" y="547"/>
                </a:lnTo>
                <a:lnTo>
                  <a:pt x="1438" y="547"/>
                </a:lnTo>
                <a:lnTo>
                  <a:pt x="1427" y="541"/>
                </a:lnTo>
                <a:lnTo>
                  <a:pt x="1395" y="529"/>
                </a:lnTo>
                <a:lnTo>
                  <a:pt x="1304" y="494"/>
                </a:lnTo>
                <a:lnTo>
                  <a:pt x="1169" y="444"/>
                </a:lnTo>
                <a:lnTo>
                  <a:pt x="1169" y="444"/>
                </a:lnTo>
                <a:lnTo>
                  <a:pt x="1178" y="432"/>
                </a:lnTo>
                <a:lnTo>
                  <a:pt x="1187" y="419"/>
                </a:lnTo>
                <a:lnTo>
                  <a:pt x="1187" y="419"/>
                </a:lnTo>
                <a:lnTo>
                  <a:pt x="1188" y="416"/>
                </a:lnTo>
                <a:lnTo>
                  <a:pt x="1189" y="411"/>
                </a:lnTo>
                <a:lnTo>
                  <a:pt x="1189" y="407"/>
                </a:lnTo>
                <a:lnTo>
                  <a:pt x="1188" y="405"/>
                </a:lnTo>
                <a:lnTo>
                  <a:pt x="1186" y="402"/>
                </a:lnTo>
                <a:lnTo>
                  <a:pt x="1182" y="400"/>
                </a:lnTo>
                <a:lnTo>
                  <a:pt x="1182" y="400"/>
                </a:lnTo>
                <a:lnTo>
                  <a:pt x="1174" y="397"/>
                </a:lnTo>
                <a:lnTo>
                  <a:pt x="1163" y="396"/>
                </a:lnTo>
                <a:lnTo>
                  <a:pt x="1135" y="395"/>
                </a:lnTo>
                <a:lnTo>
                  <a:pt x="1098" y="395"/>
                </a:lnTo>
                <a:lnTo>
                  <a:pt x="1083" y="11"/>
                </a:lnTo>
                <a:lnTo>
                  <a:pt x="1083" y="11"/>
                </a:lnTo>
                <a:lnTo>
                  <a:pt x="1087" y="6"/>
                </a:lnTo>
                <a:lnTo>
                  <a:pt x="1089" y="2"/>
                </a:lnTo>
                <a:lnTo>
                  <a:pt x="1089" y="1"/>
                </a:lnTo>
                <a:lnTo>
                  <a:pt x="1089" y="0"/>
                </a:lnTo>
                <a:lnTo>
                  <a:pt x="1089" y="0"/>
                </a:lnTo>
                <a:lnTo>
                  <a:pt x="1081" y="1"/>
                </a:lnTo>
                <a:lnTo>
                  <a:pt x="1064" y="6"/>
                </a:lnTo>
                <a:lnTo>
                  <a:pt x="1013" y="20"/>
                </a:lnTo>
                <a:lnTo>
                  <a:pt x="962" y="36"/>
                </a:lnTo>
                <a:lnTo>
                  <a:pt x="946" y="42"/>
                </a:lnTo>
                <a:lnTo>
                  <a:pt x="939" y="45"/>
                </a:lnTo>
                <a:lnTo>
                  <a:pt x="939" y="45"/>
                </a:lnTo>
                <a:lnTo>
                  <a:pt x="940" y="49"/>
                </a:lnTo>
                <a:lnTo>
                  <a:pt x="943" y="52"/>
                </a:lnTo>
                <a:lnTo>
                  <a:pt x="943" y="52"/>
                </a:lnTo>
                <a:lnTo>
                  <a:pt x="952" y="52"/>
                </a:lnTo>
                <a:lnTo>
                  <a:pt x="958" y="52"/>
                </a:lnTo>
                <a:lnTo>
                  <a:pt x="723" y="383"/>
                </a:lnTo>
                <a:lnTo>
                  <a:pt x="723" y="383"/>
                </a:lnTo>
                <a:lnTo>
                  <a:pt x="716" y="391"/>
                </a:lnTo>
                <a:lnTo>
                  <a:pt x="708" y="399"/>
                </a:lnTo>
                <a:lnTo>
                  <a:pt x="700" y="404"/>
                </a:lnTo>
                <a:lnTo>
                  <a:pt x="700" y="404"/>
                </a:lnTo>
                <a:lnTo>
                  <a:pt x="675" y="412"/>
                </a:lnTo>
                <a:lnTo>
                  <a:pt x="657" y="419"/>
                </a:lnTo>
                <a:lnTo>
                  <a:pt x="657" y="4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E6B38D1A-9635-4559-90F2-A00895393B05}"/>
              </a:ext>
            </a:extLst>
          </p:cNvPr>
          <p:cNvSpPr>
            <a:spLocks noEditPoints="1"/>
          </p:cNvSpPr>
          <p:nvPr/>
        </p:nvSpPr>
        <p:spPr bwMode="auto">
          <a:xfrm>
            <a:off x="2318688" y="929690"/>
            <a:ext cx="1586740" cy="1026050"/>
          </a:xfrm>
          <a:custGeom>
            <a:avLst/>
            <a:gdLst>
              <a:gd name="T0" fmla="*/ 578 w 1265"/>
              <a:gd name="T1" fmla="*/ 532 h 818"/>
              <a:gd name="T2" fmla="*/ 557 w 1265"/>
              <a:gd name="T3" fmla="*/ 542 h 818"/>
              <a:gd name="T4" fmla="*/ 47 w 1265"/>
              <a:gd name="T5" fmla="*/ 633 h 818"/>
              <a:gd name="T6" fmla="*/ 11 w 1265"/>
              <a:gd name="T7" fmla="*/ 639 h 818"/>
              <a:gd name="T8" fmla="*/ 0 w 1265"/>
              <a:gd name="T9" fmla="*/ 645 h 818"/>
              <a:gd name="T10" fmla="*/ 19 w 1265"/>
              <a:gd name="T11" fmla="*/ 650 h 818"/>
              <a:gd name="T12" fmla="*/ 87 w 1265"/>
              <a:gd name="T13" fmla="*/ 646 h 818"/>
              <a:gd name="T14" fmla="*/ 85 w 1265"/>
              <a:gd name="T15" fmla="*/ 641 h 818"/>
              <a:gd name="T16" fmla="*/ 305 w 1265"/>
              <a:gd name="T17" fmla="*/ 628 h 818"/>
              <a:gd name="T18" fmla="*/ 199 w 1265"/>
              <a:gd name="T19" fmla="*/ 674 h 818"/>
              <a:gd name="T20" fmla="*/ 341 w 1265"/>
              <a:gd name="T21" fmla="*/ 637 h 818"/>
              <a:gd name="T22" fmla="*/ 485 w 1265"/>
              <a:gd name="T23" fmla="*/ 647 h 818"/>
              <a:gd name="T24" fmla="*/ 490 w 1265"/>
              <a:gd name="T25" fmla="*/ 663 h 818"/>
              <a:gd name="T26" fmla="*/ 500 w 1265"/>
              <a:gd name="T27" fmla="*/ 725 h 818"/>
              <a:gd name="T28" fmla="*/ 509 w 1265"/>
              <a:gd name="T29" fmla="*/ 749 h 818"/>
              <a:gd name="T30" fmla="*/ 527 w 1265"/>
              <a:gd name="T31" fmla="*/ 763 h 818"/>
              <a:gd name="T32" fmla="*/ 520 w 1265"/>
              <a:gd name="T33" fmla="*/ 813 h 818"/>
              <a:gd name="T34" fmla="*/ 542 w 1265"/>
              <a:gd name="T35" fmla="*/ 771 h 818"/>
              <a:gd name="T36" fmla="*/ 584 w 1265"/>
              <a:gd name="T37" fmla="*/ 772 h 818"/>
              <a:gd name="T38" fmla="*/ 626 w 1265"/>
              <a:gd name="T39" fmla="*/ 764 h 818"/>
              <a:gd name="T40" fmla="*/ 658 w 1265"/>
              <a:gd name="T41" fmla="*/ 762 h 818"/>
              <a:gd name="T42" fmla="*/ 728 w 1265"/>
              <a:gd name="T43" fmla="*/ 768 h 818"/>
              <a:gd name="T44" fmla="*/ 752 w 1265"/>
              <a:gd name="T45" fmla="*/ 791 h 818"/>
              <a:gd name="T46" fmla="*/ 766 w 1265"/>
              <a:gd name="T47" fmla="*/ 814 h 818"/>
              <a:gd name="T48" fmla="*/ 773 w 1265"/>
              <a:gd name="T49" fmla="*/ 802 h 818"/>
              <a:gd name="T50" fmla="*/ 777 w 1265"/>
              <a:gd name="T51" fmla="*/ 762 h 818"/>
              <a:gd name="T52" fmla="*/ 814 w 1265"/>
              <a:gd name="T53" fmla="*/ 734 h 818"/>
              <a:gd name="T54" fmla="*/ 823 w 1265"/>
              <a:gd name="T55" fmla="*/ 711 h 818"/>
              <a:gd name="T56" fmla="*/ 819 w 1265"/>
              <a:gd name="T57" fmla="*/ 655 h 818"/>
              <a:gd name="T58" fmla="*/ 805 w 1265"/>
              <a:gd name="T59" fmla="*/ 617 h 818"/>
              <a:gd name="T60" fmla="*/ 804 w 1265"/>
              <a:gd name="T61" fmla="*/ 606 h 818"/>
              <a:gd name="T62" fmla="*/ 794 w 1265"/>
              <a:gd name="T63" fmla="*/ 600 h 818"/>
              <a:gd name="T64" fmla="*/ 775 w 1265"/>
              <a:gd name="T65" fmla="*/ 586 h 818"/>
              <a:gd name="T66" fmla="*/ 1184 w 1265"/>
              <a:gd name="T67" fmla="*/ 660 h 818"/>
              <a:gd name="T68" fmla="*/ 1208 w 1265"/>
              <a:gd name="T69" fmla="*/ 661 h 818"/>
              <a:gd name="T70" fmla="*/ 1182 w 1265"/>
              <a:gd name="T71" fmla="*/ 651 h 818"/>
              <a:gd name="T72" fmla="*/ 1213 w 1265"/>
              <a:gd name="T73" fmla="*/ 636 h 818"/>
              <a:gd name="T74" fmla="*/ 1264 w 1265"/>
              <a:gd name="T75" fmla="*/ 633 h 818"/>
              <a:gd name="T76" fmla="*/ 1259 w 1265"/>
              <a:gd name="T77" fmla="*/ 630 h 818"/>
              <a:gd name="T78" fmla="*/ 1205 w 1265"/>
              <a:gd name="T79" fmla="*/ 627 h 818"/>
              <a:gd name="T80" fmla="*/ 970 w 1265"/>
              <a:gd name="T81" fmla="*/ 590 h 818"/>
              <a:gd name="T82" fmla="*/ 752 w 1265"/>
              <a:gd name="T83" fmla="*/ 505 h 818"/>
              <a:gd name="T84" fmla="*/ 745 w 1265"/>
              <a:gd name="T85" fmla="*/ 495 h 818"/>
              <a:gd name="T86" fmla="*/ 734 w 1265"/>
              <a:gd name="T87" fmla="*/ 490 h 818"/>
              <a:gd name="T88" fmla="*/ 697 w 1265"/>
              <a:gd name="T89" fmla="*/ 143 h 818"/>
              <a:gd name="T90" fmla="*/ 702 w 1265"/>
              <a:gd name="T91" fmla="*/ 133 h 818"/>
              <a:gd name="T92" fmla="*/ 701 w 1265"/>
              <a:gd name="T93" fmla="*/ 109 h 818"/>
              <a:gd name="T94" fmla="*/ 695 w 1265"/>
              <a:gd name="T95" fmla="*/ 100 h 818"/>
              <a:gd name="T96" fmla="*/ 702 w 1265"/>
              <a:gd name="T97" fmla="*/ 8 h 818"/>
              <a:gd name="T98" fmla="*/ 697 w 1265"/>
              <a:gd name="T99" fmla="*/ 1 h 818"/>
              <a:gd name="T100" fmla="*/ 687 w 1265"/>
              <a:gd name="T101" fmla="*/ 3 h 818"/>
              <a:gd name="T102" fmla="*/ 673 w 1265"/>
              <a:gd name="T103" fmla="*/ 44 h 818"/>
              <a:gd name="T104" fmla="*/ 673 w 1265"/>
              <a:gd name="T105" fmla="*/ 74 h 818"/>
              <a:gd name="T106" fmla="*/ 625 w 1265"/>
              <a:gd name="T107" fmla="*/ 504 h 818"/>
              <a:gd name="T108" fmla="*/ 589 w 1265"/>
              <a:gd name="T109" fmla="*/ 527 h 818"/>
              <a:gd name="T110" fmla="*/ 754 w 1265"/>
              <a:gd name="T111" fmla="*/ 559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5" h="818">
                <a:moveTo>
                  <a:pt x="589" y="527"/>
                </a:moveTo>
                <a:lnTo>
                  <a:pt x="589" y="527"/>
                </a:lnTo>
                <a:lnTo>
                  <a:pt x="585" y="528"/>
                </a:lnTo>
                <a:lnTo>
                  <a:pt x="578" y="532"/>
                </a:lnTo>
                <a:lnTo>
                  <a:pt x="578" y="532"/>
                </a:lnTo>
                <a:lnTo>
                  <a:pt x="573" y="538"/>
                </a:lnTo>
                <a:lnTo>
                  <a:pt x="573" y="538"/>
                </a:lnTo>
                <a:lnTo>
                  <a:pt x="557" y="542"/>
                </a:lnTo>
                <a:lnTo>
                  <a:pt x="542" y="546"/>
                </a:lnTo>
                <a:lnTo>
                  <a:pt x="542" y="546"/>
                </a:lnTo>
                <a:lnTo>
                  <a:pt x="518" y="559"/>
                </a:lnTo>
                <a:lnTo>
                  <a:pt x="47" y="633"/>
                </a:lnTo>
                <a:lnTo>
                  <a:pt x="47" y="633"/>
                </a:lnTo>
                <a:lnTo>
                  <a:pt x="31" y="635"/>
                </a:lnTo>
                <a:lnTo>
                  <a:pt x="19" y="637"/>
                </a:lnTo>
                <a:lnTo>
                  <a:pt x="11" y="639"/>
                </a:lnTo>
                <a:lnTo>
                  <a:pt x="11" y="639"/>
                </a:lnTo>
                <a:lnTo>
                  <a:pt x="2" y="642"/>
                </a:lnTo>
                <a:lnTo>
                  <a:pt x="0" y="644"/>
                </a:lnTo>
                <a:lnTo>
                  <a:pt x="0" y="645"/>
                </a:lnTo>
                <a:lnTo>
                  <a:pt x="0" y="645"/>
                </a:lnTo>
                <a:lnTo>
                  <a:pt x="6" y="649"/>
                </a:lnTo>
                <a:lnTo>
                  <a:pt x="12" y="650"/>
                </a:lnTo>
                <a:lnTo>
                  <a:pt x="19" y="650"/>
                </a:lnTo>
                <a:lnTo>
                  <a:pt x="19" y="650"/>
                </a:lnTo>
                <a:lnTo>
                  <a:pt x="57" y="649"/>
                </a:lnTo>
                <a:lnTo>
                  <a:pt x="78" y="647"/>
                </a:lnTo>
                <a:lnTo>
                  <a:pt x="87" y="646"/>
                </a:lnTo>
                <a:lnTo>
                  <a:pt x="87" y="646"/>
                </a:lnTo>
                <a:lnTo>
                  <a:pt x="85" y="644"/>
                </a:lnTo>
                <a:lnTo>
                  <a:pt x="85" y="642"/>
                </a:lnTo>
                <a:lnTo>
                  <a:pt x="85" y="641"/>
                </a:lnTo>
                <a:lnTo>
                  <a:pt x="85" y="641"/>
                </a:lnTo>
                <a:lnTo>
                  <a:pt x="399" y="597"/>
                </a:lnTo>
                <a:lnTo>
                  <a:pt x="399" y="597"/>
                </a:lnTo>
                <a:lnTo>
                  <a:pt x="305" y="628"/>
                </a:lnTo>
                <a:lnTo>
                  <a:pt x="240" y="651"/>
                </a:lnTo>
                <a:lnTo>
                  <a:pt x="208" y="663"/>
                </a:lnTo>
                <a:lnTo>
                  <a:pt x="208" y="663"/>
                </a:lnTo>
                <a:lnTo>
                  <a:pt x="199" y="674"/>
                </a:lnTo>
                <a:lnTo>
                  <a:pt x="195" y="679"/>
                </a:lnTo>
                <a:lnTo>
                  <a:pt x="194" y="682"/>
                </a:lnTo>
                <a:lnTo>
                  <a:pt x="194" y="682"/>
                </a:lnTo>
                <a:lnTo>
                  <a:pt x="341" y="637"/>
                </a:lnTo>
                <a:lnTo>
                  <a:pt x="486" y="595"/>
                </a:lnTo>
                <a:lnTo>
                  <a:pt x="486" y="595"/>
                </a:lnTo>
                <a:lnTo>
                  <a:pt x="485" y="626"/>
                </a:lnTo>
                <a:lnTo>
                  <a:pt x="485" y="647"/>
                </a:lnTo>
                <a:lnTo>
                  <a:pt x="486" y="655"/>
                </a:lnTo>
                <a:lnTo>
                  <a:pt x="486" y="660"/>
                </a:lnTo>
                <a:lnTo>
                  <a:pt x="486" y="660"/>
                </a:lnTo>
                <a:lnTo>
                  <a:pt x="490" y="663"/>
                </a:lnTo>
                <a:lnTo>
                  <a:pt x="493" y="665"/>
                </a:lnTo>
                <a:lnTo>
                  <a:pt x="496" y="667"/>
                </a:lnTo>
                <a:lnTo>
                  <a:pt x="496" y="667"/>
                </a:lnTo>
                <a:lnTo>
                  <a:pt x="500" y="725"/>
                </a:lnTo>
                <a:lnTo>
                  <a:pt x="500" y="725"/>
                </a:lnTo>
                <a:lnTo>
                  <a:pt x="501" y="733"/>
                </a:lnTo>
                <a:lnTo>
                  <a:pt x="505" y="740"/>
                </a:lnTo>
                <a:lnTo>
                  <a:pt x="509" y="749"/>
                </a:lnTo>
                <a:lnTo>
                  <a:pt x="514" y="755"/>
                </a:lnTo>
                <a:lnTo>
                  <a:pt x="514" y="755"/>
                </a:lnTo>
                <a:lnTo>
                  <a:pt x="519" y="759"/>
                </a:lnTo>
                <a:lnTo>
                  <a:pt x="527" y="763"/>
                </a:lnTo>
                <a:lnTo>
                  <a:pt x="534" y="767"/>
                </a:lnTo>
                <a:lnTo>
                  <a:pt x="517" y="818"/>
                </a:lnTo>
                <a:lnTo>
                  <a:pt x="517" y="818"/>
                </a:lnTo>
                <a:lnTo>
                  <a:pt x="520" y="813"/>
                </a:lnTo>
                <a:lnTo>
                  <a:pt x="527" y="806"/>
                </a:lnTo>
                <a:lnTo>
                  <a:pt x="527" y="806"/>
                </a:lnTo>
                <a:lnTo>
                  <a:pt x="542" y="771"/>
                </a:lnTo>
                <a:lnTo>
                  <a:pt x="542" y="771"/>
                </a:lnTo>
                <a:lnTo>
                  <a:pt x="543" y="772"/>
                </a:lnTo>
                <a:lnTo>
                  <a:pt x="547" y="773"/>
                </a:lnTo>
                <a:lnTo>
                  <a:pt x="560" y="773"/>
                </a:lnTo>
                <a:lnTo>
                  <a:pt x="584" y="772"/>
                </a:lnTo>
                <a:lnTo>
                  <a:pt x="584" y="772"/>
                </a:lnTo>
                <a:lnTo>
                  <a:pt x="599" y="771"/>
                </a:lnTo>
                <a:lnTo>
                  <a:pt x="609" y="768"/>
                </a:lnTo>
                <a:lnTo>
                  <a:pt x="626" y="764"/>
                </a:lnTo>
                <a:lnTo>
                  <a:pt x="640" y="762"/>
                </a:lnTo>
                <a:lnTo>
                  <a:pt x="648" y="761"/>
                </a:lnTo>
                <a:lnTo>
                  <a:pt x="658" y="762"/>
                </a:lnTo>
                <a:lnTo>
                  <a:pt x="658" y="762"/>
                </a:lnTo>
                <a:lnTo>
                  <a:pt x="695" y="766"/>
                </a:lnTo>
                <a:lnTo>
                  <a:pt x="720" y="768"/>
                </a:lnTo>
                <a:lnTo>
                  <a:pt x="720" y="768"/>
                </a:lnTo>
                <a:lnTo>
                  <a:pt x="728" y="768"/>
                </a:lnTo>
                <a:lnTo>
                  <a:pt x="734" y="768"/>
                </a:lnTo>
                <a:lnTo>
                  <a:pt x="740" y="767"/>
                </a:lnTo>
                <a:lnTo>
                  <a:pt x="740" y="767"/>
                </a:lnTo>
                <a:lnTo>
                  <a:pt x="752" y="791"/>
                </a:lnTo>
                <a:lnTo>
                  <a:pt x="759" y="808"/>
                </a:lnTo>
                <a:lnTo>
                  <a:pt x="763" y="813"/>
                </a:lnTo>
                <a:lnTo>
                  <a:pt x="764" y="814"/>
                </a:lnTo>
                <a:lnTo>
                  <a:pt x="766" y="814"/>
                </a:lnTo>
                <a:lnTo>
                  <a:pt x="766" y="814"/>
                </a:lnTo>
                <a:lnTo>
                  <a:pt x="768" y="811"/>
                </a:lnTo>
                <a:lnTo>
                  <a:pt x="771" y="808"/>
                </a:lnTo>
                <a:lnTo>
                  <a:pt x="773" y="802"/>
                </a:lnTo>
                <a:lnTo>
                  <a:pt x="762" y="768"/>
                </a:lnTo>
                <a:lnTo>
                  <a:pt x="762" y="768"/>
                </a:lnTo>
                <a:lnTo>
                  <a:pt x="769" y="766"/>
                </a:lnTo>
                <a:lnTo>
                  <a:pt x="777" y="762"/>
                </a:lnTo>
                <a:lnTo>
                  <a:pt x="786" y="757"/>
                </a:lnTo>
                <a:lnTo>
                  <a:pt x="796" y="750"/>
                </a:lnTo>
                <a:lnTo>
                  <a:pt x="805" y="743"/>
                </a:lnTo>
                <a:lnTo>
                  <a:pt x="814" y="734"/>
                </a:lnTo>
                <a:lnTo>
                  <a:pt x="816" y="729"/>
                </a:lnTo>
                <a:lnTo>
                  <a:pt x="819" y="722"/>
                </a:lnTo>
                <a:lnTo>
                  <a:pt x="819" y="722"/>
                </a:lnTo>
                <a:lnTo>
                  <a:pt x="823" y="711"/>
                </a:lnTo>
                <a:lnTo>
                  <a:pt x="824" y="697"/>
                </a:lnTo>
                <a:lnTo>
                  <a:pt x="824" y="682"/>
                </a:lnTo>
                <a:lnTo>
                  <a:pt x="822" y="668"/>
                </a:lnTo>
                <a:lnTo>
                  <a:pt x="819" y="655"/>
                </a:lnTo>
                <a:lnTo>
                  <a:pt x="816" y="644"/>
                </a:lnTo>
                <a:lnTo>
                  <a:pt x="811" y="630"/>
                </a:lnTo>
                <a:lnTo>
                  <a:pt x="811" y="630"/>
                </a:lnTo>
                <a:lnTo>
                  <a:pt x="805" y="617"/>
                </a:lnTo>
                <a:lnTo>
                  <a:pt x="805" y="617"/>
                </a:lnTo>
                <a:lnTo>
                  <a:pt x="805" y="612"/>
                </a:lnTo>
                <a:lnTo>
                  <a:pt x="805" y="607"/>
                </a:lnTo>
                <a:lnTo>
                  <a:pt x="804" y="606"/>
                </a:lnTo>
                <a:lnTo>
                  <a:pt x="803" y="604"/>
                </a:lnTo>
                <a:lnTo>
                  <a:pt x="803" y="604"/>
                </a:lnTo>
                <a:lnTo>
                  <a:pt x="794" y="600"/>
                </a:lnTo>
                <a:lnTo>
                  <a:pt x="794" y="600"/>
                </a:lnTo>
                <a:lnTo>
                  <a:pt x="789" y="595"/>
                </a:lnTo>
                <a:lnTo>
                  <a:pt x="782" y="590"/>
                </a:lnTo>
                <a:lnTo>
                  <a:pt x="782" y="590"/>
                </a:lnTo>
                <a:lnTo>
                  <a:pt x="775" y="586"/>
                </a:lnTo>
                <a:lnTo>
                  <a:pt x="980" y="608"/>
                </a:lnTo>
                <a:lnTo>
                  <a:pt x="980" y="608"/>
                </a:lnTo>
                <a:lnTo>
                  <a:pt x="1101" y="640"/>
                </a:lnTo>
                <a:lnTo>
                  <a:pt x="1184" y="660"/>
                </a:lnTo>
                <a:lnTo>
                  <a:pt x="1222" y="669"/>
                </a:lnTo>
                <a:lnTo>
                  <a:pt x="1222" y="669"/>
                </a:lnTo>
                <a:lnTo>
                  <a:pt x="1215" y="665"/>
                </a:lnTo>
                <a:lnTo>
                  <a:pt x="1208" y="661"/>
                </a:lnTo>
                <a:lnTo>
                  <a:pt x="1208" y="661"/>
                </a:lnTo>
                <a:lnTo>
                  <a:pt x="1196" y="658"/>
                </a:lnTo>
                <a:lnTo>
                  <a:pt x="1182" y="651"/>
                </a:lnTo>
                <a:lnTo>
                  <a:pt x="1182" y="651"/>
                </a:lnTo>
                <a:lnTo>
                  <a:pt x="1096" y="626"/>
                </a:lnTo>
                <a:lnTo>
                  <a:pt x="1189" y="635"/>
                </a:lnTo>
                <a:lnTo>
                  <a:pt x="1189" y="635"/>
                </a:lnTo>
                <a:lnTo>
                  <a:pt x="1213" y="636"/>
                </a:lnTo>
                <a:lnTo>
                  <a:pt x="1213" y="636"/>
                </a:lnTo>
                <a:lnTo>
                  <a:pt x="1242" y="635"/>
                </a:lnTo>
                <a:lnTo>
                  <a:pt x="1259" y="635"/>
                </a:lnTo>
                <a:lnTo>
                  <a:pt x="1264" y="633"/>
                </a:lnTo>
                <a:lnTo>
                  <a:pt x="1265" y="633"/>
                </a:lnTo>
                <a:lnTo>
                  <a:pt x="1265" y="633"/>
                </a:lnTo>
                <a:lnTo>
                  <a:pt x="1262" y="631"/>
                </a:lnTo>
                <a:lnTo>
                  <a:pt x="1259" y="630"/>
                </a:lnTo>
                <a:lnTo>
                  <a:pt x="1252" y="628"/>
                </a:lnTo>
                <a:lnTo>
                  <a:pt x="1246" y="627"/>
                </a:lnTo>
                <a:lnTo>
                  <a:pt x="1246" y="627"/>
                </a:lnTo>
                <a:lnTo>
                  <a:pt x="1205" y="627"/>
                </a:lnTo>
                <a:lnTo>
                  <a:pt x="1205" y="627"/>
                </a:lnTo>
                <a:lnTo>
                  <a:pt x="1161" y="621"/>
                </a:lnTo>
                <a:lnTo>
                  <a:pt x="1081" y="609"/>
                </a:lnTo>
                <a:lnTo>
                  <a:pt x="970" y="590"/>
                </a:lnTo>
                <a:lnTo>
                  <a:pt x="753" y="527"/>
                </a:lnTo>
                <a:lnTo>
                  <a:pt x="753" y="527"/>
                </a:lnTo>
                <a:lnTo>
                  <a:pt x="753" y="515"/>
                </a:lnTo>
                <a:lnTo>
                  <a:pt x="752" y="505"/>
                </a:lnTo>
                <a:lnTo>
                  <a:pt x="750" y="501"/>
                </a:lnTo>
                <a:lnTo>
                  <a:pt x="748" y="499"/>
                </a:lnTo>
                <a:lnTo>
                  <a:pt x="748" y="499"/>
                </a:lnTo>
                <a:lnTo>
                  <a:pt x="745" y="495"/>
                </a:lnTo>
                <a:lnTo>
                  <a:pt x="744" y="492"/>
                </a:lnTo>
                <a:lnTo>
                  <a:pt x="742" y="490"/>
                </a:lnTo>
                <a:lnTo>
                  <a:pt x="734" y="490"/>
                </a:lnTo>
                <a:lnTo>
                  <a:pt x="734" y="490"/>
                </a:lnTo>
                <a:lnTo>
                  <a:pt x="714" y="489"/>
                </a:lnTo>
                <a:lnTo>
                  <a:pt x="702" y="489"/>
                </a:lnTo>
                <a:lnTo>
                  <a:pt x="697" y="143"/>
                </a:lnTo>
                <a:lnTo>
                  <a:pt x="697" y="143"/>
                </a:lnTo>
                <a:lnTo>
                  <a:pt x="700" y="141"/>
                </a:lnTo>
                <a:lnTo>
                  <a:pt x="701" y="137"/>
                </a:lnTo>
                <a:lnTo>
                  <a:pt x="702" y="133"/>
                </a:lnTo>
                <a:lnTo>
                  <a:pt x="702" y="133"/>
                </a:lnTo>
                <a:lnTo>
                  <a:pt x="703" y="120"/>
                </a:lnTo>
                <a:lnTo>
                  <a:pt x="702" y="114"/>
                </a:lnTo>
                <a:lnTo>
                  <a:pt x="701" y="109"/>
                </a:lnTo>
                <a:lnTo>
                  <a:pt x="701" y="109"/>
                </a:lnTo>
                <a:lnTo>
                  <a:pt x="696" y="104"/>
                </a:lnTo>
                <a:lnTo>
                  <a:pt x="695" y="102"/>
                </a:lnTo>
                <a:lnTo>
                  <a:pt x="695" y="100"/>
                </a:lnTo>
                <a:lnTo>
                  <a:pt x="695" y="100"/>
                </a:lnTo>
                <a:lnTo>
                  <a:pt x="696" y="25"/>
                </a:lnTo>
                <a:lnTo>
                  <a:pt x="696" y="25"/>
                </a:lnTo>
                <a:lnTo>
                  <a:pt x="700" y="17"/>
                </a:lnTo>
                <a:lnTo>
                  <a:pt x="702" y="8"/>
                </a:lnTo>
                <a:lnTo>
                  <a:pt x="702" y="8"/>
                </a:lnTo>
                <a:lnTo>
                  <a:pt x="702" y="6"/>
                </a:lnTo>
                <a:lnTo>
                  <a:pt x="700" y="3"/>
                </a:lnTo>
                <a:lnTo>
                  <a:pt x="697" y="1"/>
                </a:lnTo>
                <a:lnTo>
                  <a:pt x="692" y="0"/>
                </a:lnTo>
                <a:lnTo>
                  <a:pt x="692" y="0"/>
                </a:lnTo>
                <a:lnTo>
                  <a:pt x="689" y="1"/>
                </a:lnTo>
                <a:lnTo>
                  <a:pt x="687" y="3"/>
                </a:lnTo>
                <a:lnTo>
                  <a:pt x="683" y="10"/>
                </a:lnTo>
                <a:lnTo>
                  <a:pt x="682" y="19"/>
                </a:lnTo>
                <a:lnTo>
                  <a:pt x="682" y="19"/>
                </a:lnTo>
                <a:lnTo>
                  <a:pt x="673" y="44"/>
                </a:lnTo>
                <a:lnTo>
                  <a:pt x="669" y="61"/>
                </a:lnTo>
                <a:lnTo>
                  <a:pt x="667" y="69"/>
                </a:lnTo>
                <a:lnTo>
                  <a:pt x="667" y="69"/>
                </a:lnTo>
                <a:lnTo>
                  <a:pt x="673" y="74"/>
                </a:lnTo>
                <a:lnTo>
                  <a:pt x="678" y="78"/>
                </a:lnTo>
                <a:lnTo>
                  <a:pt x="641" y="496"/>
                </a:lnTo>
                <a:lnTo>
                  <a:pt x="641" y="496"/>
                </a:lnTo>
                <a:lnTo>
                  <a:pt x="625" y="504"/>
                </a:lnTo>
                <a:lnTo>
                  <a:pt x="604" y="515"/>
                </a:lnTo>
                <a:lnTo>
                  <a:pt x="604" y="515"/>
                </a:lnTo>
                <a:lnTo>
                  <a:pt x="594" y="523"/>
                </a:lnTo>
                <a:lnTo>
                  <a:pt x="589" y="527"/>
                </a:lnTo>
                <a:lnTo>
                  <a:pt x="589" y="527"/>
                </a:lnTo>
                <a:close/>
                <a:moveTo>
                  <a:pt x="753" y="551"/>
                </a:moveTo>
                <a:lnTo>
                  <a:pt x="829" y="567"/>
                </a:lnTo>
                <a:lnTo>
                  <a:pt x="754" y="559"/>
                </a:lnTo>
                <a:lnTo>
                  <a:pt x="753" y="55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21EC3D5A-491D-489D-BB9C-F7B6BE19258B}"/>
              </a:ext>
            </a:extLst>
          </p:cNvPr>
          <p:cNvSpPr>
            <a:spLocks/>
          </p:cNvSpPr>
          <p:nvPr/>
        </p:nvSpPr>
        <p:spPr bwMode="auto">
          <a:xfrm>
            <a:off x="4121611" y="959007"/>
            <a:ext cx="1620838" cy="1347788"/>
          </a:xfrm>
          <a:custGeom>
            <a:avLst/>
            <a:gdLst>
              <a:gd name="T0" fmla="*/ 356 w 1021"/>
              <a:gd name="T1" fmla="*/ 312 h 849"/>
              <a:gd name="T2" fmla="*/ 367 w 1021"/>
              <a:gd name="T3" fmla="*/ 281 h 849"/>
              <a:gd name="T4" fmla="*/ 381 w 1021"/>
              <a:gd name="T5" fmla="*/ 271 h 849"/>
              <a:gd name="T6" fmla="*/ 413 w 1021"/>
              <a:gd name="T7" fmla="*/ 271 h 849"/>
              <a:gd name="T8" fmla="*/ 461 w 1021"/>
              <a:gd name="T9" fmla="*/ 289 h 849"/>
              <a:gd name="T10" fmla="*/ 471 w 1021"/>
              <a:gd name="T11" fmla="*/ 257 h 849"/>
              <a:gd name="T12" fmla="*/ 492 w 1021"/>
              <a:gd name="T13" fmla="*/ 247 h 849"/>
              <a:gd name="T14" fmla="*/ 536 w 1021"/>
              <a:gd name="T15" fmla="*/ 260 h 849"/>
              <a:gd name="T16" fmla="*/ 532 w 1021"/>
              <a:gd name="T17" fmla="*/ 25 h 849"/>
              <a:gd name="T18" fmla="*/ 535 w 1021"/>
              <a:gd name="T19" fmla="*/ 3 h 849"/>
              <a:gd name="T20" fmla="*/ 559 w 1021"/>
              <a:gd name="T21" fmla="*/ 25 h 849"/>
              <a:gd name="T22" fmla="*/ 681 w 1021"/>
              <a:gd name="T23" fmla="*/ 279 h 849"/>
              <a:gd name="T24" fmla="*/ 944 w 1021"/>
              <a:gd name="T25" fmla="*/ 244 h 849"/>
              <a:gd name="T26" fmla="*/ 1018 w 1021"/>
              <a:gd name="T27" fmla="*/ 272 h 849"/>
              <a:gd name="T28" fmla="*/ 1021 w 1021"/>
              <a:gd name="T29" fmla="*/ 294 h 849"/>
              <a:gd name="T30" fmla="*/ 865 w 1021"/>
              <a:gd name="T31" fmla="*/ 550 h 849"/>
              <a:gd name="T32" fmla="*/ 874 w 1021"/>
              <a:gd name="T33" fmla="*/ 583 h 849"/>
              <a:gd name="T34" fmla="*/ 873 w 1021"/>
              <a:gd name="T35" fmla="*/ 603 h 849"/>
              <a:gd name="T36" fmla="*/ 863 w 1021"/>
              <a:gd name="T37" fmla="*/ 603 h 849"/>
              <a:gd name="T38" fmla="*/ 824 w 1021"/>
              <a:gd name="T39" fmla="*/ 578 h 849"/>
              <a:gd name="T40" fmla="*/ 752 w 1021"/>
              <a:gd name="T41" fmla="*/ 496 h 849"/>
              <a:gd name="T42" fmla="*/ 767 w 1021"/>
              <a:gd name="T43" fmla="*/ 552 h 849"/>
              <a:gd name="T44" fmla="*/ 756 w 1021"/>
              <a:gd name="T45" fmla="*/ 568 h 849"/>
              <a:gd name="T46" fmla="*/ 769 w 1021"/>
              <a:gd name="T47" fmla="*/ 597 h 849"/>
              <a:gd name="T48" fmla="*/ 765 w 1021"/>
              <a:gd name="T49" fmla="*/ 610 h 849"/>
              <a:gd name="T50" fmla="*/ 729 w 1021"/>
              <a:gd name="T51" fmla="*/ 627 h 849"/>
              <a:gd name="T52" fmla="*/ 783 w 1021"/>
              <a:gd name="T53" fmla="*/ 789 h 849"/>
              <a:gd name="T54" fmla="*/ 783 w 1021"/>
              <a:gd name="T55" fmla="*/ 833 h 849"/>
              <a:gd name="T56" fmla="*/ 774 w 1021"/>
              <a:gd name="T57" fmla="*/ 849 h 849"/>
              <a:gd name="T58" fmla="*/ 751 w 1021"/>
              <a:gd name="T59" fmla="*/ 836 h 849"/>
              <a:gd name="T60" fmla="*/ 704 w 1021"/>
              <a:gd name="T61" fmla="*/ 791 h 849"/>
              <a:gd name="T62" fmla="*/ 542 w 1021"/>
              <a:gd name="T63" fmla="*/ 664 h 849"/>
              <a:gd name="T64" fmla="*/ 528 w 1021"/>
              <a:gd name="T65" fmla="*/ 660 h 849"/>
              <a:gd name="T66" fmla="*/ 490 w 1021"/>
              <a:gd name="T67" fmla="*/ 622 h 849"/>
              <a:gd name="T68" fmla="*/ 386 w 1021"/>
              <a:gd name="T69" fmla="*/ 587 h 849"/>
              <a:gd name="T70" fmla="*/ 409 w 1021"/>
              <a:gd name="T71" fmla="*/ 653 h 849"/>
              <a:gd name="T72" fmla="*/ 410 w 1021"/>
              <a:gd name="T73" fmla="*/ 694 h 849"/>
              <a:gd name="T74" fmla="*/ 405 w 1021"/>
              <a:gd name="T75" fmla="*/ 698 h 849"/>
              <a:gd name="T76" fmla="*/ 375 w 1021"/>
              <a:gd name="T77" fmla="*/ 681 h 849"/>
              <a:gd name="T78" fmla="*/ 340 w 1021"/>
              <a:gd name="T79" fmla="*/ 647 h 849"/>
              <a:gd name="T80" fmla="*/ 28 w 1021"/>
              <a:gd name="T81" fmla="*/ 495 h 849"/>
              <a:gd name="T82" fmla="*/ 3 w 1021"/>
              <a:gd name="T83" fmla="*/ 477 h 849"/>
              <a:gd name="T84" fmla="*/ 28 w 1021"/>
              <a:gd name="T85" fmla="*/ 420 h 849"/>
              <a:gd name="T86" fmla="*/ 179 w 1021"/>
              <a:gd name="T87" fmla="*/ 406 h 849"/>
              <a:gd name="T88" fmla="*/ 295 w 1021"/>
              <a:gd name="T89" fmla="*/ 361 h 849"/>
              <a:gd name="T90" fmla="*/ 93 w 1021"/>
              <a:gd name="T91" fmla="*/ 329 h 849"/>
              <a:gd name="T92" fmla="*/ 105 w 1021"/>
              <a:gd name="T93" fmla="*/ 303 h 849"/>
              <a:gd name="T94" fmla="*/ 140 w 1021"/>
              <a:gd name="T95" fmla="*/ 295 h 849"/>
              <a:gd name="T96" fmla="*/ 266 w 1021"/>
              <a:gd name="T97" fmla="*/ 69 h 849"/>
              <a:gd name="T98" fmla="*/ 337 w 1021"/>
              <a:gd name="T99" fmla="*/ 305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21" h="849">
                <a:moveTo>
                  <a:pt x="337" y="305"/>
                </a:moveTo>
                <a:lnTo>
                  <a:pt x="354" y="319"/>
                </a:lnTo>
                <a:lnTo>
                  <a:pt x="354" y="319"/>
                </a:lnTo>
                <a:lnTo>
                  <a:pt x="356" y="312"/>
                </a:lnTo>
                <a:lnTo>
                  <a:pt x="357" y="305"/>
                </a:lnTo>
                <a:lnTo>
                  <a:pt x="358" y="296"/>
                </a:lnTo>
                <a:lnTo>
                  <a:pt x="362" y="289"/>
                </a:lnTo>
                <a:lnTo>
                  <a:pt x="367" y="281"/>
                </a:lnTo>
                <a:lnTo>
                  <a:pt x="373" y="275"/>
                </a:lnTo>
                <a:lnTo>
                  <a:pt x="377" y="272"/>
                </a:lnTo>
                <a:lnTo>
                  <a:pt x="381" y="271"/>
                </a:lnTo>
                <a:lnTo>
                  <a:pt x="381" y="271"/>
                </a:lnTo>
                <a:lnTo>
                  <a:pt x="390" y="268"/>
                </a:lnTo>
                <a:lnTo>
                  <a:pt x="399" y="268"/>
                </a:lnTo>
                <a:lnTo>
                  <a:pt x="407" y="270"/>
                </a:lnTo>
                <a:lnTo>
                  <a:pt x="413" y="271"/>
                </a:lnTo>
                <a:lnTo>
                  <a:pt x="423" y="275"/>
                </a:lnTo>
                <a:lnTo>
                  <a:pt x="427" y="276"/>
                </a:lnTo>
                <a:lnTo>
                  <a:pt x="461" y="289"/>
                </a:lnTo>
                <a:lnTo>
                  <a:pt x="461" y="289"/>
                </a:lnTo>
                <a:lnTo>
                  <a:pt x="462" y="284"/>
                </a:lnTo>
                <a:lnTo>
                  <a:pt x="465" y="271"/>
                </a:lnTo>
                <a:lnTo>
                  <a:pt x="467" y="265"/>
                </a:lnTo>
                <a:lnTo>
                  <a:pt x="471" y="257"/>
                </a:lnTo>
                <a:lnTo>
                  <a:pt x="478" y="252"/>
                </a:lnTo>
                <a:lnTo>
                  <a:pt x="484" y="248"/>
                </a:lnTo>
                <a:lnTo>
                  <a:pt x="484" y="248"/>
                </a:lnTo>
                <a:lnTo>
                  <a:pt x="492" y="247"/>
                </a:lnTo>
                <a:lnTo>
                  <a:pt x="502" y="248"/>
                </a:lnTo>
                <a:lnTo>
                  <a:pt x="511" y="249"/>
                </a:lnTo>
                <a:lnTo>
                  <a:pt x="521" y="253"/>
                </a:lnTo>
                <a:lnTo>
                  <a:pt x="536" y="260"/>
                </a:lnTo>
                <a:lnTo>
                  <a:pt x="542" y="262"/>
                </a:lnTo>
                <a:lnTo>
                  <a:pt x="549" y="227"/>
                </a:lnTo>
                <a:lnTo>
                  <a:pt x="563" y="218"/>
                </a:lnTo>
                <a:lnTo>
                  <a:pt x="532" y="25"/>
                </a:lnTo>
                <a:lnTo>
                  <a:pt x="526" y="18"/>
                </a:lnTo>
                <a:lnTo>
                  <a:pt x="525" y="0"/>
                </a:lnTo>
                <a:lnTo>
                  <a:pt x="525" y="0"/>
                </a:lnTo>
                <a:lnTo>
                  <a:pt x="535" y="3"/>
                </a:lnTo>
                <a:lnTo>
                  <a:pt x="542" y="5"/>
                </a:lnTo>
                <a:lnTo>
                  <a:pt x="546" y="8"/>
                </a:lnTo>
                <a:lnTo>
                  <a:pt x="546" y="8"/>
                </a:lnTo>
                <a:lnTo>
                  <a:pt x="559" y="25"/>
                </a:lnTo>
                <a:lnTo>
                  <a:pt x="608" y="213"/>
                </a:lnTo>
                <a:lnTo>
                  <a:pt x="715" y="176"/>
                </a:lnTo>
                <a:lnTo>
                  <a:pt x="762" y="193"/>
                </a:lnTo>
                <a:lnTo>
                  <a:pt x="681" y="279"/>
                </a:lnTo>
                <a:lnTo>
                  <a:pt x="667" y="275"/>
                </a:lnTo>
                <a:lnTo>
                  <a:pt x="635" y="305"/>
                </a:lnTo>
                <a:lnTo>
                  <a:pt x="649" y="310"/>
                </a:lnTo>
                <a:lnTo>
                  <a:pt x="944" y="244"/>
                </a:lnTo>
                <a:lnTo>
                  <a:pt x="944" y="244"/>
                </a:lnTo>
                <a:lnTo>
                  <a:pt x="981" y="257"/>
                </a:lnTo>
                <a:lnTo>
                  <a:pt x="1006" y="267"/>
                </a:lnTo>
                <a:lnTo>
                  <a:pt x="1018" y="272"/>
                </a:lnTo>
                <a:lnTo>
                  <a:pt x="1018" y="272"/>
                </a:lnTo>
                <a:lnTo>
                  <a:pt x="1020" y="284"/>
                </a:lnTo>
                <a:lnTo>
                  <a:pt x="1021" y="291"/>
                </a:lnTo>
                <a:lnTo>
                  <a:pt x="1021" y="294"/>
                </a:lnTo>
                <a:lnTo>
                  <a:pt x="1020" y="295"/>
                </a:lnTo>
                <a:lnTo>
                  <a:pt x="1014" y="295"/>
                </a:lnTo>
                <a:lnTo>
                  <a:pt x="818" y="446"/>
                </a:lnTo>
                <a:lnTo>
                  <a:pt x="865" y="550"/>
                </a:lnTo>
                <a:lnTo>
                  <a:pt x="865" y="550"/>
                </a:lnTo>
                <a:lnTo>
                  <a:pt x="868" y="558"/>
                </a:lnTo>
                <a:lnTo>
                  <a:pt x="871" y="575"/>
                </a:lnTo>
                <a:lnTo>
                  <a:pt x="874" y="583"/>
                </a:lnTo>
                <a:lnTo>
                  <a:pt x="875" y="592"/>
                </a:lnTo>
                <a:lnTo>
                  <a:pt x="875" y="599"/>
                </a:lnTo>
                <a:lnTo>
                  <a:pt x="874" y="601"/>
                </a:lnTo>
                <a:lnTo>
                  <a:pt x="873" y="603"/>
                </a:lnTo>
                <a:lnTo>
                  <a:pt x="873" y="603"/>
                </a:lnTo>
                <a:lnTo>
                  <a:pt x="871" y="604"/>
                </a:lnTo>
                <a:lnTo>
                  <a:pt x="869" y="604"/>
                </a:lnTo>
                <a:lnTo>
                  <a:pt x="863" y="603"/>
                </a:lnTo>
                <a:lnTo>
                  <a:pt x="855" y="600"/>
                </a:lnTo>
                <a:lnTo>
                  <a:pt x="847" y="595"/>
                </a:lnTo>
                <a:lnTo>
                  <a:pt x="832" y="586"/>
                </a:lnTo>
                <a:lnTo>
                  <a:pt x="824" y="578"/>
                </a:lnTo>
                <a:lnTo>
                  <a:pt x="824" y="578"/>
                </a:lnTo>
                <a:lnTo>
                  <a:pt x="795" y="531"/>
                </a:lnTo>
                <a:lnTo>
                  <a:pt x="769" y="488"/>
                </a:lnTo>
                <a:lnTo>
                  <a:pt x="752" y="496"/>
                </a:lnTo>
                <a:lnTo>
                  <a:pt x="752" y="496"/>
                </a:lnTo>
                <a:lnTo>
                  <a:pt x="761" y="524"/>
                </a:lnTo>
                <a:lnTo>
                  <a:pt x="766" y="544"/>
                </a:lnTo>
                <a:lnTo>
                  <a:pt x="767" y="552"/>
                </a:lnTo>
                <a:lnTo>
                  <a:pt x="766" y="557"/>
                </a:lnTo>
                <a:lnTo>
                  <a:pt x="766" y="557"/>
                </a:lnTo>
                <a:lnTo>
                  <a:pt x="760" y="566"/>
                </a:lnTo>
                <a:lnTo>
                  <a:pt x="756" y="568"/>
                </a:lnTo>
                <a:lnTo>
                  <a:pt x="756" y="568"/>
                </a:lnTo>
                <a:lnTo>
                  <a:pt x="758" y="573"/>
                </a:lnTo>
                <a:lnTo>
                  <a:pt x="763" y="585"/>
                </a:lnTo>
                <a:lnTo>
                  <a:pt x="769" y="597"/>
                </a:lnTo>
                <a:lnTo>
                  <a:pt x="769" y="603"/>
                </a:lnTo>
                <a:lnTo>
                  <a:pt x="769" y="608"/>
                </a:lnTo>
                <a:lnTo>
                  <a:pt x="769" y="608"/>
                </a:lnTo>
                <a:lnTo>
                  <a:pt x="765" y="610"/>
                </a:lnTo>
                <a:lnTo>
                  <a:pt x="760" y="614"/>
                </a:lnTo>
                <a:lnTo>
                  <a:pt x="747" y="620"/>
                </a:lnTo>
                <a:lnTo>
                  <a:pt x="729" y="627"/>
                </a:lnTo>
                <a:lnTo>
                  <a:pt x="729" y="627"/>
                </a:lnTo>
                <a:lnTo>
                  <a:pt x="752" y="693"/>
                </a:lnTo>
                <a:lnTo>
                  <a:pt x="780" y="778"/>
                </a:lnTo>
                <a:lnTo>
                  <a:pt x="780" y="778"/>
                </a:lnTo>
                <a:lnTo>
                  <a:pt x="783" y="789"/>
                </a:lnTo>
                <a:lnTo>
                  <a:pt x="784" y="801"/>
                </a:lnTo>
                <a:lnTo>
                  <a:pt x="784" y="812"/>
                </a:lnTo>
                <a:lnTo>
                  <a:pt x="784" y="822"/>
                </a:lnTo>
                <a:lnTo>
                  <a:pt x="783" y="833"/>
                </a:lnTo>
                <a:lnTo>
                  <a:pt x="780" y="840"/>
                </a:lnTo>
                <a:lnTo>
                  <a:pt x="777" y="846"/>
                </a:lnTo>
                <a:lnTo>
                  <a:pt x="774" y="849"/>
                </a:lnTo>
                <a:lnTo>
                  <a:pt x="774" y="849"/>
                </a:lnTo>
                <a:lnTo>
                  <a:pt x="772" y="849"/>
                </a:lnTo>
                <a:lnTo>
                  <a:pt x="769" y="848"/>
                </a:lnTo>
                <a:lnTo>
                  <a:pt x="761" y="843"/>
                </a:lnTo>
                <a:lnTo>
                  <a:pt x="751" y="836"/>
                </a:lnTo>
                <a:lnTo>
                  <a:pt x="739" y="826"/>
                </a:lnTo>
                <a:lnTo>
                  <a:pt x="718" y="806"/>
                </a:lnTo>
                <a:lnTo>
                  <a:pt x="704" y="791"/>
                </a:lnTo>
                <a:lnTo>
                  <a:pt x="704" y="791"/>
                </a:lnTo>
                <a:lnTo>
                  <a:pt x="685" y="763"/>
                </a:lnTo>
                <a:lnTo>
                  <a:pt x="654" y="714"/>
                </a:lnTo>
                <a:lnTo>
                  <a:pt x="615" y="650"/>
                </a:lnTo>
                <a:lnTo>
                  <a:pt x="542" y="664"/>
                </a:lnTo>
                <a:lnTo>
                  <a:pt x="542" y="664"/>
                </a:lnTo>
                <a:lnTo>
                  <a:pt x="536" y="662"/>
                </a:lnTo>
                <a:lnTo>
                  <a:pt x="531" y="661"/>
                </a:lnTo>
                <a:lnTo>
                  <a:pt x="528" y="660"/>
                </a:lnTo>
                <a:lnTo>
                  <a:pt x="528" y="660"/>
                </a:lnTo>
                <a:lnTo>
                  <a:pt x="508" y="639"/>
                </a:lnTo>
                <a:lnTo>
                  <a:pt x="490" y="622"/>
                </a:lnTo>
                <a:lnTo>
                  <a:pt x="490" y="622"/>
                </a:lnTo>
                <a:lnTo>
                  <a:pt x="460" y="553"/>
                </a:lnTo>
                <a:lnTo>
                  <a:pt x="367" y="540"/>
                </a:lnTo>
                <a:lnTo>
                  <a:pt x="367" y="540"/>
                </a:lnTo>
                <a:lnTo>
                  <a:pt x="386" y="587"/>
                </a:lnTo>
                <a:lnTo>
                  <a:pt x="400" y="622"/>
                </a:lnTo>
                <a:lnTo>
                  <a:pt x="408" y="641"/>
                </a:lnTo>
                <a:lnTo>
                  <a:pt x="408" y="641"/>
                </a:lnTo>
                <a:lnTo>
                  <a:pt x="409" y="653"/>
                </a:lnTo>
                <a:lnTo>
                  <a:pt x="412" y="671"/>
                </a:lnTo>
                <a:lnTo>
                  <a:pt x="412" y="680"/>
                </a:lnTo>
                <a:lnTo>
                  <a:pt x="412" y="688"/>
                </a:lnTo>
                <a:lnTo>
                  <a:pt x="410" y="694"/>
                </a:lnTo>
                <a:lnTo>
                  <a:pt x="409" y="697"/>
                </a:lnTo>
                <a:lnTo>
                  <a:pt x="408" y="698"/>
                </a:lnTo>
                <a:lnTo>
                  <a:pt x="408" y="698"/>
                </a:lnTo>
                <a:lnTo>
                  <a:pt x="405" y="698"/>
                </a:lnTo>
                <a:lnTo>
                  <a:pt x="401" y="698"/>
                </a:lnTo>
                <a:lnTo>
                  <a:pt x="394" y="694"/>
                </a:lnTo>
                <a:lnTo>
                  <a:pt x="385" y="689"/>
                </a:lnTo>
                <a:lnTo>
                  <a:pt x="375" y="681"/>
                </a:lnTo>
                <a:lnTo>
                  <a:pt x="354" y="664"/>
                </a:lnTo>
                <a:lnTo>
                  <a:pt x="347" y="655"/>
                </a:lnTo>
                <a:lnTo>
                  <a:pt x="340" y="647"/>
                </a:lnTo>
                <a:lnTo>
                  <a:pt x="340" y="647"/>
                </a:lnTo>
                <a:lnTo>
                  <a:pt x="325" y="622"/>
                </a:lnTo>
                <a:lnTo>
                  <a:pt x="302" y="583"/>
                </a:lnTo>
                <a:lnTo>
                  <a:pt x="274" y="533"/>
                </a:lnTo>
                <a:lnTo>
                  <a:pt x="28" y="495"/>
                </a:lnTo>
                <a:lnTo>
                  <a:pt x="18" y="500"/>
                </a:lnTo>
                <a:lnTo>
                  <a:pt x="18" y="500"/>
                </a:lnTo>
                <a:lnTo>
                  <a:pt x="9" y="487"/>
                </a:lnTo>
                <a:lnTo>
                  <a:pt x="3" y="477"/>
                </a:lnTo>
                <a:lnTo>
                  <a:pt x="0" y="472"/>
                </a:lnTo>
                <a:lnTo>
                  <a:pt x="0" y="472"/>
                </a:lnTo>
                <a:lnTo>
                  <a:pt x="14" y="445"/>
                </a:lnTo>
                <a:lnTo>
                  <a:pt x="28" y="420"/>
                </a:lnTo>
                <a:lnTo>
                  <a:pt x="28" y="420"/>
                </a:lnTo>
                <a:lnTo>
                  <a:pt x="95" y="413"/>
                </a:lnTo>
                <a:lnTo>
                  <a:pt x="179" y="406"/>
                </a:lnTo>
                <a:lnTo>
                  <a:pt x="179" y="406"/>
                </a:lnTo>
                <a:lnTo>
                  <a:pt x="211" y="399"/>
                </a:lnTo>
                <a:lnTo>
                  <a:pt x="259" y="390"/>
                </a:lnTo>
                <a:lnTo>
                  <a:pt x="320" y="378"/>
                </a:lnTo>
                <a:lnTo>
                  <a:pt x="295" y="361"/>
                </a:lnTo>
                <a:lnTo>
                  <a:pt x="254" y="355"/>
                </a:lnTo>
                <a:lnTo>
                  <a:pt x="248" y="368"/>
                </a:lnTo>
                <a:lnTo>
                  <a:pt x="93" y="329"/>
                </a:lnTo>
                <a:lnTo>
                  <a:pt x="93" y="329"/>
                </a:lnTo>
                <a:lnTo>
                  <a:pt x="94" y="326"/>
                </a:lnTo>
                <a:lnTo>
                  <a:pt x="97" y="317"/>
                </a:lnTo>
                <a:lnTo>
                  <a:pt x="102" y="308"/>
                </a:lnTo>
                <a:lnTo>
                  <a:pt x="105" y="303"/>
                </a:lnTo>
                <a:lnTo>
                  <a:pt x="109" y="300"/>
                </a:lnTo>
                <a:lnTo>
                  <a:pt x="109" y="300"/>
                </a:lnTo>
                <a:lnTo>
                  <a:pt x="119" y="298"/>
                </a:lnTo>
                <a:lnTo>
                  <a:pt x="140" y="295"/>
                </a:lnTo>
                <a:lnTo>
                  <a:pt x="198" y="287"/>
                </a:lnTo>
                <a:lnTo>
                  <a:pt x="281" y="279"/>
                </a:lnTo>
                <a:lnTo>
                  <a:pt x="290" y="281"/>
                </a:lnTo>
                <a:lnTo>
                  <a:pt x="266" y="69"/>
                </a:lnTo>
                <a:lnTo>
                  <a:pt x="262" y="63"/>
                </a:lnTo>
                <a:lnTo>
                  <a:pt x="262" y="56"/>
                </a:lnTo>
                <a:lnTo>
                  <a:pt x="278" y="65"/>
                </a:lnTo>
                <a:lnTo>
                  <a:pt x="337" y="30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17984114-815C-4E5F-8DE9-B3FFEF444FAB}"/>
              </a:ext>
            </a:extLst>
          </p:cNvPr>
          <p:cNvSpPr>
            <a:spLocks/>
          </p:cNvSpPr>
          <p:nvPr/>
        </p:nvSpPr>
        <p:spPr bwMode="auto">
          <a:xfrm>
            <a:off x="7804964" y="1514821"/>
            <a:ext cx="1683954" cy="406068"/>
          </a:xfrm>
          <a:custGeom>
            <a:avLst/>
            <a:gdLst>
              <a:gd name="T0" fmla="*/ 923 w 1580"/>
              <a:gd name="T1" fmla="*/ 131 h 381"/>
              <a:gd name="T2" fmla="*/ 865 w 1580"/>
              <a:gd name="T3" fmla="*/ 137 h 381"/>
              <a:gd name="T4" fmla="*/ 836 w 1580"/>
              <a:gd name="T5" fmla="*/ 147 h 381"/>
              <a:gd name="T6" fmla="*/ 800 w 1580"/>
              <a:gd name="T7" fmla="*/ 164 h 381"/>
              <a:gd name="T8" fmla="*/ 660 w 1580"/>
              <a:gd name="T9" fmla="*/ 163 h 381"/>
              <a:gd name="T10" fmla="*/ 439 w 1580"/>
              <a:gd name="T11" fmla="*/ 173 h 381"/>
              <a:gd name="T12" fmla="*/ 335 w 1580"/>
              <a:gd name="T13" fmla="*/ 151 h 381"/>
              <a:gd name="T14" fmla="*/ 287 w 1580"/>
              <a:gd name="T15" fmla="*/ 155 h 381"/>
              <a:gd name="T16" fmla="*/ 158 w 1580"/>
              <a:gd name="T17" fmla="*/ 9 h 381"/>
              <a:gd name="T18" fmla="*/ 169 w 1580"/>
              <a:gd name="T19" fmla="*/ 3 h 381"/>
              <a:gd name="T20" fmla="*/ 170 w 1580"/>
              <a:gd name="T21" fmla="*/ 0 h 381"/>
              <a:gd name="T22" fmla="*/ 129 w 1580"/>
              <a:gd name="T23" fmla="*/ 5 h 381"/>
              <a:gd name="T24" fmla="*/ 114 w 1580"/>
              <a:gd name="T25" fmla="*/ 257 h 381"/>
              <a:gd name="T26" fmla="*/ 26 w 1580"/>
              <a:gd name="T27" fmla="*/ 260 h 381"/>
              <a:gd name="T28" fmla="*/ 0 w 1580"/>
              <a:gd name="T29" fmla="*/ 276 h 381"/>
              <a:gd name="T30" fmla="*/ 5 w 1580"/>
              <a:gd name="T31" fmla="*/ 280 h 381"/>
              <a:gd name="T32" fmla="*/ 83 w 1580"/>
              <a:gd name="T33" fmla="*/ 292 h 381"/>
              <a:gd name="T34" fmla="*/ 143 w 1580"/>
              <a:gd name="T35" fmla="*/ 330 h 381"/>
              <a:gd name="T36" fmla="*/ 245 w 1580"/>
              <a:gd name="T37" fmla="*/ 348 h 381"/>
              <a:gd name="T38" fmla="*/ 500 w 1580"/>
              <a:gd name="T39" fmla="*/ 352 h 381"/>
              <a:gd name="T40" fmla="*/ 493 w 1580"/>
              <a:gd name="T41" fmla="*/ 370 h 381"/>
              <a:gd name="T42" fmla="*/ 500 w 1580"/>
              <a:gd name="T43" fmla="*/ 371 h 381"/>
              <a:gd name="T44" fmla="*/ 645 w 1580"/>
              <a:gd name="T45" fmla="*/ 374 h 381"/>
              <a:gd name="T46" fmla="*/ 747 w 1580"/>
              <a:gd name="T47" fmla="*/ 367 h 381"/>
              <a:gd name="T48" fmla="*/ 928 w 1580"/>
              <a:gd name="T49" fmla="*/ 346 h 381"/>
              <a:gd name="T50" fmla="*/ 979 w 1580"/>
              <a:gd name="T51" fmla="*/ 325 h 381"/>
              <a:gd name="T52" fmla="*/ 1006 w 1580"/>
              <a:gd name="T53" fmla="*/ 309 h 381"/>
              <a:gd name="T54" fmla="*/ 1006 w 1580"/>
              <a:gd name="T55" fmla="*/ 305 h 381"/>
              <a:gd name="T56" fmla="*/ 975 w 1580"/>
              <a:gd name="T57" fmla="*/ 301 h 381"/>
              <a:gd name="T58" fmla="*/ 950 w 1580"/>
              <a:gd name="T59" fmla="*/ 299 h 381"/>
              <a:gd name="T60" fmla="*/ 985 w 1580"/>
              <a:gd name="T61" fmla="*/ 267 h 381"/>
              <a:gd name="T62" fmla="*/ 1118 w 1580"/>
              <a:gd name="T63" fmla="*/ 226 h 381"/>
              <a:gd name="T64" fmla="*/ 1284 w 1580"/>
              <a:gd name="T65" fmla="*/ 205 h 381"/>
              <a:gd name="T66" fmla="*/ 1439 w 1580"/>
              <a:gd name="T67" fmla="*/ 191 h 381"/>
              <a:gd name="T68" fmla="*/ 1483 w 1580"/>
              <a:gd name="T69" fmla="*/ 183 h 381"/>
              <a:gd name="T70" fmla="*/ 1551 w 1580"/>
              <a:gd name="T71" fmla="*/ 164 h 381"/>
              <a:gd name="T72" fmla="*/ 1580 w 1580"/>
              <a:gd name="T73" fmla="*/ 150 h 381"/>
              <a:gd name="T74" fmla="*/ 1571 w 1580"/>
              <a:gd name="T75" fmla="*/ 146 h 381"/>
              <a:gd name="T76" fmla="*/ 1412 w 1580"/>
              <a:gd name="T77" fmla="*/ 111 h 381"/>
              <a:gd name="T78" fmla="*/ 1354 w 1580"/>
              <a:gd name="T79" fmla="*/ 100 h 381"/>
              <a:gd name="T80" fmla="*/ 1334 w 1580"/>
              <a:gd name="T81" fmla="*/ 94 h 381"/>
              <a:gd name="T82" fmla="*/ 1297 w 1580"/>
              <a:gd name="T83" fmla="*/ 93 h 381"/>
              <a:gd name="T84" fmla="*/ 1283 w 1580"/>
              <a:gd name="T85" fmla="*/ 81 h 381"/>
              <a:gd name="T86" fmla="*/ 1242 w 1580"/>
              <a:gd name="T87" fmla="*/ 61 h 381"/>
              <a:gd name="T88" fmla="*/ 1200 w 1580"/>
              <a:gd name="T89" fmla="*/ 53 h 381"/>
              <a:gd name="T90" fmla="*/ 1175 w 1580"/>
              <a:gd name="T91" fmla="*/ 55 h 381"/>
              <a:gd name="T92" fmla="*/ 1090 w 1580"/>
              <a:gd name="T93" fmla="*/ 74 h 381"/>
              <a:gd name="T94" fmla="*/ 1027 w 1580"/>
              <a:gd name="T95" fmla="*/ 95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80" h="381">
                <a:moveTo>
                  <a:pt x="1027" y="95"/>
                </a:moveTo>
                <a:lnTo>
                  <a:pt x="923" y="131"/>
                </a:lnTo>
                <a:lnTo>
                  <a:pt x="923" y="131"/>
                </a:lnTo>
                <a:lnTo>
                  <a:pt x="898" y="132"/>
                </a:lnTo>
                <a:lnTo>
                  <a:pt x="876" y="135"/>
                </a:lnTo>
                <a:lnTo>
                  <a:pt x="865" y="137"/>
                </a:lnTo>
                <a:lnTo>
                  <a:pt x="855" y="140"/>
                </a:lnTo>
                <a:lnTo>
                  <a:pt x="855" y="140"/>
                </a:lnTo>
                <a:lnTo>
                  <a:pt x="836" y="147"/>
                </a:lnTo>
                <a:lnTo>
                  <a:pt x="819" y="155"/>
                </a:lnTo>
                <a:lnTo>
                  <a:pt x="806" y="161"/>
                </a:lnTo>
                <a:lnTo>
                  <a:pt x="800" y="164"/>
                </a:lnTo>
                <a:lnTo>
                  <a:pt x="800" y="164"/>
                </a:lnTo>
                <a:lnTo>
                  <a:pt x="724" y="163"/>
                </a:lnTo>
                <a:lnTo>
                  <a:pt x="660" y="163"/>
                </a:lnTo>
                <a:lnTo>
                  <a:pt x="607" y="164"/>
                </a:lnTo>
                <a:lnTo>
                  <a:pt x="607" y="164"/>
                </a:lnTo>
                <a:lnTo>
                  <a:pt x="439" y="173"/>
                </a:lnTo>
                <a:lnTo>
                  <a:pt x="382" y="146"/>
                </a:lnTo>
                <a:lnTo>
                  <a:pt x="382" y="146"/>
                </a:lnTo>
                <a:lnTo>
                  <a:pt x="335" y="151"/>
                </a:lnTo>
                <a:lnTo>
                  <a:pt x="303" y="154"/>
                </a:lnTo>
                <a:lnTo>
                  <a:pt x="287" y="155"/>
                </a:lnTo>
                <a:lnTo>
                  <a:pt x="287" y="155"/>
                </a:lnTo>
                <a:lnTo>
                  <a:pt x="265" y="132"/>
                </a:lnTo>
                <a:lnTo>
                  <a:pt x="222" y="81"/>
                </a:lnTo>
                <a:lnTo>
                  <a:pt x="158" y="9"/>
                </a:lnTo>
                <a:lnTo>
                  <a:pt x="158" y="9"/>
                </a:lnTo>
                <a:lnTo>
                  <a:pt x="165" y="6"/>
                </a:lnTo>
                <a:lnTo>
                  <a:pt x="169" y="3"/>
                </a:lnTo>
                <a:lnTo>
                  <a:pt x="170" y="1"/>
                </a:lnTo>
                <a:lnTo>
                  <a:pt x="170" y="0"/>
                </a:lnTo>
                <a:lnTo>
                  <a:pt x="170" y="0"/>
                </a:lnTo>
                <a:lnTo>
                  <a:pt x="166" y="0"/>
                </a:lnTo>
                <a:lnTo>
                  <a:pt x="157" y="1"/>
                </a:lnTo>
                <a:lnTo>
                  <a:pt x="129" y="5"/>
                </a:lnTo>
                <a:lnTo>
                  <a:pt x="90" y="13"/>
                </a:lnTo>
                <a:lnTo>
                  <a:pt x="119" y="173"/>
                </a:lnTo>
                <a:lnTo>
                  <a:pt x="114" y="257"/>
                </a:lnTo>
                <a:lnTo>
                  <a:pt x="57" y="248"/>
                </a:lnTo>
                <a:lnTo>
                  <a:pt x="57" y="248"/>
                </a:lnTo>
                <a:lnTo>
                  <a:pt x="26" y="260"/>
                </a:lnTo>
                <a:lnTo>
                  <a:pt x="6" y="269"/>
                </a:lnTo>
                <a:lnTo>
                  <a:pt x="1" y="274"/>
                </a:lnTo>
                <a:lnTo>
                  <a:pt x="0" y="276"/>
                </a:lnTo>
                <a:lnTo>
                  <a:pt x="0" y="277"/>
                </a:lnTo>
                <a:lnTo>
                  <a:pt x="0" y="277"/>
                </a:lnTo>
                <a:lnTo>
                  <a:pt x="5" y="280"/>
                </a:lnTo>
                <a:lnTo>
                  <a:pt x="16" y="282"/>
                </a:lnTo>
                <a:lnTo>
                  <a:pt x="44" y="287"/>
                </a:lnTo>
                <a:lnTo>
                  <a:pt x="83" y="292"/>
                </a:lnTo>
                <a:lnTo>
                  <a:pt x="141" y="301"/>
                </a:lnTo>
                <a:lnTo>
                  <a:pt x="147" y="313"/>
                </a:lnTo>
                <a:lnTo>
                  <a:pt x="143" y="330"/>
                </a:lnTo>
                <a:lnTo>
                  <a:pt x="101" y="352"/>
                </a:lnTo>
                <a:lnTo>
                  <a:pt x="101" y="381"/>
                </a:lnTo>
                <a:lnTo>
                  <a:pt x="245" y="348"/>
                </a:lnTo>
                <a:lnTo>
                  <a:pt x="510" y="339"/>
                </a:lnTo>
                <a:lnTo>
                  <a:pt x="510" y="339"/>
                </a:lnTo>
                <a:lnTo>
                  <a:pt x="500" y="352"/>
                </a:lnTo>
                <a:lnTo>
                  <a:pt x="494" y="362"/>
                </a:lnTo>
                <a:lnTo>
                  <a:pt x="493" y="366"/>
                </a:lnTo>
                <a:lnTo>
                  <a:pt x="493" y="370"/>
                </a:lnTo>
                <a:lnTo>
                  <a:pt x="493" y="370"/>
                </a:lnTo>
                <a:lnTo>
                  <a:pt x="495" y="370"/>
                </a:lnTo>
                <a:lnTo>
                  <a:pt x="500" y="371"/>
                </a:lnTo>
                <a:lnTo>
                  <a:pt x="519" y="372"/>
                </a:lnTo>
                <a:lnTo>
                  <a:pt x="579" y="374"/>
                </a:lnTo>
                <a:lnTo>
                  <a:pt x="645" y="374"/>
                </a:lnTo>
                <a:lnTo>
                  <a:pt x="693" y="372"/>
                </a:lnTo>
                <a:lnTo>
                  <a:pt x="693" y="372"/>
                </a:lnTo>
                <a:lnTo>
                  <a:pt x="747" y="367"/>
                </a:lnTo>
                <a:lnTo>
                  <a:pt x="828" y="360"/>
                </a:lnTo>
                <a:lnTo>
                  <a:pt x="903" y="349"/>
                </a:lnTo>
                <a:lnTo>
                  <a:pt x="928" y="346"/>
                </a:lnTo>
                <a:lnTo>
                  <a:pt x="941" y="343"/>
                </a:lnTo>
                <a:lnTo>
                  <a:pt x="941" y="343"/>
                </a:lnTo>
                <a:lnTo>
                  <a:pt x="979" y="325"/>
                </a:lnTo>
                <a:lnTo>
                  <a:pt x="999" y="315"/>
                </a:lnTo>
                <a:lnTo>
                  <a:pt x="1004" y="310"/>
                </a:lnTo>
                <a:lnTo>
                  <a:pt x="1006" y="309"/>
                </a:lnTo>
                <a:lnTo>
                  <a:pt x="1007" y="306"/>
                </a:lnTo>
                <a:lnTo>
                  <a:pt x="1007" y="306"/>
                </a:lnTo>
                <a:lnTo>
                  <a:pt x="1006" y="305"/>
                </a:lnTo>
                <a:lnTo>
                  <a:pt x="1003" y="305"/>
                </a:lnTo>
                <a:lnTo>
                  <a:pt x="996" y="302"/>
                </a:lnTo>
                <a:lnTo>
                  <a:pt x="975" y="301"/>
                </a:lnTo>
                <a:lnTo>
                  <a:pt x="956" y="300"/>
                </a:lnTo>
                <a:lnTo>
                  <a:pt x="951" y="299"/>
                </a:lnTo>
                <a:lnTo>
                  <a:pt x="950" y="299"/>
                </a:lnTo>
                <a:lnTo>
                  <a:pt x="950" y="297"/>
                </a:lnTo>
                <a:lnTo>
                  <a:pt x="950" y="297"/>
                </a:lnTo>
                <a:lnTo>
                  <a:pt x="985" y="267"/>
                </a:lnTo>
                <a:lnTo>
                  <a:pt x="1018" y="239"/>
                </a:lnTo>
                <a:lnTo>
                  <a:pt x="1018" y="239"/>
                </a:lnTo>
                <a:lnTo>
                  <a:pt x="1118" y="226"/>
                </a:lnTo>
                <a:lnTo>
                  <a:pt x="1246" y="208"/>
                </a:lnTo>
                <a:lnTo>
                  <a:pt x="1246" y="208"/>
                </a:lnTo>
                <a:lnTo>
                  <a:pt x="1284" y="205"/>
                </a:lnTo>
                <a:lnTo>
                  <a:pt x="1337" y="200"/>
                </a:lnTo>
                <a:lnTo>
                  <a:pt x="1393" y="196"/>
                </a:lnTo>
                <a:lnTo>
                  <a:pt x="1439" y="191"/>
                </a:lnTo>
                <a:lnTo>
                  <a:pt x="1439" y="191"/>
                </a:lnTo>
                <a:lnTo>
                  <a:pt x="1459" y="188"/>
                </a:lnTo>
                <a:lnTo>
                  <a:pt x="1483" y="183"/>
                </a:lnTo>
                <a:lnTo>
                  <a:pt x="1506" y="177"/>
                </a:lnTo>
                <a:lnTo>
                  <a:pt x="1530" y="170"/>
                </a:lnTo>
                <a:lnTo>
                  <a:pt x="1551" y="164"/>
                </a:lnTo>
                <a:lnTo>
                  <a:pt x="1567" y="158"/>
                </a:lnTo>
                <a:lnTo>
                  <a:pt x="1577" y="153"/>
                </a:lnTo>
                <a:lnTo>
                  <a:pt x="1580" y="150"/>
                </a:lnTo>
                <a:lnTo>
                  <a:pt x="1580" y="149"/>
                </a:lnTo>
                <a:lnTo>
                  <a:pt x="1580" y="149"/>
                </a:lnTo>
                <a:lnTo>
                  <a:pt x="1571" y="146"/>
                </a:lnTo>
                <a:lnTo>
                  <a:pt x="1552" y="141"/>
                </a:lnTo>
                <a:lnTo>
                  <a:pt x="1495" y="127"/>
                </a:lnTo>
                <a:lnTo>
                  <a:pt x="1412" y="111"/>
                </a:lnTo>
                <a:lnTo>
                  <a:pt x="1412" y="111"/>
                </a:lnTo>
                <a:lnTo>
                  <a:pt x="1379" y="104"/>
                </a:lnTo>
                <a:lnTo>
                  <a:pt x="1354" y="100"/>
                </a:lnTo>
                <a:lnTo>
                  <a:pt x="1337" y="95"/>
                </a:lnTo>
                <a:lnTo>
                  <a:pt x="1337" y="95"/>
                </a:lnTo>
                <a:lnTo>
                  <a:pt x="1334" y="94"/>
                </a:lnTo>
                <a:lnTo>
                  <a:pt x="1327" y="93"/>
                </a:lnTo>
                <a:lnTo>
                  <a:pt x="1313" y="93"/>
                </a:lnTo>
                <a:lnTo>
                  <a:pt x="1297" y="93"/>
                </a:lnTo>
                <a:lnTo>
                  <a:pt x="1297" y="93"/>
                </a:lnTo>
                <a:lnTo>
                  <a:pt x="1290" y="86"/>
                </a:lnTo>
                <a:lnTo>
                  <a:pt x="1283" y="81"/>
                </a:lnTo>
                <a:lnTo>
                  <a:pt x="1273" y="75"/>
                </a:lnTo>
                <a:lnTo>
                  <a:pt x="1259" y="67"/>
                </a:lnTo>
                <a:lnTo>
                  <a:pt x="1242" y="61"/>
                </a:lnTo>
                <a:lnTo>
                  <a:pt x="1223" y="56"/>
                </a:lnTo>
                <a:lnTo>
                  <a:pt x="1212" y="55"/>
                </a:lnTo>
                <a:lnTo>
                  <a:pt x="1200" y="53"/>
                </a:lnTo>
                <a:lnTo>
                  <a:pt x="1200" y="53"/>
                </a:lnTo>
                <a:lnTo>
                  <a:pt x="1187" y="53"/>
                </a:lnTo>
                <a:lnTo>
                  <a:pt x="1175" y="55"/>
                </a:lnTo>
                <a:lnTo>
                  <a:pt x="1147" y="60"/>
                </a:lnTo>
                <a:lnTo>
                  <a:pt x="1118" y="66"/>
                </a:lnTo>
                <a:lnTo>
                  <a:pt x="1090" y="74"/>
                </a:lnTo>
                <a:lnTo>
                  <a:pt x="1065" y="81"/>
                </a:lnTo>
                <a:lnTo>
                  <a:pt x="1045" y="89"/>
                </a:lnTo>
                <a:lnTo>
                  <a:pt x="1027" y="95"/>
                </a:lnTo>
                <a:lnTo>
                  <a:pt x="1027" y="9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F584D797-71B0-4080-B4ED-E3DA3A1F2612}"/>
              </a:ext>
            </a:extLst>
          </p:cNvPr>
          <p:cNvSpPr>
            <a:spLocks/>
          </p:cNvSpPr>
          <p:nvPr/>
        </p:nvSpPr>
        <p:spPr bwMode="auto">
          <a:xfrm>
            <a:off x="5966465" y="1265239"/>
            <a:ext cx="1805935" cy="459194"/>
          </a:xfrm>
          <a:custGeom>
            <a:avLst/>
            <a:gdLst>
              <a:gd name="T0" fmla="*/ 567 w 1581"/>
              <a:gd name="T1" fmla="*/ 197 h 402"/>
              <a:gd name="T2" fmla="*/ 519 w 1581"/>
              <a:gd name="T3" fmla="*/ 168 h 402"/>
              <a:gd name="T4" fmla="*/ 463 w 1581"/>
              <a:gd name="T5" fmla="*/ 142 h 402"/>
              <a:gd name="T6" fmla="*/ 415 w 1581"/>
              <a:gd name="T7" fmla="*/ 132 h 402"/>
              <a:gd name="T8" fmla="*/ 340 w 1581"/>
              <a:gd name="T9" fmla="*/ 126 h 402"/>
              <a:gd name="T10" fmla="*/ 299 w 1581"/>
              <a:gd name="T11" fmla="*/ 128 h 402"/>
              <a:gd name="T12" fmla="*/ 193 w 1581"/>
              <a:gd name="T13" fmla="*/ 196 h 402"/>
              <a:gd name="T14" fmla="*/ 115 w 1581"/>
              <a:gd name="T15" fmla="*/ 216 h 402"/>
              <a:gd name="T16" fmla="*/ 70 w 1581"/>
              <a:gd name="T17" fmla="*/ 231 h 402"/>
              <a:gd name="T18" fmla="*/ 12 w 1581"/>
              <a:gd name="T19" fmla="*/ 255 h 402"/>
              <a:gd name="T20" fmla="*/ 0 w 1581"/>
              <a:gd name="T21" fmla="*/ 266 h 402"/>
              <a:gd name="T22" fmla="*/ 4 w 1581"/>
              <a:gd name="T23" fmla="*/ 283 h 402"/>
              <a:gd name="T24" fmla="*/ 11 w 1581"/>
              <a:gd name="T25" fmla="*/ 309 h 402"/>
              <a:gd name="T26" fmla="*/ 12 w 1581"/>
              <a:gd name="T27" fmla="*/ 341 h 402"/>
              <a:gd name="T28" fmla="*/ 25 w 1581"/>
              <a:gd name="T29" fmla="*/ 362 h 402"/>
              <a:gd name="T30" fmla="*/ 44 w 1581"/>
              <a:gd name="T31" fmla="*/ 374 h 402"/>
              <a:gd name="T32" fmla="*/ 91 w 1581"/>
              <a:gd name="T33" fmla="*/ 386 h 402"/>
              <a:gd name="T34" fmla="*/ 197 w 1581"/>
              <a:gd name="T35" fmla="*/ 393 h 402"/>
              <a:gd name="T36" fmla="*/ 319 w 1581"/>
              <a:gd name="T37" fmla="*/ 402 h 402"/>
              <a:gd name="T38" fmla="*/ 453 w 1581"/>
              <a:gd name="T39" fmla="*/ 398 h 402"/>
              <a:gd name="T40" fmla="*/ 1552 w 1581"/>
              <a:gd name="T41" fmla="*/ 319 h 402"/>
              <a:gd name="T42" fmla="*/ 1579 w 1581"/>
              <a:gd name="T43" fmla="*/ 313 h 402"/>
              <a:gd name="T44" fmla="*/ 1581 w 1581"/>
              <a:gd name="T45" fmla="*/ 310 h 402"/>
              <a:gd name="T46" fmla="*/ 1535 w 1581"/>
              <a:gd name="T47" fmla="*/ 301 h 402"/>
              <a:gd name="T48" fmla="*/ 1427 w 1581"/>
              <a:gd name="T49" fmla="*/ 304 h 402"/>
              <a:gd name="T50" fmla="*/ 1094 w 1581"/>
              <a:gd name="T51" fmla="*/ 320 h 402"/>
              <a:gd name="T52" fmla="*/ 1113 w 1581"/>
              <a:gd name="T53" fmla="*/ 305 h 402"/>
              <a:gd name="T54" fmla="*/ 1116 w 1581"/>
              <a:gd name="T55" fmla="*/ 297 h 402"/>
              <a:gd name="T56" fmla="*/ 1113 w 1581"/>
              <a:gd name="T57" fmla="*/ 267 h 402"/>
              <a:gd name="T58" fmla="*/ 1123 w 1581"/>
              <a:gd name="T59" fmla="*/ 249 h 402"/>
              <a:gd name="T60" fmla="*/ 1319 w 1581"/>
              <a:gd name="T61" fmla="*/ 215 h 402"/>
              <a:gd name="T62" fmla="*/ 1327 w 1581"/>
              <a:gd name="T63" fmla="*/ 210 h 402"/>
              <a:gd name="T64" fmla="*/ 1322 w 1581"/>
              <a:gd name="T65" fmla="*/ 205 h 402"/>
              <a:gd name="T66" fmla="*/ 1300 w 1581"/>
              <a:gd name="T67" fmla="*/ 200 h 402"/>
              <a:gd name="T68" fmla="*/ 1118 w 1581"/>
              <a:gd name="T69" fmla="*/ 142 h 402"/>
              <a:gd name="T70" fmla="*/ 1140 w 1581"/>
              <a:gd name="T71" fmla="*/ 12 h 402"/>
              <a:gd name="T72" fmla="*/ 1137 w 1581"/>
              <a:gd name="T73" fmla="*/ 8 h 402"/>
              <a:gd name="T74" fmla="*/ 1122 w 1581"/>
              <a:gd name="T75" fmla="*/ 3 h 402"/>
              <a:gd name="T76" fmla="*/ 1093 w 1581"/>
              <a:gd name="T77" fmla="*/ 0 h 402"/>
              <a:gd name="T78" fmla="*/ 1084 w 1581"/>
              <a:gd name="T79" fmla="*/ 10 h 402"/>
              <a:gd name="T80" fmla="*/ 991 w 1581"/>
              <a:gd name="T81" fmla="*/ 170 h 402"/>
              <a:gd name="T82" fmla="*/ 976 w 1581"/>
              <a:gd name="T83" fmla="*/ 186 h 402"/>
              <a:gd name="T84" fmla="*/ 966 w 1581"/>
              <a:gd name="T85" fmla="*/ 192 h 402"/>
              <a:gd name="T86" fmla="*/ 879 w 1581"/>
              <a:gd name="T87" fmla="*/ 202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81" h="402">
                <a:moveTo>
                  <a:pt x="805" y="207"/>
                </a:moveTo>
                <a:lnTo>
                  <a:pt x="567" y="197"/>
                </a:lnTo>
                <a:lnTo>
                  <a:pt x="567" y="197"/>
                </a:lnTo>
                <a:lnTo>
                  <a:pt x="558" y="191"/>
                </a:lnTo>
                <a:lnTo>
                  <a:pt x="535" y="177"/>
                </a:lnTo>
                <a:lnTo>
                  <a:pt x="519" y="168"/>
                </a:lnTo>
                <a:lnTo>
                  <a:pt x="501" y="159"/>
                </a:lnTo>
                <a:lnTo>
                  <a:pt x="482" y="150"/>
                </a:lnTo>
                <a:lnTo>
                  <a:pt x="463" y="142"/>
                </a:lnTo>
                <a:lnTo>
                  <a:pt x="463" y="142"/>
                </a:lnTo>
                <a:lnTo>
                  <a:pt x="440" y="137"/>
                </a:lnTo>
                <a:lnTo>
                  <a:pt x="415" y="132"/>
                </a:lnTo>
                <a:lnTo>
                  <a:pt x="389" y="130"/>
                </a:lnTo>
                <a:lnTo>
                  <a:pt x="362" y="127"/>
                </a:lnTo>
                <a:lnTo>
                  <a:pt x="340" y="126"/>
                </a:lnTo>
                <a:lnTo>
                  <a:pt x="319" y="126"/>
                </a:lnTo>
                <a:lnTo>
                  <a:pt x="305" y="127"/>
                </a:lnTo>
                <a:lnTo>
                  <a:pt x="299" y="128"/>
                </a:lnTo>
                <a:lnTo>
                  <a:pt x="299" y="128"/>
                </a:lnTo>
                <a:lnTo>
                  <a:pt x="246" y="163"/>
                </a:lnTo>
                <a:lnTo>
                  <a:pt x="193" y="196"/>
                </a:lnTo>
                <a:lnTo>
                  <a:pt x="193" y="196"/>
                </a:lnTo>
                <a:lnTo>
                  <a:pt x="148" y="207"/>
                </a:lnTo>
                <a:lnTo>
                  <a:pt x="115" y="216"/>
                </a:lnTo>
                <a:lnTo>
                  <a:pt x="92" y="224"/>
                </a:lnTo>
                <a:lnTo>
                  <a:pt x="92" y="224"/>
                </a:lnTo>
                <a:lnTo>
                  <a:pt x="70" y="231"/>
                </a:lnTo>
                <a:lnTo>
                  <a:pt x="40" y="243"/>
                </a:lnTo>
                <a:lnTo>
                  <a:pt x="25" y="249"/>
                </a:lnTo>
                <a:lnTo>
                  <a:pt x="12" y="255"/>
                </a:lnTo>
                <a:lnTo>
                  <a:pt x="4" y="261"/>
                </a:lnTo>
                <a:lnTo>
                  <a:pt x="2" y="263"/>
                </a:lnTo>
                <a:lnTo>
                  <a:pt x="0" y="266"/>
                </a:lnTo>
                <a:lnTo>
                  <a:pt x="0" y="266"/>
                </a:lnTo>
                <a:lnTo>
                  <a:pt x="2" y="273"/>
                </a:lnTo>
                <a:lnTo>
                  <a:pt x="4" y="283"/>
                </a:lnTo>
                <a:lnTo>
                  <a:pt x="8" y="295"/>
                </a:lnTo>
                <a:lnTo>
                  <a:pt x="11" y="309"/>
                </a:lnTo>
                <a:lnTo>
                  <a:pt x="11" y="309"/>
                </a:lnTo>
                <a:lnTo>
                  <a:pt x="11" y="324"/>
                </a:lnTo>
                <a:lnTo>
                  <a:pt x="12" y="332"/>
                </a:lnTo>
                <a:lnTo>
                  <a:pt x="12" y="341"/>
                </a:lnTo>
                <a:lnTo>
                  <a:pt x="14" y="348"/>
                </a:lnTo>
                <a:lnTo>
                  <a:pt x="18" y="356"/>
                </a:lnTo>
                <a:lnTo>
                  <a:pt x="25" y="362"/>
                </a:lnTo>
                <a:lnTo>
                  <a:pt x="32" y="369"/>
                </a:lnTo>
                <a:lnTo>
                  <a:pt x="32" y="369"/>
                </a:lnTo>
                <a:lnTo>
                  <a:pt x="44" y="374"/>
                </a:lnTo>
                <a:lnTo>
                  <a:pt x="54" y="377"/>
                </a:lnTo>
                <a:lnTo>
                  <a:pt x="75" y="384"/>
                </a:lnTo>
                <a:lnTo>
                  <a:pt x="91" y="386"/>
                </a:lnTo>
                <a:lnTo>
                  <a:pt x="98" y="388"/>
                </a:lnTo>
                <a:lnTo>
                  <a:pt x="98" y="388"/>
                </a:lnTo>
                <a:lnTo>
                  <a:pt x="197" y="393"/>
                </a:lnTo>
                <a:lnTo>
                  <a:pt x="271" y="398"/>
                </a:lnTo>
                <a:lnTo>
                  <a:pt x="319" y="402"/>
                </a:lnTo>
                <a:lnTo>
                  <a:pt x="319" y="402"/>
                </a:lnTo>
                <a:lnTo>
                  <a:pt x="340" y="402"/>
                </a:lnTo>
                <a:lnTo>
                  <a:pt x="371" y="402"/>
                </a:lnTo>
                <a:lnTo>
                  <a:pt x="453" y="398"/>
                </a:lnTo>
                <a:lnTo>
                  <a:pt x="561" y="393"/>
                </a:lnTo>
                <a:lnTo>
                  <a:pt x="561" y="393"/>
                </a:lnTo>
                <a:lnTo>
                  <a:pt x="1552" y="319"/>
                </a:lnTo>
                <a:lnTo>
                  <a:pt x="1552" y="319"/>
                </a:lnTo>
                <a:lnTo>
                  <a:pt x="1572" y="315"/>
                </a:lnTo>
                <a:lnTo>
                  <a:pt x="1579" y="313"/>
                </a:lnTo>
                <a:lnTo>
                  <a:pt x="1581" y="311"/>
                </a:lnTo>
                <a:lnTo>
                  <a:pt x="1581" y="310"/>
                </a:lnTo>
                <a:lnTo>
                  <a:pt x="1581" y="310"/>
                </a:lnTo>
                <a:lnTo>
                  <a:pt x="1573" y="308"/>
                </a:lnTo>
                <a:lnTo>
                  <a:pt x="1557" y="305"/>
                </a:lnTo>
                <a:lnTo>
                  <a:pt x="1535" y="301"/>
                </a:lnTo>
                <a:lnTo>
                  <a:pt x="1508" y="300"/>
                </a:lnTo>
                <a:lnTo>
                  <a:pt x="1508" y="300"/>
                </a:lnTo>
                <a:lnTo>
                  <a:pt x="1427" y="304"/>
                </a:lnTo>
                <a:lnTo>
                  <a:pt x="1287" y="310"/>
                </a:lnTo>
                <a:lnTo>
                  <a:pt x="1094" y="320"/>
                </a:lnTo>
                <a:lnTo>
                  <a:pt x="1094" y="320"/>
                </a:lnTo>
                <a:lnTo>
                  <a:pt x="1102" y="316"/>
                </a:lnTo>
                <a:lnTo>
                  <a:pt x="1108" y="311"/>
                </a:lnTo>
                <a:lnTo>
                  <a:pt x="1113" y="305"/>
                </a:lnTo>
                <a:lnTo>
                  <a:pt x="1113" y="305"/>
                </a:lnTo>
                <a:lnTo>
                  <a:pt x="1115" y="302"/>
                </a:lnTo>
                <a:lnTo>
                  <a:pt x="1116" y="297"/>
                </a:lnTo>
                <a:lnTo>
                  <a:pt x="1116" y="285"/>
                </a:lnTo>
                <a:lnTo>
                  <a:pt x="1113" y="267"/>
                </a:lnTo>
                <a:lnTo>
                  <a:pt x="1113" y="267"/>
                </a:lnTo>
                <a:lnTo>
                  <a:pt x="1115" y="263"/>
                </a:lnTo>
                <a:lnTo>
                  <a:pt x="1118" y="257"/>
                </a:lnTo>
                <a:lnTo>
                  <a:pt x="1123" y="249"/>
                </a:lnTo>
                <a:lnTo>
                  <a:pt x="1140" y="243"/>
                </a:lnTo>
                <a:lnTo>
                  <a:pt x="1319" y="215"/>
                </a:lnTo>
                <a:lnTo>
                  <a:pt x="1319" y="215"/>
                </a:lnTo>
                <a:lnTo>
                  <a:pt x="1324" y="214"/>
                </a:lnTo>
                <a:lnTo>
                  <a:pt x="1327" y="211"/>
                </a:lnTo>
                <a:lnTo>
                  <a:pt x="1327" y="210"/>
                </a:lnTo>
                <a:lnTo>
                  <a:pt x="1327" y="208"/>
                </a:lnTo>
                <a:lnTo>
                  <a:pt x="1327" y="208"/>
                </a:lnTo>
                <a:lnTo>
                  <a:pt x="1322" y="205"/>
                </a:lnTo>
                <a:lnTo>
                  <a:pt x="1315" y="202"/>
                </a:lnTo>
                <a:lnTo>
                  <a:pt x="1308" y="200"/>
                </a:lnTo>
                <a:lnTo>
                  <a:pt x="1300" y="200"/>
                </a:lnTo>
                <a:lnTo>
                  <a:pt x="1300" y="200"/>
                </a:lnTo>
                <a:lnTo>
                  <a:pt x="1106" y="220"/>
                </a:lnTo>
                <a:lnTo>
                  <a:pt x="1118" y="142"/>
                </a:lnTo>
                <a:lnTo>
                  <a:pt x="1118" y="142"/>
                </a:lnTo>
                <a:lnTo>
                  <a:pt x="1130" y="78"/>
                </a:lnTo>
                <a:lnTo>
                  <a:pt x="1140" y="12"/>
                </a:lnTo>
                <a:lnTo>
                  <a:pt x="1140" y="12"/>
                </a:lnTo>
                <a:lnTo>
                  <a:pt x="1139" y="9"/>
                </a:lnTo>
                <a:lnTo>
                  <a:pt x="1137" y="8"/>
                </a:lnTo>
                <a:lnTo>
                  <a:pt x="1132" y="5"/>
                </a:lnTo>
                <a:lnTo>
                  <a:pt x="1132" y="5"/>
                </a:lnTo>
                <a:lnTo>
                  <a:pt x="1122" y="3"/>
                </a:lnTo>
                <a:lnTo>
                  <a:pt x="1109" y="0"/>
                </a:lnTo>
                <a:lnTo>
                  <a:pt x="1098" y="0"/>
                </a:lnTo>
                <a:lnTo>
                  <a:pt x="1093" y="0"/>
                </a:lnTo>
                <a:lnTo>
                  <a:pt x="1090" y="1"/>
                </a:lnTo>
                <a:lnTo>
                  <a:pt x="1090" y="1"/>
                </a:lnTo>
                <a:lnTo>
                  <a:pt x="1084" y="10"/>
                </a:lnTo>
                <a:lnTo>
                  <a:pt x="1071" y="31"/>
                </a:lnTo>
                <a:lnTo>
                  <a:pt x="1038" y="88"/>
                </a:lnTo>
                <a:lnTo>
                  <a:pt x="991" y="170"/>
                </a:lnTo>
                <a:lnTo>
                  <a:pt x="991" y="170"/>
                </a:lnTo>
                <a:lnTo>
                  <a:pt x="985" y="178"/>
                </a:lnTo>
                <a:lnTo>
                  <a:pt x="976" y="186"/>
                </a:lnTo>
                <a:lnTo>
                  <a:pt x="971" y="189"/>
                </a:lnTo>
                <a:lnTo>
                  <a:pt x="966" y="192"/>
                </a:lnTo>
                <a:lnTo>
                  <a:pt x="966" y="192"/>
                </a:lnTo>
                <a:lnTo>
                  <a:pt x="954" y="195"/>
                </a:lnTo>
                <a:lnTo>
                  <a:pt x="934" y="197"/>
                </a:lnTo>
                <a:lnTo>
                  <a:pt x="879" y="202"/>
                </a:lnTo>
                <a:lnTo>
                  <a:pt x="805" y="207"/>
                </a:lnTo>
                <a:lnTo>
                  <a:pt x="805" y="20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86DA485D-7BA5-4D57-B80C-53CC66F6FA8D}"/>
              </a:ext>
            </a:extLst>
          </p:cNvPr>
          <p:cNvSpPr>
            <a:spLocks/>
          </p:cNvSpPr>
          <p:nvPr/>
        </p:nvSpPr>
        <p:spPr bwMode="auto">
          <a:xfrm>
            <a:off x="4171708" y="5374529"/>
            <a:ext cx="1616050" cy="455883"/>
          </a:xfrm>
          <a:custGeom>
            <a:avLst/>
            <a:gdLst>
              <a:gd name="T0" fmla="*/ 929 w 2251"/>
              <a:gd name="T1" fmla="*/ 337 h 635"/>
              <a:gd name="T2" fmla="*/ 594 w 2251"/>
              <a:gd name="T3" fmla="*/ 353 h 635"/>
              <a:gd name="T4" fmla="*/ 497 w 2251"/>
              <a:gd name="T5" fmla="*/ 354 h 635"/>
              <a:gd name="T6" fmla="*/ 420 w 2251"/>
              <a:gd name="T7" fmla="*/ 346 h 635"/>
              <a:gd name="T8" fmla="*/ 388 w 2251"/>
              <a:gd name="T9" fmla="*/ 335 h 635"/>
              <a:gd name="T10" fmla="*/ 364 w 2251"/>
              <a:gd name="T11" fmla="*/ 318 h 635"/>
              <a:gd name="T12" fmla="*/ 344 w 2251"/>
              <a:gd name="T13" fmla="*/ 294 h 635"/>
              <a:gd name="T14" fmla="*/ 308 w 2251"/>
              <a:gd name="T15" fmla="*/ 245 h 635"/>
              <a:gd name="T16" fmla="*/ 279 w 2251"/>
              <a:gd name="T17" fmla="*/ 186 h 635"/>
              <a:gd name="T18" fmla="*/ 235 w 2251"/>
              <a:gd name="T19" fmla="*/ 80 h 635"/>
              <a:gd name="T20" fmla="*/ 207 w 2251"/>
              <a:gd name="T21" fmla="*/ 35 h 635"/>
              <a:gd name="T22" fmla="*/ 175 w 2251"/>
              <a:gd name="T23" fmla="*/ 6 h 635"/>
              <a:gd name="T24" fmla="*/ 156 w 2251"/>
              <a:gd name="T25" fmla="*/ 0 h 635"/>
              <a:gd name="T26" fmla="*/ 144 w 2251"/>
              <a:gd name="T27" fmla="*/ 1 h 635"/>
              <a:gd name="T28" fmla="*/ 127 w 2251"/>
              <a:gd name="T29" fmla="*/ 12 h 635"/>
              <a:gd name="T30" fmla="*/ 105 w 2251"/>
              <a:gd name="T31" fmla="*/ 45 h 635"/>
              <a:gd name="T32" fmla="*/ 80 w 2251"/>
              <a:gd name="T33" fmla="*/ 116 h 635"/>
              <a:gd name="T34" fmla="*/ 54 w 2251"/>
              <a:gd name="T35" fmla="*/ 240 h 635"/>
              <a:gd name="T36" fmla="*/ 30 w 2251"/>
              <a:gd name="T37" fmla="*/ 418 h 635"/>
              <a:gd name="T38" fmla="*/ 16 w 2251"/>
              <a:gd name="T39" fmla="*/ 435 h 635"/>
              <a:gd name="T40" fmla="*/ 15 w 2251"/>
              <a:gd name="T41" fmla="*/ 444 h 635"/>
              <a:gd name="T42" fmla="*/ 0 w 2251"/>
              <a:gd name="T43" fmla="*/ 463 h 635"/>
              <a:gd name="T44" fmla="*/ 83 w 2251"/>
              <a:gd name="T45" fmla="*/ 574 h 635"/>
              <a:gd name="T46" fmla="*/ 489 w 2251"/>
              <a:gd name="T47" fmla="*/ 606 h 635"/>
              <a:gd name="T48" fmla="*/ 682 w 2251"/>
              <a:gd name="T49" fmla="*/ 626 h 635"/>
              <a:gd name="T50" fmla="*/ 810 w 2251"/>
              <a:gd name="T51" fmla="*/ 635 h 635"/>
              <a:gd name="T52" fmla="*/ 950 w 2251"/>
              <a:gd name="T53" fmla="*/ 632 h 635"/>
              <a:gd name="T54" fmla="*/ 1186 w 2251"/>
              <a:gd name="T55" fmla="*/ 613 h 635"/>
              <a:gd name="T56" fmla="*/ 1270 w 2251"/>
              <a:gd name="T57" fmla="*/ 607 h 635"/>
              <a:gd name="T58" fmla="*/ 1566 w 2251"/>
              <a:gd name="T59" fmla="*/ 607 h 635"/>
              <a:gd name="T60" fmla="*/ 1703 w 2251"/>
              <a:gd name="T61" fmla="*/ 598 h 635"/>
              <a:gd name="T62" fmla="*/ 1908 w 2251"/>
              <a:gd name="T63" fmla="*/ 573 h 635"/>
              <a:gd name="T64" fmla="*/ 1975 w 2251"/>
              <a:gd name="T65" fmla="*/ 562 h 635"/>
              <a:gd name="T66" fmla="*/ 2105 w 2251"/>
              <a:gd name="T67" fmla="*/ 542 h 635"/>
              <a:gd name="T68" fmla="*/ 2183 w 2251"/>
              <a:gd name="T69" fmla="*/ 520 h 635"/>
              <a:gd name="T70" fmla="*/ 2205 w 2251"/>
              <a:gd name="T71" fmla="*/ 508 h 635"/>
              <a:gd name="T72" fmla="*/ 2248 w 2251"/>
              <a:gd name="T73" fmla="*/ 466 h 635"/>
              <a:gd name="T74" fmla="*/ 2251 w 2251"/>
              <a:gd name="T75" fmla="*/ 452 h 635"/>
              <a:gd name="T76" fmla="*/ 2242 w 2251"/>
              <a:gd name="T77" fmla="*/ 434 h 635"/>
              <a:gd name="T78" fmla="*/ 2210 w 2251"/>
              <a:gd name="T79" fmla="*/ 406 h 635"/>
              <a:gd name="T80" fmla="*/ 2135 w 2251"/>
              <a:gd name="T81" fmla="*/ 364 h 635"/>
              <a:gd name="T82" fmla="*/ 2032 w 2251"/>
              <a:gd name="T83" fmla="*/ 332 h 635"/>
              <a:gd name="T84" fmla="*/ 1950 w 2251"/>
              <a:gd name="T85" fmla="*/ 321 h 635"/>
              <a:gd name="T86" fmla="*/ 1864 w 2251"/>
              <a:gd name="T87" fmla="*/ 313 h 635"/>
              <a:gd name="T88" fmla="*/ 1824 w 2251"/>
              <a:gd name="T89" fmla="*/ 315 h 635"/>
              <a:gd name="T90" fmla="*/ 1791 w 2251"/>
              <a:gd name="T91" fmla="*/ 289 h 635"/>
              <a:gd name="T92" fmla="*/ 1742 w 2251"/>
              <a:gd name="T93" fmla="*/ 268 h 635"/>
              <a:gd name="T94" fmla="*/ 1669 w 2251"/>
              <a:gd name="T95" fmla="*/ 247 h 635"/>
              <a:gd name="T96" fmla="*/ 1565 w 2251"/>
              <a:gd name="T97" fmla="*/ 235 h 635"/>
              <a:gd name="T98" fmla="*/ 1479 w 2251"/>
              <a:gd name="T99" fmla="*/ 233 h 635"/>
              <a:gd name="T100" fmla="*/ 1364 w 2251"/>
              <a:gd name="T101" fmla="*/ 246 h 635"/>
              <a:gd name="T102" fmla="*/ 1272 w 2251"/>
              <a:gd name="T103" fmla="*/ 269 h 635"/>
              <a:gd name="T104" fmla="*/ 1204 w 2251"/>
              <a:gd name="T105" fmla="*/ 294 h 635"/>
              <a:gd name="T106" fmla="*/ 1147 w 2251"/>
              <a:gd name="T107" fmla="*/ 324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51" h="635">
                <a:moveTo>
                  <a:pt x="1147" y="324"/>
                </a:moveTo>
                <a:lnTo>
                  <a:pt x="1147" y="324"/>
                </a:lnTo>
                <a:lnTo>
                  <a:pt x="929" y="337"/>
                </a:lnTo>
                <a:lnTo>
                  <a:pt x="746" y="348"/>
                </a:lnTo>
                <a:lnTo>
                  <a:pt x="663" y="351"/>
                </a:lnTo>
                <a:lnTo>
                  <a:pt x="594" y="353"/>
                </a:lnTo>
                <a:lnTo>
                  <a:pt x="594" y="353"/>
                </a:lnTo>
                <a:lnTo>
                  <a:pt x="541" y="354"/>
                </a:lnTo>
                <a:lnTo>
                  <a:pt x="497" y="354"/>
                </a:lnTo>
                <a:lnTo>
                  <a:pt x="461" y="351"/>
                </a:lnTo>
                <a:lnTo>
                  <a:pt x="431" y="349"/>
                </a:lnTo>
                <a:lnTo>
                  <a:pt x="420" y="346"/>
                </a:lnTo>
                <a:lnTo>
                  <a:pt x="409" y="343"/>
                </a:lnTo>
                <a:lnTo>
                  <a:pt x="398" y="339"/>
                </a:lnTo>
                <a:lnTo>
                  <a:pt x="388" y="335"/>
                </a:lnTo>
                <a:lnTo>
                  <a:pt x="381" y="330"/>
                </a:lnTo>
                <a:lnTo>
                  <a:pt x="372" y="325"/>
                </a:lnTo>
                <a:lnTo>
                  <a:pt x="364" y="318"/>
                </a:lnTo>
                <a:lnTo>
                  <a:pt x="356" y="311"/>
                </a:lnTo>
                <a:lnTo>
                  <a:pt x="356" y="311"/>
                </a:lnTo>
                <a:lnTo>
                  <a:pt x="344" y="294"/>
                </a:lnTo>
                <a:lnTo>
                  <a:pt x="331" y="278"/>
                </a:lnTo>
                <a:lnTo>
                  <a:pt x="320" y="261"/>
                </a:lnTo>
                <a:lnTo>
                  <a:pt x="308" y="245"/>
                </a:lnTo>
                <a:lnTo>
                  <a:pt x="292" y="213"/>
                </a:lnTo>
                <a:lnTo>
                  <a:pt x="279" y="186"/>
                </a:lnTo>
                <a:lnTo>
                  <a:pt x="279" y="186"/>
                </a:lnTo>
                <a:lnTo>
                  <a:pt x="262" y="143"/>
                </a:lnTo>
                <a:lnTo>
                  <a:pt x="250" y="113"/>
                </a:lnTo>
                <a:lnTo>
                  <a:pt x="235" y="80"/>
                </a:lnTo>
                <a:lnTo>
                  <a:pt x="226" y="64"/>
                </a:lnTo>
                <a:lnTo>
                  <a:pt x="217" y="49"/>
                </a:lnTo>
                <a:lnTo>
                  <a:pt x="207" y="35"/>
                </a:lnTo>
                <a:lnTo>
                  <a:pt x="196" y="22"/>
                </a:lnTo>
                <a:lnTo>
                  <a:pt x="186" y="12"/>
                </a:lnTo>
                <a:lnTo>
                  <a:pt x="175" y="6"/>
                </a:lnTo>
                <a:lnTo>
                  <a:pt x="168" y="2"/>
                </a:lnTo>
                <a:lnTo>
                  <a:pt x="162" y="1"/>
                </a:lnTo>
                <a:lnTo>
                  <a:pt x="156" y="0"/>
                </a:lnTo>
                <a:lnTo>
                  <a:pt x="149" y="0"/>
                </a:lnTo>
                <a:lnTo>
                  <a:pt x="149" y="0"/>
                </a:lnTo>
                <a:lnTo>
                  <a:pt x="144" y="1"/>
                </a:lnTo>
                <a:lnTo>
                  <a:pt x="138" y="3"/>
                </a:lnTo>
                <a:lnTo>
                  <a:pt x="132" y="7"/>
                </a:lnTo>
                <a:lnTo>
                  <a:pt x="127" y="12"/>
                </a:lnTo>
                <a:lnTo>
                  <a:pt x="120" y="20"/>
                </a:lnTo>
                <a:lnTo>
                  <a:pt x="115" y="28"/>
                </a:lnTo>
                <a:lnTo>
                  <a:pt x="105" y="45"/>
                </a:lnTo>
                <a:lnTo>
                  <a:pt x="96" y="67"/>
                </a:lnTo>
                <a:lnTo>
                  <a:pt x="87" y="91"/>
                </a:lnTo>
                <a:lnTo>
                  <a:pt x="80" y="116"/>
                </a:lnTo>
                <a:lnTo>
                  <a:pt x="73" y="143"/>
                </a:lnTo>
                <a:lnTo>
                  <a:pt x="62" y="194"/>
                </a:lnTo>
                <a:lnTo>
                  <a:pt x="54" y="240"/>
                </a:lnTo>
                <a:lnTo>
                  <a:pt x="47" y="283"/>
                </a:lnTo>
                <a:lnTo>
                  <a:pt x="30" y="418"/>
                </a:lnTo>
                <a:lnTo>
                  <a:pt x="30" y="418"/>
                </a:lnTo>
                <a:lnTo>
                  <a:pt x="27" y="420"/>
                </a:lnTo>
                <a:lnTo>
                  <a:pt x="21" y="426"/>
                </a:lnTo>
                <a:lnTo>
                  <a:pt x="16" y="435"/>
                </a:lnTo>
                <a:lnTo>
                  <a:pt x="15" y="440"/>
                </a:lnTo>
                <a:lnTo>
                  <a:pt x="15" y="444"/>
                </a:lnTo>
                <a:lnTo>
                  <a:pt x="15" y="444"/>
                </a:lnTo>
                <a:lnTo>
                  <a:pt x="20" y="454"/>
                </a:lnTo>
                <a:lnTo>
                  <a:pt x="21" y="457"/>
                </a:lnTo>
                <a:lnTo>
                  <a:pt x="0" y="463"/>
                </a:lnTo>
                <a:lnTo>
                  <a:pt x="6" y="569"/>
                </a:lnTo>
                <a:lnTo>
                  <a:pt x="6" y="569"/>
                </a:lnTo>
                <a:lnTo>
                  <a:pt x="83" y="574"/>
                </a:lnTo>
                <a:lnTo>
                  <a:pt x="266" y="588"/>
                </a:lnTo>
                <a:lnTo>
                  <a:pt x="377" y="597"/>
                </a:lnTo>
                <a:lnTo>
                  <a:pt x="489" y="606"/>
                </a:lnTo>
                <a:lnTo>
                  <a:pt x="593" y="616"/>
                </a:lnTo>
                <a:lnTo>
                  <a:pt x="682" y="626"/>
                </a:lnTo>
                <a:lnTo>
                  <a:pt x="682" y="626"/>
                </a:lnTo>
                <a:lnTo>
                  <a:pt x="721" y="631"/>
                </a:lnTo>
                <a:lnTo>
                  <a:pt x="764" y="633"/>
                </a:lnTo>
                <a:lnTo>
                  <a:pt x="810" y="635"/>
                </a:lnTo>
                <a:lnTo>
                  <a:pt x="856" y="635"/>
                </a:lnTo>
                <a:lnTo>
                  <a:pt x="903" y="633"/>
                </a:lnTo>
                <a:lnTo>
                  <a:pt x="950" y="632"/>
                </a:lnTo>
                <a:lnTo>
                  <a:pt x="1040" y="626"/>
                </a:lnTo>
                <a:lnTo>
                  <a:pt x="1121" y="620"/>
                </a:lnTo>
                <a:lnTo>
                  <a:pt x="1186" y="613"/>
                </a:lnTo>
                <a:lnTo>
                  <a:pt x="1246" y="607"/>
                </a:lnTo>
                <a:lnTo>
                  <a:pt x="1246" y="607"/>
                </a:lnTo>
                <a:lnTo>
                  <a:pt x="1270" y="607"/>
                </a:lnTo>
                <a:lnTo>
                  <a:pt x="1336" y="608"/>
                </a:lnTo>
                <a:lnTo>
                  <a:pt x="1438" y="608"/>
                </a:lnTo>
                <a:lnTo>
                  <a:pt x="1566" y="607"/>
                </a:lnTo>
                <a:lnTo>
                  <a:pt x="1566" y="607"/>
                </a:lnTo>
                <a:lnTo>
                  <a:pt x="1636" y="603"/>
                </a:lnTo>
                <a:lnTo>
                  <a:pt x="1703" y="598"/>
                </a:lnTo>
                <a:lnTo>
                  <a:pt x="1767" y="592"/>
                </a:lnTo>
                <a:lnTo>
                  <a:pt x="1822" y="585"/>
                </a:lnTo>
                <a:lnTo>
                  <a:pt x="1908" y="573"/>
                </a:lnTo>
                <a:lnTo>
                  <a:pt x="1939" y="567"/>
                </a:lnTo>
                <a:lnTo>
                  <a:pt x="1939" y="567"/>
                </a:lnTo>
                <a:lnTo>
                  <a:pt x="1975" y="562"/>
                </a:lnTo>
                <a:lnTo>
                  <a:pt x="2013" y="557"/>
                </a:lnTo>
                <a:lnTo>
                  <a:pt x="2057" y="551"/>
                </a:lnTo>
                <a:lnTo>
                  <a:pt x="2105" y="542"/>
                </a:lnTo>
                <a:lnTo>
                  <a:pt x="2148" y="532"/>
                </a:lnTo>
                <a:lnTo>
                  <a:pt x="2167" y="527"/>
                </a:lnTo>
                <a:lnTo>
                  <a:pt x="2183" y="520"/>
                </a:lnTo>
                <a:lnTo>
                  <a:pt x="2196" y="514"/>
                </a:lnTo>
                <a:lnTo>
                  <a:pt x="2205" y="508"/>
                </a:lnTo>
                <a:lnTo>
                  <a:pt x="2205" y="508"/>
                </a:lnTo>
                <a:lnTo>
                  <a:pt x="2232" y="485"/>
                </a:lnTo>
                <a:lnTo>
                  <a:pt x="2242" y="476"/>
                </a:lnTo>
                <a:lnTo>
                  <a:pt x="2248" y="466"/>
                </a:lnTo>
                <a:lnTo>
                  <a:pt x="2249" y="462"/>
                </a:lnTo>
                <a:lnTo>
                  <a:pt x="2251" y="457"/>
                </a:lnTo>
                <a:lnTo>
                  <a:pt x="2251" y="452"/>
                </a:lnTo>
                <a:lnTo>
                  <a:pt x="2248" y="447"/>
                </a:lnTo>
                <a:lnTo>
                  <a:pt x="2246" y="440"/>
                </a:lnTo>
                <a:lnTo>
                  <a:pt x="2242" y="434"/>
                </a:lnTo>
                <a:lnTo>
                  <a:pt x="2228" y="420"/>
                </a:lnTo>
                <a:lnTo>
                  <a:pt x="2228" y="420"/>
                </a:lnTo>
                <a:lnTo>
                  <a:pt x="2210" y="406"/>
                </a:lnTo>
                <a:lnTo>
                  <a:pt x="2188" y="391"/>
                </a:lnTo>
                <a:lnTo>
                  <a:pt x="2163" y="377"/>
                </a:lnTo>
                <a:lnTo>
                  <a:pt x="2135" y="364"/>
                </a:lnTo>
                <a:lnTo>
                  <a:pt x="2105" y="353"/>
                </a:lnTo>
                <a:lnTo>
                  <a:pt x="2069" y="343"/>
                </a:lnTo>
                <a:lnTo>
                  <a:pt x="2032" y="332"/>
                </a:lnTo>
                <a:lnTo>
                  <a:pt x="1990" y="326"/>
                </a:lnTo>
                <a:lnTo>
                  <a:pt x="1990" y="326"/>
                </a:lnTo>
                <a:lnTo>
                  <a:pt x="1950" y="321"/>
                </a:lnTo>
                <a:lnTo>
                  <a:pt x="1915" y="317"/>
                </a:lnTo>
                <a:lnTo>
                  <a:pt x="1887" y="315"/>
                </a:lnTo>
                <a:lnTo>
                  <a:pt x="1864" y="313"/>
                </a:lnTo>
                <a:lnTo>
                  <a:pt x="1834" y="313"/>
                </a:lnTo>
                <a:lnTo>
                  <a:pt x="1824" y="315"/>
                </a:lnTo>
                <a:lnTo>
                  <a:pt x="1824" y="315"/>
                </a:lnTo>
                <a:lnTo>
                  <a:pt x="1820" y="311"/>
                </a:lnTo>
                <a:lnTo>
                  <a:pt x="1810" y="302"/>
                </a:lnTo>
                <a:lnTo>
                  <a:pt x="1791" y="289"/>
                </a:lnTo>
                <a:lnTo>
                  <a:pt x="1777" y="282"/>
                </a:lnTo>
                <a:lnTo>
                  <a:pt x="1762" y="274"/>
                </a:lnTo>
                <a:lnTo>
                  <a:pt x="1742" y="268"/>
                </a:lnTo>
                <a:lnTo>
                  <a:pt x="1721" y="260"/>
                </a:lnTo>
                <a:lnTo>
                  <a:pt x="1697" y="252"/>
                </a:lnTo>
                <a:lnTo>
                  <a:pt x="1669" y="247"/>
                </a:lnTo>
                <a:lnTo>
                  <a:pt x="1637" y="241"/>
                </a:lnTo>
                <a:lnTo>
                  <a:pt x="1603" y="237"/>
                </a:lnTo>
                <a:lnTo>
                  <a:pt x="1565" y="235"/>
                </a:lnTo>
                <a:lnTo>
                  <a:pt x="1523" y="232"/>
                </a:lnTo>
                <a:lnTo>
                  <a:pt x="1523" y="232"/>
                </a:lnTo>
                <a:lnTo>
                  <a:pt x="1479" y="233"/>
                </a:lnTo>
                <a:lnTo>
                  <a:pt x="1439" y="236"/>
                </a:lnTo>
                <a:lnTo>
                  <a:pt x="1399" y="240"/>
                </a:lnTo>
                <a:lnTo>
                  <a:pt x="1364" y="246"/>
                </a:lnTo>
                <a:lnTo>
                  <a:pt x="1331" y="252"/>
                </a:lnTo>
                <a:lnTo>
                  <a:pt x="1300" y="260"/>
                </a:lnTo>
                <a:lnTo>
                  <a:pt x="1272" y="269"/>
                </a:lnTo>
                <a:lnTo>
                  <a:pt x="1246" y="278"/>
                </a:lnTo>
                <a:lnTo>
                  <a:pt x="1224" y="285"/>
                </a:lnTo>
                <a:lnTo>
                  <a:pt x="1204" y="294"/>
                </a:lnTo>
                <a:lnTo>
                  <a:pt x="1173" y="310"/>
                </a:lnTo>
                <a:lnTo>
                  <a:pt x="1154" y="320"/>
                </a:lnTo>
                <a:lnTo>
                  <a:pt x="1147" y="324"/>
                </a:lnTo>
                <a:lnTo>
                  <a:pt x="1147" y="32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2934E513-51BF-49DA-AE99-316CC4FF8926}"/>
              </a:ext>
            </a:extLst>
          </p:cNvPr>
          <p:cNvSpPr>
            <a:spLocks noEditPoints="1"/>
          </p:cNvSpPr>
          <p:nvPr/>
        </p:nvSpPr>
        <p:spPr bwMode="auto">
          <a:xfrm>
            <a:off x="346691" y="4909933"/>
            <a:ext cx="1796666" cy="733835"/>
          </a:xfrm>
          <a:custGeom>
            <a:avLst/>
            <a:gdLst>
              <a:gd name="T0" fmla="*/ 193 w 1753"/>
              <a:gd name="T1" fmla="*/ 448 h 716"/>
              <a:gd name="T2" fmla="*/ 150 w 1753"/>
              <a:gd name="T3" fmla="*/ 452 h 716"/>
              <a:gd name="T4" fmla="*/ 167 w 1753"/>
              <a:gd name="T5" fmla="*/ 457 h 716"/>
              <a:gd name="T6" fmla="*/ 553 w 1753"/>
              <a:gd name="T7" fmla="*/ 522 h 716"/>
              <a:gd name="T8" fmla="*/ 559 w 1753"/>
              <a:gd name="T9" fmla="*/ 544 h 716"/>
              <a:gd name="T10" fmla="*/ 559 w 1753"/>
              <a:gd name="T11" fmla="*/ 554 h 716"/>
              <a:gd name="T12" fmla="*/ 548 w 1753"/>
              <a:gd name="T13" fmla="*/ 587 h 716"/>
              <a:gd name="T14" fmla="*/ 545 w 1753"/>
              <a:gd name="T15" fmla="*/ 611 h 716"/>
              <a:gd name="T16" fmla="*/ 549 w 1753"/>
              <a:gd name="T17" fmla="*/ 631 h 716"/>
              <a:gd name="T18" fmla="*/ 558 w 1753"/>
              <a:gd name="T19" fmla="*/ 646 h 716"/>
              <a:gd name="T20" fmla="*/ 573 w 1753"/>
              <a:gd name="T21" fmla="*/ 657 h 716"/>
              <a:gd name="T22" fmla="*/ 83 w 1753"/>
              <a:gd name="T23" fmla="*/ 644 h 716"/>
              <a:gd name="T24" fmla="*/ 3 w 1753"/>
              <a:gd name="T25" fmla="*/ 649 h 716"/>
              <a:gd name="T26" fmla="*/ 106 w 1753"/>
              <a:gd name="T27" fmla="*/ 658 h 716"/>
              <a:gd name="T28" fmla="*/ 664 w 1753"/>
              <a:gd name="T29" fmla="*/ 696 h 716"/>
              <a:gd name="T30" fmla="*/ 710 w 1753"/>
              <a:gd name="T31" fmla="*/ 709 h 716"/>
              <a:gd name="T32" fmla="*/ 752 w 1753"/>
              <a:gd name="T33" fmla="*/ 714 h 716"/>
              <a:gd name="T34" fmla="*/ 845 w 1753"/>
              <a:gd name="T35" fmla="*/ 715 h 716"/>
              <a:gd name="T36" fmla="*/ 887 w 1753"/>
              <a:gd name="T37" fmla="*/ 712 h 716"/>
              <a:gd name="T38" fmla="*/ 1715 w 1753"/>
              <a:gd name="T39" fmla="*/ 707 h 716"/>
              <a:gd name="T40" fmla="*/ 1753 w 1753"/>
              <a:gd name="T41" fmla="*/ 705 h 716"/>
              <a:gd name="T42" fmla="*/ 1740 w 1753"/>
              <a:gd name="T43" fmla="*/ 693 h 716"/>
              <a:gd name="T44" fmla="*/ 1713 w 1753"/>
              <a:gd name="T45" fmla="*/ 685 h 716"/>
              <a:gd name="T46" fmla="*/ 925 w 1753"/>
              <a:gd name="T47" fmla="*/ 676 h 716"/>
              <a:gd name="T48" fmla="*/ 922 w 1753"/>
              <a:gd name="T49" fmla="*/ 631 h 716"/>
              <a:gd name="T50" fmla="*/ 916 w 1753"/>
              <a:gd name="T51" fmla="*/ 603 h 716"/>
              <a:gd name="T52" fmla="*/ 908 w 1753"/>
              <a:gd name="T53" fmla="*/ 589 h 716"/>
              <a:gd name="T54" fmla="*/ 900 w 1753"/>
              <a:gd name="T55" fmla="*/ 566 h 716"/>
              <a:gd name="T56" fmla="*/ 892 w 1753"/>
              <a:gd name="T57" fmla="*/ 542 h 716"/>
              <a:gd name="T58" fmla="*/ 877 w 1753"/>
              <a:gd name="T59" fmla="*/ 528 h 716"/>
              <a:gd name="T60" fmla="*/ 859 w 1753"/>
              <a:gd name="T61" fmla="*/ 523 h 716"/>
              <a:gd name="T62" fmla="*/ 842 w 1753"/>
              <a:gd name="T63" fmla="*/ 524 h 716"/>
              <a:gd name="T64" fmla="*/ 826 w 1753"/>
              <a:gd name="T65" fmla="*/ 535 h 716"/>
              <a:gd name="T66" fmla="*/ 807 w 1753"/>
              <a:gd name="T67" fmla="*/ 544 h 716"/>
              <a:gd name="T68" fmla="*/ 738 w 1753"/>
              <a:gd name="T69" fmla="*/ 510 h 716"/>
              <a:gd name="T70" fmla="*/ 986 w 1753"/>
              <a:gd name="T71" fmla="*/ 450 h 716"/>
              <a:gd name="T72" fmla="*/ 994 w 1753"/>
              <a:gd name="T73" fmla="*/ 443 h 716"/>
              <a:gd name="T74" fmla="*/ 991 w 1753"/>
              <a:gd name="T75" fmla="*/ 439 h 716"/>
              <a:gd name="T76" fmla="*/ 717 w 1753"/>
              <a:gd name="T77" fmla="*/ 491 h 716"/>
              <a:gd name="T78" fmla="*/ 709 w 1753"/>
              <a:gd name="T79" fmla="*/ 486 h 716"/>
              <a:gd name="T80" fmla="*/ 699 w 1753"/>
              <a:gd name="T81" fmla="*/ 471 h 716"/>
              <a:gd name="T82" fmla="*/ 658 w 1753"/>
              <a:gd name="T83" fmla="*/ 270 h 716"/>
              <a:gd name="T84" fmla="*/ 619 w 1753"/>
              <a:gd name="T85" fmla="*/ 72 h 716"/>
              <a:gd name="T86" fmla="*/ 611 w 1753"/>
              <a:gd name="T87" fmla="*/ 51 h 716"/>
              <a:gd name="T88" fmla="*/ 584 w 1753"/>
              <a:gd name="T89" fmla="*/ 19 h 716"/>
              <a:gd name="T90" fmla="*/ 568 w 1753"/>
              <a:gd name="T91" fmla="*/ 2 h 716"/>
              <a:gd name="T92" fmla="*/ 564 w 1753"/>
              <a:gd name="T93" fmla="*/ 0 h 716"/>
              <a:gd name="T94" fmla="*/ 563 w 1753"/>
              <a:gd name="T95" fmla="*/ 1 h 716"/>
              <a:gd name="T96" fmla="*/ 590 w 1753"/>
              <a:gd name="T97" fmla="*/ 451 h 716"/>
              <a:gd name="T98" fmla="*/ 586 w 1753"/>
              <a:gd name="T99" fmla="*/ 481 h 716"/>
              <a:gd name="T100" fmla="*/ 577 w 1753"/>
              <a:gd name="T101" fmla="*/ 489 h 716"/>
              <a:gd name="T102" fmla="*/ 570 w 1753"/>
              <a:gd name="T103" fmla="*/ 491 h 716"/>
              <a:gd name="T104" fmla="*/ 551 w 1753"/>
              <a:gd name="T105" fmla="*/ 498 h 716"/>
              <a:gd name="T106" fmla="*/ 567 w 1753"/>
              <a:gd name="T107" fmla="*/ 665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53" h="716">
                <a:moveTo>
                  <a:pt x="551" y="498"/>
                </a:moveTo>
                <a:lnTo>
                  <a:pt x="193" y="448"/>
                </a:lnTo>
                <a:lnTo>
                  <a:pt x="193" y="448"/>
                </a:lnTo>
                <a:lnTo>
                  <a:pt x="170" y="450"/>
                </a:lnTo>
                <a:lnTo>
                  <a:pt x="155" y="451"/>
                </a:lnTo>
                <a:lnTo>
                  <a:pt x="150" y="452"/>
                </a:lnTo>
                <a:lnTo>
                  <a:pt x="149" y="453"/>
                </a:lnTo>
                <a:lnTo>
                  <a:pt x="149" y="453"/>
                </a:lnTo>
                <a:lnTo>
                  <a:pt x="167" y="457"/>
                </a:lnTo>
                <a:lnTo>
                  <a:pt x="212" y="465"/>
                </a:lnTo>
                <a:lnTo>
                  <a:pt x="351" y="489"/>
                </a:lnTo>
                <a:lnTo>
                  <a:pt x="553" y="522"/>
                </a:lnTo>
                <a:lnTo>
                  <a:pt x="553" y="522"/>
                </a:lnTo>
                <a:lnTo>
                  <a:pt x="557" y="533"/>
                </a:lnTo>
                <a:lnTo>
                  <a:pt x="559" y="544"/>
                </a:lnTo>
                <a:lnTo>
                  <a:pt x="559" y="549"/>
                </a:lnTo>
                <a:lnTo>
                  <a:pt x="559" y="554"/>
                </a:lnTo>
                <a:lnTo>
                  <a:pt x="559" y="554"/>
                </a:lnTo>
                <a:lnTo>
                  <a:pt x="557" y="564"/>
                </a:lnTo>
                <a:lnTo>
                  <a:pt x="553" y="574"/>
                </a:lnTo>
                <a:lnTo>
                  <a:pt x="548" y="587"/>
                </a:lnTo>
                <a:lnTo>
                  <a:pt x="545" y="602"/>
                </a:lnTo>
                <a:lnTo>
                  <a:pt x="545" y="602"/>
                </a:lnTo>
                <a:lnTo>
                  <a:pt x="545" y="611"/>
                </a:lnTo>
                <a:lnTo>
                  <a:pt x="546" y="618"/>
                </a:lnTo>
                <a:lnTo>
                  <a:pt x="548" y="626"/>
                </a:lnTo>
                <a:lnTo>
                  <a:pt x="549" y="631"/>
                </a:lnTo>
                <a:lnTo>
                  <a:pt x="554" y="641"/>
                </a:lnTo>
                <a:lnTo>
                  <a:pt x="558" y="646"/>
                </a:lnTo>
                <a:lnTo>
                  <a:pt x="558" y="646"/>
                </a:lnTo>
                <a:lnTo>
                  <a:pt x="562" y="650"/>
                </a:lnTo>
                <a:lnTo>
                  <a:pt x="568" y="653"/>
                </a:lnTo>
                <a:lnTo>
                  <a:pt x="573" y="657"/>
                </a:lnTo>
                <a:lnTo>
                  <a:pt x="554" y="664"/>
                </a:lnTo>
                <a:lnTo>
                  <a:pt x="83" y="644"/>
                </a:lnTo>
                <a:lnTo>
                  <a:pt x="83" y="644"/>
                </a:lnTo>
                <a:lnTo>
                  <a:pt x="39" y="646"/>
                </a:lnTo>
                <a:lnTo>
                  <a:pt x="12" y="649"/>
                </a:lnTo>
                <a:lnTo>
                  <a:pt x="3" y="649"/>
                </a:lnTo>
                <a:lnTo>
                  <a:pt x="0" y="650"/>
                </a:lnTo>
                <a:lnTo>
                  <a:pt x="0" y="650"/>
                </a:lnTo>
                <a:lnTo>
                  <a:pt x="106" y="658"/>
                </a:lnTo>
                <a:lnTo>
                  <a:pt x="334" y="674"/>
                </a:lnTo>
                <a:lnTo>
                  <a:pt x="664" y="696"/>
                </a:lnTo>
                <a:lnTo>
                  <a:pt x="664" y="696"/>
                </a:lnTo>
                <a:lnTo>
                  <a:pt x="668" y="699"/>
                </a:lnTo>
                <a:lnTo>
                  <a:pt x="684" y="704"/>
                </a:lnTo>
                <a:lnTo>
                  <a:pt x="710" y="709"/>
                </a:lnTo>
                <a:lnTo>
                  <a:pt x="729" y="711"/>
                </a:lnTo>
                <a:lnTo>
                  <a:pt x="752" y="714"/>
                </a:lnTo>
                <a:lnTo>
                  <a:pt x="752" y="714"/>
                </a:lnTo>
                <a:lnTo>
                  <a:pt x="778" y="715"/>
                </a:lnTo>
                <a:lnTo>
                  <a:pt x="802" y="716"/>
                </a:lnTo>
                <a:lnTo>
                  <a:pt x="845" y="715"/>
                </a:lnTo>
                <a:lnTo>
                  <a:pt x="875" y="714"/>
                </a:lnTo>
                <a:lnTo>
                  <a:pt x="887" y="712"/>
                </a:lnTo>
                <a:lnTo>
                  <a:pt x="887" y="712"/>
                </a:lnTo>
                <a:lnTo>
                  <a:pt x="1319" y="711"/>
                </a:lnTo>
                <a:lnTo>
                  <a:pt x="1617" y="709"/>
                </a:lnTo>
                <a:lnTo>
                  <a:pt x="1715" y="707"/>
                </a:lnTo>
                <a:lnTo>
                  <a:pt x="1743" y="706"/>
                </a:lnTo>
                <a:lnTo>
                  <a:pt x="1753" y="705"/>
                </a:lnTo>
                <a:lnTo>
                  <a:pt x="1753" y="705"/>
                </a:lnTo>
                <a:lnTo>
                  <a:pt x="1753" y="704"/>
                </a:lnTo>
                <a:lnTo>
                  <a:pt x="1751" y="700"/>
                </a:lnTo>
                <a:lnTo>
                  <a:pt x="1740" y="693"/>
                </a:lnTo>
                <a:lnTo>
                  <a:pt x="1727" y="687"/>
                </a:lnTo>
                <a:lnTo>
                  <a:pt x="1719" y="686"/>
                </a:lnTo>
                <a:lnTo>
                  <a:pt x="1713" y="685"/>
                </a:lnTo>
                <a:lnTo>
                  <a:pt x="1713" y="685"/>
                </a:lnTo>
                <a:lnTo>
                  <a:pt x="925" y="676"/>
                </a:lnTo>
                <a:lnTo>
                  <a:pt x="925" y="676"/>
                </a:lnTo>
                <a:lnTo>
                  <a:pt x="925" y="662"/>
                </a:lnTo>
                <a:lnTo>
                  <a:pt x="925" y="648"/>
                </a:lnTo>
                <a:lnTo>
                  <a:pt x="922" y="631"/>
                </a:lnTo>
                <a:lnTo>
                  <a:pt x="922" y="631"/>
                </a:lnTo>
                <a:lnTo>
                  <a:pt x="920" y="616"/>
                </a:lnTo>
                <a:lnTo>
                  <a:pt x="916" y="603"/>
                </a:lnTo>
                <a:lnTo>
                  <a:pt x="911" y="594"/>
                </a:lnTo>
                <a:lnTo>
                  <a:pt x="908" y="589"/>
                </a:lnTo>
                <a:lnTo>
                  <a:pt x="908" y="589"/>
                </a:lnTo>
                <a:lnTo>
                  <a:pt x="902" y="583"/>
                </a:lnTo>
                <a:lnTo>
                  <a:pt x="902" y="583"/>
                </a:lnTo>
                <a:lnTo>
                  <a:pt x="900" y="566"/>
                </a:lnTo>
                <a:lnTo>
                  <a:pt x="896" y="552"/>
                </a:lnTo>
                <a:lnTo>
                  <a:pt x="894" y="547"/>
                </a:lnTo>
                <a:lnTo>
                  <a:pt x="892" y="542"/>
                </a:lnTo>
                <a:lnTo>
                  <a:pt x="892" y="542"/>
                </a:lnTo>
                <a:lnTo>
                  <a:pt x="886" y="535"/>
                </a:lnTo>
                <a:lnTo>
                  <a:pt x="877" y="528"/>
                </a:lnTo>
                <a:lnTo>
                  <a:pt x="872" y="526"/>
                </a:lnTo>
                <a:lnTo>
                  <a:pt x="865" y="524"/>
                </a:lnTo>
                <a:lnTo>
                  <a:pt x="859" y="523"/>
                </a:lnTo>
                <a:lnTo>
                  <a:pt x="850" y="523"/>
                </a:lnTo>
                <a:lnTo>
                  <a:pt x="850" y="523"/>
                </a:lnTo>
                <a:lnTo>
                  <a:pt x="842" y="524"/>
                </a:lnTo>
                <a:lnTo>
                  <a:pt x="836" y="527"/>
                </a:lnTo>
                <a:lnTo>
                  <a:pt x="831" y="531"/>
                </a:lnTo>
                <a:lnTo>
                  <a:pt x="826" y="535"/>
                </a:lnTo>
                <a:lnTo>
                  <a:pt x="821" y="542"/>
                </a:lnTo>
                <a:lnTo>
                  <a:pt x="818" y="546"/>
                </a:lnTo>
                <a:lnTo>
                  <a:pt x="807" y="544"/>
                </a:lnTo>
                <a:lnTo>
                  <a:pt x="795" y="538"/>
                </a:lnTo>
                <a:lnTo>
                  <a:pt x="771" y="536"/>
                </a:lnTo>
                <a:lnTo>
                  <a:pt x="738" y="510"/>
                </a:lnTo>
                <a:lnTo>
                  <a:pt x="978" y="453"/>
                </a:lnTo>
                <a:lnTo>
                  <a:pt x="978" y="453"/>
                </a:lnTo>
                <a:lnTo>
                  <a:pt x="986" y="450"/>
                </a:lnTo>
                <a:lnTo>
                  <a:pt x="991" y="447"/>
                </a:lnTo>
                <a:lnTo>
                  <a:pt x="994" y="444"/>
                </a:lnTo>
                <a:lnTo>
                  <a:pt x="994" y="443"/>
                </a:lnTo>
                <a:lnTo>
                  <a:pt x="994" y="443"/>
                </a:lnTo>
                <a:lnTo>
                  <a:pt x="994" y="441"/>
                </a:lnTo>
                <a:lnTo>
                  <a:pt x="991" y="439"/>
                </a:lnTo>
                <a:lnTo>
                  <a:pt x="985" y="438"/>
                </a:lnTo>
                <a:lnTo>
                  <a:pt x="976" y="438"/>
                </a:lnTo>
                <a:lnTo>
                  <a:pt x="717" y="491"/>
                </a:lnTo>
                <a:lnTo>
                  <a:pt x="717" y="491"/>
                </a:lnTo>
                <a:lnTo>
                  <a:pt x="715" y="490"/>
                </a:lnTo>
                <a:lnTo>
                  <a:pt x="709" y="486"/>
                </a:lnTo>
                <a:lnTo>
                  <a:pt x="704" y="480"/>
                </a:lnTo>
                <a:lnTo>
                  <a:pt x="700" y="476"/>
                </a:lnTo>
                <a:lnTo>
                  <a:pt x="699" y="471"/>
                </a:lnTo>
                <a:lnTo>
                  <a:pt x="699" y="471"/>
                </a:lnTo>
                <a:lnTo>
                  <a:pt x="684" y="404"/>
                </a:lnTo>
                <a:lnTo>
                  <a:pt x="658" y="270"/>
                </a:lnTo>
                <a:lnTo>
                  <a:pt x="621" y="81"/>
                </a:lnTo>
                <a:lnTo>
                  <a:pt x="621" y="81"/>
                </a:lnTo>
                <a:lnTo>
                  <a:pt x="619" y="72"/>
                </a:lnTo>
                <a:lnTo>
                  <a:pt x="614" y="54"/>
                </a:lnTo>
                <a:lnTo>
                  <a:pt x="614" y="54"/>
                </a:lnTo>
                <a:lnTo>
                  <a:pt x="611" y="51"/>
                </a:lnTo>
                <a:lnTo>
                  <a:pt x="607" y="44"/>
                </a:lnTo>
                <a:lnTo>
                  <a:pt x="597" y="33"/>
                </a:lnTo>
                <a:lnTo>
                  <a:pt x="584" y="19"/>
                </a:lnTo>
                <a:lnTo>
                  <a:pt x="584" y="19"/>
                </a:lnTo>
                <a:lnTo>
                  <a:pt x="576" y="9"/>
                </a:lnTo>
                <a:lnTo>
                  <a:pt x="568" y="2"/>
                </a:lnTo>
                <a:lnTo>
                  <a:pt x="567" y="0"/>
                </a:lnTo>
                <a:lnTo>
                  <a:pt x="564" y="0"/>
                </a:lnTo>
                <a:lnTo>
                  <a:pt x="564" y="0"/>
                </a:lnTo>
                <a:lnTo>
                  <a:pt x="563" y="1"/>
                </a:lnTo>
                <a:lnTo>
                  <a:pt x="563" y="1"/>
                </a:lnTo>
                <a:lnTo>
                  <a:pt x="563" y="1"/>
                </a:lnTo>
                <a:lnTo>
                  <a:pt x="563" y="1"/>
                </a:lnTo>
                <a:lnTo>
                  <a:pt x="590" y="451"/>
                </a:lnTo>
                <a:lnTo>
                  <a:pt x="590" y="451"/>
                </a:lnTo>
                <a:lnTo>
                  <a:pt x="590" y="466"/>
                </a:lnTo>
                <a:lnTo>
                  <a:pt x="587" y="477"/>
                </a:lnTo>
                <a:lnTo>
                  <a:pt x="586" y="481"/>
                </a:lnTo>
                <a:lnTo>
                  <a:pt x="584" y="484"/>
                </a:lnTo>
                <a:lnTo>
                  <a:pt x="584" y="484"/>
                </a:lnTo>
                <a:lnTo>
                  <a:pt x="577" y="489"/>
                </a:lnTo>
                <a:lnTo>
                  <a:pt x="573" y="490"/>
                </a:lnTo>
                <a:lnTo>
                  <a:pt x="570" y="491"/>
                </a:lnTo>
                <a:lnTo>
                  <a:pt x="570" y="491"/>
                </a:lnTo>
                <a:lnTo>
                  <a:pt x="546" y="490"/>
                </a:lnTo>
                <a:lnTo>
                  <a:pt x="543" y="490"/>
                </a:lnTo>
                <a:lnTo>
                  <a:pt x="551" y="498"/>
                </a:lnTo>
                <a:close/>
                <a:moveTo>
                  <a:pt x="581" y="659"/>
                </a:moveTo>
                <a:lnTo>
                  <a:pt x="596" y="667"/>
                </a:lnTo>
                <a:lnTo>
                  <a:pt x="567" y="665"/>
                </a:lnTo>
                <a:lnTo>
                  <a:pt x="581" y="65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31715CD2-AE72-4A0D-8A2B-B81C6E08ABE8}"/>
              </a:ext>
            </a:extLst>
          </p:cNvPr>
          <p:cNvSpPr>
            <a:spLocks/>
          </p:cNvSpPr>
          <p:nvPr/>
        </p:nvSpPr>
        <p:spPr bwMode="auto">
          <a:xfrm>
            <a:off x="2173955" y="5187885"/>
            <a:ext cx="1732593" cy="455883"/>
          </a:xfrm>
          <a:custGeom>
            <a:avLst/>
            <a:gdLst>
              <a:gd name="T0" fmla="*/ 868 w 2896"/>
              <a:gd name="T1" fmla="*/ 508 h 762"/>
              <a:gd name="T2" fmla="*/ 849 w 2896"/>
              <a:gd name="T3" fmla="*/ 514 h 762"/>
              <a:gd name="T4" fmla="*/ 1269 w 2896"/>
              <a:gd name="T5" fmla="*/ 518 h 762"/>
              <a:gd name="T6" fmla="*/ 1255 w 2896"/>
              <a:gd name="T7" fmla="*/ 552 h 762"/>
              <a:gd name="T8" fmla="*/ 1231 w 2896"/>
              <a:gd name="T9" fmla="*/ 604 h 762"/>
              <a:gd name="T10" fmla="*/ 347 w 2896"/>
              <a:gd name="T11" fmla="*/ 616 h 762"/>
              <a:gd name="T12" fmla="*/ 337 w 2896"/>
              <a:gd name="T13" fmla="*/ 594 h 762"/>
              <a:gd name="T14" fmla="*/ 301 w 2896"/>
              <a:gd name="T15" fmla="*/ 566 h 762"/>
              <a:gd name="T16" fmla="*/ 255 w 2896"/>
              <a:gd name="T17" fmla="*/ 560 h 762"/>
              <a:gd name="T18" fmla="*/ 182 w 2896"/>
              <a:gd name="T19" fmla="*/ 569 h 762"/>
              <a:gd name="T20" fmla="*/ 152 w 2896"/>
              <a:gd name="T21" fmla="*/ 580 h 762"/>
              <a:gd name="T22" fmla="*/ 128 w 2896"/>
              <a:gd name="T23" fmla="*/ 617 h 762"/>
              <a:gd name="T24" fmla="*/ 11 w 2896"/>
              <a:gd name="T25" fmla="*/ 629 h 762"/>
              <a:gd name="T26" fmla="*/ 1 w 2896"/>
              <a:gd name="T27" fmla="*/ 635 h 762"/>
              <a:gd name="T28" fmla="*/ 122 w 2896"/>
              <a:gd name="T29" fmla="*/ 643 h 762"/>
              <a:gd name="T30" fmla="*/ 132 w 2896"/>
              <a:gd name="T31" fmla="*/ 663 h 762"/>
              <a:gd name="T32" fmla="*/ 161 w 2896"/>
              <a:gd name="T33" fmla="*/ 686 h 762"/>
              <a:gd name="T34" fmla="*/ 202 w 2896"/>
              <a:gd name="T35" fmla="*/ 693 h 762"/>
              <a:gd name="T36" fmla="*/ 295 w 2896"/>
              <a:gd name="T37" fmla="*/ 684 h 762"/>
              <a:gd name="T38" fmla="*/ 473 w 2896"/>
              <a:gd name="T39" fmla="*/ 659 h 762"/>
              <a:gd name="T40" fmla="*/ 1188 w 2896"/>
              <a:gd name="T41" fmla="*/ 705 h 762"/>
              <a:gd name="T42" fmla="*/ 1273 w 2896"/>
              <a:gd name="T43" fmla="*/ 719 h 762"/>
              <a:gd name="T44" fmla="*/ 1334 w 2896"/>
              <a:gd name="T45" fmla="*/ 731 h 762"/>
              <a:gd name="T46" fmla="*/ 1381 w 2896"/>
              <a:gd name="T47" fmla="*/ 756 h 762"/>
              <a:gd name="T48" fmla="*/ 1425 w 2896"/>
              <a:gd name="T49" fmla="*/ 762 h 762"/>
              <a:gd name="T50" fmla="*/ 1472 w 2896"/>
              <a:gd name="T51" fmla="*/ 747 h 762"/>
              <a:gd name="T52" fmla="*/ 1526 w 2896"/>
              <a:gd name="T53" fmla="*/ 712 h 762"/>
              <a:gd name="T54" fmla="*/ 1626 w 2896"/>
              <a:gd name="T55" fmla="*/ 697 h 762"/>
              <a:gd name="T56" fmla="*/ 2442 w 2896"/>
              <a:gd name="T57" fmla="*/ 635 h 762"/>
              <a:gd name="T58" fmla="*/ 2464 w 2896"/>
              <a:gd name="T59" fmla="*/ 654 h 762"/>
              <a:gd name="T60" fmla="*/ 2509 w 2896"/>
              <a:gd name="T61" fmla="*/ 668 h 762"/>
              <a:gd name="T62" fmla="*/ 2578 w 2896"/>
              <a:gd name="T63" fmla="*/ 676 h 762"/>
              <a:gd name="T64" fmla="*/ 2665 w 2896"/>
              <a:gd name="T65" fmla="*/ 677 h 762"/>
              <a:gd name="T66" fmla="*/ 2693 w 2896"/>
              <a:gd name="T67" fmla="*/ 670 h 762"/>
              <a:gd name="T68" fmla="*/ 2730 w 2896"/>
              <a:gd name="T69" fmla="*/ 644 h 762"/>
              <a:gd name="T70" fmla="*/ 2856 w 2896"/>
              <a:gd name="T71" fmla="*/ 621 h 762"/>
              <a:gd name="T72" fmla="*/ 2896 w 2896"/>
              <a:gd name="T73" fmla="*/ 613 h 762"/>
              <a:gd name="T74" fmla="*/ 2858 w 2896"/>
              <a:gd name="T75" fmla="*/ 609 h 762"/>
              <a:gd name="T76" fmla="*/ 2757 w 2896"/>
              <a:gd name="T77" fmla="*/ 602 h 762"/>
              <a:gd name="T78" fmla="*/ 2691 w 2896"/>
              <a:gd name="T79" fmla="*/ 560 h 762"/>
              <a:gd name="T80" fmla="*/ 2642 w 2896"/>
              <a:gd name="T81" fmla="*/ 550 h 762"/>
              <a:gd name="T82" fmla="*/ 2513 w 2896"/>
              <a:gd name="T83" fmla="*/ 547 h 762"/>
              <a:gd name="T84" fmla="*/ 2444 w 2896"/>
              <a:gd name="T85" fmla="*/ 570 h 762"/>
              <a:gd name="T86" fmla="*/ 2433 w 2896"/>
              <a:gd name="T87" fmla="*/ 582 h 762"/>
              <a:gd name="T88" fmla="*/ 1578 w 2896"/>
              <a:gd name="T89" fmla="*/ 632 h 762"/>
              <a:gd name="T90" fmla="*/ 1568 w 2896"/>
              <a:gd name="T91" fmla="*/ 609 h 762"/>
              <a:gd name="T92" fmla="*/ 1564 w 2896"/>
              <a:gd name="T93" fmla="*/ 576 h 762"/>
              <a:gd name="T94" fmla="*/ 2006 w 2896"/>
              <a:gd name="T95" fmla="*/ 508 h 762"/>
              <a:gd name="T96" fmla="*/ 2021 w 2896"/>
              <a:gd name="T97" fmla="*/ 493 h 762"/>
              <a:gd name="T98" fmla="*/ 1516 w 2896"/>
              <a:gd name="T99" fmla="*/ 488 h 762"/>
              <a:gd name="T100" fmla="*/ 1486 w 2896"/>
              <a:gd name="T101" fmla="*/ 474 h 762"/>
              <a:gd name="T102" fmla="*/ 1457 w 2896"/>
              <a:gd name="T103" fmla="*/ 31 h 762"/>
              <a:gd name="T104" fmla="*/ 1452 w 2896"/>
              <a:gd name="T105" fmla="*/ 0 h 762"/>
              <a:gd name="T106" fmla="*/ 1447 w 2896"/>
              <a:gd name="T107" fmla="*/ 16 h 762"/>
              <a:gd name="T108" fmla="*/ 1438 w 2896"/>
              <a:gd name="T109" fmla="*/ 223 h 762"/>
              <a:gd name="T110" fmla="*/ 1418 w 2896"/>
              <a:gd name="T111" fmla="*/ 396 h 762"/>
              <a:gd name="T112" fmla="*/ 1381 w 2896"/>
              <a:gd name="T113" fmla="*/ 385 h 762"/>
              <a:gd name="T114" fmla="*/ 1347 w 2896"/>
              <a:gd name="T115" fmla="*/ 391 h 762"/>
              <a:gd name="T116" fmla="*/ 1314 w 2896"/>
              <a:gd name="T117" fmla="*/ 416 h 762"/>
              <a:gd name="T118" fmla="*/ 1301 w 2896"/>
              <a:gd name="T119" fmla="*/ 446 h 762"/>
              <a:gd name="T120" fmla="*/ 1292 w 2896"/>
              <a:gd name="T121" fmla="*/ 493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896" h="762">
                <a:moveTo>
                  <a:pt x="1292" y="493"/>
                </a:moveTo>
                <a:lnTo>
                  <a:pt x="889" y="504"/>
                </a:lnTo>
                <a:lnTo>
                  <a:pt x="889" y="504"/>
                </a:lnTo>
                <a:lnTo>
                  <a:pt x="868" y="508"/>
                </a:lnTo>
                <a:lnTo>
                  <a:pt x="854" y="512"/>
                </a:lnTo>
                <a:lnTo>
                  <a:pt x="850" y="513"/>
                </a:lnTo>
                <a:lnTo>
                  <a:pt x="849" y="514"/>
                </a:lnTo>
                <a:lnTo>
                  <a:pt x="849" y="514"/>
                </a:lnTo>
                <a:lnTo>
                  <a:pt x="868" y="515"/>
                </a:lnTo>
                <a:lnTo>
                  <a:pt x="916" y="517"/>
                </a:lnTo>
                <a:lnTo>
                  <a:pt x="1059" y="517"/>
                </a:lnTo>
                <a:lnTo>
                  <a:pt x="1269" y="518"/>
                </a:lnTo>
                <a:lnTo>
                  <a:pt x="1269" y="518"/>
                </a:lnTo>
                <a:lnTo>
                  <a:pt x="1264" y="528"/>
                </a:lnTo>
                <a:lnTo>
                  <a:pt x="1255" y="552"/>
                </a:lnTo>
                <a:lnTo>
                  <a:pt x="1255" y="552"/>
                </a:lnTo>
                <a:lnTo>
                  <a:pt x="1244" y="592"/>
                </a:lnTo>
                <a:lnTo>
                  <a:pt x="1244" y="592"/>
                </a:lnTo>
                <a:lnTo>
                  <a:pt x="1237" y="598"/>
                </a:lnTo>
                <a:lnTo>
                  <a:pt x="1231" y="604"/>
                </a:lnTo>
                <a:lnTo>
                  <a:pt x="1226" y="612"/>
                </a:lnTo>
                <a:lnTo>
                  <a:pt x="1226" y="612"/>
                </a:lnTo>
                <a:lnTo>
                  <a:pt x="1214" y="634"/>
                </a:lnTo>
                <a:lnTo>
                  <a:pt x="347" y="616"/>
                </a:lnTo>
                <a:lnTo>
                  <a:pt x="347" y="616"/>
                </a:lnTo>
                <a:lnTo>
                  <a:pt x="344" y="608"/>
                </a:lnTo>
                <a:lnTo>
                  <a:pt x="342" y="602"/>
                </a:lnTo>
                <a:lnTo>
                  <a:pt x="337" y="594"/>
                </a:lnTo>
                <a:lnTo>
                  <a:pt x="329" y="585"/>
                </a:lnTo>
                <a:lnTo>
                  <a:pt x="320" y="576"/>
                </a:lnTo>
                <a:lnTo>
                  <a:pt x="307" y="569"/>
                </a:lnTo>
                <a:lnTo>
                  <a:pt x="301" y="566"/>
                </a:lnTo>
                <a:lnTo>
                  <a:pt x="293" y="564"/>
                </a:lnTo>
                <a:lnTo>
                  <a:pt x="293" y="564"/>
                </a:lnTo>
                <a:lnTo>
                  <a:pt x="276" y="561"/>
                </a:lnTo>
                <a:lnTo>
                  <a:pt x="255" y="560"/>
                </a:lnTo>
                <a:lnTo>
                  <a:pt x="236" y="561"/>
                </a:lnTo>
                <a:lnTo>
                  <a:pt x="216" y="562"/>
                </a:lnTo>
                <a:lnTo>
                  <a:pt x="198" y="565"/>
                </a:lnTo>
                <a:lnTo>
                  <a:pt x="182" y="569"/>
                </a:lnTo>
                <a:lnTo>
                  <a:pt x="168" y="573"/>
                </a:lnTo>
                <a:lnTo>
                  <a:pt x="159" y="576"/>
                </a:lnTo>
                <a:lnTo>
                  <a:pt x="159" y="576"/>
                </a:lnTo>
                <a:lnTo>
                  <a:pt x="152" y="580"/>
                </a:lnTo>
                <a:lnTo>
                  <a:pt x="146" y="588"/>
                </a:lnTo>
                <a:lnTo>
                  <a:pt x="141" y="596"/>
                </a:lnTo>
                <a:lnTo>
                  <a:pt x="136" y="603"/>
                </a:lnTo>
                <a:lnTo>
                  <a:pt x="128" y="617"/>
                </a:lnTo>
                <a:lnTo>
                  <a:pt x="124" y="623"/>
                </a:lnTo>
                <a:lnTo>
                  <a:pt x="29" y="623"/>
                </a:lnTo>
                <a:lnTo>
                  <a:pt x="29" y="623"/>
                </a:lnTo>
                <a:lnTo>
                  <a:pt x="11" y="629"/>
                </a:lnTo>
                <a:lnTo>
                  <a:pt x="1" y="632"/>
                </a:lnTo>
                <a:lnTo>
                  <a:pt x="0" y="634"/>
                </a:lnTo>
                <a:lnTo>
                  <a:pt x="1" y="635"/>
                </a:lnTo>
                <a:lnTo>
                  <a:pt x="1" y="635"/>
                </a:lnTo>
                <a:lnTo>
                  <a:pt x="25" y="637"/>
                </a:lnTo>
                <a:lnTo>
                  <a:pt x="66" y="640"/>
                </a:lnTo>
                <a:lnTo>
                  <a:pt x="122" y="643"/>
                </a:lnTo>
                <a:lnTo>
                  <a:pt x="122" y="643"/>
                </a:lnTo>
                <a:lnTo>
                  <a:pt x="123" y="646"/>
                </a:lnTo>
                <a:lnTo>
                  <a:pt x="124" y="651"/>
                </a:lnTo>
                <a:lnTo>
                  <a:pt x="127" y="657"/>
                </a:lnTo>
                <a:lnTo>
                  <a:pt x="132" y="663"/>
                </a:lnTo>
                <a:lnTo>
                  <a:pt x="140" y="670"/>
                </a:lnTo>
                <a:lnTo>
                  <a:pt x="149" y="678"/>
                </a:lnTo>
                <a:lnTo>
                  <a:pt x="161" y="686"/>
                </a:lnTo>
                <a:lnTo>
                  <a:pt x="161" y="686"/>
                </a:lnTo>
                <a:lnTo>
                  <a:pt x="170" y="690"/>
                </a:lnTo>
                <a:lnTo>
                  <a:pt x="179" y="692"/>
                </a:lnTo>
                <a:lnTo>
                  <a:pt x="191" y="693"/>
                </a:lnTo>
                <a:lnTo>
                  <a:pt x="202" y="693"/>
                </a:lnTo>
                <a:lnTo>
                  <a:pt x="226" y="693"/>
                </a:lnTo>
                <a:lnTo>
                  <a:pt x="252" y="691"/>
                </a:lnTo>
                <a:lnTo>
                  <a:pt x="276" y="688"/>
                </a:lnTo>
                <a:lnTo>
                  <a:pt x="295" y="684"/>
                </a:lnTo>
                <a:lnTo>
                  <a:pt x="312" y="681"/>
                </a:lnTo>
                <a:lnTo>
                  <a:pt x="339" y="651"/>
                </a:lnTo>
                <a:lnTo>
                  <a:pt x="339" y="651"/>
                </a:lnTo>
                <a:lnTo>
                  <a:pt x="473" y="659"/>
                </a:lnTo>
                <a:lnTo>
                  <a:pt x="772" y="677"/>
                </a:lnTo>
                <a:lnTo>
                  <a:pt x="934" y="687"/>
                </a:lnTo>
                <a:lnTo>
                  <a:pt x="1080" y="696"/>
                </a:lnTo>
                <a:lnTo>
                  <a:pt x="1188" y="705"/>
                </a:lnTo>
                <a:lnTo>
                  <a:pt x="1222" y="709"/>
                </a:lnTo>
                <a:lnTo>
                  <a:pt x="1240" y="711"/>
                </a:lnTo>
                <a:lnTo>
                  <a:pt x="1240" y="711"/>
                </a:lnTo>
                <a:lnTo>
                  <a:pt x="1273" y="719"/>
                </a:lnTo>
                <a:lnTo>
                  <a:pt x="1301" y="724"/>
                </a:lnTo>
                <a:lnTo>
                  <a:pt x="1326" y="726"/>
                </a:lnTo>
                <a:lnTo>
                  <a:pt x="1326" y="726"/>
                </a:lnTo>
                <a:lnTo>
                  <a:pt x="1334" y="731"/>
                </a:lnTo>
                <a:lnTo>
                  <a:pt x="1341" y="737"/>
                </a:lnTo>
                <a:lnTo>
                  <a:pt x="1353" y="743"/>
                </a:lnTo>
                <a:lnTo>
                  <a:pt x="1366" y="749"/>
                </a:lnTo>
                <a:lnTo>
                  <a:pt x="1381" y="756"/>
                </a:lnTo>
                <a:lnTo>
                  <a:pt x="1397" y="759"/>
                </a:lnTo>
                <a:lnTo>
                  <a:pt x="1415" y="762"/>
                </a:lnTo>
                <a:lnTo>
                  <a:pt x="1415" y="762"/>
                </a:lnTo>
                <a:lnTo>
                  <a:pt x="1425" y="762"/>
                </a:lnTo>
                <a:lnTo>
                  <a:pt x="1434" y="761"/>
                </a:lnTo>
                <a:lnTo>
                  <a:pt x="1444" y="758"/>
                </a:lnTo>
                <a:lnTo>
                  <a:pt x="1453" y="756"/>
                </a:lnTo>
                <a:lnTo>
                  <a:pt x="1472" y="747"/>
                </a:lnTo>
                <a:lnTo>
                  <a:pt x="1489" y="738"/>
                </a:lnTo>
                <a:lnTo>
                  <a:pt x="1504" y="729"/>
                </a:lnTo>
                <a:lnTo>
                  <a:pt x="1516" y="720"/>
                </a:lnTo>
                <a:lnTo>
                  <a:pt x="1526" y="712"/>
                </a:lnTo>
                <a:lnTo>
                  <a:pt x="1526" y="712"/>
                </a:lnTo>
                <a:lnTo>
                  <a:pt x="1554" y="707"/>
                </a:lnTo>
                <a:lnTo>
                  <a:pt x="1585" y="702"/>
                </a:lnTo>
                <a:lnTo>
                  <a:pt x="1626" y="697"/>
                </a:lnTo>
                <a:lnTo>
                  <a:pt x="1626" y="697"/>
                </a:lnTo>
                <a:lnTo>
                  <a:pt x="2055" y="664"/>
                </a:lnTo>
                <a:lnTo>
                  <a:pt x="2442" y="635"/>
                </a:lnTo>
                <a:lnTo>
                  <a:pt x="2442" y="635"/>
                </a:lnTo>
                <a:lnTo>
                  <a:pt x="2442" y="636"/>
                </a:lnTo>
                <a:lnTo>
                  <a:pt x="2443" y="639"/>
                </a:lnTo>
                <a:lnTo>
                  <a:pt x="2449" y="645"/>
                </a:lnTo>
                <a:lnTo>
                  <a:pt x="2464" y="654"/>
                </a:lnTo>
                <a:lnTo>
                  <a:pt x="2464" y="654"/>
                </a:lnTo>
                <a:lnTo>
                  <a:pt x="2477" y="660"/>
                </a:lnTo>
                <a:lnTo>
                  <a:pt x="2492" y="664"/>
                </a:lnTo>
                <a:lnTo>
                  <a:pt x="2509" y="668"/>
                </a:lnTo>
                <a:lnTo>
                  <a:pt x="2527" y="672"/>
                </a:lnTo>
                <a:lnTo>
                  <a:pt x="2557" y="674"/>
                </a:lnTo>
                <a:lnTo>
                  <a:pt x="2578" y="676"/>
                </a:lnTo>
                <a:lnTo>
                  <a:pt x="2578" y="676"/>
                </a:lnTo>
                <a:lnTo>
                  <a:pt x="2598" y="677"/>
                </a:lnTo>
                <a:lnTo>
                  <a:pt x="2631" y="678"/>
                </a:lnTo>
                <a:lnTo>
                  <a:pt x="2649" y="678"/>
                </a:lnTo>
                <a:lnTo>
                  <a:pt x="2665" y="677"/>
                </a:lnTo>
                <a:lnTo>
                  <a:pt x="2680" y="674"/>
                </a:lnTo>
                <a:lnTo>
                  <a:pt x="2688" y="673"/>
                </a:lnTo>
                <a:lnTo>
                  <a:pt x="2693" y="670"/>
                </a:lnTo>
                <a:lnTo>
                  <a:pt x="2693" y="670"/>
                </a:lnTo>
                <a:lnTo>
                  <a:pt x="2707" y="662"/>
                </a:lnTo>
                <a:lnTo>
                  <a:pt x="2713" y="657"/>
                </a:lnTo>
                <a:lnTo>
                  <a:pt x="2719" y="651"/>
                </a:lnTo>
                <a:lnTo>
                  <a:pt x="2730" y="644"/>
                </a:lnTo>
                <a:lnTo>
                  <a:pt x="2730" y="644"/>
                </a:lnTo>
                <a:lnTo>
                  <a:pt x="2760" y="627"/>
                </a:lnTo>
                <a:lnTo>
                  <a:pt x="2772" y="620"/>
                </a:lnTo>
                <a:lnTo>
                  <a:pt x="2856" y="621"/>
                </a:lnTo>
                <a:lnTo>
                  <a:pt x="2856" y="621"/>
                </a:lnTo>
                <a:lnTo>
                  <a:pt x="2879" y="617"/>
                </a:lnTo>
                <a:lnTo>
                  <a:pt x="2893" y="615"/>
                </a:lnTo>
                <a:lnTo>
                  <a:pt x="2896" y="613"/>
                </a:lnTo>
                <a:lnTo>
                  <a:pt x="2895" y="612"/>
                </a:lnTo>
                <a:lnTo>
                  <a:pt x="2895" y="612"/>
                </a:lnTo>
                <a:lnTo>
                  <a:pt x="2879" y="611"/>
                </a:lnTo>
                <a:lnTo>
                  <a:pt x="2858" y="609"/>
                </a:lnTo>
                <a:lnTo>
                  <a:pt x="2858" y="609"/>
                </a:lnTo>
                <a:lnTo>
                  <a:pt x="2767" y="608"/>
                </a:lnTo>
                <a:lnTo>
                  <a:pt x="2767" y="608"/>
                </a:lnTo>
                <a:lnTo>
                  <a:pt x="2757" y="602"/>
                </a:lnTo>
                <a:lnTo>
                  <a:pt x="2734" y="585"/>
                </a:lnTo>
                <a:lnTo>
                  <a:pt x="2720" y="575"/>
                </a:lnTo>
                <a:lnTo>
                  <a:pt x="2705" y="566"/>
                </a:lnTo>
                <a:lnTo>
                  <a:pt x="2691" y="560"/>
                </a:lnTo>
                <a:lnTo>
                  <a:pt x="2678" y="555"/>
                </a:lnTo>
                <a:lnTo>
                  <a:pt x="2678" y="555"/>
                </a:lnTo>
                <a:lnTo>
                  <a:pt x="2663" y="552"/>
                </a:lnTo>
                <a:lnTo>
                  <a:pt x="2642" y="550"/>
                </a:lnTo>
                <a:lnTo>
                  <a:pt x="2593" y="547"/>
                </a:lnTo>
                <a:lnTo>
                  <a:pt x="2543" y="546"/>
                </a:lnTo>
                <a:lnTo>
                  <a:pt x="2513" y="547"/>
                </a:lnTo>
                <a:lnTo>
                  <a:pt x="2513" y="547"/>
                </a:lnTo>
                <a:lnTo>
                  <a:pt x="2503" y="549"/>
                </a:lnTo>
                <a:lnTo>
                  <a:pt x="2494" y="551"/>
                </a:lnTo>
                <a:lnTo>
                  <a:pt x="2473" y="557"/>
                </a:lnTo>
                <a:lnTo>
                  <a:pt x="2444" y="570"/>
                </a:lnTo>
                <a:lnTo>
                  <a:pt x="2444" y="570"/>
                </a:lnTo>
                <a:lnTo>
                  <a:pt x="2439" y="574"/>
                </a:lnTo>
                <a:lnTo>
                  <a:pt x="2437" y="576"/>
                </a:lnTo>
                <a:lnTo>
                  <a:pt x="2433" y="582"/>
                </a:lnTo>
                <a:lnTo>
                  <a:pt x="2430" y="587"/>
                </a:lnTo>
                <a:lnTo>
                  <a:pt x="2428" y="594"/>
                </a:lnTo>
                <a:lnTo>
                  <a:pt x="2426" y="598"/>
                </a:lnTo>
                <a:lnTo>
                  <a:pt x="1578" y="632"/>
                </a:lnTo>
                <a:lnTo>
                  <a:pt x="1565" y="629"/>
                </a:lnTo>
                <a:lnTo>
                  <a:pt x="1565" y="629"/>
                </a:lnTo>
                <a:lnTo>
                  <a:pt x="1566" y="623"/>
                </a:lnTo>
                <a:lnTo>
                  <a:pt x="1568" y="609"/>
                </a:lnTo>
                <a:lnTo>
                  <a:pt x="1568" y="593"/>
                </a:lnTo>
                <a:lnTo>
                  <a:pt x="1566" y="584"/>
                </a:lnTo>
                <a:lnTo>
                  <a:pt x="1564" y="576"/>
                </a:lnTo>
                <a:lnTo>
                  <a:pt x="1564" y="576"/>
                </a:lnTo>
                <a:lnTo>
                  <a:pt x="1557" y="559"/>
                </a:lnTo>
                <a:lnTo>
                  <a:pt x="1550" y="541"/>
                </a:lnTo>
                <a:lnTo>
                  <a:pt x="1540" y="522"/>
                </a:lnTo>
                <a:lnTo>
                  <a:pt x="2006" y="508"/>
                </a:lnTo>
                <a:lnTo>
                  <a:pt x="2066" y="502"/>
                </a:lnTo>
                <a:lnTo>
                  <a:pt x="2066" y="502"/>
                </a:lnTo>
                <a:lnTo>
                  <a:pt x="2041" y="496"/>
                </a:lnTo>
                <a:lnTo>
                  <a:pt x="2021" y="493"/>
                </a:lnTo>
                <a:lnTo>
                  <a:pt x="2005" y="491"/>
                </a:lnTo>
                <a:lnTo>
                  <a:pt x="2005" y="491"/>
                </a:lnTo>
                <a:lnTo>
                  <a:pt x="1516" y="488"/>
                </a:lnTo>
                <a:lnTo>
                  <a:pt x="1516" y="488"/>
                </a:lnTo>
                <a:lnTo>
                  <a:pt x="1504" y="484"/>
                </a:lnTo>
                <a:lnTo>
                  <a:pt x="1494" y="480"/>
                </a:lnTo>
                <a:lnTo>
                  <a:pt x="1490" y="477"/>
                </a:lnTo>
                <a:lnTo>
                  <a:pt x="1486" y="474"/>
                </a:lnTo>
                <a:lnTo>
                  <a:pt x="1486" y="474"/>
                </a:lnTo>
                <a:lnTo>
                  <a:pt x="1470" y="456"/>
                </a:lnTo>
                <a:lnTo>
                  <a:pt x="1457" y="31"/>
                </a:lnTo>
                <a:lnTo>
                  <a:pt x="1457" y="31"/>
                </a:lnTo>
                <a:lnTo>
                  <a:pt x="1456" y="15"/>
                </a:lnTo>
                <a:lnTo>
                  <a:pt x="1453" y="4"/>
                </a:lnTo>
                <a:lnTo>
                  <a:pt x="1452" y="1"/>
                </a:lnTo>
                <a:lnTo>
                  <a:pt x="1452" y="0"/>
                </a:lnTo>
                <a:lnTo>
                  <a:pt x="1451" y="0"/>
                </a:lnTo>
                <a:lnTo>
                  <a:pt x="1451" y="0"/>
                </a:lnTo>
                <a:lnTo>
                  <a:pt x="1448" y="6"/>
                </a:lnTo>
                <a:lnTo>
                  <a:pt x="1447" y="16"/>
                </a:lnTo>
                <a:lnTo>
                  <a:pt x="1444" y="28"/>
                </a:lnTo>
                <a:lnTo>
                  <a:pt x="1444" y="35"/>
                </a:lnTo>
                <a:lnTo>
                  <a:pt x="1444" y="35"/>
                </a:lnTo>
                <a:lnTo>
                  <a:pt x="1438" y="223"/>
                </a:lnTo>
                <a:lnTo>
                  <a:pt x="1432" y="406"/>
                </a:lnTo>
                <a:lnTo>
                  <a:pt x="1432" y="406"/>
                </a:lnTo>
                <a:lnTo>
                  <a:pt x="1428" y="402"/>
                </a:lnTo>
                <a:lnTo>
                  <a:pt x="1418" y="396"/>
                </a:lnTo>
                <a:lnTo>
                  <a:pt x="1411" y="392"/>
                </a:lnTo>
                <a:lnTo>
                  <a:pt x="1402" y="388"/>
                </a:lnTo>
                <a:lnTo>
                  <a:pt x="1392" y="386"/>
                </a:lnTo>
                <a:lnTo>
                  <a:pt x="1381" y="385"/>
                </a:lnTo>
                <a:lnTo>
                  <a:pt x="1381" y="385"/>
                </a:lnTo>
                <a:lnTo>
                  <a:pt x="1368" y="386"/>
                </a:lnTo>
                <a:lnTo>
                  <a:pt x="1357" y="387"/>
                </a:lnTo>
                <a:lnTo>
                  <a:pt x="1347" y="391"/>
                </a:lnTo>
                <a:lnTo>
                  <a:pt x="1336" y="396"/>
                </a:lnTo>
                <a:lnTo>
                  <a:pt x="1328" y="401"/>
                </a:lnTo>
                <a:lnTo>
                  <a:pt x="1320" y="409"/>
                </a:lnTo>
                <a:lnTo>
                  <a:pt x="1314" y="416"/>
                </a:lnTo>
                <a:lnTo>
                  <a:pt x="1308" y="425"/>
                </a:lnTo>
                <a:lnTo>
                  <a:pt x="1308" y="425"/>
                </a:lnTo>
                <a:lnTo>
                  <a:pt x="1305" y="435"/>
                </a:lnTo>
                <a:lnTo>
                  <a:pt x="1301" y="446"/>
                </a:lnTo>
                <a:lnTo>
                  <a:pt x="1296" y="468"/>
                </a:lnTo>
                <a:lnTo>
                  <a:pt x="1293" y="485"/>
                </a:lnTo>
                <a:lnTo>
                  <a:pt x="1292" y="493"/>
                </a:lnTo>
                <a:lnTo>
                  <a:pt x="1292" y="49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E5BDB8E1-587B-44D9-B57F-1EBF36E9B78C}"/>
              </a:ext>
            </a:extLst>
          </p:cNvPr>
          <p:cNvSpPr>
            <a:spLocks/>
          </p:cNvSpPr>
          <p:nvPr/>
        </p:nvSpPr>
        <p:spPr bwMode="auto">
          <a:xfrm>
            <a:off x="5988413" y="5269108"/>
            <a:ext cx="1616050" cy="451124"/>
          </a:xfrm>
          <a:custGeom>
            <a:avLst/>
            <a:gdLst>
              <a:gd name="T0" fmla="*/ 485 w 1981"/>
              <a:gd name="T1" fmla="*/ 8 h 553"/>
              <a:gd name="T2" fmla="*/ 471 w 1981"/>
              <a:gd name="T3" fmla="*/ 0 h 553"/>
              <a:gd name="T4" fmla="*/ 460 w 1981"/>
              <a:gd name="T5" fmla="*/ 2 h 553"/>
              <a:gd name="T6" fmla="*/ 470 w 1981"/>
              <a:gd name="T7" fmla="*/ 241 h 553"/>
              <a:gd name="T8" fmla="*/ 452 w 1981"/>
              <a:gd name="T9" fmla="*/ 279 h 553"/>
              <a:gd name="T10" fmla="*/ 442 w 1981"/>
              <a:gd name="T11" fmla="*/ 293 h 553"/>
              <a:gd name="T12" fmla="*/ 178 w 1981"/>
              <a:gd name="T13" fmla="*/ 332 h 553"/>
              <a:gd name="T14" fmla="*/ 476 w 1981"/>
              <a:gd name="T15" fmla="*/ 339 h 553"/>
              <a:gd name="T16" fmla="*/ 480 w 1981"/>
              <a:gd name="T17" fmla="*/ 367 h 553"/>
              <a:gd name="T18" fmla="*/ 494 w 1981"/>
              <a:gd name="T19" fmla="*/ 392 h 553"/>
              <a:gd name="T20" fmla="*/ 194 w 1981"/>
              <a:gd name="T21" fmla="*/ 391 h 553"/>
              <a:gd name="T22" fmla="*/ 119 w 1981"/>
              <a:gd name="T23" fmla="*/ 395 h 553"/>
              <a:gd name="T24" fmla="*/ 0 w 1981"/>
              <a:gd name="T25" fmla="*/ 430 h 553"/>
              <a:gd name="T26" fmla="*/ 585 w 1981"/>
              <a:gd name="T27" fmla="*/ 466 h 553"/>
              <a:gd name="T28" fmla="*/ 584 w 1981"/>
              <a:gd name="T29" fmla="*/ 485 h 553"/>
              <a:gd name="T30" fmla="*/ 602 w 1981"/>
              <a:gd name="T31" fmla="*/ 482 h 553"/>
              <a:gd name="T32" fmla="*/ 570 w 1981"/>
              <a:gd name="T33" fmla="*/ 499 h 553"/>
              <a:gd name="T34" fmla="*/ 611 w 1981"/>
              <a:gd name="T35" fmla="*/ 508 h 553"/>
              <a:gd name="T36" fmla="*/ 679 w 1981"/>
              <a:gd name="T37" fmla="*/ 518 h 553"/>
              <a:gd name="T38" fmla="*/ 803 w 1981"/>
              <a:gd name="T39" fmla="*/ 546 h 553"/>
              <a:gd name="T40" fmla="*/ 857 w 1981"/>
              <a:gd name="T41" fmla="*/ 553 h 553"/>
              <a:gd name="T42" fmla="*/ 952 w 1981"/>
              <a:gd name="T43" fmla="*/ 547 h 553"/>
              <a:gd name="T44" fmla="*/ 1057 w 1981"/>
              <a:gd name="T45" fmla="*/ 531 h 553"/>
              <a:gd name="T46" fmla="*/ 1088 w 1981"/>
              <a:gd name="T47" fmla="*/ 520 h 553"/>
              <a:gd name="T48" fmla="*/ 1086 w 1981"/>
              <a:gd name="T49" fmla="*/ 515 h 553"/>
              <a:gd name="T50" fmla="*/ 1062 w 1981"/>
              <a:gd name="T51" fmla="*/ 503 h 553"/>
              <a:gd name="T52" fmla="*/ 993 w 1981"/>
              <a:gd name="T53" fmla="*/ 481 h 553"/>
              <a:gd name="T54" fmla="*/ 1294 w 1981"/>
              <a:gd name="T55" fmla="*/ 451 h 553"/>
              <a:gd name="T56" fmla="*/ 1590 w 1981"/>
              <a:gd name="T57" fmla="*/ 442 h 553"/>
              <a:gd name="T58" fmla="*/ 1669 w 1981"/>
              <a:gd name="T59" fmla="*/ 437 h 553"/>
              <a:gd name="T60" fmla="*/ 1757 w 1981"/>
              <a:gd name="T61" fmla="*/ 418 h 553"/>
              <a:gd name="T62" fmla="*/ 1810 w 1981"/>
              <a:gd name="T63" fmla="*/ 398 h 553"/>
              <a:gd name="T64" fmla="*/ 1826 w 1981"/>
              <a:gd name="T65" fmla="*/ 362 h 553"/>
              <a:gd name="T66" fmla="*/ 1835 w 1981"/>
              <a:gd name="T67" fmla="*/ 340 h 553"/>
              <a:gd name="T68" fmla="*/ 1905 w 1981"/>
              <a:gd name="T69" fmla="*/ 320 h 553"/>
              <a:gd name="T70" fmla="*/ 1955 w 1981"/>
              <a:gd name="T71" fmla="*/ 296 h 553"/>
              <a:gd name="T72" fmla="*/ 1978 w 1981"/>
              <a:gd name="T73" fmla="*/ 271 h 553"/>
              <a:gd name="T74" fmla="*/ 1981 w 1981"/>
              <a:gd name="T75" fmla="*/ 259 h 553"/>
              <a:gd name="T76" fmla="*/ 1976 w 1981"/>
              <a:gd name="T77" fmla="*/ 246 h 553"/>
              <a:gd name="T78" fmla="*/ 1946 w 1981"/>
              <a:gd name="T79" fmla="*/ 224 h 553"/>
              <a:gd name="T80" fmla="*/ 1901 w 1981"/>
              <a:gd name="T81" fmla="*/ 207 h 553"/>
              <a:gd name="T82" fmla="*/ 1814 w 1981"/>
              <a:gd name="T83" fmla="*/ 186 h 553"/>
              <a:gd name="T84" fmla="*/ 1558 w 1981"/>
              <a:gd name="T85" fmla="*/ 166 h 553"/>
              <a:gd name="T86" fmla="*/ 1472 w 1981"/>
              <a:gd name="T87" fmla="*/ 125 h 553"/>
              <a:gd name="T88" fmla="*/ 1426 w 1981"/>
              <a:gd name="T89" fmla="*/ 110 h 553"/>
              <a:gd name="T90" fmla="*/ 1391 w 1981"/>
              <a:gd name="T91" fmla="*/ 108 h 553"/>
              <a:gd name="T92" fmla="*/ 1318 w 1981"/>
              <a:gd name="T93" fmla="*/ 120 h 553"/>
              <a:gd name="T94" fmla="*/ 1243 w 1981"/>
              <a:gd name="T95" fmla="*/ 144 h 553"/>
              <a:gd name="T96" fmla="*/ 1204 w 1981"/>
              <a:gd name="T97" fmla="*/ 167 h 553"/>
              <a:gd name="T98" fmla="*/ 818 w 1981"/>
              <a:gd name="T99" fmla="*/ 243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81" h="553">
                <a:moveTo>
                  <a:pt x="623" y="198"/>
                </a:moveTo>
                <a:lnTo>
                  <a:pt x="485" y="8"/>
                </a:lnTo>
                <a:lnTo>
                  <a:pt x="485" y="8"/>
                </a:lnTo>
                <a:lnTo>
                  <a:pt x="481" y="5"/>
                </a:lnTo>
                <a:lnTo>
                  <a:pt x="476" y="2"/>
                </a:lnTo>
                <a:lnTo>
                  <a:pt x="471" y="0"/>
                </a:lnTo>
                <a:lnTo>
                  <a:pt x="471" y="0"/>
                </a:lnTo>
                <a:lnTo>
                  <a:pt x="467" y="0"/>
                </a:lnTo>
                <a:lnTo>
                  <a:pt x="460" y="2"/>
                </a:lnTo>
                <a:lnTo>
                  <a:pt x="443" y="7"/>
                </a:lnTo>
                <a:lnTo>
                  <a:pt x="420" y="16"/>
                </a:lnTo>
                <a:lnTo>
                  <a:pt x="470" y="241"/>
                </a:lnTo>
                <a:lnTo>
                  <a:pt x="470" y="241"/>
                </a:lnTo>
                <a:lnTo>
                  <a:pt x="463" y="256"/>
                </a:lnTo>
                <a:lnTo>
                  <a:pt x="452" y="279"/>
                </a:lnTo>
                <a:lnTo>
                  <a:pt x="452" y="279"/>
                </a:lnTo>
                <a:lnTo>
                  <a:pt x="448" y="287"/>
                </a:lnTo>
                <a:lnTo>
                  <a:pt x="442" y="293"/>
                </a:lnTo>
                <a:lnTo>
                  <a:pt x="434" y="299"/>
                </a:lnTo>
                <a:lnTo>
                  <a:pt x="214" y="317"/>
                </a:lnTo>
                <a:lnTo>
                  <a:pt x="178" y="332"/>
                </a:lnTo>
                <a:lnTo>
                  <a:pt x="453" y="324"/>
                </a:lnTo>
                <a:lnTo>
                  <a:pt x="476" y="339"/>
                </a:lnTo>
                <a:lnTo>
                  <a:pt x="476" y="339"/>
                </a:lnTo>
                <a:lnTo>
                  <a:pt x="476" y="349"/>
                </a:lnTo>
                <a:lnTo>
                  <a:pt x="476" y="358"/>
                </a:lnTo>
                <a:lnTo>
                  <a:pt x="480" y="367"/>
                </a:lnTo>
                <a:lnTo>
                  <a:pt x="480" y="367"/>
                </a:lnTo>
                <a:lnTo>
                  <a:pt x="489" y="383"/>
                </a:lnTo>
                <a:lnTo>
                  <a:pt x="494" y="392"/>
                </a:lnTo>
                <a:lnTo>
                  <a:pt x="494" y="392"/>
                </a:lnTo>
                <a:lnTo>
                  <a:pt x="316" y="391"/>
                </a:lnTo>
                <a:lnTo>
                  <a:pt x="194" y="391"/>
                </a:lnTo>
                <a:lnTo>
                  <a:pt x="137" y="392"/>
                </a:lnTo>
                <a:lnTo>
                  <a:pt x="137" y="392"/>
                </a:lnTo>
                <a:lnTo>
                  <a:pt x="119" y="395"/>
                </a:lnTo>
                <a:lnTo>
                  <a:pt x="84" y="398"/>
                </a:lnTo>
                <a:lnTo>
                  <a:pt x="33" y="405"/>
                </a:lnTo>
                <a:lnTo>
                  <a:pt x="0" y="430"/>
                </a:lnTo>
                <a:lnTo>
                  <a:pt x="590" y="448"/>
                </a:lnTo>
                <a:lnTo>
                  <a:pt x="590" y="448"/>
                </a:lnTo>
                <a:lnTo>
                  <a:pt x="585" y="466"/>
                </a:lnTo>
                <a:lnTo>
                  <a:pt x="583" y="479"/>
                </a:lnTo>
                <a:lnTo>
                  <a:pt x="583" y="484"/>
                </a:lnTo>
                <a:lnTo>
                  <a:pt x="584" y="485"/>
                </a:lnTo>
                <a:lnTo>
                  <a:pt x="584" y="485"/>
                </a:lnTo>
                <a:lnTo>
                  <a:pt x="594" y="484"/>
                </a:lnTo>
                <a:lnTo>
                  <a:pt x="602" y="482"/>
                </a:lnTo>
                <a:lnTo>
                  <a:pt x="602" y="482"/>
                </a:lnTo>
                <a:lnTo>
                  <a:pt x="583" y="492"/>
                </a:lnTo>
                <a:lnTo>
                  <a:pt x="570" y="499"/>
                </a:lnTo>
                <a:lnTo>
                  <a:pt x="565" y="503"/>
                </a:lnTo>
                <a:lnTo>
                  <a:pt x="565" y="503"/>
                </a:lnTo>
                <a:lnTo>
                  <a:pt x="611" y="508"/>
                </a:lnTo>
                <a:lnTo>
                  <a:pt x="655" y="512"/>
                </a:lnTo>
                <a:lnTo>
                  <a:pt x="655" y="512"/>
                </a:lnTo>
                <a:lnTo>
                  <a:pt x="679" y="518"/>
                </a:lnTo>
                <a:lnTo>
                  <a:pt x="735" y="532"/>
                </a:lnTo>
                <a:lnTo>
                  <a:pt x="770" y="539"/>
                </a:lnTo>
                <a:lnTo>
                  <a:pt x="803" y="546"/>
                </a:lnTo>
                <a:lnTo>
                  <a:pt x="833" y="551"/>
                </a:lnTo>
                <a:lnTo>
                  <a:pt x="857" y="553"/>
                </a:lnTo>
                <a:lnTo>
                  <a:pt x="857" y="553"/>
                </a:lnTo>
                <a:lnTo>
                  <a:pt x="883" y="553"/>
                </a:lnTo>
                <a:lnTo>
                  <a:pt x="916" y="551"/>
                </a:lnTo>
                <a:lnTo>
                  <a:pt x="952" y="547"/>
                </a:lnTo>
                <a:lnTo>
                  <a:pt x="991" y="542"/>
                </a:lnTo>
                <a:lnTo>
                  <a:pt x="1026" y="537"/>
                </a:lnTo>
                <a:lnTo>
                  <a:pt x="1057" y="531"/>
                </a:lnTo>
                <a:lnTo>
                  <a:pt x="1078" y="526"/>
                </a:lnTo>
                <a:lnTo>
                  <a:pt x="1085" y="523"/>
                </a:lnTo>
                <a:lnTo>
                  <a:pt x="1088" y="520"/>
                </a:lnTo>
                <a:lnTo>
                  <a:pt x="1088" y="520"/>
                </a:lnTo>
                <a:lnTo>
                  <a:pt x="1088" y="518"/>
                </a:lnTo>
                <a:lnTo>
                  <a:pt x="1086" y="515"/>
                </a:lnTo>
                <a:lnTo>
                  <a:pt x="1082" y="513"/>
                </a:lnTo>
                <a:lnTo>
                  <a:pt x="1077" y="509"/>
                </a:lnTo>
                <a:lnTo>
                  <a:pt x="1062" y="503"/>
                </a:lnTo>
                <a:lnTo>
                  <a:pt x="1043" y="496"/>
                </a:lnTo>
                <a:lnTo>
                  <a:pt x="1008" y="485"/>
                </a:lnTo>
                <a:lnTo>
                  <a:pt x="993" y="481"/>
                </a:lnTo>
                <a:lnTo>
                  <a:pt x="931" y="468"/>
                </a:lnTo>
                <a:lnTo>
                  <a:pt x="930" y="457"/>
                </a:lnTo>
                <a:lnTo>
                  <a:pt x="1294" y="451"/>
                </a:lnTo>
                <a:lnTo>
                  <a:pt x="1294" y="451"/>
                </a:lnTo>
                <a:lnTo>
                  <a:pt x="1464" y="445"/>
                </a:lnTo>
                <a:lnTo>
                  <a:pt x="1590" y="442"/>
                </a:lnTo>
                <a:lnTo>
                  <a:pt x="1640" y="439"/>
                </a:lnTo>
                <a:lnTo>
                  <a:pt x="1669" y="437"/>
                </a:lnTo>
                <a:lnTo>
                  <a:pt x="1669" y="437"/>
                </a:lnTo>
                <a:lnTo>
                  <a:pt x="1689" y="434"/>
                </a:lnTo>
                <a:lnTo>
                  <a:pt x="1711" y="430"/>
                </a:lnTo>
                <a:lnTo>
                  <a:pt x="1757" y="418"/>
                </a:lnTo>
                <a:lnTo>
                  <a:pt x="1793" y="406"/>
                </a:lnTo>
                <a:lnTo>
                  <a:pt x="1810" y="398"/>
                </a:lnTo>
                <a:lnTo>
                  <a:pt x="1810" y="398"/>
                </a:lnTo>
                <a:lnTo>
                  <a:pt x="1814" y="395"/>
                </a:lnTo>
                <a:lnTo>
                  <a:pt x="1816" y="387"/>
                </a:lnTo>
                <a:lnTo>
                  <a:pt x="1826" y="362"/>
                </a:lnTo>
                <a:lnTo>
                  <a:pt x="1826" y="362"/>
                </a:lnTo>
                <a:lnTo>
                  <a:pt x="1835" y="340"/>
                </a:lnTo>
                <a:lnTo>
                  <a:pt x="1835" y="340"/>
                </a:lnTo>
                <a:lnTo>
                  <a:pt x="1857" y="335"/>
                </a:lnTo>
                <a:lnTo>
                  <a:pt x="1880" y="329"/>
                </a:lnTo>
                <a:lnTo>
                  <a:pt x="1905" y="320"/>
                </a:lnTo>
                <a:lnTo>
                  <a:pt x="1931" y="308"/>
                </a:lnTo>
                <a:lnTo>
                  <a:pt x="1943" y="302"/>
                </a:lnTo>
                <a:lnTo>
                  <a:pt x="1955" y="296"/>
                </a:lnTo>
                <a:lnTo>
                  <a:pt x="1965" y="288"/>
                </a:lnTo>
                <a:lnTo>
                  <a:pt x="1973" y="280"/>
                </a:lnTo>
                <a:lnTo>
                  <a:pt x="1978" y="271"/>
                </a:lnTo>
                <a:lnTo>
                  <a:pt x="1981" y="263"/>
                </a:lnTo>
                <a:lnTo>
                  <a:pt x="1981" y="263"/>
                </a:lnTo>
                <a:lnTo>
                  <a:pt x="1981" y="259"/>
                </a:lnTo>
                <a:lnTo>
                  <a:pt x="1980" y="255"/>
                </a:lnTo>
                <a:lnTo>
                  <a:pt x="1979" y="250"/>
                </a:lnTo>
                <a:lnTo>
                  <a:pt x="1976" y="246"/>
                </a:lnTo>
                <a:lnTo>
                  <a:pt x="1969" y="238"/>
                </a:lnTo>
                <a:lnTo>
                  <a:pt x="1959" y="231"/>
                </a:lnTo>
                <a:lnTo>
                  <a:pt x="1946" y="224"/>
                </a:lnTo>
                <a:lnTo>
                  <a:pt x="1932" y="218"/>
                </a:lnTo>
                <a:lnTo>
                  <a:pt x="1917" y="212"/>
                </a:lnTo>
                <a:lnTo>
                  <a:pt x="1901" y="207"/>
                </a:lnTo>
                <a:lnTo>
                  <a:pt x="1870" y="198"/>
                </a:lnTo>
                <a:lnTo>
                  <a:pt x="1842" y="191"/>
                </a:lnTo>
                <a:lnTo>
                  <a:pt x="1814" y="186"/>
                </a:lnTo>
                <a:lnTo>
                  <a:pt x="1574" y="175"/>
                </a:lnTo>
                <a:lnTo>
                  <a:pt x="1574" y="175"/>
                </a:lnTo>
                <a:lnTo>
                  <a:pt x="1558" y="166"/>
                </a:lnTo>
                <a:lnTo>
                  <a:pt x="1520" y="147"/>
                </a:lnTo>
                <a:lnTo>
                  <a:pt x="1497" y="137"/>
                </a:lnTo>
                <a:lnTo>
                  <a:pt x="1472" y="125"/>
                </a:lnTo>
                <a:lnTo>
                  <a:pt x="1449" y="116"/>
                </a:lnTo>
                <a:lnTo>
                  <a:pt x="1426" y="110"/>
                </a:lnTo>
                <a:lnTo>
                  <a:pt x="1426" y="110"/>
                </a:lnTo>
                <a:lnTo>
                  <a:pt x="1416" y="108"/>
                </a:lnTo>
                <a:lnTo>
                  <a:pt x="1403" y="108"/>
                </a:lnTo>
                <a:lnTo>
                  <a:pt x="1391" y="108"/>
                </a:lnTo>
                <a:lnTo>
                  <a:pt x="1377" y="109"/>
                </a:lnTo>
                <a:lnTo>
                  <a:pt x="1348" y="113"/>
                </a:lnTo>
                <a:lnTo>
                  <a:pt x="1318" y="120"/>
                </a:lnTo>
                <a:lnTo>
                  <a:pt x="1290" y="128"/>
                </a:lnTo>
                <a:lnTo>
                  <a:pt x="1265" y="137"/>
                </a:lnTo>
                <a:lnTo>
                  <a:pt x="1243" y="144"/>
                </a:lnTo>
                <a:lnTo>
                  <a:pt x="1229" y="152"/>
                </a:lnTo>
                <a:lnTo>
                  <a:pt x="1229" y="152"/>
                </a:lnTo>
                <a:lnTo>
                  <a:pt x="1204" y="167"/>
                </a:lnTo>
                <a:lnTo>
                  <a:pt x="1176" y="186"/>
                </a:lnTo>
                <a:lnTo>
                  <a:pt x="1143" y="208"/>
                </a:lnTo>
                <a:lnTo>
                  <a:pt x="818" y="243"/>
                </a:lnTo>
                <a:lnTo>
                  <a:pt x="623" y="19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1609B361-051F-4A7D-ADBE-D292CF8B6050}"/>
              </a:ext>
            </a:extLst>
          </p:cNvPr>
          <p:cNvSpPr>
            <a:spLocks/>
          </p:cNvSpPr>
          <p:nvPr/>
        </p:nvSpPr>
        <p:spPr bwMode="auto">
          <a:xfrm>
            <a:off x="7826716" y="5358329"/>
            <a:ext cx="1732593" cy="319344"/>
          </a:xfrm>
          <a:custGeom>
            <a:avLst/>
            <a:gdLst>
              <a:gd name="T0" fmla="*/ 374 w 2257"/>
              <a:gd name="T1" fmla="*/ 251 h 416"/>
              <a:gd name="T2" fmla="*/ 332 w 2257"/>
              <a:gd name="T3" fmla="*/ 225 h 416"/>
              <a:gd name="T4" fmla="*/ 284 w 2257"/>
              <a:gd name="T5" fmla="*/ 218 h 416"/>
              <a:gd name="T6" fmla="*/ 252 w 2257"/>
              <a:gd name="T7" fmla="*/ 227 h 416"/>
              <a:gd name="T8" fmla="*/ 223 w 2257"/>
              <a:gd name="T9" fmla="*/ 268 h 416"/>
              <a:gd name="T10" fmla="*/ 84 w 2257"/>
              <a:gd name="T11" fmla="*/ 278 h 416"/>
              <a:gd name="T12" fmla="*/ 18 w 2257"/>
              <a:gd name="T13" fmla="*/ 291 h 416"/>
              <a:gd name="T14" fmla="*/ 0 w 2257"/>
              <a:gd name="T15" fmla="*/ 302 h 416"/>
              <a:gd name="T16" fmla="*/ 28 w 2257"/>
              <a:gd name="T17" fmla="*/ 311 h 416"/>
              <a:gd name="T18" fmla="*/ 181 w 2257"/>
              <a:gd name="T19" fmla="*/ 324 h 416"/>
              <a:gd name="T20" fmla="*/ 246 w 2257"/>
              <a:gd name="T21" fmla="*/ 322 h 416"/>
              <a:gd name="T22" fmla="*/ 260 w 2257"/>
              <a:gd name="T23" fmla="*/ 333 h 416"/>
              <a:gd name="T24" fmla="*/ 294 w 2257"/>
              <a:gd name="T25" fmla="*/ 336 h 416"/>
              <a:gd name="T26" fmla="*/ 343 w 2257"/>
              <a:gd name="T27" fmla="*/ 326 h 416"/>
              <a:gd name="T28" fmla="*/ 368 w 2257"/>
              <a:gd name="T29" fmla="*/ 312 h 416"/>
              <a:gd name="T30" fmla="*/ 1142 w 2257"/>
              <a:gd name="T31" fmla="*/ 350 h 416"/>
              <a:gd name="T32" fmla="*/ 1198 w 2257"/>
              <a:gd name="T33" fmla="*/ 373 h 416"/>
              <a:gd name="T34" fmla="*/ 1320 w 2257"/>
              <a:gd name="T35" fmla="*/ 396 h 416"/>
              <a:gd name="T36" fmla="*/ 1473 w 2257"/>
              <a:gd name="T37" fmla="*/ 410 h 416"/>
              <a:gd name="T38" fmla="*/ 1578 w 2257"/>
              <a:gd name="T39" fmla="*/ 416 h 416"/>
              <a:gd name="T40" fmla="*/ 1637 w 2257"/>
              <a:gd name="T41" fmla="*/ 402 h 416"/>
              <a:gd name="T42" fmla="*/ 1672 w 2257"/>
              <a:gd name="T43" fmla="*/ 385 h 416"/>
              <a:gd name="T44" fmla="*/ 1703 w 2257"/>
              <a:gd name="T45" fmla="*/ 353 h 416"/>
              <a:gd name="T46" fmla="*/ 1900 w 2257"/>
              <a:gd name="T47" fmla="*/ 316 h 416"/>
              <a:gd name="T48" fmla="*/ 1942 w 2257"/>
              <a:gd name="T49" fmla="*/ 336 h 416"/>
              <a:gd name="T50" fmla="*/ 2112 w 2257"/>
              <a:gd name="T51" fmla="*/ 344 h 416"/>
              <a:gd name="T52" fmla="*/ 2188 w 2257"/>
              <a:gd name="T53" fmla="*/ 340 h 416"/>
              <a:gd name="T54" fmla="*/ 2227 w 2257"/>
              <a:gd name="T55" fmla="*/ 333 h 416"/>
              <a:gd name="T56" fmla="*/ 2254 w 2257"/>
              <a:gd name="T57" fmla="*/ 305 h 416"/>
              <a:gd name="T58" fmla="*/ 2245 w 2257"/>
              <a:gd name="T59" fmla="*/ 287 h 416"/>
              <a:gd name="T60" fmla="*/ 2207 w 2257"/>
              <a:gd name="T61" fmla="*/ 263 h 416"/>
              <a:gd name="T62" fmla="*/ 2155 w 2257"/>
              <a:gd name="T63" fmla="*/ 256 h 416"/>
              <a:gd name="T64" fmla="*/ 1980 w 2257"/>
              <a:gd name="T65" fmla="*/ 254 h 416"/>
              <a:gd name="T66" fmla="*/ 1922 w 2257"/>
              <a:gd name="T67" fmla="*/ 267 h 416"/>
              <a:gd name="T68" fmla="*/ 1859 w 2257"/>
              <a:gd name="T69" fmla="*/ 292 h 416"/>
              <a:gd name="T70" fmla="*/ 1717 w 2257"/>
              <a:gd name="T71" fmla="*/ 272 h 416"/>
              <a:gd name="T72" fmla="*/ 1698 w 2257"/>
              <a:gd name="T73" fmla="*/ 225 h 416"/>
              <a:gd name="T74" fmla="*/ 1667 w 2257"/>
              <a:gd name="T75" fmla="*/ 192 h 416"/>
              <a:gd name="T76" fmla="*/ 1613 w 2257"/>
              <a:gd name="T77" fmla="*/ 160 h 416"/>
              <a:gd name="T78" fmla="*/ 1502 w 2257"/>
              <a:gd name="T79" fmla="*/ 138 h 416"/>
              <a:gd name="T80" fmla="*/ 1484 w 2257"/>
              <a:gd name="T81" fmla="*/ 110 h 416"/>
              <a:gd name="T82" fmla="*/ 1452 w 2257"/>
              <a:gd name="T83" fmla="*/ 85 h 416"/>
              <a:gd name="T84" fmla="*/ 1386 w 2257"/>
              <a:gd name="T85" fmla="*/ 70 h 416"/>
              <a:gd name="T86" fmla="*/ 1310 w 2257"/>
              <a:gd name="T87" fmla="*/ 87 h 416"/>
              <a:gd name="T88" fmla="*/ 1277 w 2257"/>
              <a:gd name="T89" fmla="*/ 110 h 416"/>
              <a:gd name="T90" fmla="*/ 1243 w 2257"/>
              <a:gd name="T91" fmla="*/ 157 h 416"/>
              <a:gd name="T92" fmla="*/ 1169 w 2257"/>
              <a:gd name="T93" fmla="*/ 183 h 416"/>
              <a:gd name="T94" fmla="*/ 1149 w 2257"/>
              <a:gd name="T95" fmla="*/ 181 h 416"/>
              <a:gd name="T96" fmla="*/ 1139 w 2257"/>
              <a:gd name="T97" fmla="*/ 167 h 416"/>
              <a:gd name="T98" fmla="*/ 1121 w 2257"/>
              <a:gd name="T99" fmla="*/ 29 h 416"/>
              <a:gd name="T100" fmla="*/ 1113 w 2257"/>
              <a:gd name="T101" fmla="*/ 1 h 416"/>
              <a:gd name="T102" fmla="*/ 1108 w 2257"/>
              <a:gd name="T103" fmla="*/ 5 h 416"/>
              <a:gd name="T104" fmla="*/ 1089 w 2257"/>
              <a:gd name="T105" fmla="*/ 213 h 416"/>
              <a:gd name="T106" fmla="*/ 836 w 2257"/>
              <a:gd name="T107" fmla="*/ 214 h 416"/>
              <a:gd name="T108" fmla="*/ 845 w 2257"/>
              <a:gd name="T109" fmla="*/ 218 h 416"/>
              <a:gd name="T110" fmla="*/ 1070 w 2257"/>
              <a:gd name="T111" fmla="*/ 230 h 416"/>
              <a:gd name="T112" fmla="*/ 1084 w 2257"/>
              <a:gd name="T113" fmla="*/ 237 h 416"/>
              <a:gd name="T114" fmla="*/ 1075 w 2257"/>
              <a:gd name="T115" fmla="*/ 246 h 416"/>
              <a:gd name="T116" fmla="*/ 1068 w 2257"/>
              <a:gd name="T117" fmla="*/ 259 h 416"/>
              <a:gd name="T118" fmla="*/ 1079 w 2257"/>
              <a:gd name="T119" fmla="*/ 29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7" h="416">
                <a:moveTo>
                  <a:pt x="1079" y="296"/>
                </a:moveTo>
                <a:lnTo>
                  <a:pt x="390" y="267"/>
                </a:lnTo>
                <a:lnTo>
                  <a:pt x="390" y="267"/>
                </a:lnTo>
                <a:lnTo>
                  <a:pt x="374" y="251"/>
                </a:lnTo>
                <a:lnTo>
                  <a:pt x="359" y="240"/>
                </a:lnTo>
                <a:lnTo>
                  <a:pt x="342" y="228"/>
                </a:lnTo>
                <a:lnTo>
                  <a:pt x="342" y="228"/>
                </a:lnTo>
                <a:lnTo>
                  <a:pt x="332" y="225"/>
                </a:lnTo>
                <a:lnTo>
                  <a:pt x="322" y="222"/>
                </a:lnTo>
                <a:lnTo>
                  <a:pt x="309" y="219"/>
                </a:lnTo>
                <a:lnTo>
                  <a:pt x="296" y="218"/>
                </a:lnTo>
                <a:lnTo>
                  <a:pt x="284" y="218"/>
                </a:lnTo>
                <a:lnTo>
                  <a:pt x="271" y="219"/>
                </a:lnTo>
                <a:lnTo>
                  <a:pt x="261" y="223"/>
                </a:lnTo>
                <a:lnTo>
                  <a:pt x="252" y="227"/>
                </a:lnTo>
                <a:lnTo>
                  <a:pt x="252" y="227"/>
                </a:lnTo>
                <a:lnTo>
                  <a:pt x="246" y="233"/>
                </a:lnTo>
                <a:lnTo>
                  <a:pt x="239" y="241"/>
                </a:lnTo>
                <a:lnTo>
                  <a:pt x="229" y="256"/>
                </a:lnTo>
                <a:lnTo>
                  <a:pt x="223" y="268"/>
                </a:lnTo>
                <a:lnTo>
                  <a:pt x="220" y="273"/>
                </a:lnTo>
                <a:lnTo>
                  <a:pt x="220" y="273"/>
                </a:lnTo>
                <a:lnTo>
                  <a:pt x="162" y="275"/>
                </a:lnTo>
                <a:lnTo>
                  <a:pt x="84" y="278"/>
                </a:lnTo>
                <a:lnTo>
                  <a:pt x="84" y="278"/>
                </a:lnTo>
                <a:lnTo>
                  <a:pt x="60" y="282"/>
                </a:lnTo>
                <a:lnTo>
                  <a:pt x="31" y="287"/>
                </a:lnTo>
                <a:lnTo>
                  <a:pt x="18" y="291"/>
                </a:lnTo>
                <a:lnTo>
                  <a:pt x="8" y="294"/>
                </a:lnTo>
                <a:lnTo>
                  <a:pt x="2" y="298"/>
                </a:lnTo>
                <a:lnTo>
                  <a:pt x="0" y="301"/>
                </a:lnTo>
                <a:lnTo>
                  <a:pt x="0" y="302"/>
                </a:lnTo>
                <a:lnTo>
                  <a:pt x="0" y="302"/>
                </a:lnTo>
                <a:lnTo>
                  <a:pt x="3" y="305"/>
                </a:lnTo>
                <a:lnTo>
                  <a:pt x="9" y="307"/>
                </a:lnTo>
                <a:lnTo>
                  <a:pt x="28" y="311"/>
                </a:lnTo>
                <a:lnTo>
                  <a:pt x="55" y="314"/>
                </a:lnTo>
                <a:lnTo>
                  <a:pt x="87" y="317"/>
                </a:lnTo>
                <a:lnTo>
                  <a:pt x="148" y="322"/>
                </a:lnTo>
                <a:lnTo>
                  <a:pt x="181" y="324"/>
                </a:lnTo>
                <a:lnTo>
                  <a:pt x="181" y="324"/>
                </a:lnTo>
                <a:lnTo>
                  <a:pt x="219" y="324"/>
                </a:lnTo>
                <a:lnTo>
                  <a:pt x="246" y="322"/>
                </a:lnTo>
                <a:lnTo>
                  <a:pt x="246" y="322"/>
                </a:lnTo>
                <a:lnTo>
                  <a:pt x="247" y="325"/>
                </a:lnTo>
                <a:lnTo>
                  <a:pt x="249" y="327"/>
                </a:lnTo>
                <a:lnTo>
                  <a:pt x="253" y="330"/>
                </a:lnTo>
                <a:lnTo>
                  <a:pt x="260" y="333"/>
                </a:lnTo>
                <a:lnTo>
                  <a:pt x="267" y="335"/>
                </a:lnTo>
                <a:lnTo>
                  <a:pt x="279" y="336"/>
                </a:lnTo>
                <a:lnTo>
                  <a:pt x="294" y="336"/>
                </a:lnTo>
                <a:lnTo>
                  <a:pt x="294" y="336"/>
                </a:lnTo>
                <a:lnTo>
                  <a:pt x="309" y="335"/>
                </a:lnTo>
                <a:lnTo>
                  <a:pt x="322" y="333"/>
                </a:lnTo>
                <a:lnTo>
                  <a:pt x="333" y="329"/>
                </a:lnTo>
                <a:lnTo>
                  <a:pt x="343" y="326"/>
                </a:lnTo>
                <a:lnTo>
                  <a:pt x="352" y="322"/>
                </a:lnTo>
                <a:lnTo>
                  <a:pt x="359" y="319"/>
                </a:lnTo>
                <a:lnTo>
                  <a:pt x="368" y="312"/>
                </a:lnTo>
                <a:lnTo>
                  <a:pt x="368" y="312"/>
                </a:lnTo>
                <a:lnTo>
                  <a:pt x="374" y="306"/>
                </a:lnTo>
                <a:lnTo>
                  <a:pt x="380" y="298"/>
                </a:lnTo>
                <a:lnTo>
                  <a:pt x="387" y="291"/>
                </a:lnTo>
                <a:lnTo>
                  <a:pt x="1142" y="350"/>
                </a:lnTo>
                <a:lnTo>
                  <a:pt x="1142" y="350"/>
                </a:lnTo>
                <a:lnTo>
                  <a:pt x="1162" y="359"/>
                </a:lnTo>
                <a:lnTo>
                  <a:pt x="1179" y="367"/>
                </a:lnTo>
                <a:lnTo>
                  <a:pt x="1198" y="373"/>
                </a:lnTo>
                <a:lnTo>
                  <a:pt x="1198" y="373"/>
                </a:lnTo>
                <a:lnTo>
                  <a:pt x="1228" y="380"/>
                </a:lnTo>
                <a:lnTo>
                  <a:pt x="1271" y="388"/>
                </a:lnTo>
                <a:lnTo>
                  <a:pt x="1320" y="396"/>
                </a:lnTo>
                <a:lnTo>
                  <a:pt x="1344" y="399"/>
                </a:lnTo>
                <a:lnTo>
                  <a:pt x="1366" y="401"/>
                </a:lnTo>
                <a:lnTo>
                  <a:pt x="1366" y="401"/>
                </a:lnTo>
                <a:lnTo>
                  <a:pt x="1473" y="410"/>
                </a:lnTo>
                <a:lnTo>
                  <a:pt x="1527" y="414"/>
                </a:lnTo>
                <a:lnTo>
                  <a:pt x="1566" y="416"/>
                </a:lnTo>
                <a:lnTo>
                  <a:pt x="1566" y="416"/>
                </a:lnTo>
                <a:lnTo>
                  <a:pt x="1578" y="416"/>
                </a:lnTo>
                <a:lnTo>
                  <a:pt x="1592" y="414"/>
                </a:lnTo>
                <a:lnTo>
                  <a:pt x="1607" y="411"/>
                </a:lnTo>
                <a:lnTo>
                  <a:pt x="1621" y="408"/>
                </a:lnTo>
                <a:lnTo>
                  <a:pt x="1637" y="402"/>
                </a:lnTo>
                <a:lnTo>
                  <a:pt x="1649" y="397"/>
                </a:lnTo>
                <a:lnTo>
                  <a:pt x="1662" y="391"/>
                </a:lnTo>
                <a:lnTo>
                  <a:pt x="1672" y="385"/>
                </a:lnTo>
                <a:lnTo>
                  <a:pt x="1672" y="385"/>
                </a:lnTo>
                <a:lnTo>
                  <a:pt x="1682" y="377"/>
                </a:lnTo>
                <a:lnTo>
                  <a:pt x="1690" y="369"/>
                </a:lnTo>
                <a:lnTo>
                  <a:pt x="1698" y="362"/>
                </a:lnTo>
                <a:lnTo>
                  <a:pt x="1703" y="353"/>
                </a:lnTo>
                <a:lnTo>
                  <a:pt x="1712" y="340"/>
                </a:lnTo>
                <a:lnTo>
                  <a:pt x="1714" y="335"/>
                </a:lnTo>
                <a:lnTo>
                  <a:pt x="1900" y="316"/>
                </a:lnTo>
                <a:lnTo>
                  <a:pt x="1900" y="316"/>
                </a:lnTo>
                <a:lnTo>
                  <a:pt x="1914" y="324"/>
                </a:lnTo>
                <a:lnTo>
                  <a:pt x="1926" y="330"/>
                </a:lnTo>
                <a:lnTo>
                  <a:pt x="1942" y="336"/>
                </a:lnTo>
                <a:lnTo>
                  <a:pt x="1942" y="336"/>
                </a:lnTo>
                <a:lnTo>
                  <a:pt x="1956" y="339"/>
                </a:lnTo>
                <a:lnTo>
                  <a:pt x="1980" y="340"/>
                </a:lnTo>
                <a:lnTo>
                  <a:pt x="2046" y="343"/>
                </a:lnTo>
                <a:lnTo>
                  <a:pt x="2112" y="344"/>
                </a:lnTo>
                <a:lnTo>
                  <a:pt x="2149" y="344"/>
                </a:lnTo>
                <a:lnTo>
                  <a:pt x="2149" y="344"/>
                </a:lnTo>
                <a:lnTo>
                  <a:pt x="2166" y="343"/>
                </a:lnTo>
                <a:lnTo>
                  <a:pt x="2188" y="340"/>
                </a:lnTo>
                <a:lnTo>
                  <a:pt x="2210" y="338"/>
                </a:lnTo>
                <a:lnTo>
                  <a:pt x="2220" y="335"/>
                </a:lnTo>
                <a:lnTo>
                  <a:pt x="2227" y="333"/>
                </a:lnTo>
                <a:lnTo>
                  <a:pt x="2227" y="333"/>
                </a:lnTo>
                <a:lnTo>
                  <a:pt x="2234" y="329"/>
                </a:lnTo>
                <a:lnTo>
                  <a:pt x="2239" y="324"/>
                </a:lnTo>
                <a:lnTo>
                  <a:pt x="2249" y="314"/>
                </a:lnTo>
                <a:lnTo>
                  <a:pt x="2254" y="305"/>
                </a:lnTo>
                <a:lnTo>
                  <a:pt x="2257" y="301"/>
                </a:lnTo>
                <a:lnTo>
                  <a:pt x="2257" y="301"/>
                </a:lnTo>
                <a:lnTo>
                  <a:pt x="2254" y="297"/>
                </a:lnTo>
                <a:lnTo>
                  <a:pt x="2245" y="287"/>
                </a:lnTo>
                <a:lnTo>
                  <a:pt x="2239" y="280"/>
                </a:lnTo>
                <a:lnTo>
                  <a:pt x="2230" y="274"/>
                </a:lnTo>
                <a:lnTo>
                  <a:pt x="2220" y="268"/>
                </a:lnTo>
                <a:lnTo>
                  <a:pt x="2207" y="263"/>
                </a:lnTo>
                <a:lnTo>
                  <a:pt x="2207" y="263"/>
                </a:lnTo>
                <a:lnTo>
                  <a:pt x="2198" y="260"/>
                </a:lnTo>
                <a:lnTo>
                  <a:pt x="2185" y="259"/>
                </a:lnTo>
                <a:lnTo>
                  <a:pt x="2155" y="256"/>
                </a:lnTo>
                <a:lnTo>
                  <a:pt x="2118" y="254"/>
                </a:lnTo>
                <a:lnTo>
                  <a:pt x="2077" y="253"/>
                </a:lnTo>
                <a:lnTo>
                  <a:pt x="2005" y="254"/>
                </a:lnTo>
                <a:lnTo>
                  <a:pt x="1980" y="254"/>
                </a:lnTo>
                <a:lnTo>
                  <a:pt x="1968" y="255"/>
                </a:lnTo>
                <a:lnTo>
                  <a:pt x="1968" y="255"/>
                </a:lnTo>
                <a:lnTo>
                  <a:pt x="1942" y="261"/>
                </a:lnTo>
                <a:lnTo>
                  <a:pt x="1922" y="267"/>
                </a:lnTo>
                <a:lnTo>
                  <a:pt x="1901" y="275"/>
                </a:lnTo>
                <a:lnTo>
                  <a:pt x="1901" y="275"/>
                </a:lnTo>
                <a:lnTo>
                  <a:pt x="1868" y="288"/>
                </a:lnTo>
                <a:lnTo>
                  <a:pt x="1859" y="292"/>
                </a:lnTo>
                <a:lnTo>
                  <a:pt x="1722" y="293"/>
                </a:lnTo>
                <a:lnTo>
                  <a:pt x="1722" y="293"/>
                </a:lnTo>
                <a:lnTo>
                  <a:pt x="1721" y="288"/>
                </a:lnTo>
                <a:lnTo>
                  <a:pt x="1717" y="272"/>
                </a:lnTo>
                <a:lnTo>
                  <a:pt x="1709" y="250"/>
                </a:lnTo>
                <a:lnTo>
                  <a:pt x="1704" y="237"/>
                </a:lnTo>
                <a:lnTo>
                  <a:pt x="1698" y="225"/>
                </a:lnTo>
                <a:lnTo>
                  <a:pt x="1698" y="225"/>
                </a:lnTo>
                <a:lnTo>
                  <a:pt x="1694" y="219"/>
                </a:lnTo>
                <a:lnTo>
                  <a:pt x="1690" y="213"/>
                </a:lnTo>
                <a:lnTo>
                  <a:pt x="1680" y="202"/>
                </a:lnTo>
                <a:lnTo>
                  <a:pt x="1667" y="192"/>
                </a:lnTo>
                <a:lnTo>
                  <a:pt x="1653" y="183"/>
                </a:lnTo>
                <a:lnTo>
                  <a:pt x="1629" y="169"/>
                </a:lnTo>
                <a:lnTo>
                  <a:pt x="1613" y="160"/>
                </a:lnTo>
                <a:lnTo>
                  <a:pt x="1613" y="160"/>
                </a:lnTo>
                <a:lnTo>
                  <a:pt x="1605" y="157"/>
                </a:lnTo>
                <a:lnTo>
                  <a:pt x="1590" y="155"/>
                </a:lnTo>
                <a:lnTo>
                  <a:pt x="1553" y="147"/>
                </a:lnTo>
                <a:lnTo>
                  <a:pt x="1502" y="138"/>
                </a:lnTo>
                <a:lnTo>
                  <a:pt x="1502" y="138"/>
                </a:lnTo>
                <a:lnTo>
                  <a:pt x="1499" y="133"/>
                </a:lnTo>
                <a:lnTo>
                  <a:pt x="1491" y="119"/>
                </a:lnTo>
                <a:lnTo>
                  <a:pt x="1484" y="110"/>
                </a:lnTo>
                <a:lnTo>
                  <a:pt x="1475" y="101"/>
                </a:lnTo>
                <a:lnTo>
                  <a:pt x="1465" y="92"/>
                </a:lnTo>
                <a:lnTo>
                  <a:pt x="1452" y="85"/>
                </a:lnTo>
                <a:lnTo>
                  <a:pt x="1452" y="85"/>
                </a:lnTo>
                <a:lnTo>
                  <a:pt x="1437" y="78"/>
                </a:lnTo>
                <a:lnTo>
                  <a:pt x="1422" y="73"/>
                </a:lnTo>
                <a:lnTo>
                  <a:pt x="1405" y="71"/>
                </a:lnTo>
                <a:lnTo>
                  <a:pt x="1386" y="70"/>
                </a:lnTo>
                <a:lnTo>
                  <a:pt x="1369" y="71"/>
                </a:lnTo>
                <a:lnTo>
                  <a:pt x="1350" y="75"/>
                </a:lnTo>
                <a:lnTo>
                  <a:pt x="1329" y="80"/>
                </a:lnTo>
                <a:lnTo>
                  <a:pt x="1310" y="87"/>
                </a:lnTo>
                <a:lnTo>
                  <a:pt x="1310" y="87"/>
                </a:lnTo>
                <a:lnTo>
                  <a:pt x="1301" y="92"/>
                </a:lnTo>
                <a:lnTo>
                  <a:pt x="1292" y="99"/>
                </a:lnTo>
                <a:lnTo>
                  <a:pt x="1277" y="110"/>
                </a:lnTo>
                <a:lnTo>
                  <a:pt x="1266" y="123"/>
                </a:lnTo>
                <a:lnTo>
                  <a:pt x="1256" y="137"/>
                </a:lnTo>
                <a:lnTo>
                  <a:pt x="1248" y="148"/>
                </a:lnTo>
                <a:lnTo>
                  <a:pt x="1243" y="157"/>
                </a:lnTo>
                <a:lnTo>
                  <a:pt x="1239" y="166"/>
                </a:lnTo>
                <a:lnTo>
                  <a:pt x="1179" y="179"/>
                </a:lnTo>
                <a:lnTo>
                  <a:pt x="1179" y="179"/>
                </a:lnTo>
                <a:lnTo>
                  <a:pt x="1169" y="183"/>
                </a:lnTo>
                <a:lnTo>
                  <a:pt x="1156" y="186"/>
                </a:lnTo>
                <a:lnTo>
                  <a:pt x="1156" y="186"/>
                </a:lnTo>
                <a:lnTo>
                  <a:pt x="1154" y="185"/>
                </a:lnTo>
                <a:lnTo>
                  <a:pt x="1149" y="181"/>
                </a:lnTo>
                <a:lnTo>
                  <a:pt x="1144" y="176"/>
                </a:lnTo>
                <a:lnTo>
                  <a:pt x="1141" y="172"/>
                </a:lnTo>
                <a:lnTo>
                  <a:pt x="1139" y="167"/>
                </a:lnTo>
                <a:lnTo>
                  <a:pt x="1139" y="167"/>
                </a:lnTo>
                <a:lnTo>
                  <a:pt x="1136" y="157"/>
                </a:lnTo>
                <a:lnTo>
                  <a:pt x="1134" y="137"/>
                </a:lnTo>
                <a:lnTo>
                  <a:pt x="1127" y="82"/>
                </a:lnTo>
                <a:lnTo>
                  <a:pt x="1121" y="29"/>
                </a:lnTo>
                <a:lnTo>
                  <a:pt x="1118" y="11"/>
                </a:lnTo>
                <a:lnTo>
                  <a:pt x="1116" y="2"/>
                </a:lnTo>
                <a:lnTo>
                  <a:pt x="1116" y="2"/>
                </a:lnTo>
                <a:lnTo>
                  <a:pt x="1113" y="1"/>
                </a:lnTo>
                <a:lnTo>
                  <a:pt x="1111" y="0"/>
                </a:lnTo>
                <a:lnTo>
                  <a:pt x="1109" y="1"/>
                </a:lnTo>
                <a:lnTo>
                  <a:pt x="1108" y="5"/>
                </a:lnTo>
                <a:lnTo>
                  <a:pt x="1108" y="5"/>
                </a:lnTo>
                <a:lnTo>
                  <a:pt x="1104" y="42"/>
                </a:lnTo>
                <a:lnTo>
                  <a:pt x="1098" y="113"/>
                </a:lnTo>
                <a:lnTo>
                  <a:pt x="1089" y="213"/>
                </a:lnTo>
                <a:lnTo>
                  <a:pt x="1089" y="213"/>
                </a:lnTo>
                <a:lnTo>
                  <a:pt x="960" y="213"/>
                </a:lnTo>
                <a:lnTo>
                  <a:pt x="872" y="213"/>
                </a:lnTo>
                <a:lnTo>
                  <a:pt x="844" y="214"/>
                </a:lnTo>
                <a:lnTo>
                  <a:pt x="836" y="214"/>
                </a:lnTo>
                <a:lnTo>
                  <a:pt x="834" y="216"/>
                </a:lnTo>
                <a:lnTo>
                  <a:pt x="834" y="216"/>
                </a:lnTo>
                <a:lnTo>
                  <a:pt x="838" y="217"/>
                </a:lnTo>
                <a:lnTo>
                  <a:pt x="845" y="218"/>
                </a:lnTo>
                <a:lnTo>
                  <a:pt x="874" y="219"/>
                </a:lnTo>
                <a:lnTo>
                  <a:pt x="957" y="225"/>
                </a:lnTo>
                <a:lnTo>
                  <a:pt x="1041" y="228"/>
                </a:lnTo>
                <a:lnTo>
                  <a:pt x="1070" y="230"/>
                </a:lnTo>
                <a:lnTo>
                  <a:pt x="1082" y="231"/>
                </a:lnTo>
                <a:lnTo>
                  <a:pt x="1082" y="231"/>
                </a:lnTo>
                <a:lnTo>
                  <a:pt x="1084" y="235"/>
                </a:lnTo>
                <a:lnTo>
                  <a:pt x="1084" y="237"/>
                </a:lnTo>
                <a:lnTo>
                  <a:pt x="1082" y="241"/>
                </a:lnTo>
                <a:lnTo>
                  <a:pt x="1082" y="241"/>
                </a:lnTo>
                <a:lnTo>
                  <a:pt x="1079" y="244"/>
                </a:lnTo>
                <a:lnTo>
                  <a:pt x="1075" y="246"/>
                </a:lnTo>
                <a:lnTo>
                  <a:pt x="1070" y="250"/>
                </a:lnTo>
                <a:lnTo>
                  <a:pt x="1069" y="254"/>
                </a:lnTo>
                <a:lnTo>
                  <a:pt x="1068" y="259"/>
                </a:lnTo>
                <a:lnTo>
                  <a:pt x="1068" y="259"/>
                </a:lnTo>
                <a:lnTo>
                  <a:pt x="1065" y="268"/>
                </a:lnTo>
                <a:lnTo>
                  <a:pt x="1065" y="277"/>
                </a:lnTo>
                <a:lnTo>
                  <a:pt x="1066" y="286"/>
                </a:lnTo>
                <a:lnTo>
                  <a:pt x="1079" y="29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39B55DF6-8C20-4754-9A60-814E958C77D4}"/>
              </a:ext>
            </a:extLst>
          </p:cNvPr>
          <p:cNvSpPr>
            <a:spLocks/>
          </p:cNvSpPr>
          <p:nvPr/>
        </p:nvSpPr>
        <p:spPr bwMode="auto">
          <a:xfrm>
            <a:off x="5920776" y="2824655"/>
            <a:ext cx="1840076" cy="1146609"/>
          </a:xfrm>
          <a:custGeom>
            <a:avLst/>
            <a:gdLst>
              <a:gd name="T0" fmla="*/ 55 w 1271"/>
              <a:gd name="T1" fmla="*/ 625 h 792"/>
              <a:gd name="T2" fmla="*/ 18 w 1271"/>
              <a:gd name="T3" fmla="*/ 633 h 792"/>
              <a:gd name="T4" fmla="*/ 19 w 1271"/>
              <a:gd name="T5" fmla="*/ 642 h 792"/>
              <a:gd name="T6" fmla="*/ 51 w 1271"/>
              <a:gd name="T7" fmla="*/ 656 h 792"/>
              <a:gd name="T8" fmla="*/ 2 w 1271"/>
              <a:gd name="T9" fmla="*/ 678 h 792"/>
              <a:gd name="T10" fmla="*/ 258 w 1271"/>
              <a:gd name="T11" fmla="*/ 603 h 792"/>
              <a:gd name="T12" fmla="*/ 454 w 1271"/>
              <a:gd name="T13" fmla="*/ 586 h 792"/>
              <a:gd name="T14" fmla="*/ 441 w 1271"/>
              <a:gd name="T15" fmla="*/ 592 h 792"/>
              <a:gd name="T16" fmla="*/ 444 w 1271"/>
              <a:gd name="T17" fmla="*/ 600 h 792"/>
              <a:gd name="T18" fmla="*/ 422 w 1271"/>
              <a:gd name="T19" fmla="*/ 656 h 792"/>
              <a:gd name="T20" fmla="*/ 430 w 1271"/>
              <a:gd name="T21" fmla="*/ 703 h 792"/>
              <a:gd name="T22" fmla="*/ 467 w 1271"/>
              <a:gd name="T23" fmla="*/ 741 h 792"/>
              <a:gd name="T24" fmla="*/ 502 w 1271"/>
              <a:gd name="T25" fmla="*/ 750 h 792"/>
              <a:gd name="T26" fmla="*/ 491 w 1271"/>
              <a:gd name="T27" fmla="*/ 780 h 792"/>
              <a:gd name="T28" fmla="*/ 508 w 1271"/>
              <a:gd name="T29" fmla="*/ 792 h 792"/>
              <a:gd name="T30" fmla="*/ 529 w 1271"/>
              <a:gd name="T31" fmla="*/ 750 h 792"/>
              <a:gd name="T32" fmla="*/ 569 w 1271"/>
              <a:gd name="T33" fmla="*/ 744 h 792"/>
              <a:gd name="T34" fmla="*/ 625 w 1271"/>
              <a:gd name="T35" fmla="*/ 739 h 792"/>
              <a:gd name="T36" fmla="*/ 662 w 1271"/>
              <a:gd name="T37" fmla="*/ 750 h 792"/>
              <a:gd name="T38" fmla="*/ 704 w 1271"/>
              <a:gd name="T39" fmla="*/ 744 h 792"/>
              <a:gd name="T40" fmla="*/ 730 w 1271"/>
              <a:gd name="T41" fmla="*/ 771 h 792"/>
              <a:gd name="T42" fmla="*/ 755 w 1271"/>
              <a:gd name="T43" fmla="*/ 787 h 792"/>
              <a:gd name="T44" fmla="*/ 747 w 1271"/>
              <a:gd name="T45" fmla="*/ 758 h 792"/>
              <a:gd name="T46" fmla="*/ 757 w 1271"/>
              <a:gd name="T47" fmla="*/ 710 h 792"/>
              <a:gd name="T48" fmla="*/ 768 w 1271"/>
              <a:gd name="T49" fmla="*/ 672 h 792"/>
              <a:gd name="T50" fmla="*/ 779 w 1271"/>
              <a:gd name="T51" fmla="*/ 647 h 792"/>
              <a:gd name="T52" fmla="*/ 798 w 1271"/>
              <a:gd name="T53" fmla="*/ 627 h 792"/>
              <a:gd name="T54" fmla="*/ 815 w 1271"/>
              <a:gd name="T55" fmla="*/ 616 h 792"/>
              <a:gd name="T56" fmla="*/ 966 w 1271"/>
              <a:gd name="T57" fmla="*/ 639 h 792"/>
              <a:gd name="T58" fmla="*/ 991 w 1271"/>
              <a:gd name="T59" fmla="*/ 626 h 792"/>
              <a:gd name="T60" fmla="*/ 807 w 1271"/>
              <a:gd name="T61" fmla="*/ 547 h 792"/>
              <a:gd name="T62" fmla="*/ 1255 w 1271"/>
              <a:gd name="T63" fmla="*/ 593 h 792"/>
              <a:gd name="T64" fmla="*/ 1271 w 1271"/>
              <a:gd name="T65" fmla="*/ 586 h 792"/>
              <a:gd name="T66" fmla="*/ 1263 w 1271"/>
              <a:gd name="T67" fmla="*/ 583 h 792"/>
              <a:gd name="T68" fmla="*/ 743 w 1271"/>
              <a:gd name="T69" fmla="*/ 510 h 792"/>
              <a:gd name="T70" fmla="*/ 712 w 1271"/>
              <a:gd name="T71" fmla="*/ 490 h 792"/>
              <a:gd name="T72" fmla="*/ 681 w 1271"/>
              <a:gd name="T73" fmla="*/ 491 h 792"/>
              <a:gd name="T74" fmla="*/ 615 w 1271"/>
              <a:gd name="T75" fmla="*/ 487 h 792"/>
              <a:gd name="T76" fmla="*/ 609 w 1271"/>
              <a:gd name="T77" fmla="*/ 473 h 792"/>
              <a:gd name="T78" fmla="*/ 589 w 1271"/>
              <a:gd name="T79" fmla="*/ 390 h 792"/>
              <a:gd name="T80" fmla="*/ 564 w 1271"/>
              <a:gd name="T81" fmla="*/ 276 h 792"/>
              <a:gd name="T82" fmla="*/ 522 w 1271"/>
              <a:gd name="T83" fmla="*/ 67 h 792"/>
              <a:gd name="T84" fmla="*/ 529 w 1271"/>
              <a:gd name="T85" fmla="*/ 61 h 792"/>
              <a:gd name="T86" fmla="*/ 488 w 1271"/>
              <a:gd name="T87" fmla="*/ 0 h 792"/>
              <a:gd name="T88" fmla="*/ 479 w 1271"/>
              <a:gd name="T89" fmla="*/ 7 h 792"/>
              <a:gd name="T90" fmla="*/ 488 w 1271"/>
              <a:gd name="T91" fmla="*/ 97 h 792"/>
              <a:gd name="T92" fmla="*/ 478 w 1271"/>
              <a:gd name="T93" fmla="*/ 110 h 792"/>
              <a:gd name="T94" fmla="*/ 484 w 1271"/>
              <a:gd name="T95" fmla="*/ 132 h 792"/>
              <a:gd name="T96" fmla="*/ 491 w 1271"/>
              <a:gd name="T97" fmla="*/ 141 h 792"/>
              <a:gd name="T98" fmla="*/ 463 w 1271"/>
              <a:gd name="T99" fmla="*/ 482 h 792"/>
              <a:gd name="T100" fmla="*/ 454 w 1271"/>
              <a:gd name="T101" fmla="*/ 4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71" h="792">
                <a:moveTo>
                  <a:pt x="454" y="518"/>
                </a:moveTo>
                <a:lnTo>
                  <a:pt x="242" y="589"/>
                </a:lnTo>
                <a:lnTo>
                  <a:pt x="60" y="626"/>
                </a:lnTo>
                <a:lnTo>
                  <a:pt x="60" y="626"/>
                </a:lnTo>
                <a:lnTo>
                  <a:pt x="55" y="625"/>
                </a:lnTo>
                <a:lnTo>
                  <a:pt x="49" y="625"/>
                </a:lnTo>
                <a:lnTo>
                  <a:pt x="41" y="627"/>
                </a:lnTo>
                <a:lnTo>
                  <a:pt x="41" y="627"/>
                </a:lnTo>
                <a:lnTo>
                  <a:pt x="24" y="632"/>
                </a:lnTo>
                <a:lnTo>
                  <a:pt x="18" y="633"/>
                </a:lnTo>
                <a:lnTo>
                  <a:pt x="17" y="635"/>
                </a:lnTo>
                <a:lnTo>
                  <a:pt x="16" y="637"/>
                </a:lnTo>
                <a:lnTo>
                  <a:pt x="16" y="637"/>
                </a:lnTo>
                <a:lnTo>
                  <a:pt x="18" y="640"/>
                </a:lnTo>
                <a:lnTo>
                  <a:pt x="19" y="642"/>
                </a:lnTo>
                <a:lnTo>
                  <a:pt x="24" y="644"/>
                </a:lnTo>
                <a:lnTo>
                  <a:pt x="24" y="644"/>
                </a:lnTo>
                <a:lnTo>
                  <a:pt x="110" y="637"/>
                </a:lnTo>
                <a:lnTo>
                  <a:pt x="110" y="637"/>
                </a:lnTo>
                <a:lnTo>
                  <a:pt x="51" y="656"/>
                </a:lnTo>
                <a:lnTo>
                  <a:pt x="13" y="670"/>
                </a:lnTo>
                <a:lnTo>
                  <a:pt x="3" y="675"/>
                </a:lnTo>
                <a:lnTo>
                  <a:pt x="0" y="677"/>
                </a:lnTo>
                <a:lnTo>
                  <a:pt x="2" y="678"/>
                </a:lnTo>
                <a:lnTo>
                  <a:pt x="2" y="678"/>
                </a:lnTo>
                <a:lnTo>
                  <a:pt x="5" y="678"/>
                </a:lnTo>
                <a:lnTo>
                  <a:pt x="16" y="675"/>
                </a:lnTo>
                <a:lnTo>
                  <a:pt x="46" y="668"/>
                </a:lnTo>
                <a:lnTo>
                  <a:pt x="134" y="641"/>
                </a:lnTo>
                <a:lnTo>
                  <a:pt x="258" y="603"/>
                </a:lnTo>
                <a:lnTo>
                  <a:pt x="456" y="571"/>
                </a:lnTo>
                <a:lnTo>
                  <a:pt x="463" y="583"/>
                </a:lnTo>
                <a:lnTo>
                  <a:pt x="456" y="588"/>
                </a:lnTo>
                <a:lnTo>
                  <a:pt x="456" y="588"/>
                </a:lnTo>
                <a:lnTo>
                  <a:pt x="454" y="586"/>
                </a:lnTo>
                <a:lnTo>
                  <a:pt x="450" y="586"/>
                </a:lnTo>
                <a:lnTo>
                  <a:pt x="448" y="588"/>
                </a:lnTo>
                <a:lnTo>
                  <a:pt x="448" y="588"/>
                </a:lnTo>
                <a:lnTo>
                  <a:pt x="444" y="590"/>
                </a:lnTo>
                <a:lnTo>
                  <a:pt x="441" y="592"/>
                </a:lnTo>
                <a:lnTo>
                  <a:pt x="441" y="592"/>
                </a:lnTo>
                <a:lnTo>
                  <a:pt x="442" y="598"/>
                </a:lnTo>
                <a:lnTo>
                  <a:pt x="442" y="598"/>
                </a:lnTo>
                <a:lnTo>
                  <a:pt x="444" y="600"/>
                </a:lnTo>
                <a:lnTo>
                  <a:pt x="444" y="600"/>
                </a:lnTo>
                <a:lnTo>
                  <a:pt x="440" y="607"/>
                </a:lnTo>
                <a:lnTo>
                  <a:pt x="432" y="622"/>
                </a:lnTo>
                <a:lnTo>
                  <a:pt x="428" y="633"/>
                </a:lnTo>
                <a:lnTo>
                  <a:pt x="425" y="645"/>
                </a:lnTo>
                <a:lnTo>
                  <a:pt x="422" y="656"/>
                </a:lnTo>
                <a:lnTo>
                  <a:pt x="422" y="668"/>
                </a:lnTo>
                <a:lnTo>
                  <a:pt x="422" y="668"/>
                </a:lnTo>
                <a:lnTo>
                  <a:pt x="423" y="680"/>
                </a:lnTo>
                <a:lnTo>
                  <a:pt x="426" y="692"/>
                </a:lnTo>
                <a:lnTo>
                  <a:pt x="430" y="703"/>
                </a:lnTo>
                <a:lnTo>
                  <a:pt x="435" y="714"/>
                </a:lnTo>
                <a:lnTo>
                  <a:pt x="441" y="722"/>
                </a:lnTo>
                <a:lnTo>
                  <a:pt x="449" y="731"/>
                </a:lnTo>
                <a:lnTo>
                  <a:pt x="458" y="738"/>
                </a:lnTo>
                <a:lnTo>
                  <a:pt x="467" y="741"/>
                </a:lnTo>
                <a:lnTo>
                  <a:pt x="467" y="741"/>
                </a:lnTo>
                <a:lnTo>
                  <a:pt x="483" y="747"/>
                </a:lnTo>
                <a:lnTo>
                  <a:pt x="493" y="749"/>
                </a:lnTo>
                <a:lnTo>
                  <a:pt x="502" y="750"/>
                </a:lnTo>
                <a:lnTo>
                  <a:pt x="502" y="750"/>
                </a:lnTo>
                <a:lnTo>
                  <a:pt x="496" y="763"/>
                </a:lnTo>
                <a:lnTo>
                  <a:pt x="492" y="773"/>
                </a:lnTo>
                <a:lnTo>
                  <a:pt x="491" y="777"/>
                </a:lnTo>
                <a:lnTo>
                  <a:pt x="491" y="780"/>
                </a:lnTo>
                <a:lnTo>
                  <a:pt x="491" y="780"/>
                </a:lnTo>
                <a:lnTo>
                  <a:pt x="495" y="783"/>
                </a:lnTo>
                <a:lnTo>
                  <a:pt x="501" y="788"/>
                </a:lnTo>
                <a:lnTo>
                  <a:pt x="506" y="791"/>
                </a:lnTo>
                <a:lnTo>
                  <a:pt x="508" y="792"/>
                </a:lnTo>
                <a:lnTo>
                  <a:pt x="508" y="792"/>
                </a:lnTo>
                <a:lnTo>
                  <a:pt x="510" y="788"/>
                </a:lnTo>
                <a:lnTo>
                  <a:pt x="511" y="785"/>
                </a:lnTo>
                <a:lnTo>
                  <a:pt x="511" y="785"/>
                </a:lnTo>
                <a:lnTo>
                  <a:pt x="529" y="750"/>
                </a:lnTo>
                <a:lnTo>
                  <a:pt x="529" y="750"/>
                </a:lnTo>
                <a:lnTo>
                  <a:pt x="542" y="750"/>
                </a:lnTo>
                <a:lnTo>
                  <a:pt x="558" y="749"/>
                </a:lnTo>
                <a:lnTo>
                  <a:pt x="558" y="749"/>
                </a:lnTo>
                <a:lnTo>
                  <a:pt x="566" y="745"/>
                </a:lnTo>
                <a:lnTo>
                  <a:pt x="569" y="744"/>
                </a:lnTo>
                <a:lnTo>
                  <a:pt x="569" y="744"/>
                </a:lnTo>
                <a:lnTo>
                  <a:pt x="575" y="741"/>
                </a:lnTo>
                <a:lnTo>
                  <a:pt x="583" y="740"/>
                </a:lnTo>
                <a:lnTo>
                  <a:pt x="583" y="740"/>
                </a:lnTo>
                <a:lnTo>
                  <a:pt x="625" y="739"/>
                </a:lnTo>
                <a:lnTo>
                  <a:pt x="625" y="739"/>
                </a:lnTo>
                <a:lnTo>
                  <a:pt x="629" y="741"/>
                </a:lnTo>
                <a:lnTo>
                  <a:pt x="639" y="745"/>
                </a:lnTo>
                <a:lnTo>
                  <a:pt x="655" y="749"/>
                </a:lnTo>
                <a:lnTo>
                  <a:pt x="662" y="750"/>
                </a:lnTo>
                <a:lnTo>
                  <a:pt x="672" y="750"/>
                </a:lnTo>
                <a:lnTo>
                  <a:pt x="672" y="750"/>
                </a:lnTo>
                <a:lnTo>
                  <a:pt x="681" y="749"/>
                </a:lnTo>
                <a:lnTo>
                  <a:pt x="690" y="748"/>
                </a:lnTo>
                <a:lnTo>
                  <a:pt x="704" y="744"/>
                </a:lnTo>
                <a:lnTo>
                  <a:pt x="714" y="740"/>
                </a:lnTo>
                <a:lnTo>
                  <a:pt x="718" y="738"/>
                </a:lnTo>
                <a:lnTo>
                  <a:pt x="718" y="738"/>
                </a:lnTo>
                <a:lnTo>
                  <a:pt x="724" y="757"/>
                </a:lnTo>
                <a:lnTo>
                  <a:pt x="730" y="771"/>
                </a:lnTo>
                <a:lnTo>
                  <a:pt x="732" y="776"/>
                </a:lnTo>
                <a:lnTo>
                  <a:pt x="735" y="778"/>
                </a:lnTo>
                <a:lnTo>
                  <a:pt x="735" y="778"/>
                </a:lnTo>
                <a:lnTo>
                  <a:pt x="749" y="785"/>
                </a:lnTo>
                <a:lnTo>
                  <a:pt x="755" y="787"/>
                </a:lnTo>
                <a:lnTo>
                  <a:pt x="757" y="787"/>
                </a:lnTo>
                <a:lnTo>
                  <a:pt x="757" y="787"/>
                </a:lnTo>
                <a:lnTo>
                  <a:pt x="757" y="787"/>
                </a:lnTo>
                <a:lnTo>
                  <a:pt x="755" y="777"/>
                </a:lnTo>
                <a:lnTo>
                  <a:pt x="747" y="758"/>
                </a:lnTo>
                <a:lnTo>
                  <a:pt x="736" y="731"/>
                </a:lnTo>
                <a:lnTo>
                  <a:pt x="736" y="731"/>
                </a:lnTo>
                <a:lnTo>
                  <a:pt x="746" y="722"/>
                </a:lnTo>
                <a:lnTo>
                  <a:pt x="757" y="710"/>
                </a:lnTo>
                <a:lnTo>
                  <a:pt x="757" y="710"/>
                </a:lnTo>
                <a:lnTo>
                  <a:pt x="763" y="701"/>
                </a:lnTo>
                <a:lnTo>
                  <a:pt x="765" y="693"/>
                </a:lnTo>
                <a:lnTo>
                  <a:pt x="765" y="693"/>
                </a:lnTo>
                <a:lnTo>
                  <a:pt x="768" y="679"/>
                </a:lnTo>
                <a:lnTo>
                  <a:pt x="768" y="672"/>
                </a:lnTo>
                <a:lnTo>
                  <a:pt x="768" y="672"/>
                </a:lnTo>
                <a:lnTo>
                  <a:pt x="775" y="658"/>
                </a:lnTo>
                <a:lnTo>
                  <a:pt x="775" y="658"/>
                </a:lnTo>
                <a:lnTo>
                  <a:pt x="779" y="647"/>
                </a:lnTo>
                <a:lnTo>
                  <a:pt x="779" y="647"/>
                </a:lnTo>
                <a:lnTo>
                  <a:pt x="783" y="639"/>
                </a:lnTo>
                <a:lnTo>
                  <a:pt x="784" y="633"/>
                </a:lnTo>
                <a:lnTo>
                  <a:pt x="787" y="630"/>
                </a:lnTo>
                <a:lnTo>
                  <a:pt x="787" y="630"/>
                </a:lnTo>
                <a:lnTo>
                  <a:pt x="798" y="627"/>
                </a:lnTo>
                <a:lnTo>
                  <a:pt x="807" y="625"/>
                </a:lnTo>
                <a:lnTo>
                  <a:pt x="810" y="623"/>
                </a:lnTo>
                <a:lnTo>
                  <a:pt x="812" y="622"/>
                </a:lnTo>
                <a:lnTo>
                  <a:pt x="812" y="622"/>
                </a:lnTo>
                <a:lnTo>
                  <a:pt x="815" y="616"/>
                </a:lnTo>
                <a:lnTo>
                  <a:pt x="815" y="608"/>
                </a:lnTo>
                <a:lnTo>
                  <a:pt x="815" y="598"/>
                </a:lnTo>
                <a:lnTo>
                  <a:pt x="815" y="598"/>
                </a:lnTo>
                <a:lnTo>
                  <a:pt x="904" y="622"/>
                </a:lnTo>
                <a:lnTo>
                  <a:pt x="966" y="639"/>
                </a:lnTo>
                <a:lnTo>
                  <a:pt x="986" y="642"/>
                </a:lnTo>
                <a:lnTo>
                  <a:pt x="994" y="644"/>
                </a:lnTo>
                <a:lnTo>
                  <a:pt x="994" y="644"/>
                </a:lnTo>
                <a:lnTo>
                  <a:pt x="992" y="633"/>
                </a:lnTo>
                <a:lnTo>
                  <a:pt x="991" y="626"/>
                </a:lnTo>
                <a:lnTo>
                  <a:pt x="815" y="567"/>
                </a:lnTo>
                <a:lnTo>
                  <a:pt x="815" y="559"/>
                </a:lnTo>
                <a:lnTo>
                  <a:pt x="815" y="559"/>
                </a:lnTo>
                <a:lnTo>
                  <a:pt x="811" y="552"/>
                </a:lnTo>
                <a:lnTo>
                  <a:pt x="807" y="547"/>
                </a:lnTo>
                <a:lnTo>
                  <a:pt x="1243" y="590"/>
                </a:lnTo>
                <a:lnTo>
                  <a:pt x="1243" y="590"/>
                </a:lnTo>
                <a:lnTo>
                  <a:pt x="1247" y="592"/>
                </a:lnTo>
                <a:lnTo>
                  <a:pt x="1255" y="593"/>
                </a:lnTo>
                <a:lnTo>
                  <a:pt x="1255" y="593"/>
                </a:lnTo>
                <a:lnTo>
                  <a:pt x="1259" y="593"/>
                </a:lnTo>
                <a:lnTo>
                  <a:pt x="1264" y="592"/>
                </a:lnTo>
                <a:lnTo>
                  <a:pt x="1269" y="589"/>
                </a:lnTo>
                <a:lnTo>
                  <a:pt x="1269" y="589"/>
                </a:lnTo>
                <a:lnTo>
                  <a:pt x="1271" y="586"/>
                </a:lnTo>
                <a:lnTo>
                  <a:pt x="1271" y="585"/>
                </a:lnTo>
                <a:lnTo>
                  <a:pt x="1269" y="585"/>
                </a:lnTo>
                <a:lnTo>
                  <a:pt x="1269" y="585"/>
                </a:lnTo>
                <a:lnTo>
                  <a:pt x="1267" y="584"/>
                </a:lnTo>
                <a:lnTo>
                  <a:pt x="1263" y="583"/>
                </a:lnTo>
                <a:lnTo>
                  <a:pt x="1263" y="583"/>
                </a:lnTo>
                <a:lnTo>
                  <a:pt x="1219" y="578"/>
                </a:lnTo>
                <a:lnTo>
                  <a:pt x="749" y="518"/>
                </a:lnTo>
                <a:lnTo>
                  <a:pt x="749" y="518"/>
                </a:lnTo>
                <a:lnTo>
                  <a:pt x="743" y="510"/>
                </a:lnTo>
                <a:lnTo>
                  <a:pt x="737" y="503"/>
                </a:lnTo>
                <a:lnTo>
                  <a:pt x="730" y="496"/>
                </a:lnTo>
                <a:lnTo>
                  <a:pt x="730" y="496"/>
                </a:lnTo>
                <a:lnTo>
                  <a:pt x="719" y="492"/>
                </a:lnTo>
                <a:lnTo>
                  <a:pt x="712" y="490"/>
                </a:lnTo>
                <a:lnTo>
                  <a:pt x="703" y="487"/>
                </a:lnTo>
                <a:lnTo>
                  <a:pt x="703" y="487"/>
                </a:lnTo>
                <a:lnTo>
                  <a:pt x="693" y="489"/>
                </a:lnTo>
                <a:lnTo>
                  <a:pt x="681" y="491"/>
                </a:lnTo>
                <a:lnTo>
                  <a:pt x="681" y="491"/>
                </a:lnTo>
                <a:lnTo>
                  <a:pt x="680" y="492"/>
                </a:lnTo>
                <a:lnTo>
                  <a:pt x="677" y="494"/>
                </a:lnTo>
                <a:lnTo>
                  <a:pt x="677" y="494"/>
                </a:lnTo>
                <a:lnTo>
                  <a:pt x="646" y="490"/>
                </a:lnTo>
                <a:lnTo>
                  <a:pt x="615" y="487"/>
                </a:lnTo>
                <a:lnTo>
                  <a:pt x="615" y="487"/>
                </a:lnTo>
                <a:lnTo>
                  <a:pt x="615" y="487"/>
                </a:lnTo>
                <a:lnTo>
                  <a:pt x="615" y="486"/>
                </a:lnTo>
                <a:lnTo>
                  <a:pt x="614" y="482"/>
                </a:lnTo>
                <a:lnTo>
                  <a:pt x="609" y="473"/>
                </a:lnTo>
                <a:lnTo>
                  <a:pt x="609" y="473"/>
                </a:lnTo>
                <a:lnTo>
                  <a:pt x="605" y="466"/>
                </a:lnTo>
                <a:lnTo>
                  <a:pt x="601" y="454"/>
                </a:lnTo>
                <a:lnTo>
                  <a:pt x="595" y="426"/>
                </a:lnTo>
                <a:lnTo>
                  <a:pt x="589" y="390"/>
                </a:lnTo>
                <a:lnTo>
                  <a:pt x="589" y="390"/>
                </a:lnTo>
                <a:lnTo>
                  <a:pt x="578" y="339"/>
                </a:lnTo>
                <a:lnTo>
                  <a:pt x="569" y="301"/>
                </a:lnTo>
                <a:lnTo>
                  <a:pt x="564" y="276"/>
                </a:lnTo>
                <a:lnTo>
                  <a:pt x="564" y="276"/>
                </a:lnTo>
                <a:lnTo>
                  <a:pt x="557" y="247"/>
                </a:lnTo>
                <a:lnTo>
                  <a:pt x="548" y="199"/>
                </a:lnTo>
                <a:lnTo>
                  <a:pt x="534" y="132"/>
                </a:lnTo>
                <a:lnTo>
                  <a:pt x="534" y="132"/>
                </a:lnTo>
                <a:lnTo>
                  <a:pt x="522" y="67"/>
                </a:lnTo>
                <a:lnTo>
                  <a:pt x="522" y="67"/>
                </a:lnTo>
                <a:lnTo>
                  <a:pt x="524" y="67"/>
                </a:lnTo>
                <a:lnTo>
                  <a:pt x="528" y="64"/>
                </a:lnTo>
                <a:lnTo>
                  <a:pt x="528" y="64"/>
                </a:lnTo>
                <a:lnTo>
                  <a:pt x="529" y="61"/>
                </a:lnTo>
                <a:lnTo>
                  <a:pt x="530" y="57"/>
                </a:lnTo>
                <a:lnTo>
                  <a:pt x="529" y="53"/>
                </a:lnTo>
                <a:lnTo>
                  <a:pt x="491" y="2"/>
                </a:lnTo>
                <a:lnTo>
                  <a:pt x="491" y="2"/>
                </a:lnTo>
                <a:lnTo>
                  <a:pt x="488" y="0"/>
                </a:lnTo>
                <a:lnTo>
                  <a:pt x="484" y="0"/>
                </a:lnTo>
                <a:lnTo>
                  <a:pt x="483" y="1"/>
                </a:lnTo>
                <a:lnTo>
                  <a:pt x="482" y="2"/>
                </a:lnTo>
                <a:lnTo>
                  <a:pt x="482" y="2"/>
                </a:lnTo>
                <a:lnTo>
                  <a:pt x="479" y="7"/>
                </a:lnTo>
                <a:lnTo>
                  <a:pt x="479" y="11"/>
                </a:lnTo>
                <a:lnTo>
                  <a:pt x="481" y="16"/>
                </a:lnTo>
                <a:lnTo>
                  <a:pt x="484" y="22"/>
                </a:lnTo>
                <a:lnTo>
                  <a:pt x="488" y="97"/>
                </a:lnTo>
                <a:lnTo>
                  <a:pt x="488" y="97"/>
                </a:lnTo>
                <a:lnTo>
                  <a:pt x="484" y="97"/>
                </a:lnTo>
                <a:lnTo>
                  <a:pt x="482" y="100"/>
                </a:lnTo>
                <a:lnTo>
                  <a:pt x="479" y="104"/>
                </a:lnTo>
                <a:lnTo>
                  <a:pt x="479" y="104"/>
                </a:lnTo>
                <a:lnTo>
                  <a:pt x="478" y="110"/>
                </a:lnTo>
                <a:lnTo>
                  <a:pt x="479" y="116"/>
                </a:lnTo>
                <a:lnTo>
                  <a:pt x="482" y="125"/>
                </a:lnTo>
                <a:lnTo>
                  <a:pt x="482" y="125"/>
                </a:lnTo>
                <a:lnTo>
                  <a:pt x="483" y="128"/>
                </a:lnTo>
                <a:lnTo>
                  <a:pt x="484" y="132"/>
                </a:lnTo>
                <a:lnTo>
                  <a:pt x="484" y="132"/>
                </a:lnTo>
                <a:lnTo>
                  <a:pt x="483" y="133"/>
                </a:lnTo>
                <a:lnTo>
                  <a:pt x="486" y="137"/>
                </a:lnTo>
                <a:lnTo>
                  <a:pt x="486" y="137"/>
                </a:lnTo>
                <a:lnTo>
                  <a:pt x="491" y="141"/>
                </a:lnTo>
                <a:lnTo>
                  <a:pt x="500" y="477"/>
                </a:lnTo>
                <a:lnTo>
                  <a:pt x="500" y="477"/>
                </a:lnTo>
                <a:lnTo>
                  <a:pt x="470" y="480"/>
                </a:lnTo>
                <a:lnTo>
                  <a:pt x="470" y="480"/>
                </a:lnTo>
                <a:lnTo>
                  <a:pt x="463" y="482"/>
                </a:lnTo>
                <a:lnTo>
                  <a:pt x="458" y="485"/>
                </a:lnTo>
                <a:lnTo>
                  <a:pt x="456" y="487"/>
                </a:lnTo>
                <a:lnTo>
                  <a:pt x="455" y="490"/>
                </a:lnTo>
                <a:lnTo>
                  <a:pt x="455" y="490"/>
                </a:lnTo>
                <a:lnTo>
                  <a:pt x="454" y="496"/>
                </a:lnTo>
                <a:lnTo>
                  <a:pt x="454" y="501"/>
                </a:lnTo>
                <a:lnTo>
                  <a:pt x="454" y="505"/>
                </a:lnTo>
                <a:lnTo>
                  <a:pt x="454" y="51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3AE7ABE3-504A-4D7E-9C40-4F6A3D7A3081}"/>
              </a:ext>
            </a:extLst>
          </p:cNvPr>
          <p:cNvSpPr>
            <a:spLocks/>
          </p:cNvSpPr>
          <p:nvPr/>
        </p:nvSpPr>
        <p:spPr bwMode="auto">
          <a:xfrm>
            <a:off x="2303627" y="2853035"/>
            <a:ext cx="1507798" cy="1466258"/>
          </a:xfrm>
          <a:custGeom>
            <a:avLst/>
            <a:gdLst>
              <a:gd name="T0" fmla="*/ 350 w 726"/>
              <a:gd name="T1" fmla="*/ 222 h 706"/>
              <a:gd name="T2" fmla="*/ 338 w 726"/>
              <a:gd name="T3" fmla="*/ 229 h 706"/>
              <a:gd name="T4" fmla="*/ 305 w 726"/>
              <a:gd name="T5" fmla="*/ 298 h 706"/>
              <a:gd name="T6" fmla="*/ 270 w 726"/>
              <a:gd name="T7" fmla="*/ 313 h 706"/>
              <a:gd name="T8" fmla="*/ 267 w 726"/>
              <a:gd name="T9" fmla="*/ 288 h 706"/>
              <a:gd name="T10" fmla="*/ 256 w 726"/>
              <a:gd name="T11" fmla="*/ 297 h 706"/>
              <a:gd name="T12" fmla="*/ 112 w 726"/>
              <a:gd name="T13" fmla="*/ 392 h 706"/>
              <a:gd name="T14" fmla="*/ 0 w 726"/>
              <a:gd name="T15" fmla="*/ 448 h 706"/>
              <a:gd name="T16" fmla="*/ 0 w 726"/>
              <a:gd name="T17" fmla="*/ 456 h 706"/>
              <a:gd name="T18" fmla="*/ 26 w 726"/>
              <a:gd name="T19" fmla="*/ 498 h 706"/>
              <a:gd name="T20" fmla="*/ 132 w 726"/>
              <a:gd name="T21" fmla="*/ 491 h 706"/>
              <a:gd name="T22" fmla="*/ 197 w 726"/>
              <a:gd name="T23" fmla="*/ 504 h 706"/>
              <a:gd name="T24" fmla="*/ 203 w 726"/>
              <a:gd name="T25" fmla="*/ 514 h 706"/>
              <a:gd name="T26" fmla="*/ 221 w 726"/>
              <a:gd name="T27" fmla="*/ 500 h 706"/>
              <a:gd name="T28" fmla="*/ 193 w 726"/>
              <a:gd name="T29" fmla="*/ 581 h 706"/>
              <a:gd name="T30" fmla="*/ 119 w 726"/>
              <a:gd name="T31" fmla="*/ 618 h 706"/>
              <a:gd name="T32" fmla="*/ 82 w 726"/>
              <a:gd name="T33" fmla="*/ 639 h 706"/>
              <a:gd name="T34" fmla="*/ 78 w 726"/>
              <a:gd name="T35" fmla="*/ 647 h 706"/>
              <a:gd name="T36" fmla="*/ 98 w 726"/>
              <a:gd name="T37" fmla="*/ 670 h 706"/>
              <a:gd name="T38" fmla="*/ 223 w 726"/>
              <a:gd name="T39" fmla="*/ 664 h 706"/>
              <a:gd name="T40" fmla="*/ 253 w 726"/>
              <a:gd name="T41" fmla="*/ 620 h 706"/>
              <a:gd name="T42" fmla="*/ 267 w 726"/>
              <a:gd name="T43" fmla="*/ 608 h 706"/>
              <a:gd name="T44" fmla="*/ 273 w 726"/>
              <a:gd name="T45" fmla="*/ 631 h 706"/>
              <a:gd name="T46" fmla="*/ 291 w 726"/>
              <a:gd name="T47" fmla="*/ 637 h 706"/>
              <a:gd name="T48" fmla="*/ 310 w 726"/>
              <a:gd name="T49" fmla="*/ 636 h 706"/>
              <a:gd name="T50" fmla="*/ 319 w 726"/>
              <a:gd name="T51" fmla="*/ 623 h 706"/>
              <a:gd name="T52" fmla="*/ 327 w 726"/>
              <a:gd name="T53" fmla="*/ 631 h 706"/>
              <a:gd name="T54" fmla="*/ 333 w 726"/>
              <a:gd name="T55" fmla="*/ 635 h 706"/>
              <a:gd name="T56" fmla="*/ 345 w 726"/>
              <a:gd name="T57" fmla="*/ 613 h 706"/>
              <a:gd name="T58" fmla="*/ 349 w 726"/>
              <a:gd name="T59" fmla="*/ 632 h 706"/>
              <a:gd name="T60" fmla="*/ 358 w 726"/>
              <a:gd name="T61" fmla="*/ 647 h 706"/>
              <a:gd name="T62" fmla="*/ 383 w 726"/>
              <a:gd name="T63" fmla="*/ 637 h 706"/>
              <a:gd name="T64" fmla="*/ 399 w 726"/>
              <a:gd name="T65" fmla="*/ 621 h 706"/>
              <a:gd name="T66" fmla="*/ 406 w 726"/>
              <a:gd name="T67" fmla="*/ 667 h 706"/>
              <a:gd name="T68" fmla="*/ 413 w 726"/>
              <a:gd name="T69" fmla="*/ 678 h 706"/>
              <a:gd name="T70" fmla="*/ 471 w 726"/>
              <a:gd name="T71" fmla="*/ 689 h 706"/>
              <a:gd name="T72" fmla="*/ 529 w 726"/>
              <a:gd name="T73" fmla="*/ 706 h 706"/>
              <a:gd name="T74" fmla="*/ 560 w 726"/>
              <a:gd name="T75" fmla="*/ 679 h 706"/>
              <a:gd name="T76" fmla="*/ 529 w 726"/>
              <a:gd name="T77" fmla="*/ 641 h 706"/>
              <a:gd name="T78" fmla="*/ 498 w 726"/>
              <a:gd name="T79" fmla="*/ 606 h 706"/>
              <a:gd name="T80" fmla="*/ 463 w 726"/>
              <a:gd name="T81" fmla="*/ 590 h 706"/>
              <a:gd name="T82" fmla="*/ 475 w 726"/>
              <a:gd name="T83" fmla="*/ 527 h 706"/>
              <a:gd name="T84" fmla="*/ 523 w 726"/>
              <a:gd name="T85" fmla="*/ 532 h 706"/>
              <a:gd name="T86" fmla="*/ 533 w 726"/>
              <a:gd name="T87" fmla="*/ 552 h 706"/>
              <a:gd name="T88" fmla="*/ 546 w 726"/>
              <a:gd name="T89" fmla="*/ 542 h 706"/>
              <a:gd name="T90" fmla="*/ 726 w 726"/>
              <a:gd name="T91" fmla="*/ 512 h 706"/>
              <a:gd name="T92" fmla="*/ 724 w 726"/>
              <a:gd name="T93" fmla="*/ 498 h 706"/>
              <a:gd name="T94" fmla="*/ 606 w 726"/>
              <a:gd name="T95" fmla="*/ 335 h 706"/>
              <a:gd name="T96" fmla="*/ 601 w 726"/>
              <a:gd name="T97" fmla="*/ 322 h 706"/>
              <a:gd name="T98" fmla="*/ 571 w 726"/>
              <a:gd name="T99" fmla="*/ 360 h 706"/>
              <a:gd name="T100" fmla="*/ 523 w 726"/>
              <a:gd name="T101" fmla="*/ 317 h 706"/>
              <a:gd name="T102" fmla="*/ 527 w 726"/>
              <a:gd name="T103" fmla="*/ 271 h 706"/>
              <a:gd name="T104" fmla="*/ 498 w 726"/>
              <a:gd name="T105" fmla="*/ 171 h 706"/>
              <a:gd name="T106" fmla="*/ 513 w 726"/>
              <a:gd name="T107" fmla="*/ 87 h 706"/>
              <a:gd name="T108" fmla="*/ 514 w 726"/>
              <a:gd name="T109" fmla="*/ 21 h 706"/>
              <a:gd name="T110" fmla="*/ 509 w 726"/>
              <a:gd name="T111" fmla="*/ 0 h 706"/>
              <a:gd name="T112" fmla="*/ 490 w 726"/>
              <a:gd name="T113" fmla="*/ 14 h 706"/>
              <a:gd name="T114" fmla="*/ 457 w 726"/>
              <a:gd name="T115" fmla="*/ 55 h 706"/>
              <a:gd name="T116" fmla="*/ 410 w 726"/>
              <a:gd name="T117" fmla="*/ 167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26" h="706">
                <a:moveTo>
                  <a:pt x="410" y="167"/>
                </a:moveTo>
                <a:lnTo>
                  <a:pt x="366" y="167"/>
                </a:lnTo>
                <a:lnTo>
                  <a:pt x="350" y="222"/>
                </a:lnTo>
                <a:lnTo>
                  <a:pt x="350" y="222"/>
                </a:lnTo>
                <a:lnTo>
                  <a:pt x="345" y="224"/>
                </a:lnTo>
                <a:lnTo>
                  <a:pt x="341" y="227"/>
                </a:lnTo>
                <a:lnTo>
                  <a:pt x="338" y="229"/>
                </a:lnTo>
                <a:lnTo>
                  <a:pt x="338" y="229"/>
                </a:lnTo>
                <a:lnTo>
                  <a:pt x="322" y="263"/>
                </a:lnTo>
                <a:lnTo>
                  <a:pt x="312" y="284"/>
                </a:lnTo>
                <a:lnTo>
                  <a:pt x="305" y="298"/>
                </a:lnTo>
                <a:lnTo>
                  <a:pt x="305" y="298"/>
                </a:lnTo>
                <a:lnTo>
                  <a:pt x="301" y="301"/>
                </a:lnTo>
                <a:lnTo>
                  <a:pt x="296" y="304"/>
                </a:lnTo>
                <a:lnTo>
                  <a:pt x="286" y="310"/>
                </a:lnTo>
                <a:lnTo>
                  <a:pt x="270" y="313"/>
                </a:lnTo>
                <a:lnTo>
                  <a:pt x="270" y="313"/>
                </a:lnTo>
                <a:lnTo>
                  <a:pt x="269" y="301"/>
                </a:lnTo>
                <a:lnTo>
                  <a:pt x="268" y="292"/>
                </a:lnTo>
                <a:lnTo>
                  <a:pt x="267" y="288"/>
                </a:lnTo>
                <a:lnTo>
                  <a:pt x="264" y="288"/>
                </a:lnTo>
                <a:lnTo>
                  <a:pt x="264" y="288"/>
                </a:lnTo>
                <a:lnTo>
                  <a:pt x="261" y="290"/>
                </a:lnTo>
                <a:lnTo>
                  <a:pt x="256" y="297"/>
                </a:lnTo>
                <a:lnTo>
                  <a:pt x="241" y="315"/>
                </a:lnTo>
                <a:lnTo>
                  <a:pt x="223" y="341"/>
                </a:lnTo>
                <a:lnTo>
                  <a:pt x="223" y="341"/>
                </a:lnTo>
                <a:lnTo>
                  <a:pt x="112" y="392"/>
                </a:lnTo>
                <a:lnTo>
                  <a:pt x="35" y="428"/>
                </a:lnTo>
                <a:lnTo>
                  <a:pt x="10" y="442"/>
                </a:lnTo>
                <a:lnTo>
                  <a:pt x="2" y="445"/>
                </a:lnTo>
                <a:lnTo>
                  <a:pt x="0" y="448"/>
                </a:lnTo>
                <a:lnTo>
                  <a:pt x="0" y="448"/>
                </a:lnTo>
                <a:lnTo>
                  <a:pt x="0" y="453"/>
                </a:lnTo>
                <a:lnTo>
                  <a:pt x="0" y="456"/>
                </a:lnTo>
                <a:lnTo>
                  <a:pt x="0" y="456"/>
                </a:lnTo>
                <a:lnTo>
                  <a:pt x="4" y="463"/>
                </a:lnTo>
                <a:lnTo>
                  <a:pt x="12" y="478"/>
                </a:lnTo>
                <a:lnTo>
                  <a:pt x="26" y="498"/>
                </a:lnTo>
                <a:lnTo>
                  <a:pt x="26" y="498"/>
                </a:lnTo>
                <a:lnTo>
                  <a:pt x="71" y="495"/>
                </a:lnTo>
                <a:lnTo>
                  <a:pt x="106" y="492"/>
                </a:lnTo>
                <a:lnTo>
                  <a:pt x="132" y="491"/>
                </a:lnTo>
                <a:lnTo>
                  <a:pt x="132" y="491"/>
                </a:lnTo>
                <a:lnTo>
                  <a:pt x="170" y="494"/>
                </a:lnTo>
                <a:lnTo>
                  <a:pt x="195" y="496"/>
                </a:lnTo>
                <a:lnTo>
                  <a:pt x="195" y="496"/>
                </a:lnTo>
                <a:lnTo>
                  <a:pt x="197" y="504"/>
                </a:lnTo>
                <a:lnTo>
                  <a:pt x="199" y="510"/>
                </a:lnTo>
                <a:lnTo>
                  <a:pt x="200" y="513"/>
                </a:lnTo>
                <a:lnTo>
                  <a:pt x="203" y="514"/>
                </a:lnTo>
                <a:lnTo>
                  <a:pt x="203" y="514"/>
                </a:lnTo>
                <a:lnTo>
                  <a:pt x="206" y="513"/>
                </a:lnTo>
                <a:lnTo>
                  <a:pt x="209" y="512"/>
                </a:lnTo>
                <a:lnTo>
                  <a:pt x="214" y="506"/>
                </a:lnTo>
                <a:lnTo>
                  <a:pt x="221" y="500"/>
                </a:lnTo>
                <a:lnTo>
                  <a:pt x="241" y="501"/>
                </a:lnTo>
                <a:lnTo>
                  <a:pt x="227" y="570"/>
                </a:lnTo>
                <a:lnTo>
                  <a:pt x="193" y="581"/>
                </a:lnTo>
                <a:lnTo>
                  <a:pt x="193" y="581"/>
                </a:lnTo>
                <a:lnTo>
                  <a:pt x="161" y="597"/>
                </a:lnTo>
                <a:lnTo>
                  <a:pt x="137" y="608"/>
                </a:lnTo>
                <a:lnTo>
                  <a:pt x="127" y="613"/>
                </a:lnTo>
                <a:lnTo>
                  <a:pt x="119" y="618"/>
                </a:lnTo>
                <a:lnTo>
                  <a:pt x="119" y="618"/>
                </a:lnTo>
                <a:lnTo>
                  <a:pt x="108" y="625"/>
                </a:lnTo>
                <a:lnTo>
                  <a:pt x="94" y="632"/>
                </a:lnTo>
                <a:lnTo>
                  <a:pt x="82" y="639"/>
                </a:lnTo>
                <a:lnTo>
                  <a:pt x="80" y="641"/>
                </a:lnTo>
                <a:lnTo>
                  <a:pt x="77" y="644"/>
                </a:lnTo>
                <a:lnTo>
                  <a:pt x="77" y="644"/>
                </a:lnTo>
                <a:lnTo>
                  <a:pt x="78" y="647"/>
                </a:lnTo>
                <a:lnTo>
                  <a:pt x="80" y="651"/>
                </a:lnTo>
                <a:lnTo>
                  <a:pt x="87" y="659"/>
                </a:lnTo>
                <a:lnTo>
                  <a:pt x="98" y="670"/>
                </a:lnTo>
                <a:lnTo>
                  <a:pt x="98" y="670"/>
                </a:lnTo>
                <a:lnTo>
                  <a:pt x="160" y="668"/>
                </a:lnTo>
                <a:lnTo>
                  <a:pt x="202" y="667"/>
                </a:lnTo>
                <a:lnTo>
                  <a:pt x="217" y="665"/>
                </a:lnTo>
                <a:lnTo>
                  <a:pt x="223" y="664"/>
                </a:lnTo>
                <a:lnTo>
                  <a:pt x="223" y="664"/>
                </a:lnTo>
                <a:lnTo>
                  <a:pt x="239" y="641"/>
                </a:lnTo>
                <a:lnTo>
                  <a:pt x="253" y="620"/>
                </a:lnTo>
                <a:lnTo>
                  <a:pt x="253" y="620"/>
                </a:lnTo>
                <a:lnTo>
                  <a:pt x="259" y="606"/>
                </a:lnTo>
                <a:lnTo>
                  <a:pt x="264" y="592"/>
                </a:lnTo>
                <a:lnTo>
                  <a:pt x="264" y="592"/>
                </a:lnTo>
                <a:lnTo>
                  <a:pt x="267" y="608"/>
                </a:lnTo>
                <a:lnTo>
                  <a:pt x="269" y="620"/>
                </a:lnTo>
                <a:lnTo>
                  <a:pt x="270" y="628"/>
                </a:lnTo>
                <a:lnTo>
                  <a:pt x="270" y="628"/>
                </a:lnTo>
                <a:lnTo>
                  <a:pt x="273" y="631"/>
                </a:lnTo>
                <a:lnTo>
                  <a:pt x="278" y="635"/>
                </a:lnTo>
                <a:lnTo>
                  <a:pt x="283" y="636"/>
                </a:lnTo>
                <a:lnTo>
                  <a:pt x="291" y="637"/>
                </a:lnTo>
                <a:lnTo>
                  <a:pt x="291" y="637"/>
                </a:lnTo>
                <a:lnTo>
                  <a:pt x="297" y="639"/>
                </a:lnTo>
                <a:lnTo>
                  <a:pt x="302" y="639"/>
                </a:lnTo>
                <a:lnTo>
                  <a:pt x="307" y="637"/>
                </a:lnTo>
                <a:lnTo>
                  <a:pt x="310" y="636"/>
                </a:lnTo>
                <a:lnTo>
                  <a:pt x="310" y="636"/>
                </a:lnTo>
                <a:lnTo>
                  <a:pt x="314" y="633"/>
                </a:lnTo>
                <a:lnTo>
                  <a:pt x="316" y="630"/>
                </a:lnTo>
                <a:lnTo>
                  <a:pt x="319" y="623"/>
                </a:lnTo>
                <a:lnTo>
                  <a:pt x="329" y="608"/>
                </a:lnTo>
                <a:lnTo>
                  <a:pt x="329" y="608"/>
                </a:lnTo>
                <a:lnTo>
                  <a:pt x="327" y="622"/>
                </a:lnTo>
                <a:lnTo>
                  <a:pt x="327" y="631"/>
                </a:lnTo>
                <a:lnTo>
                  <a:pt x="329" y="635"/>
                </a:lnTo>
                <a:lnTo>
                  <a:pt x="330" y="636"/>
                </a:lnTo>
                <a:lnTo>
                  <a:pt x="330" y="636"/>
                </a:lnTo>
                <a:lnTo>
                  <a:pt x="333" y="635"/>
                </a:lnTo>
                <a:lnTo>
                  <a:pt x="335" y="632"/>
                </a:lnTo>
                <a:lnTo>
                  <a:pt x="340" y="622"/>
                </a:lnTo>
                <a:lnTo>
                  <a:pt x="344" y="614"/>
                </a:lnTo>
                <a:lnTo>
                  <a:pt x="345" y="613"/>
                </a:lnTo>
                <a:lnTo>
                  <a:pt x="347" y="614"/>
                </a:lnTo>
                <a:lnTo>
                  <a:pt x="347" y="614"/>
                </a:lnTo>
                <a:lnTo>
                  <a:pt x="347" y="622"/>
                </a:lnTo>
                <a:lnTo>
                  <a:pt x="349" y="632"/>
                </a:lnTo>
                <a:lnTo>
                  <a:pt x="353" y="642"/>
                </a:lnTo>
                <a:lnTo>
                  <a:pt x="355" y="646"/>
                </a:lnTo>
                <a:lnTo>
                  <a:pt x="358" y="647"/>
                </a:lnTo>
                <a:lnTo>
                  <a:pt x="358" y="647"/>
                </a:lnTo>
                <a:lnTo>
                  <a:pt x="361" y="649"/>
                </a:lnTo>
                <a:lnTo>
                  <a:pt x="364" y="647"/>
                </a:lnTo>
                <a:lnTo>
                  <a:pt x="373" y="644"/>
                </a:lnTo>
                <a:lnTo>
                  <a:pt x="383" y="637"/>
                </a:lnTo>
                <a:lnTo>
                  <a:pt x="383" y="637"/>
                </a:lnTo>
                <a:lnTo>
                  <a:pt x="392" y="628"/>
                </a:lnTo>
                <a:lnTo>
                  <a:pt x="397" y="622"/>
                </a:lnTo>
                <a:lnTo>
                  <a:pt x="399" y="621"/>
                </a:lnTo>
                <a:lnTo>
                  <a:pt x="400" y="622"/>
                </a:lnTo>
                <a:lnTo>
                  <a:pt x="400" y="622"/>
                </a:lnTo>
                <a:lnTo>
                  <a:pt x="404" y="649"/>
                </a:lnTo>
                <a:lnTo>
                  <a:pt x="406" y="667"/>
                </a:lnTo>
                <a:lnTo>
                  <a:pt x="409" y="673"/>
                </a:lnTo>
                <a:lnTo>
                  <a:pt x="410" y="675"/>
                </a:lnTo>
                <a:lnTo>
                  <a:pt x="410" y="675"/>
                </a:lnTo>
                <a:lnTo>
                  <a:pt x="413" y="678"/>
                </a:lnTo>
                <a:lnTo>
                  <a:pt x="419" y="679"/>
                </a:lnTo>
                <a:lnTo>
                  <a:pt x="437" y="683"/>
                </a:lnTo>
                <a:lnTo>
                  <a:pt x="456" y="686"/>
                </a:lnTo>
                <a:lnTo>
                  <a:pt x="471" y="689"/>
                </a:lnTo>
                <a:lnTo>
                  <a:pt x="471" y="689"/>
                </a:lnTo>
                <a:lnTo>
                  <a:pt x="505" y="700"/>
                </a:lnTo>
                <a:lnTo>
                  <a:pt x="522" y="705"/>
                </a:lnTo>
                <a:lnTo>
                  <a:pt x="529" y="706"/>
                </a:lnTo>
                <a:lnTo>
                  <a:pt x="529" y="706"/>
                </a:lnTo>
                <a:lnTo>
                  <a:pt x="547" y="692"/>
                </a:lnTo>
                <a:lnTo>
                  <a:pt x="557" y="683"/>
                </a:lnTo>
                <a:lnTo>
                  <a:pt x="560" y="679"/>
                </a:lnTo>
                <a:lnTo>
                  <a:pt x="561" y="678"/>
                </a:lnTo>
                <a:lnTo>
                  <a:pt x="561" y="678"/>
                </a:lnTo>
                <a:lnTo>
                  <a:pt x="550" y="665"/>
                </a:lnTo>
                <a:lnTo>
                  <a:pt x="529" y="641"/>
                </a:lnTo>
                <a:lnTo>
                  <a:pt x="508" y="616"/>
                </a:lnTo>
                <a:lnTo>
                  <a:pt x="500" y="608"/>
                </a:lnTo>
                <a:lnTo>
                  <a:pt x="498" y="606"/>
                </a:lnTo>
                <a:lnTo>
                  <a:pt x="498" y="606"/>
                </a:lnTo>
                <a:lnTo>
                  <a:pt x="489" y="612"/>
                </a:lnTo>
                <a:lnTo>
                  <a:pt x="484" y="618"/>
                </a:lnTo>
                <a:lnTo>
                  <a:pt x="463" y="590"/>
                </a:lnTo>
                <a:lnTo>
                  <a:pt x="463" y="590"/>
                </a:lnTo>
                <a:lnTo>
                  <a:pt x="468" y="557"/>
                </a:lnTo>
                <a:lnTo>
                  <a:pt x="472" y="536"/>
                </a:lnTo>
                <a:lnTo>
                  <a:pt x="474" y="528"/>
                </a:lnTo>
                <a:lnTo>
                  <a:pt x="475" y="527"/>
                </a:lnTo>
                <a:lnTo>
                  <a:pt x="475" y="525"/>
                </a:lnTo>
                <a:lnTo>
                  <a:pt x="475" y="525"/>
                </a:lnTo>
                <a:lnTo>
                  <a:pt x="500" y="529"/>
                </a:lnTo>
                <a:lnTo>
                  <a:pt x="523" y="532"/>
                </a:lnTo>
                <a:lnTo>
                  <a:pt x="523" y="532"/>
                </a:lnTo>
                <a:lnTo>
                  <a:pt x="527" y="543"/>
                </a:lnTo>
                <a:lnTo>
                  <a:pt x="531" y="550"/>
                </a:lnTo>
                <a:lnTo>
                  <a:pt x="533" y="552"/>
                </a:lnTo>
                <a:lnTo>
                  <a:pt x="535" y="552"/>
                </a:lnTo>
                <a:lnTo>
                  <a:pt x="535" y="552"/>
                </a:lnTo>
                <a:lnTo>
                  <a:pt x="541" y="548"/>
                </a:lnTo>
                <a:lnTo>
                  <a:pt x="546" y="542"/>
                </a:lnTo>
                <a:lnTo>
                  <a:pt x="554" y="534"/>
                </a:lnTo>
                <a:lnTo>
                  <a:pt x="681" y="560"/>
                </a:lnTo>
                <a:lnTo>
                  <a:pt x="681" y="560"/>
                </a:lnTo>
                <a:lnTo>
                  <a:pt x="726" y="512"/>
                </a:lnTo>
                <a:lnTo>
                  <a:pt x="726" y="512"/>
                </a:lnTo>
                <a:lnTo>
                  <a:pt x="726" y="509"/>
                </a:lnTo>
                <a:lnTo>
                  <a:pt x="725" y="504"/>
                </a:lnTo>
                <a:lnTo>
                  <a:pt x="724" y="498"/>
                </a:lnTo>
                <a:lnTo>
                  <a:pt x="604" y="390"/>
                </a:lnTo>
                <a:lnTo>
                  <a:pt x="604" y="390"/>
                </a:lnTo>
                <a:lnTo>
                  <a:pt x="606" y="358"/>
                </a:lnTo>
                <a:lnTo>
                  <a:pt x="606" y="335"/>
                </a:lnTo>
                <a:lnTo>
                  <a:pt x="604" y="324"/>
                </a:lnTo>
                <a:lnTo>
                  <a:pt x="604" y="324"/>
                </a:lnTo>
                <a:lnTo>
                  <a:pt x="602" y="322"/>
                </a:lnTo>
                <a:lnTo>
                  <a:pt x="601" y="322"/>
                </a:lnTo>
                <a:lnTo>
                  <a:pt x="601" y="322"/>
                </a:lnTo>
                <a:lnTo>
                  <a:pt x="587" y="341"/>
                </a:lnTo>
                <a:lnTo>
                  <a:pt x="576" y="354"/>
                </a:lnTo>
                <a:lnTo>
                  <a:pt x="571" y="360"/>
                </a:lnTo>
                <a:lnTo>
                  <a:pt x="571" y="360"/>
                </a:lnTo>
                <a:lnTo>
                  <a:pt x="546" y="339"/>
                </a:lnTo>
                <a:lnTo>
                  <a:pt x="523" y="317"/>
                </a:lnTo>
                <a:lnTo>
                  <a:pt x="523" y="317"/>
                </a:lnTo>
                <a:lnTo>
                  <a:pt x="526" y="298"/>
                </a:lnTo>
                <a:lnTo>
                  <a:pt x="527" y="283"/>
                </a:lnTo>
                <a:lnTo>
                  <a:pt x="527" y="271"/>
                </a:lnTo>
                <a:lnTo>
                  <a:pt x="527" y="271"/>
                </a:lnTo>
                <a:lnTo>
                  <a:pt x="526" y="240"/>
                </a:lnTo>
                <a:lnTo>
                  <a:pt x="526" y="240"/>
                </a:lnTo>
                <a:lnTo>
                  <a:pt x="533" y="174"/>
                </a:lnTo>
                <a:lnTo>
                  <a:pt x="498" y="171"/>
                </a:lnTo>
                <a:lnTo>
                  <a:pt x="498" y="171"/>
                </a:lnTo>
                <a:lnTo>
                  <a:pt x="504" y="138"/>
                </a:lnTo>
                <a:lnTo>
                  <a:pt x="510" y="111"/>
                </a:lnTo>
                <a:lnTo>
                  <a:pt x="513" y="87"/>
                </a:lnTo>
                <a:lnTo>
                  <a:pt x="513" y="87"/>
                </a:lnTo>
                <a:lnTo>
                  <a:pt x="514" y="64"/>
                </a:lnTo>
                <a:lnTo>
                  <a:pt x="516" y="35"/>
                </a:lnTo>
                <a:lnTo>
                  <a:pt x="514" y="21"/>
                </a:lnTo>
                <a:lnTo>
                  <a:pt x="513" y="10"/>
                </a:lnTo>
                <a:lnTo>
                  <a:pt x="512" y="2"/>
                </a:lnTo>
                <a:lnTo>
                  <a:pt x="510" y="1"/>
                </a:lnTo>
                <a:lnTo>
                  <a:pt x="509" y="0"/>
                </a:lnTo>
                <a:lnTo>
                  <a:pt x="509" y="0"/>
                </a:lnTo>
                <a:lnTo>
                  <a:pt x="505" y="1"/>
                </a:lnTo>
                <a:lnTo>
                  <a:pt x="498" y="6"/>
                </a:lnTo>
                <a:lnTo>
                  <a:pt x="490" y="14"/>
                </a:lnTo>
                <a:lnTo>
                  <a:pt x="481" y="22"/>
                </a:lnTo>
                <a:lnTo>
                  <a:pt x="472" y="34"/>
                </a:lnTo>
                <a:lnTo>
                  <a:pt x="463" y="44"/>
                </a:lnTo>
                <a:lnTo>
                  <a:pt x="457" y="55"/>
                </a:lnTo>
                <a:lnTo>
                  <a:pt x="452" y="66"/>
                </a:lnTo>
                <a:lnTo>
                  <a:pt x="452" y="66"/>
                </a:lnTo>
                <a:lnTo>
                  <a:pt x="427" y="127"/>
                </a:lnTo>
                <a:lnTo>
                  <a:pt x="410" y="167"/>
                </a:lnTo>
                <a:lnTo>
                  <a:pt x="410" y="16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28A95F07-0189-4320-A112-3B2881B19204}"/>
              </a:ext>
            </a:extLst>
          </p:cNvPr>
          <p:cNvSpPr>
            <a:spLocks/>
          </p:cNvSpPr>
          <p:nvPr/>
        </p:nvSpPr>
        <p:spPr bwMode="auto">
          <a:xfrm>
            <a:off x="7865422" y="3397960"/>
            <a:ext cx="1623496" cy="459373"/>
          </a:xfrm>
          <a:custGeom>
            <a:avLst/>
            <a:gdLst>
              <a:gd name="T0" fmla="*/ 869 w 1707"/>
              <a:gd name="T1" fmla="*/ 258 h 483"/>
              <a:gd name="T2" fmla="*/ 641 w 1707"/>
              <a:gd name="T3" fmla="*/ 251 h 483"/>
              <a:gd name="T4" fmla="*/ 529 w 1707"/>
              <a:gd name="T5" fmla="*/ 244 h 483"/>
              <a:gd name="T6" fmla="*/ 424 w 1707"/>
              <a:gd name="T7" fmla="*/ 239 h 483"/>
              <a:gd name="T8" fmla="*/ 374 w 1707"/>
              <a:gd name="T9" fmla="*/ 242 h 483"/>
              <a:gd name="T10" fmla="*/ 321 w 1707"/>
              <a:gd name="T11" fmla="*/ 256 h 483"/>
              <a:gd name="T12" fmla="*/ 223 w 1707"/>
              <a:gd name="T13" fmla="*/ 300 h 483"/>
              <a:gd name="T14" fmla="*/ 179 w 1707"/>
              <a:gd name="T15" fmla="*/ 328 h 483"/>
              <a:gd name="T16" fmla="*/ 118 w 1707"/>
              <a:gd name="T17" fmla="*/ 343 h 483"/>
              <a:gd name="T18" fmla="*/ 56 w 1707"/>
              <a:gd name="T19" fmla="*/ 373 h 483"/>
              <a:gd name="T20" fmla="*/ 15 w 1707"/>
              <a:gd name="T21" fmla="*/ 385 h 483"/>
              <a:gd name="T22" fmla="*/ 0 w 1707"/>
              <a:gd name="T23" fmla="*/ 389 h 483"/>
              <a:gd name="T24" fmla="*/ 9 w 1707"/>
              <a:gd name="T25" fmla="*/ 390 h 483"/>
              <a:gd name="T26" fmla="*/ 39 w 1707"/>
              <a:gd name="T27" fmla="*/ 388 h 483"/>
              <a:gd name="T28" fmla="*/ 139 w 1707"/>
              <a:gd name="T29" fmla="*/ 403 h 483"/>
              <a:gd name="T30" fmla="*/ 194 w 1707"/>
              <a:gd name="T31" fmla="*/ 408 h 483"/>
              <a:gd name="T32" fmla="*/ 974 w 1707"/>
              <a:gd name="T33" fmla="*/ 444 h 483"/>
              <a:gd name="T34" fmla="*/ 1105 w 1707"/>
              <a:gd name="T35" fmla="*/ 469 h 483"/>
              <a:gd name="T36" fmla="*/ 1153 w 1707"/>
              <a:gd name="T37" fmla="*/ 441 h 483"/>
              <a:gd name="T38" fmla="*/ 1204 w 1707"/>
              <a:gd name="T39" fmla="*/ 443 h 483"/>
              <a:gd name="T40" fmla="*/ 1299 w 1707"/>
              <a:gd name="T41" fmla="*/ 443 h 483"/>
              <a:gd name="T42" fmla="*/ 1315 w 1707"/>
              <a:gd name="T43" fmla="*/ 441 h 483"/>
              <a:gd name="T44" fmla="*/ 1520 w 1707"/>
              <a:gd name="T45" fmla="*/ 373 h 483"/>
              <a:gd name="T46" fmla="*/ 1567 w 1707"/>
              <a:gd name="T47" fmla="*/ 390 h 483"/>
              <a:gd name="T48" fmla="*/ 1624 w 1707"/>
              <a:gd name="T49" fmla="*/ 364 h 483"/>
              <a:gd name="T50" fmla="*/ 1694 w 1707"/>
              <a:gd name="T51" fmla="*/ 369 h 483"/>
              <a:gd name="T52" fmla="*/ 1707 w 1707"/>
              <a:gd name="T53" fmla="*/ 369 h 483"/>
              <a:gd name="T54" fmla="*/ 1671 w 1707"/>
              <a:gd name="T55" fmla="*/ 341 h 483"/>
              <a:gd name="T56" fmla="*/ 1644 w 1707"/>
              <a:gd name="T57" fmla="*/ 313 h 483"/>
              <a:gd name="T58" fmla="*/ 1669 w 1707"/>
              <a:gd name="T59" fmla="*/ 299 h 483"/>
              <a:gd name="T60" fmla="*/ 1673 w 1707"/>
              <a:gd name="T61" fmla="*/ 293 h 483"/>
              <a:gd name="T62" fmla="*/ 1656 w 1707"/>
              <a:gd name="T63" fmla="*/ 288 h 483"/>
              <a:gd name="T64" fmla="*/ 1580 w 1707"/>
              <a:gd name="T65" fmla="*/ 77 h 483"/>
              <a:gd name="T66" fmla="*/ 1602 w 1707"/>
              <a:gd name="T67" fmla="*/ 72 h 483"/>
              <a:gd name="T68" fmla="*/ 1604 w 1707"/>
              <a:gd name="T69" fmla="*/ 66 h 483"/>
              <a:gd name="T70" fmla="*/ 1594 w 1707"/>
              <a:gd name="T71" fmla="*/ 59 h 483"/>
              <a:gd name="T72" fmla="*/ 1583 w 1707"/>
              <a:gd name="T73" fmla="*/ 16 h 483"/>
              <a:gd name="T74" fmla="*/ 1590 w 1707"/>
              <a:gd name="T75" fmla="*/ 2 h 483"/>
              <a:gd name="T76" fmla="*/ 1424 w 1707"/>
              <a:gd name="T77" fmla="*/ 8 h 483"/>
              <a:gd name="T78" fmla="*/ 1424 w 1707"/>
              <a:gd name="T79" fmla="*/ 14 h 483"/>
              <a:gd name="T80" fmla="*/ 1433 w 1707"/>
              <a:gd name="T81" fmla="*/ 19 h 483"/>
              <a:gd name="T82" fmla="*/ 1449 w 1707"/>
              <a:gd name="T83" fmla="*/ 22 h 483"/>
              <a:gd name="T84" fmla="*/ 1154 w 1707"/>
              <a:gd name="T85" fmla="*/ 234 h 483"/>
              <a:gd name="T86" fmla="*/ 1134 w 1707"/>
              <a:gd name="T87" fmla="*/ 246 h 483"/>
              <a:gd name="T88" fmla="*/ 1102 w 1707"/>
              <a:gd name="T89" fmla="*/ 257 h 483"/>
              <a:gd name="T90" fmla="*/ 1057 w 1707"/>
              <a:gd name="T91" fmla="*/ 26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07" h="483">
                <a:moveTo>
                  <a:pt x="1057" y="266"/>
                </a:moveTo>
                <a:lnTo>
                  <a:pt x="1057" y="266"/>
                </a:lnTo>
                <a:lnTo>
                  <a:pt x="869" y="258"/>
                </a:lnTo>
                <a:lnTo>
                  <a:pt x="729" y="253"/>
                </a:lnTo>
                <a:lnTo>
                  <a:pt x="641" y="251"/>
                </a:lnTo>
                <a:lnTo>
                  <a:pt x="641" y="251"/>
                </a:lnTo>
                <a:lnTo>
                  <a:pt x="620" y="251"/>
                </a:lnTo>
                <a:lnTo>
                  <a:pt x="593" y="249"/>
                </a:lnTo>
                <a:lnTo>
                  <a:pt x="529" y="244"/>
                </a:lnTo>
                <a:lnTo>
                  <a:pt x="494" y="242"/>
                </a:lnTo>
                <a:lnTo>
                  <a:pt x="458" y="241"/>
                </a:lnTo>
                <a:lnTo>
                  <a:pt x="424" y="239"/>
                </a:lnTo>
                <a:lnTo>
                  <a:pt x="391" y="241"/>
                </a:lnTo>
                <a:lnTo>
                  <a:pt x="391" y="241"/>
                </a:lnTo>
                <a:lnTo>
                  <a:pt x="374" y="242"/>
                </a:lnTo>
                <a:lnTo>
                  <a:pt x="357" y="246"/>
                </a:lnTo>
                <a:lnTo>
                  <a:pt x="339" y="251"/>
                </a:lnTo>
                <a:lnTo>
                  <a:pt x="321" y="256"/>
                </a:lnTo>
                <a:lnTo>
                  <a:pt x="286" y="270"/>
                </a:lnTo>
                <a:lnTo>
                  <a:pt x="252" y="285"/>
                </a:lnTo>
                <a:lnTo>
                  <a:pt x="223" y="300"/>
                </a:lnTo>
                <a:lnTo>
                  <a:pt x="200" y="314"/>
                </a:lnTo>
                <a:lnTo>
                  <a:pt x="179" y="328"/>
                </a:lnTo>
                <a:lnTo>
                  <a:pt x="179" y="328"/>
                </a:lnTo>
                <a:lnTo>
                  <a:pt x="155" y="332"/>
                </a:lnTo>
                <a:lnTo>
                  <a:pt x="131" y="338"/>
                </a:lnTo>
                <a:lnTo>
                  <a:pt x="118" y="343"/>
                </a:lnTo>
                <a:lnTo>
                  <a:pt x="104" y="349"/>
                </a:lnTo>
                <a:lnTo>
                  <a:pt x="104" y="349"/>
                </a:lnTo>
                <a:lnTo>
                  <a:pt x="56" y="373"/>
                </a:lnTo>
                <a:lnTo>
                  <a:pt x="33" y="382"/>
                </a:lnTo>
                <a:lnTo>
                  <a:pt x="33" y="382"/>
                </a:lnTo>
                <a:lnTo>
                  <a:pt x="15" y="385"/>
                </a:lnTo>
                <a:lnTo>
                  <a:pt x="4" y="388"/>
                </a:lnTo>
                <a:lnTo>
                  <a:pt x="0" y="389"/>
                </a:lnTo>
                <a:lnTo>
                  <a:pt x="0" y="389"/>
                </a:lnTo>
                <a:lnTo>
                  <a:pt x="0" y="390"/>
                </a:lnTo>
                <a:lnTo>
                  <a:pt x="0" y="390"/>
                </a:lnTo>
                <a:lnTo>
                  <a:pt x="9" y="390"/>
                </a:lnTo>
                <a:lnTo>
                  <a:pt x="21" y="389"/>
                </a:lnTo>
                <a:lnTo>
                  <a:pt x="39" y="388"/>
                </a:lnTo>
                <a:lnTo>
                  <a:pt x="39" y="388"/>
                </a:lnTo>
                <a:lnTo>
                  <a:pt x="53" y="390"/>
                </a:lnTo>
                <a:lnTo>
                  <a:pt x="90" y="397"/>
                </a:lnTo>
                <a:lnTo>
                  <a:pt x="139" y="403"/>
                </a:lnTo>
                <a:lnTo>
                  <a:pt x="166" y="406"/>
                </a:lnTo>
                <a:lnTo>
                  <a:pt x="194" y="408"/>
                </a:lnTo>
                <a:lnTo>
                  <a:pt x="194" y="408"/>
                </a:lnTo>
                <a:lnTo>
                  <a:pt x="374" y="412"/>
                </a:lnTo>
                <a:lnTo>
                  <a:pt x="501" y="416"/>
                </a:lnTo>
                <a:lnTo>
                  <a:pt x="974" y="444"/>
                </a:lnTo>
                <a:lnTo>
                  <a:pt x="992" y="483"/>
                </a:lnTo>
                <a:lnTo>
                  <a:pt x="1095" y="472"/>
                </a:lnTo>
                <a:lnTo>
                  <a:pt x="1105" y="469"/>
                </a:lnTo>
                <a:lnTo>
                  <a:pt x="1114" y="443"/>
                </a:lnTo>
                <a:lnTo>
                  <a:pt x="1114" y="443"/>
                </a:lnTo>
                <a:lnTo>
                  <a:pt x="1153" y="441"/>
                </a:lnTo>
                <a:lnTo>
                  <a:pt x="1184" y="441"/>
                </a:lnTo>
                <a:lnTo>
                  <a:pt x="1204" y="443"/>
                </a:lnTo>
                <a:lnTo>
                  <a:pt x="1204" y="443"/>
                </a:lnTo>
                <a:lnTo>
                  <a:pt x="1228" y="444"/>
                </a:lnTo>
                <a:lnTo>
                  <a:pt x="1265" y="444"/>
                </a:lnTo>
                <a:lnTo>
                  <a:pt x="1299" y="443"/>
                </a:lnTo>
                <a:lnTo>
                  <a:pt x="1311" y="443"/>
                </a:lnTo>
                <a:lnTo>
                  <a:pt x="1315" y="441"/>
                </a:lnTo>
                <a:lnTo>
                  <a:pt x="1315" y="441"/>
                </a:lnTo>
                <a:lnTo>
                  <a:pt x="1318" y="431"/>
                </a:lnTo>
                <a:lnTo>
                  <a:pt x="1320" y="422"/>
                </a:lnTo>
                <a:lnTo>
                  <a:pt x="1520" y="373"/>
                </a:lnTo>
                <a:lnTo>
                  <a:pt x="1520" y="373"/>
                </a:lnTo>
                <a:lnTo>
                  <a:pt x="1543" y="382"/>
                </a:lnTo>
                <a:lnTo>
                  <a:pt x="1567" y="390"/>
                </a:lnTo>
                <a:lnTo>
                  <a:pt x="1567" y="390"/>
                </a:lnTo>
                <a:lnTo>
                  <a:pt x="1631" y="396"/>
                </a:lnTo>
                <a:lnTo>
                  <a:pt x="1624" y="364"/>
                </a:lnTo>
                <a:lnTo>
                  <a:pt x="1624" y="364"/>
                </a:lnTo>
                <a:lnTo>
                  <a:pt x="1666" y="368"/>
                </a:lnTo>
                <a:lnTo>
                  <a:pt x="1694" y="369"/>
                </a:lnTo>
                <a:lnTo>
                  <a:pt x="1703" y="369"/>
                </a:lnTo>
                <a:lnTo>
                  <a:pt x="1707" y="369"/>
                </a:lnTo>
                <a:lnTo>
                  <a:pt x="1707" y="369"/>
                </a:lnTo>
                <a:lnTo>
                  <a:pt x="1705" y="365"/>
                </a:lnTo>
                <a:lnTo>
                  <a:pt x="1696" y="359"/>
                </a:lnTo>
                <a:lnTo>
                  <a:pt x="1671" y="341"/>
                </a:lnTo>
                <a:lnTo>
                  <a:pt x="1637" y="315"/>
                </a:lnTo>
                <a:lnTo>
                  <a:pt x="1637" y="315"/>
                </a:lnTo>
                <a:lnTo>
                  <a:pt x="1644" y="313"/>
                </a:lnTo>
                <a:lnTo>
                  <a:pt x="1656" y="307"/>
                </a:lnTo>
                <a:lnTo>
                  <a:pt x="1664" y="303"/>
                </a:lnTo>
                <a:lnTo>
                  <a:pt x="1669" y="299"/>
                </a:lnTo>
                <a:lnTo>
                  <a:pt x="1673" y="296"/>
                </a:lnTo>
                <a:lnTo>
                  <a:pt x="1673" y="294"/>
                </a:lnTo>
                <a:lnTo>
                  <a:pt x="1673" y="293"/>
                </a:lnTo>
                <a:lnTo>
                  <a:pt x="1673" y="293"/>
                </a:lnTo>
                <a:lnTo>
                  <a:pt x="1666" y="290"/>
                </a:lnTo>
                <a:lnTo>
                  <a:pt x="1656" y="288"/>
                </a:lnTo>
                <a:lnTo>
                  <a:pt x="1630" y="282"/>
                </a:lnTo>
                <a:lnTo>
                  <a:pt x="1590" y="277"/>
                </a:lnTo>
                <a:lnTo>
                  <a:pt x="1580" y="77"/>
                </a:lnTo>
                <a:lnTo>
                  <a:pt x="1580" y="77"/>
                </a:lnTo>
                <a:lnTo>
                  <a:pt x="1593" y="75"/>
                </a:lnTo>
                <a:lnTo>
                  <a:pt x="1602" y="72"/>
                </a:lnTo>
                <a:lnTo>
                  <a:pt x="1604" y="70"/>
                </a:lnTo>
                <a:lnTo>
                  <a:pt x="1604" y="66"/>
                </a:lnTo>
                <a:lnTo>
                  <a:pt x="1604" y="66"/>
                </a:lnTo>
                <a:lnTo>
                  <a:pt x="1603" y="64"/>
                </a:lnTo>
                <a:lnTo>
                  <a:pt x="1602" y="63"/>
                </a:lnTo>
                <a:lnTo>
                  <a:pt x="1594" y="59"/>
                </a:lnTo>
                <a:lnTo>
                  <a:pt x="1585" y="58"/>
                </a:lnTo>
                <a:lnTo>
                  <a:pt x="1583" y="16"/>
                </a:lnTo>
                <a:lnTo>
                  <a:pt x="1583" y="16"/>
                </a:lnTo>
                <a:lnTo>
                  <a:pt x="1588" y="8"/>
                </a:lnTo>
                <a:lnTo>
                  <a:pt x="1590" y="3"/>
                </a:lnTo>
                <a:lnTo>
                  <a:pt x="1590" y="2"/>
                </a:lnTo>
                <a:lnTo>
                  <a:pt x="1589" y="0"/>
                </a:lnTo>
                <a:lnTo>
                  <a:pt x="1589" y="0"/>
                </a:lnTo>
                <a:lnTo>
                  <a:pt x="1424" y="8"/>
                </a:lnTo>
                <a:lnTo>
                  <a:pt x="1424" y="8"/>
                </a:lnTo>
                <a:lnTo>
                  <a:pt x="1422" y="12"/>
                </a:lnTo>
                <a:lnTo>
                  <a:pt x="1424" y="14"/>
                </a:lnTo>
                <a:lnTo>
                  <a:pt x="1426" y="17"/>
                </a:lnTo>
                <a:lnTo>
                  <a:pt x="1426" y="17"/>
                </a:lnTo>
                <a:lnTo>
                  <a:pt x="1433" y="19"/>
                </a:lnTo>
                <a:lnTo>
                  <a:pt x="1442" y="21"/>
                </a:lnTo>
                <a:lnTo>
                  <a:pt x="1449" y="22"/>
                </a:lnTo>
                <a:lnTo>
                  <a:pt x="1449" y="22"/>
                </a:lnTo>
                <a:lnTo>
                  <a:pt x="1402" y="55"/>
                </a:lnTo>
                <a:lnTo>
                  <a:pt x="1301" y="127"/>
                </a:lnTo>
                <a:lnTo>
                  <a:pt x="1154" y="234"/>
                </a:lnTo>
                <a:lnTo>
                  <a:pt x="1154" y="234"/>
                </a:lnTo>
                <a:lnTo>
                  <a:pt x="1144" y="241"/>
                </a:lnTo>
                <a:lnTo>
                  <a:pt x="1134" y="246"/>
                </a:lnTo>
                <a:lnTo>
                  <a:pt x="1120" y="252"/>
                </a:lnTo>
                <a:lnTo>
                  <a:pt x="1120" y="252"/>
                </a:lnTo>
                <a:lnTo>
                  <a:pt x="1102" y="257"/>
                </a:lnTo>
                <a:lnTo>
                  <a:pt x="1081" y="262"/>
                </a:lnTo>
                <a:lnTo>
                  <a:pt x="1057" y="266"/>
                </a:lnTo>
                <a:lnTo>
                  <a:pt x="1057" y="2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034255A2-71BD-4ED0-8AF0-5B9C50EB9A2C}"/>
              </a:ext>
            </a:extLst>
          </p:cNvPr>
          <p:cNvSpPr>
            <a:spLocks/>
          </p:cNvSpPr>
          <p:nvPr/>
        </p:nvSpPr>
        <p:spPr bwMode="auto">
          <a:xfrm>
            <a:off x="283421" y="3201971"/>
            <a:ext cx="1779488" cy="789531"/>
          </a:xfrm>
          <a:custGeom>
            <a:avLst/>
            <a:gdLst>
              <a:gd name="T0" fmla="*/ 69 w 1900"/>
              <a:gd name="T1" fmla="*/ 593 h 843"/>
              <a:gd name="T2" fmla="*/ 2 w 1900"/>
              <a:gd name="T3" fmla="*/ 611 h 843"/>
              <a:gd name="T4" fmla="*/ 50 w 1900"/>
              <a:gd name="T5" fmla="*/ 609 h 843"/>
              <a:gd name="T6" fmla="*/ 322 w 1900"/>
              <a:gd name="T7" fmla="*/ 589 h 843"/>
              <a:gd name="T8" fmla="*/ 350 w 1900"/>
              <a:gd name="T9" fmla="*/ 609 h 843"/>
              <a:gd name="T10" fmla="*/ 373 w 1900"/>
              <a:gd name="T11" fmla="*/ 678 h 843"/>
              <a:gd name="T12" fmla="*/ 266 w 1900"/>
              <a:gd name="T13" fmla="*/ 697 h 843"/>
              <a:gd name="T14" fmla="*/ 186 w 1900"/>
              <a:gd name="T15" fmla="*/ 724 h 843"/>
              <a:gd name="T16" fmla="*/ 538 w 1900"/>
              <a:gd name="T17" fmla="*/ 736 h 843"/>
              <a:gd name="T18" fmla="*/ 613 w 1900"/>
              <a:gd name="T19" fmla="*/ 759 h 843"/>
              <a:gd name="T20" fmla="*/ 622 w 1900"/>
              <a:gd name="T21" fmla="*/ 763 h 843"/>
              <a:gd name="T22" fmla="*/ 633 w 1900"/>
              <a:gd name="T23" fmla="*/ 777 h 843"/>
              <a:gd name="T24" fmla="*/ 602 w 1900"/>
              <a:gd name="T25" fmla="*/ 791 h 843"/>
              <a:gd name="T26" fmla="*/ 686 w 1900"/>
              <a:gd name="T27" fmla="*/ 803 h 843"/>
              <a:gd name="T28" fmla="*/ 794 w 1900"/>
              <a:gd name="T29" fmla="*/ 820 h 843"/>
              <a:gd name="T30" fmla="*/ 882 w 1900"/>
              <a:gd name="T31" fmla="*/ 815 h 843"/>
              <a:gd name="T32" fmla="*/ 1003 w 1900"/>
              <a:gd name="T33" fmla="*/ 790 h 843"/>
              <a:gd name="T34" fmla="*/ 1016 w 1900"/>
              <a:gd name="T35" fmla="*/ 780 h 843"/>
              <a:gd name="T36" fmla="*/ 1011 w 1900"/>
              <a:gd name="T37" fmla="*/ 766 h 843"/>
              <a:gd name="T38" fmla="*/ 1204 w 1900"/>
              <a:gd name="T39" fmla="*/ 814 h 843"/>
              <a:gd name="T40" fmla="*/ 1265 w 1900"/>
              <a:gd name="T41" fmla="*/ 815 h 843"/>
              <a:gd name="T42" fmla="*/ 1297 w 1900"/>
              <a:gd name="T43" fmla="*/ 820 h 843"/>
              <a:gd name="T44" fmla="*/ 1366 w 1900"/>
              <a:gd name="T45" fmla="*/ 824 h 843"/>
              <a:gd name="T46" fmla="*/ 1417 w 1900"/>
              <a:gd name="T47" fmla="*/ 838 h 843"/>
              <a:gd name="T48" fmla="*/ 1499 w 1900"/>
              <a:gd name="T49" fmla="*/ 843 h 843"/>
              <a:gd name="T50" fmla="*/ 1577 w 1900"/>
              <a:gd name="T51" fmla="*/ 830 h 843"/>
              <a:gd name="T52" fmla="*/ 1632 w 1900"/>
              <a:gd name="T53" fmla="*/ 799 h 843"/>
              <a:gd name="T54" fmla="*/ 1637 w 1900"/>
              <a:gd name="T55" fmla="*/ 790 h 843"/>
              <a:gd name="T56" fmla="*/ 1629 w 1900"/>
              <a:gd name="T57" fmla="*/ 776 h 843"/>
              <a:gd name="T58" fmla="*/ 1604 w 1900"/>
              <a:gd name="T59" fmla="*/ 768 h 843"/>
              <a:gd name="T60" fmla="*/ 1529 w 1900"/>
              <a:gd name="T61" fmla="*/ 744 h 843"/>
              <a:gd name="T62" fmla="*/ 1631 w 1900"/>
              <a:gd name="T63" fmla="*/ 740 h 843"/>
              <a:gd name="T64" fmla="*/ 1829 w 1900"/>
              <a:gd name="T65" fmla="*/ 689 h 843"/>
              <a:gd name="T66" fmla="*/ 1899 w 1900"/>
              <a:gd name="T67" fmla="*/ 682 h 843"/>
              <a:gd name="T68" fmla="*/ 1894 w 1900"/>
              <a:gd name="T69" fmla="*/ 679 h 843"/>
              <a:gd name="T70" fmla="*/ 1817 w 1900"/>
              <a:gd name="T71" fmla="*/ 682 h 843"/>
              <a:gd name="T72" fmla="*/ 1760 w 1900"/>
              <a:gd name="T73" fmla="*/ 677 h 843"/>
              <a:gd name="T74" fmla="*/ 1608 w 1900"/>
              <a:gd name="T75" fmla="*/ 677 h 843"/>
              <a:gd name="T76" fmla="*/ 1622 w 1900"/>
              <a:gd name="T77" fmla="*/ 661 h 843"/>
              <a:gd name="T78" fmla="*/ 1623 w 1900"/>
              <a:gd name="T79" fmla="*/ 630 h 843"/>
              <a:gd name="T80" fmla="*/ 1631 w 1900"/>
              <a:gd name="T81" fmla="*/ 613 h 843"/>
              <a:gd name="T82" fmla="*/ 1650 w 1900"/>
              <a:gd name="T83" fmla="*/ 585 h 843"/>
              <a:gd name="T84" fmla="*/ 1648 w 1900"/>
              <a:gd name="T85" fmla="*/ 562 h 843"/>
              <a:gd name="T86" fmla="*/ 1621 w 1900"/>
              <a:gd name="T87" fmla="*/ 533 h 843"/>
              <a:gd name="T88" fmla="*/ 1568 w 1900"/>
              <a:gd name="T89" fmla="*/ 509 h 843"/>
              <a:gd name="T90" fmla="*/ 1483 w 1900"/>
              <a:gd name="T91" fmla="*/ 491 h 843"/>
              <a:gd name="T92" fmla="*/ 1429 w 1900"/>
              <a:gd name="T93" fmla="*/ 437 h 843"/>
              <a:gd name="T94" fmla="*/ 1373 w 1900"/>
              <a:gd name="T95" fmla="*/ 411 h 843"/>
              <a:gd name="T96" fmla="*/ 1341 w 1900"/>
              <a:gd name="T97" fmla="*/ 410 h 843"/>
              <a:gd name="T98" fmla="*/ 1274 w 1900"/>
              <a:gd name="T99" fmla="*/ 432 h 843"/>
              <a:gd name="T100" fmla="*/ 1181 w 1900"/>
              <a:gd name="T101" fmla="*/ 480 h 843"/>
              <a:gd name="T102" fmla="*/ 602 w 1900"/>
              <a:gd name="T103" fmla="*/ 397 h 843"/>
              <a:gd name="T104" fmla="*/ 565 w 1900"/>
              <a:gd name="T105" fmla="*/ 365 h 843"/>
              <a:gd name="T106" fmla="*/ 326 w 1900"/>
              <a:gd name="T107" fmla="*/ 25 h 843"/>
              <a:gd name="T108" fmla="*/ 315 w 1900"/>
              <a:gd name="T109" fmla="*/ 11 h 843"/>
              <a:gd name="T110" fmla="*/ 292 w 1900"/>
              <a:gd name="T111" fmla="*/ 2 h 843"/>
              <a:gd name="T112" fmla="*/ 329 w 1900"/>
              <a:gd name="T113" fmla="*/ 437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00" h="843">
                <a:moveTo>
                  <a:pt x="321" y="437"/>
                </a:moveTo>
                <a:lnTo>
                  <a:pt x="251" y="545"/>
                </a:lnTo>
                <a:lnTo>
                  <a:pt x="292" y="566"/>
                </a:lnTo>
                <a:lnTo>
                  <a:pt x="69" y="593"/>
                </a:lnTo>
                <a:lnTo>
                  <a:pt x="69" y="593"/>
                </a:lnTo>
                <a:lnTo>
                  <a:pt x="34" y="602"/>
                </a:lnTo>
                <a:lnTo>
                  <a:pt x="10" y="608"/>
                </a:lnTo>
                <a:lnTo>
                  <a:pt x="2" y="611"/>
                </a:lnTo>
                <a:lnTo>
                  <a:pt x="0" y="612"/>
                </a:lnTo>
                <a:lnTo>
                  <a:pt x="0" y="612"/>
                </a:lnTo>
                <a:lnTo>
                  <a:pt x="15" y="612"/>
                </a:lnTo>
                <a:lnTo>
                  <a:pt x="50" y="609"/>
                </a:lnTo>
                <a:lnTo>
                  <a:pt x="160" y="601"/>
                </a:lnTo>
                <a:lnTo>
                  <a:pt x="317" y="587"/>
                </a:lnTo>
                <a:lnTo>
                  <a:pt x="317" y="587"/>
                </a:lnTo>
                <a:lnTo>
                  <a:pt x="322" y="589"/>
                </a:lnTo>
                <a:lnTo>
                  <a:pt x="334" y="594"/>
                </a:lnTo>
                <a:lnTo>
                  <a:pt x="340" y="599"/>
                </a:lnTo>
                <a:lnTo>
                  <a:pt x="345" y="604"/>
                </a:lnTo>
                <a:lnTo>
                  <a:pt x="350" y="609"/>
                </a:lnTo>
                <a:lnTo>
                  <a:pt x="354" y="616"/>
                </a:lnTo>
                <a:lnTo>
                  <a:pt x="354" y="616"/>
                </a:lnTo>
                <a:lnTo>
                  <a:pt x="365" y="651"/>
                </a:lnTo>
                <a:lnTo>
                  <a:pt x="373" y="678"/>
                </a:lnTo>
                <a:lnTo>
                  <a:pt x="373" y="678"/>
                </a:lnTo>
                <a:lnTo>
                  <a:pt x="378" y="688"/>
                </a:lnTo>
                <a:lnTo>
                  <a:pt x="266" y="697"/>
                </a:lnTo>
                <a:lnTo>
                  <a:pt x="266" y="697"/>
                </a:lnTo>
                <a:lnTo>
                  <a:pt x="226" y="710"/>
                </a:lnTo>
                <a:lnTo>
                  <a:pt x="198" y="719"/>
                </a:lnTo>
                <a:lnTo>
                  <a:pt x="189" y="722"/>
                </a:lnTo>
                <a:lnTo>
                  <a:pt x="186" y="724"/>
                </a:lnTo>
                <a:lnTo>
                  <a:pt x="186" y="724"/>
                </a:lnTo>
                <a:lnTo>
                  <a:pt x="243" y="726"/>
                </a:lnTo>
                <a:lnTo>
                  <a:pt x="364" y="731"/>
                </a:lnTo>
                <a:lnTo>
                  <a:pt x="538" y="736"/>
                </a:lnTo>
                <a:lnTo>
                  <a:pt x="618" y="747"/>
                </a:lnTo>
                <a:lnTo>
                  <a:pt x="618" y="747"/>
                </a:lnTo>
                <a:lnTo>
                  <a:pt x="614" y="754"/>
                </a:lnTo>
                <a:lnTo>
                  <a:pt x="613" y="759"/>
                </a:lnTo>
                <a:lnTo>
                  <a:pt x="613" y="761"/>
                </a:lnTo>
                <a:lnTo>
                  <a:pt x="613" y="762"/>
                </a:lnTo>
                <a:lnTo>
                  <a:pt x="613" y="762"/>
                </a:lnTo>
                <a:lnTo>
                  <a:pt x="622" y="763"/>
                </a:lnTo>
                <a:lnTo>
                  <a:pt x="637" y="766"/>
                </a:lnTo>
                <a:lnTo>
                  <a:pt x="660" y="767"/>
                </a:lnTo>
                <a:lnTo>
                  <a:pt x="633" y="777"/>
                </a:lnTo>
                <a:lnTo>
                  <a:pt x="633" y="777"/>
                </a:lnTo>
                <a:lnTo>
                  <a:pt x="626" y="780"/>
                </a:lnTo>
                <a:lnTo>
                  <a:pt x="614" y="783"/>
                </a:lnTo>
                <a:lnTo>
                  <a:pt x="614" y="783"/>
                </a:lnTo>
                <a:lnTo>
                  <a:pt x="602" y="791"/>
                </a:lnTo>
                <a:lnTo>
                  <a:pt x="593" y="796"/>
                </a:lnTo>
                <a:lnTo>
                  <a:pt x="658" y="794"/>
                </a:lnTo>
                <a:lnTo>
                  <a:pt x="674" y="801"/>
                </a:lnTo>
                <a:lnTo>
                  <a:pt x="686" y="803"/>
                </a:lnTo>
                <a:lnTo>
                  <a:pt x="686" y="803"/>
                </a:lnTo>
                <a:lnTo>
                  <a:pt x="778" y="818"/>
                </a:lnTo>
                <a:lnTo>
                  <a:pt x="778" y="818"/>
                </a:lnTo>
                <a:lnTo>
                  <a:pt x="794" y="820"/>
                </a:lnTo>
                <a:lnTo>
                  <a:pt x="809" y="820"/>
                </a:lnTo>
                <a:lnTo>
                  <a:pt x="827" y="820"/>
                </a:lnTo>
                <a:lnTo>
                  <a:pt x="844" y="819"/>
                </a:lnTo>
                <a:lnTo>
                  <a:pt x="882" y="815"/>
                </a:lnTo>
                <a:lnTo>
                  <a:pt x="919" y="809"/>
                </a:lnTo>
                <a:lnTo>
                  <a:pt x="954" y="803"/>
                </a:lnTo>
                <a:lnTo>
                  <a:pt x="983" y="796"/>
                </a:lnTo>
                <a:lnTo>
                  <a:pt x="1003" y="790"/>
                </a:lnTo>
                <a:lnTo>
                  <a:pt x="1013" y="786"/>
                </a:lnTo>
                <a:lnTo>
                  <a:pt x="1013" y="786"/>
                </a:lnTo>
                <a:lnTo>
                  <a:pt x="1016" y="782"/>
                </a:lnTo>
                <a:lnTo>
                  <a:pt x="1016" y="780"/>
                </a:lnTo>
                <a:lnTo>
                  <a:pt x="1016" y="776"/>
                </a:lnTo>
                <a:lnTo>
                  <a:pt x="1015" y="772"/>
                </a:lnTo>
                <a:lnTo>
                  <a:pt x="1012" y="767"/>
                </a:lnTo>
                <a:lnTo>
                  <a:pt x="1011" y="766"/>
                </a:lnTo>
                <a:lnTo>
                  <a:pt x="1134" y="761"/>
                </a:lnTo>
                <a:lnTo>
                  <a:pt x="1116" y="794"/>
                </a:lnTo>
                <a:lnTo>
                  <a:pt x="1250" y="796"/>
                </a:lnTo>
                <a:lnTo>
                  <a:pt x="1204" y="814"/>
                </a:lnTo>
                <a:lnTo>
                  <a:pt x="1204" y="814"/>
                </a:lnTo>
                <a:lnTo>
                  <a:pt x="1244" y="818"/>
                </a:lnTo>
                <a:lnTo>
                  <a:pt x="1244" y="818"/>
                </a:lnTo>
                <a:lnTo>
                  <a:pt x="1265" y="815"/>
                </a:lnTo>
                <a:lnTo>
                  <a:pt x="1265" y="815"/>
                </a:lnTo>
                <a:lnTo>
                  <a:pt x="1279" y="818"/>
                </a:lnTo>
                <a:lnTo>
                  <a:pt x="1297" y="820"/>
                </a:lnTo>
                <a:lnTo>
                  <a:pt x="1297" y="820"/>
                </a:lnTo>
                <a:lnTo>
                  <a:pt x="1304" y="823"/>
                </a:lnTo>
                <a:lnTo>
                  <a:pt x="1323" y="823"/>
                </a:lnTo>
                <a:lnTo>
                  <a:pt x="1366" y="824"/>
                </a:lnTo>
                <a:lnTo>
                  <a:pt x="1366" y="824"/>
                </a:lnTo>
                <a:lnTo>
                  <a:pt x="1375" y="827"/>
                </a:lnTo>
                <a:lnTo>
                  <a:pt x="1384" y="830"/>
                </a:lnTo>
                <a:lnTo>
                  <a:pt x="1399" y="834"/>
                </a:lnTo>
                <a:lnTo>
                  <a:pt x="1417" y="838"/>
                </a:lnTo>
                <a:lnTo>
                  <a:pt x="1440" y="841"/>
                </a:lnTo>
                <a:lnTo>
                  <a:pt x="1467" y="843"/>
                </a:lnTo>
                <a:lnTo>
                  <a:pt x="1499" y="843"/>
                </a:lnTo>
                <a:lnTo>
                  <a:pt x="1499" y="843"/>
                </a:lnTo>
                <a:lnTo>
                  <a:pt x="1514" y="842"/>
                </a:lnTo>
                <a:lnTo>
                  <a:pt x="1529" y="841"/>
                </a:lnTo>
                <a:lnTo>
                  <a:pt x="1556" y="837"/>
                </a:lnTo>
                <a:lnTo>
                  <a:pt x="1577" y="830"/>
                </a:lnTo>
                <a:lnTo>
                  <a:pt x="1595" y="823"/>
                </a:lnTo>
                <a:lnTo>
                  <a:pt x="1609" y="815"/>
                </a:lnTo>
                <a:lnTo>
                  <a:pt x="1619" y="809"/>
                </a:lnTo>
                <a:lnTo>
                  <a:pt x="1632" y="799"/>
                </a:lnTo>
                <a:lnTo>
                  <a:pt x="1632" y="799"/>
                </a:lnTo>
                <a:lnTo>
                  <a:pt x="1634" y="796"/>
                </a:lnTo>
                <a:lnTo>
                  <a:pt x="1637" y="794"/>
                </a:lnTo>
                <a:lnTo>
                  <a:pt x="1637" y="790"/>
                </a:lnTo>
                <a:lnTo>
                  <a:pt x="1637" y="786"/>
                </a:lnTo>
                <a:lnTo>
                  <a:pt x="1636" y="782"/>
                </a:lnTo>
                <a:lnTo>
                  <a:pt x="1633" y="778"/>
                </a:lnTo>
                <a:lnTo>
                  <a:pt x="1629" y="776"/>
                </a:lnTo>
                <a:lnTo>
                  <a:pt x="1624" y="773"/>
                </a:lnTo>
                <a:lnTo>
                  <a:pt x="1624" y="773"/>
                </a:lnTo>
                <a:lnTo>
                  <a:pt x="1617" y="771"/>
                </a:lnTo>
                <a:lnTo>
                  <a:pt x="1604" y="768"/>
                </a:lnTo>
                <a:lnTo>
                  <a:pt x="1572" y="762"/>
                </a:lnTo>
                <a:lnTo>
                  <a:pt x="1529" y="756"/>
                </a:lnTo>
                <a:lnTo>
                  <a:pt x="1529" y="744"/>
                </a:lnTo>
                <a:lnTo>
                  <a:pt x="1529" y="744"/>
                </a:lnTo>
                <a:lnTo>
                  <a:pt x="1577" y="743"/>
                </a:lnTo>
                <a:lnTo>
                  <a:pt x="1612" y="743"/>
                </a:lnTo>
                <a:lnTo>
                  <a:pt x="1624" y="742"/>
                </a:lnTo>
                <a:lnTo>
                  <a:pt x="1631" y="740"/>
                </a:lnTo>
                <a:lnTo>
                  <a:pt x="1631" y="740"/>
                </a:lnTo>
                <a:lnTo>
                  <a:pt x="1657" y="729"/>
                </a:lnTo>
                <a:lnTo>
                  <a:pt x="1679" y="720"/>
                </a:lnTo>
                <a:lnTo>
                  <a:pt x="1829" y="689"/>
                </a:lnTo>
                <a:lnTo>
                  <a:pt x="1829" y="689"/>
                </a:lnTo>
                <a:lnTo>
                  <a:pt x="1867" y="686"/>
                </a:lnTo>
                <a:lnTo>
                  <a:pt x="1891" y="683"/>
                </a:lnTo>
                <a:lnTo>
                  <a:pt x="1899" y="682"/>
                </a:lnTo>
                <a:lnTo>
                  <a:pt x="1900" y="681"/>
                </a:lnTo>
                <a:lnTo>
                  <a:pt x="1900" y="681"/>
                </a:lnTo>
                <a:lnTo>
                  <a:pt x="1900" y="681"/>
                </a:lnTo>
                <a:lnTo>
                  <a:pt x="1894" y="679"/>
                </a:lnTo>
                <a:lnTo>
                  <a:pt x="1883" y="679"/>
                </a:lnTo>
                <a:lnTo>
                  <a:pt x="1856" y="681"/>
                </a:lnTo>
                <a:lnTo>
                  <a:pt x="1817" y="682"/>
                </a:lnTo>
                <a:lnTo>
                  <a:pt x="1817" y="682"/>
                </a:lnTo>
                <a:lnTo>
                  <a:pt x="1803" y="681"/>
                </a:lnTo>
                <a:lnTo>
                  <a:pt x="1786" y="678"/>
                </a:lnTo>
                <a:lnTo>
                  <a:pt x="1760" y="677"/>
                </a:lnTo>
                <a:lnTo>
                  <a:pt x="1760" y="677"/>
                </a:lnTo>
                <a:lnTo>
                  <a:pt x="1721" y="677"/>
                </a:lnTo>
                <a:lnTo>
                  <a:pt x="1670" y="675"/>
                </a:lnTo>
                <a:lnTo>
                  <a:pt x="1608" y="677"/>
                </a:lnTo>
                <a:lnTo>
                  <a:pt x="1608" y="677"/>
                </a:lnTo>
                <a:lnTo>
                  <a:pt x="1610" y="674"/>
                </a:lnTo>
                <a:lnTo>
                  <a:pt x="1617" y="669"/>
                </a:lnTo>
                <a:lnTo>
                  <a:pt x="1619" y="665"/>
                </a:lnTo>
                <a:lnTo>
                  <a:pt x="1622" y="661"/>
                </a:lnTo>
                <a:lnTo>
                  <a:pt x="1624" y="656"/>
                </a:lnTo>
                <a:lnTo>
                  <a:pt x="1624" y="651"/>
                </a:lnTo>
                <a:lnTo>
                  <a:pt x="1624" y="651"/>
                </a:lnTo>
                <a:lnTo>
                  <a:pt x="1623" y="630"/>
                </a:lnTo>
                <a:lnTo>
                  <a:pt x="1622" y="620"/>
                </a:lnTo>
                <a:lnTo>
                  <a:pt x="1622" y="620"/>
                </a:lnTo>
                <a:lnTo>
                  <a:pt x="1627" y="617"/>
                </a:lnTo>
                <a:lnTo>
                  <a:pt x="1631" y="613"/>
                </a:lnTo>
                <a:lnTo>
                  <a:pt x="1637" y="608"/>
                </a:lnTo>
                <a:lnTo>
                  <a:pt x="1642" y="602"/>
                </a:lnTo>
                <a:lnTo>
                  <a:pt x="1646" y="594"/>
                </a:lnTo>
                <a:lnTo>
                  <a:pt x="1650" y="585"/>
                </a:lnTo>
                <a:lnTo>
                  <a:pt x="1651" y="574"/>
                </a:lnTo>
                <a:lnTo>
                  <a:pt x="1651" y="574"/>
                </a:lnTo>
                <a:lnTo>
                  <a:pt x="1651" y="569"/>
                </a:lnTo>
                <a:lnTo>
                  <a:pt x="1648" y="562"/>
                </a:lnTo>
                <a:lnTo>
                  <a:pt x="1646" y="557"/>
                </a:lnTo>
                <a:lnTo>
                  <a:pt x="1642" y="552"/>
                </a:lnTo>
                <a:lnTo>
                  <a:pt x="1633" y="542"/>
                </a:lnTo>
                <a:lnTo>
                  <a:pt x="1621" y="533"/>
                </a:lnTo>
                <a:lnTo>
                  <a:pt x="1608" y="526"/>
                </a:lnTo>
                <a:lnTo>
                  <a:pt x="1594" y="518"/>
                </a:lnTo>
                <a:lnTo>
                  <a:pt x="1581" y="513"/>
                </a:lnTo>
                <a:lnTo>
                  <a:pt x="1568" y="509"/>
                </a:lnTo>
                <a:lnTo>
                  <a:pt x="1568" y="509"/>
                </a:lnTo>
                <a:lnTo>
                  <a:pt x="1543" y="501"/>
                </a:lnTo>
                <a:lnTo>
                  <a:pt x="1515" y="496"/>
                </a:lnTo>
                <a:lnTo>
                  <a:pt x="1483" y="491"/>
                </a:lnTo>
                <a:lnTo>
                  <a:pt x="1441" y="449"/>
                </a:lnTo>
                <a:lnTo>
                  <a:pt x="1441" y="449"/>
                </a:lnTo>
                <a:lnTo>
                  <a:pt x="1435" y="443"/>
                </a:lnTo>
                <a:lnTo>
                  <a:pt x="1429" y="437"/>
                </a:lnTo>
                <a:lnTo>
                  <a:pt x="1419" y="429"/>
                </a:lnTo>
                <a:lnTo>
                  <a:pt x="1406" y="423"/>
                </a:lnTo>
                <a:lnTo>
                  <a:pt x="1391" y="416"/>
                </a:lnTo>
                <a:lnTo>
                  <a:pt x="1373" y="411"/>
                </a:lnTo>
                <a:lnTo>
                  <a:pt x="1363" y="410"/>
                </a:lnTo>
                <a:lnTo>
                  <a:pt x="1352" y="410"/>
                </a:lnTo>
                <a:lnTo>
                  <a:pt x="1352" y="410"/>
                </a:lnTo>
                <a:lnTo>
                  <a:pt x="1341" y="410"/>
                </a:lnTo>
                <a:lnTo>
                  <a:pt x="1328" y="412"/>
                </a:lnTo>
                <a:lnTo>
                  <a:pt x="1316" y="416"/>
                </a:lnTo>
                <a:lnTo>
                  <a:pt x="1302" y="420"/>
                </a:lnTo>
                <a:lnTo>
                  <a:pt x="1274" y="432"/>
                </a:lnTo>
                <a:lnTo>
                  <a:pt x="1246" y="444"/>
                </a:lnTo>
                <a:lnTo>
                  <a:pt x="1220" y="458"/>
                </a:lnTo>
                <a:lnTo>
                  <a:pt x="1200" y="470"/>
                </a:lnTo>
                <a:lnTo>
                  <a:pt x="1181" y="480"/>
                </a:lnTo>
                <a:lnTo>
                  <a:pt x="874" y="489"/>
                </a:lnTo>
                <a:lnTo>
                  <a:pt x="618" y="406"/>
                </a:lnTo>
                <a:lnTo>
                  <a:pt x="618" y="406"/>
                </a:lnTo>
                <a:lnTo>
                  <a:pt x="602" y="397"/>
                </a:lnTo>
                <a:lnTo>
                  <a:pt x="588" y="390"/>
                </a:lnTo>
                <a:lnTo>
                  <a:pt x="578" y="383"/>
                </a:lnTo>
                <a:lnTo>
                  <a:pt x="578" y="383"/>
                </a:lnTo>
                <a:lnTo>
                  <a:pt x="565" y="365"/>
                </a:lnTo>
                <a:lnTo>
                  <a:pt x="534" y="325"/>
                </a:lnTo>
                <a:lnTo>
                  <a:pt x="449" y="202"/>
                </a:lnTo>
                <a:lnTo>
                  <a:pt x="326" y="25"/>
                </a:lnTo>
                <a:lnTo>
                  <a:pt x="326" y="25"/>
                </a:lnTo>
                <a:lnTo>
                  <a:pt x="326" y="24"/>
                </a:lnTo>
                <a:lnTo>
                  <a:pt x="322" y="17"/>
                </a:lnTo>
                <a:lnTo>
                  <a:pt x="318" y="15"/>
                </a:lnTo>
                <a:lnTo>
                  <a:pt x="315" y="11"/>
                </a:lnTo>
                <a:lnTo>
                  <a:pt x="310" y="7"/>
                </a:lnTo>
                <a:lnTo>
                  <a:pt x="302" y="5"/>
                </a:lnTo>
                <a:lnTo>
                  <a:pt x="302" y="5"/>
                </a:lnTo>
                <a:lnTo>
                  <a:pt x="292" y="2"/>
                </a:lnTo>
                <a:lnTo>
                  <a:pt x="276" y="1"/>
                </a:lnTo>
                <a:lnTo>
                  <a:pt x="240" y="0"/>
                </a:lnTo>
                <a:lnTo>
                  <a:pt x="191" y="0"/>
                </a:lnTo>
                <a:lnTo>
                  <a:pt x="329" y="437"/>
                </a:lnTo>
                <a:lnTo>
                  <a:pt x="321" y="43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E7A16C47-F6AE-446C-B27B-9D4751537067}"/>
              </a:ext>
            </a:extLst>
          </p:cNvPr>
          <p:cNvSpPr>
            <a:spLocks/>
          </p:cNvSpPr>
          <p:nvPr/>
        </p:nvSpPr>
        <p:spPr bwMode="auto">
          <a:xfrm>
            <a:off x="4018644" y="3275594"/>
            <a:ext cx="1775787" cy="339428"/>
          </a:xfrm>
          <a:custGeom>
            <a:avLst/>
            <a:gdLst>
              <a:gd name="T0" fmla="*/ 1116 w 3003"/>
              <a:gd name="T1" fmla="*/ 325 h 574"/>
              <a:gd name="T2" fmla="*/ 1113 w 3003"/>
              <a:gd name="T3" fmla="*/ 328 h 574"/>
              <a:gd name="T4" fmla="*/ 1292 w 3003"/>
              <a:gd name="T5" fmla="*/ 333 h 574"/>
              <a:gd name="T6" fmla="*/ 1268 w 3003"/>
              <a:gd name="T7" fmla="*/ 376 h 574"/>
              <a:gd name="T8" fmla="*/ 1238 w 3003"/>
              <a:gd name="T9" fmla="*/ 427 h 574"/>
              <a:gd name="T10" fmla="*/ 380 w 3003"/>
              <a:gd name="T11" fmla="*/ 386 h 574"/>
              <a:gd name="T12" fmla="*/ 333 w 3003"/>
              <a:gd name="T13" fmla="*/ 364 h 574"/>
              <a:gd name="T14" fmla="*/ 185 w 3003"/>
              <a:gd name="T15" fmla="*/ 347 h 574"/>
              <a:gd name="T16" fmla="*/ 102 w 3003"/>
              <a:gd name="T17" fmla="*/ 351 h 574"/>
              <a:gd name="T18" fmla="*/ 16 w 3003"/>
              <a:gd name="T19" fmla="*/ 383 h 574"/>
              <a:gd name="T20" fmla="*/ 2 w 3003"/>
              <a:gd name="T21" fmla="*/ 404 h 574"/>
              <a:gd name="T22" fmla="*/ 14 w 3003"/>
              <a:gd name="T23" fmla="*/ 447 h 574"/>
              <a:gd name="T24" fmla="*/ 47 w 3003"/>
              <a:gd name="T25" fmla="*/ 474 h 574"/>
              <a:gd name="T26" fmla="*/ 143 w 3003"/>
              <a:gd name="T27" fmla="*/ 486 h 574"/>
              <a:gd name="T28" fmla="*/ 284 w 3003"/>
              <a:gd name="T29" fmla="*/ 484 h 574"/>
              <a:gd name="T30" fmla="*/ 366 w 3003"/>
              <a:gd name="T31" fmla="*/ 463 h 574"/>
              <a:gd name="T32" fmla="*/ 1249 w 3003"/>
              <a:gd name="T33" fmla="*/ 497 h 574"/>
              <a:gd name="T34" fmla="*/ 1275 w 3003"/>
              <a:gd name="T35" fmla="*/ 519 h 574"/>
              <a:gd name="T36" fmla="*/ 1323 w 3003"/>
              <a:gd name="T37" fmla="*/ 534 h 574"/>
              <a:gd name="T38" fmla="*/ 1360 w 3003"/>
              <a:gd name="T39" fmla="*/ 536 h 574"/>
              <a:gd name="T40" fmla="*/ 1417 w 3003"/>
              <a:gd name="T41" fmla="*/ 571 h 574"/>
              <a:gd name="T42" fmla="*/ 1463 w 3003"/>
              <a:gd name="T43" fmla="*/ 573 h 574"/>
              <a:gd name="T44" fmla="*/ 1525 w 3003"/>
              <a:gd name="T45" fmla="*/ 550 h 574"/>
              <a:gd name="T46" fmla="*/ 1560 w 3003"/>
              <a:gd name="T47" fmla="*/ 539 h 574"/>
              <a:gd name="T48" fmla="*/ 1583 w 3003"/>
              <a:gd name="T49" fmla="*/ 535 h 574"/>
              <a:gd name="T50" fmla="*/ 1639 w 3003"/>
              <a:gd name="T51" fmla="*/ 525 h 574"/>
              <a:gd name="T52" fmla="*/ 1677 w 3003"/>
              <a:gd name="T53" fmla="*/ 489 h 574"/>
              <a:gd name="T54" fmla="*/ 2622 w 3003"/>
              <a:gd name="T55" fmla="*/ 423 h 574"/>
              <a:gd name="T56" fmla="*/ 2676 w 3003"/>
              <a:gd name="T57" fmla="*/ 445 h 574"/>
              <a:gd name="T58" fmla="*/ 2927 w 3003"/>
              <a:gd name="T59" fmla="*/ 460 h 574"/>
              <a:gd name="T60" fmla="*/ 2976 w 3003"/>
              <a:gd name="T61" fmla="*/ 436 h 574"/>
              <a:gd name="T62" fmla="*/ 3002 w 3003"/>
              <a:gd name="T63" fmla="*/ 397 h 574"/>
              <a:gd name="T64" fmla="*/ 2993 w 3003"/>
              <a:gd name="T65" fmla="*/ 362 h 574"/>
              <a:gd name="T66" fmla="*/ 2954 w 3003"/>
              <a:gd name="T67" fmla="*/ 336 h 574"/>
              <a:gd name="T68" fmla="*/ 2871 w 3003"/>
              <a:gd name="T69" fmla="*/ 322 h 574"/>
              <a:gd name="T70" fmla="*/ 2725 w 3003"/>
              <a:gd name="T71" fmla="*/ 329 h 574"/>
              <a:gd name="T72" fmla="*/ 2654 w 3003"/>
              <a:gd name="T73" fmla="*/ 346 h 574"/>
              <a:gd name="T74" fmla="*/ 1686 w 3003"/>
              <a:gd name="T75" fmla="*/ 422 h 574"/>
              <a:gd name="T76" fmla="*/ 1672 w 3003"/>
              <a:gd name="T77" fmla="*/ 394 h 574"/>
              <a:gd name="T78" fmla="*/ 1637 w 3003"/>
              <a:gd name="T79" fmla="*/ 334 h 574"/>
              <a:gd name="T80" fmla="*/ 1811 w 3003"/>
              <a:gd name="T81" fmla="*/ 325 h 574"/>
              <a:gd name="T82" fmla="*/ 1825 w 3003"/>
              <a:gd name="T83" fmla="*/ 317 h 574"/>
              <a:gd name="T84" fmla="*/ 1706 w 3003"/>
              <a:gd name="T85" fmla="*/ 313 h 574"/>
              <a:gd name="T86" fmla="*/ 1605 w 3003"/>
              <a:gd name="T87" fmla="*/ 259 h 574"/>
              <a:gd name="T88" fmla="*/ 1568 w 3003"/>
              <a:gd name="T89" fmla="*/ 224 h 574"/>
              <a:gd name="T90" fmla="*/ 1564 w 3003"/>
              <a:gd name="T91" fmla="*/ 187 h 574"/>
              <a:gd name="T92" fmla="*/ 1541 w 3003"/>
              <a:gd name="T93" fmla="*/ 129 h 574"/>
              <a:gd name="T94" fmla="*/ 1508 w 3003"/>
              <a:gd name="T95" fmla="*/ 98 h 574"/>
              <a:gd name="T96" fmla="*/ 1499 w 3003"/>
              <a:gd name="T97" fmla="*/ 2 h 574"/>
              <a:gd name="T98" fmla="*/ 1493 w 3003"/>
              <a:gd name="T99" fmla="*/ 47 h 574"/>
              <a:gd name="T100" fmla="*/ 1459 w 3003"/>
              <a:gd name="T101" fmla="*/ 90 h 574"/>
              <a:gd name="T102" fmla="*/ 1405 w 3003"/>
              <a:gd name="T103" fmla="*/ 104 h 574"/>
              <a:gd name="T104" fmla="*/ 1375 w 3003"/>
              <a:gd name="T105" fmla="*/ 136 h 574"/>
              <a:gd name="T106" fmla="*/ 1361 w 3003"/>
              <a:gd name="T107" fmla="*/ 186 h 574"/>
              <a:gd name="T108" fmla="*/ 1334 w 3003"/>
              <a:gd name="T109" fmla="*/ 247 h 574"/>
              <a:gd name="T110" fmla="*/ 1300 w 3003"/>
              <a:gd name="T111" fmla="*/ 31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03" h="574">
                <a:moveTo>
                  <a:pt x="1300" y="314"/>
                </a:moveTo>
                <a:lnTo>
                  <a:pt x="1300" y="314"/>
                </a:lnTo>
                <a:lnTo>
                  <a:pt x="1202" y="319"/>
                </a:lnTo>
                <a:lnTo>
                  <a:pt x="1136" y="323"/>
                </a:lnTo>
                <a:lnTo>
                  <a:pt x="1116" y="325"/>
                </a:lnTo>
                <a:lnTo>
                  <a:pt x="1111" y="327"/>
                </a:lnTo>
                <a:lnTo>
                  <a:pt x="1109" y="327"/>
                </a:lnTo>
                <a:lnTo>
                  <a:pt x="1109" y="327"/>
                </a:lnTo>
                <a:lnTo>
                  <a:pt x="1109" y="327"/>
                </a:lnTo>
                <a:lnTo>
                  <a:pt x="1113" y="328"/>
                </a:lnTo>
                <a:lnTo>
                  <a:pt x="1120" y="329"/>
                </a:lnTo>
                <a:lnTo>
                  <a:pt x="1141" y="331"/>
                </a:lnTo>
                <a:lnTo>
                  <a:pt x="1203" y="332"/>
                </a:lnTo>
                <a:lnTo>
                  <a:pt x="1292" y="333"/>
                </a:lnTo>
                <a:lnTo>
                  <a:pt x="1292" y="333"/>
                </a:lnTo>
                <a:lnTo>
                  <a:pt x="1292" y="342"/>
                </a:lnTo>
                <a:lnTo>
                  <a:pt x="1291" y="351"/>
                </a:lnTo>
                <a:lnTo>
                  <a:pt x="1288" y="356"/>
                </a:lnTo>
                <a:lnTo>
                  <a:pt x="1288" y="356"/>
                </a:lnTo>
                <a:lnTo>
                  <a:pt x="1268" y="376"/>
                </a:lnTo>
                <a:lnTo>
                  <a:pt x="1254" y="390"/>
                </a:lnTo>
                <a:lnTo>
                  <a:pt x="1249" y="398"/>
                </a:lnTo>
                <a:lnTo>
                  <a:pt x="1245" y="403"/>
                </a:lnTo>
                <a:lnTo>
                  <a:pt x="1245" y="403"/>
                </a:lnTo>
                <a:lnTo>
                  <a:pt x="1238" y="427"/>
                </a:lnTo>
                <a:lnTo>
                  <a:pt x="399" y="406"/>
                </a:lnTo>
                <a:lnTo>
                  <a:pt x="399" y="406"/>
                </a:lnTo>
                <a:lnTo>
                  <a:pt x="397" y="402"/>
                </a:lnTo>
                <a:lnTo>
                  <a:pt x="388" y="393"/>
                </a:lnTo>
                <a:lnTo>
                  <a:pt x="380" y="386"/>
                </a:lnTo>
                <a:lnTo>
                  <a:pt x="370" y="380"/>
                </a:lnTo>
                <a:lnTo>
                  <a:pt x="357" y="374"/>
                </a:lnTo>
                <a:lnTo>
                  <a:pt x="342" y="367"/>
                </a:lnTo>
                <a:lnTo>
                  <a:pt x="342" y="367"/>
                </a:lnTo>
                <a:lnTo>
                  <a:pt x="333" y="364"/>
                </a:lnTo>
                <a:lnTo>
                  <a:pt x="320" y="361"/>
                </a:lnTo>
                <a:lnTo>
                  <a:pt x="291" y="356"/>
                </a:lnTo>
                <a:lnTo>
                  <a:pt x="256" y="352"/>
                </a:lnTo>
                <a:lnTo>
                  <a:pt x="219" y="348"/>
                </a:lnTo>
                <a:lnTo>
                  <a:pt x="185" y="347"/>
                </a:lnTo>
                <a:lnTo>
                  <a:pt x="154" y="346"/>
                </a:lnTo>
                <a:lnTo>
                  <a:pt x="131" y="346"/>
                </a:lnTo>
                <a:lnTo>
                  <a:pt x="121" y="347"/>
                </a:lnTo>
                <a:lnTo>
                  <a:pt x="121" y="347"/>
                </a:lnTo>
                <a:lnTo>
                  <a:pt x="102" y="351"/>
                </a:lnTo>
                <a:lnTo>
                  <a:pt x="70" y="357"/>
                </a:lnTo>
                <a:lnTo>
                  <a:pt x="54" y="364"/>
                </a:lnTo>
                <a:lnTo>
                  <a:pt x="36" y="370"/>
                </a:lnTo>
                <a:lnTo>
                  <a:pt x="22" y="378"/>
                </a:lnTo>
                <a:lnTo>
                  <a:pt x="16" y="383"/>
                </a:lnTo>
                <a:lnTo>
                  <a:pt x="10" y="388"/>
                </a:lnTo>
                <a:lnTo>
                  <a:pt x="10" y="388"/>
                </a:lnTo>
                <a:lnTo>
                  <a:pt x="7" y="394"/>
                </a:lnTo>
                <a:lnTo>
                  <a:pt x="4" y="399"/>
                </a:lnTo>
                <a:lnTo>
                  <a:pt x="2" y="404"/>
                </a:lnTo>
                <a:lnTo>
                  <a:pt x="0" y="409"/>
                </a:lnTo>
                <a:lnTo>
                  <a:pt x="0" y="419"/>
                </a:lnTo>
                <a:lnTo>
                  <a:pt x="4" y="430"/>
                </a:lnTo>
                <a:lnTo>
                  <a:pt x="8" y="439"/>
                </a:lnTo>
                <a:lnTo>
                  <a:pt x="14" y="447"/>
                </a:lnTo>
                <a:lnTo>
                  <a:pt x="30" y="464"/>
                </a:lnTo>
                <a:lnTo>
                  <a:pt x="30" y="464"/>
                </a:lnTo>
                <a:lnTo>
                  <a:pt x="33" y="468"/>
                </a:lnTo>
                <a:lnTo>
                  <a:pt x="40" y="472"/>
                </a:lnTo>
                <a:lnTo>
                  <a:pt x="47" y="474"/>
                </a:lnTo>
                <a:lnTo>
                  <a:pt x="55" y="477"/>
                </a:lnTo>
                <a:lnTo>
                  <a:pt x="75" y="480"/>
                </a:lnTo>
                <a:lnTo>
                  <a:pt x="97" y="483"/>
                </a:lnTo>
                <a:lnTo>
                  <a:pt x="120" y="484"/>
                </a:lnTo>
                <a:lnTo>
                  <a:pt x="143" y="486"/>
                </a:lnTo>
                <a:lnTo>
                  <a:pt x="182" y="487"/>
                </a:lnTo>
                <a:lnTo>
                  <a:pt x="182" y="487"/>
                </a:lnTo>
                <a:lnTo>
                  <a:pt x="249" y="486"/>
                </a:lnTo>
                <a:lnTo>
                  <a:pt x="284" y="484"/>
                </a:lnTo>
                <a:lnTo>
                  <a:pt x="284" y="484"/>
                </a:lnTo>
                <a:lnTo>
                  <a:pt x="318" y="478"/>
                </a:lnTo>
                <a:lnTo>
                  <a:pt x="346" y="470"/>
                </a:lnTo>
                <a:lnTo>
                  <a:pt x="357" y="466"/>
                </a:lnTo>
                <a:lnTo>
                  <a:pt x="366" y="463"/>
                </a:lnTo>
                <a:lnTo>
                  <a:pt x="366" y="463"/>
                </a:lnTo>
                <a:lnTo>
                  <a:pt x="379" y="454"/>
                </a:lnTo>
                <a:lnTo>
                  <a:pt x="389" y="446"/>
                </a:lnTo>
                <a:lnTo>
                  <a:pt x="397" y="440"/>
                </a:lnTo>
                <a:lnTo>
                  <a:pt x="1249" y="497"/>
                </a:lnTo>
                <a:lnTo>
                  <a:pt x="1249" y="497"/>
                </a:lnTo>
                <a:lnTo>
                  <a:pt x="1250" y="500"/>
                </a:lnTo>
                <a:lnTo>
                  <a:pt x="1254" y="505"/>
                </a:lnTo>
                <a:lnTo>
                  <a:pt x="1259" y="508"/>
                </a:lnTo>
                <a:lnTo>
                  <a:pt x="1266" y="513"/>
                </a:lnTo>
                <a:lnTo>
                  <a:pt x="1275" y="519"/>
                </a:lnTo>
                <a:lnTo>
                  <a:pt x="1286" y="525"/>
                </a:lnTo>
                <a:lnTo>
                  <a:pt x="1286" y="525"/>
                </a:lnTo>
                <a:lnTo>
                  <a:pt x="1300" y="530"/>
                </a:lnTo>
                <a:lnTo>
                  <a:pt x="1311" y="533"/>
                </a:lnTo>
                <a:lnTo>
                  <a:pt x="1323" y="534"/>
                </a:lnTo>
                <a:lnTo>
                  <a:pt x="1333" y="534"/>
                </a:lnTo>
                <a:lnTo>
                  <a:pt x="1348" y="531"/>
                </a:lnTo>
                <a:lnTo>
                  <a:pt x="1353" y="530"/>
                </a:lnTo>
                <a:lnTo>
                  <a:pt x="1353" y="530"/>
                </a:lnTo>
                <a:lnTo>
                  <a:pt x="1360" y="536"/>
                </a:lnTo>
                <a:lnTo>
                  <a:pt x="1369" y="544"/>
                </a:lnTo>
                <a:lnTo>
                  <a:pt x="1380" y="552"/>
                </a:lnTo>
                <a:lnTo>
                  <a:pt x="1393" y="560"/>
                </a:lnTo>
                <a:lnTo>
                  <a:pt x="1409" y="567"/>
                </a:lnTo>
                <a:lnTo>
                  <a:pt x="1417" y="571"/>
                </a:lnTo>
                <a:lnTo>
                  <a:pt x="1426" y="572"/>
                </a:lnTo>
                <a:lnTo>
                  <a:pt x="1436" y="574"/>
                </a:lnTo>
                <a:lnTo>
                  <a:pt x="1445" y="574"/>
                </a:lnTo>
                <a:lnTo>
                  <a:pt x="1445" y="574"/>
                </a:lnTo>
                <a:lnTo>
                  <a:pt x="1463" y="573"/>
                </a:lnTo>
                <a:lnTo>
                  <a:pt x="1478" y="571"/>
                </a:lnTo>
                <a:lnTo>
                  <a:pt x="1492" y="567"/>
                </a:lnTo>
                <a:lnTo>
                  <a:pt x="1502" y="562"/>
                </a:lnTo>
                <a:lnTo>
                  <a:pt x="1518" y="553"/>
                </a:lnTo>
                <a:lnTo>
                  <a:pt x="1525" y="550"/>
                </a:lnTo>
                <a:lnTo>
                  <a:pt x="1530" y="548"/>
                </a:lnTo>
                <a:lnTo>
                  <a:pt x="1530" y="548"/>
                </a:lnTo>
                <a:lnTo>
                  <a:pt x="1549" y="543"/>
                </a:lnTo>
                <a:lnTo>
                  <a:pt x="1558" y="540"/>
                </a:lnTo>
                <a:lnTo>
                  <a:pt x="1560" y="539"/>
                </a:lnTo>
                <a:lnTo>
                  <a:pt x="1563" y="536"/>
                </a:lnTo>
                <a:lnTo>
                  <a:pt x="1567" y="531"/>
                </a:lnTo>
                <a:lnTo>
                  <a:pt x="1567" y="531"/>
                </a:lnTo>
                <a:lnTo>
                  <a:pt x="1574" y="534"/>
                </a:lnTo>
                <a:lnTo>
                  <a:pt x="1583" y="535"/>
                </a:lnTo>
                <a:lnTo>
                  <a:pt x="1593" y="536"/>
                </a:lnTo>
                <a:lnTo>
                  <a:pt x="1606" y="535"/>
                </a:lnTo>
                <a:lnTo>
                  <a:pt x="1619" y="534"/>
                </a:lnTo>
                <a:lnTo>
                  <a:pt x="1633" y="529"/>
                </a:lnTo>
                <a:lnTo>
                  <a:pt x="1639" y="525"/>
                </a:lnTo>
                <a:lnTo>
                  <a:pt x="1645" y="521"/>
                </a:lnTo>
                <a:lnTo>
                  <a:pt x="1645" y="521"/>
                </a:lnTo>
                <a:lnTo>
                  <a:pt x="1656" y="512"/>
                </a:lnTo>
                <a:lnTo>
                  <a:pt x="1665" y="503"/>
                </a:lnTo>
                <a:lnTo>
                  <a:pt x="1677" y="489"/>
                </a:lnTo>
                <a:lnTo>
                  <a:pt x="1682" y="479"/>
                </a:lnTo>
                <a:lnTo>
                  <a:pt x="1684" y="477"/>
                </a:lnTo>
                <a:lnTo>
                  <a:pt x="2617" y="421"/>
                </a:lnTo>
                <a:lnTo>
                  <a:pt x="2617" y="421"/>
                </a:lnTo>
                <a:lnTo>
                  <a:pt x="2622" y="423"/>
                </a:lnTo>
                <a:lnTo>
                  <a:pt x="2636" y="431"/>
                </a:lnTo>
                <a:lnTo>
                  <a:pt x="2655" y="440"/>
                </a:lnTo>
                <a:lnTo>
                  <a:pt x="2666" y="442"/>
                </a:lnTo>
                <a:lnTo>
                  <a:pt x="2676" y="445"/>
                </a:lnTo>
                <a:lnTo>
                  <a:pt x="2676" y="445"/>
                </a:lnTo>
                <a:lnTo>
                  <a:pt x="2723" y="449"/>
                </a:lnTo>
                <a:lnTo>
                  <a:pt x="2800" y="455"/>
                </a:lnTo>
                <a:lnTo>
                  <a:pt x="2879" y="460"/>
                </a:lnTo>
                <a:lnTo>
                  <a:pt x="2908" y="461"/>
                </a:lnTo>
                <a:lnTo>
                  <a:pt x="2927" y="460"/>
                </a:lnTo>
                <a:lnTo>
                  <a:pt x="2927" y="460"/>
                </a:lnTo>
                <a:lnTo>
                  <a:pt x="2940" y="458"/>
                </a:lnTo>
                <a:lnTo>
                  <a:pt x="2951" y="453"/>
                </a:lnTo>
                <a:lnTo>
                  <a:pt x="2964" y="445"/>
                </a:lnTo>
                <a:lnTo>
                  <a:pt x="2976" y="436"/>
                </a:lnTo>
                <a:lnTo>
                  <a:pt x="2986" y="427"/>
                </a:lnTo>
                <a:lnTo>
                  <a:pt x="2993" y="417"/>
                </a:lnTo>
                <a:lnTo>
                  <a:pt x="3000" y="407"/>
                </a:lnTo>
                <a:lnTo>
                  <a:pt x="3002" y="397"/>
                </a:lnTo>
                <a:lnTo>
                  <a:pt x="3002" y="397"/>
                </a:lnTo>
                <a:lnTo>
                  <a:pt x="3003" y="389"/>
                </a:lnTo>
                <a:lnTo>
                  <a:pt x="3003" y="381"/>
                </a:lnTo>
                <a:lnTo>
                  <a:pt x="3002" y="375"/>
                </a:lnTo>
                <a:lnTo>
                  <a:pt x="3000" y="369"/>
                </a:lnTo>
                <a:lnTo>
                  <a:pt x="2993" y="362"/>
                </a:lnTo>
                <a:lnTo>
                  <a:pt x="2987" y="356"/>
                </a:lnTo>
                <a:lnTo>
                  <a:pt x="2976" y="348"/>
                </a:lnTo>
                <a:lnTo>
                  <a:pt x="2963" y="339"/>
                </a:lnTo>
                <a:lnTo>
                  <a:pt x="2963" y="339"/>
                </a:lnTo>
                <a:lnTo>
                  <a:pt x="2954" y="336"/>
                </a:lnTo>
                <a:lnTo>
                  <a:pt x="2945" y="332"/>
                </a:lnTo>
                <a:lnTo>
                  <a:pt x="2935" y="328"/>
                </a:lnTo>
                <a:lnTo>
                  <a:pt x="2923" y="327"/>
                </a:lnTo>
                <a:lnTo>
                  <a:pt x="2898" y="323"/>
                </a:lnTo>
                <a:lnTo>
                  <a:pt x="2871" y="322"/>
                </a:lnTo>
                <a:lnTo>
                  <a:pt x="2843" y="322"/>
                </a:lnTo>
                <a:lnTo>
                  <a:pt x="2817" y="323"/>
                </a:lnTo>
                <a:lnTo>
                  <a:pt x="2766" y="327"/>
                </a:lnTo>
                <a:lnTo>
                  <a:pt x="2766" y="327"/>
                </a:lnTo>
                <a:lnTo>
                  <a:pt x="2725" y="329"/>
                </a:lnTo>
                <a:lnTo>
                  <a:pt x="2695" y="333"/>
                </a:lnTo>
                <a:lnTo>
                  <a:pt x="2682" y="336"/>
                </a:lnTo>
                <a:lnTo>
                  <a:pt x="2671" y="338"/>
                </a:lnTo>
                <a:lnTo>
                  <a:pt x="2662" y="342"/>
                </a:lnTo>
                <a:lnTo>
                  <a:pt x="2654" y="346"/>
                </a:lnTo>
                <a:lnTo>
                  <a:pt x="2654" y="346"/>
                </a:lnTo>
                <a:lnTo>
                  <a:pt x="2639" y="356"/>
                </a:lnTo>
                <a:lnTo>
                  <a:pt x="2625" y="369"/>
                </a:lnTo>
                <a:lnTo>
                  <a:pt x="2611" y="383"/>
                </a:lnTo>
                <a:lnTo>
                  <a:pt x="1686" y="422"/>
                </a:lnTo>
                <a:lnTo>
                  <a:pt x="1686" y="422"/>
                </a:lnTo>
                <a:lnTo>
                  <a:pt x="1685" y="418"/>
                </a:lnTo>
                <a:lnTo>
                  <a:pt x="1682" y="411"/>
                </a:lnTo>
                <a:lnTo>
                  <a:pt x="1676" y="399"/>
                </a:lnTo>
                <a:lnTo>
                  <a:pt x="1672" y="394"/>
                </a:lnTo>
                <a:lnTo>
                  <a:pt x="1668" y="390"/>
                </a:lnTo>
                <a:lnTo>
                  <a:pt x="1668" y="390"/>
                </a:lnTo>
                <a:lnTo>
                  <a:pt x="1653" y="378"/>
                </a:lnTo>
                <a:lnTo>
                  <a:pt x="1647" y="374"/>
                </a:lnTo>
                <a:lnTo>
                  <a:pt x="1637" y="334"/>
                </a:lnTo>
                <a:lnTo>
                  <a:pt x="1637" y="334"/>
                </a:lnTo>
                <a:lnTo>
                  <a:pt x="1715" y="332"/>
                </a:lnTo>
                <a:lnTo>
                  <a:pt x="1774" y="329"/>
                </a:lnTo>
                <a:lnTo>
                  <a:pt x="1797" y="328"/>
                </a:lnTo>
                <a:lnTo>
                  <a:pt x="1811" y="325"/>
                </a:lnTo>
                <a:lnTo>
                  <a:pt x="1811" y="325"/>
                </a:lnTo>
                <a:lnTo>
                  <a:pt x="1818" y="323"/>
                </a:lnTo>
                <a:lnTo>
                  <a:pt x="1822" y="320"/>
                </a:lnTo>
                <a:lnTo>
                  <a:pt x="1825" y="319"/>
                </a:lnTo>
                <a:lnTo>
                  <a:pt x="1825" y="317"/>
                </a:lnTo>
                <a:lnTo>
                  <a:pt x="1821" y="315"/>
                </a:lnTo>
                <a:lnTo>
                  <a:pt x="1816" y="314"/>
                </a:lnTo>
                <a:lnTo>
                  <a:pt x="1799" y="313"/>
                </a:lnTo>
                <a:lnTo>
                  <a:pt x="1799" y="313"/>
                </a:lnTo>
                <a:lnTo>
                  <a:pt x="1706" y="313"/>
                </a:lnTo>
                <a:lnTo>
                  <a:pt x="1634" y="314"/>
                </a:lnTo>
                <a:lnTo>
                  <a:pt x="1634" y="314"/>
                </a:lnTo>
                <a:lnTo>
                  <a:pt x="1625" y="295"/>
                </a:lnTo>
                <a:lnTo>
                  <a:pt x="1616" y="278"/>
                </a:lnTo>
                <a:lnTo>
                  <a:pt x="1605" y="259"/>
                </a:lnTo>
                <a:lnTo>
                  <a:pt x="1605" y="259"/>
                </a:lnTo>
                <a:lnTo>
                  <a:pt x="1597" y="251"/>
                </a:lnTo>
                <a:lnTo>
                  <a:pt x="1591" y="243"/>
                </a:lnTo>
                <a:lnTo>
                  <a:pt x="1578" y="231"/>
                </a:lnTo>
                <a:lnTo>
                  <a:pt x="1568" y="224"/>
                </a:lnTo>
                <a:lnTo>
                  <a:pt x="1564" y="221"/>
                </a:lnTo>
                <a:lnTo>
                  <a:pt x="1564" y="221"/>
                </a:lnTo>
                <a:lnTo>
                  <a:pt x="1565" y="216"/>
                </a:lnTo>
                <a:lnTo>
                  <a:pt x="1565" y="205"/>
                </a:lnTo>
                <a:lnTo>
                  <a:pt x="1564" y="187"/>
                </a:lnTo>
                <a:lnTo>
                  <a:pt x="1562" y="177"/>
                </a:lnTo>
                <a:lnTo>
                  <a:pt x="1559" y="167"/>
                </a:lnTo>
                <a:lnTo>
                  <a:pt x="1559" y="167"/>
                </a:lnTo>
                <a:lnTo>
                  <a:pt x="1550" y="146"/>
                </a:lnTo>
                <a:lnTo>
                  <a:pt x="1541" y="129"/>
                </a:lnTo>
                <a:lnTo>
                  <a:pt x="1531" y="115"/>
                </a:lnTo>
                <a:lnTo>
                  <a:pt x="1526" y="109"/>
                </a:lnTo>
                <a:lnTo>
                  <a:pt x="1522" y="106"/>
                </a:lnTo>
                <a:lnTo>
                  <a:pt x="1522" y="106"/>
                </a:lnTo>
                <a:lnTo>
                  <a:pt x="1508" y="98"/>
                </a:lnTo>
                <a:lnTo>
                  <a:pt x="1508" y="98"/>
                </a:lnTo>
                <a:lnTo>
                  <a:pt x="1504" y="49"/>
                </a:lnTo>
                <a:lnTo>
                  <a:pt x="1502" y="14"/>
                </a:lnTo>
                <a:lnTo>
                  <a:pt x="1501" y="4"/>
                </a:lnTo>
                <a:lnTo>
                  <a:pt x="1499" y="2"/>
                </a:lnTo>
                <a:lnTo>
                  <a:pt x="1498" y="0"/>
                </a:lnTo>
                <a:lnTo>
                  <a:pt x="1498" y="0"/>
                </a:lnTo>
                <a:lnTo>
                  <a:pt x="1497" y="5"/>
                </a:lnTo>
                <a:lnTo>
                  <a:pt x="1496" y="15"/>
                </a:lnTo>
                <a:lnTo>
                  <a:pt x="1493" y="47"/>
                </a:lnTo>
                <a:lnTo>
                  <a:pt x="1492" y="92"/>
                </a:lnTo>
                <a:lnTo>
                  <a:pt x="1492" y="92"/>
                </a:lnTo>
                <a:lnTo>
                  <a:pt x="1482" y="92"/>
                </a:lnTo>
                <a:lnTo>
                  <a:pt x="1471" y="90"/>
                </a:lnTo>
                <a:lnTo>
                  <a:pt x="1459" y="90"/>
                </a:lnTo>
                <a:lnTo>
                  <a:pt x="1445" y="92"/>
                </a:lnTo>
                <a:lnTo>
                  <a:pt x="1431" y="94"/>
                </a:lnTo>
                <a:lnTo>
                  <a:pt x="1417" y="98"/>
                </a:lnTo>
                <a:lnTo>
                  <a:pt x="1410" y="102"/>
                </a:lnTo>
                <a:lnTo>
                  <a:pt x="1405" y="104"/>
                </a:lnTo>
                <a:lnTo>
                  <a:pt x="1405" y="104"/>
                </a:lnTo>
                <a:lnTo>
                  <a:pt x="1395" y="113"/>
                </a:lnTo>
                <a:lnTo>
                  <a:pt x="1388" y="121"/>
                </a:lnTo>
                <a:lnTo>
                  <a:pt x="1380" y="129"/>
                </a:lnTo>
                <a:lnTo>
                  <a:pt x="1375" y="136"/>
                </a:lnTo>
                <a:lnTo>
                  <a:pt x="1371" y="144"/>
                </a:lnTo>
                <a:lnTo>
                  <a:pt x="1367" y="151"/>
                </a:lnTo>
                <a:lnTo>
                  <a:pt x="1363" y="168"/>
                </a:lnTo>
                <a:lnTo>
                  <a:pt x="1363" y="168"/>
                </a:lnTo>
                <a:lnTo>
                  <a:pt x="1361" y="186"/>
                </a:lnTo>
                <a:lnTo>
                  <a:pt x="1358" y="201"/>
                </a:lnTo>
                <a:lnTo>
                  <a:pt x="1358" y="215"/>
                </a:lnTo>
                <a:lnTo>
                  <a:pt x="1358" y="215"/>
                </a:lnTo>
                <a:lnTo>
                  <a:pt x="1346" y="230"/>
                </a:lnTo>
                <a:lnTo>
                  <a:pt x="1334" y="247"/>
                </a:lnTo>
                <a:lnTo>
                  <a:pt x="1324" y="263"/>
                </a:lnTo>
                <a:lnTo>
                  <a:pt x="1324" y="263"/>
                </a:lnTo>
                <a:lnTo>
                  <a:pt x="1309" y="296"/>
                </a:lnTo>
                <a:lnTo>
                  <a:pt x="1300" y="314"/>
                </a:lnTo>
                <a:lnTo>
                  <a:pt x="1300" y="31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pptx780_戦闘機のシルエット</dc:title>
  <dc:subject>pptx780_戦闘機のシルエット</dc:subject>
  <dc:creator>http://www.digipot.net</dc:creator>
  <cp:revision>1</cp:revision>
  <dcterms:created xsi:type="dcterms:W3CDTF">2018-05-20T00:31:01Z</dcterms:created>
  <dcterms:modified xsi:type="dcterms:W3CDTF">2018-06-06T22:31:21Z</dcterms:modified>
  <cp:version>1</cp:version>
</cp:coreProperties>
</file>