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2" d="100"/>
          <a:sy n="72" d="100"/>
        </p:scale>
        <p:origin x="78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288FFC5F-A2C9-467D-BD31-2E6AC5D4A602}"/>
              </a:ext>
            </a:extLst>
          </p:cNvPr>
          <p:cNvSpPr>
            <a:spLocks/>
          </p:cNvSpPr>
          <p:nvPr/>
        </p:nvSpPr>
        <p:spPr bwMode="auto">
          <a:xfrm>
            <a:off x="889572" y="818709"/>
            <a:ext cx="550923" cy="1649474"/>
          </a:xfrm>
          <a:custGeom>
            <a:avLst/>
            <a:gdLst>
              <a:gd name="T0" fmla="*/ 220 w 502"/>
              <a:gd name="T1" fmla="*/ 207 h 1503"/>
              <a:gd name="T2" fmla="*/ 98 w 502"/>
              <a:gd name="T3" fmla="*/ 287 h 1503"/>
              <a:gd name="T4" fmla="*/ 12 w 502"/>
              <a:gd name="T5" fmla="*/ 341 h 1503"/>
              <a:gd name="T6" fmla="*/ 5 w 502"/>
              <a:gd name="T7" fmla="*/ 379 h 1503"/>
              <a:gd name="T8" fmla="*/ 86 w 502"/>
              <a:gd name="T9" fmla="*/ 408 h 1503"/>
              <a:gd name="T10" fmla="*/ 14 w 502"/>
              <a:gd name="T11" fmla="*/ 544 h 1503"/>
              <a:gd name="T12" fmla="*/ 39 w 502"/>
              <a:gd name="T13" fmla="*/ 727 h 1503"/>
              <a:gd name="T14" fmla="*/ 103 w 502"/>
              <a:gd name="T15" fmla="*/ 948 h 1503"/>
              <a:gd name="T16" fmla="*/ 134 w 502"/>
              <a:gd name="T17" fmla="*/ 1073 h 1503"/>
              <a:gd name="T18" fmla="*/ 149 w 502"/>
              <a:gd name="T19" fmla="*/ 1345 h 1503"/>
              <a:gd name="T20" fmla="*/ 129 w 502"/>
              <a:gd name="T21" fmla="*/ 1434 h 1503"/>
              <a:gd name="T22" fmla="*/ 140 w 502"/>
              <a:gd name="T23" fmla="*/ 1455 h 1503"/>
              <a:gd name="T24" fmla="*/ 175 w 502"/>
              <a:gd name="T25" fmla="*/ 1459 h 1503"/>
              <a:gd name="T26" fmla="*/ 182 w 502"/>
              <a:gd name="T27" fmla="*/ 1407 h 1503"/>
              <a:gd name="T28" fmla="*/ 172 w 502"/>
              <a:gd name="T29" fmla="*/ 1077 h 1503"/>
              <a:gd name="T30" fmla="*/ 166 w 502"/>
              <a:gd name="T31" fmla="*/ 863 h 1503"/>
              <a:gd name="T32" fmla="*/ 205 w 502"/>
              <a:gd name="T33" fmla="*/ 859 h 1503"/>
              <a:gd name="T34" fmla="*/ 230 w 502"/>
              <a:gd name="T35" fmla="*/ 1106 h 1503"/>
              <a:gd name="T36" fmla="*/ 224 w 502"/>
              <a:gd name="T37" fmla="*/ 1412 h 1503"/>
              <a:gd name="T38" fmla="*/ 207 w 502"/>
              <a:gd name="T39" fmla="*/ 1466 h 1503"/>
              <a:gd name="T40" fmla="*/ 224 w 502"/>
              <a:gd name="T41" fmla="*/ 1479 h 1503"/>
              <a:gd name="T42" fmla="*/ 249 w 502"/>
              <a:gd name="T43" fmla="*/ 1503 h 1503"/>
              <a:gd name="T44" fmla="*/ 258 w 502"/>
              <a:gd name="T45" fmla="*/ 1422 h 1503"/>
              <a:gd name="T46" fmla="*/ 292 w 502"/>
              <a:gd name="T47" fmla="*/ 1229 h 1503"/>
              <a:gd name="T48" fmla="*/ 333 w 502"/>
              <a:gd name="T49" fmla="*/ 1405 h 1503"/>
              <a:gd name="T50" fmla="*/ 359 w 502"/>
              <a:gd name="T51" fmla="*/ 1455 h 1503"/>
              <a:gd name="T52" fmla="*/ 373 w 502"/>
              <a:gd name="T53" fmla="*/ 1436 h 1503"/>
              <a:gd name="T54" fmla="*/ 345 w 502"/>
              <a:gd name="T55" fmla="*/ 1307 h 1503"/>
              <a:gd name="T56" fmla="*/ 292 w 502"/>
              <a:gd name="T57" fmla="*/ 1049 h 1503"/>
              <a:gd name="T58" fmla="*/ 330 w 502"/>
              <a:gd name="T59" fmla="*/ 934 h 1503"/>
              <a:gd name="T60" fmla="*/ 371 w 502"/>
              <a:gd name="T61" fmla="*/ 927 h 1503"/>
              <a:gd name="T62" fmla="*/ 370 w 502"/>
              <a:gd name="T63" fmla="*/ 1187 h 1503"/>
              <a:gd name="T64" fmla="*/ 382 w 502"/>
              <a:gd name="T65" fmla="*/ 1424 h 1503"/>
              <a:gd name="T66" fmla="*/ 414 w 502"/>
              <a:gd name="T67" fmla="*/ 1471 h 1503"/>
              <a:gd name="T68" fmla="*/ 443 w 502"/>
              <a:gd name="T69" fmla="*/ 1466 h 1503"/>
              <a:gd name="T70" fmla="*/ 423 w 502"/>
              <a:gd name="T71" fmla="*/ 1393 h 1503"/>
              <a:gd name="T72" fmla="*/ 407 w 502"/>
              <a:gd name="T73" fmla="*/ 1101 h 1503"/>
              <a:gd name="T74" fmla="*/ 452 w 502"/>
              <a:gd name="T75" fmla="*/ 867 h 1503"/>
              <a:gd name="T76" fmla="*/ 482 w 502"/>
              <a:gd name="T77" fmla="*/ 782 h 1503"/>
              <a:gd name="T78" fmla="*/ 483 w 502"/>
              <a:gd name="T79" fmla="*/ 579 h 1503"/>
              <a:gd name="T80" fmla="*/ 427 w 502"/>
              <a:gd name="T81" fmla="*/ 474 h 1503"/>
              <a:gd name="T82" fmla="*/ 416 w 502"/>
              <a:gd name="T83" fmla="*/ 394 h 1503"/>
              <a:gd name="T84" fmla="*/ 415 w 502"/>
              <a:gd name="T85" fmla="*/ 253 h 1503"/>
              <a:gd name="T86" fmla="*/ 488 w 502"/>
              <a:gd name="T87" fmla="*/ 171 h 1503"/>
              <a:gd name="T88" fmla="*/ 497 w 502"/>
              <a:gd name="T89" fmla="*/ 89 h 1503"/>
              <a:gd name="T90" fmla="*/ 428 w 502"/>
              <a:gd name="T91" fmla="*/ 107 h 1503"/>
              <a:gd name="T92" fmla="*/ 385 w 502"/>
              <a:gd name="T93" fmla="*/ 161 h 1503"/>
              <a:gd name="T94" fmla="*/ 330 w 502"/>
              <a:gd name="T95" fmla="*/ 193 h 1503"/>
              <a:gd name="T96" fmla="*/ 316 w 502"/>
              <a:gd name="T97" fmla="*/ 175 h 1503"/>
              <a:gd name="T98" fmla="*/ 342 w 502"/>
              <a:gd name="T99" fmla="*/ 141 h 1503"/>
              <a:gd name="T100" fmla="*/ 451 w 502"/>
              <a:gd name="T101" fmla="*/ 47 h 1503"/>
              <a:gd name="T102" fmla="*/ 447 w 502"/>
              <a:gd name="T103" fmla="*/ 14 h 1503"/>
              <a:gd name="T104" fmla="*/ 409 w 502"/>
              <a:gd name="T105" fmla="*/ 3 h 1503"/>
              <a:gd name="T106" fmla="*/ 368 w 502"/>
              <a:gd name="T107" fmla="*/ 49 h 1503"/>
              <a:gd name="T108" fmla="*/ 330 w 502"/>
              <a:gd name="T109" fmla="*/ 69 h 1503"/>
              <a:gd name="T110" fmla="*/ 316 w 502"/>
              <a:gd name="T111" fmla="*/ 55 h 1503"/>
              <a:gd name="T112" fmla="*/ 292 w 502"/>
              <a:gd name="T113" fmla="*/ 49 h 1503"/>
              <a:gd name="T114" fmla="*/ 263 w 502"/>
              <a:gd name="T115" fmla="*/ 21 h 1503"/>
              <a:gd name="T116" fmla="*/ 258 w 502"/>
              <a:gd name="T117" fmla="*/ 97 h 1503"/>
              <a:gd name="T118" fmla="*/ 257 w 502"/>
              <a:gd name="T119" fmla="*/ 122 h 1503"/>
              <a:gd name="T120" fmla="*/ 206 w 502"/>
              <a:gd name="T121" fmla="*/ 131 h 1503"/>
              <a:gd name="T122" fmla="*/ 244 w 502"/>
              <a:gd name="T123" fmla="*/ 155 h 15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02" h="1503">
                <a:moveTo>
                  <a:pt x="244" y="164"/>
                </a:moveTo>
                <a:lnTo>
                  <a:pt x="244" y="164"/>
                </a:lnTo>
                <a:lnTo>
                  <a:pt x="244" y="169"/>
                </a:lnTo>
                <a:lnTo>
                  <a:pt x="243" y="174"/>
                </a:lnTo>
                <a:lnTo>
                  <a:pt x="242" y="178"/>
                </a:lnTo>
                <a:lnTo>
                  <a:pt x="239" y="186"/>
                </a:lnTo>
                <a:lnTo>
                  <a:pt x="235" y="193"/>
                </a:lnTo>
                <a:lnTo>
                  <a:pt x="229" y="200"/>
                </a:lnTo>
                <a:lnTo>
                  <a:pt x="220" y="207"/>
                </a:lnTo>
                <a:lnTo>
                  <a:pt x="220" y="207"/>
                </a:lnTo>
                <a:lnTo>
                  <a:pt x="204" y="218"/>
                </a:lnTo>
                <a:lnTo>
                  <a:pt x="189" y="226"/>
                </a:lnTo>
                <a:lnTo>
                  <a:pt x="170" y="237"/>
                </a:lnTo>
                <a:lnTo>
                  <a:pt x="144" y="255"/>
                </a:lnTo>
                <a:lnTo>
                  <a:pt x="144" y="255"/>
                </a:lnTo>
                <a:lnTo>
                  <a:pt x="120" y="273"/>
                </a:lnTo>
                <a:lnTo>
                  <a:pt x="108" y="281"/>
                </a:lnTo>
                <a:lnTo>
                  <a:pt x="98" y="287"/>
                </a:lnTo>
                <a:lnTo>
                  <a:pt x="86" y="293"/>
                </a:lnTo>
                <a:lnTo>
                  <a:pt x="86" y="293"/>
                </a:lnTo>
                <a:lnTo>
                  <a:pt x="71" y="300"/>
                </a:lnTo>
                <a:lnTo>
                  <a:pt x="58" y="308"/>
                </a:lnTo>
                <a:lnTo>
                  <a:pt x="43" y="317"/>
                </a:lnTo>
                <a:lnTo>
                  <a:pt x="43" y="317"/>
                </a:lnTo>
                <a:lnTo>
                  <a:pt x="35" y="323"/>
                </a:lnTo>
                <a:lnTo>
                  <a:pt x="20" y="335"/>
                </a:lnTo>
                <a:lnTo>
                  <a:pt x="12" y="341"/>
                </a:lnTo>
                <a:lnTo>
                  <a:pt x="6" y="348"/>
                </a:lnTo>
                <a:lnTo>
                  <a:pt x="2" y="354"/>
                </a:lnTo>
                <a:lnTo>
                  <a:pt x="0" y="358"/>
                </a:lnTo>
                <a:lnTo>
                  <a:pt x="0" y="360"/>
                </a:lnTo>
                <a:lnTo>
                  <a:pt x="0" y="360"/>
                </a:lnTo>
                <a:lnTo>
                  <a:pt x="2" y="373"/>
                </a:lnTo>
                <a:lnTo>
                  <a:pt x="2" y="376"/>
                </a:lnTo>
                <a:lnTo>
                  <a:pt x="5" y="379"/>
                </a:lnTo>
                <a:lnTo>
                  <a:pt x="5" y="379"/>
                </a:lnTo>
                <a:lnTo>
                  <a:pt x="8" y="383"/>
                </a:lnTo>
                <a:lnTo>
                  <a:pt x="9" y="386"/>
                </a:lnTo>
                <a:lnTo>
                  <a:pt x="12" y="390"/>
                </a:lnTo>
                <a:lnTo>
                  <a:pt x="20" y="394"/>
                </a:lnTo>
                <a:lnTo>
                  <a:pt x="20" y="394"/>
                </a:lnTo>
                <a:lnTo>
                  <a:pt x="27" y="396"/>
                </a:lnTo>
                <a:lnTo>
                  <a:pt x="36" y="398"/>
                </a:lnTo>
                <a:lnTo>
                  <a:pt x="59" y="403"/>
                </a:lnTo>
                <a:lnTo>
                  <a:pt x="86" y="408"/>
                </a:lnTo>
                <a:lnTo>
                  <a:pt x="86" y="408"/>
                </a:lnTo>
                <a:lnTo>
                  <a:pt x="74" y="422"/>
                </a:lnTo>
                <a:lnTo>
                  <a:pt x="63" y="439"/>
                </a:lnTo>
                <a:lnTo>
                  <a:pt x="48" y="461"/>
                </a:lnTo>
                <a:lnTo>
                  <a:pt x="34" y="486"/>
                </a:lnTo>
                <a:lnTo>
                  <a:pt x="28" y="500"/>
                </a:lnTo>
                <a:lnTo>
                  <a:pt x="22" y="514"/>
                </a:lnTo>
                <a:lnTo>
                  <a:pt x="17" y="529"/>
                </a:lnTo>
                <a:lnTo>
                  <a:pt x="14" y="544"/>
                </a:lnTo>
                <a:lnTo>
                  <a:pt x="11" y="560"/>
                </a:lnTo>
                <a:lnTo>
                  <a:pt x="10" y="575"/>
                </a:lnTo>
                <a:lnTo>
                  <a:pt x="10" y="575"/>
                </a:lnTo>
                <a:lnTo>
                  <a:pt x="11" y="592"/>
                </a:lnTo>
                <a:lnTo>
                  <a:pt x="12" y="609"/>
                </a:lnTo>
                <a:lnTo>
                  <a:pt x="15" y="628"/>
                </a:lnTo>
                <a:lnTo>
                  <a:pt x="18" y="647"/>
                </a:lnTo>
                <a:lnTo>
                  <a:pt x="28" y="686"/>
                </a:lnTo>
                <a:lnTo>
                  <a:pt x="39" y="727"/>
                </a:lnTo>
                <a:lnTo>
                  <a:pt x="60" y="802"/>
                </a:lnTo>
                <a:lnTo>
                  <a:pt x="67" y="834"/>
                </a:lnTo>
                <a:lnTo>
                  <a:pt x="72" y="857"/>
                </a:lnTo>
                <a:lnTo>
                  <a:pt x="72" y="857"/>
                </a:lnTo>
                <a:lnTo>
                  <a:pt x="73" y="868"/>
                </a:lnTo>
                <a:lnTo>
                  <a:pt x="77" y="879"/>
                </a:lnTo>
                <a:lnTo>
                  <a:pt x="84" y="902"/>
                </a:lnTo>
                <a:lnTo>
                  <a:pt x="94" y="926"/>
                </a:lnTo>
                <a:lnTo>
                  <a:pt x="103" y="948"/>
                </a:lnTo>
                <a:lnTo>
                  <a:pt x="121" y="990"/>
                </a:lnTo>
                <a:lnTo>
                  <a:pt x="127" y="1007"/>
                </a:lnTo>
                <a:lnTo>
                  <a:pt x="129" y="1014"/>
                </a:lnTo>
                <a:lnTo>
                  <a:pt x="129" y="1020"/>
                </a:lnTo>
                <a:lnTo>
                  <a:pt x="129" y="1020"/>
                </a:lnTo>
                <a:lnTo>
                  <a:pt x="132" y="1038"/>
                </a:lnTo>
                <a:lnTo>
                  <a:pt x="134" y="1056"/>
                </a:lnTo>
                <a:lnTo>
                  <a:pt x="134" y="1073"/>
                </a:lnTo>
                <a:lnTo>
                  <a:pt x="134" y="1073"/>
                </a:lnTo>
                <a:lnTo>
                  <a:pt x="135" y="1099"/>
                </a:lnTo>
                <a:lnTo>
                  <a:pt x="138" y="1137"/>
                </a:lnTo>
                <a:lnTo>
                  <a:pt x="144" y="1192"/>
                </a:lnTo>
                <a:lnTo>
                  <a:pt x="144" y="1192"/>
                </a:lnTo>
                <a:lnTo>
                  <a:pt x="146" y="1216"/>
                </a:lnTo>
                <a:lnTo>
                  <a:pt x="149" y="1263"/>
                </a:lnTo>
                <a:lnTo>
                  <a:pt x="150" y="1312"/>
                </a:lnTo>
                <a:lnTo>
                  <a:pt x="150" y="1331"/>
                </a:lnTo>
                <a:lnTo>
                  <a:pt x="149" y="1345"/>
                </a:lnTo>
                <a:lnTo>
                  <a:pt x="149" y="1345"/>
                </a:lnTo>
                <a:lnTo>
                  <a:pt x="147" y="1356"/>
                </a:lnTo>
                <a:lnTo>
                  <a:pt x="147" y="1367"/>
                </a:lnTo>
                <a:lnTo>
                  <a:pt x="147" y="1388"/>
                </a:lnTo>
                <a:lnTo>
                  <a:pt x="146" y="1406"/>
                </a:lnTo>
                <a:lnTo>
                  <a:pt x="145" y="1412"/>
                </a:lnTo>
                <a:lnTo>
                  <a:pt x="144" y="1417"/>
                </a:lnTo>
                <a:lnTo>
                  <a:pt x="144" y="1417"/>
                </a:lnTo>
                <a:lnTo>
                  <a:pt x="129" y="1434"/>
                </a:lnTo>
                <a:lnTo>
                  <a:pt x="127" y="1438"/>
                </a:lnTo>
                <a:lnTo>
                  <a:pt x="125" y="1443"/>
                </a:lnTo>
                <a:lnTo>
                  <a:pt x="123" y="1447"/>
                </a:lnTo>
                <a:lnTo>
                  <a:pt x="125" y="1450"/>
                </a:lnTo>
                <a:lnTo>
                  <a:pt x="125" y="1450"/>
                </a:lnTo>
                <a:lnTo>
                  <a:pt x="127" y="1453"/>
                </a:lnTo>
                <a:lnTo>
                  <a:pt x="129" y="1454"/>
                </a:lnTo>
                <a:lnTo>
                  <a:pt x="135" y="1455"/>
                </a:lnTo>
                <a:lnTo>
                  <a:pt x="140" y="1455"/>
                </a:lnTo>
                <a:lnTo>
                  <a:pt x="144" y="1455"/>
                </a:lnTo>
                <a:lnTo>
                  <a:pt x="144" y="1455"/>
                </a:lnTo>
                <a:lnTo>
                  <a:pt x="149" y="1460"/>
                </a:lnTo>
                <a:lnTo>
                  <a:pt x="153" y="1462"/>
                </a:lnTo>
                <a:lnTo>
                  <a:pt x="158" y="1465"/>
                </a:lnTo>
                <a:lnTo>
                  <a:pt x="158" y="1465"/>
                </a:lnTo>
                <a:lnTo>
                  <a:pt x="162" y="1465"/>
                </a:lnTo>
                <a:lnTo>
                  <a:pt x="165" y="1463"/>
                </a:lnTo>
                <a:lnTo>
                  <a:pt x="175" y="1459"/>
                </a:lnTo>
                <a:lnTo>
                  <a:pt x="182" y="1453"/>
                </a:lnTo>
                <a:lnTo>
                  <a:pt x="186" y="1449"/>
                </a:lnTo>
                <a:lnTo>
                  <a:pt x="187" y="1446"/>
                </a:lnTo>
                <a:lnTo>
                  <a:pt x="187" y="1446"/>
                </a:lnTo>
                <a:lnTo>
                  <a:pt x="188" y="1442"/>
                </a:lnTo>
                <a:lnTo>
                  <a:pt x="188" y="1438"/>
                </a:lnTo>
                <a:lnTo>
                  <a:pt x="186" y="1429"/>
                </a:lnTo>
                <a:lnTo>
                  <a:pt x="183" y="1418"/>
                </a:lnTo>
                <a:lnTo>
                  <a:pt x="182" y="1407"/>
                </a:lnTo>
                <a:lnTo>
                  <a:pt x="182" y="1407"/>
                </a:lnTo>
                <a:lnTo>
                  <a:pt x="177" y="1350"/>
                </a:lnTo>
                <a:lnTo>
                  <a:pt x="174" y="1310"/>
                </a:lnTo>
                <a:lnTo>
                  <a:pt x="172" y="1278"/>
                </a:lnTo>
                <a:lnTo>
                  <a:pt x="172" y="1278"/>
                </a:lnTo>
                <a:lnTo>
                  <a:pt x="174" y="1175"/>
                </a:lnTo>
                <a:lnTo>
                  <a:pt x="174" y="1116"/>
                </a:lnTo>
                <a:lnTo>
                  <a:pt x="172" y="1077"/>
                </a:lnTo>
                <a:lnTo>
                  <a:pt x="172" y="1077"/>
                </a:lnTo>
                <a:lnTo>
                  <a:pt x="163" y="990"/>
                </a:lnTo>
                <a:lnTo>
                  <a:pt x="159" y="964"/>
                </a:lnTo>
                <a:lnTo>
                  <a:pt x="158" y="938"/>
                </a:lnTo>
                <a:lnTo>
                  <a:pt x="157" y="916"/>
                </a:lnTo>
                <a:lnTo>
                  <a:pt x="158" y="900"/>
                </a:lnTo>
                <a:lnTo>
                  <a:pt x="158" y="900"/>
                </a:lnTo>
                <a:lnTo>
                  <a:pt x="162" y="879"/>
                </a:lnTo>
                <a:lnTo>
                  <a:pt x="164" y="871"/>
                </a:lnTo>
                <a:lnTo>
                  <a:pt x="166" y="863"/>
                </a:lnTo>
                <a:lnTo>
                  <a:pt x="169" y="859"/>
                </a:lnTo>
                <a:lnTo>
                  <a:pt x="172" y="855"/>
                </a:lnTo>
                <a:lnTo>
                  <a:pt x="176" y="853"/>
                </a:lnTo>
                <a:lnTo>
                  <a:pt x="182" y="853"/>
                </a:lnTo>
                <a:lnTo>
                  <a:pt x="182" y="853"/>
                </a:lnTo>
                <a:lnTo>
                  <a:pt x="193" y="854"/>
                </a:lnTo>
                <a:lnTo>
                  <a:pt x="200" y="855"/>
                </a:lnTo>
                <a:lnTo>
                  <a:pt x="204" y="856"/>
                </a:lnTo>
                <a:lnTo>
                  <a:pt x="205" y="859"/>
                </a:lnTo>
                <a:lnTo>
                  <a:pt x="206" y="862"/>
                </a:lnTo>
                <a:lnTo>
                  <a:pt x="206" y="867"/>
                </a:lnTo>
                <a:lnTo>
                  <a:pt x="206" y="867"/>
                </a:lnTo>
                <a:lnTo>
                  <a:pt x="207" y="881"/>
                </a:lnTo>
                <a:lnTo>
                  <a:pt x="210" y="909"/>
                </a:lnTo>
                <a:lnTo>
                  <a:pt x="218" y="988"/>
                </a:lnTo>
                <a:lnTo>
                  <a:pt x="226" y="1065"/>
                </a:lnTo>
                <a:lnTo>
                  <a:pt x="230" y="1093"/>
                </a:lnTo>
                <a:lnTo>
                  <a:pt x="230" y="1106"/>
                </a:lnTo>
                <a:lnTo>
                  <a:pt x="230" y="1106"/>
                </a:lnTo>
                <a:lnTo>
                  <a:pt x="229" y="1148"/>
                </a:lnTo>
                <a:lnTo>
                  <a:pt x="226" y="1230"/>
                </a:lnTo>
                <a:lnTo>
                  <a:pt x="225" y="1313"/>
                </a:lnTo>
                <a:lnTo>
                  <a:pt x="225" y="1359"/>
                </a:lnTo>
                <a:lnTo>
                  <a:pt x="225" y="1359"/>
                </a:lnTo>
                <a:lnTo>
                  <a:pt x="226" y="1376"/>
                </a:lnTo>
                <a:lnTo>
                  <a:pt x="226" y="1395"/>
                </a:lnTo>
                <a:lnTo>
                  <a:pt x="224" y="1412"/>
                </a:lnTo>
                <a:lnTo>
                  <a:pt x="223" y="1418"/>
                </a:lnTo>
                <a:lnTo>
                  <a:pt x="220" y="1422"/>
                </a:lnTo>
                <a:lnTo>
                  <a:pt x="220" y="1422"/>
                </a:lnTo>
                <a:lnTo>
                  <a:pt x="217" y="1426"/>
                </a:lnTo>
                <a:lnTo>
                  <a:pt x="214" y="1431"/>
                </a:lnTo>
                <a:lnTo>
                  <a:pt x="211" y="1441"/>
                </a:lnTo>
                <a:lnTo>
                  <a:pt x="211" y="1441"/>
                </a:lnTo>
                <a:lnTo>
                  <a:pt x="208" y="1450"/>
                </a:lnTo>
                <a:lnTo>
                  <a:pt x="207" y="1466"/>
                </a:lnTo>
                <a:lnTo>
                  <a:pt x="207" y="1480"/>
                </a:lnTo>
                <a:lnTo>
                  <a:pt x="208" y="1485"/>
                </a:lnTo>
                <a:lnTo>
                  <a:pt x="211" y="1489"/>
                </a:lnTo>
                <a:lnTo>
                  <a:pt x="211" y="1489"/>
                </a:lnTo>
                <a:lnTo>
                  <a:pt x="213" y="1490"/>
                </a:lnTo>
                <a:lnTo>
                  <a:pt x="215" y="1489"/>
                </a:lnTo>
                <a:lnTo>
                  <a:pt x="220" y="1485"/>
                </a:lnTo>
                <a:lnTo>
                  <a:pt x="223" y="1480"/>
                </a:lnTo>
                <a:lnTo>
                  <a:pt x="224" y="1479"/>
                </a:lnTo>
                <a:lnTo>
                  <a:pt x="225" y="1479"/>
                </a:lnTo>
                <a:lnTo>
                  <a:pt x="225" y="1479"/>
                </a:lnTo>
                <a:lnTo>
                  <a:pt x="227" y="1484"/>
                </a:lnTo>
                <a:lnTo>
                  <a:pt x="233" y="1493"/>
                </a:lnTo>
                <a:lnTo>
                  <a:pt x="237" y="1497"/>
                </a:lnTo>
                <a:lnTo>
                  <a:pt x="242" y="1501"/>
                </a:lnTo>
                <a:lnTo>
                  <a:pt x="245" y="1503"/>
                </a:lnTo>
                <a:lnTo>
                  <a:pt x="249" y="1503"/>
                </a:lnTo>
                <a:lnTo>
                  <a:pt x="249" y="1503"/>
                </a:lnTo>
                <a:lnTo>
                  <a:pt x="253" y="1501"/>
                </a:lnTo>
                <a:lnTo>
                  <a:pt x="255" y="1497"/>
                </a:lnTo>
                <a:lnTo>
                  <a:pt x="258" y="1491"/>
                </a:lnTo>
                <a:lnTo>
                  <a:pt x="260" y="1485"/>
                </a:lnTo>
                <a:lnTo>
                  <a:pt x="263" y="1471"/>
                </a:lnTo>
                <a:lnTo>
                  <a:pt x="263" y="1460"/>
                </a:lnTo>
                <a:lnTo>
                  <a:pt x="263" y="1460"/>
                </a:lnTo>
                <a:lnTo>
                  <a:pt x="258" y="1422"/>
                </a:lnTo>
                <a:lnTo>
                  <a:pt x="258" y="1422"/>
                </a:lnTo>
                <a:lnTo>
                  <a:pt x="255" y="1361"/>
                </a:lnTo>
                <a:lnTo>
                  <a:pt x="254" y="1293"/>
                </a:lnTo>
                <a:lnTo>
                  <a:pt x="254" y="1293"/>
                </a:lnTo>
                <a:lnTo>
                  <a:pt x="255" y="1278"/>
                </a:lnTo>
                <a:lnTo>
                  <a:pt x="256" y="1260"/>
                </a:lnTo>
                <a:lnTo>
                  <a:pt x="261" y="1215"/>
                </a:lnTo>
                <a:lnTo>
                  <a:pt x="268" y="1159"/>
                </a:lnTo>
                <a:lnTo>
                  <a:pt x="268" y="1159"/>
                </a:lnTo>
                <a:lnTo>
                  <a:pt x="292" y="1229"/>
                </a:lnTo>
                <a:lnTo>
                  <a:pt x="307" y="1282"/>
                </a:lnTo>
                <a:lnTo>
                  <a:pt x="313" y="1301"/>
                </a:lnTo>
                <a:lnTo>
                  <a:pt x="316" y="1312"/>
                </a:lnTo>
                <a:lnTo>
                  <a:pt x="316" y="1312"/>
                </a:lnTo>
                <a:lnTo>
                  <a:pt x="321" y="1350"/>
                </a:lnTo>
                <a:lnTo>
                  <a:pt x="325" y="1383"/>
                </a:lnTo>
                <a:lnTo>
                  <a:pt x="325" y="1383"/>
                </a:lnTo>
                <a:lnTo>
                  <a:pt x="328" y="1393"/>
                </a:lnTo>
                <a:lnTo>
                  <a:pt x="333" y="1405"/>
                </a:lnTo>
                <a:lnTo>
                  <a:pt x="340" y="1426"/>
                </a:lnTo>
                <a:lnTo>
                  <a:pt x="340" y="1426"/>
                </a:lnTo>
                <a:lnTo>
                  <a:pt x="343" y="1434"/>
                </a:lnTo>
                <a:lnTo>
                  <a:pt x="347" y="1441"/>
                </a:lnTo>
                <a:lnTo>
                  <a:pt x="354" y="1450"/>
                </a:lnTo>
                <a:lnTo>
                  <a:pt x="354" y="1450"/>
                </a:lnTo>
                <a:lnTo>
                  <a:pt x="358" y="1455"/>
                </a:lnTo>
                <a:lnTo>
                  <a:pt x="358" y="1456"/>
                </a:lnTo>
                <a:lnTo>
                  <a:pt x="359" y="1455"/>
                </a:lnTo>
                <a:lnTo>
                  <a:pt x="359" y="1455"/>
                </a:lnTo>
                <a:lnTo>
                  <a:pt x="361" y="1454"/>
                </a:lnTo>
                <a:lnTo>
                  <a:pt x="364" y="1453"/>
                </a:lnTo>
                <a:lnTo>
                  <a:pt x="368" y="1450"/>
                </a:lnTo>
                <a:lnTo>
                  <a:pt x="368" y="1450"/>
                </a:lnTo>
                <a:lnTo>
                  <a:pt x="370" y="1449"/>
                </a:lnTo>
                <a:lnTo>
                  <a:pt x="372" y="1448"/>
                </a:lnTo>
                <a:lnTo>
                  <a:pt x="373" y="1444"/>
                </a:lnTo>
                <a:lnTo>
                  <a:pt x="373" y="1436"/>
                </a:lnTo>
                <a:lnTo>
                  <a:pt x="373" y="1436"/>
                </a:lnTo>
                <a:lnTo>
                  <a:pt x="373" y="1426"/>
                </a:lnTo>
                <a:lnTo>
                  <a:pt x="373" y="1418"/>
                </a:lnTo>
                <a:lnTo>
                  <a:pt x="372" y="1407"/>
                </a:lnTo>
                <a:lnTo>
                  <a:pt x="368" y="1393"/>
                </a:lnTo>
                <a:lnTo>
                  <a:pt x="368" y="1393"/>
                </a:lnTo>
                <a:lnTo>
                  <a:pt x="355" y="1348"/>
                </a:lnTo>
                <a:lnTo>
                  <a:pt x="345" y="1307"/>
                </a:lnTo>
                <a:lnTo>
                  <a:pt x="345" y="1307"/>
                </a:lnTo>
                <a:lnTo>
                  <a:pt x="334" y="1275"/>
                </a:lnTo>
                <a:lnTo>
                  <a:pt x="316" y="1221"/>
                </a:lnTo>
                <a:lnTo>
                  <a:pt x="299" y="1167"/>
                </a:lnTo>
                <a:lnTo>
                  <a:pt x="294" y="1147"/>
                </a:lnTo>
                <a:lnTo>
                  <a:pt x="292" y="1135"/>
                </a:lnTo>
                <a:lnTo>
                  <a:pt x="292" y="1135"/>
                </a:lnTo>
                <a:lnTo>
                  <a:pt x="292" y="1095"/>
                </a:lnTo>
                <a:lnTo>
                  <a:pt x="292" y="1049"/>
                </a:lnTo>
                <a:lnTo>
                  <a:pt x="292" y="1049"/>
                </a:lnTo>
                <a:lnTo>
                  <a:pt x="293" y="1036"/>
                </a:lnTo>
                <a:lnTo>
                  <a:pt x="297" y="1020"/>
                </a:lnTo>
                <a:lnTo>
                  <a:pt x="302" y="1002"/>
                </a:lnTo>
                <a:lnTo>
                  <a:pt x="307" y="983"/>
                </a:lnTo>
                <a:lnTo>
                  <a:pt x="315" y="966"/>
                </a:lnTo>
                <a:lnTo>
                  <a:pt x="321" y="951"/>
                </a:lnTo>
                <a:lnTo>
                  <a:pt x="327" y="940"/>
                </a:lnTo>
                <a:lnTo>
                  <a:pt x="330" y="934"/>
                </a:lnTo>
                <a:lnTo>
                  <a:pt x="330" y="934"/>
                </a:lnTo>
                <a:lnTo>
                  <a:pt x="339" y="928"/>
                </a:lnTo>
                <a:lnTo>
                  <a:pt x="349" y="920"/>
                </a:lnTo>
                <a:lnTo>
                  <a:pt x="355" y="916"/>
                </a:lnTo>
                <a:lnTo>
                  <a:pt x="360" y="914"/>
                </a:lnTo>
                <a:lnTo>
                  <a:pt x="365" y="914"/>
                </a:lnTo>
                <a:lnTo>
                  <a:pt x="368" y="915"/>
                </a:lnTo>
                <a:lnTo>
                  <a:pt x="368" y="915"/>
                </a:lnTo>
                <a:lnTo>
                  <a:pt x="370" y="918"/>
                </a:lnTo>
                <a:lnTo>
                  <a:pt x="371" y="927"/>
                </a:lnTo>
                <a:lnTo>
                  <a:pt x="372" y="952"/>
                </a:lnTo>
                <a:lnTo>
                  <a:pt x="373" y="988"/>
                </a:lnTo>
                <a:lnTo>
                  <a:pt x="373" y="1028"/>
                </a:lnTo>
                <a:lnTo>
                  <a:pt x="371" y="1106"/>
                </a:lnTo>
                <a:lnTo>
                  <a:pt x="370" y="1135"/>
                </a:lnTo>
                <a:lnTo>
                  <a:pt x="368" y="1149"/>
                </a:lnTo>
                <a:lnTo>
                  <a:pt x="368" y="1149"/>
                </a:lnTo>
                <a:lnTo>
                  <a:pt x="368" y="1162"/>
                </a:lnTo>
                <a:lnTo>
                  <a:pt x="370" y="1187"/>
                </a:lnTo>
                <a:lnTo>
                  <a:pt x="374" y="1257"/>
                </a:lnTo>
                <a:lnTo>
                  <a:pt x="380" y="1324"/>
                </a:lnTo>
                <a:lnTo>
                  <a:pt x="383" y="1359"/>
                </a:lnTo>
                <a:lnTo>
                  <a:pt x="383" y="1359"/>
                </a:lnTo>
                <a:lnTo>
                  <a:pt x="383" y="1385"/>
                </a:lnTo>
                <a:lnTo>
                  <a:pt x="383" y="1403"/>
                </a:lnTo>
                <a:lnTo>
                  <a:pt x="383" y="1403"/>
                </a:lnTo>
                <a:lnTo>
                  <a:pt x="383" y="1410"/>
                </a:lnTo>
                <a:lnTo>
                  <a:pt x="382" y="1424"/>
                </a:lnTo>
                <a:lnTo>
                  <a:pt x="382" y="1434"/>
                </a:lnTo>
                <a:lnTo>
                  <a:pt x="382" y="1442"/>
                </a:lnTo>
                <a:lnTo>
                  <a:pt x="384" y="1449"/>
                </a:lnTo>
                <a:lnTo>
                  <a:pt x="388" y="1455"/>
                </a:lnTo>
                <a:lnTo>
                  <a:pt x="388" y="1455"/>
                </a:lnTo>
                <a:lnTo>
                  <a:pt x="392" y="1460"/>
                </a:lnTo>
                <a:lnTo>
                  <a:pt x="400" y="1463"/>
                </a:lnTo>
                <a:lnTo>
                  <a:pt x="407" y="1467"/>
                </a:lnTo>
                <a:lnTo>
                  <a:pt x="414" y="1471"/>
                </a:lnTo>
                <a:lnTo>
                  <a:pt x="427" y="1474"/>
                </a:lnTo>
                <a:lnTo>
                  <a:pt x="431" y="1474"/>
                </a:lnTo>
                <a:lnTo>
                  <a:pt x="431" y="1474"/>
                </a:lnTo>
                <a:lnTo>
                  <a:pt x="429" y="1471"/>
                </a:lnTo>
                <a:lnTo>
                  <a:pt x="427" y="1465"/>
                </a:lnTo>
                <a:lnTo>
                  <a:pt x="426" y="1455"/>
                </a:lnTo>
                <a:lnTo>
                  <a:pt x="426" y="1455"/>
                </a:lnTo>
                <a:lnTo>
                  <a:pt x="435" y="1462"/>
                </a:lnTo>
                <a:lnTo>
                  <a:pt x="443" y="1466"/>
                </a:lnTo>
                <a:lnTo>
                  <a:pt x="444" y="1467"/>
                </a:lnTo>
                <a:lnTo>
                  <a:pt x="445" y="1465"/>
                </a:lnTo>
                <a:lnTo>
                  <a:pt x="445" y="1465"/>
                </a:lnTo>
                <a:lnTo>
                  <a:pt x="443" y="1448"/>
                </a:lnTo>
                <a:lnTo>
                  <a:pt x="440" y="1436"/>
                </a:lnTo>
                <a:lnTo>
                  <a:pt x="435" y="1422"/>
                </a:lnTo>
                <a:lnTo>
                  <a:pt x="435" y="1422"/>
                </a:lnTo>
                <a:lnTo>
                  <a:pt x="426" y="1400"/>
                </a:lnTo>
                <a:lnTo>
                  <a:pt x="423" y="1393"/>
                </a:lnTo>
                <a:lnTo>
                  <a:pt x="421" y="1383"/>
                </a:lnTo>
                <a:lnTo>
                  <a:pt x="421" y="1383"/>
                </a:lnTo>
                <a:lnTo>
                  <a:pt x="414" y="1331"/>
                </a:lnTo>
                <a:lnTo>
                  <a:pt x="407" y="1273"/>
                </a:lnTo>
                <a:lnTo>
                  <a:pt x="407" y="1273"/>
                </a:lnTo>
                <a:lnTo>
                  <a:pt x="405" y="1240"/>
                </a:lnTo>
                <a:lnTo>
                  <a:pt x="405" y="1185"/>
                </a:lnTo>
                <a:lnTo>
                  <a:pt x="407" y="1101"/>
                </a:lnTo>
                <a:lnTo>
                  <a:pt x="407" y="1101"/>
                </a:lnTo>
                <a:lnTo>
                  <a:pt x="408" y="1089"/>
                </a:lnTo>
                <a:lnTo>
                  <a:pt x="413" y="1067"/>
                </a:lnTo>
                <a:lnTo>
                  <a:pt x="426" y="1004"/>
                </a:lnTo>
                <a:lnTo>
                  <a:pt x="441" y="942"/>
                </a:lnTo>
                <a:lnTo>
                  <a:pt x="450" y="910"/>
                </a:lnTo>
                <a:lnTo>
                  <a:pt x="450" y="910"/>
                </a:lnTo>
                <a:lnTo>
                  <a:pt x="451" y="903"/>
                </a:lnTo>
                <a:lnTo>
                  <a:pt x="452" y="893"/>
                </a:lnTo>
                <a:lnTo>
                  <a:pt x="452" y="867"/>
                </a:lnTo>
                <a:lnTo>
                  <a:pt x="452" y="843"/>
                </a:lnTo>
                <a:lnTo>
                  <a:pt x="453" y="834"/>
                </a:lnTo>
                <a:lnTo>
                  <a:pt x="454" y="829"/>
                </a:lnTo>
                <a:lnTo>
                  <a:pt x="454" y="829"/>
                </a:lnTo>
                <a:lnTo>
                  <a:pt x="464" y="819"/>
                </a:lnTo>
                <a:lnTo>
                  <a:pt x="471" y="811"/>
                </a:lnTo>
                <a:lnTo>
                  <a:pt x="478" y="795"/>
                </a:lnTo>
                <a:lnTo>
                  <a:pt x="478" y="795"/>
                </a:lnTo>
                <a:lnTo>
                  <a:pt x="482" y="782"/>
                </a:lnTo>
                <a:lnTo>
                  <a:pt x="486" y="763"/>
                </a:lnTo>
                <a:lnTo>
                  <a:pt x="488" y="740"/>
                </a:lnTo>
                <a:lnTo>
                  <a:pt x="490" y="715"/>
                </a:lnTo>
                <a:lnTo>
                  <a:pt x="490" y="688"/>
                </a:lnTo>
                <a:lnTo>
                  <a:pt x="490" y="660"/>
                </a:lnTo>
                <a:lnTo>
                  <a:pt x="490" y="635"/>
                </a:lnTo>
                <a:lnTo>
                  <a:pt x="488" y="614"/>
                </a:lnTo>
                <a:lnTo>
                  <a:pt x="488" y="614"/>
                </a:lnTo>
                <a:lnTo>
                  <a:pt x="483" y="579"/>
                </a:lnTo>
                <a:lnTo>
                  <a:pt x="480" y="551"/>
                </a:lnTo>
                <a:lnTo>
                  <a:pt x="477" y="541"/>
                </a:lnTo>
                <a:lnTo>
                  <a:pt x="474" y="531"/>
                </a:lnTo>
                <a:lnTo>
                  <a:pt x="470" y="522"/>
                </a:lnTo>
                <a:lnTo>
                  <a:pt x="464" y="513"/>
                </a:lnTo>
                <a:lnTo>
                  <a:pt x="464" y="513"/>
                </a:lnTo>
                <a:lnTo>
                  <a:pt x="451" y="498"/>
                </a:lnTo>
                <a:lnTo>
                  <a:pt x="438" y="483"/>
                </a:lnTo>
                <a:lnTo>
                  <a:pt x="427" y="474"/>
                </a:lnTo>
                <a:lnTo>
                  <a:pt x="421" y="470"/>
                </a:lnTo>
                <a:lnTo>
                  <a:pt x="421" y="470"/>
                </a:lnTo>
                <a:lnTo>
                  <a:pt x="420" y="469"/>
                </a:lnTo>
                <a:lnTo>
                  <a:pt x="419" y="464"/>
                </a:lnTo>
                <a:lnTo>
                  <a:pt x="415" y="447"/>
                </a:lnTo>
                <a:lnTo>
                  <a:pt x="414" y="435"/>
                </a:lnTo>
                <a:lnTo>
                  <a:pt x="414" y="422"/>
                </a:lnTo>
                <a:lnTo>
                  <a:pt x="414" y="409"/>
                </a:lnTo>
                <a:lnTo>
                  <a:pt x="416" y="394"/>
                </a:lnTo>
                <a:lnTo>
                  <a:pt x="416" y="394"/>
                </a:lnTo>
                <a:lnTo>
                  <a:pt x="419" y="378"/>
                </a:lnTo>
                <a:lnTo>
                  <a:pt x="420" y="365"/>
                </a:lnTo>
                <a:lnTo>
                  <a:pt x="421" y="339"/>
                </a:lnTo>
                <a:lnTo>
                  <a:pt x="421" y="298"/>
                </a:lnTo>
                <a:lnTo>
                  <a:pt x="421" y="298"/>
                </a:lnTo>
                <a:lnTo>
                  <a:pt x="420" y="281"/>
                </a:lnTo>
                <a:lnTo>
                  <a:pt x="417" y="265"/>
                </a:lnTo>
                <a:lnTo>
                  <a:pt x="415" y="253"/>
                </a:lnTo>
                <a:lnTo>
                  <a:pt x="415" y="248"/>
                </a:lnTo>
                <a:lnTo>
                  <a:pt x="416" y="245"/>
                </a:lnTo>
                <a:lnTo>
                  <a:pt x="416" y="245"/>
                </a:lnTo>
                <a:lnTo>
                  <a:pt x="445" y="222"/>
                </a:lnTo>
                <a:lnTo>
                  <a:pt x="464" y="204"/>
                </a:lnTo>
                <a:lnTo>
                  <a:pt x="472" y="195"/>
                </a:lnTo>
                <a:lnTo>
                  <a:pt x="478" y="188"/>
                </a:lnTo>
                <a:lnTo>
                  <a:pt x="478" y="188"/>
                </a:lnTo>
                <a:lnTo>
                  <a:pt x="488" y="171"/>
                </a:lnTo>
                <a:lnTo>
                  <a:pt x="496" y="152"/>
                </a:lnTo>
                <a:lnTo>
                  <a:pt x="500" y="141"/>
                </a:lnTo>
                <a:lnTo>
                  <a:pt x="501" y="132"/>
                </a:lnTo>
                <a:lnTo>
                  <a:pt x="502" y="123"/>
                </a:lnTo>
                <a:lnTo>
                  <a:pt x="502" y="116"/>
                </a:lnTo>
                <a:lnTo>
                  <a:pt x="502" y="116"/>
                </a:lnTo>
                <a:lnTo>
                  <a:pt x="500" y="104"/>
                </a:lnTo>
                <a:lnTo>
                  <a:pt x="499" y="94"/>
                </a:lnTo>
                <a:lnTo>
                  <a:pt x="497" y="89"/>
                </a:lnTo>
                <a:lnTo>
                  <a:pt x="495" y="85"/>
                </a:lnTo>
                <a:lnTo>
                  <a:pt x="492" y="83"/>
                </a:lnTo>
                <a:lnTo>
                  <a:pt x="488" y="83"/>
                </a:lnTo>
                <a:lnTo>
                  <a:pt x="488" y="83"/>
                </a:lnTo>
                <a:lnTo>
                  <a:pt x="482" y="84"/>
                </a:lnTo>
                <a:lnTo>
                  <a:pt x="475" y="85"/>
                </a:lnTo>
                <a:lnTo>
                  <a:pt x="456" y="92"/>
                </a:lnTo>
                <a:lnTo>
                  <a:pt x="437" y="102"/>
                </a:lnTo>
                <a:lnTo>
                  <a:pt x="428" y="107"/>
                </a:lnTo>
                <a:lnTo>
                  <a:pt x="421" y="112"/>
                </a:lnTo>
                <a:lnTo>
                  <a:pt x="421" y="112"/>
                </a:lnTo>
                <a:lnTo>
                  <a:pt x="411" y="121"/>
                </a:lnTo>
                <a:lnTo>
                  <a:pt x="403" y="129"/>
                </a:lnTo>
                <a:lnTo>
                  <a:pt x="397" y="138"/>
                </a:lnTo>
                <a:lnTo>
                  <a:pt x="392" y="145"/>
                </a:lnTo>
                <a:lnTo>
                  <a:pt x="392" y="145"/>
                </a:lnTo>
                <a:lnTo>
                  <a:pt x="389" y="152"/>
                </a:lnTo>
                <a:lnTo>
                  <a:pt x="385" y="161"/>
                </a:lnTo>
                <a:lnTo>
                  <a:pt x="380" y="170"/>
                </a:lnTo>
                <a:lnTo>
                  <a:pt x="373" y="178"/>
                </a:lnTo>
                <a:lnTo>
                  <a:pt x="373" y="178"/>
                </a:lnTo>
                <a:lnTo>
                  <a:pt x="368" y="182"/>
                </a:lnTo>
                <a:lnTo>
                  <a:pt x="362" y="186"/>
                </a:lnTo>
                <a:lnTo>
                  <a:pt x="348" y="189"/>
                </a:lnTo>
                <a:lnTo>
                  <a:pt x="336" y="192"/>
                </a:lnTo>
                <a:lnTo>
                  <a:pt x="330" y="193"/>
                </a:lnTo>
                <a:lnTo>
                  <a:pt x="330" y="193"/>
                </a:lnTo>
                <a:lnTo>
                  <a:pt x="327" y="193"/>
                </a:lnTo>
                <a:lnTo>
                  <a:pt x="319" y="192"/>
                </a:lnTo>
                <a:lnTo>
                  <a:pt x="316" y="190"/>
                </a:lnTo>
                <a:lnTo>
                  <a:pt x="313" y="188"/>
                </a:lnTo>
                <a:lnTo>
                  <a:pt x="311" y="186"/>
                </a:lnTo>
                <a:lnTo>
                  <a:pt x="311" y="183"/>
                </a:lnTo>
                <a:lnTo>
                  <a:pt x="311" y="183"/>
                </a:lnTo>
                <a:lnTo>
                  <a:pt x="313" y="178"/>
                </a:lnTo>
                <a:lnTo>
                  <a:pt x="316" y="175"/>
                </a:lnTo>
                <a:lnTo>
                  <a:pt x="325" y="169"/>
                </a:lnTo>
                <a:lnTo>
                  <a:pt x="325" y="169"/>
                </a:lnTo>
                <a:lnTo>
                  <a:pt x="331" y="165"/>
                </a:lnTo>
                <a:lnTo>
                  <a:pt x="335" y="163"/>
                </a:lnTo>
                <a:lnTo>
                  <a:pt x="339" y="161"/>
                </a:lnTo>
                <a:lnTo>
                  <a:pt x="340" y="155"/>
                </a:lnTo>
                <a:lnTo>
                  <a:pt x="340" y="155"/>
                </a:lnTo>
                <a:lnTo>
                  <a:pt x="341" y="147"/>
                </a:lnTo>
                <a:lnTo>
                  <a:pt x="342" y="141"/>
                </a:lnTo>
                <a:lnTo>
                  <a:pt x="347" y="134"/>
                </a:lnTo>
                <a:lnTo>
                  <a:pt x="354" y="126"/>
                </a:lnTo>
                <a:lnTo>
                  <a:pt x="354" y="126"/>
                </a:lnTo>
                <a:lnTo>
                  <a:pt x="371" y="112"/>
                </a:lnTo>
                <a:lnTo>
                  <a:pt x="397" y="91"/>
                </a:lnTo>
                <a:lnTo>
                  <a:pt x="423" y="71"/>
                </a:lnTo>
                <a:lnTo>
                  <a:pt x="445" y="54"/>
                </a:lnTo>
                <a:lnTo>
                  <a:pt x="445" y="54"/>
                </a:lnTo>
                <a:lnTo>
                  <a:pt x="451" y="47"/>
                </a:lnTo>
                <a:lnTo>
                  <a:pt x="454" y="41"/>
                </a:lnTo>
                <a:lnTo>
                  <a:pt x="457" y="35"/>
                </a:lnTo>
                <a:lnTo>
                  <a:pt x="457" y="29"/>
                </a:lnTo>
                <a:lnTo>
                  <a:pt x="456" y="24"/>
                </a:lnTo>
                <a:lnTo>
                  <a:pt x="453" y="19"/>
                </a:lnTo>
                <a:lnTo>
                  <a:pt x="451" y="17"/>
                </a:lnTo>
                <a:lnTo>
                  <a:pt x="450" y="16"/>
                </a:lnTo>
                <a:lnTo>
                  <a:pt x="450" y="16"/>
                </a:lnTo>
                <a:lnTo>
                  <a:pt x="447" y="14"/>
                </a:lnTo>
                <a:lnTo>
                  <a:pt x="444" y="10"/>
                </a:lnTo>
                <a:lnTo>
                  <a:pt x="439" y="5"/>
                </a:lnTo>
                <a:lnTo>
                  <a:pt x="435" y="3"/>
                </a:lnTo>
                <a:lnTo>
                  <a:pt x="431" y="2"/>
                </a:lnTo>
                <a:lnTo>
                  <a:pt x="431" y="2"/>
                </a:lnTo>
                <a:lnTo>
                  <a:pt x="426" y="0"/>
                </a:lnTo>
                <a:lnTo>
                  <a:pt x="420" y="0"/>
                </a:lnTo>
                <a:lnTo>
                  <a:pt x="414" y="2"/>
                </a:lnTo>
                <a:lnTo>
                  <a:pt x="409" y="3"/>
                </a:lnTo>
                <a:lnTo>
                  <a:pt x="403" y="5"/>
                </a:lnTo>
                <a:lnTo>
                  <a:pt x="398" y="9"/>
                </a:lnTo>
                <a:lnTo>
                  <a:pt x="395" y="12"/>
                </a:lnTo>
                <a:lnTo>
                  <a:pt x="392" y="16"/>
                </a:lnTo>
                <a:lnTo>
                  <a:pt x="392" y="16"/>
                </a:lnTo>
                <a:lnTo>
                  <a:pt x="388" y="25"/>
                </a:lnTo>
                <a:lnTo>
                  <a:pt x="380" y="34"/>
                </a:lnTo>
                <a:lnTo>
                  <a:pt x="368" y="49"/>
                </a:lnTo>
                <a:lnTo>
                  <a:pt x="368" y="49"/>
                </a:lnTo>
                <a:lnTo>
                  <a:pt x="362" y="54"/>
                </a:lnTo>
                <a:lnTo>
                  <a:pt x="355" y="60"/>
                </a:lnTo>
                <a:lnTo>
                  <a:pt x="340" y="69"/>
                </a:lnTo>
                <a:lnTo>
                  <a:pt x="340" y="69"/>
                </a:lnTo>
                <a:lnTo>
                  <a:pt x="335" y="72"/>
                </a:lnTo>
                <a:lnTo>
                  <a:pt x="330" y="74"/>
                </a:lnTo>
                <a:lnTo>
                  <a:pt x="329" y="76"/>
                </a:lnTo>
                <a:lnTo>
                  <a:pt x="329" y="74"/>
                </a:lnTo>
                <a:lnTo>
                  <a:pt x="330" y="69"/>
                </a:lnTo>
                <a:lnTo>
                  <a:pt x="330" y="69"/>
                </a:lnTo>
                <a:lnTo>
                  <a:pt x="333" y="60"/>
                </a:lnTo>
                <a:lnTo>
                  <a:pt x="333" y="58"/>
                </a:lnTo>
                <a:lnTo>
                  <a:pt x="331" y="55"/>
                </a:lnTo>
                <a:lnTo>
                  <a:pt x="330" y="54"/>
                </a:lnTo>
                <a:lnTo>
                  <a:pt x="328" y="53"/>
                </a:lnTo>
                <a:lnTo>
                  <a:pt x="321" y="54"/>
                </a:lnTo>
                <a:lnTo>
                  <a:pt x="321" y="54"/>
                </a:lnTo>
                <a:lnTo>
                  <a:pt x="316" y="55"/>
                </a:lnTo>
                <a:lnTo>
                  <a:pt x="311" y="59"/>
                </a:lnTo>
                <a:lnTo>
                  <a:pt x="304" y="67"/>
                </a:lnTo>
                <a:lnTo>
                  <a:pt x="299" y="74"/>
                </a:lnTo>
                <a:lnTo>
                  <a:pt x="297" y="78"/>
                </a:lnTo>
                <a:lnTo>
                  <a:pt x="297" y="78"/>
                </a:lnTo>
                <a:lnTo>
                  <a:pt x="294" y="67"/>
                </a:lnTo>
                <a:lnTo>
                  <a:pt x="292" y="59"/>
                </a:lnTo>
                <a:lnTo>
                  <a:pt x="292" y="49"/>
                </a:lnTo>
                <a:lnTo>
                  <a:pt x="292" y="49"/>
                </a:lnTo>
                <a:lnTo>
                  <a:pt x="292" y="45"/>
                </a:lnTo>
                <a:lnTo>
                  <a:pt x="291" y="40"/>
                </a:lnTo>
                <a:lnTo>
                  <a:pt x="288" y="34"/>
                </a:lnTo>
                <a:lnTo>
                  <a:pt x="285" y="29"/>
                </a:lnTo>
                <a:lnTo>
                  <a:pt x="280" y="24"/>
                </a:lnTo>
                <a:lnTo>
                  <a:pt x="275" y="22"/>
                </a:lnTo>
                <a:lnTo>
                  <a:pt x="269" y="19"/>
                </a:lnTo>
                <a:lnTo>
                  <a:pt x="263" y="21"/>
                </a:lnTo>
                <a:lnTo>
                  <a:pt x="263" y="21"/>
                </a:lnTo>
                <a:lnTo>
                  <a:pt x="258" y="24"/>
                </a:lnTo>
                <a:lnTo>
                  <a:pt x="255" y="29"/>
                </a:lnTo>
                <a:lnTo>
                  <a:pt x="253" y="35"/>
                </a:lnTo>
                <a:lnTo>
                  <a:pt x="251" y="42"/>
                </a:lnTo>
                <a:lnTo>
                  <a:pt x="253" y="57"/>
                </a:lnTo>
                <a:lnTo>
                  <a:pt x="254" y="69"/>
                </a:lnTo>
                <a:lnTo>
                  <a:pt x="254" y="69"/>
                </a:lnTo>
                <a:lnTo>
                  <a:pt x="258" y="97"/>
                </a:lnTo>
                <a:lnTo>
                  <a:pt x="258" y="97"/>
                </a:lnTo>
                <a:lnTo>
                  <a:pt x="260" y="102"/>
                </a:lnTo>
                <a:lnTo>
                  <a:pt x="261" y="104"/>
                </a:lnTo>
                <a:lnTo>
                  <a:pt x="261" y="108"/>
                </a:lnTo>
                <a:lnTo>
                  <a:pt x="258" y="112"/>
                </a:lnTo>
                <a:lnTo>
                  <a:pt x="258" y="112"/>
                </a:lnTo>
                <a:lnTo>
                  <a:pt x="257" y="114"/>
                </a:lnTo>
                <a:lnTo>
                  <a:pt x="257" y="116"/>
                </a:lnTo>
                <a:lnTo>
                  <a:pt x="257" y="121"/>
                </a:lnTo>
                <a:lnTo>
                  <a:pt x="257" y="122"/>
                </a:lnTo>
                <a:lnTo>
                  <a:pt x="256" y="125"/>
                </a:lnTo>
                <a:lnTo>
                  <a:pt x="254" y="126"/>
                </a:lnTo>
                <a:lnTo>
                  <a:pt x="249" y="126"/>
                </a:lnTo>
                <a:lnTo>
                  <a:pt x="249" y="126"/>
                </a:lnTo>
                <a:lnTo>
                  <a:pt x="220" y="127"/>
                </a:lnTo>
                <a:lnTo>
                  <a:pt x="210" y="128"/>
                </a:lnTo>
                <a:lnTo>
                  <a:pt x="206" y="129"/>
                </a:lnTo>
                <a:lnTo>
                  <a:pt x="206" y="131"/>
                </a:lnTo>
                <a:lnTo>
                  <a:pt x="206" y="131"/>
                </a:lnTo>
                <a:lnTo>
                  <a:pt x="212" y="140"/>
                </a:lnTo>
                <a:lnTo>
                  <a:pt x="217" y="146"/>
                </a:lnTo>
                <a:lnTo>
                  <a:pt x="220" y="150"/>
                </a:lnTo>
                <a:lnTo>
                  <a:pt x="220" y="150"/>
                </a:lnTo>
                <a:lnTo>
                  <a:pt x="226" y="152"/>
                </a:lnTo>
                <a:lnTo>
                  <a:pt x="235" y="153"/>
                </a:lnTo>
                <a:lnTo>
                  <a:pt x="242" y="155"/>
                </a:lnTo>
                <a:lnTo>
                  <a:pt x="244" y="155"/>
                </a:lnTo>
                <a:lnTo>
                  <a:pt x="244" y="155"/>
                </a:lnTo>
                <a:lnTo>
                  <a:pt x="244" y="158"/>
                </a:lnTo>
                <a:lnTo>
                  <a:pt x="244" y="164"/>
                </a:lnTo>
                <a:lnTo>
                  <a:pt x="244" y="16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id="{51EF4736-FC32-4754-B986-990C5B857002}"/>
              </a:ext>
            </a:extLst>
          </p:cNvPr>
          <p:cNvSpPr>
            <a:spLocks noEditPoints="1"/>
          </p:cNvSpPr>
          <p:nvPr/>
        </p:nvSpPr>
        <p:spPr bwMode="auto">
          <a:xfrm>
            <a:off x="2556917" y="770098"/>
            <a:ext cx="1408513" cy="1698085"/>
          </a:xfrm>
          <a:custGeom>
            <a:avLst/>
            <a:gdLst>
              <a:gd name="T0" fmla="*/ 180 w 1396"/>
              <a:gd name="T1" fmla="*/ 296 h 1683"/>
              <a:gd name="T2" fmla="*/ 157 w 1396"/>
              <a:gd name="T3" fmla="*/ 339 h 1683"/>
              <a:gd name="T4" fmla="*/ 18 w 1396"/>
              <a:gd name="T5" fmla="*/ 454 h 1683"/>
              <a:gd name="T6" fmla="*/ 20 w 1396"/>
              <a:gd name="T7" fmla="*/ 502 h 1683"/>
              <a:gd name="T8" fmla="*/ 49 w 1396"/>
              <a:gd name="T9" fmla="*/ 525 h 1683"/>
              <a:gd name="T10" fmla="*/ 133 w 1396"/>
              <a:gd name="T11" fmla="*/ 520 h 1683"/>
              <a:gd name="T12" fmla="*/ 226 w 1396"/>
              <a:gd name="T13" fmla="*/ 540 h 1683"/>
              <a:gd name="T14" fmla="*/ 395 w 1396"/>
              <a:gd name="T15" fmla="*/ 886 h 1683"/>
              <a:gd name="T16" fmla="*/ 506 w 1396"/>
              <a:gd name="T17" fmla="*/ 1084 h 1683"/>
              <a:gd name="T18" fmla="*/ 543 w 1396"/>
              <a:gd name="T19" fmla="*/ 1365 h 1683"/>
              <a:gd name="T20" fmla="*/ 521 w 1396"/>
              <a:gd name="T21" fmla="*/ 1470 h 1683"/>
              <a:gd name="T22" fmla="*/ 483 w 1396"/>
              <a:gd name="T23" fmla="*/ 1502 h 1683"/>
              <a:gd name="T24" fmla="*/ 539 w 1396"/>
              <a:gd name="T25" fmla="*/ 1516 h 1683"/>
              <a:gd name="T26" fmla="*/ 578 w 1396"/>
              <a:gd name="T27" fmla="*/ 1465 h 1683"/>
              <a:gd name="T28" fmla="*/ 596 w 1396"/>
              <a:gd name="T29" fmla="*/ 1459 h 1683"/>
              <a:gd name="T30" fmla="*/ 588 w 1396"/>
              <a:gd name="T31" fmla="*/ 1406 h 1683"/>
              <a:gd name="T32" fmla="*/ 627 w 1396"/>
              <a:gd name="T33" fmla="*/ 1364 h 1683"/>
              <a:gd name="T34" fmla="*/ 624 w 1396"/>
              <a:gd name="T35" fmla="*/ 1273 h 1683"/>
              <a:gd name="T36" fmla="*/ 655 w 1396"/>
              <a:gd name="T37" fmla="*/ 1064 h 1683"/>
              <a:gd name="T38" fmla="*/ 894 w 1396"/>
              <a:gd name="T39" fmla="*/ 1097 h 1683"/>
              <a:gd name="T40" fmla="*/ 1205 w 1396"/>
              <a:gd name="T41" fmla="*/ 1244 h 1683"/>
              <a:gd name="T42" fmla="*/ 1249 w 1396"/>
              <a:gd name="T43" fmla="*/ 1445 h 1683"/>
              <a:gd name="T44" fmla="*/ 1204 w 1396"/>
              <a:gd name="T45" fmla="*/ 1638 h 1683"/>
              <a:gd name="T46" fmla="*/ 1156 w 1396"/>
              <a:gd name="T47" fmla="*/ 1677 h 1683"/>
              <a:gd name="T48" fmla="*/ 1252 w 1396"/>
              <a:gd name="T49" fmla="*/ 1669 h 1683"/>
              <a:gd name="T50" fmla="*/ 1296 w 1396"/>
              <a:gd name="T51" fmla="*/ 1579 h 1683"/>
              <a:gd name="T52" fmla="*/ 1339 w 1396"/>
              <a:gd name="T53" fmla="*/ 1563 h 1683"/>
              <a:gd name="T54" fmla="*/ 1361 w 1396"/>
              <a:gd name="T55" fmla="*/ 1551 h 1683"/>
              <a:gd name="T56" fmla="*/ 1333 w 1396"/>
              <a:gd name="T57" fmla="*/ 1400 h 1683"/>
              <a:gd name="T58" fmla="*/ 1352 w 1396"/>
              <a:gd name="T59" fmla="*/ 1243 h 1683"/>
              <a:gd name="T60" fmla="*/ 1312 w 1396"/>
              <a:gd name="T61" fmla="*/ 1180 h 1683"/>
              <a:gd name="T62" fmla="*/ 1295 w 1396"/>
              <a:gd name="T63" fmla="*/ 1027 h 1683"/>
              <a:gd name="T64" fmla="*/ 1341 w 1396"/>
              <a:gd name="T65" fmla="*/ 941 h 1683"/>
              <a:gd name="T66" fmla="*/ 1396 w 1396"/>
              <a:gd name="T67" fmla="*/ 858 h 1683"/>
              <a:gd name="T68" fmla="*/ 1314 w 1396"/>
              <a:gd name="T69" fmla="*/ 673 h 1683"/>
              <a:gd name="T70" fmla="*/ 1118 w 1396"/>
              <a:gd name="T71" fmla="*/ 607 h 1683"/>
              <a:gd name="T72" fmla="*/ 777 w 1396"/>
              <a:gd name="T73" fmla="*/ 627 h 1683"/>
              <a:gd name="T74" fmla="*/ 472 w 1396"/>
              <a:gd name="T75" fmla="*/ 555 h 1683"/>
              <a:gd name="T76" fmla="*/ 335 w 1396"/>
              <a:gd name="T77" fmla="*/ 357 h 1683"/>
              <a:gd name="T78" fmla="*/ 259 w 1396"/>
              <a:gd name="T79" fmla="*/ 288 h 1683"/>
              <a:gd name="T80" fmla="*/ 417 w 1396"/>
              <a:gd name="T81" fmla="*/ 116 h 1683"/>
              <a:gd name="T82" fmla="*/ 477 w 1396"/>
              <a:gd name="T83" fmla="*/ 11 h 1683"/>
              <a:gd name="T84" fmla="*/ 417 w 1396"/>
              <a:gd name="T85" fmla="*/ 61 h 1683"/>
              <a:gd name="T86" fmla="*/ 409 w 1396"/>
              <a:gd name="T87" fmla="*/ 25 h 1683"/>
              <a:gd name="T88" fmla="*/ 397 w 1396"/>
              <a:gd name="T89" fmla="*/ 1 h 1683"/>
              <a:gd name="T90" fmla="*/ 379 w 1396"/>
              <a:gd name="T91" fmla="*/ 64 h 1683"/>
              <a:gd name="T92" fmla="*/ 347 w 1396"/>
              <a:gd name="T93" fmla="*/ 84 h 1683"/>
              <a:gd name="T94" fmla="*/ 336 w 1396"/>
              <a:gd name="T95" fmla="*/ 12 h 1683"/>
              <a:gd name="T96" fmla="*/ 319 w 1396"/>
              <a:gd name="T97" fmla="*/ 93 h 1683"/>
              <a:gd name="T98" fmla="*/ 292 w 1396"/>
              <a:gd name="T99" fmla="*/ 210 h 1683"/>
              <a:gd name="T100" fmla="*/ 259 w 1396"/>
              <a:gd name="T101" fmla="*/ 165 h 1683"/>
              <a:gd name="T102" fmla="*/ 260 w 1396"/>
              <a:gd name="T103" fmla="*/ 105 h 1683"/>
              <a:gd name="T104" fmla="*/ 227 w 1396"/>
              <a:gd name="T105" fmla="*/ 219 h 1683"/>
              <a:gd name="T106" fmla="*/ 218 w 1396"/>
              <a:gd name="T107" fmla="*/ 106 h 1683"/>
              <a:gd name="T108" fmla="*/ 190 w 1396"/>
              <a:gd name="T109" fmla="*/ 153 h 1683"/>
              <a:gd name="T110" fmla="*/ 603 w 1396"/>
              <a:gd name="T111" fmla="*/ 1049 h 1683"/>
              <a:gd name="T112" fmla="*/ 593 w 1396"/>
              <a:gd name="T113" fmla="*/ 1309 h 1683"/>
              <a:gd name="T114" fmla="*/ 584 w 1396"/>
              <a:gd name="T115" fmla="*/ 1223 h 1683"/>
              <a:gd name="T116" fmla="*/ 588 w 1396"/>
              <a:gd name="T117" fmla="*/ 1048 h 16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396" h="1683">
                <a:moveTo>
                  <a:pt x="207" y="278"/>
                </a:moveTo>
                <a:lnTo>
                  <a:pt x="207" y="278"/>
                </a:lnTo>
                <a:lnTo>
                  <a:pt x="199" y="288"/>
                </a:lnTo>
                <a:lnTo>
                  <a:pt x="192" y="294"/>
                </a:lnTo>
                <a:lnTo>
                  <a:pt x="187" y="298"/>
                </a:lnTo>
                <a:lnTo>
                  <a:pt x="187" y="298"/>
                </a:lnTo>
                <a:lnTo>
                  <a:pt x="186" y="298"/>
                </a:lnTo>
                <a:lnTo>
                  <a:pt x="184" y="298"/>
                </a:lnTo>
                <a:lnTo>
                  <a:pt x="183" y="296"/>
                </a:lnTo>
                <a:lnTo>
                  <a:pt x="181" y="295"/>
                </a:lnTo>
                <a:lnTo>
                  <a:pt x="180" y="296"/>
                </a:lnTo>
                <a:lnTo>
                  <a:pt x="177" y="298"/>
                </a:lnTo>
                <a:lnTo>
                  <a:pt x="175" y="301"/>
                </a:lnTo>
                <a:lnTo>
                  <a:pt x="175" y="301"/>
                </a:lnTo>
                <a:lnTo>
                  <a:pt x="173" y="305"/>
                </a:lnTo>
                <a:lnTo>
                  <a:pt x="171" y="308"/>
                </a:lnTo>
                <a:lnTo>
                  <a:pt x="171" y="314"/>
                </a:lnTo>
                <a:lnTo>
                  <a:pt x="171" y="320"/>
                </a:lnTo>
                <a:lnTo>
                  <a:pt x="171" y="323"/>
                </a:lnTo>
                <a:lnTo>
                  <a:pt x="169" y="326"/>
                </a:lnTo>
                <a:lnTo>
                  <a:pt x="169" y="326"/>
                </a:lnTo>
                <a:lnTo>
                  <a:pt x="157" y="339"/>
                </a:lnTo>
                <a:lnTo>
                  <a:pt x="135" y="361"/>
                </a:lnTo>
                <a:lnTo>
                  <a:pt x="110" y="385"/>
                </a:lnTo>
                <a:lnTo>
                  <a:pt x="98" y="394"/>
                </a:lnTo>
                <a:lnTo>
                  <a:pt x="89" y="402"/>
                </a:lnTo>
                <a:lnTo>
                  <a:pt x="89" y="402"/>
                </a:lnTo>
                <a:lnTo>
                  <a:pt x="69" y="417"/>
                </a:lnTo>
                <a:lnTo>
                  <a:pt x="47" y="434"/>
                </a:lnTo>
                <a:lnTo>
                  <a:pt x="29" y="448"/>
                </a:lnTo>
                <a:lnTo>
                  <a:pt x="22" y="454"/>
                </a:lnTo>
                <a:lnTo>
                  <a:pt x="22" y="454"/>
                </a:lnTo>
                <a:lnTo>
                  <a:pt x="18" y="454"/>
                </a:lnTo>
                <a:lnTo>
                  <a:pt x="14" y="455"/>
                </a:lnTo>
                <a:lnTo>
                  <a:pt x="8" y="459"/>
                </a:lnTo>
                <a:lnTo>
                  <a:pt x="4" y="463"/>
                </a:lnTo>
                <a:lnTo>
                  <a:pt x="2" y="467"/>
                </a:lnTo>
                <a:lnTo>
                  <a:pt x="2" y="467"/>
                </a:lnTo>
                <a:lnTo>
                  <a:pt x="0" y="472"/>
                </a:lnTo>
                <a:lnTo>
                  <a:pt x="2" y="477"/>
                </a:lnTo>
                <a:lnTo>
                  <a:pt x="4" y="483"/>
                </a:lnTo>
                <a:lnTo>
                  <a:pt x="8" y="488"/>
                </a:lnTo>
                <a:lnTo>
                  <a:pt x="15" y="497"/>
                </a:lnTo>
                <a:lnTo>
                  <a:pt x="20" y="502"/>
                </a:lnTo>
                <a:lnTo>
                  <a:pt x="20" y="502"/>
                </a:lnTo>
                <a:lnTo>
                  <a:pt x="23" y="504"/>
                </a:lnTo>
                <a:lnTo>
                  <a:pt x="24" y="507"/>
                </a:lnTo>
                <a:lnTo>
                  <a:pt x="24" y="509"/>
                </a:lnTo>
                <a:lnTo>
                  <a:pt x="24" y="509"/>
                </a:lnTo>
                <a:lnTo>
                  <a:pt x="26" y="510"/>
                </a:lnTo>
                <a:lnTo>
                  <a:pt x="27" y="513"/>
                </a:lnTo>
                <a:lnTo>
                  <a:pt x="34" y="519"/>
                </a:lnTo>
                <a:lnTo>
                  <a:pt x="42" y="522"/>
                </a:lnTo>
                <a:lnTo>
                  <a:pt x="46" y="523"/>
                </a:lnTo>
                <a:lnTo>
                  <a:pt x="49" y="525"/>
                </a:lnTo>
                <a:lnTo>
                  <a:pt x="49" y="525"/>
                </a:lnTo>
                <a:lnTo>
                  <a:pt x="52" y="523"/>
                </a:lnTo>
                <a:lnTo>
                  <a:pt x="55" y="522"/>
                </a:lnTo>
                <a:lnTo>
                  <a:pt x="63" y="519"/>
                </a:lnTo>
                <a:lnTo>
                  <a:pt x="66" y="516"/>
                </a:lnTo>
                <a:lnTo>
                  <a:pt x="72" y="515"/>
                </a:lnTo>
                <a:lnTo>
                  <a:pt x="78" y="514"/>
                </a:lnTo>
                <a:lnTo>
                  <a:pt x="86" y="514"/>
                </a:lnTo>
                <a:lnTo>
                  <a:pt x="86" y="514"/>
                </a:lnTo>
                <a:lnTo>
                  <a:pt x="107" y="516"/>
                </a:lnTo>
                <a:lnTo>
                  <a:pt x="133" y="520"/>
                </a:lnTo>
                <a:lnTo>
                  <a:pt x="159" y="523"/>
                </a:lnTo>
                <a:lnTo>
                  <a:pt x="183" y="525"/>
                </a:lnTo>
                <a:lnTo>
                  <a:pt x="183" y="525"/>
                </a:lnTo>
                <a:lnTo>
                  <a:pt x="200" y="523"/>
                </a:lnTo>
                <a:lnTo>
                  <a:pt x="210" y="523"/>
                </a:lnTo>
                <a:lnTo>
                  <a:pt x="216" y="523"/>
                </a:lnTo>
                <a:lnTo>
                  <a:pt x="218" y="523"/>
                </a:lnTo>
                <a:lnTo>
                  <a:pt x="219" y="526"/>
                </a:lnTo>
                <a:lnTo>
                  <a:pt x="219" y="526"/>
                </a:lnTo>
                <a:lnTo>
                  <a:pt x="222" y="531"/>
                </a:lnTo>
                <a:lnTo>
                  <a:pt x="226" y="540"/>
                </a:lnTo>
                <a:lnTo>
                  <a:pt x="237" y="570"/>
                </a:lnTo>
                <a:lnTo>
                  <a:pt x="251" y="606"/>
                </a:lnTo>
                <a:lnTo>
                  <a:pt x="259" y="623"/>
                </a:lnTo>
                <a:lnTo>
                  <a:pt x="267" y="637"/>
                </a:lnTo>
                <a:lnTo>
                  <a:pt x="267" y="637"/>
                </a:lnTo>
                <a:lnTo>
                  <a:pt x="368" y="792"/>
                </a:lnTo>
                <a:lnTo>
                  <a:pt x="368" y="792"/>
                </a:lnTo>
                <a:lnTo>
                  <a:pt x="372" y="808"/>
                </a:lnTo>
                <a:lnTo>
                  <a:pt x="382" y="844"/>
                </a:lnTo>
                <a:lnTo>
                  <a:pt x="388" y="864"/>
                </a:lnTo>
                <a:lnTo>
                  <a:pt x="395" y="886"/>
                </a:lnTo>
                <a:lnTo>
                  <a:pt x="403" y="904"/>
                </a:lnTo>
                <a:lnTo>
                  <a:pt x="411" y="919"/>
                </a:lnTo>
                <a:lnTo>
                  <a:pt x="411" y="919"/>
                </a:lnTo>
                <a:lnTo>
                  <a:pt x="422" y="932"/>
                </a:lnTo>
                <a:lnTo>
                  <a:pt x="433" y="945"/>
                </a:lnTo>
                <a:lnTo>
                  <a:pt x="456" y="971"/>
                </a:lnTo>
                <a:lnTo>
                  <a:pt x="482" y="997"/>
                </a:lnTo>
                <a:lnTo>
                  <a:pt x="482" y="997"/>
                </a:lnTo>
                <a:lnTo>
                  <a:pt x="494" y="1037"/>
                </a:lnTo>
                <a:lnTo>
                  <a:pt x="502" y="1071"/>
                </a:lnTo>
                <a:lnTo>
                  <a:pt x="506" y="1084"/>
                </a:lnTo>
                <a:lnTo>
                  <a:pt x="507" y="1095"/>
                </a:lnTo>
                <a:lnTo>
                  <a:pt x="507" y="1095"/>
                </a:lnTo>
                <a:lnTo>
                  <a:pt x="512" y="1126"/>
                </a:lnTo>
                <a:lnTo>
                  <a:pt x="521" y="1173"/>
                </a:lnTo>
                <a:lnTo>
                  <a:pt x="530" y="1218"/>
                </a:lnTo>
                <a:lnTo>
                  <a:pt x="536" y="1241"/>
                </a:lnTo>
                <a:lnTo>
                  <a:pt x="536" y="1241"/>
                </a:lnTo>
                <a:lnTo>
                  <a:pt x="538" y="1263"/>
                </a:lnTo>
                <a:lnTo>
                  <a:pt x="541" y="1304"/>
                </a:lnTo>
                <a:lnTo>
                  <a:pt x="543" y="1347"/>
                </a:lnTo>
                <a:lnTo>
                  <a:pt x="543" y="1365"/>
                </a:lnTo>
                <a:lnTo>
                  <a:pt x="543" y="1376"/>
                </a:lnTo>
                <a:lnTo>
                  <a:pt x="543" y="1376"/>
                </a:lnTo>
                <a:lnTo>
                  <a:pt x="541" y="1397"/>
                </a:lnTo>
                <a:lnTo>
                  <a:pt x="538" y="1424"/>
                </a:lnTo>
                <a:lnTo>
                  <a:pt x="537" y="1437"/>
                </a:lnTo>
                <a:lnTo>
                  <a:pt x="535" y="1450"/>
                </a:lnTo>
                <a:lnTo>
                  <a:pt x="531" y="1459"/>
                </a:lnTo>
                <a:lnTo>
                  <a:pt x="530" y="1463"/>
                </a:lnTo>
                <a:lnTo>
                  <a:pt x="527" y="1465"/>
                </a:lnTo>
                <a:lnTo>
                  <a:pt x="527" y="1465"/>
                </a:lnTo>
                <a:lnTo>
                  <a:pt x="521" y="1470"/>
                </a:lnTo>
                <a:lnTo>
                  <a:pt x="517" y="1475"/>
                </a:lnTo>
                <a:lnTo>
                  <a:pt x="505" y="1481"/>
                </a:lnTo>
                <a:lnTo>
                  <a:pt x="488" y="1488"/>
                </a:lnTo>
                <a:lnTo>
                  <a:pt x="488" y="1488"/>
                </a:lnTo>
                <a:lnTo>
                  <a:pt x="487" y="1489"/>
                </a:lnTo>
                <a:lnTo>
                  <a:pt x="486" y="1492"/>
                </a:lnTo>
                <a:lnTo>
                  <a:pt x="486" y="1495"/>
                </a:lnTo>
                <a:lnTo>
                  <a:pt x="487" y="1501"/>
                </a:lnTo>
                <a:lnTo>
                  <a:pt x="487" y="1501"/>
                </a:lnTo>
                <a:lnTo>
                  <a:pt x="486" y="1501"/>
                </a:lnTo>
                <a:lnTo>
                  <a:pt x="483" y="1502"/>
                </a:lnTo>
                <a:lnTo>
                  <a:pt x="483" y="1504"/>
                </a:lnTo>
                <a:lnTo>
                  <a:pt x="484" y="1506"/>
                </a:lnTo>
                <a:lnTo>
                  <a:pt x="490" y="1511"/>
                </a:lnTo>
                <a:lnTo>
                  <a:pt x="490" y="1511"/>
                </a:lnTo>
                <a:lnTo>
                  <a:pt x="496" y="1513"/>
                </a:lnTo>
                <a:lnTo>
                  <a:pt x="502" y="1516"/>
                </a:lnTo>
                <a:lnTo>
                  <a:pt x="509" y="1517"/>
                </a:lnTo>
                <a:lnTo>
                  <a:pt x="518" y="1518"/>
                </a:lnTo>
                <a:lnTo>
                  <a:pt x="525" y="1518"/>
                </a:lnTo>
                <a:lnTo>
                  <a:pt x="533" y="1517"/>
                </a:lnTo>
                <a:lnTo>
                  <a:pt x="539" y="1516"/>
                </a:lnTo>
                <a:lnTo>
                  <a:pt x="545" y="1512"/>
                </a:lnTo>
                <a:lnTo>
                  <a:pt x="545" y="1512"/>
                </a:lnTo>
                <a:lnTo>
                  <a:pt x="550" y="1510"/>
                </a:lnTo>
                <a:lnTo>
                  <a:pt x="554" y="1508"/>
                </a:lnTo>
                <a:lnTo>
                  <a:pt x="561" y="1506"/>
                </a:lnTo>
                <a:lnTo>
                  <a:pt x="563" y="1505"/>
                </a:lnTo>
                <a:lnTo>
                  <a:pt x="566" y="1501"/>
                </a:lnTo>
                <a:lnTo>
                  <a:pt x="568" y="1496"/>
                </a:lnTo>
                <a:lnTo>
                  <a:pt x="570" y="1489"/>
                </a:lnTo>
                <a:lnTo>
                  <a:pt x="570" y="1489"/>
                </a:lnTo>
                <a:lnTo>
                  <a:pt x="578" y="1465"/>
                </a:lnTo>
                <a:lnTo>
                  <a:pt x="580" y="1461"/>
                </a:lnTo>
                <a:lnTo>
                  <a:pt x="581" y="1459"/>
                </a:lnTo>
                <a:lnTo>
                  <a:pt x="581" y="1461"/>
                </a:lnTo>
                <a:lnTo>
                  <a:pt x="581" y="1461"/>
                </a:lnTo>
                <a:lnTo>
                  <a:pt x="587" y="1467"/>
                </a:lnTo>
                <a:lnTo>
                  <a:pt x="591" y="1468"/>
                </a:lnTo>
                <a:lnTo>
                  <a:pt x="592" y="1468"/>
                </a:lnTo>
                <a:lnTo>
                  <a:pt x="593" y="1468"/>
                </a:lnTo>
                <a:lnTo>
                  <a:pt x="593" y="1468"/>
                </a:lnTo>
                <a:lnTo>
                  <a:pt x="594" y="1464"/>
                </a:lnTo>
                <a:lnTo>
                  <a:pt x="596" y="1459"/>
                </a:lnTo>
                <a:lnTo>
                  <a:pt x="597" y="1451"/>
                </a:lnTo>
                <a:lnTo>
                  <a:pt x="596" y="1440"/>
                </a:lnTo>
                <a:lnTo>
                  <a:pt x="596" y="1440"/>
                </a:lnTo>
                <a:lnTo>
                  <a:pt x="594" y="1434"/>
                </a:lnTo>
                <a:lnTo>
                  <a:pt x="592" y="1428"/>
                </a:lnTo>
                <a:lnTo>
                  <a:pt x="587" y="1416"/>
                </a:lnTo>
                <a:lnTo>
                  <a:pt x="585" y="1412"/>
                </a:lnTo>
                <a:lnTo>
                  <a:pt x="585" y="1408"/>
                </a:lnTo>
                <a:lnTo>
                  <a:pt x="586" y="1406"/>
                </a:lnTo>
                <a:lnTo>
                  <a:pt x="588" y="1406"/>
                </a:lnTo>
                <a:lnTo>
                  <a:pt x="588" y="1406"/>
                </a:lnTo>
                <a:lnTo>
                  <a:pt x="609" y="1406"/>
                </a:lnTo>
                <a:lnTo>
                  <a:pt x="617" y="1406"/>
                </a:lnTo>
                <a:lnTo>
                  <a:pt x="619" y="1404"/>
                </a:lnTo>
                <a:lnTo>
                  <a:pt x="621" y="1404"/>
                </a:lnTo>
                <a:lnTo>
                  <a:pt x="621" y="1404"/>
                </a:lnTo>
                <a:lnTo>
                  <a:pt x="623" y="1396"/>
                </a:lnTo>
                <a:lnTo>
                  <a:pt x="624" y="1383"/>
                </a:lnTo>
                <a:lnTo>
                  <a:pt x="625" y="1369"/>
                </a:lnTo>
                <a:lnTo>
                  <a:pt x="625" y="1365"/>
                </a:lnTo>
                <a:lnTo>
                  <a:pt x="627" y="1364"/>
                </a:lnTo>
                <a:lnTo>
                  <a:pt x="627" y="1364"/>
                </a:lnTo>
                <a:lnTo>
                  <a:pt x="630" y="1366"/>
                </a:lnTo>
                <a:lnTo>
                  <a:pt x="635" y="1370"/>
                </a:lnTo>
                <a:lnTo>
                  <a:pt x="635" y="1370"/>
                </a:lnTo>
                <a:lnTo>
                  <a:pt x="637" y="1372"/>
                </a:lnTo>
                <a:lnTo>
                  <a:pt x="639" y="1372"/>
                </a:lnTo>
                <a:lnTo>
                  <a:pt x="640" y="1370"/>
                </a:lnTo>
                <a:lnTo>
                  <a:pt x="640" y="1361"/>
                </a:lnTo>
                <a:lnTo>
                  <a:pt x="640" y="1361"/>
                </a:lnTo>
                <a:lnTo>
                  <a:pt x="635" y="1338"/>
                </a:lnTo>
                <a:lnTo>
                  <a:pt x="628" y="1296"/>
                </a:lnTo>
                <a:lnTo>
                  <a:pt x="624" y="1273"/>
                </a:lnTo>
                <a:lnTo>
                  <a:pt x="622" y="1249"/>
                </a:lnTo>
                <a:lnTo>
                  <a:pt x="621" y="1226"/>
                </a:lnTo>
                <a:lnTo>
                  <a:pt x="621" y="1207"/>
                </a:lnTo>
                <a:lnTo>
                  <a:pt x="621" y="1207"/>
                </a:lnTo>
                <a:lnTo>
                  <a:pt x="625" y="1177"/>
                </a:lnTo>
                <a:lnTo>
                  <a:pt x="629" y="1155"/>
                </a:lnTo>
                <a:lnTo>
                  <a:pt x="634" y="1133"/>
                </a:lnTo>
                <a:lnTo>
                  <a:pt x="642" y="1109"/>
                </a:lnTo>
                <a:lnTo>
                  <a:pt x="642" y="1109"/>
                </a:lnTo>
                <a:lnTo>
                  <a:pt x="650" y="1084"/>
                </a:lnTo>
                <a:lnTo>
                  <a:pt x="655" y="1064"/>
                </a:lnTo>
                <a:lnTo>
                  <a:pt x="659" y="1046"/>
                </a:lnTo>
                <a:lnTo>
                  <a:pt x="659" y="1046"/>
                </a:lnTo>
                <a:lnTo>
                  <a:pt x="680" y="1053"/>
                </a:lnTo>
                <a:lnTo>
                  <a:pt x="731" y="1069"/>
                </a:lnTo>
                <a:lnTo>
                  <a:pt x="791" y="1085"/>
                </a:lnTo>
                <a:lnTo>
                  <a:pt x="819" y="1092"/>
                </a:lnTo>
                <a:lnTo>
                  <a:pt x="843" y="1096"/>
                </a:lnTo>
                <a:lnTo>
                  <a:pt x="843" y="1096"/>
                </a:lnTo>
                <a:lnTo>
                  <a:pt x="854" y="1097"/>
                </a:lnTo>
                <a:lnTo>
                  <a:pt x="867" y="1097"/>
                </a:lnTo>
                <a:lnTo>
                  <a:pt x="894" y="1097"/>
                </a:lnTo>
                <a:lnTo>
                  <a:pt x="924" y="1094"/>
                </a:lnTo>
                <a:lnTo>
                  <a:pt x="953" y="1090"/>
                </a:lnTo>
                <a:lnTo>
                  <a:pt x="1002" y="1082"/>
                </a:lnTo>
                <a:lnTo>
                  <a:pt x="1023" y="1078"/>
                </a:lnTo>
                <a:lnTo>
                  <a:pt x="1023" y="1078"/>
                </a:lnTo>
                <a:lnTo>
                  <a:pt x="1082" y="1133"/>
                </a:lnTo>
                <a:lnTo>
                  <a:pt x="1128" y="1176"/>
                </a:lnTo>
                <a:lnTo>
                  <a:pt x="1163" y="1206"/>
                </a:lnTo>
                <a:lnTo>
                  <a:pt x="1163" y="1206"/>
                </a:lnTo>
                <a:lnTo>
                  <a:pt x="1189" y="1229"/>
                </a:lnTo>
                <a:lnTo>
                  <a:pt x="1205" y="1244"/>
                </a:lnTo>
                <a:lnTo>
                  <a:pt x="1220" y="1260"/>
                </a:lnTo>
                <a:lnTo>
                  <a:pt x="1234" y="1278"/>
                </a:lnTo>
                <a:lnTo>
                  <a:pt x="1240" y="1286"/>
                </a:lnTo>
                <a:lnTo>
                  <a:pt x="1244" y="1296"/>
                </a:lnTo>
                <a:lnTo>
                  <a:pt x="1249" y="1305"/>
                </a:lnTo>
                <a:lnTo>
                  <a:pt x="1252" y="1315"/>
                </a:lnTo>
                <a:lnTo>
                  <a:pt x="1254" y="1324"/>
                </a:lnTo>
                <a:lnTo>
                  <a:pt x="1254" y="1334"/>
                </a:lnTo>
                <a:lnTo>
                  <a:pt x="1254" y="1334"/>
                </a:lnTo>
                <a:lnTo>
                  <a:pt x="1253" y="1383"/>
                </a:lnTo>
                <a:lnTo>
                  <a:pt x="1249" y="1445"/>
                </a:lnTo>
                <a:lnTo>
                  <a:pt x="1246" y="1476"/>
                </a:lnTo>
                <a:lnTo>
                  <a:pt x="1242" y="1505"/>
                </a:lnTo>
                <a:lnTo>
                  <a:pt x="1238" y="1530"/>
                </a:lnTo>
                <a:lnTo>
                  <a:pt x="1234" y="1549"/>
                </a:lnTo>
                <a:lnTo>
                  <a:pt x="1234" y="1549"/>
                </a:lnTo>
                <a:lnTo>
                  <a:pt x="1224" y="1579"/>
                </a:lnTo>
                <a:lnTo>
                  <a:pt x="1217" y="1605"/>
                </a:lnTo>
                <a:lnTo>
                  <a:pt x="1211" y="1626"/>
                </a:lnTo>
                <a:lnTo>
                  <a:pt x="1207" y="1633"/>
                </a:lnTo>
                <a:lnTo>
                  <a:pt x="1204" y="1638"/>
                </a:lnTo>
                <a:lnTo>
                  <a:pt x="1204" y="1638"/>
                </a:lnTo>
                <a:lnTo>
                  <a:pt x="1194" y="1645"/>
                </a:lnTo>
                <a:lnTo>
                  <a:pt x="1183" y="1651"/>
                </a:lnTo>
                <a:lnTo>
                  <a:pt x="1173" y="1658"/>
                </a:lnTo>
                <a:lnTo>
                  <a:pt x="1163" y="1665"/>
                </a:lnTo>
                <a:lnTo>
                  <a:pt x="1163" y="1665"/>
                </a:lnTo>
                <a:lnTo>
                  <a:pt x="1157" y="1671"/>
                </a:lnTo>
                <a:lnTo>
                  <a:pt x="1152" y="1675"/>
                </a:lnTo>
                <a:lnTo>
                  <a:pt x="1151" y="1676"/>
                </a:lnTo>
                <a:lnTo>
                  <a:pt x="1154" y="1677"/>
                </a:lnTo>
                <a:lnTo>
                  <a:pt x="1154" y="1677"/>
                </a:lnTo>
                <a:lnTo>
                  <a:pt x="1156" y="1677"/>
                </a:lnTo>
                <a:lnTo>
                  <a:pt x="1158" y="1679"/>
                </a:lnTo>
                <a:lnTo>
                  <a:pt x="1164" y="1681"/>
                </a:lnTo>
                <a:lnTo>
                  <a:pt x="1179" y="1683"/>
                </a:lnTo>
                <a:lnTo>
                  <a:pt x="1179" y="1683"/>
                </a:lnTo>
                <a:lnTo>
                  <a:pt x="1188" y="1683"/>
                </a:lnTo>
                <a:lnTo>
                  <a:pt x="1199" y="1683"/>
                </a:lnTo>
                <a:lnTo>
                  <a:pt x="1209" y="1682"/>
                </a:lnTo>
                <a:lnTo>
                  <a:pt x="1218" y="1679"/>
                </a:lnTo>
                <a:lnTo>
                  <a:pt x="1236" y="1675"/>
                </a:lnTo>
                <a:lnTo>
                  <a:pt x="1252" y="1669"/>
                </a:lnTo>
                <a:lnTo>
                  <a:pt x="1252" y="1669"/>
                </a:lnTo>
                <a:lnTo>
                  <a:pt x="1263" y="1663"/>
                </a:lnTo>
                <a:lnTo>
                  <a:pt x="1271" y="1657"/>
                </a:lnTo>
                <a:lnTo>
                  <a:pt x="1275" y="1652"/>
                </a:lnTo>
                <a:lnTo>
                  <a:pt x="1278" y="1645"/>
                </a:lnTo>
                <a:lnTo>
                  <a:pt x="1278" y="1645"/>
                </a:lnTo>
                <a:lnTo>
                  <a:pt x="1280" y="1638"/>
                </a:lnTo>
                <a:lnTo>
                  <a:pt x="1283" y="1632"/>
                </a:lnTo>
                <a:lnTo>
                  <a:pt x="1285" y="1620"/>
                </a:lnTo>
                <a:lnTo>
                  <a:pt x="1285" y="1620"/>
                </a:lnTo>
                <a:lnTo>
                  <a:pt x="1292" y="1592"/>
                </a:lnTo>
                <a:lnTo>
                  <a:pt x="1296" y="1579"/>
                </a:lnTo>
                <a:lnTo>
                  <a:pt x="1298" y="1573"/>
                </a:lnTo>
                <a:lnTo>
                  <a:pt x="1298" y="1573"/>
                </a:lnTo>
                <a:lnTo>
                  <a:pt x="1302" y="1574"/>
                </a:lnTo>
                <a:lnTo>
                  <a:pt x="1308" y="1577"/>
                </a:lnTo>
                <a:lnTo>
                  <a:pt x="1312" y="1577"/>
                </a:lnTo>
                <a:lnTo>
                  <a:pt x="1316" y="1577"/>
                </a:lnTo>
                <a:lnTo>
                  <a:pt x="1321" y="1577"/>
                </a:lnTo>
                <a:lnTo>
                  <a:pt x="1326" y="1574"/>
                </a:lnTo>
                <a:lnTo>
                  <a:pt x="1326" y="1574"/>
                </a:lnTo>
                <a:lnTo>
                  <a:pt x="1334" y="1568"/>
                </a:lnTo>
                <a:lnTo>
                  <a:pt x="1339" y="1563"/>
                </a:lnTo>
                <a:lnTo>
                  <a:pt x="1342" y="1560"/>
                </a:lnTo>
                <a:lnTo>
                  <a:pt x="1344" y="1560"/>
                </a:lnTo>
                <a:lnTo>
                  <a:pt x="1346" y="1560"/>
                </a:lnTo>
                <a:lnTo>
                  <a:pt x="1346" y="1560"/>
                </a:lnTo>
                <a:lnTo>
                  <a:pt x="1353" y="1563"/>
                </a:lnTo>
                <a:lnTo>
                  <a:pt x="1357" y="1563"/>
                </a:lnTo>
                <a:lnTo>
                  <a:pt x="1358" y="1561"/>
                </a:lnTo>
                <a:lnTo>
                  <a:pt x="1358" y="1561"/>
                </a:lnTo>
                <a:lnTo>
                  <a:pt x="1360" y="1559"/>
                </a:lnTo>
                <a:lnTo>
                  <a:pt x="1361" y="1555"/>
                </a:lnTo>
                <a:lnTo>
                  <a:pt x="1361" y="1551"/>
                </a:lnTo>
                <a:lnTo>
                  <a:pt x="1361" y="1547"/>
                </a:lnTo>
                <a:lnTo>
                  <a:pt x="1361" y="1540"/>
                </a:lnTo>
                <a:lnTo>
                  <a:pt x="1359" y="1530"/>
                </a:lnTo>
                <a:lnTo>
                  <a:pt x="1356" y="1518"/>
                </a:lnTo>
                <a:lnTo>
                  <a:pt x="1356" y="1518"/>
                </a:lnTo>
                <a:lnTo>
                  <a:pt x="1347" y="1492"/>
                </a:lnTo>
                <a:lnTo>
                  <a:pt x="1341" y="1468"/>
                </a:lnTo>
                <a:lnTo>
                  <a:pt x="1336" y="1445"/>
                </a:lnTo>
                <a:lnTo>
                  <a:pt x="1333" y="1422"/>
                </a:lnTo>
                <a:lnTo>
                  <a:pt x="1333" y="1422"/>
                </a:lnTo>
                <a:lnTo>
                  <a:pt x="1333" y="1400"/>
                </a:lnTo>
                <a:lnTo>
                  <a:pt x="1334" y="1379"/>
                </a:lnTo>
                <a:lnTo>
                  <a:pt x="1336" y="1352"/>
                </a:lnTo>
                <a:lnTo>
                  <a:pt x="1336" y="1352"/>
                </a:lnTo>
                <a:lnTo>
                  <a:pt x="1336" y="1333"/>
                </a:lnTo>
                <a:lnTo>
                  <a:pt x="1336" y="1318"/>
                </a:lnTo>
                <a:lnTo>
                  <a:pt x="1336" y="1318"/>
                </a:lnTo>
                <a:lnTo>
                  <a:pt x="1338" y="1308"/>
                </a:lnTo>
                <a:lnTo>
                  <a:pt x="1342" y="1288"/>
                </a:lnTo>
                <a:lnTo>
                  <a:pt x="1352" y="1249"/>
                </a:lnTo>
                <a:lnTo>
                  <a:pt x="1352" y="1249"/>
                </a:lnTo>
                <a:lnTo>
                  <a:pt x="1352" y="1243"/>
                </a:lnTo>
                <a:lnTo>
                  <a:pt x="1353" y="1237"/>
                </a:lnTo>
                <a:lnTo>
                  <a:pt x="1352" y="1230"/>
                </a:lnTo>
                <a:lnTo>
                  <a:pt x="1351" y="1224"/>
                </a:lnTo>
                <a:lnTo>
                  <a:pt x="1346" y="1213"/>
                </a:lnTo>
                <a:lnTo>
                  <a:pt x="1344" y="1208"/>
                </a:lnTo>
                <a:lnTo>
                  <a:pt x="1340" y="1206"/>
                </a:lnTo>
                <a:lnTo>
                  <a:pt x="1340" y="1206"/>
                </a:lnTo>
                <a:lnTo>
                  <a:pt x="1333" y="1200"/>
                </a:lnTo>
                <a:lnTo>
                  <a:pt x="1324" y="1193"/>
                </a:lnTo>
                <a:lnTo>
                  <a:pt x="1316" y="1185"/>
                </a:lnTo>
                <a:lnTo>
                  <a:pt x="1312" y="1180"/>
                </a:lnTo>
                <a:lnTo>
                  <a:pt x="1310" y="1175"/>
                </a:lnTo>
                <a:lnTo>
                  <a:pt x="1310" y="1175"/>
                </a:lnTo>
                <a:lnTo>
                  <a:pt x="1305" y="1161"/>
                </a:lnTo>
                <a:lnTo>
                  <a:pt x="1298" y="1137"/>
                </a:lnTo>
                <a:lnTo>
                  <a:pt x="1295" y="1122"/>
                </a:lnTo>
                <a:lnTo>
                  <a:pt x="1292" y="1106"/>
                </a:lnTo>
                <a:lnTo>
                  <a:pt x="1290" y="1088"/>
                </a:lnTo>
                <a:lnTo>
                  <a:pt x="1290" y="1069"/>
                </a:lnTo>
                <a:lnTo>
                  <a:pt x="1290" y="1069"/>
                </a:lnTo>
                <a:lnTo>
                  <a:pt x="1291" y="1048"/>
                </a:lnTo>
                <a:lnTo>
                  <a:pt x="1295" y="1027"/>
                </a:lnTo>
                <a:lnTo>
                  <a:pt x="1301" y="1006"/>
                </a:lnTo>
                <a:lnTo>
                  <a:pt x="1307" y="987"/>
                </a:lnTo>
                <a:lnTo>
                  <a:pt x="1317" y="957"/>
                </a:lnTo>
                <a:lnTo>
                  <a:pt x="1322" y="945"/>
                </a:lnTo>
                <a:lnTo>
                  <a:pt x="1322" y="945"/>
                </a:lnTo>
                <a:lnTo>
                  <a:pt x="1322" y="947"/>
                </a:lnTo>
                <a:lnTo>
                  <a:pt x="1323" y="948"/>
                </a:lnTo>
                <a:lnTo>
                  <a:pt x="1326" y="948"/>
                </a:lnTo>
                <a:lnTo>
                  <a:pt x="1329" y="947"/>
                </a:lnTo>
                <a:lnTo>
                  <a:pt x="1334" y="944"/>
                </a:lnTo>
                <a:lnTo>
                  <a:pt x="1341" y="941"/>
                </a:lnTo>
                <a:lnTo>
                  <a:pt x="1350" y="933"/>
                </a:lnTo>
                <a:lnTo>
                  <a:pt x="1350" y="933"/>
                </a:lnTo>
                <a:lnTo>
                  <a:pt x="1360" y="925"/>
                </a:lnTo>
                <a:lnTo>
                  <a:pt x="1371" y="916"/>
                </a:lnTo>
                <a:lnTo>
                  <a:pt x="1379" y="905"/>
                </a:lnTo>
                <a:lnTo>
                  <a:pt x="1388" y="893"/>
                </a:lnTo>
                <a:lnTo>
                  <a:pt x="1390" y="887"/>
                </a:lnTo>
                <a:lnTo>
                  <a:pt x="1394" y="880"/>
                </a:lnTo>
                <a:lnTo>
                  <a:pt x="1395" y="873"/>
                </a:lnTo>
                <a:lnTo>
                  <a:pt x="1396" y="865"/>
                </a:lnTo>
                <a:lnTo>
                  <a:pt x="1396" y="858"/>
                </a:lnTo>
                <a:lnTo>
                  <a:pt x="1395" y="850"/>
                </a:lnTo>
                <a:lnTo>
                  <a:pt x="1394" y="841"/>
                </a:lnTo>
                <a:lnTo>
                  <a:pt x="1390" y="832"/>
                </a:lnTo>
                <a:lnTo>
                  <a:pt x="1390" y="832"/>
                </a:lnTo>
                <a:lnTo>
                  <a:pt x="1376" y="795"/>
                </a:lnTo>
                <a:lnTo>
                  <a:pt x="1360" y="758"/>
                </a:lnTo>
                <a:lnTo>
                  <a:pt x="1336" y="703"/>
                </a:lnTo>
                <a:lnTo>
                  <a:pt x="1336" y="703"/>
                </a:lnTo>
                <a:lnTo>
                  <a:pt x="1330" y="693"/>
                </a:lnTo>
                <a:lnTo>
                  <a:pt x="1323" y="684"/>
                </a:lnTo>
                <a:lnTo>
                  <a:pt x="1314" y="673"/>
                </a:lnTo>
                <a:lnTo>
                  <a:pt x="1302" y="662"/>
                </a:lnTo>
                <a:lnTo>
                  <a:pt x="1291" y="653"/>
                </a:lnTo>
                <a:lnTo>
                  <a:pt x="1279" y="644"/>
                </a:lnTo>
                <a:lnTo>
                  <a:pt x="1268" y="638"/>
                </a:lnTo>
                <a:lnTo>
                  <a:pt x="1260" y="633"/>
                </a:lnTo>
                <a:lnTo>
                  <a:pt x="1260" y="633"/>
                </a:lnTo>
                <a:lnTo>
                  <a:pt x="1230" y="626"/>
                </a:lnTo>
                <a:lnTo>
                  <a:pt x="1205" y="620"/>
                </a:lnTo>
                <a:lnTo>
                  <a:pt x="1177" y="616"/>
                </a:lnTo>
                <a:lnTo>
                  <a:pt x="1148" y="611"/>
                </a:lnTo>
                <a:lnTo>
                  <a:pt x="1118" y="607"/>
                </a:lnTo>
                <a:lnTo>
                  <a:pt x="1089" y="606"/>
                </a:lnTo>
                <a:lnTo>
                  <a:pt x="1064" y="606"/>
                </a:lnTo>
                <a:lnTo>
                  <a:pt x="1064" y="606"/>
                </a:lnTo>
                <a:lnTo>
                  <a:pt x="1004" y="612"/>
                </a:lnTo>
                <a:lnTo>
                  <a:pt x="932" y="620"/>
                </a:lnTo>
                <a:lnTo>
                  <a:pt x="867" y="627"/>
                </a:lnTo>
                <a:lnTo>
                  <a:pt x="843" y="630"/>
                </a:lnTo>
                <a:lnTo>
                  <a:pt x="826" y="631"/>
                </a:lnTo>
                <a:lnTo>
                  <a:pt x="826" y="631"/>
                </a:lnTo>
                <a:lnTo>
                  <a:pt x="808" y="630"/>
                </a:lnTo>
                <a:lnTo>
                  <a:pt x="777" y="627"/>
                </a:lnTo>
                <a:lnTo>
                  <a:pt x="739" y="624"/>
                </a:lnTo>
                <a:lnTo>
                  <a:pt x="696" y="618"/>
                </a:lnTo>
                <a:lnTo>
                  <a:pt x="652" y="612"/>
                </a:lnTo>
                <a:lnTo>
                  <a:pt x="611" y="605"/>
                </a:lnTo>
                <a:lnTo>
                  <a:pt x="575" y="598"/>
                </a:lnTo>
                <a:lnTo>
                  <a:pt x="561" y="593"/>
                </a:lnTo>
                <a:lnTo>
                  <a:pt x="549" y="589"/>
                </a:lnTo>
                <a:lnTo>
                  <a:pt x="549" y="589"/>
                </a:lnTo>
                <a:lnTo>
                  <a:pt x="509" y="572"/>
                </a:lnTo>
                <a:lnTo>
                  <a:pt x="492" y="564"/>
                </a:lnTo>
                <a:lnTo>
                  <a:pt x="472" y="555"/>
                </a:lnTo>
                <a:lnTo>
                  <a:pt x="456" y="543"/>
                </a:lnTo>
                <a:lnTo>
                  <a:pt x="440" y="529"/>
                </a:lnTo>
                <a:lnTo>
                  <a:pt x="433" y="522"/>
                </a:lnTo>
                <a:lnTo>
                  <a:pt x="427" y="514"/>
                </a:lnTo>
                <a:lnTo>
                  <a:pt x="421" y="506"/>
                </a:lnTo>
                <a:lnTo>
                  <a:pt x="416" y="496"/>
                </a:lnTo>
                <a:lnTo>
                  <a:pt x="416" y="496"/>
                </a:lnTo>
                <a:lnTo>
                  <a:pt x="395" y="455"/>
                </a:lnTo>
                <a:lnTo>
                  <a:pt x="372" y="416"/>
                </a:lnTo>
                <a:lnTo>
                  <a:pt x="351" y="382"/>
                </a:lnTo>
                <a:lnTo>
                  <a:pt x="335" y="357"/>
                </a:lnTo>
                <a:lnTo>
                  <a:pt x="335" y="357"/>
                </a:lnTo>
                <a:lnTo>
                  <a:pt x="327" y="348"/>
                </a:lnTo>
                <a:lnTo>
                  <a:pt x="318" y="338"/>
                </a:lnTo>
                <a:lnTo>
                  <a:pt x="298" y="320"/>
                </a:lnTo>
                <a:lnTo>
                  <a:pt x="280" y="307"/>
                </a:lnTo>
                <a:lnTo>
                  <a:pt x="272" y="301"/>
                </a:lnTo>
                <a:lnTo>
                  <a:pt x="272" y="301"/>
                </a:lnTo>
                <a:lnTo>
                  <a:pt x="263" y="294"/>
                </a:lnTo>
                <a:lnTo>
                  <a:pt x="260" y="290"/>
                </a:lnTo>
                <a:lnTo>
                  <a:pt x="259" y="288"/>
                </a:lnTo>
                <a:lnTo>
                  <a:pt x="259" y="288"/>
                </a:lnTo>
                <a:lnTo>
                  <a:pt x="285" y="264"/>
                </a:lnTo>
                <a:lnTo>
                  <a:pt x="311" y="241"/>
                </a:lnTo>
                <a:lnTo>
                  <a:pt x="342" y="215"/>
                </a:lnTo>
                <a:lnTo>
                  <a:pt x="342" y="215"/>
                </a:lnTo>
                <a:lnTo>
                  <a:pt x="357" y="202"/>
                </a:lnTo>
                <a:lnTo>
                  <a:pt x="368" y="189"/>
                </a:lnTo>
                <a:lnTo>
                  <a:pt x="378" y="176"/>
                </a:lnTo>
                <a:lnTo>
                  <a:pt x="386" y="164"/>
                </a:lnTo>
                <a:lnTo>
                  <a:pt x="402" y="139"/>
                </a:lnTo>
                <a:lnTo>
                  <a:pt x="409" y="127"/>
                </a:lnTo>
                <a:lnTo>
                  <a:pt x="417" y="116"/>
                </a:lnTo>
                <a:lnTo>
                  <a:pt x="417" y="116"/>
                </a:lnTo>
                <a:lnTo>
                  <a:pt x="456" y="66"/>
                </a:lnTo>
                <a:lnTo>
                  <a:pt x="471" y="43"/>
                </a:lnTo>
                <a:lnTo>
                  <a:pt x="481" y="30"/>
                </a:lnTo>
                <a:lnTo>
                  <a:pt x="481" y="30"/>
                </a:lnTo>
                <a:lnTo>
                  <a:pt x="482" y="26"/>
                </a:lnTo>
                <a:lnTo>
                  <a:pt x="483" y="21"/>
                </a:lnTo>
                <a:lnTo>
                  <a:pt x="483" y="19"/>
                </a:lnTo>
                <a:lnTo>
                  <a:pt x="482" y="15"/>
                </a:lnTo>
                <a:lnTo>
                  <a:pt x="481" y="13"/>
                </a:lnTo>
                <a:lnTo>
                  <a:pt x="477" y="11"/>
                </a:lnTo>
                <a:lnTo>
                  <a:pt x="474" y="9"/>
                </a:lnTo>
                <a:lnTo>
                  <a:pt x="469" y="8"/>
                </a:lnTo>
                <a:lnTo>
                  <a:pt x="469" y="8"/>
                </a:lnTo>
                <a:lnTo>
                  <a:pt x="466" y="9"/>
                </a:lnTo>
                <a:lnTo>
                  <a:pt x="463" y="11"/>
                </a:lnTo>
                <a:lnTo>
                  <a:pt x="456" y="18"/>
                </a:lnTo>
                <a:lnTo>
                  <a:pt x="446" y="27"/>
                </a:lnTo>
                <a:lnTo>
                  <a:pt x="437" y="38"/>
                </a:lnTo>
                <a:lnTo>
                  <a:pt x="415" y="66"/>
                </a:lnTo>
                <a:lnTo>
                  <a:pt x="415" y="66"/>
                </a:lnTo>
                <a:lnTo>
                  <a:pt x="417" y="61"/>
                </a:lnTo>
                <a:lnTo>
                  <a:pt x="423" y="49"/>
                </a:lnTo>
                <a:lnTo>
                  <a:pt x="426" y="42"/>
                </a:lnTo>
                <a:lnTo>
                  <a:pt x="428" y="36"/>
                </a:lnTo>
                <a:lnTo>
                  <a:pt x="427" y="31"/>
                </a:lnTo>
                <a:lnTo>
                  <a:pt x="426" y="29"/>
                </a:lnTo>
                <a:lnTo>
                  <a:pt x="425" y="27"/>
                </a:lnTo>
                <a:lnTo>
                  <a:pt x="425" y="27"/>
                </a:lnTo>
                <a:lnTo>
                  <a:pt x="420" y="25"/>
                </a:lnTo>
                <a:lnTo>
                  <a:pt x="416" y="24"/>
                </a:lnTo>
                <a:lnTo>
                  <a:pt x="413" y="24"/>
                </a:lnTo>
                <a:lnTo>
                  <a:pt x="409" y="25"/>
                </a:lnTo>
                <a:lnTo>
                  <a:pt x="404" y="27"/>
                </a:lnTo>
                <a:lnTo>
                  <a:pt x="402" y="29"/>
                </a:lnTo>
                <a:lnTo>
                  <a:pt x="402" y="29"/>
                </a:lnTo>
                <a:lnTo>
                  <a:pt x="404" y="17"/>
                </a:lnTo>
                <a:lnTo>
                  <a:pt x="404" y="8"/>
                </a:lnTo>
                <a:lnTo>
                  <a:pt x="404" y="5"/>
                </a:lnTo>
                <a:lnTo>
                  <a:pt x="403" y="3"/>
                </a:lnTo>
                <a:lnTo>
                  <a:pt x="403" y="3"/>
                </a:lnTo>
                <a:lnTo>
                  <a:pt x="402" y="1"/>
                </a:lnTo>
                <a:lnTo>
                  <a:pt x="400" y="0"/>
                </a:lnTo>
                <a:lnTo>
                  <a:pt x="397" y="1"/>
                </a:lnTo>
                <a:lnTo>
                  <a:pt x="394" y="5"/>
                </a:lnTo>
                <a:lnTo>
                  <a:pt x="394" y="5"/>
                </a:lnTo>
                <a:lnTo>
                  <a:pt x="390" y="12"/>
                </a:lnTo>
                <a:lnTo>
                  <a:pt x="385" y="20"/>
                </a:lnTo>
                <a:lnTo>
                  <a:pt x="383" y="31"/>
                </a:lnTo>
                <a:lnTo>
                  <a:pt x="380" y="39"/>
                </a:lnTo>
                <a:lnTo>
                  <a:pt x="380" y="39"/>
                </a:lnTo>
                <a:lnTo>
                  <a:pt x="380" y="53"/>
                </a:lnTo>
                <a:lnTo>
                  <a:pt x="380" y="57"/>
                </a:lnTo>
                <a:lnTo>
                  <a:pt x="380" y="57"/>
                </a:lnTo>
                <a:lnTo>
                  <a:pt x="379" y="64"/>
                </a:lnTo>
                <a:lnTo>
                  <a:pt x="377" y="73"/>
                </a:lnTo>
                <a:lnTo>
                  <a:pt x="371" y="80"/>
                </a:lnTo>
                <a:lnTo>
                  <a:pt x="371" y="80"/>
                </a:lnTo>
                <a:lnTo>
                  <a:pt x="364" y="87"/>
                </a:lnTo>
                <a:lnTo>
                  <a:pt x="360" y="90"/>
                </a:lnTo>
                <a:lnTo>
                  <a:pt x="358" y="91"/>
                </a:lnTo>
                <a:lnTo>
                  <a:pt x="354" y="91"/>
                </a:lnTo>
                <a:lnTo>
                  <a:pt x="352" y="90"/>
                </a:lnTo>
                <a:lnTo>
                  <a:pt x="349" y="87"/>
                </a:lnTo>
                <a:lnTo>
                  <a:pt x="347" y="84"/>
                </a:lnTo>
                <a:lnTo>
                  <a:pt x="347" y="84"/>
                </a:lnTo>
                <a:lnTo>
                  <a:pt x="341" y="63"/>
                </a:lnTo>
                <a:lnTo>
                  <a:pt x="339" y="53"/>
                </a:lnTo>
                <a:lnTo>
                  <a:pt x="339" y="47"/>
                </a:lnTo>
                <a:lnTo>
                  <a:pt x="339" y="39"/>
                </a:lnTo>
                <a:lnTo>
                  <a:pt x="339" y="39"/>
                </a:lnTo>
                <a:lnTo>
                  <a:pt x="343" y="18"/>
                </a:lnTo>
                <a:lnTo>
                  <a:pt x="343" y="14"/>
                </a:lnTo>
                <a:lnTo>
                  <a:pt x="342" y="13"/>
                </a:lnTo>
                <a:lnTo>
                  <a:pt x="340" y="12"/>
                </a:lnTo>
                <a:lnTo>
                  <a:pt x="336" y="12"/>
                </a:lnTo>
                <a:lnTo>
                  <a:pt x="336" y="12"/>
                </a:lnTo>
                <a:lnTo>
                  <a:pt x="328" y="12"/>
                </a:lnTo>
                <a:lnTo>
                  <a:pt x="322" y="13"/>
                </a:lnTo>
                <a:lnTo>
                  <a:pt x="319" y="14"/>
                </a:lnTo>
                <a:lnTo>
                  <a:pt x="317" y="17"/>
                </a:lnTo>
                <a:lnTo>
                  <a:pt x="316" y="20"/>
                </a:lnTo>
                <a:lnTo>
                  <a:pt x="315" y="25"/>
                </a:lnTo>
                <a:lnTo>
                  <a:pt x="315" y="25"/>
                </a:lnTo>
                <a:lnTo>
                  <a:pt x="315" y="41"/>
                </a:lnTo>
                <a:lnTo>
                  <a:pt x="316" y="58"/>
                </a:lnTo>
                <a:lnTo>
                  <a:pt x="317" y="78"/>
                </a:lnTo>
                <a:lnTo>
                  <a:pt x="319" y="93"/>
                </a:lnTo>
                <a:lnTo>
                  <a:pt x="319" y="93"/>
                </a:lnTo>
                <a:lnTo>
                  <a:pt x="323" y="106"/>
                </a:lnTo>
                <a:lnTo>
                  <a:pt x="325" y="113"/>
                </a:lnTo>
                <a:lnTo>
                  <a:pt x="327" y="122"/>
                </a:lnTo>
                <a:lnTo>
                  <a:pt x="328" y="130"/>
                </a:lnTo>
                <a:lnTo>
                  <a:pt x="327" y="140"/>
                </a:lnTo>
                <a:lnTo>
                  <a:pt x="323" y="152"/>
                </a:lnTo>
                <a:lnTo>
                  <a:pt x="318" y="165"/>
                </a:lnTo>
                <a:lnTo>
                  <a:pt x="318" y="165"/>
                </a:lnTo>
                <a:lnTo>
                  <a:pt x="304" y="190"/>
                </a:lnTo>
                <a:lnTo>
                  <a:pt x="292" y="210"/>
                </a:lnTo>
                <a:lnTo>
                  <a:pt x="281" y="229"/>
                </a:lnTo>
                <a:lnTo>
                  <a:pt x="281" y="229"/>
                </a:lnTo>
                <a:lnTo>
                  <a:pt x="273" y="228"/>
                </a:lnTo>
                <a:lnTo>
                  <a:pt x="267" y="227"/>
                </a:lnTo>
                <a:lnTo>
                  <a:pt x="265" y="225"/>
                </a:lnTo>
                <a:lnTo>
                  <a:pt x="263" y="222"/>
                </a:lnTo>
                <a:lnTo>
                  <a:pt x="263" y="222"/>
                </a:lnTo>
                <a:lnTo>
                  <a:pt x="262" y="217"/>
                </a:lnTo>
                <a:lnTo>
                  <a:pt x="261" y="209"/>
                </a:lnTo>
                <a:lnTo>
                  <a:pt x="259" y="188"/>
                </a:lnTo>
                <a:lnTo>
                  <a:pt x="259" y="165"/>
                </a:lnTo>
                <a:lnTo>
                  <a:pt x="260" y="155"/>
                </a:lnTo>
                <a:lnTo>
                  <a:pt x="260" y="148"/>
                </a:lnTo>
                <a:lnTo>
                  <a:pt x="260" y="148"/>
                </a:lnTo>
                <a:lnTo>
                  <a:pt x="263" y="134"/>
                </a:lnTo>
                <a:lnTo>
                  <a:pt x="266" y="118"/>
                </a:lnTo>
                <a:lnTo>
                  <a:pt x="266" y="106"/>
                </a:lnTo>
                <a:lnTo>
                  <a:pt x="266" y="103"/>
                </a:lnTo>
                <a:lnTo>
                  <a:pt x="265" y="102"/>
                </a:lnTo>
                <a:lnTo>
                  <a:pt x="265" y="102"/>
                </a:lnTo>
                <a:lnTo>
                  <a:pt x="262" y="103"/>
                </a:lnTo>
                <a:lnTo>
                  <a:pt x="260" y="105"/>
                </a:lnTo>
                <a:lnTo>
                  <a:pt x="255" y="115"/>
                </a:lnTo>
                <a:lnTo>
                  <a:pt x="243" y="142"/>
                </a:lnTo>
                <a:lnTo>
                  <a:pt x="243" y="142"/>
                </a:lnTo>
                <a:lnTo>
                  <a:pt x="241" y="151"/>
                </a:lnTo>
                <a:lnTo>
                  <a:pt x="238" y="164"/>
                </a:lnTo>
                <a:lnTo>
                  <a:pt x="235" y="192"/>
                </a:lnTo>
                <a:lnTo>
                  <a:pt x="232" y="217"/>
                </a:lnTo>
                <a:lnTo>
                  <a:pt x="231" y="225"/>
                </a:lnTo>
                <a:lnTo>
                  <a:pt x="231" y="228"/>
                </a:lnTo>
                <a:lnTo>
                  <a:pt x="231" y="228"/>
                </a:lnTo>
                <a:lnTo>
                  <a:pt x="227" y="219"/>
                </a:lnTo>
                <a:lnTo>
                  <a:pt x="222" y="198"/>
                </a:lnTo>
                <a:lnTo>
                  <a:pt x="216" y="172"/>
                </a:lnTo>
                <a:lnTo>
                  <a:pt x="213" y="159"/>
                </a:lnTo>
                <a:lnTo>
                  <a:pt x="212" y="148"/>
                </a:lnTo>
                <a:lnTo>
                  <a:pt x="212" y="148"/>
                </a:lnTo>
                <a:lnTo>
                  <a:pt x="213" y="137"/>
                </a:lnTo>
                <a:lnTo>
                  <a:pt x="214" y="129"/>
                </a:lnTo>
                <a:lnTo>
                  <a:pt x="218" y="116"/>
                </a:lnTo>
                <a:lnTo>
                  <a:pt x="219" y="111"/>
                </a:lnTo>
                <a:lnTo>
                  <a:pt x="219" y="107"/>
                </a:lnTo>
                <a:lnTo>
                  <a:pt x="218" y="106"/>
                </a:lnTo>
                <a:lnTo>
                  <a:pt x="216" y="105"/>
                </a:lnTo>
                <a:lnTo>
                  <a:pt x="216" y="105"/>
                </a:lnTo>
                <a:lnTo>
                  <a:pt x="211" y="107"/>
                </a:lnTo>
                <a:lnTo>
                  <a:pt x="206" y="111"/>
                </a:lnTo>
                <a:lnTo>
                  <a:pt x="202" y="116"/>
                </a:lnTo>
                <a:lnTo>
                  <a:pt x="199" y="123"/>
                </a:lnTo>
                <a:lnTo>
                  <a:pt x="195" y="130"/>
                </a:lnTo>
                <a:lnTo>
                  <a:pt x="193" y="137"/>
                </a:lnTo>
                <a:lnTo>
                  <a:pt x="190" y="146"/>
                </a:lnTo>
                <a:lnTo>
                  <a:pt x="190" y="153"/>
                </a:lnTo>
                <a:lnTo>
                  <a:pt x="190" y="153"/>
                </a:lnTo>
                <a:lnTo>
                  <a:pt x="190" y="162"/>
                </a:lnTo>
                <a:lnTo>
                  <a:pt x="193" y="177"/>
                </a:lnTo>
                <a:lnTo>
                  <a:pt x="198" y="209"/>
                </a:lnTo>
                <a:lnTo>
                  <a:pt x="207" y="258"/>
                </a:lnTo>
                <a:lnTo>
                  <a:pt x="207" y="258"/>
                </a:lnTo>
                <a:lnTo>
                  <a:pt x="207" y="266"/>
                </a:lnTo>
                <a:lnTo>
                  <a:pt x="207" y="272"/>
                </a:lnTo>
                <a:lnTo>
                  <a:pt x="207" y="278"/>
                </a:lnTo>
                <a:lnTo>
                  <a:pt x="207" y="278"/>
                </a:lnTo>
                <a:close/>
                <a:moveTo>
                  <a:pt x="603" y="1049"/>
                </a:moveTo>
                <a:lnTo>
                  <a:pt x="603" y="1049"/>
                </a:lnTo>
                <a:lnTo>
                  <a:pt x="599" y="1125"/>
                </a:lnTo>
                <a:lnTo>
                  <a:pt x="596" y="1180"/>
                </a:lnTo>
                <a:lnTo>
                  <a:pt x="593" y="1210"/>
                </a:lnTo>
                <a:lnTo>
                  <a:pt x="593" y="1210"/>
                </a:lnTo>
                <a:lnTo>
                  <a:pt x="592" y="1218"/>
                </a:lnTo>
                <a:lnTo>
                  <a:pt x="592" y="1229"/>
                </a:lnTo>
                <a:lnTo>
                  <a:pt x="593" y="1260"/>
                </a:lnTo>
                <a:lnTo>
                  <a:pt x="594" y="1290"/>
                </a:lnTo>
                <a:lnTo>
                  <a:pt x="594" y="1302"/>
                </a:lnTo>
                <a:lnTo>
                  <a:pt x="593" y="1309"/>
                </a:lnTo>
                <a:lnTo>
                  <a:pt x="593" y="1309"/>
                </a:lnTo>
                <a:lnTo>
                  <a:pt x="590" y="1317"/>
                </a:lnTo>
                <a:lnTo>
                  <a:pt x="585" y="1327"/>
                </a:lnTo>
                <a:lnTo>
                  <a:pt x="580" y="1335"/>
                </a:lnTo>
                <a:lnTo>
                  <a:pt x="580" y="1335"/>
                </a:lnTo>
                <a:lnTo>
                  <a:pt x="579" y="1310"/>
                </a:lnTo>
                <a:lnTo>
                  <a:pt x="578" y="1290"/>
                </a:lnTo>
                <a:lnTo>
                  <a:pt x="578" y="1275"/>
                </a:lnTo>
                <a:lnTo>
                  <a:pt x="578" y="1275"/>
                </a:lnTo>
                <a:lnTo>
                  <a:pt x="581" y="1251"/>
                </a:lnTo>
                <a:lnTo>
                  <a:pt x="582" y="1237"/>
                </a:lnTo>
                <a:lnTo>
                  <a:pt x="584" y="1223"/>
                </a:lnTo>
                <a:lnTo>
                  <a:pt x="584" y="1223"/>
                </a:lnTo>
                <a:lnTo>
                  <a:pt x="582" y="1207"/>
                </a:lnTo>
                <a:lnTo>
                  <a:pt x="581" y="1189"/>
                </a:lnTo>
                <a:lnTo>
                  <a:pt x="580" y="1174"/>
                </a:lnTo>
                <a:lnTo>
                  <a:pt x="579" y="1159"/>
                </a:lnTo>
                <a:lnTo>
                  <a:pt x="579" y="1159"/>
                </a:lnTo>
                <a:lnTo>
                  <a:pt x="580" y="1137"/>
                </a:lnTo>
                <a:lnTo>
                  <a:pt x="582" y="1101"/>
                </a:lnTo>
                <a:lnTo>
                  <a:pt x="587" y="1052"/>
                </a:lnTo>
                <a:lnTo>
                  <a:pt x="587" y="1052"/>
                </a:lnTo>
                <a:lnTo>
                  <a:pt x="588" y="1048"/>
                </a:lnTo>
                <a:lnTo>
                  <a:pt x="591" y="1045"/>
                </a:lnTo>
                <a:lnTo>
                  <a:pt x="593" y="1042"/>
                </a:lnTo>
                <a:lnTo>
                  <a:pt x="596" y="1041"/>
                </a:lnTo>
                <a:lnTo>
                  <a:pt x="596" y="1041"/>
                </a:lnTo>
                <a:lnTo>
                  <a:pt x="597" y="1042"/>
                </a:lnTo>
                <a:lnTo>
                  <a:pt x="598" y="1042"/>
                </a:lnTo>
                <a:lnTo>
                  <a:pt x="600" y="1046"/>
                </a:lnTo>
                <a:lnTo>
                  <a:pt x="603" y="1049"/>
                </a:lnTo>
                <a:lnTo>
                  <a:pt x="603" y="104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7">
            <a:extLst>
              <a:ext uri="{FF2B5EF4-FFF2-40B4-BE49-F238E27FC236}">
                <a16:creationId xmlns:a16="http://schemas.microsoft.com/office/drawing/2014/main" id="{F327A9CB-2FA5-44B4-81D1-691BF9ABE17C}"/>
              </a:ext>
            </a:extLst>
          </p:cNvPr>
          <p:cNvSpPr>
            <a:spLocks/>
          </p:cNvSpPr>
          <p:nvPr/>
        </p:nvSpPr>
        <p:spPr bwMode="auto">
          <a:xfrm>
            <a:off x="4517493" y="818709"/>
            <a:ext cx="723342" cy="1702239"/>
          </a:xfrm>
          <a:custGeom>
            <a:avLst/>
            <a:gdLst>
              <a:gd name="T0" fmla="*/ 135 w 651"/>
              <a:gd name="T1" fmla="*/ 460 h 1532"/>
              <a:gd name="T2" fmla="*/ 41 w 651"/>
              <a:gd name="T3" fmla="*/ 425 h 1532"/>
              <a:gd name="T4" fmla="*/ 59 w 651"/>
              <a:gd name="T5" fmla="*/ 510 h 1532"/>
              <a:gd name="T6" fmla="*/ 131 w 651"/>
              <a:gd name="T7" fmla="*/ 564 h 1532"/>
              <a:gd name="T8" fmla="*/ 127 w 651"/>
              <a:gd name="T9" fmla="*/ 590 h 1532"/>
              <a:gd name="T10" fmla="*/ 109 w 651"/>
              <a:gd name="T11" fmla="*/ 696 h 1532"/>
              <a:gd name="T12" fmla="*/ 164 w 651"/>
              <a:gd name="T13" fmla="*/ 871 h 1532"/>
              <a:gd name="T14" fmla="*/ 181 w 651"/>
              <a:gd name="T15" fmla="*/ 960 h 1532"/>
              <a:gd name="T16" fmla="*/ 217 w 651"/>
              <a:gd name="T17" fmla="*/ 1128 h 1532"/>
              <a:gd name="T18" fmla="*/ 199 w 651"/>
              <a:gd name="T19" fmla="*/ 1436 h 1532"/>
              <a:gd name="T20" fmla="*/ 191 w 651"/>
              <a:gd name="T21" fmla="*/ 1523 h 1532"/>
              <a:gd name="T22" fmla="*/ 230 w 651"/>
              <a:gd name="T23" fmla="*/ 1528 h 1532"/>
              <a:gd name="T24" fmla="*/ 264 w 651"/>
              <a:gd name="T25" fmla="*/ 1480 h 1532"/>
              <a:gd name="T26" fmla="*/ 258 w 651"/>
              <a:gd name="T27" fmla="*/ 1348 h 1532"/>
              <a:gd name="T28" fmla="*/ 295 w 651"/>
              <a:gd name="T29" fmla="*/ 979 h 1532"/>
              <a:gd name="T30" fmla="*/ 368 w 651"/>
              <a:gd name="T31" fmla="*/ 980 h 1532"/>
              <a:gd name="T32" fmla="*/ 350 w 651"/>
              <a:gd name="T33" fmla="*/ 1322 h 1532"/>
              <a:gd name="T34" fmla="*/ 328 w 651"/>
              <a:gd name="T35" fmla="*/ 1377 h 1532"/>
              <a:gd name="T36" fmla="*/ 363 w 651"/>
              <a:gd name="T37" fmla="*/ 1400 h 1532"/>
              <a:gd name="T38" fmla="*/ 405 w 651"/>
              <a:gd name="T39" fmla="*/ 1383 h 1532"/>
              <a:gd name="T40" fmla="*/ 411 w 651"/>
              <a:gd name="T41" fmla="*/ 1312 h 1532"/>
              <a:gd name="T42" fmla="*/ 417 w 651"/>
              <a:gd name="T43" fmla="*/ 1092 h 1532"/>
              <a:gd name="T44" fmla="*/ 436 w 651"/>
              <a:gd name="T45" fmla="*/ 1153 h 1532"/>
              <a:gd name="T46" fmla="*/ 446 w 651"/>
              <a:gd name="T47" fmla="*/ 1250 h 1532"/>
              <a:gd name="T48" fmla="*/ 412 w 651"/>
              <a:gd name="T49" fmla="*/ 1440 h 1532"/>
              <a:gd name="T50" fmla="*/ 426 w 651"/>
              <a:gd name="T51" fmla="*/ 1468 h 1532"/>
              <a:gd name="T52" fmla="*/ 482 w 651"/>
              <a:gd name="T53" fmla="*/ 1451 h 1532"/>
              <a:gd name="T54" fmla="*/ 481 w 651"/>
              <a:gd name="T55" fmla="*/ 1409 h 1532"/>
              <a:gd name="T56" fmla="*/ 500 w 651"/>
              <a:gd name="T57" fmla="*/ 1391 h 1532"/>
              <a:gd name="T58" fmla="*/ 495 w 651"/>
              <a:gd name="T59" fmla="*/ 1173 h 1532"/>
              <a:gd name="T60" fmla="*/ 525 w 651"/>
              <a:gd name="T61" fmla="*/ 932 h 1532"/>
              <a:gd name="T62" fmla="*/ 624 w 651"/>
              <a:gd name="T63" fmla="*/ 733 h 1532"/>
              <a:gd name="T64" fmla="*/ 651 w 651"/>
              <a:gd name="T65" fmla="*/ 593 h 1532"/>
              <a:gd name="T66" fmla="*/ 629 w 651"/>
              <a:gd name="T67" fmla="*/ 468 h 1532"/>
              <a:gd name="T68" fmla="*/ 526 w 651"/>
              <a:gd name="T69" fmla="*/ 372 h 1532"/>
              <a:gd name="T70" fmla="*/ 486 w 651"/>
              <a:gd name="T71" fmla="*/ 311 h 1532"/>
              <a:gd name="T72" fmla="*/ 511 w 651"/>
              <a:gd name="T73" fmla="*/ 295 h 1532"/>
              <a:gd name="T74" fmla="*/ 534 w 651"/>
              <a:gd name="T75" fmla="*/ 223 h 1532"/>
              <a:gd name="T76" fmla="*/ 578 w 651"/>
              <a:gd name="T77" fmla="*/ 100 h 1532"/>
              <a:gd name="T78" fmla="*/ 553 w 651"/>
              <a:gd name="T79" fmla="*/ 9 h 1532"/>
              <a:gd name="T80" fmla="*/ 526 w 651"/>
              <a:gd name="T81" fmla="*/ 5 h 1532"/>
              <a:gd name="T82" fmla="*/ 517 w 651"/>
              <a:gd name="T83" fmla="*/ 109 h 1532"/>
              <a:gd name="T84" fmla="*/ 473 w 651"/>
              <a:gd name="T85" fmla="*/ 234 h 1532"/>
              <a:gd name="T86" fmla="*/ 454 w 651"/>
              <a:gd name="T87" fmla="*/ 253 h 1532"/>
              <a:gd name="T88" fmla="*/ 444 w 651"/>
              <a:gd name="T89" fmla="*/ 296 h 1532"/>
              <a:gd name="T90" fmla="*/ 375 w 651"/>
              <a:gd name="T91" fmla="*/ 355 h 1532"/>
              <a:gd name="T92" fmla="*/ 271 w 651"/>
              <a:gd name="T93" fmla="*/ 404 h 1532"/>
              <a:gd name="T94" fmla="*/ 191 w 651"/>
              <a:gd name="T95" fmla="*/ 378 h 1532"/>
              <a:gd name="T96" fmla="*/ 103 w 651"/>
              <a:gd name="T97" fmla="*/ 245 h 1532"/>
              <a:gd name="T98" fmla="*/ 112 w 651"/>
              <a:gd name="T99" fmla="*/ 100 h 1532"/>
              <a:gd name="T100" fmla="*/ 97 w 651"/>
              <a:gd name="T101" fmla="*/ 55 h 1532"/>
              <a:gd name="T102" fmla="*/ 62 w 651"/>
              <a:gd name="T103" fmla="*/ 81 h 1532"/>
              <a:gd name="T104" fmla="*/ 44 w 651"/>
              <a:gd name="T105" fmla="*/ 107 h 1532"/>
              <a:gd name="T106" fmla="*/ 19 w 651"/>
              <a:gd name="T107" fmla="*/ 67 h 1532"/>
              <a:gd name="T108" fmla="*/ 7 w 651"/>
              <a:gd name="T109" fmla="*/ 107 h 1532"/>
              <a:gd name="T110" fmla="*/ 1 w 651"/>
              <a:gd name="T111" fmla="*/ 171 h 1532"/>
              <a:gd name="T112" fmla="*/ 71 w 651"/>
              <a:gd name="T113" fmla="*/ 294 h 1532"/>
              <a:gd name="T114" fmla="*/ 186 w 651"/>
              <a:gd name="T115" fmla="*/ 471 h 1532"/>
              <a:gd name="T116" fmla="*/ 176 w 651"/>
              <a:gd name="T117" fmla="*/ 502 h 1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51" h="1532">
                <a:moveTo>
                  <a:pt x="176" y="502"/>
                </a:moveTo>
                <a:lnTo>
                  <a:pt x="176" y="502"/>
                </a:lnTo>
                <a:lnTo>
                  <a:pt x="172" y="496"/>
                </a:lnTo>
                <a:lnTo>
                  <a:pt x="167" y="489"/>
                </a:lnTo>
                <a:lnTo>
                  <a:pt x="158" y="480"/>
                </a:lnTo>
                <a:lnTo>
                  <a:pt x="148" y="471"/>
                </a:lnTo>
                <a:lnTo>
                  <a:pt x="135" y="460"/>
                </a:lnTo>
                <a:lnTo>
                  <a:pt x="119" y="451"/>
                </a:lnTo>
                <a:lnTo>
                  <a:pt x="100" y="440"/>
                </a:lnTo>
                <a:lnTo>
                  <a:pt x="100" y="440"/>
                </a:lnTo>
                <a:lnTo>
                  <a:pt x="81" y="431"/>
                </a:lnTo>
                <a:lnTo>
                  <a:pt x="65" y="427"/>
                </a:lnTo>
                <a:lnTo>
                  <a:pt x="52" y="425"/>
                </a:lnTo>
                <a:lnTo>
                  <a:pt x="41" y="425"/>
                </a:lnTo>
                <a:lnTo>
                  <a:pt x="33" y="427"/>
                </a:lnTo>
                <a:lnTo>
                  <a:pt x="28" y="428"/>
                </a:lnTo>
                <a:lnTo>
                  <a:pt x="23" y="430"/>
                </a:lnTo>
                <a:lnTo>
                  <a:pt x="23" y="430"/>
                </a:lnTo>
                <a:lnTo>
                  <a:pt x="39" y="466"/>
                </a:lnTo>
                <a:lnTo>
                  <a:pt x="52" y="497"/>
                </a:lnTo>
                <a:lnTo>
                  <a:pt x="59" y="510"/>
                </a:lnTo>
                <a:lnTo>
                  <a:pt x="66" y="521"/>
                </a:lnTo>
                <a:lnTo>
                  <a:pt x="66" y="521"/>
                </a:lnTo>
                <a:lnTo>
                  <a:pt x="75" y="529"/>
                </a:lnTo>
                <a:lnTo>
                  <a:pt x="86" y="538"/>
                </a:lnTo>
                <a:lnTo>
                  <a:pt x="97" y="546"/>
                </a:lnTo>
                <a:lnTo>
                  <a:pt x="111" y="553"/>
                </a:lnTo>
                <a:lnTo>
                  <a:pt x="131" y="564"/>
                </a:lnTo>
                <a:lnTo>
                  <a:pt x="137" y="568"/>
                </a:lnTo>
                <a:lnTo>
                  <a:pt x="138" y="568"/>
                </a:lnTo>
                <a:lnTo>
                  <a:pt x="138" y="569"/>
                </a:lnTo>
                <a:lnTo>
                  <a:pt x="138" y="569"/>
                </a:lnTo>
                <a:lnTo>
                  <a:pt x="136" y="572"/>
                </a:lnTo>
                <a:lnTo>
                  <a:pt x="132" y="580"/>
                </a:lnTo>
                <a:lnTo>
                  <a:pt x="127" y="590"/>
                </a:lnTo>
                <a:lnTo>
                  <a:pt x="123" y="605"/>
                </a:lnTo>
                <a:lnTo>
                  <a:pt x="118" y="621"/>
                </a:lnTo>
                <a:lnTo>
                  <a:pt x="114" y="641"/>
                </a:lnTo>
                <a:lnTo>
                  <a:pt x="111" y="662"/>
                </a:lnTo>
                <a:lnTo>
                  <a:pt x="109" y="684"/>
                </a:lnTo>
                <a:lnTo>
                  <a:pt x="109" y="684"/>
                </a:lnTo>
                <a:lnTo>
                  <a:pt x="109" y="696"/>
                </a:lnTo>
                <a:lnTo>
                  <a:pt x="111" y="708"/>
                </a:lnTo>
                <a:lnTo>
                  <a:pt x="114" y="722"/>
                </a:lnTo>
                <a:lnTo>
                  <a:pt x="118" y="735"/>
                </a:lnTo>
                <a:lnTo>
                  <a:pt x="126" y="765"/>
                </a:lnTo>
                <a:lnTo>
                  <a:pt x="137" y="795"/>
                </a:lnTo>
                <a:lnTo>
                  <a:pt x="157" y="850"/>
                </a:lnTo>
                <a:lnTo>
                  <a:pt x="164" y="871"/>
                </a:lnTo>
                <a:lnTo>
                  <a:pt x="166" y="881"/>
                </a:lnTo>
                <a:lnTo>
                  <a:pt x="167" y="889"/>
                </a:lnTo>
                <a:lnTo>
                  <a:pt x="167" y="889"/>
                </a:lnTo>
                <a:lnTo>
                  <a:pt x="168" y="905"/>
                </a:lnTo>
                <a:lnTo>
                  <a:pt x="170" y="923"/>
                </a:lnTo>
                <a:lnTo>
                  <a:pt x="175" y="941"/>
                </a:lnTo>
                <a:lnTo>
                  <a:pt x="181" y="960"/>
                </a:lnTo>
                <a:lnTo>
                  <a:pt x="193" y="998"/>
                </a:lnTo>
                <a:lnTo>
                  <a:pt x="205" y="1028"/>
                </a:lnTo>
                <a:lnTo>
                  <a:pt x="205" y="1028"/>
                </a:lnTo>
                <a:lnTo>
                  <a:pt x="207" y="1036"/>
                </a:lnTo>
                <a:lnTo>
                  <a:pt x="210" y="1048"/>
                </a:lnTo>
                <a:lnTo>
                  <a:pt x="213" y="1084"/>
                </a:lnTo>
                <a:lnTo>
                  <a:pt x="217" y="1128"/>
                </a:lnTo>
                <a:lnTo>
                  <a:pt x="219" y="1177"/>
                </a:lnTo>
                <a:lnTo>
                  <a:pt x="219" y="1229"/>
                </a:lnTo>
                <a:lnTo>
                  <a:pt x="219" y="1275"/>
                </a:lnTo>
                <a:lnTo>
                  <a:pt x="217" y="1316"/>
                </a:lnTo>
                <a:lnTo>
                  <a:pt x="215" y="1343"/>
                </a:lnTo>
                <a:lnTo>
                  <a:pt x="215" y="1343"/>
                </a:lnTo>
                <a:lnTo>
                  <a:pt x="199" y="1436"/>
                </a:lnTo>
                <a:lnTo>
                  <a:pt x="193" y="1475"/>
                </a:lnTo>
                <a:lnTo>
                  <a:pt x="191" y="1496"/>
                </a:lnTo>
                <a:lnTo>
                  <a:pt x="191" y="1496"/>
                </a:lnTo>
                <a:lnTo>
                  <a:pt x="190" y="1506"/>
                </a:lnTo>
                <a:lnTo>
                  <a:pt x="188" y="1514"/>
                </a:lnTo>
                <a:lnTo>
                  <a:pt x="188" y="1519"/>
                </a:lnTo>
                <a:lnTo>
                  <a:pt x="191" y="1523"/>
                </a:lnTo>
                <a:lnTo>
                  <a:pt x="194" y="1526"/>
                </a:lnTo>
                <a:lnTo>
                  <a:pt x="200" y="1530"/>
                </a:lnTo>
                <a:lnTo>
                  <a:pt x="200" y="1530"/>
                </a:lnTo>
                <a:lnTo>
                  <a:pt x="207" y="1532"/>
                </a:lnTo>
                <a:lnTo>
                  <a:pt x="216" y="1532"/>
                </a:lnTo>
                <a:lnTo>
                  <a:pt x="223" y="1531"/>
                </a:lnTo>
                <a:lnTo>
                  <a:pt x="230" y="1528"/>
                </a:lnTo>
                <a:lnTo>
                  <a:pt x="237" y="1524"/>
                </a:lnTo>
                <a:lnTo>
                  <a:pt x="243" y="1519"/>
                </a:lnTo>
                <a:lnTo>
                  <a:pt x="248" y="1513"/>
                </a:lnTo>
                <a:lnTo>
                  <a:pt x="253" y="1506"/>
                </a:lnTo>
                <a:lnTo>
                  <a:pt x="253" y="1506"/>
                </a:lnTo>
                <a:lnTo>
                  <a:pt x="259" y="1493"/>
                </a:lnTo>
                <a:lnTo>
                  <a:pt x="264" y="1480"/>
                </a:lnTo>
                <a:lnTo>
                  <a:pt x="266" y="1467"/>
                </a:lnTo>
                <a:lnTo>
                  <a:pt x="267" y="1453"/>
                </a:lnTo>
                <a:lnTo>
                  <a:pt x="267" y="1453"/>
                </a:lnTo>
                <a:lnTo>
                  <a:pt x="266" y="1436"/>
                </a:lnTo>
                <a:lnTo>
                  <a:pt x="264" y="1410"/>
                </a:lnTo>
                <a:lnTo>
                  <a:pt x="260" y="1382"/>
                </a:lnTo>
                <a:lnTo>
                  <a:pt x="258" y="1348"/>
                </a:lnTo>
                <a:lnTo>
                  <a:pt x="258" y="1348"/>
                </a:lnTo>
                <a:lnTo>
                  <a:pt x="258" y="1320"/>
                </a:lnTo>
                <a:lnTo>
                  <a:pt x="260" y="1272"/>
                </a:lnTo>
                <a:lnTo>
                  <a:pt x="268" y="1147"/>
                </a:lnTo>
                <a:lnTo>
                  <a:pt x="282" y="980"/>
                </a:lnTo>
                <a:lnTo>
                  <a:pt x="282" y="980"/>
                </a:lnTo>
                <a:lnTo>
                  <a:pt x="295" y="979"/>
                </a:lnTo>
                <a:lnTo>
                  <a:pt x="323" y="977"/>
                </a:lnTo>
                <a:lnTo>
                  <a:pt x="338" y="975"/>
                </a:lnTo>
                <a:lnTo>
                  <a:pt x="352" y="977"/>
                </a:lnTo>
                <a:lnTo>
                  <a:pt x="363" y="978"/>
                </a:lnTo>
                <a:lnTo>
                  <a:pt x="366" y="979"/>
                </a:lnTo>
                <a:lnTo>
                  <a:pt x="368" y="980"/>
                </a:lnTo>
                <a:lnTo>
                  <a:pt x="368" y="980"/>
                </a:lnTo>
                <a:lnTo>
                  <a:pt x="369" y="985"/>
                </a:lnTo>
                <a:lnTo>
                  <a:pt x="369" y="997"/>
                </a:lnTo>
                <a:lnTo>
                  <a:pt x="368" y="1035"/>
                </a:lnTo>
                <a:lnTo>
                  <a:pt x="363" y="1150"/>
                </a:lnTo>
                <a:lnTo>
                  <a:pt x="356" y="1267"/>
                </a:lnTo>
                <a:lnTo>
                  <a:pt x="352" y="1309"/>
                </a:lnTo>
                <a:lnTo>
                  <a:pt x="350" y="1322"/>
                </a:lnTo>
                <a:lnTo>
                  <a:pt x="348" y="1329"/>
                </a:lnTo>
                <a:lnTo>
                  <a:pt x="348" y="1329"/>
                </a:lnTo>
                <a:lnTo>
                  <a:pt x="341" y="1345"/>
                </a:lnTo>
                <a:lnTo>
                  <a:pt x="334" y="1359"/>
                </a:lnTo>
                <a:lnTo>
                  <a:pt x="332" y="1365"/>
                </a:lnTo>
                <a:lnTo>
                  <a:pt x="329" y="1371"/>
                </a:lnTo>
                <a:lnTo>
                  <a:pt x="328" y="1377"/>
                </a:lnTo>
                <a:lnTo>
                  <a:pt x="329" y="1382"/>
                </a:lnTo>
                <a:lnTo>
                  <a:pt x="329" y="1382"/>
                </a:lnTo>
                <a:lnTo>
                  <a:pt x="333" y="1387"/>
                </a:lnTo>
                <a:lnTo>
                  <a:pt x="338" y="1390"/>
                </a:lnTo>
                <a:lnTo>
                  <a:pt x="346" y="1395"/>
                </a:lnTo>
                <a:lnTo>
                  <a:pt x="354" y="1397"/>
                </a:lnTo>
                <a:lnTo>
                  <a:pt x="363" y="1400"/>
                </a:lnTo>
                <a:lnTo>
                  <a:pt x="370" y="1402"/>
                </a:lnTo>
                <a:lnTo>
                  <a:pt x="377" y="1402"/>
                </a:lnTo>
                <a:lnTo>
                  <a:pt x="382" y="1401"/>
                </a:lnTo>
                <a:lnTo>
                  <a:pt x="382" y="1401"/>
                </a:lnTo>
                <a:lnTo>
                  <a:pt x="391" y="1395"/>
                </a:lnTo>
                <a:lnTo>
                  <a:pt x="397" y="1389"/>
                </a:lnTo>
                <a:lnTo>
                  <a:pt x="405" y="1383"/>
                </a:lnTo>
                <a:lnTo>
                  <a:pt x="409" y="1376"/>
                </a:lnTo>
                <a:lnTo>
                  <a:pt x="413" y="1367"/>
                </a:lnTo>
                <a:lnTo>
                  <a:pt x="415" y="1358"/>
                </a:lnTo>
                <a:lnTo>
                  <a:pt x="415" y="1353"/>
                </a:lnTo>
                <a:lnTo>
                  <a:pt x="415" y="1348"/>
                </a:lnTo>
                <a:lnTo>
                  <a:pt x="415" y="1348"/>
                </a:lnTo>
                <a:lnTo>
                  <a:pt x="411" y="1312"/>
                </a:lnTo>
                <a:lnTo>
                  <a:pt x="406" y="1257"/>
                </a:lnTo>
                <a:lnTo>
                  <a:pt x="401" y="1204"/>
                </a:lnTo>
                <a:lnTo>
                  <a:pt x="401" y="1183"/>
                </a:lnTo>
                <a:lnTo>
                  <a:pt x="401" y="1171"/>
                </a:lnTo>
                <a:lnTo>
                  <a:pt x="401" y="1171"/>
                </a:lnTo>
                <a:lnTo>
                  <a:pt x="407" y="1140"/>
                </a:lnTo>
                <a:lnTo>
                  <a:pt x="417" y="1092"/>
                </a:lnTo>
                <a:lnTo>
                  <a:pt x="430" y="1028"/>
                </a:lnTo>
                <a:lnTo>
                  <a:pt x="430" y="1028"/>
                </a:lnTo>
                <a:lnTo>
                  <a:pt x="431" y="1076"/>
                </a:lnTo>
                <a:lnTo>
                  <a:pt x="433" y="1114"/>
                </a:lnTo>
                <a:lnTo>
                  <a:pt x="434" y="1143"/>
                </a:lnTo>
                <a:lnTo>
                  <a:pt x="434" y="1143"/>
                </a:lnTo>
                <a:lnTo>
                  <a:pt x="436" y="1153"/>
                </a:lnTo>
                <a:lnTo>
                  <a:pt x="438" y="1167"/>
                </a:lnTo>
                <a:lnTo>
                  <a:pt x="444" y="1194"/>
                </a:lnTo>
                <a:lnTo>
                  <a:pt x="449" y="1220"/>
                </a:lnTo>
                <a:lnTo>
                  <a:pt x="450" y="1230"/>
                </a:lnTo>
                <a:lnTo>
                  <a:pt x="449" y="1238"/>
                </a:lnTo>
                <a:lnTo>
                  <a:pt x="449" y="1238"/>
                </a:lnTo>
                <a:lnTo>
                  <a:pt x="446" y="1250"/>
                </a:lnTo>
                <a:lnTo>
                  <a:pt x="443" y="1272"/>
                </a:lnTo>
                <a:lnTo>
                  <a:pt x="436" y="1330"/>
                </a:lnTo>
                <a:lnTo>
                  <a:pt x="425" y="1410"/>
                </a:lnTo>
                <a:lnTo>
                  <a:pt x="425" y="1410"/>
                </a:lnTo>
                <a:lnTo>
                  <a:pt x="420" y="1420"/>
                </a:lnTo>
                <a:lnTo>
                  <a:pt x="415" y="1430"/>
                </a:lnTo>
                <a:lnTo>
                  <a:pt x="412" y="1440"/>
                </a:lnTo>
                <a:lnTo>
                  <a:pt x="411" y="1445"/>
                </a:lnTo>
                <a:lnTo>
                  <a:pt x="411" y="1451"/>
                </a:lnTo>
                <a:lnTo>
                  <a:pt x="411" y="1456"/>
                </a:lnTo>
                <a:lnTo>
                  <a:pt x="413" y="1459"/>
                </a:lnTo>
                <a:lnTo>
                  <a:pt x="415" y="1463"/>
                </a:lnTo>
                <a:lnTo>
                  <a:pt x="420" y="1467"/>
                </a:lnTo>
                <a:lnTo>
                  <a:pt x="426" y="1468"/>
                </a:lnTo>
                <a:lnTo>
                  <a:pt x="434" y="1468"/>
                </a:lnTo>
                <a:lnTo>
                  <a:pt x="434" y="1468"/>
                </a:lnTo>
                <a:lnTo>
                  <a:pt x="450" y="1467"/>
                </a:lnTo>
                <a:lnTo>
                  <a:pt x="463" y="1464"/>
                </a:lnTo>
                <a:lnTo>
                  <a:pt x="472" y="1461"/>
                </a:lnTo>
                <a:lnTo>
                  <a:pt x="479" y="1456"/>
                </a:lnTo>
                <a:lnTo>
                  <a:pt x="482" y="1451"/>
                </a:lnTo>
                <a:lnTo>
                  <a:pt x="483" y="1446"/>
                </a:lnTo>
                <a:lnTo>
                  <a:pt x="483" y="1440"/>
                </a:lnTo>
                <a:lnTo>
                  <a:pt x="482" y="1434"/>
                </a:lnTo>
                <a:lnTo>
                  <a:pt x="482" y="1434"/>
                </a:lnTo>
                <a:lnTo>
                  <a:pt x="481" y="1428"/>
                </a:lnTo>
                <a:lnTo>
                  <a:pt x="480" y="1421"/>
                </a:lnTo>
                <a:lnTo>
                  <a:pt x="481" y="1409"/>
                </a:lnTo>
                <a:lnTo>
                  <a:pt x="482" y="1396"/>
                </a:lnTo>
                <a:lnTo>
                  <a:pt x="482" y="1396"/>
                </a:lnTo>
                <a:lnTo>
                  <a:pt x="486" y="1397"/>
                </a:lnTo>
                <a:lnTo>
                  <a:pt x="488" y="1398"/>
                </a:lnTo>
                <a:lnTo>
                  <a:pt x="493" y="1397"/>
                </a:lnTo>
                <a:lnTo>
                  <a:pt x="497" y="1396"/>
                </a:lnTo>
                <a:lnTo>
                  <a:pt x="500" y="1391"/>
                </a:lnTo>
                <a:lnTo>
                  <a:pt x="504" y="1383"/>
                </a:lnTo>
                <a:lnTo>
                  <a:pt x="506" y="1372"/>
                </a:lnTo>
                <a:lnTo>
                  <a:pt x="506" y="1372"/>
                </a:lnTo>
                <a:lnTo>
                  <a:pt x="507" y="1353"/>
                </a:lnTo>
                <a:lnTo>
                  <a:pt x="506" y="1323"/>
                </a:lnTo>
                <a:lnTo>
                  <a:pt x="500" y="1248"/>
                </a:lnTo>
                <a:lnTo>
                  <a:pt x="495" y="1173"/>
                </a:lnTo>
                <a:lnTo>
                  <a:pt x="495" y="1143"/>
                </a:lnTo>
                <a:lnTo>
                  <a:pt x="495" y="1132"/>
                </a:lnTo>
                <a:lnTo>
                  <a:pt x="497" y="1124"/>
                </a:lnTo>
                <a:lnTo>
                  <a:pt x="497" y="1124"/>
                </a:lnTo>
                <a:lnTo>
                  <a:pt x="504" y="1078"/>
                </a:lnTo>
                <a:lnTo>
                  <a:pt x="513" y="1015"/>
                </a:lnTo>
                <a:lnTo>
                  <a:pt x="525" y="932"/>
                </a:lnTo>
                <a:lnTo>
                  <a:pt x="525" y="932"/>
                </a:lnTo>
                <a:lnTo>
                  <a:pt x="540" y="907"/>
                </a:lnTo>
                <a:lnTo>
                  <a:pt x="555" y="880"/>
                </a:lnTo>
                <a:lnTo>
                  <a:pt x="573" y="846"/>
                </a:lnTo>
                <a:lnTo>
                  <a:pt x="592" y="809"/>
                </a:lnTo>
                <a:lnTo>
                  <a:pt x="610" y="770"/>
                </a:lnTo>
                <a:lnTo>
                  <a:pt x="624" y="733"/>
                </a:lnTo>
                <a:lnTo>
                  <a:pt x="630" y="715"/>
                </a:lnTo>
                <a:lnTo>
                  <a:pt x="635" y="698"/>
                </a:lnTo>
                <a:lnTo>
                  <a:pt x="635" y="698"/>
                </a:lnTo>
                <a:lnTo>
                  <a:pt x="642" y="665"/>
                </a:lnTo>
                <a:lnTo>
                  <a:pt x="647" y="630"/>
                </a:lnTo>
                <a:lnTo>
                  <a:pt x="650" y="611"/>
                </a:lnTo>
                <a:lnTo>
                  <a:pt x="651" y="593"/>
                </a:lnTo>
                <a:lnTo>
                  <a:pt x="651" y="574"/>
                </a:lnTo>
                <a:lnTo>
                  <a:pt x="651" y="556"/>
                </a:lnTo>
                <a:lnTo>
                  <a:pt x="648" y="537"/>
                </a:lnTo>
                <a:lnTo>
                  <a:pt x="646" y="519"/>
                </a:lnTo>
                <a:lnTo>
                  <a:pt x="641" y="502"/>
                </a:lnTo>
                <a:lnTo>
                  <a:pt x="636" y="484"/>
                </a:lnTo>
                <a:lnTo>
                  <a:pt x="629" y="468"/>
                </a:lnTo>
                <a:lnTo>
                  <a:pt x="620" y="453"/>
                </a:lnTo>
                <a:lnTo>
                  <a:pt x="609" y="439"/>
                </a:lnTo>
                <a:lnTo>
                  <a:pt x="597" y="425"/>
                </a:lnTo>
                <a:lnTo>
                  <a:pt x="597" y="425"/>
                </a:lnTo>
                <a:lnTo>
                  <a:pt x="571" y="403"/>
                </a:lnTo>
                <a:lnTo>
                  <a:pt x="547" y="385"/>
                </a:lnTo>
                <a:lnTo>
                  <a:pt x="526" y="372"/>
                </a:lnTo>
                <a:lnTo>
                  <a:pt x="509" y="362"/>
                </a:lnTo>
                <a:lnTo>
                  <a:pt x="493" y="355"/>
                </a:lnTo>
                <a:lnTo>
                  <a:pt x="482" y="351"/>
                </a:lnTo>
                <a:lnTo>
                  <a:pt x="473" y="349"/>
                </a:lnTo>
                <a:lnTo>
                  <a:pt x="473" y="349"/>
                </a:lnTo>
                <a:lnTo>
                  <a:pt x="480" y="326"/>
                </a:lnTo>
                <a:lnTo>
                  <a:pt x="486" y="311"/>
                </a:lnTo>
                <a:lnTo>
                  <a:pt x="489" y="305"/>
                </a:lnTo>
                <a:lnTo>
                  <a:pt x="492" y="301"/>
                </a:lnTo>
                <a:lnTo>
                  <a:pt x="492" y="301"/>
                </a:lnTo>
                <a:lnTo>
                  <a:pt x="495" y="300"/>
                </a:lnTo>
                <a:lnTo>
                  <a:pt x="500" y="299"/>
                </a:lnTo>
                <a:lnTo>
                  <a:pt x="505" y="298"/>
                </a:lnTo>
                <a:lnTo>
                  <a:pt x="511" y="295"/>
                </a:lnTo>
                <a:lnTo>
                  <a:pt x="517" y="293"/>
                </a:lnTo>
                <a:lnTo>
                  <a:pt x="521" y="288"/>
                </a:lnTo>
                <a:lnTo>
                  <a:pt x="524" y="282"/>
                </a:lnTo>
                <a:lnTo>
                  <a:pt x="525" y="272"/>
                </a:lnTo>
                <a:lnTo>
                  <a:pt x="525" y="244"/>
                </a:lnTo>
                <a:lnTo>
                  <a:pt x="525" y="244"/>
                </a:lnTo>
                <a:lnTo>
                  <a:pt x="534" y="223"/>
                </a:lnTo>
                <a:lnTo>
                  <a:pt x="553" y="183"/>
                </a:lnTo>
                <a:lnTo>
                  <a:pt x="562" y="159"/>
                </a:lnTo>
                <a:lnTo>
                  <a:pt x="571" y="136"/>
                </a:lnTo>
                <a:lnTo>
                  <a:pt x="577" y="116"/>
                </a:lnTo>
                <a:lnTo>
                  <a:pt x="578" y="107"/>
                </a:lnTo>
                <a:lnTo>
                  <a:pt x="578" y="100"/>
                </a:lnTo>
                <a:lnTo>
                  <a:pt x="578" y="100"/>
                </a:lnTo>
                <a:lnTo>
                  <a:pt x="577" y="86"/>
                </a:lnTo>
                <a:lnTo>
                  <a:pt x="574" y="70"/>
                </a:lnTo>
                <a:lnTo>
                  <a:pt x="571" y="54"/>
                </a:lnTo>
                <a:lnTo>
                  <a:pt x="566" y="37"/>
                </a:lnTo>
                <a:lnTo>
                  <a:pt x="560" y="21"/>
                </a:lnTo>
                <a:lnTo>
                  <a:pt x="558" y="15"/>
                </a:lnTo>
                <a:lnTo>
                  <a:pt x="553" y="9"/>
                </a:lnTo>
                <a:lnTo>
                  <a:pt x="549" y="6"/>
                </a:lnTo>
                <a:lnTo>
                  <a:pt x="544" y="2"/>
                </a:lnTo>
                <a:lnTo>
                  <a:pt x="540" y="0"/>
                </a:lnTo>
                <a:lnTo>
                  <a:pt x="535" y="0"/>
                </a:lnTo>
                <a:lnTo>
                  <a:pt x="535" y="0"/>
                </a:lnTo>
                <a:lnTo>
                  <a:pt x="530" y="1"/>
                </a:lnTo>
                <a:lnTo>
                  <a:pt x="526" y="5"/>
                </a:lnTo>
                <a:lnTo>
                  <a:pt x="523" y="9"/>
                </a:lnTo>
                <a:lnTo>
                  <a:pt x="521" y="15"/>
                </a:lnTo>
                <a:lnTo>
                  <a:pt x="519" y="23"/>
                </a:lnTo>
                <a:lnTo>
                  <a:pt x="518" y="31"/>
                </a:lnTo>
                <a:lnTo>
                  <a:pt x="517" y="49"/>
                </a:lnTo>
                <a:lnTo>
                  <a:pt x="518" y="90"/>
                </a:lnTo>
                <a:lnTo>
                  <a:pt x="517" y="109"/>
                </a:lnTo>
                <a:lnTo>
                  <a:pt x="516" y="124"/>
                </a:lnTo>
                <a:lnTo>
                  <a:pt x="516" y="124"/>
                </a:lnTo>
                <a:lnTo>
                  <a:pt x="512" y="140"/>
                </a:lnTo>
                <a:lnTo>
                  <a:pt x="506" y="157"/>
                </a:lnTo>
                <a:lnTo>
                  <a:pt x="492" y="192"/>
                </a:lnTo>
                <a:lnTo>
                  <a:pt x="479" y="222"/>
                </a:lnTo>
                <a:lnTo>
                  <a:pt x="473" y="234"/>
                </a:lnTo>
                <a:lnTo>
                  <a:pt x="473" y="234"/>
                </a:lnTo>
                <a:lnTo>
                  <a:pt x="470" y="235"/>
                </a:lnTo>
                <a:lnTo>
                  <a:pt x="463" y="238"/>
                </a:lnTo>
                <a:lnTo>
                  <a:pt x="460" y="240"/>
                </a:lnTo>
                <a:lnTo>
                  <a:pt x="457" y="244"/>
                </a:lnTo>
                <a:lnTo>
                  <a:pt x="455" y="247"/>
                </a:lnTo>
                <a:lnTo>
                  <a:pt x="454" y="253"/>
                </a:lnTo>
                <a:lnTo>
                  <a:pt x="454" y="253"/>
                </a:lnTo>
                <a:lnTo>
                  <a:pt x="454" y="264"/>
                </a:lnTo>
                <a:lnTo>
                  <a:pt x="455" y="272"/>
                </a:lnTo>
                <a:lnTo>
                  <a:pt x="454" y="277"/>
                </a:lnTo>
                <a:lnTo>
                  <a:pt x="451" y="283"/>
                </a:lnTo>
                <a:lnTo>
                  <a:pt x="449" y="289"/>
                </a:lnTo>
                <a:lnTo>
                  <a:pt x="444" y="296"/>
                </a:lnTo>
                <a:lnTo>
                  <a:pt x="444" y="296"/>
                </a:lnTo>
                <a:lnTo>
                  <a:pt x="431" y="313"/>
                </a:lnTo>
                <a:lnTo>
                  <a:pt x="418" y="331"/>
                </a:lnTo>
                <a:lnTo>
                  <a:pt x="401" y="349"/>
                </a:lnTo>
                <a:lnTo>
                  <a:pt x="401" y="349"/>
                </a:lnTo>
                <a:lnTo>
                  <a:pt x="394" y="350"/>
                </a:lnTo>
                <a:lnTo>
                  <a:pt x="375" y="355"/>
                </a:lnTo>
                <a:lnTo>
                  <a:pt x="347" y="364"/>
                </a:lnTo>
                <a:lnTo>
                  <a:pt x="332" y="370"/>
                </a:lnTo>
                <a:lnTo>
                  <a:pt x="315" y="378"/>
                </a:lnTo>
                <a:lnTo>
                  <a:pt x="315" y="378"/>
                </a:lnTo>
                <a:lnTo>
                  <a:pt x="298" y="386"/>
                </a:lnTo>
                <a:lnTo>
                  <a:pt x="284" y="394"/>
                </a:lnTo>
                <a:lnTo>
                  <a:pt x="271" y="404"/>
                </a:lnTo>
                <a:lnTo>
                  <a:pt x="260" y="412"/>
                </a:lnTo>
                <a:lnTo>
                  <a:pt x="244" y="425"/>
                </a:lnTo>
                <a:lnTo>
                  <a:pt x="238" y="430"/>
                </a:lnTo>
                <a:lnTo>
                  <a:pt x="238" y="430"/>
                </a:lnTo>
                <a:lnTo>
                  <a:pt x="219" y="409"/>
                </a:lnTo>
                <a:lnTo>
                  <a:pt x="191" y="378"/>
                </a:lnTo>
                <a:lnTo>
                  <a:pt x="191" y="378"/>
                </a:lnTo>
                <a:lnTo>
                  <a:pt x="172" y="355"/>
                </a:lnTo>
                <a:lnTo>
                  <a:pt x="157" y="336"/>
                </a:lnTo>
                <a:lnTo>
                  <a:pt x="141" y="314"/>
                </a:lnTo>
                <a:lnTo>
                  <a:pt x="125" y="292"/>
                </a:lnTo>
                <a:lnTo>
                  <a:pt x="112" y="268"/>
                </a:lnTo>
                <a:lnTo>
                  <a:pt x="107" y="256"/>
                </a:lnTo>
                <a:lnTo>
                  <a:pt x="103" y="245"/>
                </a:lnTo>
                <a:lnTo>
                  <a:pt x="101" y="234"/>
                </a:lnTo>
                <a:lnTo>
                  <a:pt x="100" y="225"/>
                </a:lnTo>
                <a:lnTo>
                  <a:pt x="100" y="225"/>
                </a:lnTo>
                <a:lnTo>
                  <a:pt x="101" y="203"/>
                </a:lnTo>
                <a:lnTo>
                  <a:pt x="103" y="178"/>
                </a:lnTo>
                <a:lnTo>
                  <a:pt x="109" y="124"/>
                </a:lnTo>
                <a:lnTo>
                  <a:pt x="112" y="100"/>
                </a:lnTo>
                <a:lnTo>
                  <a:pt x="112" y="79"/>
                </a:lnTo>
                <a:lnTo>
                  <a:pt x="112" y="72"/>
                </a:lnTo>
                <a:lnTo>
                  <a:pt x="109" y="64"/>
                </a:lnTo>
                <a:lnTo>
                  <a:pt x="108" y="60"/>
                </a:lnTo>
                <a:lnTo>
                  <a:pt x="105" y="57"/>
                </a:lnTo>
                <a:lnTo>
                  <a:pt x="105" y="57"/>
                </a:lnTo>
                <a:lnTo>
                  <a:pt x="97" y="55"/>
                </a:lnTo>
                <a:lnTo>
                  <a:pt x="90" y="55"/>
                </a:lnTo>
                <a:lnTo>
                  <a:pt x="83" y="56"/>
                </a:lnTo>
                <a:lnTo>
                  <a:pt x="77" y="60"/>
                </a:lnTo>
                <a:lnTo>
                  <a:pt x="71" y="63"/>
                </a:lnTo>
                <a:lnTo>
                  <a:pt x="66" y="68"/>
                </a:lnTo>
                <a:lnTo>
                  <a:pt x="63" y="74"/>
                </a:lnTo>
                <a:lnTo>
                  <a:pt x="62" y="81"/>
                </a:lnTo>
                <a:lnTo>
                  <a:pt x="62" y="81"/>
                </a:lnTo>
                <a:lnTo>
                  <a:pt x="58" y="97"/>
                </a:lnTo>
                <a:lnTo>
                  <a:pt x="53" y="112"/>
                </a:lnTo>
                <a:lnTo>
                  <a:pt x="47" y="129"/>
                </a:lnTo>
                <a:lnTo>
                  <a:pt x="47" y="129"/>
                </a:lnTo>
                <a:lnTo>
                  <a:pt x="46" y="118"/>
                </a:lnTo>
                <a:lnTo>
                  <a:pt x="44" y="107"/>
                </a:lnTo>
                <a:lnTo>
                  <a:pt x="41" y="96"/>
                </a:lnTo>
                <a:lnTo>
                  <a:pt x="38" y="85"/>
                </a:lnTo>
                <a:lnTo>
                  <a:pt x="32" y="74"/>
                </a:lnTo>
                <a:lnTo>
                  <a:pt x="29" y="70"/>
                </a:lnTo>
                <a:lnTo>
                  <a:pt x="26" y="68"/>
                </a:lnTo>
                <a:lnTo>
                  <a:pt x="22" y="67"/>
                </a:lnTo>
                <a:lnTo>
                  <a:pt x="19" y="67"/>
                </a:lnTo>
                <a:lnTo>
                  <a:pt x="19" y="67"/>
                </a:lnTo>
                <a:lnTo>
                  <a:pt x="15" y="68"/>
                </a:lnTo>
                <a:lnTo>
                  <a:pt x="13" y="72"/>
                </a:lnTo>
                <a:lnTo>
                  <a:pt x="10" y="75"/>
                </a:lnTo>
                <a:lnTo>
                  <a:pt x="8" y="81"/>
                </a:lnTo>
                <a:lnTo>
                  <a:pt x="7" y="93"/>
                </a:lnTo>
                <a:lnTo>
                  <a:pt x="7" y="107"/>
                </a:lnTo>
                <a:lnTo>
                  <a:pt x="9" y="137"/>
                </a:lnTo>
                <a:lnTo>
                  <a:pt x="9" y="149"/>
                </a:lnTo>
                <a:lnTo>
                  <a:pt x="9" y="158"/>
                </a:lnTo>
                <a:lnTo>
                  <a:pt x="9" y="158"/>
                </a:lnTo>
                <a:lnTo>
                  <a:pt x="8" y="162"/>
                </a:lnTo>
                <a:lnTo>
                  <a:pt x="5" y="166"/>
                </a:lnTo>
                <a:lnTo>
                  <a:pt x="1" y="171"/>
                </a:lnTo>
                <a:lnTo>
                  <a:pt x="0" y="173"/>
                </a:lnTo>
                <a:lnTo>
                  <a:pt x="1" y="178"/>
                </a:lnTo>
                <a:lnTo>
                  <a:pt x="3" y="185"/>
                </a:lnTo>
                <a:lnTo>
                  <a:pt x="9" y="196"/>
                </a:lnTo>
                <a:lnTo>
                  <a:pt x="9" y="196"/>
                </a:lnTo>
                <a:lnTo>
                  <a:pt x="34" y="237"/>
                </a:lnTo>
                <a:lnTo>
                  <a:pt x="71" y="294"/>
                </a:lnTo>
                <a:lnTo>
                  <a:pt x="108" y="351"/>
                </a:lnTo>
                <a:lnTo>
                  <a:pt x="133" y="387"/>
                </a:lnTo>
                <a:lnTo>
                  <a:pt x="133" y="387"/>
                </a:lnTo>
                <a:lnTo>
                  <a:pt x="150" y="412"/>
                </a:lnTo>
                <a:lnTo>
                  <a:pt x="169" y="441"/>
                </a:lnTo>
                <a:lnTo>
                  <a:pt x="182" y="465"/>
                </a:lnTo>
                <a:lnTo>
                  <a:pt x="186" y="471"/>
                </a:lnTo>
                <a:lnTo>
                  <a:pt x="186" y="473"/>
                </a:lnTo>
                <a:lnTo>
                  <a:pt x="186" y="473"/>
                </a:lnTo>
                <a:lnTo>
                  <a:pt x="186" y="473"/>
                </a:lnTo>
                <a:lnTo>
                  <a:pt x="185" y="473"/>
                </a:lnTo>
                <a:lnTo>
                  <a:pt x="182" y="477"/>
                </a:lnTo>
                <a:lnTo>
                  <a:pt x="180" y="486"/>
                </a:lnTo>
                <a:lnTo>
                  <a:pt x="176" y="502"/>
                </a:lnTo>
                <a:lnTo>
                  <a:pt x="176" y="50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8">
            <a:extLst>
              <a:ext uri="{FF2B5EF4-FFF2-40B4-BE49-F238E27FC236}">
                <a16:creationId xmlns:a16="http://schemas.microsoft.com/office/drawing/2014/main" id="{BC609C80-E8A6-4F04-9AC5-474080725B24}"/>
              </a:ext>
            </a:extLst>
          </p:cNvPr>
          <p:cNvSpPr>
            <a:spLocks/>
          </p:cNvSpPr>
          <p:nvPr/>
        </p:nvSpPr>
        <p:spPr bwMode="auto">
          <a:xfrm>
            <a:off x="8334753" y="762548"/>
            <a:ext cx="683871" cy="1737327"/>
          </a:xfrm>
          <a:custGeom>
            <a:avLst/>
            <a:gdLst>
              <a:gd name="T0" fmla="*/ 503 w 742"/>
              <a:gd name="T1" fmla="*/ 629 h 1885"/>
              <a:gd name="T2" fmla="*/ 408 w 742"/>
              <a:gd name="T3" fmla="*/ 648 h 1885"/>
              <a:gd name="T4" fmla="*/ 170 w 742"/>
              <a:gd name="T5" fmla="*/ 623 h 1885"/>
              <a:gd name="T6" fmla="*/ 54 w 742"/>
              <a:gd name="T7" fmla="*/ 703 h 1885"/>
              <a:gd name="T8" fmla="*/ 2 w 742"/>
              <a:gd name="T9" fmla="*/ 897 h 1885"/>
              <a:gd name="T10" fmla="*/ 107 w 742"/>
              <a:gd name="T11" fmla="*/ 1302 h 1885"/>
              <a:gd name="T12" fmla="*/ 131 w 742"/>
              <a:gd name="T13" fmla="*/ 1542 h 1885"/>
              <a:gd name="T14" fmla="*/ 117 w 742"/>
              <a:gd name="T15" fmla="*/ 1735 h 1885"/>
              <a:gd name="T16" fmla="*/ 133 w 742"/>
              <a:gd name="T17" fmla="*/ 1827 h 1885"/>
              <a:gd name="T18" fmla="*/ 174 w 742"/>
              <a:gd name="T19" fmla="*/ 1829 h 1885"/>
              <a:gd name="T20" fmla="*/ 194 w 742"/>
              <a:gd name="T21" fmla="*/ 1804 h 1885"/>
              <a:gd name="T22" fmla="*/ 174 w 742"/>
              <a:gd name="T23" fmla="*/ 1456 h 1885"/>
              <a:gd name="T24" fmla="*/ 169 w 742"/>
              <a:gd name="T25" fmla="*/ 1266 h 1885"/>
              <a:gd name="T26" fmla="*/ 217 w 742"/>
              <a:gd name="T27" fmla="*/ 1327 h 1885"/>
              <a:gd name="T28" fmla="*/ 241 w 742"/>
              <a:gd name="T29" fmla="*/ 1710 h 1885"/>
              <a:gd name="T30" fmla="*/ 255 w 742"/>
              <a:gd name="T31" fmla="*/ 1777 h 1885"/>
              <a:gd name="T32" fmla="*/ 297 w 742"/>
              <a:gd name="T33" fmla="*/ 1789 h 1885"/>
              <a:gd name="T34" fmla="*/ 291 w 742"/>
              <a:gd name="T35" fmla="*/ 1743 h 1885"/>
              <a:gd name="T36" fmla="*/ 267 w 742"/>
              <a:gd name="T37" fmla="*/ 1405 h 1885"/>
              <a:gd name="T38" fmla="*/ 303 w 742"/>
              <a:gd name="T39" fmla="*/ 1279 h 1885"/>
              <a:gd name="T40" fmla="*/ 346 w 742"/>
              <a:gd name="T41" fmla="*/ 1652 h 1885"/>
              <a:gd name="T42" fmla="*/ 327 w 742"/>
              <a:gd name="T43" fmla="*/ 1848 h 1885"/>
              <a:gd name="T44" fmla="*/ 370 w 742"/>
              <a:gd name="T45" fmla="*/ 1883 h 1885"/>
              <a:gd name="T46" fmla="*/ 413 w 742"/>
              <a:gd name="T47" fmla="*/ 1872 h 1885"/>
              <a:gd name="T48" fmla="*/ 388 w 742"/>
              <a:gd name="T49" fmla="*/ 1663 h 1885"/>
              <a:gd name="T50" fmla="*/ 416 w 742"/>
              <a:gd name="T51" fmla="*/ 1471 h 1885"/>
              <a:gd name="T52" fmla="*/ 414 w 742"/>
              <a:gd name="T53" fmla="*/ 1247 h 1885"/>
              <a:gd name="T54" fmla="*/ 446 w 742"/>
              <a:gd name="T55" fmla="*/ 1222 h 1885"/>
              <a:gd name="T56" fmla="*/ 513 w 742"/>
              <a:gd name="T57" fmla="*/ 1509 h 1885"/>
              <a:gd name="T58" fmla="*/ 527 w 742"/>
              <a:gd name="T59" fmla="*/ 1772 h 1885"/>
              <a:gd name="T60" fmla="*/ 537 w 742"/>
              <a:gd name="T61" fmla="*/ 1858 h 1885"/>
              <a:gd name="T62" fmla="*/ 599 w 742"/>
              <a:gd name="T63" fmla="*/ 1863 h 1885"/>
              <a:gd name="T64" fmla="*/ 580 w 742"/>
              <a:gd name="T65" fmla="*/ 1796 h 1885"/>
              <a:gd name="T66" fmla="*/ 569 w 742"/>
              <a:gd name="T67" fmla="*/ 1489 h 1885"/>
              <a:gd name="T68" fmla="*/ 678 w 742"/>
              <a:gd name="T69" fmla="*/ 1105 h 1885"/>
              <a:gd name="T70" fmla="*/ 728 w 742"/>
              <a:gd name="T71" fmla="*/ 988 h 1885"/>
              <a:gd name="T72" fmla="*/ 736 w 742"/>
              <a:gd name="T73" fmla="*/ 395 h 1885"/>
              <a:gd name="T74" fmla="*/ 707 w 742"/>
              <a:gd name="T75" fmla="*/ 281 h 1885"/>
              <a:gd name="T76" fmla="*/ 691 w 742"/>
              <a:gd name="T77" fmla="*/ 79 h 1885"/>
              <a:gd name="T78" fmla="*/ 628 w 742"/>
              <a:gd name="T79" fmla="*/ 0 h 1885"/>
              <a:gd name="T80" fmla="*/ 628 w 742"/>
              <a:gd name="T81" fmla="*/ 51 h 1885"/>
              <a:gd name="T82" fmla="*/ 632 w 742"/>
              <a:gd name="T83" fmla="*/ 119 h 1885"/>
              <a:gd name="T84" fmla="*/ 579 w 742"/>
              <a:gd name="T85" fmla="*/ 80 h 1885"/>
              <a:gd name="T86" fmla="*/ 576 w 742"/>
              <a:gd name="T87" fmla="*/ 134 h 1885"/>
              <a:gd name="T88" fmla="*/ 594 w 742"/>
              <a:gd name="T89" fmla="*/ 268 h 1885"/>
              <a:gd name="T90" fmla="*/ 447 w 742"/>
              <a:gd name="T91" fmla="*/ 257 h 1885"/>
              <a:gd name="T92" fmla="*/ 350 w 742"/>
              <a:gd name="T93" fmla="*/ 175 h 1885"/>
              <a:gd name="T94" fmla="*/ 325 w 742"/>
              <a:gd name="T95" fmla="*/ 262 h 1885"/>
              <a:gd name="T96" fmla="*/ 231 w 742"/>
              <a:gd name="T97" fmla="*/ 213 h 1885"/>
              <a:gd name="T98" fmla="*/ 133 w 742"/>
              <a:gd name="T99" fmla="*/ 101 h 1885"/>
              <a:gd name="T100" fmla="*/ 217 w 742"/>
              <a:gd name="T101" fmla="*/ 242 h 1885"/>
              <a:gd name="T102" fmla="*/ 205 w 742"/>
              <a:gd name="T103" fmla="*/ 267 h 1885"/>
              <a:gd name="T104" fmla="*/ 366 w 742"/>
              <a:gd name="T105" fmla="*/ 320 h 1885"/>
              <a:gd name="T106" fmla="*/ 480 w 742"/>
              <a:gd name="T107" fmla="*/ 376 h 1885"/>
              <a:gd name="T108" fmla="*/ 451 w 742"/>
              <a:gd name="T109" fmla="*/ 395 h 1885"/>
              <a:gd name="T110" fmla="*/ 356 w 742"/>
              <a:gd name="T111" fmla="*/ 381 h 1885"/>
              <a:gd name="T112" fmla="*/ 268 w 742"/>
              <a:gd name="T113" fmla="*/ 406 h 1885"/>
              <a:gd name="T114" fmla="*/ 360 w 742"/>
              <a:gd name="T115" fmla="*/ 476 h 1885"/>
              <a:gd name="T116" fmla="*/ 508 w 742"/>
              <a:gd name="T117" fmla="*/ 495 h 18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42" h="1885">
                <a:moveTo>
                  <a:pt x="527" y="524"/>
                </a:moveTo>
                <a:lnTo>
                  <a:pt x="527" y="524"/>
                </a:lnTo>
                <a:lnTo>
                  <a:pt x="529" y="536"/>
                </a:lnTo>
                <a:lnTo>
                  <a:pt x="529" y="550"/>
                </a:lnTo>
                <a:lnTo>
                  <a:pt x="527" y="566"/>
                </a:lnTo>
                <a:lnTo>
                  <a:pt x="525" y="584"/>
                </a:lnTo>
                <a:lnTo>
                  <a:pt x="520" y="600"/>
                </a:lnTo>
                <a:lnTo>
                  <a:pt x="518" y="609"/>
                </a:lnTo>
                <a:lnTo>
                  <a:pt x="514" y="616"/>
                </a:lnTo>
                <a:lnTo>
                  <a:pt x="509" y="623"/>
                </a:lnTo>
                <a:lnTo>
                  <a:pt x="503" y="629"/>
                </a:lnTo>
                <a:lnTo>
                  <a:pt x="503" y="629"/>
                </a:lnTo>
                <a:lnTo>
                  <a:pt x="497" y="634"/>
                </a:lnTo>
                <a:lnTo>
                  <a:pt x="490" y="639"/>
                </a:lnTo>
                <a:lnTo>
                  <a:pt x="483" y="642"/>
                </a:lnTo>
                <a:lnTo>
                  <a:pt x="475" y="646"/>
                </a:lnTo>
                <a:lnTo>
                  <a:pt x="465" y="647"/>
                </a:lnTo>
                <a:lnTo>
                  <a:pt x="456" y="649"/>
                </a:lnTo>
                <a:lnTo>
                  <a:pt x="445" y="649"/>
                </a:lnTo>
                <a:lnTo>
                  <a:pt x="433" y="649"/>
                </a:lnTo>
                <a:lnTo>
                  <a:pt x="421" y="649"/>
                </a:lnTo>
                <a:lnTo>
                  <a:pt x="408" y="648"/>
                </a:lnTo>
                <a:lnTo>
                  <a:pt x="379" y="642"/>
                </a:lnTo>
                <a:lnTo>
                  <a:pt x="346" y="633"/>
                </a:lnTo>
                <a:lnTo>
                  <a:pt x="307" y="620"/>
                </a:lnTo>
                <a:lnTo>
                  <a:pt x="307" y="620"/>
                </a:lnTo>
                <a:lnTo>
                  <a:pt x="287" y="614"/>
                </a:lnTo>
                <a:lnTo>
                  <a:pt x="267" y="610"/>
                </a:lnTo>
                <a:lnTo>
                  <a:pt x="247" y="609"/>
                </a:lnTo>
                <a:lnTo>
                  <a:pt x="227" y="610"/>
                </a:lnTo>
                <a:lnTo>
                  <a:pt x="207" y="612"/>
                </a:lnTo>
                <a:lnTo>
                  <a:pt x="189" y="617"/>
                </a:lnTo>
                <a:lnTo>
                  <a:pt x="170" y="623"/>
                </a:lnTo>
                <a:lnTo>
                  <a:pt x="153" y="630"/>
                </a:lnTo>
                <a:lnTo>
                  <a:pt x="137" y="639"/>
                </a:lnTo>
                <a:lnTo>
                  <a:pt x="121" y="647"/>
                </a:lnTo>
                <a:lnTo>
                  <a:pt x="107" y="655"/>
                </a:lnTo>
                <a:lnTo>
                  <a:pt x="94" y="665"/>
                </a:lnTo>
                <a:lnTo>
                  <a:pt x="82" y="673"/>
                </a:lnTo>
                <a:lnTo>
                  <a:pt x="72" y="682"/>
                </a:lnTo>
                <a:lnTo>
                  <a:pt x="65" y="689"/>
                </a:lnTo>
                <a:lnTo>
                  <a:pt x="59" y="696"/>
                </a:lnTo>
                <a:lnTo>
                  <a:pt x="59" y="696"/>
                </a:lnTo>
                <a:lnTo>
                  <a:pt x="54" y="703"/>
                </a:lnTo>
                <a:lnTo>
                  <a:pt x="48" y="713"/>
                </a:lnTo>
                <a:lnTo>
                  <a:pt x="37" y="737"/>
                </a:lnTo>
                <a:lnTo>
                  <a:pt x="27" y="765"/>
                </a:lnTo>
                <a:lnTo>
                  <a:pt x="17" y="796"/>
                </a:lnTo>
                <a:lnTo>
                  <a:pt x="9" y="826"/>
                </a:lnTo>
                <a:lnTo>
                  <a:pt x="3" y="855"/>
                </a:lnTo>
                <a:lnTo>
                  <a:pt x="2" y="868"/>
                </a:lnTo>
                <a:lnTo>
                  <a:pt x="0" y="880"/>
                </a:lnTo>
                <a:lnTo>
                  <a:pt x="0" y="890"/>
                </a:lnTo>
                <a:lnTo>
                  <a:pt x="2" y="897"/>
                </a:lnTo>
                <a:lnTo>
                  <a:pt x="2" y="897"/>
                </a:lnTo>
                <a:lnTo>
                  <a:pt x="14" y="934"/>
                </a:lnTo>
                <a:lnTo>
                  <a:pt x="31" y="982"/>
                </a:lnTo>
                <a:lnTo>
                  <a:pt x="54" y="1040"/>
                </a:lnTo>
                <a:lnTo>
                  <a:pt x="54" y="1040"/>
                </a:lnTo>
                <a:lnTo>
                  <a:pt x="78" y="1143"/>
                </a:lnTo>
                <a:lnTo>
                  <a:pt x="94" y="1222"/>
                </a:lnTo>
                <a:lnTo>
                  <a:pt x="100" y="1253"/>
                </a:lnTo>
                <a:lnTo>
                  <a:pt x="102" y="1275"/>
                </a:lnTo>
                <a:lnTo>
                  <a:pt x="102" y="1275"/>
                </a:lnTo>
                <a:lnTo>
                  <a:pt x="103" y="1289"/>
                </a:lnTo>
                <a:lnTo>
                  <a:pt x="107" y="1302"/>
                </a:lnTo>
                <a:lnTo>
                  <a:pt x="110" y="1315"/>
                </a:lnTo>
                <a:lnTo>
                  <a:pt x="114" y="1327"/>
                </a:lnTo>
                <a:lnTo>
                  <a:pt x="122" y="1348"/>
                </a:lnTo>
                <a:lnTo>
                  <a:pt x="125" y="1357"/>
                </a:lnTo>
                <a:lnTo>
                  <a:pt x="126" y="1365"/>
                </a:lnTo>
                <a:lnTo>
                  <a:pt x="126" y="1365"/>
                </a:lnTo>
                <a:lnTo>
                  <a:pt x="127" y="1397"/>
                </a:lnTo>
                <a:lnTo>
                  <a:pt x="131" y="1448"/>
                </a:lnTo>
                <a:lnTo>
                  <a:pt x="132" y="1503"/>
                </a:lnTo>
                <a:lnTo>
                  <a:pt x="132" y="1526"/>
                </a:lnTo>
                <a:lnTo>
                  <a:pt x="131" y="1542"/>
                </a:lnTo>
                <a:lnTo>
                  <a:pt x="131" y="1542"/>
                </a:lnTo>
                <a:lnTo>
                  <a:pt x="129" y="1559"/>
                </a:lnTo>
                <a:lnTo>
                  <a:pt x="128" y="1581"/>
                </a:lnTo>
                <a:lnTo>
                  <a:pt x="128" y="1631"/>
                </a:lnTo>
                <a:lnTo>
                  <a:pt x="127" y="1680"/>
                </a:lnTo>
                <a:lnTo>
                  <a:pt x="127" y="1698"/>
                </a:lnTo>
                <a:lnTo>
                  <a:pt x="126" y="1710"/>
                </a:lnTo>
                <a:lnTo>
                  <a:pt x="126" y="1710"/>
                </a:lnTo>
                <a:lnTo>
                  <a:pt x="125" y="1717"/>
                </a:lnTo>
                <a:lnTo>
                  <a:pt x="122" y="1724"/>
                </a:lnTo>
                <a:lnTo>
                  <a:pt x="117" y="1735"/>
                </a:lnTo>
                <a:lnTo>
                  <a:pt x="115" y="1744"/>
                </a:lnTo>
                <a:lnTo>
                  <a:pt x="115" y="1748"/>
                </a:lnTo>
                <a:lnTo>
                  <a:pt x="116" y="1753"/>
                </a:lnTo>
                <a:lnTo>
                  <a:pt x="116" y="1753"/>
                </a:lnTo>
                <a:lnTo>
                  <a:pt x="117" y="1759"/>
                </a:lnTo>
                <a:lnTo>
                  <a:pt x="120" y="1768"/>
                </a:lnTo>
                <a:lnTo>
                  <a:pt x="122" y="1791"/>
                </a:lnTo>
                <a:lnTo>
                  <a:pt x="125" y="1804"/>
                </a:lnTo>
                <a:lnTo>
                  <a:pt x="128" y="1815"/>
                </a:lnTo>
                <a:lnTo>
                  <a:pt x="131" y="1823"/>
                </a:lnTo>
                <a:lnTo>
                  <a:pt x="133" y="1827"/>
                </a:lnTo>
                <a:lnTo>
                  <a:pt x="135" y="1829"/>
                </a:lnTo>
                <a:lnTo>
                  <a:pt x="135" y="1829"/>
                </a:lnTo>
                <a:lnTo>
                  <a:pt x="140" y="1832"/>
                </a:lnTo>
                <a:lnTo>
                  <a:pt x="145" y="1832"/>
                </a:lnTo>
                <a:lnTo>
                  <a:pt x="149" y="1830"/>
                </a:lnTo>
                <a:lnTo>
                  <a:pt x="152" y="1828"/>
                </a:lnTo>
                <a:lnTo>
                  <a:pt x="157" y="1822"/>
                </a:lnTo>
                <a:lnTo>
                  <a:pt x="159" y="1820"/>
                </a:lnTo>
                <a:lnTo>
                  <a:pt x="159" y="1820"/>
                </a:lnTo>
                <a:lnTo>
                  <a:pt x="163" y="1823"/>
                </a:lnTo>
                <a:lnTo>
                  <a:pt x="174" y="1829"/>
                </a:lnTo>
                <a:lnTo>
                  <a:pt x="180" y="1833"/>
                </a:lnTo>
                <a:lnTo>
                  <a:pt x="186" y="1834"/>
                </a:lnTo>
                <a:lnTo>
                  <a:pt x="192" y="1833"/>
                </a:lnTo>
                <a:lnTo>
                  <a:pt x="195" y="1832"/>
                </a:lnTo>
                <a:lnTo>
                  <a:pt x="198" y="1829"/>
                </a:lnTo>
                <a:lnTo>
                  <a:pt x="198" y="1829"/>
                </a:lnTo>
                <a:lnTo>
                  <a:pt x="200" y="1827"/>
                </a:lnTo>
                <a:lnTo>
                  <a:pt x="200" y="1823"/>
                </a:lnTo>
                <a:lnTo>
                  <a:pt x="200" y="1819"/>
                </a:lnTo>
                <a:lnTo>
                  <a:pt x="199" y="1814"/>
                </a:lnTo>
                <a:lnTo>
                  <a:pt x="194" y="1804"/>
                </a:lnTo>
                <a:lnTo>
                  <a:pt x="188" y="1792"/>
                </a:lnTo>
                <a:lnTo>
                  <a:pt x="181" y="1779"/>
                </a:lnTo>
                <a:lnTo>
                  <a:pt x="175" y="1765"/>
                </a:lnTo>
                <a:lnTo>
                  <a:pt x="170" y="1749"/>
                </a:lnTo>
                <a:lnTo>
                  <a:pt x="169" y="1742"/>
                </a:lnTo>
                <a:lnTo>
                  <a:pt x="169" y="1734"/>
                </a:lnTo>
                <a:lnTo>
                  <a:pt x="169" y="1734"/>
                </a:lnTo>
                <a:lnTo>
                  <a:pt x="171" y="1583"/>
                </a:lnTo>
                <a:lnTo>
                  <a:pt x="172" y="1498"/>
                </a:lnTo>
                <a:lnTo>
                  <a:pt x="174" y="1456"/>
                </a:lnTo>
                <a:lnTo>
                  <a:pt x="174" y="1456"/>
                </a:lnTo>
                <a:lnTo>
                  <a:pt x="175" y="1450"/>
                </a:lnTo>
                <a:lnTo>
                  <a:pt x="177" y="1443"/>
                </a:lnTo>
                <a:lnTo>
                  <a:pt x="178" y="1426"/>
                </a:lnTo>
                <a:lnTo>
                  <a:pt x="178" y="1394"/>
                </a:lnTo>
                <a:lnTo>
                  <a:pt x="178" y="1394"/>
                </a:lnTo>
                <a:lnTo>
                  <a:pt x="176" y="1358"/>
                </a:lnTo>
                <a:lnTo>
                  <a:pt x="174" y="1332"/>
                </a:lnTo>
                <a:lnTo>
                  <a:pt x="171" y="1312"/>
                </a:lnTo>
                <a:lnTo>
                  <a:pt x="169" y="1294"/>
                </a:lnTo>
                <a:lnTo>
                  <a:pt x="169" y="1294"/>
                </a:lnTo>
                <a:lnTo>
                  <a:pt x="169" y="1266"/>
                </a:lnTo>
                <a:lnTo>
                  <a:pt x="171" y="1229"/>
                </a:lnTo>
                <a:lnTo>
                  <a:pt x="174" y="1184"/>
                </a:lnTo>
                <a:lnTo>
                  <a:pt x="236" y="1232"/>
                </a:lnTo>
                <a:lnTo>
                  <a:pt x="236" y="1232"/>
                </a:lnTo>
                <a:lnTo>
                  <a:pt x="232" y="1242"/>
                </a:lnTo>
                <a:lnTo>
                  <a:pt x="224" y="1269"/>
                </a:lnTo>
                <a:lnTo>
                  <a:pt x="220" y="1284"/>
                </a:lnTo>
                <a:lnTo>
                  <a:pt x="217" y="1300"/>
                </a:lnTo>
                <a:lnTo>
                  <a:pt x="215" y="1314"/>
                </a:lnTo>
                <a:lnTo>
                  <a:pt x="215" y="1321"/>
                </a:lnTo>
                <a:lnTo>
                  <a:pt x="217" y="1327"/>
                </a:lnTo>
                <a:lnTo>
                  <a:pt x="217" y="1327"/>
                </a:lnTo>
                <a:lnTo>
                  <a:pt x="219" y="1348"/>
                </a:lnTo>
                <a:lnTo>
                  <a:pt x="224" y="1383"/>
                </a:lnTo>
                <a:lnTo>
                  <a:pt x="231" y="1481"/>
                </a:lnTo>
                <a:lnTo>
                  <a:pt x="238" y="1582"/>
                </a:lnTo>
                <a:lnTo>
                  <a:pt x="241" y="1620"/>
                </a:lnTo>
                <a:lnTo>
                  <a:pt x="241" y="1643"/>
                </a:lnTo>
                <a:lnTo>
                  <a:pt x="241" y="1643"/>
                </a:lnTo>
                <a:lnTo>
                  <a:pt x="239" y="1669"/>
                </a:lnTo>
                <a:lnTo>
                  <a:pt x="241" y="1691"/>
                </a:lnTo>
                <a:lnTo>
                  <a:pt x="241" y="1710"/>
                </a:lnTo>
                <a:lnTo>
                  <a:pt x="241" y="1710"/>
                </a:lnTo>
                <a:lnTo>
                  <a:pt x="236" y="1715"/>
                </a:lnTo>
                <a:lnTo>
                  <a:pt x="232" y="1719"/>
                </a:lnTo>
                <a:lnTo>
                  <a:pt x="231" y="1722"/>
                </a:lnTo>
                <a:lnTo>
                  <a:pt x="231" y="1724"/>
                </a:lnTo>
                <a:lnTo>
                  <a:pt x="231" y="1724"/>
                </a:lnTo>
                <a:lnTo>
                  <a:pt x="235" y="1734"/>
                </a:lnTo>
                <a:lnTo>
                  <a:pt x="241" y="1752"/>
                </a:lnTo>
                <a:lnTo>
                  <a:pt x="245" y="1761"/>
                </a:lnTo>
                <a:lnTo>
                  <a:pt x="250" y="1770"/>
                </a:lnTo>
                <a:lnTo>
                  <a:pt x="255" y="1777"/>
                </a:lnTo>
                <a:lnTo>
                  <a:pt x="260" y="1781"/>
                </a:lnTo>
                <a:lnTo>
                  <a:pt x="260" y="1781"/>
                </a:lnTo>
                <a:lnTo>
                  <a:pt x="264" y="1784"/>
                </a:lnTo>
                <a:lnTo>
                  <a:pt x="269" y="1785"/>
                </a:lnTo>
                <a:lnTo>
                  <a:pt x="274" y="1785"/>
                </a:lnTo>
                <a:lnTo>
                  <a:pt x="279" y="1785"/>
                </a:lnTo>
                <a:lnTo>
                  <a:pt x="286" y="1783"/>
                </a:lnTo>
                <a:lnTo>
                  <a:pt x="288" y="1781"/>
                </a:lnTo>
                <a:lnTo>
                  <a:pt x="288" y="1781"/>
                </a:lnTo>
                <a:lnTo>
                  <a:pt x="291" y="1784"/>
                </a:lnTo>
                <a:lnTo>
                  <a:pt x="297" y="1789"/>
                </a:lnTo>
                <a:lnTo>
                  <a:pt x="300" y="1790"/>
                </a:lnTo>
                <a:lnTo>
                  <a:pt x="303" y="1790"/>
                </a:lnTo>
                <a:lnTo>
                  <a:pt x="306" y="1787"/>
                </a:lnTo>
                <a:lnTo>
                  <a:pt x="307" y="1781"/>
                </a:lnTo>
                <a:lnTo>
                  <a:pt x="307" y="1781"/>
                </a:lnTo>
                <a:lnTo>
                  <a:pt x="307" y="1778"/>
                </a:lnTo>
                <a:lnTo>
                  <a:pt x="307" y="1774"/>
                </a:lnTo>
                <a:lnTo>
                  <a:pt x="305" y="1767"/>
                </a:lnTo>
                <a:lnTo>
                  <a:pt x="300" y="1760"/>
                </a:lnTo>
                <a:lnTo>
                  <a:pt x="296" y="1752"/>
                </a:lnTo>
                <a:lnTo>
                  <a:pt x="291" y="1743"/>
                </a:lnTo>
                <a:lnTo>
                  <a:pt x="286" y="1735"/>
                </a:lnTo>
                <a:lnTo>
                  <a:pt x="284" y="1725"/>
                </a:lnTo>
                <a:lnTo>
                  <a:pt x="284" y="1719"/>
                </a:lnTo>
                <a:lnTo>
                  <a:pt x="284" y="1715"/>
                </a:lnTo>
                <a:lnTo>
                  <a:pt x="284" y="1715"/>
                </a:lnTo>
                <a:lnTo>
                  <a:pt x="284" y="1693"/>
                </a:lnTo>
                <a:lnTo>
                  <a:pt x="281" y="1656"/>
                </a:lnTo>
                <a:lnTo>
                  <a:pt x="274" y="1551"/>
                </a:lnTo>
                <a:lnTo>
                  <a:pt x="270" y="1496"/>
                </a:lnTo>
                <a:lnTo>
                  <a:pt x="268" y="1444"/>
                </a:lnTo>
                <a:lnTo>
                  <a:pt x="267" y="1405"/>
                </a:lnTo>
                <a:lnTo>
                  <a:pt x="268" y="1389"/>
                </a:lnTo>
                <a:lnTo>
                  <a:pt x="269" y="1380"/>
                </a:lnTo>
                <a:lnTo>
                  <a:pt x="269" y="1380"/>
                </a:lnTo>
                <a:lnTo>
                  <a:pt x="278" y="1346"/>
                </a:lnTo>
                <a:lnTo>
                  <a:pt x="286" y="1313"/>
                </a:lnTo>
                <a:lnTo>
                  <a:pt x="291" y="1300"/>
                </a:lnTo>
                <a:lnTo>
                  <a:pt x="296" y="1288"/>
                </a:lnTo>
                <a:lnTo>
                  <a:pt x="299" y="1281"/>
                </a:lnTo>
                <a:lnTo>
                  <a:pt x="301" y="1279"/>
                </a:lnTo>
                <a:lnTo>
                  <a:pt x="303" y="1279"/>
                </a:lnTo>
                <a:lnTo>
                  <a:pt x="303" y="1279"/>
                </a:lnTo>
                <a:lnTo>
                  <a:pt x="305" y="1282"/>
                </a:lnTo>
                <a:lnTo>
                  <a:pt x="307" y="1289"/>
                </a:lnTo>
                <a:lnTo>
                  <a:pt x="313" y="1312"/>
                </a:lnTo>
                <a:lnTo>
                  <a:pt x="322" y="1345"/>
                </a:lnTo>
                <a:lnTo>
                  <a:pt x="330" y="1382"/>
                </a:lnTo>
                <a:lnTo>
                  <a:pt x="345" y="1455"/>
                </a:lnTo>
                <a:lnTo>
                  <a:pt x="349" y="1481"/>
                </a:lnTo>
                <a:lnTo>
                  <a:pt x="350" y="1495"/>
                </a:lnTo>
                <a:lnTo>
                  <a:pt x="350" y="1495"/>
                </a:lnTo>
                <a:lnTo>
                  <a:pt x="348" y="1565"/>
                </a:lnTo>
                <a:lnTo>
                  <a:pt x="346" y="1652"/>
                </a:lnTo>
                <a:lnTo>
                  <a:pt x="346" y="1652"/>
                </a:lnTo>
                <a:lnTo>
                  <a:pt x="345" y="1669"/>
                </a:lnTo>
                <a:lnTo>
                  <a:pt x="343" y="1689"/>
                </a:lnTo>
                <a:lnTo>
                  <a:pt x="336" y="1732"/>
                </a:lnTo>
                <a:lnTo>
                  <a:pt x="327" y="1791"/>
                </a:lnTo>
                <a:lnTo>
                  <a:pt x="327" y="1791"/>
                </a:lnTo>
                <a:lnTo>
                  <a:pt x="325" y="1803"/>
                </a:lnTo>
                <a:lnTo>
                  <a:pt x="325" y="1821"/>
                </a:lnTo>
                <a:lnTo>
                  <a:pt x="325" y="1839"/>
                </a:lnTo>
                <a:lnTo>
                  <a:pt x="327" y="1848"/>
                </a:lnTo>
                <a:lnTo>
                  <a:pt x="327" y="1848"/>
                </a:lnTo>
                <a:lnTo>
                  <a:pt x="328" y="1853"/>
                </a:lnTo>
                <a:lnTo>
                  <a:pt x="329" y="1863"/>
                </a:lnTo>
                <a:lnTo>
                  <a:pt x="331" y="1868"/>
                </a:lnTo>
                <a:lnTo>
                  <a:pt x="335" y="1874"/>
                </a:lnTo>
                <a:lnTo>
                  <a:pt x="340" y="1878"/>
                </a:lnTo>
                <a:lnTo>
                  <a:pt x="346" y="1882"/>
                </a:lnTo>
                <a:lnTo>
                  <a:pt x="346" y="1882"/>
                </a:lnTo>
                <a:lnTo>
                  <a:pt x="353" y="1884"/>
                </a:lnTo>
                <a:lnTo>
                  <a:pt x="359" y="1885"/>
                </a:lnTo>
                <a:lnTo>
                  <a:pt x="365" y="1884"/>
                </a:lnTo>
                <a:lnTo>
                  <a:pt x="370" y="1883"/>
                </a:lnTo>
                <a:lnTo>
                  <a:pt x="377" y="1879"/>
                </a:lnTo>
                <a:lnTo>
                  <a:pt x="379" y="1877"/>
                </a:lnTo>
                <a:lnTo>
                  <a:pt x="379" y="1877"/>
                </a:lnTo>
                <a:lnTo>
                  <a:pt x="384" y="1878"/>
                </a:lnTo>
                <a:lnTo>
                  <a:pt x="395" y="1881"/>
                </a:lnTo>
                <a:lnTo>
                  <a:pt x="401" y="1881"/>
                </a:lnTo>
                <a:lnTo>
                  <a:pt x="405" y="1879"/>
                </a:lnTo>
                <a:lnTo>
                  <a:pt x="410" y="1877"/>
                </a:lnTo>
                <a:lnTo>
                  <a:pt x="411" y="1875"/>
                </a:lnTo>
                <a:lnTo>
                  <a:pt x="413" y="1872"/>
                </a:lnTo>
                <a:lnTo>
                  <a:pt x="413" y="1872"/>
                </a:lnTo>
                <a:lnTo>
                  <a:pt x="413" y="1866"/>
                </a:lnTo>
                <a:lnTo>
                  <a:pt x="411" y="1860"/>
                </a:lnTo>
                <a:lnTo>
                  <a:pt x="408" y="1853"/>
                </a:lnTo>
                <a:lnTo>
                  <a:pt x="404" y="1846"/>
                </a:lnTo>
                <a:lnTo>
                  <a:pt x="395" y="1832"/>
                </a:lnTo>
                <a:lnTo>
                  <a:pt x="391" y="1823"/>
                </a:lnTo>
                <a:lnTo>
                  <a:pt x="389" y="1815"/>
                </a:lnTo>
                <a:lnTo>
                  <a:pt x="389" y="1815"/>
                </a:lnTo>
                <a:lnTo>
                  <a:pt x="388" y="1796"/>
                </a:lnTo>
                <a:lnTo>
                  <a:pt x="386" y="1761"/>
                </a:lnTo>
                <a:lnTo>
                  <a:pt x="388" y="1663"/>
                </a:lnTo>
                <a:lnTo>
                  <a:pt x="390" y="1565"/>
                </a:lnTo>
                <a:lnTo>
                  <a:pt x="391" y="1532"/>
                </a:lnTo>
                <a:lnTo>
                  <a:pt x="392" y="1520"/>
                </a:lnTo>
                <a:lnTo>
                  <a:pt x="393" y="1514"/>
                </a:lnTo>
                <a:lnTo>
                  <a:pt x="393" y="1514"/>
                </a:lnTo>
                <a:lnTo>
                  <a:pt x="396" y="1507"/>
                </a:lnTo>
                <a:lnTo>
                  <a:pt x="399" y="1502"/>
                </a:lnTo>
                <a:lnTo>
                  <a:pt x="408" y="1491"/>
                </a:lnTo>
                <a:lnTo>
                  <a:pt x="410" y="1485"/>
                </a:lnTo>
                <a:lnTo>
                  <a:pt x="414" y="1479"/>
                </a:lnTo>
                <a:lnTo>
                  <a:pt x="416" y="1471"/>
                </a:lnTo>
                <a:lnTo>
                  <a:pt x="417" y="1461"/>
                </a:lnTo>
                <a:lnTo>
                  <a:pt x="417" y="1461"/>
                </a:lnTo>
                <a:lnTo>
                  <a:pt x="417" y="1444"/>
                </a:lnTo>
                <a:lnTo>
                  <a:pt x="416" y="1417"/>
                </a:lnTo>
                <a:lnTo>
                  <a:pt x="414" y="1349"/>
                </a:lnTo>
                <a:lnTo>
                  <a:pt x="411" y="1283"/>
                </a:lnTo>
                <a:lnTo>
                  <a:pt x="411" y="1260"/>
                </a:lnTo>
                <a:lnTo>
                  <a:pt x="411" y="1254"/>
                </a:lnTo>
                <a:lnTo>
                  <a:pt x="413" y="1251"/>
                </a:lnTo>
                <a:lnTo>
                  <a:pt x="413" y="1251"/>
                </a:lnTo>
                <a:lnTo>
                  <a:pt x="414" y="1247"/>
                </a:lnTo>
                <a:lnTo>
                  <a:pt x="416" y="1241"/>
                </a:lnTo>
                <a:lnTo>
                  <a:pt x="417" y="1235"/>
                </a:lnTo>
                <a:lnTo>
                  <a:pt x="420" y="1229"/>
                </a:lnTo>
                <a:lnTo>
                  <a:pt x="423" y="1224"/>
                </a:lnTo>
                <a:lnTo>
                  <a:pt x="426" y="1222"/>
                </a:lnTo>
                <a:lnTo>
                  <a:pt x="429" y="1221"/>
                </a:lnTo>
                <a:lnTo>
                  <a:pt x="432" y="1220"/>
                </a:lnTo>
                <a:lnTo>
                  <a:pt x="437" y="1220"/>
                </a:lnTo>
                <a:lnTo>
                  <a:pt x="441" y="1221"/>
                </a:lnTo>
                <a:lnTo>
                  <a:pt x="446" y="1222"/>
                </a:lnTo>
                <a:lnTo>
                  <a:pt x="446" y="1222"/>
                </a:lnTo>
                <a:lnTo>
                  <a:pt x="458" y="1226"/>
                </a:lnTo>
                <a:lnTo>
                  <a:pt x="469" y="1228"/>
                </a:lnTo>
                <a:lnTo>
                  <a:pt x="490" y="1230"/>
                </a:lnTo>
                <a:lnTo>
                  <a:pt x="507" y="1232"/>
                </a:lnTo>
                <a:lnTo>
                  <a:pt x="513" y="1232"/>
                </a:lnTo>
                <a:lnTo>
                  <a:pt x="513" y="1232"/>
                </a:lnTo>
                <a:lnTo>
                  <a:pt x="514" y="1264"/>
                </a:lnTo>
                <a:lnTo>
                  <a:pt x="515" y="1342"/>
                </a:lnTo>
                <a:lnTo>
                  <a:pt x="515" y="1434"/>
                </a:lnTo>
                <a:lnTo>
                  <a:pt x="515" y="1475"/>
                </a:lnTo>
                <a:lnTo>
                  <a:pt x="513" y="1509"/>
                </a:lnTo>
                <a:lnTo>
                  <a:pt x="513" y="1509"/>
                </a:lnTo>
                <a:lnTo>
                  <a:pt x="512" y="1524"/>
                </a:lnTo>
                <a:lnTo>
                  <a:pt x="512" y="1541"/>
                </a:lnTo>
                <a:lnTo>
                  <a:pt x="513" y="1581"/>
                </a:lnTo>
                <a:lnTo>
                  <a:pt x="517" y="1624"/>
                </a:lnTo>
                <a:lnTo>
                  <a:pt x="520" y="1667"/>
                </a:lnTo>
                <a:lnTo>
                  <a:pt x="526" y="1738"/>
                </a:lnTo>
                <a:lnTo>
                  <a:pt x="527" y="1762"/>
                </a:lnTo>
                <a:lnTo>
                  <a:pt x="527" y="1768"/>
                </a:lnTo>
                <a:lnTo>
                  <a:pt x="527" y="1772"/>
                </a:lnTo>
                <a:lnTo>
                  <a:pt x="527" y="1772"/>
                </a:lnTo>
                <a:lnTo>
                  <a:pt x="526" y="1775"/>
                </a:lnTo>
                <a:lnTo>
                  <a:pt x="524" y="1783"/>
                </a:lnTo>
                <a:lnTo>
                  <a:pt x="521" y="1801"/>
                </a:lnTo>
                <a:lnTo>
                  <a:pt x="518" y="1824"/>
                </a:lnTo>
                <a:lnTo>
                  <a:pt x="518" y="1824"/>
                </a:lnTo>
                <a:lnTo>
                  <a:pt x="518" y="1828"/>
                </a:lnTo>
                <a:lnTo>
                  <a:pt x="519" y="1838"/>
                </a:lnTo>
                <a:lnTo>
                  <a:pt x="521" y="1844"/>
                </a:lnTo>
                <a:lnTo>
                  <a:pt x="525" y="1848"/>
                </a:lnTo>
                <a:lnTo>
                  <a:pt x="530" y="1853"/>
                </a:lnTo>
                <a:lnTo>
                  <a:pt x="537" y="1858"/>
                </a:lnTo>
                <a:lnTo>
                  <a:pt x="537" y="1858"/>
                </a:lnTo>
                <a:lnTo>
                  <a:pt x="545" y="1860"/>
                </a:lnTo>
                <a:lnTo>
                  <a:pt x="554" y="1862"/>
                </a:lnTo>
                <a:lnTo>
                  <a:pt x="562" y="1863"/>
                </a:lnTo>
                <a:lnTo>
                  <a:pt x="569" y="1862"/>
                </a:lnTo>
                <a:lnTo>
                  <a:pt x="580" y="1859"/>
                </a:lnTo>
                <a:lnTo>
                  <a:pt x="585" y="1858"/>
                </a:lnTo>
                <a:lnTo>
                  <a:pt x="585" y="1858"/>
                </a:lnTo>
                <a:lnTo>
                  <a:pt x="588" y="1860"/>
                </a:lnTo>
                <a:lnTo>
                  <a:pt x="595" y="1863"/>
                </a:lnTo>
                <a:lnTo>
                  <a:pt x="599" y="1863"/>
                </a:lnTo>
                <a:lnTo>
                  <a:pt x="603" y="1862"/>
                </a:lnTo>
                <a:lnTo>
                  <a:pt x="604" y="1859"/>
                </a:lnTo>
                <a:lnTo>
                  <a:pt x="604" y="1853"/>
                </a:lnTo>
                <a:lnTo>
                  <a:pt x="604" y="1853"/>
                </a:lnTo>
                <a:lnTo>
                  <a:pt x="603" y="1847"/>
                </a:lnTo>
                <a:lnTo>
                  <a:pt x="600" y="1842"/>
                </a:lnTo>
                <a:lnTo>
                  <a:pt x="594" y="1833"/>
                </a:lnTo>
                <a:lnTo>
                  <a:pt x="591" y="1828"/>
                </a:lnTo>
                <a:lnTo>
                  <a:pt x="587" y="1820"/>
                </a:lnTo>
                <a:lnTo>
                  <a:pt x="583" y="1810"/>
                </a:lnTo>
                <a:lnTo>
                  <a:pt x="580" y="1796"/>
                </a:lnTo>
                <a:lnTo>
                  <a:pt x="580" y="1796"/>
                </a:lnTo>
                <a:lnTo>
                  <a:pt x="576" y="1774"/>
                </a:lnTo>
                <a:lnTo>
                  <a:pt x="573" y="1742"/>
                </a:lnTo>
                <a:lnTo>
                  <a:pt x="570" y="1705"/>
                </a:lnTo>
                <a:lnTo>
                  <a:pt x="568" y="1663"/>
                </a:lnTo>
                <a:lnTo>
                  <a:pt x="566" y="1581"/>
                </a:lnTo>
                <a:lnTo>
                  <a:pt x="564" y="1546"/>
                </a:lnTo>
                <a:lnTo>
                  <a:pt x="566" y="1518"/>
                </a:lnTo>
                <a:lnTo>
                  <a:pt x="566" y="1518"/>
                </a:lnTo>
                <a:lnTo>
                  <a:pt x="567" y="1505"/>
                </a:lnTo>
                <a:lnTo>
                  <a:pt x="569" y="1489"/>
                </a:lnTo>
                <a:lnTo>
                  <a:pt x="579" y="1448"/>
                </a:lnTo>
                <a:lnTo>
                  <a:pt x="591" y="1399"/>
                </a:lnTo>
                <a:lnTo>
                  <a:pt x="605" y="1348"/>
                </a:lnTo>
                <a:lnTo>
                  <a:pt x="631" y="1253"/>
                </a:lnTo>
                <a:lnTo>
                  <a:pt x="647" y="1203"/>
                </a:lnTo>
                <a:lnTo>
                  <a:pt x="647" y="1203"/>
                </a:lnTo>
                <a:lnTo>
                  <a:pt x="654" y="1179"/>
                </a:lnTo>
                <a:lnTo>
                  <a:pt x="662" y="1147"/>
                </a:lnTo>
                <a:lnTo>
                  <a:pt x="672" y="1118"/>
                </a:lnTo>
                <a:lnTo>
                  <a:pt x="676" y="1108"/>
                </a:lnTo>
                <a:lnTo>
                  <a:pt x="678" y="1105"/>
                </a:lnTo>
                <a:lnTo>
                  <a:pt x="680" y="1103"/>
                </a:lnTo>
                <a:lnTo>
                  <a:pt x="680" y="1103"/>
                </a:lnTo>
                <a:lnTo>
                  <a:pt x="685" y="1097"/>
                </a:lnTo>
                <a:lnTo>
                  <a:pt x="692" y="1087"/>
                </a:lnTo>
                <a:lnTo>
                  <a:pt x="699" y="1073"/>
                </a:lnTo>
                <a:lnTo>
                  <a:pt x="708" y="1057"/>
                </a:lnTo>
                <a:lnTo>
                  <a:pt x="715" y="1039"/>
                </a:lnTo>
                <a:lnTo>
                  <a:pt x="722" y="1021"/>
                </a:lnTo>
                <a:lnTo>
                  <a:pt x="726" y="1003"/>
                </a:lnTo>
                <a:lnTo>
                  <a:pt x="728" y="988"/>
                </a:lnTo>
                <a:lnTo>
                  <a:pt x="728" y="988"/>
                </a:lnTo>
                <a:lnTo>
                  <a:pt x="727" y="914"/>
                </a:lnTo>
                <a:lnTo>
                  <a:pt x="724" y="789"/>
                </a:lnTo>
                <a:lnTo>
                  <a:pt x="719" y="596"/>
                </a:lnTo>
                <a:lnTo>
                  <a:pt x="719" y="596"/>
                </a:lnTo>
                <a:lnTo>
                  <a:pt x="719" y="579"/>
                </a:lnTo>
                <a:lnTo>
                  <a:pt x="721" y="556"/>
                </a:lnTo>
                <a:lnTo>
                  <a:pt x="728" y="500"/>
                </a:lnTo>
                <a:lnTo>
                  <a:pt x="738" y="428"/>
                </a:lnTo>
                <a:lnTo>
                  <a:pt x="738" y="428"/>
                </a:lnTo>
                <a:lnTo>
                  <a:pt x="736" y="410"/>
                </a:lnTo>
                <a:lnTo>
                  <a:pt x="736" y="395"/>
                </a:lnTo>
                <a:lnTo>
                  <a:pt x="738" y="381"/>
                </a:lnTo>
                <a:lnTo>
                  <a:pt x="738" y="381"/>
                </a:lnTo>
                <a:lnTo>
                  <a:pt x="742" y="357"/>
                </a:lnTo>
                <a:lnTo>
                  <a:pt x="742" y="343"/>
                </a:lnTo>
                <a:lnTo>
                  <a:pt x="742" y="328"/>
                </a:lnTo>
                <a:lnTo>
                  <a:pt x="742" y="328"/>
                </a:lnTo>
                <a:lnTo>
                  <a:pt x="741" y="323"/>
                </a:lnTo>
                <a:lnTo>
                  <a:pt x="739" y="318"/>
                </a:lnTo>
                <a:lnTo>
                  <a:pt x="730" y="306"/>
                </a:lnTo>
                <a:lnTo>
                  <a:pt x="719" y="294"/>
                </a:lnTo>
                <a:lnTo>
                  <a:pt x="707" y="281"/>
                </a:lnTo>
                <a:lnTo>
                  <a:pt x="681" y="260"/>
                </a:lnTo>
                <a:lnTo>
                  <a:pt x="671" y="251"/>
                </a:lnTo>
                <a:lnTo>
                  <a:pt x="671" y="251"/>
                </a:lnTo>
                <a:lnTo>
                  <a:pt x="681" y="199"/>
                </a:lnTo>
                <a:lnTo>
                  <a:pt x="690" y="152"/>
                </a:lnTo>
                <a:lnTo>
                  <a:pt x="692" y="129"/>
                </a:lnTo>
                <a:lnTo>
                  <a:pt x="695" y="108"/>
                </a:lnTo>
                <a:lnTo>
                  <a:pt x="695" y="108"/>
                </a:lnTo>
                <a:lnTo>
                  <a:pt x="695" y="98"/>
                </a:lnTo>
                <a:lnTo>
                  <a:pt x="693" y="89"/>
                </a:lnTo>
                <a:lnTo>
                  <a:pt x="691" y="79"/>
                </a:lnTo>
                <a:lnTo>
                  <a:pt x="689" y="70"/>
                </a:lnTo>
                <a:lnTo>
                  <a:pt x="681" y="53"/>
                </a:lnTo>
                <a:lnTo>
                  <a:pt x="672" y="37"/>
                </a:lnTo>
                <a:lnTo>
                  <a:pt x="662" y="25"/>
                </a:lnTo>
                <a:lnTo>
                  <a:pt x="655" y="16"/>
                </a:lnTo>
                <a:lnTo>
                  <a:pt x="647" y="8"/>
                </a:lnTo>
                <a:lnTo>
                  <a:pt x="647" y="8"/>
                </a:lnTo>
                <a:lnTo>
                  <a:pt x="644" y="5"/>
                </a:lnTo>
                <a:lnTo>
                  <a:pt x="636" y="2"/>
                </a:lnTo>
                <a:lnTo>
                  <a:pt x="632" y="0"/>
                </a:lnTo>
                <a:lnTo>
                  <a:pt x="628" y="0"/>
                </a:lnTo>
                <a:lnTo>
                  <a:pt x="623" y="0"/>
                </a:lnTo>
                <a:lnTo>
                  <a:pt x="618" y="3"/>
                </a:lnTo>
                <a:lnTo>
                  <a:pt x="618" y="3"/>
                </a:lnTo>
                <a:lnTo>
                  <a:pt x="616" y="6"/>
                </a:lnTo>
                <a:lnTo>
                  <a:pt x="615" y="10"/>
                </a:lnTo>
                <a:lnTo>
                  <a:pt x="616" y="15"/>
                </a:lnTo>
                <a:lnTo>
                  <a:pt x="618" y="21"/>
                </a:lnTo>
                <a:lnTo>
                  <a:pt x="623" y="34"/>
                </a:lnTo>
                <a:lnTo>
                  <a:pt x="627" y="42"/>
                </a:lnTo>
                <a:lnTo>
                  <a:pt x="628" y="51"/>
                </a:lnTo>
                <a:lnTo>
                  <a:pt x="628" y="51"/>
                </a:lnTo>
                <a:lnTo>
                  <a:pt x="629" y="60"/>
                </a:lnTo>
                <a:lnTo>
                  <a:pt x="632" y="70"/>
                </a:lnTo>
                <a:lnTo>
                  <a:pt x="638" y="89"/>
                </a:lnTo>
                <a:lnTo>
                  <a:pt x="640" y="98"/>
                </a:lnTo>
                <a:lnTo>
                  <a:pt x="641" y="107"/>
                </a:lnTo>
                <a:lnTo>
                  <a:pt x="640" y="113"/>
                </a:lnTo>
                <a:lnTo>
                  <a:pt x="638" y="115"/>
                </a:lnTo>
                <a:lnTo>
                  <a:pt x="637" y="118"/>
                </a:lnTo>
                <a:lnTo>
                  <a:pt x="637" y="118"/>
                </a:lnTo>
                <a:lnTo>
                  <a:pt x="635" y="119"/>
                </a:lnTo>
                <a:lnTo>
                  <a:pt x="632" y="119"/>
                </a:lnTo>
                <a:lnTo>
                  <a:pt x="630" y="118"/>
                </a:lnTo>
                <a:lnTo>
                  <a:pt x="627" y="115"/>
                </a:lnTo>
                <a:lnTo>
                  <a:pt x="619" y="109"/>
                </a:lnTo>
                <a:lnTo>
                  <a:pt x="613" y="102"/>
                </a:lnTo>
                <a:lnTo>
                  <a:pt x="605" y="94"/>
                </a:lnTo>
                <a:lnTo>
                  <a:pt x="598" y="86"/>
                </a:lnTo>
                <a:lnTo>
                  <a:pt x="591" y="80"/>
                </a:lnTo>
                <a:lnTo>
                  <a:pt x="588" y="79"/>
                </a:lnTo>
                <a:lnTo>
                  <a:pt x="585" y="79"/>
                </a:lnTo>
                <a:lnTo>
                  <a:pt x="585" y="79"/>
                </a:lnTo>
                <a:lnTo>
                  <a:pt x="579" y="80"/>
                </a:lnTo>
                <a:lnTo>
                  <a:pt x="575" y="84"/>
                </a:lnTo>
                <a:lnTo>
                  <a:pt x="570" y="88"/>
                </a:lnTo>
                <a:lnTo>
                  <a:pt x="568" y="92"/>
                </a:lnTo>
                <a:lnTo>
                  <a:pt x="566" y="98"/>
                </a:lnTo>
                <a:lnTo>
                  <a:pt x="564" y="106"/>
                </a:lnTo>
                <a:lnTo>
                  <a:pt x="564" y="112"/>
                </a:lnTo>
                <a:lnTo>
                  <a:pt x="566" y="118"/>
                </a:lnTo>
                <a:lnTo>
                  <a:pt x="566" y="118"/>
                </a:lnTo>
                <a:lnTo>
                  <a:pt x="567" y="121"/>
                </a:lnTo>
                <a:lnTo>
                  <a:pt x="569" y="125"/>
                </a:lnTo>
                <a:lnTo>
                  <a:pt x="576" y="134"/>
                </a:lnTo>
                <a:lnTo>
                  <a:pt x="587" y="146"/>
                </a:lnTo>
                <a:lnTo>
                  <a:pt x="598" y="157"/>
                </a:lnTo>
                <a:lnTo>
                  <a:pt x="618" y="176"/>
                </a:lnTo>
                <a:lnTo>
                  <a:pt x="628" y="184"/>
                </a:lnTo>
                <a:lnTo>
                  <a:pt x="628" y="184"/>
                </a:lnTo>
                <a:lnTo>
                  <a:pt x="617" y="222"/>
                </a:lnTo>
                <a:lnTo>
                  <a:pt x="607" y="250"/>
                </a:lnTo>
                <a:lnTo>
                  <a:pt x="603" y="260"/>
                </a:lnTo>
                <a:lnTo>
                  <a:pt x="599" y="266"/>
                </a:lnTo>
                <a:lnTo>
                  <a:pt x="599" y="266"/>
                </a:lnTo>
                <a:lnTo>
                  <a:pt x="594" y="268"/>
                </a:lnTo>
                <a:lnTo>
                  <a:pt x="586" y="269"/>
                </a:lnTo>
                <a:lnTo>
                  <a:pt x="575" y="269"/>
                </a:lnTo>
                <a:lnTo>
                  <a:pt x="563" y="269"/>
                </a:lnTo>
                <a:lnTo>
                  <a:pt x="538" y="267"/>
                </a:lnTo>
                <a:lnTo>
                  <a:pt x="518" y="266"/>
                </a:lnTo>
                <a:lnTo>
                  <a:pt x="518" y="266"/>
                </a:lnTo>
                <a:lnTo>
                  <a:pt x="477" y="263"/>
                </a:lnTo>
                <a:lnTo>
                  <a:pt x="460" y="262"/>
                </a:lnTo>
                <a:lnTo>
                  <a:pt x="451" y="261"/>
                </a:lnTo>
                <a:lnTo>
                  <a:pt x="451" y="261"/>
                </a:lnTo>
                <a:lnTo>
                  <a:pt x="447" y="257"/>
                </a:lnTo>
                <a:lnTo>
                  <a:pt x="439" y="249"/>
                </a:lnTo>
                <a:lnTo>
                  <a:pt x="416" y="225"/>
                </a:lnTo>
                <a:lnTo>
                  <a:pt x="391" y="200"/>
                </a:lnTo>
                <a:lnTo>
                  <a:pt x="382" y="190"/>
                </a:lnTo>
                <a:lnTo>
                  <a:pt x="374" y="184"/>
                </a:lnTo>
                <a:lnTo>
                  <a:pt x="374" y="184"/>
                </a:lnTo>
                <a:lnTo>
                  <a:pt x="365" y="178"/>
                </a:lnTo>
                <a:lnTo>
                  <a:pt x="358" y="174"/>
                </a:lnTo>
                <a:lnTo>
                  <a:pt x="354" y="173"/>
                </a:lnTo>
                <a:lnTo>
                  <a:pt x="352" y="174"/>
                </a:lnTo>
                <a:lnTo>
                  <a:pt x="350" y="175"/>
                </a:lnTo>
                <a:lnTo>
                  <a:pt x="350" y="180"/>
                </a:lnTo>
                <a:lnTo>
                  <a:pt x="350" y="180"/>
                </a:lnTo>
                <a:lnTo>
                  <a:pt x="353" y="188"/>
                </a:lnTo>
                <a:lnTo>
                  <a:pt x="359" y="199"/>
                </a:lnTo>
                <a:lnTo>
                  <a:pt x="374" y="228"/>
                </a:lnTo>
                <a:lnTo>
                  <a:pt x="398" y="266"/>
                </a:lnTo>
                <a:lnTo>
                  <a:pt x="398" y="266"/>
                </a:lnTo>
                <a:lnTo>
                  <a:pt x="388" y="267"/>
                </a:lnTo>
                <a:lnTo>
                  <a:pt x="360" y="266"/>
                </a:lnTo>
                <a:lnTo>
                  <a:pt x="342" y="265"/>
                </a:lnTo>
                <a:lnTo>
                  <a:pt x="325" y="262"/>
                </a:lnTo>
                <a:lnTo>
                  <a:pt x="309" y="257"/>
                </a:lnTo>
                <a:lnTo>
                  <a:pt x="300" y="255"/>
                </a:lnTo>
                <a:lnTo>
                  <a:pt x="293" y="251"/>
                </a:lnTo>
                <a:lnTo>
                  <a:pt x="293" y="251"/>
                </a:lnTo>
                <a:lnTo>
                  <a:pt x="281" y="245"/>
                </a:lnTo>
                <a:lnTo>
                  <a:pt x="272" y="241"/>
                </a:lnTo>
                <a:lnTo>
                  <a:pt x="257" y="236"/>
                </a:lnTo>
                <a:lnTo>
                  <a:pt x="251" y="233"/>
                </a:lnTo>
                <a:lnTo>
                  <a:pt x="245" y="229"/>
                </a:lnTo>
                <a:lnTo>
                  <a:pt x="238" y="223"/>
                </a:lnTo>
                <a:lnTo>
                  <a:pt x="231" y="213"/>
                </a:lnTo>
                <a:lnTo>
                  <a:pt x="231" y="213"/>
                </a:lnTo>
                <a:lnTo>
                  <a:pt x="209" y="182"/>
                </a:lnTo>
                <a:lnTo>
                  <a:pt x="182" y="143"/>
                </a:lnTo>
                <a:lnTo>
                  <a:pt x="168" y="124"/>
                </a:lnTo>
                <a:lnTo>
                  <a:pt x="155" y="109"/>
                </a:lnTo>
                <a:lnTo>
                  <a:pt x="149" y="104"/>
                </a:lnTo>
                <a:lnTo>
                  <a:pt x="144" y="101"/>
                </a:lnTo>
                <a:lnTo>
                  <a:pt x="139" y="98"/>
                </a:lnTo>
                <a:lnTo>
                  <a:pt x="135" y="98"/>
                </a:lnTo>
                <a:lnTo>
                  <a:pt x="135" y="98"/>
                </a:lnTo>
                <a:lnTo>
                  <a:pt x="133" y="101"/>
                </a:lnTo>
                <a:lnTo>
                  <a:pt x="133" y="104"/>
                </a:lnTo>
                <a:lnTo>
                  <a:pt x="133" y="109"/>
                </a:lnTo>
                <a:lnTo>
                  <a:pt x="135" y="116"/>
                </a:lnTo>
                <a:lnTo>
                  <a:pt x="144" y="132"/>
                </a:lnTo>
                <a:lnTo>
                  <a:pt x="153" y="149"/>
                </a:lnTo>
                <a:lnTo>
                  <a:pt x="177" y="184"/>
                </a:lnTo>
                <a:lnTo>
                  <a:pt x="193" y="208"/>
                </a:lnTo>
                <a:lnTo>
                  <a:pt x="193" y="208"/>
                </a:lnTo>
                <a:lnTo>
                  <a:pt x="201" y="222"/>
                </a:lnTo>
                <a:lnTo>
                  <a:pt x="208" y="232"/>
                </a:lnTo>
                <a:lnTo>
                  <a:pt x="217" y="242"/>
                </a:lnTo>
                <a:lnTo>
                  <a:pt x="217" y="242"/>
                </a:lnTo>
                <a:lnTo>
                  <a:pt x="212" y="242"/>
                </a:lnTo>
                <a:lnTo>
                  <a:pt x="204" y="241"/>
                </a:lnTo>
                <a:lnTo>
                  <a:pt x="199" y="242"/>
                </a:lnTo>
                <a:lnTo>
                  <a:pt x="195" y="244"/>
                </a:lnTo>
                <a:lnTo>
                  <a:pt x="193" y="247"/>
                </a:lnTo>
                <a:lnTo>
                  <a:pt x="193" y="251"/>
                </a:lnTo>
                <a:lnTo>
                  <a:pt x="193" y="251"/>
                </a:lnTo>
                <a:lnTo>
                  <a:pt x="195" y="256"/>
                </a:lnTo>
                <a:lnTo>
                  <a:pt x="199" y="262"/>
                </a:lnTo>
                <a:lnTo>
                  <a:pt x="205" y="267"/>
                </a:lnTo>
                <a:lnTo>
                  <a:pt x="212" y="272"/>
                </a:lnTo>
                <a:lnTo>
                  <a:pt x="227" y="281"/>
                </a:lnTo>
                <a:lnTo>
                  <a:pt x="245" y="290"/>
                </a:lnTo>
                <a:lnTo>
                  <a:pt x="245" y="290"/>
                </a:lnTo>
                <a:lnTo>
                  <a:pt x="260" y="294"/>
                </a:lnTo>
                <a:lnTo>
                  <a:pt x="270" y="297"/>
                </a:lnTo>
                <a:lnTo>
                  <a:pt x="284" y="298"/>
                </a:lnTo>
                <a:lnTo>
                  <a:pt x="303" y="304"/>
                </a:lnTo>
                <a:lnTo>
                  <a:pt x="303" y="304"/>
                </a:lnTo>
                <a:lnTo>
                  <a:pt x="333" y="312"/>
                </a:lnTo>
                <a:lnTo>
                  <a:pt x="366" y="320"/>
                </a:lnTo>
                <a:lnTo>
                  <a:pt x="403" y="328"/>
                </a:lnTo>
                <a:lnTo>
                  <a:pt x="441" y="337"/>
                </a:lnTo>
                <a:lnTo>
                  <a:pt x="441" y="337"/>
                </a:lnTo>
                <a:lnTo>
                  <a:pt x="457" y="346"/>
                </a:lnTo>
                <a:lnTo>
                  <a:pt x="468" y="353"/>
                </a:lnTo>
                <a:lnTo>
                  <a:pt x="472" y="358"/>
                </a:lnTo>
                <a:lnTo>
                  <a:pt x="475" y="361"/>
                </a:lnTo>
                <a:lnTo>
                  <a:pt x="475" y="361"/>
                </a:lnTo>
                <a:lnTo>
                  <a:pt x="477" y="367"/>
                </a:lnTo>
                <a:lnTo>
                  <a:pt x="480" y="372"/>
                </a:lnTo>
                <a:lnTo>
                  <a:pt x="480" y="376"/>
                </a:lnTo>
                <a:lnTo>
                  <a:pt x="480" y="376"/>
                </a:lnTo>
                <a:lnTo>
                  <a:pt x="472" y="381"/>
                </a:lnTo>
                <a:lnTo>
                  <a:pt x="466" y="383"/>
                </a:lnTo>
                <a:lnTo>
                  <a:pt x="460" y="385"/>
                </a:lnTo>
                <a:lnTo>
                  <a:pt x="460" y="385"/>
                </a:lnTo>
                <a:lnTo>
                  <a:pt x="458" y="386"/>
                </a:lnTo>
                <a:lnTo>
                  <a:pt x="457" y="388"/>
                </a:lnTo>
                <a:lnTo>
                  <a:pt x="457" y="390"/>
                </a:lnTo>
                <a:lnTo>
                  <a:pt x="454" y="392"/>
                </a:lnTo>
                <a:lnTo>
                  <a:pt x="453" y="394"/>
                </a:lnTo>
                <a:lnTo>
                  <a:pt x="451" y="395"/>
                </a:lnTo>
                <a:lnTo>
                  <a:pt x="451" y="395"/>
                </a:lnTo>
                <a:lnTo>
                  <a:pt x="442" y="396"/>
                </a:lnTo>
                <a:lnTo>
                  <a:pt x="432" y="395"/>
                </a:lnTo>
                <a:lnTo>
                  <a:pt x="419" y="394"/>
                </a:lnTo>
                <a:lnTo>
                  <a:pt x="413" y="392"/>
                </a:lnTo>
                <a:lnTo>
                  <a:pt x="408" y="390"/>
                </a:lnTo>
                <a:lnTo>
                  <a:pt x="408" y="390"/>
                </a:lnTo>
                <a:lnTo>
                  <a:pt x="401" y="388"/>
                </a:lnTo>
                <a:lnTo>
                  <a:pt x="389" y="384"/>
                </a:lnTo>
                <a:lnTo>
                  <a:pt x="374" y="382"/>
                </a:lnTo>
                <a:lnTo>
                  <a:pt x="356" y="381"/>
                </a:lnTo>
                <a:lnTo>
                  <a:pt x="337" y="379"/>
                </a:lnTo>
                <a:lnTo>
                  <a:pt x="317" y="381"/>
                </a:lnTo>
                <a:lnTo>
                  <a:pt x="298" y="384"/>
                </a:lnTo>
                <a:lnTo>
                  <a:pt x="288" y="386"/>
                </a:lnTo>
                <a:lnTo>
                  <a:pt x="279" y="390"/>
                </a:lnTo>
                <a:lnTo>
                  <a:pt x="279" y="390"/>
                </a:lnTo>
                <a:lnTo>
                  <a:pt x="272" y="395"/>
                </a:lnTo>
                <a:lnTo>
                  <a:pt x="269" y="397"/>
                </a:lnTo>
                <a:lnTo>
                  <a:pt x="268" y="400"/>
                </a:lnTo>
                <a:lnTo>
                  <a:pt x="268" y="403"/>
                </a:lnTo>
                <a:lnTo>
                  <a:pt x="268" y="406"/>
                </a:lnTo>
                <a:lnTo>
                  <a:pt x="269" y="413"/>
                </a:lnTo>
                <a:lnTo>
                  <a:pt x="274" y="420"/>
                </a:lnTo>
                <a:lnTo>
                  <a:pt x="280" y="427"/>
                </a:lnTo>
                <a:lnTo>
                  <a:pt x="288" y="434"/>
                </a:lnTo>
                <a:lnTo>
                  <a:pt x="298" y="441"/>
                </a:lnTo>
                <a:lnTo>
                  <a:pt x="317" y="455"/>
                </a:lnTo>
                <a:lnTo>
                  <a:pt x="336" y="467"/>
                </a:lnTo>
                <a:lnTo>
                  <a:pt x="352" y="474"/>
                </a:lnTo>
                <a:lnTo>
                  <a:pt x="356" y="476"/>
                </a:lnTo>
                <a:lnTo>
                  <a:pt x="360" y="476"/>
                </a:lnTo>
                <a:lnTo>
                  <a:pt x="360" y="476"/>
                </a:lnTo>
                <a:lnTo>
                  <a:pt x="417" y="467"/>
                </a:lnTo>
                <a:lnTo>
                  <a:pt x="417" y="467"/>
                </a:lnTo>
                <a:lnTo>
                  <a:pt x="441" y="476"/>
                </a:lnTo>
                <a:lnTo>
                  <a:pt x="441" y="476"/>
                </a:lnTo>
                <a:lnTo>
                  <a:pt x="462" y="485"/>
                </a:lnTo>
                <a:lnTo>
                  <a:pt x="469" y="486"/>
                </a:lnTo>
                <a:lnTo>
                  <a:pt x="475" y="486"/>
                </a:lnTo>
                <a:lnTo>
                  <a:pt x="475" y="486"/>
                </a:lnTo>
                <a:lnTo>
                  <a:pt x="483" y="487"/>
                </a:lnTo>
                <a:lnTo>
                  <a:pt x="495" y="490"/>
                </a:lnTo>
                <a:lnTo>
                  <a:pt x="508" y="495"/>
                </a:lnTo>
                <a:lnTo>
                  <a:pt x="527" y="52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9">
            <a:extLst>
              <a:ext uri="{FF2B5EF4-FFF2-40B4-BE49-F238E27FC236}">
                <a16:creationId xmlns:a16="http://schemas.microsoft.com/office/drawing/2014/main" id="{4A9CC9B1-5A13-4A8C-9433-A2E6F12F3D46}"/>
              </a:ext>
            </a:extLst>
          </p:cNvPr>
          <p:cNvSpPr>
            <a:spLocks noEditPoints="1"/>
          </p:cNvSpPr>
          <p:nvPr/>
        </p:nvSpPr>
        <p:spPr bwMode="auto">
          <a:xfrm>
            <a:off x="426371" y="3065961"/>
            <a:ext cx="1617596" cy="1305850"/>
          </a:xfrm>
          <a:custGeom>
            <a:avLst/>
            <a:gdLst>
              <a:gd name="T0" fmla="*/ 1013 w 1209"/>
              <a:gd name="T1" fmla="*/ 335 h 976"/>
              <a:gd name="T2" fmla="*/ 790 w 1209"/>
              <a:gd name="T3" fmla="*/ 107 h 976"/>
              <a:gd name="T4" fmla="*/ 634 w 1209"/>
              <a:gd name="T5" fmla="*/ 40 h 976"/>
              <a:gd name="T6" fmla="*/ 281 w 1209"/>
              <a:gd name="T7" fmla="*/ 2 h 976"/>
              <a:gd name="T8" fmla="*/ 117 w 1209"/>
              <a:gd name="T9" fmla="*/ 61 h 976"/>
              <a:gd name="T10" fmla="*/ 0 w 1209"/>
              <a:gd name="T11" fmla="*/ 263 h 976"/>
              <a:gd name="T12" fmla="*/ 49 w 1209"/>
              <a:gd name="T13" fmla="*/ 376 h 976"/>
              <a:gd name="T14" fmla="*/ 93 w 1209"/>
              <a:gd name="T15" fmla="*/ 475 h 976"/>
              <a:gd name="T16" fmla="*/ 19 w 1209"/>
              <a:gd name="T17" fmla="*/ 612 h 976"/>
              <a:gd name="T18" fmla="*/ 51 w 1209"/>
              <a:gd name="T19" fmla="*/ 775 h 976"/>
              <a:gd name="T20" fmla="*/ 122 w 1209"/>
              <a:gd name="T21" fmla="*/ 959 h 976"/>
              <a:gd name="T22" fmla="*/ 192 w 1209"/>
              <a:gd name="T23" fmla="*/ 958 h 976"/>
              <a:gd name="T24" fmla="*/ 152 w 1209"/>
              <a:gd name="T25" fmla="*/ 926 h 976"/>
              <a:gd name="T26" fmla="*/ 104 w 1209"/>
              <a:gd name="T27" fmla="*/ 776 h 976"/>
              <a:gd name="T28" fmla="*/ 147 w 1209"/>
              <a:gd name="T29" fmla="*/ 571 h 976"/>
              <a:gd name="T30" fmla="*/ 278 w 1209"/>
              <a:gd name="T31" fmla="*/ 407 h 976"/>
              <a:gd name="T32" fmla="*/ 314 w 1209"/>
              <a:gd name="T33" fmla="*/ 409 h 976"/>
              <a:gd name="T34" fmla="*/ 355 w 1209"/>
              <a:gd name="T35" fmla="*/ 415 h 976"/>
              <a:gd name="T36" fmla="*/ 357 w 1209"/>
              <a:gd name="T37" fmla="*/ 569 h 976"/>
              <a:gd name="T38" fmla="*/ 503 w 1209"/>
              <a:gd name="T39" fmla="*/ 639 h 976"/>
              <a:gd name="T40" fmla="*/ 638 w 1209"/>
              <a:gd name="T41" fmla="*/ 786 h 976"/>
              <a:gd name="T42" fmla="*/ 665 w 1209"/>
              <a:gd name="T43" fmla="*/ 877 h 976"/>
              <a:gd name="T44" fmla="*/ 681 w 1209"/>
              <a:gd name="T45" fmla="*/ 903 h 976"/>
              <a:gd name="T46" fmla="*/ 745 w 1209"/>
              <a:gd name="T47" fmla="*/ 916 h 976"/>
              <a:gd name="T48" fmla="*/ 712 w 1209"/>
              <a:gd name="T49" fmla="*/ 874 h 976"/>
              <a:gd name="T50" fmla="*/ 695 w 1209"/>
              <a:gd name="T51" fmla="*/ 713 h 976"/>
              <a:gd name="T52" fmla="*/ 704 w 1209"/>
              <a:gd name="T53" fmla="*/ 777 h 976"/>
              <a:gd name="T54" fmla="*/ 728 w 1209"/>
              <a:gd name="T55" fmla="*/ 806 h 976"/>
              <a:gd name="T56" fmla="*/ 775 w 1209"/>
              <a:gd name="T57" fmla="*/ 811 h 976"/>
              <a:gd name="T58" fmla="*/ 753 w 1209"/>
              <a:gd name="T59" fmla="*/ 777 h 976"/>
              <a:gd name="T60" fmla="*/ 763 w 1209"/>
              <a:gd name="T61" fmla="*/ 738 h 976"/>
              <a:gd name="T62" fmla="*/ 809 w 1209"/>
              <a:gd name="T63" fmla="*/ 727 h 976"/>
              <a:gd name="T64" fmla="*/ 726 w 1209"/>
              <a:gd name="T65" fmla="*/ 671 h 976"/>
              <a:gd name="T66" fmla="*/ 702 w 1209"/>
              <a:gd name="T67" fmla="*/ 436 h 976"/>
              <a:gd name="T68" fmla="*/ 776 w 1209"/>
              <a:gd name="T69" fmla="*/ 381 h 976"/>
              <a:gd name="T70" fmla="*/ 873 w 1209"/>
              <a:gd name="T71" fmla="*/ 404 h 976"/>
              <a:gd name="T72" fmla="*/ 932 w 1209"/>
              <a:gd name="T73" fmla="*/ 512 h 976"/>
              <a:gd name="T74" fmla="*/ 953 w 1209"/>
              <a:gd name="T75" fmla="*/ 664 h 976"/>
              <a:gd name="T76" fmla="*/ 970 w 1209"/>
              <a:gd name="T77" fmla="*/ 750 h 976"/>
              <a:gd name="T78" fmla="*/ 1013 w 1209"/>
              <a:gd name="T79" fmla="*/ 765 h 976"/>
              <a:gd name="T80" fmla="*/ 1037 w 1209"/>
              <a:gd name="T81" fmla="*/ 666 h 976"/>
              <a:gd name="T82" fmla="*/ 1092 w 1209"/>
              <a:gd name="T83" fmla="*/ 581 h 976"/>
              <a:gd name="T84" fmla="*/ 1096 w 1209"/>
              <a:gd name="T85" fmla="*/ 538 h 976"/>
              <a:gd name="T86" fmla="*/ 1124 w 1209"/>
              <a:gd name="T87" fmla="*/ 513 h 976"/>
              <a:gd name="T88" fmla="*/ 1190 w 1209"/>
              <a:gd name="T89" fmla="*/ 481 h 976"/>
              <a:gd name="T90" fmla="*/ 1201 w 1209"/>
              <a:gd name="T91" fmla="*/ 453 h 976"/>
              <a:gd name="T92" fmla="*/ 1165 w 1209"/>
              <a:gd name="T93" fmla="*/ 439 h 976"/>
              <a:gd name="T94" fmla="*/ 1204 w 1209"/>
              <a:gd name="T95" fmla="*/ 370 h 976"/>
              <a:gd name="T96" fmla="*/ 1160 w 1209"/>
              <a:gd name="T97" fmla="*/ 403 h 976"/>
              <a:gd name="T98" fmla="*/ 1091 w 1209"/>
              <a:gd name="T99" fmla="*/ 471 h 976"/>
              <a:gd name="T100" fmla="*/ 1167 w 1209"/>
              <a:gd name="T101" fmla="*/ 349 h 976"/>
              <a:gd name="T102" fmla="*/ 1139 w 1209"/>
              <a:gd name="T103" fmla="*/ 357 h 976"/>
              <a:gd name="T104" fmla="*/ 1068 w 1209"/>
              <a:gd name="T105" fmla="*/ 415 h 976"/>
              <a:gd name="T106" fmla="*/ 526 w 1209"/>
              <a:gd name="T107" fmla="*/ 410 h 976"/>
              <a:gd name="T108" fmla="*/ 592 w 1209"/>
              <a:gd name="T109" fmla="*/ 428 h 976"/>
              <a:gd name="T110" fmla="*/ 613 w 1209"/>
              <a:gd name="T111" fmla="*/ 583 h 976"/>
              <a:gd name="T112" fmla="*/ 600 w 1209"/>
              <a:gd name="T113" fmla="*/ 620 h 976"/>
              <a:gd name="T114" fmla="*/ 468 w 1209"/>
              <a:gd name="T115" fmla="*/ 538 h 976"/>
              <a:gd name="T116" fmla="*/ 688 w 1209"/>
              <a:gd name="T117" fmla="*/ 652 h 9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209" h="976">
                <a:moveTo>
                  <a:pt x="1037" y="415"/>
                </a:moveTo>
                <a:lnTo>
                  <a:pt x="1037" y="415"/>
                </a:lnTo>
                <a:lnTo>
                  <a:pt x="1038" y="413"/>
                </a:lnTo>
                <a:lnTo>
                  <a:pt x="1038" y="407"/>
                </a:lnTo>
                <a:lnTo>
                  <a:pt x="1038" y="397"/>
                </a:lnTo>
                <a:lnTo>
                  <a:pt x="1036" y="384"/>
                </a:lnTo>
                <a:lnTo>
                  <a:pt x="1030" y="367"/>
                </a:lnTo>
                <a:lnTo>
                  <a:pt x="1025" y="357"/>
                </a:lnTo>
                <a:lnTo>
                  <a:pt x="1020" y="347"/>
                </a:lnTo>
                <a:lnTo>
                  <a:pt x="1013" y="335"/>
                </a:lnTo>
                <a:lnTo>
                  <a:pt x="1005" y="323"/>
                </a:lnTo>
                <a:lnTo>
                  <a:pt x="994" y="310"/>
                </a:lnTo>
                <a:lnTo>
                  <a:pt x="982" y="296"/>
                </a:lnTo>
                <a:lnTo>
                  <a:pt x="982" y="296"/>
                </a:lnTo>
                <a:lnTo>
                  <a:pt x="931" y="239"/>
                </a:lnTo>
                <a:lnTo>
                  <a:pt x="879" y="187"/>
                </a:lnTo>
                <a:lnTo>
                  <a:pt x="855" y="163"/>
                </a:lnTo>
                <a:lnTo>
                  <a:pt x="833" y="141"/>
                </a:lnTo>
                <a:lnTo>
                  <a:pt x="810" y="122"/>
                </a:lnTo>
                <a:lnTo>
                  <a:pt x="790" y="107"/>
                </a:lnTo>
                <a:lnTo>
                  <a:pt x="790" y="107"/>
                </a:lnTo>
                <a:lnTo>
                  <a:pt x="772" y="94"/>
                </a:lnTo>
                <a:lnTo>
                  <a:pt x="755" y="83"/>
                </a:lnTo>
                <a:lnTo>
                  <a:pt x="739" y="73"/>
                </a:lnTo>
                <a:lnTo>
                  <a:pt x="724" y="66"/>
                </a:lnTo>
                <a:lnTo>
                  <a:pt x="707" y="59"/>
                </a:lnTo>
                <a:lnTo>
                  <a:pt x="687" y="53"/>
                </a:lnTo>
                <a:lnTo>
                  <a:pt x="663" y="46"/>
                </a:lnTo>
                <a:lnTo>
                  <a:pt x="634" y="40"/>
                </a:lnTo>
                <a:lnTo>
                  <a:pt x="634" y="40"/>
                </a:lnTo>
                <a:lnTo>
                  <a:pt x="597" y="31"/>
                </a:lnTo>
                <a:lnTo>
                  <a:pt x="552" y="24"/>
                </a:lnTo>
                <a:lnTo>
                  <a:pt x="500" y="17"/>
                </a:lnTo>
                <a:lnTo>
                  <a:pt x="448" y="10"/>
                </a:lnTo>
                <a:lnTo>
                  <a:pt x="397" y="5"/>
                </a:lnTo>
                <a:lnTo>
                  <a:pt x="349" y="2"/>
                </a:lnTo>
                <a:lnTo>
                  <a:pt x="309" y="0"/>
                </a:lnTo>
                <a:lnTo>
                  <a:pt x="294" y="0"/>
                </a:lnTo>
                <a:lnTo>
                  <a:pt x="281" y="2"/>
                </a:lnTo>
                <a:lnTo>
                  <a:pt x="281" y="2"/>
                </a:lnTo>
                <a:lnTo>
                  <a:pt x="257" y="5"/>
                </a:lnTo>
                <a:lnTo>
                  <a:pt x="233" y="11"/>
                </a:lnTo>
                <a:lnTo>
                  <a:pt x="208" y="17"/>
                </a:lnTo>
                <a:lnTo>
                  <a:pt x="185" y="24"/>
                </a:lnTo>
                <a:lnTo>
                  <a:pt x="165" y="33"/>
                </a:lnTo>
                <a:lnTo>
                  <a:pt x="147" y="40"/>
                </a:lnTo>
                <a:lnTo>
                  <a:pt x="134" y="46"/>
                </a:lnTo>
                <a:lnTo>
                  <a:pt x="126" y="51"/>
                </a:lnTo>
                <a:lnTo>
                  <a:pt x="126" y="51"/>
                </a:lnTo>
                <a:lnTo>
                  <a:pt x="117" y="61"/>
                </a:lnTo>
                <a:lnTo>
                  <a:pt x="99" y="82"/>
                </a:lnTo>
                <a:lnTo>
                  <a:pt x="76" y="109"/>
                </a:lnTo>
                <a:lnTo>
                  <a:pt x="51" y="143"/>
                </a:lnTo>
                <a:lnTo>
                  <a:pt x="39" y="161"/>
                </a:lnTo>
                <a:lnTo>
                  <a:pt x="28" y="180"/>
                </a:lnTo>
                <a:lnTo>
                  <a:pt x="19" y="199"/>
                </a:lnTo>
                <a:lnTo>
                  <a:pt x="11" y="218"/>
                </a:lnTo>
                <a:lnTo>
                  <a:pt x="5" y="236"/>
                </a:lnTo>
                <a:lnTo>
                  <a:pt x="1" y="254"/>
                </a:lnTo>
                <a:lnTo>
                  <a:pt x="0" y="263"/>
                </a:lnTo>
                <a:lnTo>
                  <a:pt x="0" y="272"/>
                </a:lnTo>
                <a:lnTo>
                  <a:pt x="1" y="280"/>
                </a:lnTo>
                <a:lnTo>
                  <a:pt x="2" y="287"/>
                </a:lnTo>
                <a:lnTo>
                  <a:pt x="2" y="287"/>
                </a:lnTo>
                <a:lnTo>
                  <a:pt x="7" y="303"/>
                </a:lnTo>
                <a:lnTo>
                  <a:pt x="12" y="316"/>
                </a:lnTo>
                <a:lnTo>
                  <a:pt x="18" y="328"/>
                </a:lnTo>
                <a:lnTo>
                  <a:pt x="24" y="340"/>
                </a:lnTo>
                <a:lnTo>
                  <a:pt x="36" y="359"/>
                </a:lnTo>
                <a:lnTo>
                  <a:pt x="49" y="376"/>
                </a:lnTo>
                <a:lnTo>
                  <a:pt x="71" y="401"/>
                </a:lnTo>
                <a:lnTo>
                  <a:pt x="80" y="410"/>
                </a:lnTo>
                <a:lnTo>
                  <a:pt x="82" y="415"/>
                </a:lnTo>
                <a:lnTo>
                  <a:pt x="85" y="420"/>
                </a:lnTo>
                <a:lnTo>
                  <a:pt x="85" y="420"/>
                </a:lnTo>
                <a:lnTo>
                  <a:pt x="89" y="437"/>
                </a:lnTo>
                <a:lnTo>
                  <a:pt x="93" y="453"/>
                </a:lnTo>
                <a:lnTo>
                  <a:pt x="94" y="467"/>
                </a:lnTo>
                <a:lnTo>
                  <a:pt x="93" y="475"/>
                </a:lnTo>
                <a:lnTo>
                  <a:pt x="93" y="475"/>
                </a:lnTo>
                <a:lnTo>
                  <a:pt x="89" y="487"/>
                </a:lnTo>
                <a:lnTo>
                  <a:pt x="81" y="511"/>
                </a:lnTo>
                <a:lnTo>
                  <a:pt x="75" y="525"/>
                </a:lnTo>
                <a:lnTo>
                  <a:pt x="69" y="540"/>
                </a:lnTo>
                <a:lnTo>
                  <a:pt x="62" y="553"/>
                </a:lnTo>
                <a:lnTo>
                  <a:pt x="54" y="566"/>
                </a:lnTo>
                <a:lnTo>
                  <a:pt x="54" y="566"/>
                </a:lnTo>
                <a:lnTo>
                  <a:pt x="38" y="586"/>
                </a:lnTo>
                <a:lnTo>
                  <a:pt x="24" y="604"/>
                </a:lnTo>
                <a:lnTo>
                  <a:pt x="19" y="612"/>
                </a:lnTo>
                <a:lnTo>
                  <a:pt x="14" y="620"/>
                </a:lnTo>
                <a:lnTo>
                  <a:pt x="12" y="627"/>
                </a:lnTo>
                <a:lnTo>
                  <a:pt x="12" y="633"/>
                </a:lnTo>
                <a:lnTo>
                  <a:pt x="12" y="633"/>
                </a:lnTo>
                <a:lnTo>
                  <a:pt x="13" y="641"/>
                </a:lnTo>
                <a:lnTo>
                  <a:pt x="17" y="654"/>
                </a:lnTo>
                <a:lnTo>
                  <a:pt x="27" y="693"/>
                </a:lnTo>
                <a:lnTo>
                  <a:pt x="40" y="736"/>
                </a:lnTo>
                <a:lnTo>
                  <a:pt x="51" y="775"/>
                </a:lnTo>
                <a:lnTo>
                  <a:pt x="51" y="775"/>
                </a:lnTo>
                <a:lnTo>
                  <a:pt x="71" y="857"/>
                </a:lnTo>
                <a:lnTo>
                  <a:pt x="81" y="895"/>
                </a:lnTo>
                <a:lnTo>
                  <a:pt x="87" y="916"/>
                </a:lnTo>
                <a:lnTo>
                  <a:pt x="87" y="916"/>
                </a:lnTo>
                <a:lnTo>
                  <a:pt x="93" y="932"/>
                </a:lnTo>
                <a:lnTo>
                  <a:pt x="97" y="938"/>
                </a:lnTo>
                <a:lnTo>
                  <a:pt x="100" y="942"/>
                </a:lnTo>
                <a:lnTo>
                  <a:pt x="100" y="942"/>
                </a:lnTo>
                <a:lnTo>
                  <a:pt x="109" y="950"/>
                </a:lnTo>
                <a:lnTo>
                  <a:pt x="122" y="959"/>
                </a:lnTo>
                <a:lnTo>
                  <a:pt x="136" y="969"/>
                </a:lnTo>
                <a:lnTo>
                  <a:pt x="147" y="975"/>
                </a:lnTo>
                <a:lnTo>
                  <a:pt x="147" y="975"/>
                </a:lnTo>
                <a:lnTo>
                  <a:pt x="153" y="976"/>
                </a:lnTo>
                <a:lnTo>
                  <a:pt x="160" y="975"/>
                </a:lnTo>
                <a:lnTo>
                  <a:pt x="167" y="973"/>
                </a:lnTo>
                <a:lnTo>
                  <a:pt x="175" y="970"/>
                </a:lnTo>
                <a:lnTo>
                  <a:pt x="183" y="966"/>
                </a:lnTo>
                <a:lnTo>
                  <a:pt x="189" y="961"/>
                </a:lnTo>
                <a:lnTo>
                  <a:pt x="192" y="958"/>
                </a:lnTo>
                <a:lnTo>
                  <a:pt x="192" y="955"/>
                </a:lnTo>
                <a:lnTo>
                  <a:pt x="192" y="953"/>
                </a:lnTo>
                <a:lnTo>
                  <a:pt x="192" y="953"/>
                </a:lnTo>
                <a:lnTo>
                  <a:pt x="190" y="951"/>
                </a:lnTo>
                <a:lnTo>
                  <a:pt x="186" y="947"/>
                </a:lnTo>
                <a:lnTo>
                  <a:pt x="174" y="941"/>
                </a:lnTo>
                <a:lnTo>
                  <a:pt x="162" y="934"/>
                </a:lnTo>
                <a:lnTo>
                  <a:pt x="156" y="930"/>
                </a:lnTo>
                <a:lnTo>
                  <a:pt x="152" y="926"/>
                </a:lnTo>
                <a:lnTo>
                  <a:pt x="152" y="926"/>
                </a:lnTo>
                <a:lnTo>
                  <a:pt x="143" y="916"/>
                </a:lnTo>
                <a:lnTo>
                  <a:pt x="136" y="906"/>
                </a:lnTo>
                <a:lnTo>
                  <a:pt x="132" y="900"/>
                </a:lnTo>
                <a:lnTo>
                  <a:pt x="129" y="895"/>
                </a:lnTo>
                <a:lnTo>
                  <a:pt x="126" y="887"/>
                </a:lnTo>
                <a:lnTo>
                  <a:pt x="125" y="878"/>
                </a:lnTo>
                <a:lnTo>
                  <a:pt x="125" y="878"/>
                </a:lnTo>
                <a:lnTo>
                  <a:pt x="117" y="840"/>
                </a:lnTo>
                <a:lnTo>
                  <a:pt x="110" y="810"/>
                </a:lnTo>
                <a:lnTo>
                  <a:pt x="104" y="776"/>
                </a:lnTo>
                <a:lnTo>
                  <a:pt x="98" y="742"/>
                </a:lnTo>
                <a:lnTo>
                  <a:pt x="94" y="709"/>
                </a:lnTo>
                <a:lnTo>
                  <a:pt x="94" y="694"/>
                </a:lnTo>
                <a:lnTo>
                  <a:pt x="94" y="681"/>
                </a:lnTo>
                <a:lnTo>
                  <a:pt x="97" y="669"/>
                </a:lnTo>
                <a:lnTo>
                  <a:pt x="99" y="659"/>
                </a:lnTo>
                <a:lnTo>
                  <a:pt x="99" y="659"/>
                </a:lnTo>
                <a:lnTo>
                  <a:pt x="110" y="638"/>
                </a:lnTo>
                <a:lnTo>
                  <a:pt x="126" y="606"/>
                </a:lnTo>
                <a:lnTo>
                  <a:pt x="147" y="571"/>
                </a:lnTo>
                <a:lnTo>
                  <a:pt x="169" y="534"/>
                </a:lnTo>
                <a:lnTo>
                  <a:pt x="212" y="468"/>
                </a:lnTo>
                <a:lnTo>
                  <a:pt x="227" y="445"/>
                </a:lnTo>
                <a:lnTo>
                  <a:pt x="235" y="434"/>
                </a:lnTo>
                <a:lnTo>
                  <a:pt x="235" y="434"/>
                </a:lnTo>
                <a:lnTo>
                  <a:pt x="245" y="427"/>
                </a:lnTo>
                <a:lnTo>
                  <a:pt x="256" y="420"/>
                </a:lnTo>
                <a:lnTo>
                  <a:pt x="273" y="410"/>
                </a:lnTo>
                <a:lnTo>
                  <a:pt x="273" y="410"/>
                </a:lnTo>
                <a:lnTo>
                  <a:pt x="278" y="407"/>
                </a:lnTo>
                <a:lnTo>
                  <a:pt x="281" y="403"/>
                </a:lnTo>
                <a:lnTo>
                  <a:pt x="284" y="401"/>
                </a:lnTo>
                <a:lnTo>
                  <a:pt x="285" y="401"/>
                </a:lnTo>
                <a:lnTo>
                  <a:pt x="288" y="402"/>
                </a:lnTo>
                <a:lnTo>
                  <a:pt x="288" y="402"/>
                </a:lnTo>
                <a:lnTo>
                  <a:pt x="294" y="404"/>
                </a:lnTo>
                <a:lnTo>
                  <a:pt x="301" y="407"/>
                </a:lnTo>
                <a:lnTo>
                  <a:pt x="308" y="409"/>
                </a:lnTo>
                <a:lnTo>
                  <a:pt x="314" y="409"/>
                </a:lnTo>
                <a:lnTo>
                  <a:pt x="314" y="409"/>
                </a:lnTo>
                <a:lnTo>
                  <a:pt x="321" y="408"/>
                </a:lnTo>
                <a:lnTo>
                  <a:pt x="327" y="407"/>
                </a:lnTo>
                <a:lnTo>
                  <a:pt x="327" y="407"/>
                </a:lnTo>
                <a:lnTo>
                  <a:pt x="332" y="406"/>
                </a:lnTo>
                <a:lnTo>
                  <a:pt x="340" y="406"/>
                </a:lnTo>
                <a:lnTo>
                  <a:pt x="340" y="406"/>
                </a:lnTo>
                <a:lnTo>
                  <a:pt x="346" y="406"/>
                </a:lnTo>
                <a:lnTo>
                  <a:pt x="351" y="407"/>
                </a:lnTo>
                <a:lnTo>
                  <a:pt x="353" y="410"/>
                </a:lnTo>
                <a:lnTo>
                  <a:pt x="355" y="415"/>
                </a:lnTo>
                <a:lnTo>
                  <a:pt x="355" y="415"/>
                </a:lnTo>
                <a:lnTo>
                  <a:pt x="358" y="431"/>
                </a:lnTo>
                <a:lnTo>
                  <a:pt x="363" y="459"/>
                </a:lnTo>
                <a:lnTo>
                  <a:pt x="367" y="493"/>
                </a:lnTo>
                <a:lnTo>
                  <a:pt x="367" y="507"/>
                </a:lnTo>
                <a:lnTo>
                  <a:pt x="365" y="518"/>
                </a:lnTo>
                <a:lnTo>
                  <a:pt x="365" y="518"/>
                </a:lnTo>
                <a:lnTo>
                  <a:pt x="361" y="538"/>
                </a:lnTo>
                <a:lnTo>
                  <a:pt x="357" y="560"/>
                </a:lnTo>
                <a:lnTo>
                  <a:pt x="357" y="569"/>
                </a:lnTo>
                <a:lnTo>
                  <a:pt x="357" y="578"/>
                </a:lnTo>
                <a:lnTo>
                  <a:pt x="359" y="585"/>
                </a:lnTo>
                <a:lnTo>
                  <a:pt x="361" y="587"/>
                </a:lnTo>
                <a:lnTo>
                  <a:pt x="363" y="590"/>
                </a:lnTo>
                <a:lnTo>
                  <a:pt x="363" y="590"/>
                </a:lnTo>
                <a:lnTo>
                  <a:pt x="371" y="594"/>
                </a:lnTo>
                <a:lnTo>
                  <a:pt x="387" y="602"/>
                </a:lnTo>
                <a:lnTo>
                  <a:pt x="430" y="616"/>
                </a:lnTo>
                <a:lnTo>
                  <a:pt x="474" y="630"/>
                </a:lnTo>
                <a:lnTo>
                  <a:pt x="503" y="639"/>
                </a:lnTo>
                <a:lnTo>
                  <a:pt x="503" y="639"/>
                </a:lnTo>
                <a:lnTo>
                  <a:pt x="547" y="647"/>
                </a:lnTo>
                <a:lnTo>
                  <a:pt x="566" y="652"/>
                </a:lnTo>
                <a:lnTo>
                  <a:pt x="578" y="654"/>
                </a:lnTo>
                <a:lnTo>
                  <a:pt x="578" y="654"/>
                </a:lnTo>
                <a:lnTo>
                  <a:pt x="632" y="679"/>
                </a:lnTo>
                <a:lnTo>
                  <a:pt x="632" y="679"/>
                </a:lnTo>
                <a:lnTo>
                  <a:pt x="633" y="702"/>
                </a:lnTo>
                <a:lnTo>
                  <a:pt x="635" y="756"/>
                </a:lnTo>
                <a:lnTo>
                  <a:pt x="638" y="786"/>
                </a:lnTo>
                <a:lnTo>
                  <a:pt x="641" y="813"/>
                </a:lnTo>
                <a:lnTo>
                  <a:pt x="645" y="836"/>
                </a:lnTo>
                <a:lnTo>
                  <a:pt x="647" y="844"/>
                </a:lnTo>
                <a:lnTo>
                  <a:pt x="650" y="850"/>
                </a:lnTo>
                <a:lnTo>
                  <a:pt x="650" y="850"/>
                </a:lnTo>
                <a:lnTo>
                  <a:pt x="657" y="863"/>
                </a:lnTo>
                <a:lnTo>
                  <a:pt x="662" y="871"/>
                </a:lnTo>
                <a:lnTo>
                  <a:pt x="664" y="873"/>
                </a:lnTo>
                <a:lnTo>
                  <a:pt x="665" y="877"/>
                </a:lnTo>
                <a:lnTo>
                  <a:pt x="665" y="877"/>
                </a:lnTo>
                <a:lnTo>
                  <a:pt x="665" y="884"/>
                </a:lnTo>
                <a:lnTo>
                  <a:pt x="668" y="890"/>
                </a:lnTo>
                <a:lnTo>
                  <a:pt x="669" y="896"/>
                </a:lnTo>
                <a:lnTo>
                  <a:pt x="670" y="897"/>
                </a:lnTo>
                <a:lnTo>
                  <a:pt x="673" y="897"/>
                </a:lnTo>
                <a:lnTo>
                  <a:pt x="673" y="897"/>
                </a:lnTo>
                <a:lnTo>
                  <a:pt x="674" y="897"/>
                </a:lnTo>
                <a:lnTo>
                  <a:pt x="676" y="897"/>
                </a:lnTo>
                <a:lnTo>
                  <a:pt x="679" y="898"/>
                </a:lnTo>
                <a:lnTo>
                  <a:pt x="681" y="903"/>
                </a:lnTo>
                <a:lnTo>
                  <a:pt x="681" y="903"/>
                </a:lnTo>
                <a:lnTo>
                  <a:pt x="683" y="908"/>
                </a:lnTo>
                <a:lnTo>
                  <a:pt x="684" y="910"/>
                </a:lnTo>
                <a:lnTo>
                  <a:pt x="686" y="911"/>
                </a:lnTo>
                <a:lnTo>
                  <a:pt x="693" y="914"/>
                </a:lnTo>
                <a:lnTo>
                  <a:pt x="708" y="916"/>
                </a:lnTo>
                <a:lnTo>
                  <a:pt x="708" y="916"/>
                </a:lnTo>
                <a:lnTo>
                  <a:pt x="728" y="917"/>
                </a:lnTo>
                <a:lnTo>
                  <a:pt x="742" y="917"/>
                </a:lnTo>
                <a:lnTo>
                  <a:pt x="745" y="916"/>
                </a:lnTo>
                <a:lnTo>
                  <a:pt x="748" y="915"/>
                </a:lnTo>
                <a:lnTo>
                  <a:pt x="749" y="912"/>
                </a:lnTo>
                <a:lnTo>
                  <a:pt x="748" y="909"/>
                </a:lnTo>
                <a:lnTo>
                  <a:pt x="748" y="909"/>
                </a:lnTo>
                <a:lnTo>
                  <a:pt x="744" y="905"/>
                </a:lnTo>
                <a:lnTo>
                  <a:pt x="741" y="902"/>
                </a:lnTo>
                <a:lnTo>
                  <a:pt x="730" y="893"/>
                </a:lnTo>
                <a:lnTo>
                  <a:pt x="720" y="884"/>
                </a:lnTo>
                <a:lnTo>
                  <a:pt x="716" y="879"/>
                </a:lnTo>
                <a:lnTo>
                  <a:pt x="712" y="874"/>
                </a:lnTo>
                <a:lnTo>
                  <a:pt x="712" y="874"/>
                </a:lnTo>
                <a:lnTo>
                  <a:pt x="701" y="855"/>
                </a:lnTo>
                <a:lnTo>
                  <a:pt x="696" y="847"/>
                </a:lnTo>
                <a:lnTo>
                  <a:pt x="693" y="837"/>
                </a:lnTo>
                <a:lnTo>
                  <a:pt x="693" y="837"/>
                </a:lnTo>
                <a:lnTo>
                  <a:pt x="692" y="828"/>
                </a:lnTo>
                <a:lnTo>
                  <a:pt x="688" y="811"/>
                </a:lnTo>
                <a:lnTo>
                  <a:pt x="682" y="764"/>
                </a:lnTo>
                <a:lnTo>
                  <a:pt x="674" y="702"/>
                </a:lnTo>
                <a:lnTo>
                  <a:pt x="695" y="713"/>
                </a:lnTo>
                <a:lnTo>
                  <a:pt x="695" y="713"/>
                </a:lnTo>
                <a:lnTo>
                  <a:pt x="696" y="731"/>
                </a:lnTo>
                <a:lnTo>
                  <a:pt x="698" y="758"/>
                </a:lnTo>
                <a:lnTo>
                  <a:pt x="698" y="758"/>
                </a:lnTo>
                <a:lnTo>
                  <a:pt x="698" y="773"/>
                </a:lnTo>
                <a:lnTo>
                  <a:pt x="698" y="777"/>
                </a:lnTo>
                <a:lnTo>
                  <a:pt x="699" y="777"/>
                </a:lnTo>
                <a:lnTo>
                  <a:pt x="700" y="779"/>
                </a:lnTo>
                <a:lnTo>
                  <a:pt x="700" y="779"/>
                </a:lnTo>
                <a:lnTo>
                  <a:pt x="704" y="777"/>
                </a:lnTo>
                <a:lnTo>
                  <a:pt x="707" y="776"/>
                </a:lnTo>
                <a:lnTo>
                  <a:pt x="711" y="774"/>
                </a:lnTo>
                <a:lnTo>
                  <a:pt x="711" y="774"/>
                </a:lnTo>
                <a:lnTo>
                  <a:pt x="711" y="776"/>
                </a:lnTo>
                <a:lnTo>
                  <a:pt x="712" y="782"/>
                </a:lnTo>
                <a:lnTo>
                  <a:pt x="716" y="792"/>
                </a:lnTo>
                <a:lnTo>
                  <a:pt x="718" y="795"/>
                </a:lnTo>
                <a:lnTo>
                  <a:pt x="722" y="800"/>
                </a:lnTo>
                <a:lnTo>
                  <a:pt x="722" y="800"/>
                </a:lnTo>
                <a:lnTo>
                  <a:pt x="728" y="806"/>
                </a:lnTo>
                <a:lnTo>
                  <a:pt x="733" y="812"/>
                </a:lnTo>
                <a:lnTo>
                  <a:pt x="737" y="813"/>
                </a:lnTo>
                <a:lnTo>
                  <a:pt x="741" y="816"/>
                </a:lnTo>
                <a:lnTo>
                  <a:pt x="744" y="816"/>
                </a:lnTo>
                <a:lnTo>
                  <a:pt x="750" y="816"/>
                </a:lnTo>
                <a:lnTo>
                  <a:pt x="750" y="816"/>
                </a:lnTo>
                <a:lnTo>
                  <a:pt x="760" y="816"/>
                </a:lnTo>
                <a:lnTo>
                  <a:pt x="769" y="813"/>
                </a:lnTo>
                <a:lnTo>
                  <a:pt x="773" y="812"/>
                </a:lnTo>
                <a:lnTo>
                  <a:pt x="775" y="811"/>
                </a:lnTo>
                <a:lnTo>
                  <a:pt x="776" y="808"/>
                </a:lnTo>
                <a:lnTo>
                  <a:pt x="775" y="805"/>
                </a:lnTo>
                <a:lnTo>
                  <a:pt x="775" y="805"/>
                </a:lnTo>
                <a:lnTo>
                  <a:pt x="774" y="801"/>
                </a:lnTo>
                <a:lnTo>
                  <a:pt x="772" y="799"/>
                </a:lnTo>
                <a:lnTo>
                  <a:pt x="768" y="795"/>
                </a:lnTo>
                <a:lnTo>
                  <a:pt x="762" y="788"/>
                </a:lnTo>
                <a:lnTo>
                  <a:pt x="762" y="788"/>
                </a:lnTo>
                <a:lnTo>
                  <a:pt x="756" y="781"/>
                </a:lnTo>
                <a:lnTo>
                  <a:pt x="753" y="777"/>
                </a:lnTo>
                <a:lnTo>
                  <a:pt x="751" y="776"/>
                </a:lnTo>
                <a:lnTo>
                  <a:pt x="750" y="773"/>
                </a:lnTo>
                <a:lnTo>
                  <a:pt x="750" y="773"/>
                </a:lnTo>
                <a:lnTo>
                  <a:pt x="743" y="750"/>
                </a:lnTo>
                <a:lnTo>
                  <a:pt x="739" y="731"/>
                </a:lnTo>
                <a:lnTo>
                  <a:pt x="739" y="731"/>
                </a:lnTo>
                <a:lnTo>
                  <a:pt x="739" y="732"/>
                </a:lnTo>
                <a:lnTo>
                  <a:pt x="743" y="733"/>
                </a:lnTo>
                <a:lnTo>
                  <a:pt x="750" y="736"/>
                </a:lnTo>
                <a:lnTo>
                  <a:pt x="763" y="738"/>
                </a:lnTo>
                <a:lnTo>
                  <a:pt x="763" y="738"/>
                </a:lnTo>
                <a:lnTo>
                  <a:pt x="773" y="739"/>
                </a:lnTo>
                <a:lnTo>
                  <a:pt x="781" y="739"/>
                </a:lnTo>
                <a:lnTo>
                  <a:pt x="788" y="738"/>
                </a:lnTo>
                <a:lnTo>
                  <a:pt x="796" y="737"/>
                </a:lnTo>
                <a:lnTo>
                  <a:pt x="800" y="734"/>
                </a:lnTo>
                <a:lnTo>
                  <a:pt x="805" y="732"/>
                </a:lnTo>
                <a:lnTo>
                  <a:pt x="808" y="730"/>
                </a:lnTo>
                <a:lnTo>
                  <a:pt x="809" y="727"/>
                </a:lnTo>
                <a:lnTo>
                  <a:pt x="809" y="727"/>
                </a:lnTo>
                <a:lnTo>
                  <a:pt x="808" y="725"/>
                </a:lnTo>
                <a:lnTo>
                  <a:pt x="804" y="721"/>
                </a:lnTo>
                <a:lnTo>
                  <a:pt x="792" y="713"/>
                </a:lnTo>
                <a:lnTo>
                  <a:pt x="778" y="704"/>
                </a:lnTo>
                <a:lnTo>
                  <a:pt x="766" y="701"/>
                </a:lnTo>
                <a:lnTo>
                  <a:pt x="766" y="701"/>
                </a:lnTo>
                <a:lnTo>
                  <a:pt x="762" y="698"/>
                </a:lnTo>
                <a:lnTo>
                  <a:pt x="756" y="695"/>
                </a:lnTo>
                <a:lnTo>
                  <a:pt x="743" y="685"/>
                </a:lnTo>
                <a:lnTo>
                  <a:pt x="726" y="671"/>
                </a:lnTo>
                <a:lnTo>
                  <a:pt x="726" y="671"/>
                </a:lnTo>
                <a:lnTo>
                  <a:pt x="714" y="600"/>
                </a:lnTo>
                <a:lnTo>
                  <a:pt x="714" y="600"/>
                </a:lnTo>
                <a:lnTo>
                  <a:pt x="716" y="592"/>
                </a:lnTo>
                <a:lnTo>
                  <a:pt x="717" y="583"/>
                </a:lnTo>
                <a:lnTo>
                  <a:pt x="717" y="571"/>
                </a:lnTo>
                <a:lnTo>
                  <a:pt x="717" y="571"/>
                </a:lnTo>
                <a:lnTo>
                  <a:pt x="710" y="495"/>
                </a:lnTo>
                <a:lnTo>
                  <a:pt x="702" y="436"/>
                </a:lnTo>
                <a:lnTo>
                  <a:pt x="702" y="436"/>
                </a:lnTo>
                <a:lnTo>
                  <a:pt x="708" y="434"/>
                </a:lnTo>
                <a:lnTo>
                  <a:pt x="720" y="430"/>
                </a:lnTo>
                <a:lnTo>
                  <a:pt x="737" y="422"/>
                </a:lnTo>
                <a:lnTo>
                  <a:pt x="745" y="418"/>
                </a:lnTo>
                <a:lnTo>
                  <a:pt x="753" y="413"/>
                </a:lnTo>
                <a:lnTo>
                  <a:pt x="753" y="413"/>
                </a:lnTo>
                <a:lnTo>
                  <a:pt x="759" y="406"/>
                </a:lnTo>
                <a:lnTo>
                  <a:pt x="763" y="400"/>
                </a:lnTo>
                <a:lnTo>
                  <a:pt x="772" y="385"/>
                </a:lnTo>
                <a:lnTo>
                  <a:pt x="776" y="381"/>
                </a:lnTo>
                <a:lnTo>
                  <a:pt x="782" y="376"/>
                </a:lnTo>
                <a:lnTo>
                  <a:pt x="788" y="373"/>
                </a:lnTo>
                <a:lnTo>
                  <a:pt x="797" y="372"/>
                </a:lnTo>
                <a:lnTo>
                  <a:pt x="797" y="372"/>
                </a:lnTo>
                <a:lnTo>
                  <a:pt x="808" y="373"/>
                </a:lnTo>
                <a:lnTo>
                  <a:pt x="820" y="377"/>
                </a:lnTo>
                <a:lnTo>
                  <a:pt x="834" y="383"/>
                </a:lnTo>
                <a:lnTo>
                  <a:pt x="848" y="389"/>
                </a:lnTo>
                <a:lnTo>
                  <a:pt x="861" y="396"/>
                </a:lnTo>
                <a:lnTo>
                  <a:pt x="873" y="404"/>
                </a:lnTo>
                <a:lnTo>
                  <a:pt x="883" y="412"/>
                </a:lnTo>
                <a:lnTo>
                  <a:pt x="889" y="420"/>
                </a:lnTo>
                <a:lnTo>
                  <a:pt x="889" y="420"/>
                </a:lnTo>
                <a:lnTo>
                  <a:pt x="907" y="450"/>
                </a:lnTo>
                <a:lnTo>
                  <a:pt x="920" y="475"/>
                </a:lnTo>
                <a:lnTo>
                  <a:pt x="920" y="475"/>
                </a:lnTo>
                <a:lnTo>
                  <a:pt x="923" y="485"/>
                </a:lnTo>
                <a:lnTo>
                  <a:pt x="927" y="494"/>
                </a:lnTo>
                <a:lnTo>
                  <a:pt x="931" y="504"/>
                </a:lnTo>
                <a:lnTo>
                  <a:pt x="932" y="512"/>
                </a:lnTo>
                <a:lnTo>
                  <a:pt x="932" y="512"/>
                </a:lnTo>
                <a:lnTo>
                  <a:pt x="931" y="523"/>
                </a:lnTo>
                <a:lnTo>
                  <a:pt x="929" y="540"/>
                </a:lnTo>
                <a:lnTo>
                  <a:pt x="927" y="556"/>
                </a:lnTo>
                <a:lnTo>
                  <a:pt x="928" y="573"/>
                </a:lnTo>
                <a:lnTo>
                  <a:pt x="928" y="573"/>
                </a:lnTo>
                <a:lnTo>
                  <a:pt x="929" y="583"/>
                </a:lnTo>
                <a:lnTo>
                  <a:pt x="933" y="596"/>
                </a:lnTo>
                <a:lnTo>
                  <a:pt x="944" y="629"/>
                </a:lnTo>
                <a:lnTo>
                  <a:pt x="953" y="664"/>
                </a:lnTo>
                <a:lnTo>
                  <a:pt x="957" y="678"/>
                </a:lnTo>
                <a:lnTo>
                  <a:pt x="958" y="690"/>
                </a:lnTo>
                <a:lnTo>
                  <a:pt x="958" y="690"/>
                </a:lnTo>
                <a:lnTo>
                  <a:pt x="959" y="704"/>
                </a:lnTo>
                <a:lnTo>
                  <a:pt x="962" y="712"/>
                </a:lnTo>
                <a:lnTo>
                  <a:pt x="966" y="725"/>
                </a:lnTo>
                <a:lnTo>
                  <a:pt x="966" y="725"/>
                </a:lnTo>
                <a:lnTo>
                  <a:pt x="968" y="731"/>
                </a:lnTo>
                <a:lnTo>
                  <a:pt x="969" y="737"/>
                </a:lnTo>
                <a:lnTo>
                  <a:pt x="970" y="750"/>
                </a:lnTo>
                <a:lnTo>
                  <a:pt x="972" y="757"/>
                </a:lnTo>
                <a:lnTo>
                  <a:pt x="976" y="763"/>
                </a:lnTo>
                <a:lnTo>
                  <a:pt x="982" y="768"/>
                </a:lnTo>
                <a:lnTo>
                  <a:pt x="990" y="771"/>
                </a:lnTo>
                <a:lnTo>
                  <a:pt x="990" y="771"/>
                </a:lnTo>
                <a:lnTo>
                  <a:pt x="995" y="773"/>
                </a:lnTo>
                <a:lnTo>
                  <a:pt x="999" y="773"/>
                </a:lnTo>
                <a:lnTo>
                  <a:pt x="1004" y="771"/>
                </a:lnTo>
                <a:lnTo>
                  <a:pt x="1007" y="770"/>
                </a:lnTo>
                <a:lnTo>
                  <a:pt x="1013" y="765"/>
                </a:lnTo>
                <a:lnTo>
                  <a:pt x="1018" y="759"/>
                </a:lnTo>
                <a:lnTo>
                  <a:pt x="1023" y="752"/>
                </a:lnTo>
                <a:lnTo>
                  <a:pt x="1025" y="744"/>
                </a:lnTo>
                <a:lnTo>
                  <a:pt x="1031" y="730"/>
                </a:lnTo>
                <a:lnTo>
                  <a:pt x="1031" y="730"/>
                </a:lnTo>
                <a:lnTo>
                  <a:pt x="1032" y="724"/>
                </a:lnTo>
                <a:lnTo>
                  <a:pt x="1033" y="715"/>
                </a:lnTo>
                <a:lnTo>
                  <a:pt x="1033" y="696"/>
                </a:lnTo>
                <a:lnTo>
                  <a:pt x="1036" y="676"/>
                </a:lnTo>
                <a:lnTo>
                  <a:pt x="1037" y="666"/>
                </a:lnTo>
                <a:lnTo>
                  <a:pt x="1039" y="657"/>
                </a:lnTo>
                <a:lnTo>
                  <a:pt x="1039" y="657"/>
                </a:lnTo>
                <a:lnTo>
                  <a:pt x="1044" y="648"/>
                </a:lnTo>
                <a:lnTo>
                  <a:pt x="1049" y="640"/>
                </a:lnTo>
                <a:lnTo>
                  <a:pt x="1060" y="622"/>
                </a:lnTo>
                <a:lnTo>
                  <a:pt x="1072" y="608"/>
                </a:lnTo>
                <a:lnTo>
                  <a:pt x="1081" y="597"/>
                </a:lnTo>
                <a:lnTo>
                  <a:pt x="1081" y="597"/>
                </a:lnTo>
                <a:lnTo>
                  <a:pt x="1087" y="590"/>
                </a:lnTo>
                <a:lnTo>
                  <a:pt x="1092" y="581"/>
                </a:lnTo>
                <a:lnTo>
                  <a:pt x="1093" y="573"/>
                </a:lnTo>
                <a:lnTo>
                  <a:pt x="1094" y="566"/>
                </a:lnTo>
                <a:lnTo>
                  <a:pt x="1094" y="566"/>
                </a:lnTo>
                <a:lnTo>
                  <a:pt x="1093" y="560"/>
                </a:lnTo>
                <a:lnTo>
                  <a:pt x="1092" y="555"/>
                </a:lnTo>
                <a:lnTo>
                  <a:pt x="1091" y="551"/>
                </a:lnTo>
                <a:lnTo>
                  <a:pt x="1092" y="545"/>
                </a:lnTo>
                <a:lnTo>
                  <a:pt x="1092" y="545"/>
                </a:lnTo>
                <a:lnTo>
                  <a:pt x="1093" y="542"/>
                </a:lnTo>
                <a:lnTo>
                  <a:pt x="1096" y="538"/>
                </a:lnTo>
                <a:lnTo>
                  <a:pt x="1103" y="531"/>
                </a:lnTo>
                <a:lnTo>
                  <a:pt x="1111" y="525"/>
                </a:lnTo>
                <a:lnTo>
                  <a:pt x="1116" y="522"/>
                </a:lnTo>
                <a:lnTo>
                  <a:pt x="1116" y="522"/>
                </a:lnTo>
                <a:lnTo>
                  <a:pt x="1116" y="522"/>
                </a:lnTo>
                <a:lnTo>
                  <a:pt x="1117" y="522"/>
                </a:lnTo>
                <a:lnTo>
                  <a:pt x="1118" y="523"/>
                </a:lnTo>
                <a:lnTo>
                  <a:pt x="1119" y="522"/>
                </a:lnTo>
                <a:lnTo>
                  <a:pt x="1124" y="513"/>
                </a:lnTo>
                <a:lnTo>
                  <a:pt x="1124" y="513"/>
                </a:lnTo>
                <a:lnTo>
                  <a:pt x="1128" y="508"/>
                </a:lnTo>
                <a:lnTo>
                  <a:pt x="1128" y="505"/>
                </a:lnTo>
                <a:lnTo>
                  <a:pt x="1128" y="500"/>
                </a:lnTo>
                <a:lnTo>
                  <a:pt x="1129" y="499"/>
                </a:lnTo>
                <a:lnTo>
                  <a:pt x="1130" y="496"/>
                </a:lnTo>
                <a:lnTo>
                  <a:pt x="1140" y="494"/>
                </a:lnTo>
                <a:lnTo>
                  <a:pt x="1140" y="494"/>
                </a:lnTo>
                <a:lnTo>
                  <a:pt x="1159" y="489"/>
                </a:lnTo>
                <a:lnTo>
                  <a:pt x="1180" y="483"/>
                </a:lnTo>
                <a:lnTo>
                  <a:pt x="1190" y="481"/>
                </a:lnTo>
                <a:lnTo>
                  <a:pt x="1198" y="477"/>
                </a:lnTo>
                <a:lnTo>
                  <a:pt x="1204" y="473"/>
                </a:lnTo>
                <a:lnTo>
                  <a:pt x="1205" y="470"/>
                </a:lnTo>
                <a:lnTo>
                  <a:pt x="1208" y="468"/>
                </a:lnTo>
                <a:lnTo>
                  <a:pt x="1208" y="468"/>
                </a:lnTo>
                <a:lnTo>
                  <a:pt x="1208" y="463"/>
                </a:lnTo>
                <a:lnTo>
                  <a:pt x="1208" y="459"/>
                </a:lnTo>
                <a:lnTo>
                  <a:pt x="1207" y="457"/>
                </a:lnTo>
                <a:lnTo>
                  <a:pt x="1204" y="455"/>
                </a:lnTo>
                <a:lnTo>
                  <a:pt x="1201" y="453"/>
                </a:lnTo>
                <a:lnTo>
                  <a:pt x="1197" y="453"/>
                </a:lnTo>
                <a:lnTo>
                  <a:pt x="1189" y="455"/>
                </a:lnTo>
                <a:lnTo>
                  <a:pt x="1189" y="455"/>
                </a:lnTo>
                <a:lnTo>
                  <a:pt x="1184" y="455"/>
                </a:lnTo>
                <a:lnTo>
                  <a:pt x="1179" y="453"/>
                </a:lnTo>
                <a:lnTo>
                  <a:pt x="1176" y="451"/>
                </a:lnTo>
                <a:lnTo>
                  <a:pt x="1171" y="449"/>
                </a:lnTo>
                <a:lnTo>
                  <a:pt x="1166" y="444"/>
                </a:lnTo>
                <a:lnTo>
                  <a:pt x="1165" y="441"/>
                </a:lnTo>
                <a:lnTo>
                  <a:pt x="1165" y="439"/>
                </a:lnTo>
                <a:lnTo>
                  <a:pt x="1165" y="439"/>
                </a:lnTo>
                <a:lnTo>
                  <a:pt x="1186" y="415"/>
                </a:lnTo>
                <a:lnTo>
                  <a:pt x="1201" y="397"/>
                </a:lnTo>
                <a:lnTo>
                  <a:pt x="1205" y="390"/>
                </a:lnTo>
                <a:lnTo>
                  <a:pt x="1209" y="385"/>
                </a:lnTo>
                <a:lnTo>
                  <a:pt x="1209" y="385"/>
                </a:lnTo>
                <a:lnTo>
                  <a:pt x="1209" y="382"/>
                </a:lnTo>
                <a:lnTo>
                  <a:pt x="1209" y="377"/>
                </a:lnTo>
                <a:lnTo>
                  <a:pt x="1207" y="373"/>
                </a:lnTo>
                <a:lnTo>
                  <a:pt x="1204" y="370"/>
                </a:lnTo>
                <a:lnTo>
                  <a:pt x="1202" y="366"/>
                </a:lnTo>
                <a:lnTo>
                  <a:pt x="1197" y="365"/>
                </a:lnTo>
                <a:lnTo>
                  <a:pt x="1194" y="364"/>
                </a:lnTo>
                <a:lnTo>
                  <a:pt x="1189" y="365"/>
                </a:lnTo>
                <a:lnTo>
                  <a:pt x="1189" y="365"/>
                </a:lnTo>
                <a:lnTo>
                  <a:pt x="1184" y="369"/>
                </a:lnTo>
                <a:lnTo>
                  <a:pt x="1179" y="372"/>
                </a:lnTo>
                <a:lnTo>
                  <a:pt x="1172" y="382"/>
                </a:lnTo>
                <a:lnTo>
                  <a:pt x="1165" y="392"/>
                </a:lnTo>
                <a:lnTo>
                  <a:pt x="1160" y="403"/>
                </a:lnTo>
                <a:lnTo>
                  <a:pt x="1160" y="403"/>
                </a:lnTo>
                <a:lnTo>
                  <a:pt x="1154" y="413"/>
                </a:lnTo>
                <a:lnTo>
                  <a:pt x="1146" y="425"/>
                </a:lnTo>
                <a:lnTo>
                  <a:pt x="1129" y="445"/>
                </a:lnTo>
                <a:lnTo>
                  <a:pt x="1129" y="445"/>
                </a:lnTo>
                <a:lnTo>
                  <a:pt x="1125" y="450"/>
                </a:lnTo>
                <a:lnTo>
                  <a:pt x="1121" y="453"/>
                </a:lnTo>
                <a:lnTo>
                  <a:pt x="1107" y="462"/>
                </a:lnTo>
                <a:lnTo>
                  <a:pt x="1091" y="471"/>
                </a:lnTo>
                <a:lnTo>
                  <a:pt x="1091" y="471"/>
                </a:lnTo>
                <a:lnTo>
                  <a:pt x="1094" y="468"/>
                </a:lnTo>
                <a:lnTo>
                  <a:pt x="1104" y="458"/>
                </a:lnTo>
                <a:lnTo>
                  <a:pt x="1116" y="443"/>
                </a:lnTo>
                <a:lnTo>
                  <a:pt x="1123" y="432"/>
                </a:lnTo>
                <a:lnTo>
                  <a:pt x="1129" y="421"/>
                </a:lnTo>
                <a:lnTo>
                  <a:pt x="1129" y="421"/>
                </a:lnTo>
                <a:lnTo>
                  <a:pt x="1152" y="377"/>
                </a:lnTo>
                <a:lnTo>
                  <a:pt x="1160" y="361"/>
                </a:lnTo>
                <a:lnTo>
                  <a:pt x="1167" y="349"/>
                </a:lnTo>
                <a:lnTo>
                  <a:pt x="1167" y="349"/>
                </a:lnTo>
                <a:lnTo>
                  <a:pt x="1172" y="343"/>
                </a:lnTo>
                <a:lnTo>
                  <a:pt x="1177" y="339"/>
                </a:lnTo>
                <a:lnTo>
                  <a:pt x="1178" y="335"/>
                </a:lnTo>
                <a:lnTo>
                  <a:pt x="1177" y="335"/>
                </a:lnTo>
                <a:lnTo>
                  <a:pt x="1176" y="335"/>
                </a:lnTo>
                <a:lnTo>
                  <a:pt x="1176" y="335"/>
                </a:lnTo>
                <a:lnTo>
                  <a:pt x="1172" y="335"/>
                </a:lnTo>
                <a:lnTo>
                  <a:pt x="1167" y="337"/>
                </a:lnTo>
                <a:lnTo>
                  <a:pt x="1154" y="346"/>
                </a:lnTo>
                <a:lnTo>
                  <a:pt x="1139" y="357"/>
                </a:lnTo>
                <a:lnTo>
                  <a:pt x="1124" y="367"/>
                </a:lnTo>
                <a:lnTo>
                  <a:pt x="1124" y="367"/>
                </a:lnTo>
                <a:lnTo>
                  <a:pt x="1107" y="383"/>
                </a:lnTo>
                <a:lnTo>
                  <a:pt x="1097" y="394"/>
                </a:lnTo>
                <a:lnTo>
                  <a:pt x="1097" y="394"/>
                </a:lnTo>
                <a:lnTo>
                  <a:pt x="1092" y="400"/>
                </a:lnTo>
                <a:lnTo>
                  <a:pt x="1087" y="404"/>
                </a:lnTo>
                <a:lnTo>
                  <a:pt x="1080" y="410"/>
                </a:lnTo>
                <a:lnTo>
                  <a:pt x="1068" y="415"/>
                </a:lnTo>
                <a:lnTo>
                  <a:pt x="1068" y="415"/>
                </a:lnTo>
                <a:lnTo>
                  <a:pt x="1061" y="416"/>
                </a:lnTo>
                <a:lnTo>
                  <a:pt x="1055" y="418"/>
                </a:lnTo>
                <a:lnTo>
                  <a:pt x="1045" y="416"/>
                </a:lnTo>
                <a:lnTo>
                  <a:pt x="1039" y="415"/>
                </a:lnTo>
                <a:lnTo>
                  <a:pt x="1037" y="415"/>
                </a:lnTo>
                <a:lnTo>
                  <a:pt x="1037" y="415"/>
                </a:lnTo>
                <a:close/>
                <a:moveTo>
                  <a:pt x="477" y="406"/>
                </a:moveTo>
                <a:lnTo>
                  <a:pt x="477" y="406"/>
                </a:lnTo>
                <a:lnTo>
                  <a:pt x="496" y="408"/>
                </a:lnTo>
                <a:lnTo>
                  <a:pt x="526" y="410"/>
                </a:lnTo>
                <a:lnTo>
                  <a:pt x="526" y="410"/>
                </a:lnTo>
                <a:lnTo>
                  <a:pt x="535" y="410"/>
                </a:lnTo>
                <a:lnTo>
                  <a:pt x="541" y="412"/>
                </a:lnTo>
                <a:lnTo>
                  <a:pt x="554" y="415"/>
                </a:lnTo>
                <a:lnTo>
                  <a:pt x="554" y="415"/>
                </a:lnTo>
                <a:lnTo>
                  <a:pt x="572" y="419"/>
                </a:lnTo>
                <a:lnTo>
                  <a:pt x="588" y="424"/>
                </a:lnTo>
                <a:lnTo>
                  <a:pt x="588" y="424"/>
                </a:lnTo>
                <a:lnTo>
                  <a:pt x="591" y="426"/>
                </a:lnTo>
                <a:lnTo>
                  <a:pt x="592" y="428"/>
                </a:lnTo>
                <a:lnTo>
                  <a:pt x="595" y="436"/>
                </a:lnTo>
                <a:lnTo>
                  <a:pt x="596" y="446"/>
                </a:lnTo>
                <a:lnTo>
                  <a:pt x="597" y="462"/>
                </a:lnTo>
                <a:lnTo>
                  <a:pt x="597" y="462"/>
                </a:lnTo>
                <a:lnTo>
                  <a:pt x="600" y="481"/>
                </a:lnTo>
                <a:lnTo>
                  <a:pt x="603" y="506"/>
                </a:lnTo>
                <a:lnTo>
                  <a:pt x="607" y="534"/>
                </a:lnTo>
                <a:lnTo>
                  <a:pt x="610" y="567"/>
                </a:lnTo>
                <a:lnTo>
                  <a:pt x="610" y="567"/>
                </a:lnTo>
                <a:lnTo>
                  <a:pt x="613" y="583"/>
                </a:lnTo>
                <a:lnTo>
                  <a:pt x="615" y="596"/>
                </a:lnTo>
                <a:lnTo>
                  <a:pt x="619" y="606"/>
                </a:lnTo>
                <a:lnTo>
                  <a:pt x="621" y="615"/>
                </a:lnTo>
                <a:lnTo>
                  <a:pt x="627" y="626"/>
                </a:lnTo>
                <a:lnTo>
                  <a:pt x="630" y="629"/>
                </a:lnTo>
                <a:lnTo>
                  <a:pt x="630" y="629"/>
                </a:lnTo>
                <a:lnTo>
                  <a:pt x="620" y="627"/>
                </a:lnTo>
                <a:lnTo>
                  <a:pt x="610" y="624"/>
                </a:lnTo>
                <a:lnTo>
                  <a:pt x="600" y="620"/>
                </a:lnTo>
                <a:lnTo>
                  <a:pt x="600" y="620"/>
                </a:lnTo>
                <a:lnTo>
                  <a:pt x="579" y="610"/>
                </a:lnTo>
                <a:lnTo>
                  <a:pt x="546" y="594"/>
                </a:lnTo>
                <a:lnTo>
                  <a:pt x="511" y="579"/>
                </a:lnTo>
                <a:lnTo>
                  <a:pt x="498" y="572"/>
                </a:lnTo>
                <a:lnTo>
                  <a:pt x="490" y="566"/>
                </a:lnTo>
                <a:lnTo>
                  <a:pt x="490" y="566"/>
                </a:lnTo>
                <a:lnTo>
                  <a:pt x="484" y="560"/>
                </a:lnTo>
                <a:lnTo>
                  <a:pt x="478" y="553"/>
                </a:lnTo>
                <a:lnTo>
                  <a:pt x="473" y="545"/>
                </a:lnTo>
                <a:lnTo>
                  <a:pt x="468" y="538"/>
                </a:lnTo>
                <a:lnTo>
                  <a:pt x="462" y="522"/>
                </a:lnTo>
                <a:lnTo>
                  <a:pt x="461" y="514"/>
                </a:lnTo>
                <a:lnTo>
                  <a:pt x="460" y="507"/>
                </a:lnTo>
                <a:lnTo>
                  <a:pt x="460" y="507"/>
                </a:lnTo>
                <a:lnTo>
                  <a:pt x="460" y="499"/>
                </a:lnTo>
                <a:lnTo>
                  <a:pt x="462" y="485"/>
                </a:lnTo>
                <a:lnTo>
                  <a:pt x="467" y="450"/>
                </a:lnTo>
                <a:lnTo>
                  <a:pt x="477" y="406"/>
                </a:lnTo>
                <a:lnTo>
                  <a:pt x="477" y="406"/>
                </a:lnTo>
                <a:close/>
                <a:moveTo>
                  <a:pt x="688" y="652"/>
                </a:moveTo>
                <a:lnTo>
                  <a:pt x="674" y="649"/>
                </a:lnTo>
                <a:lnTo>
                  <a:pt x="674" y="649"/>
                </a:lnTo>
                <a:lnTo>
                  <a:pt x="675" y="649"/>
                </a:lnTo>
                <a:lnTo>
                  <a:pt x="677" y="648"/>
                </a:lnTo>
                <a:lnTo>
                  <a:pt x="679" y="645"/>
                </a:lnTo>
                <a:lnTo>
                  <a:pt x="679" y="639"/>
                </a:lnTo>
                <a:lnTo>
                  <a:pt x="679" y="639"/>
                </a:lnTo>
                <a:lnTo>
                  <a:pt x="677" y="587"/>
                </a:lnTo>
                <a:lnTo>
                  <a:pt x="688" y="65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0">
            <a:extLst>
              <a:ext uri="{FF2B5EF4-FFF2-40B4-BE49-F238E27FC236}">
                <a16:creationId xmlns:a16="http://schemas.microsoft.com/office/drawing/2014/main" id="{0300A2EA-7616-4C8D-8CEC-9F18880ECD96}"/>
              </a:ext>
            </a:extLst>
          </p:cNvPr>
          <p:cNvSpPr>
            <a:spLocks/>
          </p:cNvSpPr>
          <p:nvPr/>
        </p:nvSpPr>
        <p:spPr bwMode="auto">
          <a:xfrm>
            <a:off x="4289371" y="2732807"/>
            <a:ext cx="1327258" cy="1639004"/>
          </a:xfrm>
          <a:custGeom>
            <a:avLst/>
            <a:gdLst>
              <a:gd name="T0" fmla="*/ 352 w 992"/>
              <a:gd name="T1" fmla="*/ 291 h 1225"/>
              <a:gd name="T2" fmla="*/ 181 w 992"/>
              <a:gd name="T3" fmla="*/ 322 h 1225"/>
              <a:gd name="T4" fmla="*/ 34 w 992"/>
              <a:gd name="T5" fmla="*/ 420 h 1225"/>
              <a:gd name="T6" fmla="*/ 8 w 992"/>
              <a:gd name="T7" fmla="*/ 524 h 1225"/>
              <a:gd name="T8" fmla="*/ 90 w 992"/>
              <a:gd name="T9" fmla="*/ 611 h 1225"/>
              <a:gd name="T10" fmla="*/ 101 w 992"/>
              <a:gd name="T11" fmla="*/ 690 h 1225"/>
              <a:gd name="T12" fmla="*/ 10 w 992"/>
              <a:gd name="T13" fmla="*/ 829 h 1225"/>
              <a:gd name="T14" fmla="*/ 61 w 992"/>
              <a:gd name="T15" fmla="*/ 1046 h 1225"/>
              <a:gd name="T16" fmla="*/ 75 w 992"/>
              <a:gd name="T17" fmla="*/ 1104 h 1225"/>
              <a:gd name="T18" fmla="*/ 89 w 992"/>
              <a:gd name="T19" fmla="*/ 1117 h 1225"/>
              <a:gd name="T20" fmla="*/ 101 w 992"/>
              <a:gd name="T21" fmla="*/ 1112 h 1225"/>
              <a:gd name="T22" fmla="*/ 167 w 992"/>
              <a:gd name="T23" fmla="*/ 1118 h 1225"/>
              <a:gd name="T24" fmla="*/ 168 w 992"/>
              <a:gd name="T25" fmla="*/ 1103 h 1225"/>
              <a:gd name="T26" fmla="*/ 125 w 992"/>
              <a:gd name="T27" fmla="*/ 1081 h 1225"/>
              <a:gd name="T28" fmla="*/ 85 w 992"/>
              <a:gd name="T29" fmla="*/ 938 h 1225"/>
              <a:gd name="T30" fmla="*/ 212 w 992"/>
              <a:gd name="T31" fmla="*/ 1164 h 1225"/>
              <a:gd name="T32" fmla="*/ 235 w 992"/>
              <a:gd name="T33" fmla="*/ 1191 h 1225"/>
              <a:gd name="T34" fmla="*/ 273 w 992"/>
              <a:gd name="T35" fmla="*/ 1222 h 1225"/>
              <a:gd name="T36" fmla="*/ 323 w 992"/>
              <a:gd name="T37" fmla="*/ 1209 h 1225"/>
              <a:gd name="T38" fmla="*/ 300 w 992"/>
              <a:gd name="T39" fmla="*/ 1187 h 1225"/>
              <a:gd name="T40" fmla="*/ 225 w 992"/>
              <a:gd name="T41" fmla="*/ 1077 h 1225"/>
              <a:gd name="T42" fmla="*/ 175 w 992"/>
              <a:gd name="T43" fmla="*/ 917 h 1225"/>
              <a:gd name="T44" fmla="*/ 287 w 992"/>
              <a:gd name="T45" fmla="*/ 775 h 1225"/>
              <a:gd name="T46" fmla="*/ 457 w 992"/>
              <a:gd name="T47" fmla="*/ 684 h 1225"/>
              <a:gd name="T48" fmla="*/ 558 w 992"/>
              <a:gd name="T49" fmla="*/ 684 h 1225"/>
              <a:gd name="T50" fmla="*/ 590 w 992"/>
              <a:gd name="T51" fmla="*/ 775 h 1225"/>
              <a:gd name="T52" fmla="*/ 601 w 992"/>
              <a:gd name="T53" fmla="*/ 975 h 1225"/>
              <a:gd name="T54" fmla="*/ 601 w 992"/>
              <a:gd name="T55" fmla="*/ 1087 h 1225"/>
              <a:gd name="T56" fmla="*/ 616 w 992"/>
              <a:gd name="T57" fmla="*/ 1094 h 1225"/>
              <a:gd name="T58" fmla="*/ 649 w 992"/>
              <a:gd name="T59" fmla="*/ 1124 h 1225"/>
              <a:gd name="T60" fmla="*/ 683 w 992"/>
              <a:gd name="T61" fmla="*/ 1110 h 1225"/>
              <a:gd name="T62" fmla="*/ 642 w 992"/>
              <a:gd name="T63" fmla="*/ 1067 h 1225"/>
              <a:gd name="T64" fmla="*/ 645 w 992"/>
              <a:gd name="T65" fmla="*/ 889 h 1225"/>
              <a:gd name="T66" fmla="*/ 653 w 992"/>
              <a:gd name="T67" fmla="*/ 817 h 1225"/>
              <a:gd name="T68" fmla="*/ 650 w 992"/>
              <a:gd name="T69" fmla="*/ 966 h 1225"/>
              <a:gd name="T70" fmla="*/ 660 w 992"/>
              <a:gd name="T71" fmla="*/ 975 h 1225"/>
              <a:gd name="T72" fmla="*/ 693 w 992"/>
              <a:gd name="T73" fmla="*/ 1013 h 1225"/>
              <a:gd name="T74" fmla="*/ 725 w 992"/>
              <a:gd name="T75" fmla="*/ 1001 h 1225"/>
              <a:gd name="T76" fmla="*/ 701 w 992"/>
              <a:gd name="T77" fmla="*/ 978 h 1225"/>
              <a:gd name="T78" fmla="*/ 695 w 992"/>
              <a:gd name="T79" fmla="*/ 837 h 1225"/>
              <a:gd name="T80" fmla="*/ 704 w 992"/>
              <a:gd name="T81" fmla="*/ 705 h 1225"/>
              <a:gd name="T82" fmla="*/ 764 w 992"/>
              <a:gd name="T83" fmla="*/ 673 h 1225"/>
              <a:gd name="T84" fmla="*/ 866 w 992"/>
              <a:gd name="T85" fmla="*/ 573 h 1225"/>
              <a:gd name="T86" fmla="*/ 930 w 992"/>
              <a:gd name="T87" fmla="*/ 500 h 1225"/>
              <a:gd name="T88" fmla="*/ 932 w 992"/>
              <a:gd name="T89" fmla="*/ 348 h 1225"/>
              <a:gd name="T90" fmla="*/ 887 w 992"/>
              <a:gd name="T91" fmla="*/ 218 h 1225"/>
              <a:gd name="T92" fmla="*/ 943 w 992"/>
              <a:gd name="T93" fmla="*/ 185 h 1225"/>
              <a:gd name="T94" fmla="*/ 991 w 992"/>
              <a:gd name="T95" fmla="*/ 109 h 1225"/>
              <a:gd name="T96" fmla="*/ 942 w 992"/>
              <a:gd name="T97" fmla="*/ 113 h 1225"/>
              <a:gd name="T98" fmla="*/ 802 w 992"/>
              <a:gd name="T99" fmla="*/ 170 h 1225"/>
              <a:gd name="T100" fmla="*/ 772 w 992"/>
              <a:gd name="T101" fmla="*/ 168 h 1225"/>
              <a:gd name="T102" fmla="*/ 799 w 992"/>
              <a:gd name="T103" fmla="*/ 100 h 1225"/>
              <a:gd name="T104" fmla="*/ 834 w 992"/>
              <a:gd name="T105" fmla="*/ 3 h 1225"/>
              <a:gd name="T106" fmla="*/ 803 w 992"/>
              <a:gd name="T107" fmla="*/ 26 h 1225"/>
              <a:gd name="T108" fmla="*/ 772 w 992"/>
              <a:gd name="T109" fmla="*/ 66 h 1225"/>
              <a:gd name="T110" fmla="*/ 750 w 992"/>
              <a:gd name="T111" fmla="*/ 34 h 1225"/>
              <a:gd name="T112" fmla="*/ 735 w 992"/>
              <a:gd name="T113" fmla="*/ 52 h 1225"/>
              <a:gd name="T114" fmla="*/ 740 w 992"/>
              <a:gd name="T115" fmla="*/ 130 h 1225"/>
              <a:gd name="T116" fmla="*/ 708 w 992"/>
              <a:gd name="T117" fmla="*/ 110 h 1225"/>
              <a:gd name="T118" fmla="*/ 701 w 992"/>
              <a:gd name="T119" fmla="*/ 134 h 1225"/>
              <a:gd name="T120" fmla="*/ 713 w 992"/>
              <a:gd name="T121" fmla="*/ 181 h 1225"/>
              <a:gd name="T122" fmla="*/ 708 w 992"/>
              <a:gd name="T123" fmla="*/ 218 h 1225"/>
              <a:gd name="T124" fmla="*/ 674 w 992"/>
              <a:gd name="T125" fmla="*/ 271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92" h="1225">
                <a:moveTo>
                  <a:pt x="618" y="322"/>
                </a:moveTo>
                <a:lnTo>
                  <a:pt x="618" y="322"/>
                </a:lnTo>
                <a:lnTo>
                  <a:pt x="594" y="317"/>
                </a:lnTo>
                <a:lnTo>
                  <a:pt x="532" y="308"/>
                </a:lnTo>
                <a:lnTo>
                  <a:pt x="492" y="302"/>
                </a:lnTo>
                <a:lnTo>
                  <a:pt x="446" y="297"/>
                </a:lnTo>
                <a:lnTo>
                  <a:pt x="400" y="293"/>
                </a:lnTo>
                <a:lnTo>
                  <a:pt x="352" y="291"/>
                </a:lnTo>
                <a:lnTo>
                  <a:pt x="352" y="291"/>
                </a:lnTo>
                <a:lnTo>
                  <a:pt x="329" y="290"/>
                </a:lnTo>
                <a:lnTo>
                  <a:pt x="309" y="291"/>
                </a:lnTo>
                <a:lnTo>
                  <a:pt x="288" y="293"/>
                </a:lnTo>
                <a:lnTo>
                  <a:pt x="270" y="296"/>
                </a:lnTo>
                <a:lnTo>
                  <a:pt x="253" y="298"/>
                </a:lnTo>
                <a:lnTo>
                  <a:pt x="237" y="302"/>
                </a:lnTo>
                <a:lnTo>
                  <a:pt x="221" y="306"/>
                </a:lnTo>
                <a:lnTo>
                  <a:pt x="207" y="311"/>
                </a:lnTo>
                <a:lnTo>
                  <a:pt x="181" y="322"/>
                </a:lnTo>
                <a:lnTo>
                  <a:pt x="157" y="334"/>
                </a:lnTo>
                <a:lnTo>
                  <a:pt x="112" y="359"/>
                </a:lnTo>
                <a:lnTo>
                  <a:pt x="112" y="359"/>
                </a:lnTo>
                <a:lnTo>
                  <a:pt x="88" y="372"/>
                </a:lnTo>
                <a:lnTo>
                  <a:pt x="77" y="381"/>
                </a:lnTo>
                <a:lnTo>
                  <a:pt x="65" y="389"/>
                </a:lnTo>
                <a:lnTo>
                  <a:pt x="54" y="399"/>
                </a:lnTo>
                <a:lnTo>
                  <a:pt x="43" y="409"/>
                </a:lnTo>
                <a:lnTo>
                  <a:pt x="34" y="420"/>
                </a:lnTo>
                <a:lnTo>
                  <a:pt x="26" y="431"/>
                </a:lnTo>
                <a:lnTo>
                  <a:pt x="17" y="443"/>
                </a:lnTo>
                <a:lnTo>
                  <a:pt x="11" y="454"/>
                </a:lnTo>
                <a:lnTo>
                  <a:pt x="6" y="465"/>
                </a:lnTo>
                <a:lnTo>
                  <a:pt x="3" y="477"/>
                </a:lnTo>
                <a:lnTo>
                  <a:pt x="0" y="489"/>
                </a:lnTo>
                <a:lnTo>
                  <a:pt x="0" y="501"/>
                </a:lnTo>
                <a:lnTo>
                  <a:pt x="3" y="512"/>
                </a:lnTo>
                <a:lnTo>
                  <a:pt x="8" y="524"/>
                </a:lnTo>
                <a:lnTo>
                  <a:pt x="8" y="524"/>
                </a:lnTo>
                <a:lnTo>
                  <a:pt x="14" y="535"/>
                </a:lnTo>
                <a:lnTo>
                  <a:pt x="20" y="544"/>
                </a:lnTo>
                <a:lnTo>
                  <a:pt x="33" y="560"/>
                </a:lnTo>
                <a:lnTo>
                  <a:pt x="46" y="573"/>
                </a:lnTo>
                <a:lnTo>
                  <a:pt x="58" y="584"/>
                </a:lnTo>
                <a:lnTo>
                  <a:pt x="70" y="593"/>
                </a:lnTo>
                <a:lnTo>
                  <a:pt x="80" y="602"/>
                </a:lnTo>
                <a:lnTo>
                  <a:pt x="90" y="611"/>
                </a:lnTo>
                <a:lnTo>
                  <a:pt x="94" y="617"/>
                </a:lnTo>
                <a:lnTo>
                  <a:pt x="96" y="622"/>
                </a:lnTo>
                <a:lnTo>
                  <a:pt x="96" y="622"/>
                </a:lnTo>
                <a:lnTo>
                  <a:pt x="100" y="635"/>
                </a:lnTo>
                <a:lnTo>
                  <a:pt x="103" y="646"/>
                </a:lnTo>
                <a:lnTo>
                  <a:pt x="104" y="658"/>
                </a:lnTo>
                <a:lnTo>
                  <a:pt x="104" y="669"/>
                </a:lnTo>
                <a:lnTo>
                  <a:pt x="103" y="679"/>
                </a:lnTo>
                <a:lnTo>
                  <a:pt x="101" y="690"/>
                </a:lnTo>
                <a:lnTo>
                  <a:pt x="96" y="701"/>
                </a:lnTo>
                <a:lnTo>
                  <a:pt x="90" y="711"/>
                </a:lnTo>
                <a:lnTo>
                  <a:pt x="90" y="711"/>
                </a:lnTo>
                <a:lnTo>
                  <a:pt x="70" y="738"/>
                </a:lnTo>
                <a:lnTo>
                  <a:pt x="42" y="774"/>
                </a:lnTo>
                <a:lnTo>
                  <a:pt x="30" y="793"/>
                </a:lnTo>
                <a:lnTo>
                  <a:pt x="20" y="810"/>
                </a:lnTo>
                <a:lnTo>
                  <a:pt x="12" y="823"/>
                </a:lnTo>
                <a:lnTo>
                  <a:pt x="10" y="829"/>
                </a:lnTo>
                <a:lnTo>
                  <a:pt x="10" y="832"/>
                </a:lnTo>
                <a:lnTo>
                  <a:pt x="10" y="832"/>
                </a:lnTo>
                <a:lnTo>
                  <a:pt x="12" y="846"/>
                </a:lnTo>
                <a:lnTo>
                  <a:pt x="17" y="868"/>
                </a:lnTo>
                <a:lnTo>
                  <a:pt x="34" y="932"/>
                </a:lnTo>
                <a:lnTo>
                  <a:pt x="52" y="999"/>
                </a:lnTo>
                <a:lnTo>
                  <a:pt x="58" y="1026"/>
                </a:lnTo>
                <a:lnTo>
                  <a:pt x="61" y="1046"/>
                </a:lnTo>
                <a:lnTo>
                  <a:pt x="61" y="1046"/>
                </a:lnTo>
                <a:lnTo>
                  <a:pt x="63" y="1060"/>
                </a:lnTo>
                <a:lnTo>
                  <a:pt x="65" y="1070"/>
                </a:lnTo>
                <a:lnTo>
                  <a:pt x="70" y="1083"/>
                </a:lnTo>
                <a:lnTo>
                  <a:pt x="72" y="1089"/>
                </a:lnTo>
                <a:lnTo>
                  <a:pt x="75" y="1092"/>
                </a:lnTo>
                <a:lnTo>
                  <a:pt x="75" y="1092"/>
                </a:lnTo>
                <a:lnTo>
                  <a:pt x="73" y="1098"/>
                </a:lnTo>
                <a:lnTo>
                  <a:pt x="73" y="1101"/>
                </a:lnTo>
                <a:lnTo>
                  <a:pt x="75" y="1104"/>
                </a:lnTo>
                <a:lnTo>
                  <a:pt x="75" y="1104"/>
                </a:lnTo>
                <a:lnTo>
                  <a:pt x="75" y="1104"/>
                </a:lnTo>
                <a:lnTo>
                  <a:pt x="79" y="1104"/>
                </a:lnTo>
                <a:lnTo>
                  <a:pt x="82" y="1105"/>
                </a:lnTo>
                <a:lnTo>
                  <a:pt x="82" y="1107"/>
                </a:lnTo>
                <a:lnTo>
                  <a:pt x="82" y="1107"/>
                </a:lnTo>
                <a:lnTo>
                  <a:pt x="83" y="1110"/>
                </a:lnTo>
                <a:lnTo>
                  <a:pt x="84" y="1112"/>
                </a:lnTo>
                <a:lnTo>
                  <a:pt x="89" y="1117"/>
                </a:lnTo>
                <a:lnTo>
                  <a:pt x="94" y="1119"/>
                </a:lnTo>
                <a:lnTo>
                  <a:pt x="95" y="1119"/>
                </a:lnTo>
                <a:lnTo>
                  <a:pt x="96" y="1118"/>
                </a:lnTo>
                <a:lnTo>
                  <a:pt x="96" y="1118"/>
                </a:lnTo>
                <a:lnTo>
                  <a:pt x="96" y="1112"/>
                </a:lnTo>
                <a:lnTo>
                  <a:pt x="96" y="1110"/>
                </a:lnTo>
                <a:lnTo>
                  <a:pt x="97" y="1110"/>
                </a:lnTo>
                <a:lnTo>
                  <a:pt x="97" y="1110"/>
                </a:lnTo>
                <a:lnTo>
                  <a:pt x="101" y="1112"/>
                </a:lnTo>
                <a:lnTo>
                  <a:pt x="108" y="1117"/>
                </a:lnTo>
                <a:lnTo>
                  <a:pt x="116" y="1123"/>
                </a:lnTo>
                <a:lnTo>
                  <a:pt x="127" y="1128"/>
                </a:lnTo>
                <a:lnTo>
                  <a:pt x="127" y="1128"/>
                </a:lnTo>
                <a:lnTo>
                  <a:pt x="133" y="1129"/>
                </a:lnTo>
                <a:lnTo>
                  <a:pt x="140" y="1129"/>
                </a:lnTo>
                <a:lnTo>
                  <a:pt x="147" y="1127"/>
                </a:lnTo>
                <a:lnTo>
                  <a:pt x="155" y="1124"/>
                </a:lnTo>
                <a:lnTo>
                  <a:pt x="167" y="1118"/>
                </a:lnTo>
                <a:lnTo>
                  <a:pt x="170" y="1116"/>
                </a:lnTo>
                <a:lnTo>
                  <a:pt x="171" y="1113"/>
                </a:lnTo>
                <a:lnTo>
                  <a:pt x="171" y="1113"/>
                </a:lnTo>
                <a:lnTo>
                  <a:pt x="171" y="1111"/>
                </a:lnTo>
                <a:lnTo>
                  <a:pt x="170" y="1109"/>
                </a:lnTo>
                <a:lnTo>
                  <a:pt x="168" y="1105"/>
                </a:lnTo>
                <a:lnTo>
                  <a:pt x="168" y="1105"/>
                </a:lnTo>
                <a:lnTo>
                  <a:pt x="168" y="1104"/>
                </a:lnTo>
                <a:lnTo>
                  <a:pt x="168" y="1103"/>
                </a:lnTo>
                <a:lnTo>
                  <a:pt x="167" y="1100"/>
                </a:lnTo>
                <a:lnTo>
                  <a:pt x="163" y="1098"/>
                </a:lnTo>
                <a:lnTo>
                  <a:pt x="163" y="1098"/>
                </a:lnTo>
                <a:lnTo>
                  <a:pt x="156" y="1094"/>
                </a:lnTo>
                <a:lnTo>
                  <a:pt x="146" y="1091"/>
                </a:lnTo>
                <a:lnTo>
                  <a:pt x="134" y="1087"/>
                </a:lnTo>
                <a:lnTo>
                  <a:pt x="134" y="1087"/>
                </a:lnTo>
                <a:lnTo>
                  <a:pt x="132" y="1086"/>
                </a:lnTo>
                <a:lnTo>
                  <a:pt x="125" y="1081"/>
                </a:lnTo>
                <a:lnTo>
                  <a:pt x="116" y="1074"/>
                </a:lnTo>
                <a:lnTo>
                  <a:pt x="113" y="1069"/>
                </a:lnTo>
                <a:lnTo>
                  <a:pt x="109" y="1063"/>
                </a:lnTo>
                <a:lnTo>
                  <a:pt x="109" y="1063"/>
                </a:lnTo>
                <a:lnTo>
                  <a:pt x="106" y="1054"/>
                </a:lnTo>
                <a:lnTo>
                  <a:pt x="102" y="1038"/>
                </a:lnTo>
                <a:lnTo>
                  <a:pt x="95" y="999"/>
                </a:lnTo>
                <a:lnTo>
                  <a:pt x="88" y="960"/>
                </a:lnTo>
                <a:lnTo>
                  <a:pt x="85" y="938"/>
                </a:lnTo>
                <a:lnTo>
                  <a:pt x="85" y="901"/>
                </a:lnTo>
                <a:lnTo>
                  <a:pt x="85" y="901"/>
                </a:lnTo>
                <a:lnTo>
                  <a:pt x="108" y="944"/>
                </a:lnTo>
                <a:lnTo>
                  <a:pt x="140" y="1007"/>
                </a:lnTo>
                <a:lnTo>
                  <a:pt x="140" y="1007"/>
                </a:lnTo>
                <a:lnTo>
                  <a:pt x="174" y="1075"/>
                </a:lnTo>
                <a:lnTo>
                  <a:pt x="205" y="1142"/>
                </a:lnTo>
                <a:lnTo>
                  <a:pt x="205" y="1142"/>
                </a:lnTo>
                <a:lnTo>
                  <a:pt x="212" y="1164"/>
                </a:lnTo>
                <a:lnTo>
                  <a:pt x="219" y="1184"/>
                </a:lnTo>
                <a:lnTo>
                  <a:pt x="224" y="1198"/>
                </a:lnTo>
                <a:lnTo>
                  <a:pt x="226" y="1202"/>
                </a:lnTo>
                <a:lnTo>
                  <a:pt x="227" y="1203"/>
                </a:lnTo>
                <a:lnTo>
                  <a:pt x="229" y="1203"/>
                </a:lnTo>
                <a:lnTo>
                  <a:pt x="229" y="1203"/>
                </a:lnTo>
                <a:lnTo>
                  <a:pt x="231" y="1201"/>
                </a:lnTo>
                <a:lnTo>
                  <a:pt x="233" y="1198"/>
                </a:lnTo>
                <a:lnTo>
                  <a:pt x="235" y="1191"/>
                </a:lnTo>
                <a:lnTo>
                  <a:pt x="236" y="1180"/>
                </a:lnTo>
                <a:lnTo>
                  <a:pt x="236" y="1180"/>
                </a:lnTo>
                <a:lnTo>
                  <a:pt x="238" y="1185"/>
                </a:lnTo>
                <a:lnTo>
                  <a:pt x="245" y="1196"/>
                </a:lnTo>
                <a:lnTo>
                  <a:pt x="256" y="1209"/>
                </a:lnTo>
                <a:lnTo>
                  <a:pt x="261" y="1215"/>
                </a:lnTo>
                <a:lnTo>
                  <a:pt x="267" y="1220"/>
                </a:lnTo>
                <a:lnTo>
                  <a:pt x="267" y="1220"/>
                </a:lnTo>
                <a:lnTo>
                  <a:pt x="273" y="1222"/>
                </a:lnTo>
                <a:lnTo>
                  <a:pt x="280" y="1225"/>
                </a:lnTo>
                <a:lnTo>
                  <a:pt x="287" y="1225"/>
                </a:lnTo>
                <a:lnTo>
                  <a:pt x="294" y="1225"/>
                </a:lnTo>
                <a:lnTo>
                  <a:pt x="308" y="1222"/>
                </a:lnTo>
                <a:lnTo>
                  <a:pt x="317" y="1217"/>
                </a:lnTo>
                <a:lnTo>
                  <a:pt x="317" y="1217"/>
                </a:lnTo>
                <a:lnTo>
                  <a:pt x="323" y="1215"/>
                </a:lnTo>
                <a:lnTo>
                  <a:pt x="324" y="1211"/>
                </a:lnTo>
                <a:lnTo>
                  <a:pt x="323" y="1209"/>
                </a:lnTo>
                <a:lnTo>
                  <a:pt x="322" y="1208"/>
                </a:lnTo>
                <a:lnTo>
                  <a:pt x="322" y="1208"/>
                </a:lnTo>
                <a:lnTo>
                  <a:pt x="322" y="1207"/>
                </a:lnTo>
                <a:lnTo>
                  <a:pt x="323" y="1207"/>
                </a:lnTo>
                <a:lnTo>
                  <a:pt x="322" y="1204"/>
                </a:lnTo>
                <a:lnTo>
                  <a:pt x="317" y="1199"/>
                </a:lnTo>
                <a:lnTo>
                  <a:pt x="317" y="1199"/>
                </a:lnTo>
                <a:lnTo>
                  <a:pt x="310" y="1193"/>
                </a:lnTo>
                <a:lnTo>
                  <a:pt x="300" y="1187"/>
                </a:lnTo>
                <a:lnTo>
                  <a:pt x="292" y="1183"/>
                </a:lnTo>
                <a:lnTo>
                  <a:pt x="286" y="1177"/>
                </a:lnTo>
                <a:lnTo>
                  <a:pt x="286" y="1177"/>
                </a:lnTo>
                <a:lnTo>
                  <a:pt x="267" y="1156"/>
                </a:lnTo>
                <a:lnTo>
                  <a:pt x="257" y="1143"/>
                </a:lnTo>
                <a:lnTo>
                  <a:pt x="253" y="1136"/>
                </a:lnTo>
                <a:lnTo>
                  <a:pt x="249" y="1130"/>
                </a:lnTo>
                <a:lnTo>
                  <a:pt x="249" y="1130"/>
                </a:lnTo>
                <a:lnTo>
                  <a:pt x="225" y="1077"/>
                </a:lnTo>
                <a:lnTo>
                  <a:pt x="201" y="1023"/>
                </a:lnTo>
                <a:lnTo>
                  <a:pt x="201" y="1023"/>
                </a:lnTo>
                <a:lnTo>
                  <a:pt x="193" y="1002"/>
                </a:lnTo>
                <a:lnTo>
                  <a:pt x="183" y="974"/>
                </a:lnTo>
                <a:lnTo>
                  <a:pt x="180" y="957"/>
                </a:lnTo>
                <a:lnTo>
                  <a:pt x="176" y="942"/>
                </a:lnTo>
                <a:lnTo>
                  <a:pt x="175" y="928"/>
                </a:lnTo>
                <a:lnTo>
                  <a:pt x="175" y="917"/>
                </a:lnTo>
                <a:lnTo>
                  <a:pt x="175" y="917"/>
                </a:lnTo>
                <a:lnTo>
                  <a:pt x="177" y="911"/>
                </a:lnTo>
                <a:lnTo>
                  <a:pt x="180" y="907"/>
                </a:lnTo>
                <a:lnTo>
                  <a:pt x="188" y="893"/>
                </a:lnTo>
                <a:lnTo>
                  <a:pt x="199" y="879"/>
                </a:lnTo>
                <a:lnTo>
                  <a:pt x="211" y="865"/>
                </a:lnTo>
                <a:lnTo>
                  <a:pt x="236" y="837"/>
                </a:lnTo>
                <a:lnTo>
                  <a:pt x="253" y="819"/>
                </a:lnTo>
                <a:lnTo>
                  <a:pt x="253" y="819"/>
                </a:lnTo>
                <a:lnTo>
                  <a:pt x="287" y="775"/>
                </a:lnTo>
                <a:lnTo>
                  <a:pt x="319" y="732"/>
                </a:lnTo>
                <a:lnTo>
                  <a:pt x="319" y="732"/>
                </a:lnTo>
                <a:lnTo>
                  <a:pt x="337" y="701"/>
                </a:lnTo>
                <a:lnTo>
                  <a:pt x="349" y="682"/>
                </a:lnTo>
                <a:lnTo>
                  <a:pt x="349" y="682"/>
                </a:lnTo>
                <a:lnTo>
                  <a:pt x="386" y="684"/>
                </a:lnTo>
                <a:lnTo>
                  <a:pt x="421" y="684"/>
                </a:lnTo>
                <a:lnTo>
                  <a:pt x="457" y="684"/>
                </a:lnTo>
                <a:lnTo>
                  <a:pt x="457" y="684"/>
                </a:lnTo>
                <a:lnTo>
                  <a:pt x="488" y="681"/>
                </a:lnTo>
                <a:lnTo>
                  <a:pt x="514" y="678"/>
                </a:lnTo>
                <a:lnTo>
                  <a:pt x="536" y="676"/>
                </a:lnTo>
                <a:lnTo>
                  <a:pt x="543" y="676"/>
                </a:lnTo>
                <a:lnTo>
                  <a:pt x="548" y="677"/>
                </a:lnTo>
                <a:lnTo>
                  <a:pt x="548" y="677"/>
                </a:lnTo>
                <a:lnTo>
                  <a:pt x="552" y="681"/>
                </a:lnTo>
                <a:lnTo>
                  <a:pt x="556" y="683"/>
                </a:lnTo>
                <a:lnTo>
                  <a:pt x="558" y="684"/>
                </a:lnTo>
                <a:lnTo>
                  <a:pt x="562" y="684"/>
                </a:lnTo>
                <a:lnTo>
                  <a:pt x="562" y="684"/>
                </a:lnTo>
                <a:lnTo>
                  <a:pt x="579" y="683"/>
                </a:lnTo>
                <a:lnTo>
                  <a:pt x="579" y="683"/>
                </a:lnTo>
                <a:lnTo>
                  <a:pt x="581" y="685"/>
                </a:lnTo>
                <a:lnTo>
                  <a:pt x="584" y="690"/>
                </a:lnTo>
                <a:lnTo>
                  <a:pt x="587" y="699"/>
                </a:lnTo>
                <a:lnTo>
                  <a:pt x="587" y="699"/>
                </a:lnTo>
                <a:lnTo>
                  <a:pt x="590" y="775"/>
                </a:lnTo>
                <a:lnTo>
                  <a:pt x="591" y="831"/>
                </a:lnTo>
                <a:lnTo>
                  <a:pt x="592" y="865"/>
                </a:lnTo>
                <a:lnTo>
                  <a:pt x="592" y="865"/>
                </a:lnTo>
                <a:lnTo>
                  <a:pt x="592" y="874"/>
                </a:lnTo>
                <a:lnTo>
                  <a:pt x="593" y="887"/>
                </a:lnTo>
                <a:lnTo>
                  <a:pt x="597" y="920"/>
                </a:lnTo>
                <a:lnTo>
                  <a:pt x="600" y="952"/>
                </a:lnTo>
                <a:lnTo>
                  <a:pt x="601" y="965"/>
                </a:lnTo>
                <a:lnTo>
                  <a:pt x="601" y="975"/>
                </a:lnTo>
                <a:lnTo>
                  <a:pt x="601" y="975"/>
                </a:lnTo>
                <a:lnTo>
                  <a:pt x="594" y="1062"/>
                </a:lnTo>
                <a:lnTo>
                  <a:pt x="594" y="1062"/>
                </a:lnTo>
                <a:lnTo>
                  <a:pt x="593" y="1070"/>
                </a:lnTo>
                <a:lnTo>
                  <a:pt x="593" y="1073"/>
                </a:lnTo>
                <a:lnTo>
                  <a:pt x="594" y="1074"/>
                </a:lnTo>
                <a:lnTo>
                  <a:pt x="600" y="1074"/>
                </a:lnTo>
                <a:lnTo>
                  <a:pt x="600" y="1074"/>
                </a:lnTo>
                <a:lnTo>
                  <a:pt x="601" y="1087"/>
                </a:lnTo>
                <a:lnTo>
                  <a:pt x="603" y="1097"/>
                </a:lnTo>
                <a:lnTo>
                  <a:pt x="604" y="1100"/>
                </a:lnTo>
                <a:lnTo>
                  <a:pt x="604" y="1101"/>
                </a:lnTo>
                <a:lnTo>
                  <a:pt x="604" y="1101"/>
                </a:lnTo>
                <a:lnTo>
                  <a:pt x="606" y="1101"/>
                </a:lnTo>
                <a:lnTo>
                  <a:pt x="607" y="1101"/>
                </a:lnTo>
                <a:lnTo>
                  <a:pt x="611" y="1099"/>
                </a:lnTo>
                <a:lnTo>
                  <a:pt x="616" y="1094"/>
                </a:lnTo>
                <a:lnTo>
                  <a:pt x="616" y="1094"/>
                </a:lnTo>
                <a:lnTo>
                  <a:pt x="616" y="1097"/>
                </a:lnTo>
                <a:lnTo>
                  <a:pt x="618" y="1104"/>
                </a:lnTo>
                <a:lnTo>
                  <a:pt x="622" y="1111"/>
                </a:lnTo>
                <a:lnTo>
                  <a:pt x="625" y="1116"/>
                </a:lnTo>
                <a:lnTo>
                  <a:pt x="630" y="1118"/>
                </a:lnTo>
                <a:lnTo>
                  <a:pt x="630" y="1118"/>
                </a:lnTo>
                <a:lnTo>
                  <a:pt x="636" y="1121"/>
                </a:lnTo>
                <a:lnTo>
                  <a:pt x="642" y="1123"/>
                </a:lnTo>
                <a:lnTo>
                  <a:pt x="649" y="1124"/>
                </a:lnTo>
                <a:lnTo>
                  <a:pt x="656" y="1124"/>
                </a:lnTo>
                <a:lnTo>
                  <a:pt x="664" y="1123"/>
                </a:lnTo>
                <a:lnTo>
                  <a:pt x="670" y="1123"/>
                </a:lnTo>
                <a:lnTo>
                  <a:pt x="676" y="1121"/>
                </a:lnTo>
                <a:lnTo>
                  <a:pt x="679" y="1118"/>
                </a:lnTo>
                <a:lnTo>
                  <a:pt x="679" y="1118"/>
                </a:lnTo>
                <a:lnTo>
                  <a:pt x="683" y="1113"/>
                </a:lnTo>
                <a:lnTo>
                  <a:pt x="684" y="1112"/>
                </a:lnTo>
                <a:lnTo>
                  <a:pt x="683" y="1110"/>
                </a:lnTo>
                <a:lnTo>
                  <a:pt x="680" y="1105"/>
                </a:lnTo>
                <a:lnTo>
                  <a:pt x="673" y="1100"/>
                </a:lnTo>
                <a:lnTo>
                  <a:pt x="673" y="1100"/>
                </a:lnTo>
                <a:lnTo>
                  <a:pt x="658" y="1089"/>
                </a:lnTo>
                <a:lnTo>
                  <a:pt x="652" y="1085"/>
                </a:lnTo>
                <a:lnTo>
                  <a:pt x="648" y="1080"/>
                </a:lnTo>
                <a:lnTo>
                  <a:pt x="648" y="1080"/>
                </a:lnTo>
                <a:lnTo>
                  <a:pt x="645" y="1074"/>
                </a:lnTo>
                <a:lnTo>
                  <a:pt x="642" y="1067"/>
                </a:lnTo>
                <a:lnTo>
                  <a:pt x="642" y="1067"/>
                </a:lnTo>
                <a:lnTo>
                  <a:pt x="639" y="1050"/>
                </a:lnTo>
                <a:lnTo>
                  <a:pt x="636" y="1038"/>
                </a:lnTo>
                <a:lnTo>
                  <a:pt x="635" y="1025"/>
                </a:lnTo>
                <a:lnTo>
                  <a:pt x="635" y="1025"/>
                </a:lnTo>
                <a:lnTo>
                  <a:pt x="635" y="915"/>
                </a:lnTo>
                <a:lnTo>
                  <a:pt x="635" y="915"/>
                </a:lnTo>
                <a:lnTo>
                  <a:pt x="641" y="901"/>
                </a:lnTo>
                <a:lnTo>
                  <a:pt x="645" y="889"/>
                </a:lnTo>
                <a:lnTo>
                  <a:pt x="646" y="878"/>
                </a:lnTo>
                <a:lnTo>
                  <a:pt x="646" y="878"/>
                </a:lnTo>
                <a:lnTo>
                  <a:pt x="646" y="865"/>
                </a:lnTo>
                <a:lnTo>
                  <a:pt x="646" y="854"/>
                </a:lnTo>
                <a:lnTo>
                  <a:pt x="646" y="854"/>
                </a:lnTo>
                <a:lnTo>
                  <a:pt x="648" y="843"/>
                </a:lnTo>
                <a:lnTo>
                  <a:pt x="650" y="831"/>
                </a:lnTo>
                <a:lnTo>
                  <a:pt x="653" y="817"/>
                </a:lnTo>
                <a:lnTo>
                  <a:pt x="653" y="817"/>
                </a:lnTo>
                <a:lnTo>
                  <a:pt x="658" y="853"/>
                </a:lnTo>
                <a:lnTo>
                  <a:pt x="659" y="885"/>
                </a:lnTo>
                <a:lnTo>
                  <a:pt x="660" y="902"/>
                </a:lnTo>
                <a:lnTo>
                  <a:pt x="659" y="915"/>
                </a:lnTo>
                <a:lnTo>
                  <a:pt x="659" y="915"/>
                </a:lnTo>
                <a:lnTo>
                  <a:pt x="656" y="938"/>
                </a:lnTo>
                <a:lnTo>
                  <a:pt x="654" y="952"/>
                </a:lnTo>
                <a:lnTo>
                  <a:pt x="650" y="966"/>
                </a:lnTo>
                <a:lnTo>
                  <a:pt x="650" y="966"/>
                </a:lnTo>
                <a:lnTo>
                  <a:pt x="649" y="975"/>
                </a:lnTo>
                <a:lnTo>
                  <a:pt x="649" y="977"/>
                </a:lnTo>
                <a:lnTo>
                  <a:pt x="650" y="978"/>
                </a:lnTo>
                <a:lnTo>
                  <a:pt x="650" y="978"/>
                </a:lnTo>
                <a:lnTo>
                  <a:pt x="654" y="977"/>
                </a:lnTo>
                <a:lnTo>
                  <a:pt x="656" y="976"/>
                </a:lnTo>
                <a:lnTo>
                  <a:pt x="660" y="974"/>
                </a:lnTo>
                <a:lnTo>
                  <a:pt x="660" y="974"/>
                </a:lnTo>
                <a:lnTo>
                  <a:pt x="660" y="975"/>
                </a:lnTo>
                <a:lnTo>
                  <a:pt x="666" y="989"/>
                </a:lnTo>
                <a:lnTo>
                  <a:pt x="666" y="989"/>
                </a:lnTo>
                <a:lnTo>
                  <a:pt x="671" y="997"/>
                </a:lnTo>
                <a:lnTo>
                  <a:pt x="672" y="1002"/>
                </a:lnTo>
                <a:lnTo>
                  <a:pt x="674" y="1005"/>
                </a:lnTo>
                <a:lnTo>
                  <a:pt x="678" y="1008"/>
                </a:lnTo>
                <a:lnTo>
                  <a:pt x="678" y="1008"/>
                </a:lnTo>
                <a:lnTo>
                  <a:pt x="685" y="1012"/>
                </a:lnTo>
                <a:lnTo>
                  <a:pt x="693" y="1013"/>
                </a:lnTo>
                <a:lnTo>
                  <a:pt x="702" y="1014"/>
                </a:lnTo>
                <a:lnTo>
                  <a:pt x="709" y="1013"/>
                </a:lnTo>
                <a:lnTo>
                  <a:pt x="709" y="1013"/>
                </a:lnTo>
                <a:lnTo>
                  <a:pt x="716" y="1011"/>
                </a:lnTo>
                <a:lnTo>
                  <a:pt x="723" y="1009"/>
                </a:lnTo>
                <a:lnTo>
                  <a:pt x="725" y="1007"/>
                </a:lnTo>
                <a:lnTo>
                  <a:pt x="727" y="1006"/>
                </a:lnTo>
                <a:lnTo>
                  <a:pt x="727" y="1003"/>
                </a:lnTo>
                <a:lnTo>
                  <a:pt x="725" y="1001"/>
                </a:lnTo>
                <a:lnTo>
                  <a:pt x="725" y="1001"/>
                </a:lnTo>
                <a:lnTo>
                  <a:pt x="722" y="997"/>
                </a:lnTo>
                <a:lnTo>
                  <a:pt x="719" y="995"/>
                </a:lnTo>
                <a:lnTo>
                  <a:pt x="711" y="991"/>
                </a:lnTo>
                <a:lnTo>
                  <a:pt x="708" y="989"/>
                </a:lnTo>
                <a:lnTo>
                  <a:pt x="704" y="987"/>
                </a:lnTo>
                <a:lnTo>
                  <a:pt x="702" y="983"/>
                </a:lnTo>
                <a:lnTo>
                  <a:pt x="701" y="978"/>
                </a:lnTo>
                <a:lnTo>
                  <a:pt x="701" y="978"/>
                </a:lnTo>
                <a:lnTo>
                  <a:pt x="696" y="950"/>
                </a:lnTo>
                <a:lnTo>
                  <a:pt x="693" y="929"/>
                </a:lnTo>
                <a:lnTo>
                  <a:pt x="692" y="908"/>
                </a:lnTo>
                <a:lnTo>
                  <a:pt x="692" y="908"/>
                </a:lnTo>
                <a:lnTo>
                  <a:pt x="692" y="886"/>
                </a:lnTo>
                <a:lnTo>
                  <a:pt x="692" y="866"/>
                </a:lnTo>
                <a:lnTo>
                  <a:pt x="692" y="849"/>
                </a:lnTo>
                <a:lnTo>
                  <a:pt x="693" y="842"/>
                </a:lnTo>
                <a:lnTo>
                  <a:pt x="695" y="837"/>
                </a:lnTo>
                <a:lnTo>
                  <a:pt x="695" y="837"/>
                </a:lnTo>
                <a:lnTo>
                  <a:pt x="703" y="820"/>
                </a:lnTo>
                <a:lnTo>
                  <a:pt x="708" y="806"/>
                </a:lnTo>
                <a:lnTo>
                  <a:pt x="708" y="806"/>
                </a:lnTo>
                <a:lnTo>
                  <a:pt x="709" y="799"/>
                </a:lnTo>
                <a:lnTo>
                  <a:pt x="708" y="786"/>
                </a:lnTo>
                <a:lnTo>
                  <a:pt x="707" y="750"/>
                </a:lnTo>
                <a:lnTo>
                  <a:pt x="704" y="717"/>
                </a:lnTo>
                <a:lnTo>
                  <a:pt x="704" y="705"/>
                </a:lnTo>
                <a:lnTo>
                  <a:pt x="705" y="699"/>
                </a:lnTo>
                <a:lnTo>
                  <a:pt x="705" y="699"/>
                </a:lnTo>
                <a:lnTo>
                  <a:pt x="708" y="697"/>
                </a:lnTo>
                <a:lnTo>
                  <a:pt x="713" y="695"/>
                </a:lnTo>
                <a:lnTo>
                  <a:pt x="726" y="691"/>
                </a:lnTo>
                <a:lnTo>
                  <a:pt x="744" y="685"/>
                </a:lnTo>
                <a:lnTo>
                  <a:pt x="753" y="681"/>
                </a:lnTo>
                <a:lnTo>
                  <a:pt x="764" y="673"/>
                </a:lnTo>
                <a:lnTo>
                  <a:pt x="764" y="673"/>
                </a:lnTo>
                <a:lnTo>
                  <a:pt x="774" y="666"/>
                </a:lnTo>
                <a:lnTo>
                  <a:pt x="783" y="657"/>
                </a:lnTo>
                <a:lnTo>
                  <a:pt x="793" y="647"/>
                </a:lnTo>
                <a:lnTo>
                  <a:pt x="801" y="638"/>
                </a:lnTo>
                <a:lnTo>
                  <a:pt x="813" y="622"/>
                </a:lnTo>
                <a:lnTo>
                  <a:pt x="818" y="615"/>
                </a:lnTo>
                <a:lnTo>
                  <a:pt x="818" y="615"/>
                </a:lnTo>
                <a:lnTo>
                  <a:pt x="843" y="593"/>
                </a:lnTo>
                <a:lnTo>
                  <a:pt x="866" y="573"/>
                </a:lnTo>
                <a:lnTo>
                  <a:pt x="876" y="562"/>
                </a:lnTo>
                <a:lnTo>
                  <a:pt x="887" y="550"/>
                </a:lnTo>
                <a:lnTo>
                  <a:pt x="887" y="550"/>
                </a:lnTo>
                <a:lnTo>
                  <a:pt x="895" y="541"/>
                </a:lnTo>
                <a:lnTo>
                  <a:pt x="904" y="532"/>
                </a:lnTo>
                <a:lnTo>
                  <a:pt x="911" y="526"/>
                </a:lnTo>
                <a:lnTo>
                  <a:pt x="918" y="519"/>
                </a:lnTo>
                <a:lnTo>
                  <a:pt x="924" y="511"/>
                </a:lnTo>
                <a:lnTo>
                  <a:pt x="930" y="500"/>
                </a:lnTo>
                <a:lnTo>
                  <a:pt x="934" y="486"/>
                </a:lnTo>
                <a:lnTo>
                  <a:pt x="937" y="468"/>
                </a:lnTo>
                <a:lnTo>
                  <a:pt x="937" y="468"/>
                </a:lnTo>
                <a:lnTo>
                  <a:pt x="942" y="430"/>
                </a:lnTo>
                <a:lnTo>
                  <a:pt x="943" y="413"/>
                </a:lnTo>
                <a:lnTo>
                  <a:pt x="943" y="396"/>
                </a:lnTo>
                <a:lnTo>
                  <a:pt x="941" y="381"/>
                </a:lnTo>
                <a:lnTo>
                  <a:pt x="938" y="365"/>
                </a:lnTo>
                <a:lnTo>
                  <a:pt x="932" y="348"/>
                </a:lnTo>
                <a:lnTo>
                  <a:pt x="925" y="330"/>
                </a:lnTo>
                <a:lnTo>
                  <a:pt x="925" y="330"/>
                </a:lnTo>
                <a:lnTo>
                  <a:pt x="892" y="262"/>
                </a:lnTo>
                <a:lnTo>
                  <a:pt x="876" y="231"/>
                </a:lnTo>
                <a:lnTo>
                  <a:pt x="876" y="231"/>
                </a:lnTo>
                <a:lnTo>
                  <a:pt x="880" y="226"/>
                </a:lnTo>
                <a:lnTo>
                  <a:pt x="883" y="222"/>
                </a:lnTo>
                <a:lnTo>
                  <a:pt x="887" y="218"/>
                </a:lnTo>
                <a:lnTo>
                  <a:pt x="887" y="218"/>
                </a:lnTo>
                <a:lnTo>
                  <a:pt x="891" y="210"/>
                </a:lnTo>
                <a:lnTo>
                  <a:pt x="891" y="210"/>
                </a:lnTo>
                <a:lnTo>
                  <a:pt x="894" y="210"/>
                </a:lnTo>
                <a:lnTo>
                  <a:pt x="898" y="210"/>
                </a:lnTo>
                <a:lnTo>
                  <a:pt x="904" y="208"/>
                </a:lnTo>
                <a:lnTo>
                  <a:pt x="911" y="206"/>
                </a:lnTo>
                <a:lnTo>
                  <a:pt x="921" y="201"/>
                </a:lnTo>
                <a:lnTo>
                  <a:pt x="931" y="195"/>
                </a:lnTo>
                <a:lnTo>
                  <a:pt x="943" y="185"/>
                </a:lnTo>
                <a:lnTo>
                  <a:pt x="943" y="185"/>
                </a:lnTo>
                <a:lnTo>
                  <a:pt x="955" y="173"/>
                </a:lnTo>
                <a:lnTo>
                  <a:pt x="966" y="161"/>
                </a:lnTo>
                <a:lnTo>
                  <a:pt x="976" y="149"/>
                </a:lnTo>
                <a:lnTo>
                  <a:pt x="983" y="138"/>
                </a:lnTo>
                <a:lnTo>
                  <a:pt x="989" y="128"/>
                </a:lnTo>
                <a:lnTo>
                  <a:pt x="991" y="119"/>
                </a:lnTo>
                <a:lnTo>
                  <a:pt x="992" y="113"/>
                </a:lnTo>
                <a:lnTo>
                  <a:pt x="991" y="109"/>
                </a:lnTo>
                <a:lnTo>
                  <a:pt x="990" y="108"/>
                </a:lnTo>
                <a:lnTo>
                  <a:pt x="990" y="108"/>
                </a:lnTo>
                <a:lnTo>
                  <a:pt x="986" y="102"/>
                </a:lnTo>
                <a:lnTo>
                  <a:pt x="984" y="100"/>
                </a:lnTo>
                <a:lnTo>
                  <a:pt x="980" y="100"/>
                </a:lnTo>
                <a:lnTo>
                  <a:pt x="972" y="101"/>
                </a:lnTo>
                <a:lnTo>
                  <a:pt x="972" y="101"/>
                </a:lnTo>
                <a:lnTo>
                  <a:pt x="958" y="106"/>
                </a:lnTo>
                <a:lnTo>
                  <a:pt x="942" y="113"/>
                </a:lnTo>
                <a:lnTo>
                  <a:pt x="924" y="121"/>
                </a:lnTo>
                <a:lnTo>
                  <a:pt x="924" y="121"/>
                </a:lnTo>
                <a:lnTo>
                  <a:pt x="917" y="125"/>
                </a:lnTo>
                <a:lnTo>
                  <a:pt x="888" y="137"/>
                </a:lnTo>
                <a:lnTo>
                  <a:pt x="888" y="137"/>
                </a:lnTo>
                <a:lnTo>
                  <a:pt x="839" y="159"/>
                </a:lnTo>
                <a:lnTo>
                  <a:pt x="813" y="173"/>
                </a:lnTo>
                <a:lnTo>
                  <a:pt x="813" y="173"/>
                </a:lnTo>
                <a:lnTo>
                  <a:pt x="802" y="170"/>
                </a:lnTo>
                <a:lnTo>
                  <a:pt x="795" y="169"/>
                </a:lnTo>
                <a:lnTo>
                  <a:pt x="788" y="169"/>
                </a:lnTo>
                <a:lnTo>
                  <a:pt x="788" y="169"/>
                </a:lnTo>
                <a:lnTo>
                  <a:pt x="783" y="170"/>
                </a:lnTo>
                <a:lnTo>
                  <a:pt x="778" y="170"/>
                </a:lnTo>
                <a:lnTo>
                  <a:pt x="775" y="170"/>
                </a:lnTo>
                <a:lnTo>
                  <a:pt x="772" y="169"/>
                </a:lnTo>
                <a:lnTo>
                  <a:pt x="772" y="168"/>
                </a:lnTo>
                <a:lnTo>
                  <a:pt x="772" y="168"/>
                </a:lnTo>
                <a:lnTo>
                  <a:pt x="772" y="164"/>
                </a:lnTo>
                <a:lnTo>
                  <a:pt x="772" y="159"/>
                </a:lnTo>
                <a:lnTo>
                  <a:pt x="774" y="153"/>
                </a:lnTo>
                <a:lnTo>
                  <a:pt x="777" y="145"/>
                </a:lnTo>
                <a:lnTo>
                  <a:pt x="777" y="145"/>
                </a:lnTo>
                <a:lnTo>
                  <a:pt x="783" y="134"/>
                </a:lnTo>
                <a:lnTo>
                  <a:pt x="788" y="122"/>
                </a:lnTo>
                <a:lnTo>
                  <a:pt x="799" y="100"/>
                </a:lnTo>
                <a:lnTo>
                  <a:pt x="799" y="100"/>
                </a:lnTo>
                <a:lnTo>
                  <a:pt x="820" y="58"/>
                </a:lnTo>
                <a:lnTo>
                  <a:pt x="833" y="33"/>
                </a:lnTo>
                <a:lnTo>
                  <a:pt x="840" y="17"/>
                </a:lnTo>
                <a:lnTo>
                  <a:pt x="840" y="17"/>
                </a:lnTo>
                <a:lnTo>
                  <a:pt x="842" y="14"/>
                </a:lnTo>
                <a:lnTo>
                  <a:pt x="840" y="11"/>
                </a:lnTo>
                <a:lnTo>
                  <a:pt x="839" y="8"/>
                </a:lnTo>
                <a:lnTo>
                  <a:pt x="838" y="5"/>
                </a:lnTo>
                <a:lnTo>
                  <a:pt x="834" y="3"/>
                </a:lnTo>
                <a:lnTo>
                  <a:pt x="831" y="2"/>
                </a:lnTo>
                <a:lnTo>
                  <a:pt x="826" y="0"/>
                </a:lnTo>
                <a:lnTo>
                  <a:pt x="821" y="0"/>
                </a:lnTo>
                <a:lnTo>
                  <a:pt x="821" y="0"/>
                </a:lnTo>
                <a:lnTo>
                  <a:pt x="817" y="3"/>
                </a:lnTo>
                <a:lnTo>
                  <a:pt x="813" y="5"/>
                </a:lnTo>
                <a:lnTo>
                  <a:pt x="811" y="9"/>
                </a:lnTo>
                <a:lnTo>
                  <a:pt x="808" y="15"/>
                </a:lnTo>
                <a:lnTo>
                  <a:pt x="803" y="26"/>
                </a:lnTo>
                <a:lnTo>
                  <a:pt x="801" y="32"/>
                </a:lnTo>
                <a:lnTo>
                  <a:pt x="799" y="38"/>
                </a:lnTo>
                <a:lnTo>
                  <a:pt x="799" y="38"/>
                </a:lnTo>
                <a:lnTo>
                  <a:pt x="791" y="48"/>
                </a:lnTo>
                <a:lnTo>
                  <a:pt x="786" y="58"/>
                </a:lnTo>
                <a:lnTo>
                  <a:pt x="782" y="61"/>
                </a:lnTo>
                <a:lnTo>
                  <a:pt x="780" y="64"/>
                </a:lnTo>
                <a:lnTo>
                  <a:pt x="776" y="65"/>
                </a:lnTo>
                <a:lnTo>
                  <a:pt x="772" y="66"/>
                </a:lnTo>
                <a:lnTo>
                  <a:pt x="772" y="66"/>
                </a:lnTo>
                <a:lnTo>
                  <a:pt x="766" y="66"/>
                </a:lnTo>
                <a:lnTo>
                  <a:pt x="762" y="65"/>
                </a:lnTo>
                <a:lnTo>
                  <a:pt x="759" y="63"/>
                </a:lnTo>
                <a:lnTo>
                  <a:pt x="757" y="57"/>
                </a:lnTo>
                <a:lnTo>
                  <a:pt x="757" y="57"/>
                </a:lnTo>
                <a:lnTo>
                  <a:pt x="754" y="42"/>
                </a:lnTo>
                <a:lnTo>
                  <a:pt x="752" y="36"/>
                </a:lnTo>
                <a:lnTo>
                  <a:pt x="750" y="34"/>
                </a:lnTo>
                <a:lnTo>
                  <a:pt x="746" y="33"/>
                </a:lnTo>
                <a:lnTo>
                  <a:pt x="746" y="33"/>
                </a:lnTo>
                <a:lnTo>
                  <a:pt x="744" y="33"/>
                </a:lnTo>
                <a:lnTo>
                  <a:pt x="741" y="34"/>
                </a:lnTo>
                <a:lnTo>
                  <a:pt x="739" y="35"/>
                </a:lnTo>
                <a:lnTo>
                  <a:pt x="737" y="38"/>
                </a:lnTo>
                <a:lnTo>
                  <a:pt x="735" y="40"/>
                </a:lnTo>
                <a:lnTo>
                  <a:pt x="735" y="44"/>
                </a:lnTo>
                <a:lnTo>
                  <a:pt x="735" y="52"/>
                </a:lnTo>
                <a:lnTo>
                  <a:pt x="735" y="52"/>
                </a:lnTo>
                <a:lnTo>
                  <a:pt x="741" y="82"/>
                </a:lnTo>
                <a:lnTo>
                  <a:pt x="744" y="101"/>
                </a:lnTo>
                <a:lnTo>
                  <a:pt x="745" y="109"/>
                </a:lnTo>
                <a:lnTo>
                  <a:pt x="744" y="116"/>
                </a:lnTo>
                <a:lnTo>
                  <a:pt x="744" y="116"/>
                </a:lnTo>
                <a:lnTo>
                  <a:pt x="744" y="122"/>
                </a:lnTo>
                <a:lnTo>
                  <a:pt x="741" y="127"/>
                </a:lnTo>
                <a:lnTo>
                  <a:pt x="740" y="130"/>
                </a:lnTo>
                <a:lnTo>
                  <a:pt x="738" y="132"/>
                </a:lnTo>
                <a:lnTo>
                  <a:pt x="735" y="132"/>
                </a:lnTo>
                <a:lnTo>
                  <a:pt x="733" y="132"/>
                </a:lnTo>
                <a:lnTo>
                  <a:pt x="728" y="128"/>
                </a:lnTo>
                <a:lnTo>
                  <a:pt x="728" y="128"/>
                </a:lnTo>
                <a:lnTo>
                  <a:pt x="717" y="118"/>
                </a:lnTo>
                <a:lnTo>
                  <a:pt x="713" y="113"/>
                </a:lnTo>
                <a:lnTo>
                  <a:pt x="708" y="110"/>
                </a:lnTo>
                <a:lnTo>
                  <a:pt x="708" y="110"/>
                </a:lnTo>
                <a:lnTo>
                  <a:pt x="702" y="107"/>
                </a:lnTo>
                <a:lnTo>
                  <a:pt x="699" y="108"/>
                </a:lnTo>
                <a:lnTo>
                  <a:pt x="697" y="110"/>
                </a:lnTo>
                <a:lnTo>
                  <a:pt x="697" y="110"/>
                </a:lnTo>
                <a:lnTo>
                  <a:pt x="696" y="115"/>
                </a:lnTo>
                <a:lnTo>
                  <a:pt x="696" y="121"/>
                </a:lnTo>
                <a:lnTo>
                  <a:pt x="698" y="127"/>
                </a:lnTo>
                <a:lnTo>
                  <a:pt x="701" y="134"/>
                </a:lnTo>
                <a:lnTo>
                  <a:pt x="701" y="134"/>
                </a:lnTo>
                <a:lnTo>
                  <a:pt x="722" y="168"/>
                </a:lnTo>
                <a:lnTo>
                  <a:pt x="722" y="168"/>
                </a:lnTo>
                <a:lnTo>
                  <a:pt x="721" y="168"/>
                </a:lnTo>
                <a:lnTo>
                  <a:pt x="719" y="169"/>
                </a:lnTo>
                <a:lnTo>
                  <a:pt x="716" y="170"/>
                </a:lnTo>
                <a:lnTo>
                  <a:pt x="715" y="173"/>
                </a:lnTo>
                <a:lnTo>
                  <a:pt x="714" y="176"/>
                </a:lnTo>
                <a:lnTo>
                  <a:pt x="713" y="181"/>
                </a:lnTo>
                <a:lnTo>
                  <a:pt x="713" y="181"/>
                </a:lnTo>
                <a:lnTo>
                  <a:pt x="713" y="189"/>
                </a:lnTo>
                <a:lnTo>
                  <a:pt x="714" y="194"/>
                </a:lnTo>
                <a:lnTo>
                  <a:pt x="716" y="198"/>
                </a:lnTo>
                <a:lnTo>
                  <a:pt x="716" y="198"/>
                </a:lnTo>
                <a:lnTo>
                  <a:pt x="709" y="211"/>
                </a:lnTo>
                <a:lnTo>
                  <a:pt x="709" y="211"/>
                </a:lnTo>
                <a:lnTo>
                  <a:pt x="708" y="213"/>
                </a:lnTo>
                <a:lnTo>
                  <a:pt x="708" y="216"/>
                </a:lnTo>
                <a:lnTo>
                  <a:pt x="708" y="218"/>
                </a:lnTo>
                <a:lnTo>
                  <a:pt x="705" y="220"/>
                </a:lnTo>
                <a:lnTo>
                  <a:pt x="705" y="220"/>
                </a:lnTo>
                <a:lnTo>
                  <a:pt x="697" y="225"/>
                </a:lnTo>
                <a:lnTo>
                  <a:pt x="693" y="230"/>
                </a:lnTo>
                <a:lnTo>
                  <a:pt x="688" y="238"/>
                </a:lnTo>
                <a:lnTo>
                  <a:pt x="688" y="238"/>
                </a:lnTo>
                <a:lnTo>
                  <a:pt x="683" y="250"/>
                </a:lnTo>
                <a:lnTo>
                  <a:pt x="679" y="261"/>
                </a:lnTo>
                <a:lnTo>
                  <a:pt x="674" y="271"/>
                </a:lnTo>
                <a:lnTo>
                  <a:pt x="672" y="275"/>
                </a:lnTo>
                <a:lnTo>
                  <a:pt x="668" y="279"/>
                </a:lnTo>
                <a:lnTo>
                  <a:pt x="668" y="279"/>
                </a:lnTo>
                <a:lnTo>
                  <a:pt x="635" y="308"/>
                </a:lnTo>
                <a:lnTo>
                  <a:pt x="635" y="308"/>
                </a:lnTo>
                <a:lnTo>
                  <a:pt x="618" y="322"/>
                </a:lnTo>
                <a:lnTo>
                  <a:pt x="618" y="32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1">
            <a:extLst>
              <a:ext uri="{FF2B5EF4-FFF2-40B4-BE49-F238E27FC236}">
                <a16:creationId xmlns:a16="http://schemas.microsoft.com/office/drawing/2014/main" id="{6DA34221-E2D9-48B0-A8CC-81CB4176B5DD}"/>
              </a:ext>
            </a:extLst>
          </p:cNvPr>
          <p:cNvSpPr>
            <a:spLocks/>
          </p:cNvSpPr>
          <p:nvPr/>
        </p:nvSpPr>
        <p:spPr bwMode="auto">
          <a:xfrm>
            <a:off x="2410003" y="2833770"/>
            <a:ext cx="1261698" cy="1556048"/>
          </a:xfrm>
          <a:custGeom>
            <a:avLst/>
            <a:gdLst>
              <a:gd name="T0" fmla="*/ 424 w 943"/>
              <a:gd name="T1" fmla="*/ 419 h 1163"/>
              <a:gd name="T2" fmla="*/ 580 w 943"/>
              <a:gd name="T3" fmla="*/ 422 h 1163"/>
              <a:gd name="T4" fmla="*/ 761 w 943"/>
              <a:gd name="T5" fmla="*/ 375 h 1163"/>
              <a:gd name="T6" fmla="*/ 911 w 943"/>
              <a:gd name="T7" fmla="*/ 405 h 1163"/>
              <a:gd name="T8" fmla="*/ 942 w 943"/>
              <a:gd name="T9" fmla="*/ 504 h 1163"/>
              <a:gd name="T10" fmla="*/ 911 w 943"/>
              <a:gd name="T11" fmla="*/ 667 h 1163"/>
              <a:gd name="T12" fmla="*/ 922 w 943"/>
              <a:gd name="T13" fmla="*/ 728 h 1163"/>
              <a:gd name="T14" fmla="*/ 891 w 943"/>
              <a:gd name="T15" fmla="*/ 901 h 1163"/>
              <a:gd name="T16" fmla="*/ 881 w 943"/>
              <a:gd name="T17" fmla="*/ 973 h 1163"/>
              <a:gd name="T18" fmla="*/ 848 w 943"/>
              <a:gd name="T19" fmla="*/ 1006 h 1163"/>
              <a:gd name="T20" fmla="*/ 839 w 943"/>
              <a:gd name="T21" fmla="*/ 985 h 1163"/>
              <a:gd name="T22" fmla="*/ 875 w 943"/>
              <a:gd name="T23" fmla="*/ 831 h 1163"/>
              <a:gd name="T24" fmla="*/ 838 w 943"/>
              <a:gd name="T25" fmla="*/ 688 h 1163"/>
              <a:gd name="T26" fmla="*/ 832 w 943"/>
              <a:gd name="T27" fmla="*/ 741 h 1163"/>
              <a:gd name="T28" fmla="*/ 782 w 943"/>
              <a:gd name="T29" fmla="*/ 986 h 1163"/>
              <a:gd name="T30" fmla="*/ 772 w 943"/>
              <a:gd name="T31" fmla="*/ 1016 h 1163"/>
              <a:gd name="T32" fmla="*/ 742 w 943"/>
              <a:gd name="T33" fmla="*/ 1046 h 1163"/>
              <a:gd name="T34" fmla="*/ 726 w 943"/>
              <a:gd name="T35" fmla="*/ 1042 h 1163"/>
              <a:gd name="T36" fmla="*/ 736 w 943"/>
              <a:gd name="T37" fmla="*/ 1005 h 1163"/>
              <a:gd name="T38" fmla="*/ 777 w 943"/>
              <a:gd name="T39" fmla="*/ 782 h 1163"/>
              <a:gd name="T40" fmla="*/ 726 w 943"/>
              <a:gd name="T41" fmla="*/ 755 h 1163"/>
              <a:gd name="T42" fmla="*/ 617 w 943"/>
              <a:gd name="T43" fmla="*/ 868 h 1163"/>
              <a:gd name="T44" fmla="*/ 610 w 943"/>
              <a:gd name="T45" fmla="*/ 1054 h 1163"/>
              <a:gd name="T46" fmla="*/ 613 w 943"/>
              <a:gd name="T47" fmla="*/ 1116 h 1163"/>
              <a:gd name="T48" fmla="*/ 583 w 943"/>
              <a:gd name="T49" fmla="*/ 1162 h 1163"/>
              <a:gd name="T50" fmla="*/ 554 w 943"/>
              <a:gd name="T51" fmla="*/ 1146 h 1163"/>
              <a:gd name="T52" fmla="*/ 579 w 943"/>
              <a:gd name="T53" fmla="*/ 965 h 1163"/>
              <a:gd name="T54" fmla="*/ 562 w 943"/>
              <a:gd name="T55" fmla="*/ 813 h 1163"/>
              <a:gd name="T56" fmla="*/ 534 w 943"/>
              <a:gd name="T57" fmla="*/ 858 h 1163"/>
              <a:gd name="T58" fmla="*/ 527 w 943"/>
              <a:gd name="T59" fmla="*/ 1049 h 1163"/>
              <a:gd name="T60" fmla="*/ 521 w 943"/>
              <a:gd name="T61" fmla="*/ 1092 h 1163"/>
              <a:gd name="T62" fmla="*/ 469 w 943"/>
              <a:gd name="T63" fmla="*/ 1120 h 1163"/>
              <a:gd name="T64" fmla="*/ 479 w 943"/>
              <a:gd name="T65" fmla="*/ 1071 h 1163"/>
              <a:gd name="T66" fmla="*/ 499 w 943"/>
              <a:gd name="T67" fmla="*/ 906 h 1163"/>
              <a:gd name="T68" fmla="*/ 464 w 943"/>
              <a:gd name="T69" fmla="*/ 769 h 1163"/>
              <a:gd name="T70" fmla="*/ 403 w 943"/>
              <a:gd name="T71" fmla="*/ 694 h 1163"/>
              <a:gd name="T72" fmla="*/ 267 w 943"/>
              <a:gd name="T73" fmla="*/ 510 h 1163"/>
              <a:gd name="T74" fmla="*/ 140 w 943"/>
              <a:gd name="T75" fmla="*/ 391 h 1163"/>
              <a:gd name="T76" fmla="*/ 31 w 943"/>
              <a:gd name="T77" fmla="*/ 355 h 1163"/>
              <a:gd name="T78" fmla="*/ 7 w 943"/>
              <a:gd name="T79" fmla="*/ 324 h 1163"/>
              <a:gd name="T80" fmla="*/ 24 w 943"/>
              <a:gd name="T81" fmla="*/ 278 h 1163"/>
              <a:gd name="T82" fmla="*/ 154 w 943"/>
              <a:gd name="T83" fmla="*/ 231 h 1163"/>
              <a:gd name="T84" fmla="*/ 169 w 943"/>
              <a:gd name="T85" fmla="*/ 167 h 1163"/>
              <a:gd name="T86" fmla="*/ 190 w 943"/>
              <a:gd name="T87" fmla="*/ 117 h 1163"/>
              <a:gd name="T88" fmla="*/ 207 w 943"/>
              <a:gd name="T89" fmla="*/ 203 h 1163"/>
              <a:gd name="T90" fmla="*/ 261 w 943"/>
              <a:gd name="T91" fmla="*/ 86 h 1163"/>
              <a:gd name="T92" fmla="*/ 256 w 943"/>
              <a:gd name="T93" fmla="*/ 134 h 1163"/>
              <a:gd name="T94" fmla="*/ 264 w 943"/>
              <a:gd name="T95" fmla="*/ 173 h 1163"/>
              <a:gd name="T96" fmla="*/ 297 w 943"/>
              <a:gd name="T97" fmla="*/ 38 h 1163"/>
              <a:gd name="T98" fmla="*/ 311 w 943"/>
              <a:gd name="T99" fmla="*/ 54 h 1163"/>
              <a:gd name="T100" fmla="*/ 321 w 943"/>
              <a:gd name="T101" fmla="*/ 122 h 1163"/>
              <a:gd name="T102" fmla="*/ 392 w 943"/>
              <a:gd name="T103" fmla="*/ 21 h 1163"/>
              <a:gd name="T104" fmla="*/ 415 w 943"/>
              <a:gd name="T105" fmla="*/ 7 h 1163"/>
              <a:gd name="T106" fmla="*/ 404 w 943"/>
              <a:gd name="T107" fmla="*/ 76 h 1163"/>
              <a:gd name="T108" fmla="*/ 450 w 943"/>
              <a:gd name="T109" fmla="*/ 64 h 1163"/>
              <a:gd name="T110" fmla="*/ 490 w 943"/>
              <a:gd name="T111" fmla="*/ 49 h 1163"/>
              <a:gd name="T112" fmla="*/ 402 w 943"/>
              <a:gd name="T113" fmla="*/ 124 h 1163"/>
              <a:gd name="T114" fmla="*/ 315 w 943"/>
              <a:gd name="T115" fmla="*/ 186 h 1163"/>
              <a:gd name="T116" fmla="*/ 238 w 943"/>
              <a:gd name="T117" fmla="*/ 244 h 1163"/>
              <a:gd name="T118" fmla="*/ 295 w 943"/>
              <a:gd name="T119" fmla="*/ 253 h 1163"/>
              <a:gd name="T120" fmla="*/ 350 w 943"/>
              <a:gd name="T121" fmla="*/ 264 h 1163"/>
              <a:gd name="T122" fmla="*/ 292 w 943"/>
              <a:gd name="T123" fmla="*/ 321 h 1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43" h="1163">
                <a:moveTo>
                  <a:pt x="292" y="321"/>
                </a:moveTo>
                <a:lnTo>
                  <a:pt x="292" y="321"/>
                </a:lnTo>
                <a:lnTo>
                  <a:pt x="306" y="336"/>
                </a:lnTo>
                <a:lnTo>
                  <a:pt x="322" y="350"/>
                </a:lnTo>
                <a:lnTo>
                  <a:pt x="341" y="367"/>
                </a:lnTo>
                <a:lnTo>
                  <a:pt x="362" y="385"/>
                </a:lnTo>
                <a:lnTo>
                  <a:pt x="387" y="402"/>
                </a:lnTo>
                <a:lnTo>
                  <a:pt x="399" y="409"/>
                </a:lnTo>
                <a:lnTo>
                  <a:pt x="413" y="415"/>
                </a:lnTo>
                <a:lnTo>
                  <a:pt x="424" y="419"/>
                </a:lnTo>
                <a:lnTo>
                  <a:pt x="436" y="423"/>
                </a:lnTo>
                <a:lnTo>
                  <a:pt x="436" y="423"/>
                </a:lnTo>
                <a:lnTo>
                  <a:pt x="460" y="427"/>
                </a:lnTo>
                <a:lnTo>
                  <a:pt x="483" y="429"/>
                </a:lnTo>
                <a:lnTo>
                  <a:pt x="503" y="429"/>
                </a:lnTo>
                <a:lnTo>
                  <a:pt x="524" y="429"/>
                </a:lnTo>
                <a:lnTo>
                  <a:pt x="542" y="428"/>
                </a:lnTo>
                <a:lnTo>
                  <a:pt x="556" y="425"/>
                </a:lnTo>
                <a:lnTo>
                  <a:pt x="580" y="422"/>
                </a:lnTo>
                <a:lnTo>
                  <a:pt x="580" y="422"/>
                </a:lnTo>
                <a:lnTo>
                  <a:pt x="600" y="418"/>
                </a:lnTo>
                <a:lnTo>
                  <a:pt x="626" y="416"/>
                </a:lnTo>
                <a:lnTo>
                  <a:pt x="655" y="411"/>
                </a:lnTo>
                <a:lnTo>
                  <a:pt x="668" y="409"/>
                </a:lnTo>
                <a:lnTo>
                  <a:pt x="683" y="405"/>
                </a:lnTo>
                <a:lnTo>
                  <a:pt x="683" y="405"/>
                </a:lnTo>
                <a:lnTo>
                  <a:pt x="696" y="400"/>
                </a:lnTo>
                <a:lnTo>
                  <a:pt x="711" y="394"/>
                </a:lnTo>
                <a:lnTo>
                  <a:pt x="744" y="381"/>
                </a:lnTo>
                <a:lnTo>
                  <a:pt x="761" y="375"/>
                </a:lnTo>
                <a:lnTo>
                  <a:pt x="779" y="370"/>
                </a:lnTo>
                <a:lnTo>
                  <a:pt x="799" y="368"/>
                </a:lnTo>
                <a:lnTo>
                  <a:pt x="818" y="368"/>
                </a:lnTo>
                <a:lnTo>
                  <a:pt x="818" y="368"/>
                </a:lnTo>
                <a:lnTo>
                  <a:pt x="837" y="370"/>
                </a:lnTo>
                <a:lnTo>
                  <a:pt x="855" y="374"/>
                </a:lnTo>
                <a:lnTo>
                  <a:pt x="871" y="380"/>
                </a:lnTo>
                <a:lnTo>
                  <a:pt x="887" y="387"/>
                </a:lnTo>
                <a:lnTo>
                  <a:pt x="900" y="396"/>
                </a:lnTo>
                <a:lnTo>
                  <a:pt x="911" y="405"/>
                </a:lnTo>
                <a:lnTo>
                  <a:pt x="920" y="415"/>
                </a:lnTo>
                <a:lnTo>
                  <a:pt x="926" y="424"/>
                </a:lnTo>
                <a:lnTo>
                  <a:pt x="926" y="424"/>
                </a:lnTo>
                <a:lnTo>
                  <a:pt x="936" y="441"/>
                </a:lnTo>
                <a:lnTo>
                  <a:pt x="938" y="448"/>
                </a:lnTo>
                <a:lnTo>
                  <a:pt x="941" y="455"/>
                </a:lnTo>
                <a:lnTo>
                  <a:pt x="943" y="465"/>
                </a:lnTo>
                <a:lnTo>
                  <a:pt x="943" y="476"/>
                </a:lnTo>
                <a:lnTo>
                  <a:pt x="943" y="489"/>
                </a:lnTo>
                <a:lnTo>
                  <a:pt x="942" y="504"/>
                </a:lnTo>
                <a:lnTo>
                  <a:pt x="942" y="504"/>
                </a:lnTo>
                <a:lnTo>
                  <a:pt x="941" y="522"/>
                </a:lnTo>
                <a:lnTo>
                  <a:pt x="938" y="539"/>
                </a:lnTo>
                <a:lnTo>
                  <a:pt x="932" y="567"/>
                </a:lnTo>
                <a:lnTo>
                  <a:pt x="926" y="587"/>
                </a:lnTo>
                <a:lnTo>
                  <a:pt x="923" y="599"/>
                </a:lnTo>
                <a:lnTo>
                  <a:pt x="923" y="599"/>
                </a:lnTo>
                <a:lnTo>
                  <a:pt x="920" y="611"/>
                </a:lnTo>
                <a:lnTo>
                  <a:pt x="917" y="629"/>
                </a:lnTo>
                <a:lnTo>
                  <a:pt x="911" y="667"/>
                </a:lnTo>
                <a:lnTo>
                  <a:pt x="911" y="667"/>
                </a:lnTo>
                <a:lnTo>
                  <a:pt x="908" y="687"/>
                </a:lnTo>
                <a:lnTo>
                  <a:pt x="908" y="687"/>
                </a:lnTo>
                <a:lnTo>
                  <a:pt x="911" y="699"/>
                </a:lnTo>
                <a:lnTo>
                  <a:pt x="912" y="709"/>
                </a:lnTo>
                <a:lnTo>
                  <a:pt x="914" y="720"/>
                </a:lnTo>
                <a:lnTo>
                  <a:pt x="914" y="720"/>
                </a:lnTo>
                <a:lnTo>
                  <a:pt x="917" y="723"/>
                </a:lnTo>
                <a:lnTo>
                  <a:pt x="918" y="724"/>
                </a:lnTo>
                <a:lnTo>
                  <a:pt x="922" y="728"/>
                </a:lnTo>
                <a:lnTo>
                  <a:pt x="923" y="729"/>
                </a:lnTo>
                <a:lnTo>
                  <a:pt x="923" y="734"/>
                </a:lnTo>
                <a:lnTo>
                  <a:pt x="918" y="749"/>
                </a:lnTo>
                <a:lnTo>
                  <a:pt x="918" y="749"/>
                </a:lnTo>
                <a:lnTo>
                  <a:pt x="912" y="770"/>
                </a:lnTo>
                <a:lnTo>
                  <a:pt x="907" y="786"/>
                </a:lnTo>
                <a:lnTo>
                  <a:pt x="901" y="816"/>
                </a:lnTo>
                <a:lnTo>
                  <a:pt x="901" y="816"/>
                </a:lnTo>
                <a:lnTo>
                  <a:pt x="895" y="862"/>
                </a:lnTo>
                <a:lnTo>
                  <a:pt x="891" y="901"/>
                </a:lnTo>
                <a:lnTo>
                  <a:pt x="891" y="901"/>
                </a:lnTo>
                <a:lnTo>
                  <a:pt x="891" y="925"/>
                </a:lnTo>
                <a:lnTo>
                  <a:pt x="891" y="936"/>
                </a:lnTo>
                <a:lnTo>
                  <a:pt x="889" y="947"/>
                </a:lnTo>
                <a:lnTo>
                  <a:pt x="889" y="947"/>
                </a:lnTo>
                <a:lnTo>
                  <a:pt x="887" y="957"/>
                </a:lnTo>
                <a:lnTo>
                  <a:pt x="883" y="965"/>
                </a:lnTo>
                <a:lnTo>
                  <a:pt x="883" y="965"/>
                </a:lnTo>
                <a:lnTo>
                  <a:pt x="882" y="969"/>
                </a:lnTo>
                <a:lnTo>
                  <a:pt x="881" y="973"/>
                </a:lnTo>
                <a:lnTo>
                  <a:pt x="881" y="977"/>
                </a:lnTo>
                <a:lnTo>
                  <a:pt x="879" y="984"/>
                </a:lnTo>
                <a:lnTo>
                  <a:pt x="879" y="984"/>
                </a:lnTo>
                <a:lnTo>
                  <a:pt x="876" y="987"/>
                </a:lnTo>
                <a:lnTo>
                  <a:pt x="873" y="992"/>
                </a:lnTo>
                <a:lnTo>
                  <a:pt x="863" y="1000"/>
                </a:lnTo>
                <a:lnTo>
                  <a:pt x="853" y="1006"/>
                </a:lnTo>
                <a:lnTo>
                  <a:pt x="850" y="1008"/>
                </a:lnTo>
                <a:lnTo>
                  <a:pt x="848" y="1006"/>
                </a:lnTo>
                <a:lnTo>
                  <a:pt x="848" y="1006"/>
                </a:lnTo>
                <a:lnTo>
                  <a:pt x="846" y="1000"/>
                </a:lnTo>
                <a:lnTo>
                  <a:pt x="845" y="999"/>
                </a:lnTo>
                <a:lnTo>
                  <a:pt x="845" y="999"/>
                </a:lnTo>
                <a:lnTo>
                  <a:pt x="845" y="1000"/>
                </a:lnTo>
                <a:lnTo>
                  <a:pt x="845" y="1000"/>
                </a:lnTo>
                <a:lnTo>
                  <a:pt x="844" y="999"/>
                </a:lnTo>
                <a:lnTo>
                  <a:pt x="840" y="994"/>
                </a:lnTo>
                <a:lnTo>
                  <a:pt x="840" y="994"/>
                </a:lnTo>
                <a:lnTo>
                  <a:pt x="839" y="990"/>
                </a:lnTo>
                <a:lnTo>
                  <a:pt x="839" y="985"/>
                </a:lnTo>
                <a:lnTo>
                  <a:pt x="842" y="974"/>
                </a:lnTo>
                <a:lnTo>
                  <a:pt x="845" y="965"/>
                </a:lnTo>
                <a:lnTo>
                  <a:pt x="849" y="955"/>
                </a:lnTo>
                <a:lnTo>
                  <a:pt x="849" y="955"/>
                </a:lnTo>
                <a:lnTo>
                  <a:pt x="855" y="936"/>
                </a:lnTo>
                <a:lnTo>
                  <a:pt x="863" y="904"/>
                </a:lnTo>
                <a:lnTo>
                  <a:pt x="871" y="865"/>
                </a:lnTo>
                <a:lnTo>
                  <a:pt x="874" y="847"/>
                </a:lnTo>
                <a:lnTo>
                  <a:pt x="875" y="831"/>
                </a:lnTo>
                <a:lnTo>
                  <a:pt x="875" y="831"/>
                </a:lnTo>
                <a:lnTo>
                  <a:pt x="877" y="785"/>
                </a:lnTo>
                <a:lnTo>
                  <a:pt x="876" y="769"/>
                </a:lnTo>
                <a:lnTo>
                  <a:pt x="874" y="754"/>
                </a:lnTo>
                <a:lnTo>
                  <a:pt x="874" y="754"/>
                </a:lnTo>
                <a:lnTo>
                  <a:pt x="871" y="745"/>
                </a:lnTo>
                <a:lnTo>
                  <a:pt x="868" y="734"/>
                </a:lnTo>
                <a:lnTo>
                  <a:pt x="857" y="710"/>
                </a:lnTo>
                <a:lnTo>
                  <a:pt x="843" y="681"/>
                </a:lnTo>
                <a:lnTo>
                  <a:pt x="843" y="681"/>
                </a:lnTo>
                <a:lnTo>
                  <a:pt x="838" y="688"/>
                </a:lnTo>
                <a:lnTo>
                  <a:pt x="832" y="696"/>
                </a:lnTo>
                <a:lnTo>
                  <a:pt x="824" y="703"/>
                </a:lnTo>
                <a:lnTo>
                  <a:pt x="824" y="703"/>
                </a:lnTo>
                <a:lnTo>
                  <a:pt x="813" y="711"/>
                </a:lnTo>
                <a:lnTo>
                  <a:pt x="810" y="714"/>
                </a:lnTo>
                <a:lnTo>
                  <a:pt x="810" y="714"/>
                </a:lnTo>
                <a:lnTo>
                  <a:pt x="815" y="717"/>
                </a:lnTo>
                <a:lnTo>
                  <a:pt x="824" y="727"/>
                </a:lnTo>
                <a:lnTo>
                  <a:pt x="828" y="734"/>
                </a:lnTo>
                <a:lnTo>
                  <a:pt x="832" y="741"/>
                </a:lnTo>
                <a:lnTo>
                  <a:pt x="833" y="749"/>
                </a:lnTo>
                <a:lnTo>
                  <a:pt x="833" y="753"/>
                </a:lnTo>
                <a:lnTo>
                  <a:pt x="832" y="758"/>
                </a:lnTo>
                <a:lnTo>
                  <a:pt x="832" y="758"/>
                </a:lnTo>
                <a:lnTo>
                  <a:pt x="809" y="841"/>
                </a:lnTo>
                <a:lnTo>
                  <a:pt x="809" y="841"/>
                </a:lnTo>
                <a:lnTo>
                  <a:pt x="801" y="881"/>
                </a:lnTo>
                <a:lnTo>
                  <a:pt x="791" y="924"/>
                </a:lnTo>
                <a:lnTo>
                  <a:pt x="785" y="962"/>
                </a:lnTo>
                <a:lnTo>
                  <a:pt x="782" y="986"/>
                </a:lnTo>
                <a:lnTo>
                  <a:pt x="782" y="986"/>
                </a:lnTo>
                <a:lnTo>
                  <a:pt x="781" y="1006"/>
                </a:lnTo>
                <a:lnTo>
                  <a:pt x="779" y="1012"/>
                </a:lnTo>
                <a:lnTo>
                  <a:pt x="777" y="1015"/>
                </a:lnTo>
                <a:lnTo>
                  <a:pt x="777" y="1015"/>
                </a:lnTo>
                <a:lnTo>
                  <a:pt x="776" y="1014"/>
                </a:lnTo>
                <a:lnTo>
                  <a:pt x="775" y="1010"/>
                </a:lnTo>
                <a:lnTo>
                  <a:pt x="773" y="1006"/>
                </a:lnTo>
                <a:lnTo>
                  <a:pt x="773" y="1006"/>
                </a:lnTo>
                <a:lnTo>
                  <a:pt x="772" y="1016"/>
                </a:lnTo>
                <a:lnTo>
                  <a:pt x="770" y="1024"/>
                </a:lnTo>
                <a:lnTo>
                  <a:pt x="769" y="1029"/>
                </a:lnTo>
                <a:lnTo>
                  <a:pt x="765" y="1033"/>
                </a:lnTo>
                <a:lnTo>
                  <a:pt x="765" y="1033"/>
                </a:lnTo>
                <a:lnTo>
                  <a:pt x="760" y="1039"/>
                </a:lnTo>
                <a:lnTo>
                  <a:pt x="755" y="1043"/>
                </a:lnTo>
                <a:lnTo>
                  <a:pt x="753" y="1045"/>
                </a:lnTo>
                <a:lnTo>
                  <a:pt x="750" y="1046"/>
                </a:lnTo>
                <a:lnTo>
                  <a:pt x="746" y="1046"/>
                </a:lnTo>
                <a:lnTo>
                  <a:pt x="742" y="1046"/>
                </a:lnTo>
                <a:lnTo>
                  <a:pt x="742" y="1046"/>
                </a:lnTo>
                <a:lnTo>
                  <a:pt x="730" y="1043"/>
                </a:lnTo>
                <a:lnTo>
                  <a:pt x="729" y="1042"/>
                </a:lnTo>
                <a:lnTo>
                  <a:pt x="729" y="1042"/>
                </a:lnTo>
                <a:lnTo>
                  <a:pt x="729" y="1042"/>
                </a:lnTo>
                <a:lnTo>
                  <a:pt x="728" y="1041"/>
                </a:lnTo>
                <a:lnTo>
                  <a:pt x="728" y="1042"/>
                </a:lnTo>
                <a:lnTo>
                  <a:pt x="727" y="1042"/>
                </a:lnTo>
                <a:lnTo>
                  <a:pt x="726" y="1042"/>
                </a:lnTo>
                <a:lnTo>
                  <a:pt x="726" y="1042"/>
                </a:lnTo>
                <a:lnTo>
                  <a:pt x="722" y="1041"/>
                </a:lnTo>
                <a:lnTo>
                  <a:pt x="720" y="1041"/>
                </a:lnTo>
                <a:lnTo>
                  <a:pt x="718" y="1039"/>
                </a:lnTo>
                <a:lnTo>
                  <a:pt x="720" y="1035"/>
                </a:lnTo>
                <a:lnTo>
                  <a:pt x="720" y="1035"/>
                </a:lnTo>
                <a:lnTo>
                  <a:pt x="721" y="1032"/>
                </a:lnTo>
                <a:lnTo>
                  <a:pt x="722" y="1029"/>
                </a:lnTo>
                <a:lnTo>
                  <a:pt x="727" y="1023"/>
                </a:lnTo>
                <a:lnTo>
                  <a:pt x="733" y="1014"/>
                </a:lnTo>
                <a:lnTo>
                  <a:pt x="736" y="1005"/>
                </a:lnTo>
                <a:lnTo>
                  <a:pt x="741" y="996"/>
                </a:lnTo>
                <a:lnTo>
                  <a:pt x="741" y="996"/>
                </a:lnTo>
                <a:lnTo>
                  <a:pt x="750" y="968"/>
                </a:lnTo>
                <a:lnTo>
                  <a:pt x="759" y="933"/>
                </a:lnTo>
                <a:lnTo>
                  <a:pt x="767" y="898"/>
                </a:lnTo>
                <a:lnTo>
                  <a:pt x="772" y="864"/>
                </a:lnTo>
                <a:lnTo>
                  <a:pt x="772" y="864"/>
                </a:lnTo>
                <a:lnTo>
                  <a:pt x="776" y="835"/>
                </a:lnTo>
                <a:lnTo>
                  <a:pt x="777" y="810"/>
                </a:lnTo>
                <a:lnTo>
                  <a:pt x="777" y="782"/>
                </a:lnTo>
                <a:lnTo>
                  <a:pt x="777" y="782"/>
                </a:lnTo>
                <a:lnTo>
                  <a:pt x="776" y="775"/>
                </a:lnTo>
                <a:lnTo>
                  <a:pt x="771" y="766"/>
                </a:lnTo>
                <a:lnTo>
                  <a:pt x="763" y="753"/>
                </a:lnTo>
                <a:lnTo>
                  <a:pt x="763" y="753"/>
                </a:lnTo>
                <a:lnTo>
                  <a:pt x="754" y="745"/>
                </a:lnTo>
                <a:lnTo>
                  <a:pt x="754" y="745"/>
                </a:lnTo>
                <a:lnTo>
                  <a:pt x="745" y="748"/>
                </a:lnTo>
                <a:lnTo>
                  <a:pt x="735" y="752"/>
                </a:lnTo>
                <a:lnTo>
                  <a:pt x="726" y="755"/>
                </a:lnTo>
                <a:lnTo>
                  <a:pt x="726" y="755"/>
                </a:lnTo>
                <a:lnTo>
                  <a:pt x="717" y="757"/>
                </a:lnTo>
                <a:lnTo>
                  <a:pt x="705" y="757"/>
                </a:lnTo>
                <a:lnTo>
                  <a:pt x="675" y="758"/>
                </a:lnTo>
                <a:lnTo>
                  <a:pt x="637" y="759"/>
                </a:lnTo>
                <a:lnTo>
                  <a:pt x="637" y="759"/>
                </a:lnTo>
                <a:lnTo>
                  <a:pt x="630" y="800"/>
                </a:lnTo>
                <a:lnTo>
                  <a:pt x="624" y="837"/>
                </a:lnTo>
                <a:lnTo>
                  <a:pt x="617" y="868"/>
                </a:lnTo>
                <a:lnTo>
                  <a:pt x="617" y="868"/>
                </a:lnTo>
                <a:lnTo>
                  <a:pt x="613" y="881"/>
                </a:lnTo>
                <a:lnTo>
                  <a:pt x="611" y="894"/>
                </a:lnTo>
                <a:lnTo>
                  <a:pt x="609" y="919"/>
                </a:lnTo>
                <a:lnTo>
                  <a:pt x="607" y="947"/>
                </a:lnTo>
                <a:lnTo>
                  <a:pt x="607" y="947"/>
                </a:lnTo>
                <a:lnTo>
                  <a:pt x="606" y="981"/>
                </a:lnTo>
                <a:lnTo>
                  <a:pt x="606" y="1009"/>
                </a:lnTo>
                <a:lnTo>
                  <a:pt x="607" y="1033"/>
                </a:lnTo>
                <a:lnTo>
                  <a:pt x="607" y="1033"/>
                </a:lnTo>
                <a:lnTo>
                  <a:pt x="610" y="1054"/>
                </a:lnTo>
                <a:lnTo>
                  <a:pt x="616" y="1081"/>
                </a:lnTo>
                <a:lnTo>
                  <a:pt x="619" y="1103"/>
                </a:lnTo>
                <a:lnTo>
                  <a:pt x="622" y="1114"/>
                </a:lnTo>
                <a:lnTo>
                  <a:pt x="622" y="1114"/>
                </a:lnTo>
                <a:lnTo>
                  <a:pt x="620" y="1115"/>
                </a:lnTo>
                <a:lnTo>
                  <a:pt x="620" y="1115"/>
                </a:lnTo>
                <a:lnTo>
                  <a:pt x="618" y="1114"/>
                </a:lnTo>
                <a:lnTo>
                  <a:pt x="614" y="1109"/>
                </a:lnTo>
                <a:lnTo>
                  <a:pt x="614" y="1109"/>
                </a:lnTo>
                <a:lnTo>
                  <a:pt x="613" y="1116"/>
                </a:lnTo>
                <a:lnTo>
                  <a:pt x="612" y="1130"/>
                </a:lnTo>
                <a:lnTo>
                  <a:pt x="612" y="1130"/>
                </a:lnTo>
                <a:lnTo>
                  <a:pt x="612" y="1137"/>
                </a:lnTo>
                <a:lnTo>
                  <a:pt x="611" y="1143"/>
                </a:lnTo>
                <a:lnTo>
                  <a:pt x="609" y="1149"/>
                </a:lnTo>
                <a:lnTo>
                  <a:pt x="603" y="1156"/>
                </a:lnTo>
                <a:lnTo>
                  <a:pt x="603" y="1156"/>
                </a:lnTo>
                <a:lnTo>
                  <a:pt x="598" y="1159"/>
                </a:lnTo>
                <a:lnTo>
                  <a:pt x="591" y="1162"/>
                </a:lnTo>
                <a:lnTo>
                  <a:pt x="583" y="1162"/>
                </a:lnTo>
                <a:lnTo>
                  <a:pt x="575" y="1163"/>
                </a:lnTo>
                <a:lnTo>
                  <a:pt x="562" y="1162"/>
                </a:lnTo>
                <a:lnTo>
                  <a:pt x="556" y="1161"/>
                </a:lnTo>
                <a:lnTo>
                  <a:pt x="556" y="1161"/>
                </a:lnTo>
                <a:lnTo>
                  <a:pt x="554" y="1157"/>
                </a:lnTo>
                <a:lnTo>
                  <a:pt x="552" y="1153"/>
                </a:lnTo>
                <a:lnTo>
                  <a:pt x="551" y="1150"/>
                </a:lnTo>
                <a:lnTo>
                  <a:pt x="551" y="1150"/>
                </a:lnTo>
                <a:lnTo>
                  <a:pt x="552" y="1149"/>
                </a:lnTo>
                <a:lnTo>
                  <a:pt x="554" y="1146"/>
                </a:lnTo>
                <a:lnTo>
                  <a:pt x="561" y="1137"/>
                </a:lnTo>
                <a:lnTo>
                  <a:pt x="565" y="1128"/>
                </a:lnTo>
                <a:lnTo>
                  <a:pt x="569" y="1119"/>
                </a:lnTo>
                <a:lnTo>
                  <a:pt x="573" y="1107"/>
                </a:lnTo>
                <a:lnTo>
                  <a:pt x="576" y="1091"/>
                </a:lnTo>
                <a:lnTo>
                  <a:pt x="576" y="1091"/>
                </a:lnTo>
                <a:lnTo>
                  <a:pt x="579" y="1073"/>
                </a:lnTo>
                <a:lnTo>
                  <a:pt x="580" y="1051"/>
                </a:lnTo>
                <a:lnTo>
                  <a:pt x="580" y="1004"/>
                </a:lnTo>
                <a:lnTo>
                  <a:pt x="579" y="965"/>
                </a:lnTo>
                <a:lnTo>
                  <a:pt x="579" y="949"/>
                </a:lnTo>
                <a:lnTo>
                  <a:pt x="579" y="949"/>
                </a:lnTo>
                <a:lnTo>
                  <a:pt x="571" y="925"/>
                </a:lnTo>
                <a:lnTo>
                  <a:pt x="571" y="925"/>
                </a:lnTo>
                <a:lnTo>
                  <a:pt x="569" y="913"/>
                </a:lnTo>
                <a:lnTo>
                  <a:pt x="567" y="898"/>
                </a:lnTo>
                <a:lnTo>
                  <a:pt x="564" y="881"/>
                </a:lnTo>
                <a:lnTo>
                  <a:pt x="564" y="865"/>
                </a:lnTo>
                <a:lnTo>
                  <a:pt x="564" y="865"/>
                </a:lnTo>
                <a:lnTo>
                  <a:pt x="562" y="813"/>
                </a:lnTo>
                <a:lnTo>
                  <a:pt x="560" y="775"/>
                </a:lnTo>
                <a:lnTo>
                  <a:pt x="560" y="775"/>
                </a:lnTo>
                <a:lnTo>
                  <a:pt x="545" y="780"/>
                </a:lnTo>
                <a:lnTo>
                  <a:pt x="545" y="780"/>
                </a:lnTo>
                <a:lnTo>
                  <a:pt x="543" y="789"/>
                </a:lnTo>
                <a:lnTo>
                  <a:pt x="539" y="810"/>
                </a:lnTo>
                <a:lnTo>
                  <a:pt x="536" y="835"/>
                </a:lnTo>
                <a:lnTo>
                  <a:pt x="534" y="849"/>
                </a:lnTo>
                <a:lnTo>
                  <a:pt x="534" y="858"/>
                </a:lnTo>
                <a:lnTo>
                  <a:pt x="534" y="858"/>
                </a:lnTo>
                <a:lnTo>
                  <a:pt x="533" y="879"/>
                </a:lnTo>
                <a:lnTo>
                  <a:pt x="531" y="896"/>
                </a:lnTo>
                <a:lnTo>
                  <a:pt x="527" y="917"/>
                </a:lnTo>
                <a:lnTo>
                  <a:pt x="527" y="917"/>
                </a:lnTo>
                <a:lnTo>
                  <a:pt x="524" y="957"/>
                </a:lnTo>
                <a:lnTo>
                  <a:pt x="522" y="988"/>
                </a:lnTo>
                <a:lnTo>
                  <a:pt x="522" y="1003"/>
                </a:lnTo>
                <a:lnTo>
                  <a:pt x="522" y="1012"/>
                </a:lnTo>
                <a:lnTo>
                  <a:pt x="522" y="1012"/>
                </a:lnTo>
                <a:lnTo>
                  <a:pt x="527" y="1049"/>
                </a:lnTo>
                <a:lnTo>
                  <a:pt x="528" y="1066"/>
                </a:lnTo>
                <a:lnTo>
                  <a:pt x="528" y="1076"/>
                </a:lnTo>
                <a:lnTo>
                  <a:pt x="528" y="1076"/>
                </a:lnTo>
                <a:lnTo>
                  <a:pt x="527" y="1076"/>
                </a:lnTo>
                <a:lnTo>
                  <a:pt x="527" y="1076"/>
                </a:lnTo>
                <a:lnTo>
                  <a:pt x="525" y="1075"/>
                </a:lnTo>
                <a:lnTo>
                  <a:pt x="524" y="1071"/>
                </a:lnTo>
                <a:lnTo>
                  <a:pt x="524" y="1071"/>
                </a:lnTo>
                <a:lnTo>
                  <a:pt x="522" y="1083"/>
                </a:lnTo>
                <a:lnTo>
                  <a:pt x="521" y="1092"/>
                </a:lnTo>
                <a:lnTo>
                  <a:pt x="520" y="1097"/>
                </a:lnTo>
                <a:lnTo>
                  <a:pt x="519" y="1101"/>
                </a:lnTo>
                <a:lnTo>
                  <a:pt x="519" y="1101"/>
                </a:lnTo>
                <a:lnTo>
                  <a:pt x="517" y="1104"/>
                </a:lnTo>
                <a:lnTo>
                  <a:pt x="513" y="1107"/>
                </a:lnTo>
                <a:lnTo>
                  <a:pt x="505" y="1113"/>
                </a:lnTo>
                <a:lnTo>
                  <a:pt x="495" y="1116"/>
                </a:lnTo>
                <a:lnTo>
                  <a:pt x="484" y="1119"/>
                </a:lnTo>
                <a:lnTo>
                  <a:pt x="484" y="1119"/>
                </a:lnTo>
                <a:lnTo>
                  <a:pt x="469" y="1120"/>
                </a:lnTo>
                <a:lnTo>
                  <a:pt x="463" y="1120"/>
                </a:lnTo>
                <a:lnTo>
                  <a:pt x="463" y="1120"/>
                </a:lnTo>
                <a:lnTo>
                  <a:pt x="462" y="1119"/>
                </a:lnTo>
                <a:lnTo>
                  <a:pt x="459" y="1115"/>
                </a:lnTo>
                <a:lnTo>
                  <a:pt x="459" y="1115"/>
                </a:lnTo>
                <a:lnTo>
                  <a:pt x="460" y="1112"/>
                </a:lnTo>
                <a:lnTo>
                  <a:pt x="463" y="1104"/>
                </a:lnTo>
                <a:lnTo>
                  <a:pt x="476" y="1081"/>
                </a:lnTo>
                <a:lnTo>
                  <a:pt x="476" y="1081"/>
                </a:lnTo>
                <a:lnTo>
                  <a:pt x="479" y="1071"/>
                </a:lnTo>
                <a:lnTo>
                  <a:pt x="483" y="1061"/>
                </a:lnTo>
                <a:lnTo>
                  <a:pt x="489" y="1041"/>
                </a:lnTo>
                <a:lnTo>
                  <a:pt x="497" y="1002"/>
                </a:lnTo>
                <a:lnTo>
                  <a:pt x="497" y="1002"/>
                </a:lnTo>
                <a:lnTo>
                  <a:pt x="500" y="991"/>
                </a:lnTo>
                <a:lnTo>
                  <a:pt x="501" y="979"/>
                </a:lnTo>
                <a:lnTo>
                  <a:pt x="502" y="950"/>
                </a:lnTo>
                <a:lnTo>
                  <a:pt x="501" y="923"/>
                </a:lnTo>
                <a:lnTo>
                  <a:pt x="500" y="913"/>
                </a:lnTo>
                <a:lnTo>
                  <a:pt x="499" y="906"/>
                </a:lnTo>
                <a:lnTo>
                  <a:pt x="499" y="906"/>
                </a:lnTo>
                <a:lnTo>
                  <a:pt x="495" y="893"/>
                </a:lnTo>
                <a:lnTo>
                  <a:pt x="493" y="880"/>
                </a:lnTo>
                <a:lnTo>
                  <a:pt x="493" y="880"/>
                </a:lnTo>
                <a:lnTo>
                  <a:pt x="488" y="852"/>
                </a:lnTo>
                <a:lnTo>
                  <a:pt x="483" y="826"/>
                </a:lnTo>
                <a:lnTo>
                  <a:pt x="483" y="826"/>
                </a:lnTo>
                <a:lnTo>
                  <a:pt x="472" y="794"/>
                </a:lnTo>
                <a:lnTo>
                  <a:pt x="464" y="769"/>
                </a:lnTo>
                <a:lnTo>
                  <a:pt x="464" y="769"/>
                </a:lnTo>
                <a:lnTo>
                  <a:pt x="462" y="767"/>
                </a:lnTo>
                <a:lnTo>
                  <a:pt x="456" y="766"/>
                </a:lnTo>
                <a:lnTo>
                  <a:pt x="451" y="764"/>
                </a:lnTo>
                <a:lnTo>
                  <a:pt x="446" y="759"/>
                </a:lnTo>
                <a:lnTo>
                  <a:pt x="439" y="753"/>
                </a:lnTo>
                <a:lnTo>
                  <a:pt x="432" y="746"/>
                </a:lnTo>
                <a:lnTo>
                  <a:pt x="432" y="746"/>
                </a:lnTo>
                <a:lnTo>
                  <a:pt x="424" y="735"/>
                </a:lnTo>
                <a:lnTo>
                  <a:pt x="417" y="723"/>
                </a:lnTo>
                <a:lnTo>
                  <a:pt x="403" y="694"/>
                </a:lnTo>
                <a:lnTo>
                  <a:pt x="386" y="662"/>
                </a:lnTo>
                <a:lnTo>
                  <a:pt x="375" y="647"/>
                </a:lnTo>
                <a:lnTo>
                  <a:pt x="365" y="631"/>
                </a:lnTo>
                <a:lnTo>
                  <a:pt x="365" y="631"/>
                </a:lnTo>
                <a:lnTo>
                  <a:pt x="329" y="583"/>
                </a:lnTo>
                <a:lnTo>
                  <a:pt x="312" y="562"/>
                </a:lnTo>
                <a:lnTo>
                  <a:pt x="291" y="539"/>
                </a:lnTo>
                <a:lnTo>
                  <a:pt x="291" y="539"/>
                </a:lnTo>
                <a:lnTo>
                  <a:pt x="279" y="526"/>
                </a:lnTo>
                <a:lnTo>
                  <a:pt x="267" y="510"/>
                </a:lnTo>
                <a:lnTo>
                  <a:pt x="243" y="478"/>
                </a:lnTo>
                <a:lnTo>
                  <a:pt x="231" y="463"/>
                </a:lnTo>
                <a:lnTo>
                  <a:pt x="218" y="448"/>
                </a:lnTo>
                <a:lnTo>
                  <a:pt x="206" y="435"/>
                </a:lnTo>
                <a:lnTo>
                  <a:pt x="193" y="425"/>
                </a:lnTo>
                <a:lnTo>
                  <a:pt x="193" y="425"/>
                </a:lnTo>
                <a:lnTo>
                  <a:pt x="172" y="411"/>
                </a:lnTo>
                <a:lnTo>
                  <a:pt x="162" y="402"/>
                </a:lnTo>
                <a:lnTo>
                  <a:pt x="152" y="396"/>
                </a:lnTo>
                <a:lnTo>
                  <a:pt x="140" y="391"/>
                </a:lnTo>
                <a:lnTo>
                  <a:pt x="140" y="391"/>
                </a:lnTo>
                <a:lnTo>
                  <a:pt x="128" y="387"/>
                </a:lnTo>
                <a:lnTo>
                  <a:pt x="120" y="386"/>
                </a:lnTo>
                <a:lnTo>
                  <a:pt x="108" y="382"/>
                </a:lnTo>
                <a:lnTo>
                  <a:pt x="85" y="373"/>
                </a:lnTo>
                <a:lnTo>
                  <a:pt x="85" y="373"/>
                </a:lnTo>
                <a:lnTo>
                  <a:pt x="71" y="367"/>
                </a:lnTo>
                <a:lnTo>
                  <a:pt x="59" y="362"/>
                </a:lnTo>
                <a:lnTo>
                  <a:pt x="42" y="357"/>
                </a:lnTo>
                <a:lnTo>
                  <a:pt x="31" y="355"/>
                </a:lnTo>
                <a:lnTo>
                  <a:pt x="27" y="353"/>
                </a:lnTo>
                <a:lnTo>
                  <a:pt x="21" y="350"/>
                </a:lnTo>
                <a:lnTo>
                  <a:pt x="21" y="350"/>
                </a:lnTo>
                <a:lnTo>
                  <a:pt x="16" y="347"/>
                </a:lnTo>
                <a:lnTo>
                  <a:pt x="12" y="342"/>
                </a:lnTo>
                <a:lnTo>
                  <a:pt x="10" y="338"/>
                </a:lnTo>
                <a:lnTo>
                  <a:pt x="9" y="333"/>
                </a:lnTo>
                <a:lnTo>
                  <a:pt x="7" y="326"/>
                </a:lnTo>
                <a:lnTo>
                  <a:pt x="7" y="324"/>
                </a:lnTo>
                <a:lnTo>
                  <a:pt x="7" y="324"/>
                </a:lnTo>
                <a:lnTo>
                  <a:pt x="4" y="319"/>
                </a:lnTo>
                <a:lnTo>
                  <a:pt x="1" y="313"/>
                </a:lnTo>
                <a:lnTo>
                  <a:pt x="0" y="305"/>
                </a:lnTo>
                <a:lnTo>
                  <a:pt x="0" y="305"/>
                </a:lnTo>
                <a:lnTo>
                  <a:pt x="1" y="300"/>
                </a:lnTo>
                <a:lnTo>
                  <a:pt x="3" y="295"/>
                </a:lnTo>
                <a:lnTo>
                  <a:pt x="6" y="292"/>
                </a:lnTo>
                <a:lnTo>
                  <a:pt x="10" y="287"/>
                </a:lnTo>
                <a:lnTo>
                  <a:pt x="18" y="281"/>
                </a:lnTo>
                <a:lnTo>
                  <a:pt x="24" y="278"/>
                </a:lnTo>
                <a:lnTo>
                  <a:pt x="29" y="276"/>
                </a:lnTo>
                <a:lnTo>
                  <a:pt x="29" y="276"/>
                </a:lnTo>
                <a:lnTo>
                  <a:pt x="41" y="272"/>
                </a:lnTo>
                <a:lnTo>
                  <a:pt x="54" y="266"/>
                </a:lnTo>
                <a:lnTo>
                  <a:pt x="67" y="261"/>
                </a:lnTo>
                <a:lnTo>
                  <a:pt x="79" y="256"/>
                </a:lnTo>
                <a:lnTo>
                  <a:pt x="79" y="256"/>
                </a:lnTo>
                <a:lnTo>
                  <a:pt x="150" y="240"/>
                </a:lnTo>
                <a:lnTo>
                  <a:pt x="150" y="240"/>
                </a:lnTo>
                <a:lnTo>
                  <a:pt x="154" y="231"/>
                </a:lnTo>
                <a:lnTo>
                  <a:pt x="159" y="223"/>
                </a:lnTo>
                <a:lnTo>
                  <a:pt x="162" y="221"/>
                </a:lnTo>
                <a:lnTo>
                  <a:pt x="164" y="220"/>
                </a:lnTo>
                <a:lnTo>
                  <a:pt x="164" y="220"/>
                </a:lnTo>
                <a:lnTo>
                  <a:pt x="175" y="216"/>
                </a:lnTo>
                <a:lnTo>
                  <a:pt x="175" y="216"/>
                </a:lnTo>
                <a:lnTo>
                  <a:pt x="172" y="202"/>
                </a:lnTo>
                <a:lnTo>
                  <a:pt x="170" y="186"/>
                </a:lnTo>
                <a:lnTo>
                  <a:pt x="169" y="167"/>
                </a:lnTo>
                <a:lnTo>
                  <a:pt x="169" y="167"/>
                </a:lnTo>
                <a:lnTo>
                  <a:pt x="169" y="157"/>
                </a:lnTo>
                <a:lnTo>
                  <a:pt x="170" y="147"/>
                </a:lnTo>
                <a:lnTo>
                  <a:pt x="172" y="137"/>
                </a:lnTo>
                <a:lnTo>
                  <a:pt x="176" y="130"/>
                </a:lnTo>
                <a:lnTo>
                  <a:pt x="180" y="124"/>
                </a:lnTo>
                <a:lnTo>
                  <a:pt x="183" y="119"/>
                </a:lnTo>
                <a:lnTo>
                  <a:pt x="186" y="116"/>
                </a:lnTo>
                <a:lnTo>
                  <a:pt x="189" y="116"/>
                </a:lnTo>
                <a:lnTo>
                  <a:pt x="189" y="116"/>
                </a:lnTo>
                <a:lnTo>
                  <a:pt x="190" y="117"/>
                </a:lnTo>
                <a:lnTo>
                  <a:pt x="190" y="121"/>
                </a:lnTo>
                <a:lnTo>
                  <a:pt x="190" y="131"/>
                </a:lnTo>
                <a:lnTo>
                  <a:pt x="188" y="146"/>
                </a:lnTo>
                <a:lnTo>
                  <a:pt x="188" y="152"/>
                </a:lnTo>
                <a:lnTo>
                  <a:pt x="189" y="159"/>
                </a:lnTo>
                <a:lnTo>
                  <a:pt x="189" y="159"/>
                </a:lnTo>
                <a:lnTo>
                  <a:pt x="193" y="172"/>
                </a:lnTo>
                <a:lnTo>
                  <a:pt x="199" y="186"/>
                </a:lnTo>
                <a:lnTo>
                  <a:pt x="207" y="203"/>
                </a:lnTo>
                <a:lnTo>
                  <a:pt x="207" y="203"/>
                </a:lnTo>
                <a:lnTo>
                  <a:pt x="213" y="200"/>
                </a:lnTo>
                <a:lnTo>
                  <a:pt x="219" y="195"/>
                </a:lnTo>
                <a:lnTo>
                  <a:pt x="219" y="195"/>
                </a:lnTo>
                <a:lnTo>
                  <a:pt x="224" y="177"/>
                </a:lnTo>
                <a:lnTo>
                  <a:pt x="236" y="139"/>
                </a:lnTo>
                <a:lnTo>
                  <a:pt x="236" y="139"/>
                </a:lnTo>
                <a:lnTo>
                  <a:pt x="238" y="128"/>
                </a:lnTo>
                <a:lnTo>
                  <a:pt x="243" y="117"/>
                </a:lnTo>
                <a:lnTo>
                  <a:pt x="252" y="99"/>
                </a:lnTo>
                <a:lnTo>
                  <a:pt x="261" y="86"/>
                </a:lnTo>
                <a:lnTo>
                  <a:pt x="264" y="82"/>
                </a:lnTo>
                <a:lnTo>
                  <a:pt x="266" y="82"/>
                </a:lnTo>
                <a:lnTo>
                  <a:pt x="266" y="82"/>
                </a:lnTo>
                <a:lnTo>
                  <a:pt x="267" y="84"/>
                </a:lnTo>
                <a:lnTo>
                  <a:pt x="268" y="87"/>
                </a:lnTo>
                <a:lnTo>
                  <a:pt x="267" y="97"/>
                </a:lnTo>
                <a:lnTo>
                  <a:pt x="263" y="108"/>
                </a:lnTo>
                <a:lnTo>
                  <a:pt x="260" y="119"/>
                </a:lnTo>
                <a:lnTo>
                  <a:pt x="260" y="119"/>
                </a:lnTo>
                <a:lnTo>
                  <a:pt x="256" y="134"/>
                </a:lnTo>
                <a:lnTo>
                  <a:pt x="254" y="151"/>
                </a:lnTo>
                <a:lnTo>
                  <a:pt x="252" y="166"/>
                </a:lnTo>
                <a:lnTo>
                  <a:pt x="252" y="171"/>
                </a:lnTo>
                <a:lnTo>
                  <a:pt x="254" y="174"/>
                </a:lnTo>
                <a:lnTo>
                  <a:pt x="254" y="174"/>
                </a:lnTo>
                <a:lnTo>
                  <a:pt x="256" y="176"/>
                </a:lnTo>
                <a:lnTo>
                  <a:pt x="258" y="177"/>
                </a:lnTo>
                <a:lnTo>
                  <a:pt x="261" y="176"/>
                </a:lnTo>
                <a:lnTo>
                  <a:pt x="264" y="173"/>
                </a:lnTo>
                <a:lnTo>
                  <a:pt x="264" y="173"/>
                </a:lnTo>
                <a:lnTo>
                  <a:pt x="267" y="168"/>
                </a:lnTo>
                <a:lnTo>
                  <a:pt x="269" y="161"/>
                </a:lnTo>
                <a:lnTo>
                  <a:pt x="272" y="141"/>
                </a:lnTo>
                <a:lnTo>
                  <a:pt x="274" y="118"/>
                </a:lnTo>
                <a:lnTo>
                  <a:pt x="276" y="99"/>
                </a:lnTo>
                <a:lnTo>
                  <a:pt x="276" y="99"/>
                </a:lnTo>
                <a:lnTo>
                  <a:pt x="281" y="80"/>
                </a:lnTo>
                <a:lnTo>
                  <a:pt x="288" y="57"/>
                </a:lnTo>
                <a:lnTo>
                  <a:pt x="293" y="47"/>
                </a:lnTo>
                <a:lnTo>
                  <a:pt x="297" y="38"/>
                </a:lnTo>
                <a:lnTo>
                  <a:pt x="301" y="32"/>
                </a:lnTo>
                <a:lnTo>
                  <a:pt x="304" y="31"/>
                </a:lnTo>
                <a:lnTo>
                  <a:pt x="305" y="31"/>
                </a:lnTo>
                <a:lnTo>
                  <a:pt x="305" y="31"/>
                </a:lnTo>
                <a:lnTo>
                  <a:pt x="312" y="33"/>
                </a:lnTo>
                <a:lnTo>
                  <a:pt x="313" y="35"/>
                </a:lnTo>
                <a:lnTo>
                  <a:pt x="315" y="36"/>
                </a:lnTo>
                <a:lnTo>
                  <a:pt x="315" y="43"/>
                </a:lnTo>
                <a:lnTo>
                  <a:pt x="311" y="54"/>
                </a:lnTo>
                <a:lnTo>
                  <a:pt x="311" y="54"/>
                </a:lnTo>
                <a:lnTo>
                  <a:pt x="304" y="86"/>
                </a:lnTo>
                <a:lnTo>
                  <a:pt x="301" y="99"/>
                </a:lnTo>
                <a:lnTo>
                  <a:pt x="300" y="105"/>
                </a:lnTo>
                <a:lnTo>
                  <a:pt x="300" y="109"/>
                </a:lnTo>
                <a:lnTo>
                  <a:pt x="300" y="109"/>
                </a:lnTo>
                <a:lnTo>
                  <a:pt x="303" y="113"/>
                </a:lnTo>
                <a:lnTo>
                  <a:pt x="307" y="118"/>
                </a:lnTo>
                <a:lnTo>
                  <a:pt x="313" y="121"/>
                </a:lnTo>
                <a:lnTo>
                  <a:pt x="317" y="122"/>
                </a:lnTo>
                <a:lnTo>
                  <a:pt x="321" y="122"/>
                </a:lnTo>
                <a:lnTo>
                  <a:pt x="321" y="122"/>
                </a:lnTo>
                <a:lnTo>
                  <a:pt x="327" y="119"/>
                </a:lnTo>
                <a:lnTo>
                  <a:pt x="335" y="113"/>
                </a:lnTo>
                <a:lnTo>
                  <a:pt x="355" y="96"/>
                </a:lnTo>
                <a:lnTo>
                  <a:pt x="372" y="79"/>
                </a:lnTo>
                <a:lnTo>
                  <a:pt x="379" y="72"/>
                </a:lnTo>
                <a:lnTo>
                  <a:pt x="379" y="72"/>
                </a:lnTo>
                <a:lnTo>
                  <a:pt x="390" y="27"/>
                </a:lnTo>
                <a:lnTo>
                  <a:pt x="390" y="27"/>
                </a:lnTo>
                <a:lnTo>
                  <a:pt x="392" y="21"/>
                </a:lnTo>
                <a:lnTo>
                  <a:pt x="395" y="15"/>
                </a:lnTo>
                <a:lnTo>
                  <a:pt x="401" y="6"/>
                </a:lnTo>
                <a:lnTo>
                  <a:pt x="403" y="4"/>
                </a:lnTo>
                <a:lnTo>
                  <a:pt x="407" y="1"/>
                </a:lnTo>
                <a:lnTo>
                  <a:pt x="409" y="0"/>
                </a:lnTo>
                <a:lnTo>
                  <a:pt x="411" y="0"/>
                </a:lnTo>
                <a:lnTo>
                  <a:pt x="411" y="0"/>
                </a:lnTo>
                <a:lnTo>
                  <a:pt x="414" y="1"/>
                </a:lnTo>
                <a:lnTo>
                  <a:pt x="415" y="2"/>
                </a:lnTo>
                <a:lnTo>
                  <a:pt x="415" y="7"/>
                </a:lnTo>
                <a:lnTo>
                  <a:pt x="409" y="23"/>
                </a:lnTo>
                <a:lnTo>
                  <a:pt x="409" y="23"/>
                </a:lnTo>
                <a:lnTo>
                  <a:pt x="402" y="49"/>
                </a:lnTo>
                <a:lnTo>
                  <a:pt x="398" y="64"/>
                </a:lnTo>
                <a:lnTo>
                  <a:pt x="398" y="64"/>
                </a:lnTo>
                <a:lnTo>
                  <a:pt x="402" y="66"/>
                </a:lnTo>
                <a:lnTo>
                  <a:pt x="403" y="68"/>
                </a:lnTo>
                <a:lnTo>
                  <a:pt x="404" y="72"/>
                </a:lnTo>
                <a:lnTo>
                  <a:pt x="404" y="72"/>
                </a:lnTo>
                <a:lnTo>
                  <a:pt x="404" y="76"/>
                </a:lnTo>
                <a:lnTo>
                  <a:pt x="402" y="82"/>
                </a:lnTo>
                <a:lnTo>
                  <a:pt x="399" y="90"/>
                </a:lnTo>
                <a:lnTo>
                  <a:pt x="399" y="90"/>
                </a:lnTo>
                <a:lnTo>
                  <a:pt x="402" y="90"/>
                </a:lnTo>
                <a:lnTo>
                  <a:pt x="408" y="88"/>
                </a:lnTo>
                <a:lnTo>
                  <a:pt x="419" y="84"/>
                </a:lnTo>
                <a:lnTo>
                  <a:pt x="433" y="76"/>
                </a:lnTo>
                <a:lnTo>
                  <a:pt x="433" y="76"/>
                </a:lnTo>
                <a:lnTo>
                  <a:pt x="441" y="70"/>
                </a:lnTo>
                <a:lnTo>
                  <a:pt x="450" y="64"/>
                </a:lnTo>
                <a:lnTo>
                  <a:pt x="464" y="50"/>
                </a:lnTo>
                <a:lnTo>
                  <a:pt x="476" y="39"/>
                </a:lnTo>
                <a:lnTo>
                  <a:pt x="479" y="36"/>
                </a:lnTo>
                <a:lnTo>
                  <a:pt x="483" y="35"/>
                </a:lnTo>
                <a:lnTo>
                  <a:pt x="483" y="35"/>
                </a:lnTo>
                <a:lnTo>
                  <a:pt x="488" y="36"/>
                </a:lnTo>
                <a:lnTo>
                  <a:pt x="491" y="37"/>
                </a:lnTo>
                <a:lnTo>
                  <a:pt x="493" y="39"/>
                </a:lnTo>
                <a:lnTo>
                  <a:pt x="493" y="42"/>
                </a:lnTo>
                <a:lnTo>
                  <a:pt x="490" y="49"/>
                </a:lnTo>
                <a:lnTo>
                  <a:pt x="490" y="49"/>
                </a:lnTo>
                <a:lnTo>
                  <a:pt x="484" y="60"/>
                </a:lnTo>
                <a:lnTo>
                  <a:pt x="476" y="72"/>
                </a:lnTo>
                <a:lnTo>
                  <a:pt x="470" y="78"/>
                </a:lnTo>
                <a:lnTo>
                  <a:pt x="462" y="85"/>
                </a:lnTo>
                <a:lnTo>
                  <a:pt x="451" y="93"/>
                </a:lnTo>
                <a:lnTo>
                  <a:pt x="439" y="102"/>
                </a:lnTo>
                <a:lnTo>
                  <a:pt x="439" y="102"/>
                </a:lnTo>
                <a:lnTo>
                  <a:pt x="416" y="116"/>
                </a:lnTo>
                <a:lnTo>
                  <a:pt x="402" y="124"/>
                </a:lnTo>
                <a:lnTo>
                  <a:pt x="392" y="130"/>
                </a:lnTo>
                <a:lnTo>
                  <a:pt x="385" y="135"/>
                </a:lnTo>
                <a:lnTo>
                  <a:pt x="385" y="135"/>
                </a:lnTo>
                <a:lnTo>
                  <a:pt x="379" y="141"/>
                </a:lnTo>
                <a:lnTo>
                  <a:pt x="371" y="151"/>
                </a:lnTo>
                <a:lnTo>
                  <a:pt x="359" y="161"/>
                </a:lnTo>
                <a:lnTo>
                  <a:pt x="349" y="167"/>
                </a:lnTo>
                <a:lnTo>
                  <a:pt x="338" y="174"/>
                </a:lnTo>
                <a:lnTo>
                  <a:pt x="338" y="174"/>
                </a:lnTo>
                <a:lnTo>
                  <a:pt x="315" y="186"/>
                </a:lnTo>
                <a:lnTo>
                  <a:pt x="292" y="197"/>
                </a:lnTo>
                <a:lnTo>
                  <a:pt x="268" y="207"/>
                </a:lnTo>
                <a:lnTo>
                  <a:pt x="268" y="207"/>
                </a:lnTo>
                <a:lnTo>
                  <a:pt x="262" y="216"/>
                </a:lnTo>
                <a:lnTo>
                  <a:pt x="256" y="223"/>
                </a:lnTo>
                <a:lnTo>
                  <a:pt x="250" y="229"/>
                </a:lnTo>
                <a:lnTo>
                  <a:pt x="250" y="229"/>
                </a:lnTo>
                <a:lnTo>
                  <a:pt x="244" y="235"/>
                </a:lnTo>
                <a:lnTo>
                  <a:pt x="240" y="240"/>
                </a:lnTo>
                <a:lnTo>
                  <a:pt x="238" y="244"/>
                </a:lnTo>
                <a:lnTo>
                  <a:pt x="237" y="245"/>
                </a:lnTo>
                <a:lnTo>
                  <a:pt x="237" y="245"/>
                </a:lnTo>
                <a:lnTo>
                  <a:pt x="237" y="246"/>
                </a:lnTo>
                <a:lnTo>
                  <a:pt x="239" y="250"/>
                </a:lnTo>
                <a:lnTo>
                  <a:pt x="248" y="257"/>
                </a:lnTo>
                <a:lnTo>
                  <a:pt x="261" y="266"/>
                </a:lnTo>
                <a:lnTo>
                  <a:pt x="261" y="266"/>
                </a:lnTo>
                <a:lnTo>
                  <a:pt x="268" y="264"/>
                </a:lnTo>
                <a:lnTo>
                  <a:pt x="285" y="257"/>
                </a:lnTo>
                <a:lnTo>
                  <a:pt x="295" y="253"/>
                </a:lnTo>
                <a:lnTo>
                  <a:pt x="306" y="251"/>
                </a:lnTo>
                <a:lnTo>
                  <a:pt x="318" y="250"/>
                </a:lnTo>
                <a:lnTo>
                  <a:pt x="329" y="249"/>
                </a:lnTo>
                <a:lnTo>
                  <a:pt x="329" y="249"/>
                </a:lnTo>
                <a:lnTo>
                  <a:pt x="338" y="250"/>
                </a:lnTo>
                <a:lnTo>
                  <a:pt x="344" y="252"/>
                </a:lnTo>
                <a:lnTo>
                  <a:pt x="349" y="255"/>
                </a:lnTo>
                <a:lnTo>
                  <a:pt x="352" y="257"/>
                </a:lnTo>
                <a:lnTo>
                  <a:pt x="352" y="261"/>
                </a:lnTo>
                <a:lnTo>
                  <a:pt x="350" y="264"/>
                </a:lnTo>
                <a:lnTo>
                  <a:pt x="346" y="272"/>
                </a:lnTo>
                <a:lnTo>
                  <a:pt x="346" y="272"/>
                </a:lnTo>
                <a:lnTo>
                  <a:pt x="341" y="283"/>
                </a:lnTo>
                <a:lnTo>
                  <a:pt x="335" y="295"/>
                </a:lnTo>
                <a:lnTo>
                  <a:pt x="330" y="301"/>
                </a:lnTo>
                <a:lnTo>
                  <a:pt x="327" y="306"/>
                </a:lnTo>
                <a:lnTo>
                  <a:pt x="321" y="311"/>
                </a:lnTo>
                <a:lnTo>
                  <a:pt x="315" y="313"/>
                </a:lnTo>
                <a:lnTo>
                  <a:pt x="315" y="313"/>
                </a:lnTo>
                <a:lnTo>
                  <a:pt x="292" y="321"/>
                </a:lnTo>
                <a:lnTo>
                  <a:pt x="292" y="32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2">
            <a:extLst>
              <a:ext uri="{FF2B5EF4-FFF2-40B4-BE49-F238E27FC236}">
                <a16:creationId xmlns:a16="http://schemas.microsoft.com/office/drawing/2014/main" id="{39FCAFA8-319C-4347-92A2-F3C258044FA6}"/>
              </a:ext>
            </a:extLst>
          </p:cNvPr>
          <p:cNvSpPr>
            <a:spLocks/>
          </p:cNvSpPr>
          <p:nvPr/>
        </p:nvSpPr>
        <p:spPr bwMode="auto">
          <a:xfrm>
            <a:off x="6143821" y="3089292"/>
            <a:ext cx="1464474" cy="1162445"/>
          </a:xfrm>
          <a:custGeom>
            <a:avLst/>
            <a:gdLst>
              <a:gd name="T0" fmla="*/ 817 w 994"/>
              <a:gd name="T1" fmla="*/ 412 h 789"/>
              <a:gd name="T2" fmla="*/ 780 w 994"/>
              <a:gd name="T3" fmla="*/ 315 h 789"/>
              <a:gd name="T4" fmla="*/ 679 w 994"/>
              <a:gd name="T5" fmla="*/ 148 h 789"/>
              <a:gd name="T6" fmla="*/ 596 w 994"/>
              <a:gd name="T7" fmla="*/ 75 h 789"/>
              <a:gd name="T8" fmla="*/ 433 w 994"/>
              <a:gd name="T9" fmla="*/ 24 h 789"/>
              <a:gd name="T10" fmla="*/ 239 w 994"/>
              <a:gd name="T11" fmla="*/ 0 h 789"/>
              <a:gd name="T12" fmla="*/ 88 w 994"/>
              <a:gd name="T13" fmla="*/ 41 h 789"/>
              <a:gd name="T14" fmla="*/ 21 w 994"/>
              <a:gd name="T15" fmla="*/ 98 h 789"/>
              <a:gd name="T16" fmla="*/ 2 w 994"/>
              <a:gd name="T17" fmla="*/ 160 h 789"/>
              <a:gd name="T18" fmla="*/ 66 w 994"/>
              <a:gd name="T19" fmla="*/ 317 h 789"/>
              <a:gd name="T20" fmla="*/ 49 w 994"/>
              <a:gd name="T21" fmla="*/ 396 h 789"/>
              <a:gd name="T22" fmla="*/ 15 w 994"/>
              <a:gd name="T23" fmla="*/ 494 h 789"/>
              <a:gd name="T24" fmla="*/ 31 w 994"/>
              <a:gd name="T25" fmla="*/ 710 h 789"/>
              <a:gd name="T26" fmla="*/ 35 w 994"/>
              <a:gd name="T27" fmla="*/ 757 h 789"/>
              <a:gd name="T28" fmla="*/ 74 w 994"/>
              <a:gd name="T29" fmla="*/ 785 h 789"/>
              <a:gd name="T30" fmla="*/ 100 w 994"/>
              <a:gd name="T31" fmla="*/ 784 h 789"/>
              <a:gd name="T32" fmla="*/ 76 w 994"/>
              <a:gd name="T33" fmla="*/ 745 h 789"/>
              <a:gd name="T34" fmla="*/ 58 w 994"/>
              <a:gd name="T35" fmla="*/ 627 h 789"/>
              <a:gd name="T36" fmla="*/ 78 w 994"/>
              <a:gd name="T37" fmla="*/ 514 h 789"/>
              <a:gd name="T38" fmla="*/ 141 w 994"/>
              <a:gd name="T39" fmla="*/ 656 h 789"/>
              <a:gd name="T40" fmla="*/ 158 w 994"/>
              <a:gd name="T41" fmla="*/ 719 h 789"/>
              <a:gd name="T42" fmla="*/ 204 w 994"/>
              <a:gd name="T43" fmla="*/ 745 h 789"/>
              <a:gd name="T44" fmla="*/ 234 w 994"/>
              <a:gd name="T45" fmla="*/ 740 h 789"/>
              <a:gd name="T46" fmla="*/ 210 w 994"/>
              <a:gd name="T47" fmla="*/ 713 h 789"/>
              <a:gd name="T48" fmla="*/ 176 w 994"/>
              <a:gd name="T49" fmla="*/ 680 h 789"/>
              <a:gd name="T50" fmla="*/ 144 w 994"/>
              <a:gd name="T51" fmla="*/ 515 h 789"/>
              <a:gd name="T52" fmla="*/ 209 w 994"/>
              <a:gd name="T53" fmla="*/ 374 h 789"/>
              <a:gd name="T54" fmla="*/ 296 w 994"/>
              <a:gd name="T55" fmla="*/ 367 h 789"/>
              <a:gd name="T56" fmla="*/ 498 w 994"/>
              <a:gd name="T57" fmla="*/ 522 h 789"/>
              <a:gd name="T58" fmla="*/ 512 w 994"/>
              <a:gd name="T59" fmla="*/ 653 h 789"/>
              <a:gd name="T60" fmla="*/ 515 w 994"/>
              <a:gd name="T61" fmla="*/ 696 h 789"/>
              <a:gd name="T62" fmla="*/ 561 w 994"/>
              <a:gd name="T63" fmla="*/ 713 h 789"/>
              <a:gd name="T64" fmla="*/ 584 w 994"/>
              <a:gd name="T65" fmla="*/ 706 h 789"/>
              <a:gd name="T66" fmla="*/ 552 w 994"/>
              <a:gd name="T67" fmla="*/ 667 h 789"/>
              <a:gd name="T68" fmla="*/ 538 w 994"/>
              <a:gd name="T69" fmla="*/ 520 h 789"/>
              <a:gd name="T70" fmla="*/ 542 w 994"/>
              <a:gd name="T71" fmla="*/ 418 h 789"/>
              <a:gd name="T72" fmla="*/ 553 w 994"/>
              <a:gd name="T73" fmla="*/ 419 h 789"/>
              <a:gd name="T74" fmla="*/ 584 w 994"/>
              <a:gd name="T75" fmla="*/ 519 h 789"/>
              <a:gd name="T76" fmla="*/ 645 w 994"/>
              <a:gd name="T77" fmla="*/ 661 h 789"/>
              <a:gd name="T78" fmla="*/ 677 w 994"/>
              <a:gd name="T79" fmla="*/ 741 h 789"/>
              <a:gd name="T80" fmla="*/ 724 w 994"/>
              <a:gd name="T81" fmla="*/ 747 h 789"/>
              <a:gd name="T82" fmla="*/ 709 w 994"/>
              <a:gd name="T83" fmla="*/ 731 h 789"/>
              <a:gd name="T84" fmla="*/ 677 w 994"/>
              <a:gd name="T85" fmla="*/ 666 h 789"/>
              <a:gd name="T86" fmla="*/ 641 w 994"/>
              <a:gd name="T87" fmla="*/ 538 h 789"/>
              <a:gd name="T88" fmla="*/ 658 w 994"/>
              <a:gd name="T89" fmla="*/ 394 h 789"/>
              <a:gd name="T90" fmla="*/ 724 w 994"/>
              <a:gd name="T91" fmla="*/ 501 h 789"/>
              <a:gd name="T92" fmla="*/ 737 w 994"/>
              <a:gd name="T93" fmla="*/ 599 h 789"/>
              <a:gd name="T94" fmla="*/ 745 w 994"/>
              <a:gd name="T95" fmla="*/ 674 h 789"/>
              <a:gd name="T96" fmla="*/ 768 w 994"/>
              <a:gd name="T97" fmla="*/ 678 h 789"/>
              <a:gd name="T98" fmla="*/ 791 w 994"/>
              <a:gd name="T99" fmla="*/ 629 h 789"/>
              <a:gd name="T100" fmla="*/ 828 w 994"/>
              <a:gd name="T101" fmla="*/ 550 h 789"/>
              <a:gd name="T102" fmla="*/ 843 w 994"/>
              <a:gd name="T103" fmla="*/ 484 h 789"/>
              <a:gd name="T104" fmla="*/ 853 w 994"/>
              <a:gd name="T105" fmla="*/ 459 h 789"/>
              <a:gd name="T106" fmla="*/ 890 w 994"/>
              <a:gd name="T107" fmla="*/ 445 h 789"/>
              <a:gd name="T108" fmla="*/ 918 w 994"/>
              <a:gd name="T109" fmla="*/ 415 h 789"/>
              <a:gd name="T110" fmla="*/ 981 w 994"/>
              <a:gd name="T111" fmla="*/ 348 h 789"/>
              <a:gd name="T112" fmla="*/ 993 w 994"/>
              <a:gd name="T113" fmla="*/ 320 h 789"/>
              <a:gd name="T114" fmla="*/ 984 w 994"/>
              <a:gd name="T115" fmla="*/ 301 h 789"/>
              <a:gd name="T116" fmla="*/ 953 w 994"/>
              <a:gd name="T117" fmla="*/ 337 h 789"/>
              <a:gd name="T118" fmla="*/ 892 w 994"/>
              <a:gd name="T119" fmla="*/ 380 h 789"/>
              <a:gd name="T120" fmla="*/ 881 w 994"/>
              <a:gd name="T121" fmla="*/ 358 h 789"/>
              <a:gd name="T122" fmla="*/ 834 w 994"/>
              <a:gd name="T123" fmla="*/ 411 h 7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94" h="789">
                <a:moveTo>
                  <a:pt x="834" y="411"/>
                </a:moveTo>
                <a:lnTo>
                  <a:pt x="834" y="411"/>
                </a:lnTo>
                <a:lnTo>
                  <a:pt x="831" y="412"/>
                </a:lnTo>
                <a:lnTo>
                  <a:pt x="826" y="415"/>
                </a:lnTo>
                <a:lnTo>
                  <a:pt x="823" y="415"/>
                </a:lnTo>
                <a:lnTo>
                  <a:pt x="820" y="415"/>
                </a:lnTo>
                <a:lnTo>
                  <a:pt x="817" y="412"/>
                </a:lnTo>
                <a:lnTo>
                  <a:pt x="815" y="410"/>
                </a:lnTo>
                <a:lnTo>
                  <a:pt x="815" y="410"/>
                </a:lnTo>
                <a:lnTo>
                  <a:pt x="811" y="402"/>
                </a:lnTo>
                <a:lnTo>
                  <a:pt x="806" y="388"/>
                </a:lnTo>
                <a:lnTo>
                  <a:pt x="800" y="368"/>
                </a:lnTo>
                <a:lnTo>
                  <a:pt x="791" y="344"/>
                </a:lnTo>
                <a:lnTo>
                  <a:pt x="780" y="315"/>
                </a:lnTo>
                <a:lnTo>
                  <a:pt x="764" y="283"/>
                </a:lnTo>
                <a:lnTo>
                  <a:pt x="746" y="249"/>
                </a:lnTo>
                <a:lnTo>
                  <a:pt x="736" y="231"/>
                </a:lnTo>
                <a:lnTo>
                  <a:pt x="724" y="211"/>
                </a:lnTo>
                <a:lnTo>
                  <a:pt x="724" y="211"/>
                </a:lnTo>
                <a:lnTo>
                  <a:pt x="700" y="177"/>
                </a:lnTo>
                <a:lnTo>
                  <a:pt x="679" y="148"/>
                </a:lnTo>
                <a:lnTo>
                  <a:pt x="660" y="124"/>
                </a:lnTo>
                <a:lnTo>
                  <a:pt x="644" y="106"/>
                </a:lnTo>
                <a:lnTo>
                  <a:pt x="628" y="92"/>
                </a:lnTo>
                <a:lnTo>
                  <a:pt x="620" y="87"/>
                </a:lnTo>
                <a:lnTo>
                  <a:pt x="611" y="82"/>
                </a:lnTo>
                <a:lnTo>
                  <a:pt x="604" y="78"/>
                </a:lnTo>
                <a:lnTo>
                  <a:pt x="596" y="75"/>
                </a:lnTo>
                <a:lnTo>
                  <a:pt x="578" y="70"/>
                </a:lnTo>
                <a:lnTo>
                  <a:pt x="578" y="70"/>
                </a:lnTo>
                <a:lnTo>
                  <a:pt x="559" y="66"/>
                </a:lnTo>
                <a:lnTo>
                  <a:pt x="540" y="60"/>
                </a:lnTo>
                <a:lnTo>
                  <a:pt x="498" y="45"/>
                </a:lnTo>
                <a:lnTo>
                  <a:pt x="455" y="30"/>
                </a:lnTo>
                <a:lnTo>
                  <a:pt x="433" y="24"/>
                </a:lnTo>
                <a:lnTo>
                  <a:pt x="412" y="19"/>
                </a:lnTo>
                <a:lnTo>
                  <a:pt x="412" y="19"/>
                </a:lnTo>
                <a:lnTo>
                  <a:pt x="365" y="12"/>
                </a:lnTo>
                <a:lnTo>
                  <a:pt x="314" y="3"/>
                </a:lnTo>
                <a:lnTo>
                  <a:pt x="288" y="1"/>
                </a:lnTo>
                <a:lnTo>
                  <a:pt x="262" y="0"/>
                </a:lnTo>
                <a:lnTo>
                  <a:pt x="239" y="0"/>
                </a:lnTo>
                <a:lnTo>
                  <a:pt x="216" y="2"/>
                </a:lnTo>
                <a:lnTo>
                  <a:pt x="216" y="2"/>
                </a:lnTo>
                <a:lnTo>
                  <a:pt x="193" y="6"/>
                </a:lnTo>
                <a:lnTo>
                  <a:pt x="167" y="13"/>
                </a:lnTo>
                <a:lnTo>
                  <a:pt x="139" y="20"/>
                </a:lnTo>
                <a:lnTo>
                  <a:pt x="113" y="30"/>
                </a:lnTo>
                <a:lnTo>
                  <a:pt x="88" y="41"/>
                </a:lnTo>
                <a:lnTo>
                  <a:pt x="65" y="51"/>
                </a:lnTo>
                <a:lnTo>
                  <a:pt x="56" y="57"/>
                </a:lnTo>
                <a:lnTo>
                  <a:pt x="47" y="63"/>
                </a:lnTo>
                <a:lnTo>
                  <a:pt x="41" y="69"/>
                </a:lnTo>
                <a:lnTo>
                  <a:pt x="37" y="76"/>
                </a:lnTo>
                <a:lnTo>
                  <a:pt x="37" y="76"/>
                </a:lnTo>
                <a:lnTo>
                  <a:pt x="21" y="98"/>
                </a:lnTo>
                <a:lnTo>
                  <a:pt x="14" y="109"/>
                </a:lnTo>
                <a:lnTo>
                  <a:pt x="8" y="118"/>
                </a:lnTo>
                <a:lnTo>
                  <a:pt x="3" y="128"/>
                </a:lnTo>
                <a:lnTo>
                  <a:pt x="1" y="139"/>
                </a:lnTo>
                <a:lnTo>
                  <a:pt x="0" y="149"/>
                </a:lnTo>
                <a:lnTo>
                  <a:pt x="2" y="160"/>
                </a:lnTo>
                <a:lnTo>
                  <a:pt x="2" y="160"/>
                </a:lnTo>
                <a:lnTo>
                  <a:pt x="7" y="176"/>
                </a:lnTo>
                <a:lnTo>
                  <a:pt x="16" y="196"/>
                </a:lnTo>
                <a:lnTo>
                  <a:pt x="39" y="243"/>
                </a:lnTo>
                <a:lnTo>
                  <a:pt x="50" y="268"/>
                </a:lnTo>
                <a:lnTo>
                  <a:pt x="59" y="289"/>
                </a:lnTo>
                <a:lnTo>
                  <a:pt x="65" y="308"/>
                </a:lnTo>
                <a:lnTo>
                  <a:pt x="66" y="317"/>
                </a:lnTo>
                <a:lnTo>
                  <a:pt x="68" y="323"/>
                </a:lnTo>
                <a:lnTo>
                  <a:pt x="68" y="323"/>
                </a:lnTo>
                <a:lnTo>
                  <a:pt x="65" y="341"/>
                </a:lnTo>
                <a:lnTo>
                  <a:pt x="63" y="357"/>
                </a:lnTo>
                <a:lnTo>
                  <a:pt x="61" y="366"/>
                </a:lnTo>
                <a:lnTo>
                  <a:pt x="58" y="374"/>
                </a:lnTo>
                <a:lnTo>
                  <a:pt x="49" y="396"/>
                </a:lnTo>
                <a:lnTo>
                  <a:pt x="49" y="396"/>
                </a:lnTo>
                <a:lnTo>
                  <a:pt x="25" y="443"/>
                </a:lnTo>
                <a:lnTo>
                  <a:pt x="16" y="462"/>
                </a:lnTo>
                <a:lnTo>
                  <a:pt x="14" y="468"/>
                </a:lnTo>
                <a:lnTo>
                  <a:pt x="13" y="474"/>
                </a:lnTo>
                <a:lnTo>
                  <a:pt x="13" y="474"/>
                </a:lnTo>
                <a:lnTo>
                  <a:pt x="15" y="494"/>
                </a:lnTo>
                <a:lnTo>
                  <a:pt x="19" y="528"/>
                </a:lnTo>
                <a:lnTo>
                  <a:pt x="26" y="612"/>
                </a:lnTo>
                <a:lnTo>
                  <a:pt x="26" y="612"/>
                </a:lnTo>
                <a:lnTo>
                  <a:pt x="31" y="672"/>
                </a:lnTo>
                <a:lnTo>
                  <a:pt x="32" y="693"/>
                </a:lnTo>
                <a:lnTo>
                  <a:pt x="32" y="703"/>
                </a:lnTo>
                <a:lnTo>
                  <a:pt x="31" y="710"/>
                </a:lnTo>
                <a:lnTo>
                  <a:pt x="31" y="710"/>
                </a:lnTo>
                <a:lnTo>
                  <a:pt x="27" y="730"/>
                </a:lnTo>
                <a:lnTo>
                  <a:pt x="27" y="736"/>
                </a:lnTo>
                <a:lnTo>
                  <a:pt x="27" y="740"/>
                </a:lnTo>
                <a:lnTo>
                  <a:pt x="27" y="740"/>
                </a:lnTo>
                <a:lnTo>
                  <a:pt x="31" y="747"/>
                </a:lnTo>
                <a:lnTo>
                  <a:pt x="35" y="757"/>
                </a:lnTo>
                <a:lnTo>
                  <a:pt x="40" y="763"/>
                </a:lnTo>
                <a:lnTo>
                  <a:pt x="45" y="767"/>
                </a:lnTo>
                <a:lnTo>
                  <a:pt x="51" y="773"/>
                </a:lnTo>
                <a:lnTo>
                  <a:pt x="58" y="778"/>
                </a:lnTo>
                <a:lnTo>
                  <a:pt x="58" y="778"/>
                </a:lnTo>
                <a:lnTo>
                  <a:pt x="66" y="782"/>
                </a:lnTo>
                <a:lnTo>
                  <a:pt x="74" y="785"/>
                </a:lnTo>
                <a:lnTo>
                  <a:pt x="86" y="789"/>
                </a:lnTo>
                <a:lnTo>
                  <a:pt x="93" y="789"/>
                </a:lnTo>
                <a:lnTo>
                  <a:pt x="96" y="788"/>
                </a:lnTo>
                <a:lnTo>
                  <a:pt x="96" y="788"/>
                </a:lnTo>
                <a:lnTo>
                  <a:pt x="96" y="786"/>
                </a:lnTo>
                <a:lnTo>
                  <a:pt x="99" y="786"/>
                </a:lnTo>
                <a:lnTo>
                  <a:pt x="100" y="784"/>
                </a:lnTo>
                <a:lnTo>
                  <a:pt x="100" y="780"/>
                </a:lnTo>
                <a:lnTo>
                  <a:pt x="100" y="780"/>
                </a:lnTo>
                <a:lnTo>
                  <a:pt x="99" y="778"/>
                </a:lnTo>
                <a:lnTo>
                  <a:pt x="96" y="773"/>
                </a:lnTo>
                <a:lnTo>
                  <a:pt x="88" y="764"/>
                </a:lnTo>
                <a:lnTo>
                  <a:pt x="80" y="752"/>
                </a:lnTo>
                <a:lnTo>
                  <a:pt x="76" y="745"/>
                </a:lnTo>
                <a:lnTo>
                  <a:pt x="74" y="737"/>
                </a:lnTo>
                <a:lnTo>
                  <a:pt x="74" y="737"/>
                </a:lnTo>
                <a:lnTo>
                  <a:pt x="68" y="716"/>
                </a:lnTo>
                <a:lnTo>
                  <a:pt x="63" y="684"/>
                </a:lnTo>
                <a:lnTo>
                  <a:pt x="61" y="666"/>
                </a:lnTo>
                <a:lnTo>
                  <a:pt x="58" y="647"/>
                </a:lnTo>
                <a:lnTo>
                  <a:pt x="58" y="627"/>
                </a:lnTo>
                <a:lnTo>
                  <a:pt x="58" y="610"/>
                </a:lnTo>
                <a:lnTo>
                  <a:pt x="58" y="610"/>
                </a:lnTo>
                <a:lnTo>
                  <a:pt x="61" y="592"/>
                </a:lnTo>
                <a:lnTo>
                  <a:pt x="63" y="574"/>
                </a:lnTo>
                <a:lnTo>
                  <a:pt x="66" y="556"/>
                </a:lnTo>
                <a:lnTo>
                  <a:pt x="71" y="539"/>
                </a:lnTo>
                <a:lnTo>
                  <a:pt x="78" y="514"/>
                </a:lnTo>
                <a:lnTo>
                  <a:pt x="82" y="504"/>
                </a:lnTo>
                <a:lnTo>
                  <a:pt x="82" y="504"/>
                </a:lnTo>
                <a:lnTo>
                  <a:pt x="106" y="562"/>
                </a:lnTo>
                <a:lnTo>
                  <a:pt x="135" y="633"/>
                </a:lnTo>
                <a:lnTo>
                  <a:pt x="135" y="633"/>
                </a:lnTo>
                <a:lnTo>
                  <a:pt x="138" y="645"/>
                </a:lnTo>
                <a:lnTo>
                  <a:pt x="141" y="656"/>
                </a:lnTo>
                <a:lnTo>
                  <a:pt x="143" y="680"/>
                </a:lnTo>
                <a:lnTo>
                  <a:pt x="143" y="680"/>
                </a:lnTo>
                <a:lnTo>
                  <a:pt x="144" y="687"/>
                </a:lnTo>
                <a:lnTo>
                  <a:pt x="147" y="696"/>
                </a:lnTo>
                <a:lnTo>
                  <a:pt x="149" y="703"/>
                </a:lnTo>
                <a:lnTo>
                  <a:pt x="154" y="711"/>
                </a:lnTo>
                <a:lnTo>
                  <a:pt x="158" y="719"/>
                </a:lnTo>
                <a:lnTo>
                  <a:pt x="163" y="727"/>
                </a:lnTo>
                <a:lnTo>
                  <a:pt x="169" y="733"/>
                </a:lnTo>
                <a:lnTo>
                  <a:pt x="176" y="737"/>
                </a:lnTo>
                <a:lnTo>
                  <a:pt x="176" y="737"/>
                </a:lnTo>
                <a:lnTo>
                  <a:pt x="185" y="741"/>
                </a:lnTo>
                <a:lnTo>
                  <a:pt x="194" y="743"/>
                </a:lnTo>
                <a:lnTo>
                  <a:pt x="204" y="745"/>
                </a:lnTo>
                <a:lnTo>
                  <a:pt x="213" y="745"/>
                </a:lnTo>
                <a:lnTo>
                  <a:pt x="222" y="745"/>
                </a:lnTo>
                <a:lnTo>
                  <a:pt x="228" y="743"/>
                </a:lnTo>
                <a:lnTo>
                  <a:pt x="233" y="741"/>
                </a:lnTo>
                <a:lnTo>
                  <a:pt x="234" y="740"/>
                </a:lnTo>
                <a:lnTo>
                  <a:pt x="234" y="740"/>
                </a:lnTo>
                <a:lnTo>
                  <a:pt x="234" y="740"/>
                </a:lnTo>
                <a:lnTo>
                  <a:pt x="233" y="736"/>
                </a:lnTo>
                <a:lnTo>
                  <a:pt x="231" y="734"/>
                </a:lnTo>
                <a:lnTo>
                  <a:pt x="225" y="727"/>
                </a:lnTo>
                <a:lnTo>
                  <a:pt x="218" y="721"/>
                </a:lnTo>
                <a:lnTo>
                  <a:pt x="213" y="717"/>
                </a:lnTo>
                <a:lnTo>
                  <a:pt x="213" y="717"/>
                </a:lnTo>
                <a:lnTo>
                  <a:pt x="210" y="713"/>
                </a:lnTo>
                <a:lnTo>
                  <a:pt x="206" y="710"/>
                </a:lnTo>
                <a:lnTo>
                  <a:pt x="203" y="705"/>
                </a:lnTo>
                <a:lnTo>
                  <a:pt x="198" y="700"/>
                </a:lnTo>
                <a:lnTo>
                  <a:pt x="198" y="700"/>
                </a:lnTo>
                <a:lnTo>
                  <a:pt x="185" y="690"/>
                </a:lnTo>
                <a:lnTo>
                  <a:pt x="179" y="682"/>
                </a:lnTo>
                <a:lnTo>
                  <a:pt x="176" y="680"/>
                </a:lnTo>
                <a:lnTo>
                  <a:pt x="175" y="676"/>
                </a:lnTo>
                <a:lnTo>
                  <a:pt x="175" y="676"/>
                </a:lnTo>
                <a:lnTo>
                  <a:pt x="158" y="600"/>
                </a:lnTo>
                <a:lnTo>
                  <a:pt x="148" y="547"/>
                </a:lnTo>
                <a:lnTo>
                  <a:pt x="145" y="527"/>
                </a:lnTo>
                <a:lnTo>
                  <a:pt x="144" y="515"/>
                </a:lnTo>
                <a:lnTo>
                  <a:pt x="144" y="515"/>
                </a:lnTo>
                <a:lnTo>
                  <a:pt x="148" y="502"/>
                </a:lnTo>
                <a:lnTo>
                  <a:pt x="155" y="482"/>
                </a:lnTo>
                <a:lnTo>
                  <a:pt x="164" y="456"/>
                </a:lnTo>
                <a:lnTo>
                  <a:pt x="178" y="430"/>
                </a:lnTo>
                <a:lnTo>
                  <a:pt x="190" y="405"/>
                </a:lnTo>
                <a:lnTo>
                  <a:pt x="203" y="382"/>
                </a:lnTo>
                <a:lnTo>
                  <a:pt x="209" y="374"/>
                </a:lnTo>
                <a:lnTo>
                  <a:pt x="215" y="367"/>
                </a:lnTo>
                <a:lnTo>
                  <a:pt x="219" y="362"/>
                </a:lnTo>
                <a:lnTo>
                  <a:pt x="223" y="361"/>
                </a:lnTo>
                <a:lnTo>
                  <a:pt x="223" y="361"/>
                </a:lnTo>
                <a:lnTo>
                  <a:pt x="235" y="361"/>
                </a:lnTo>
                <a:lnTo>
                  <a:pt x="252" y="362"/>
                </a:lnTo>
                <a:lnTo>
                  <a:pt x="296" y="367"/>
                </a:lnTo>
                <a:lnTo>
                  <a:pt x="389" y="379"/>
                </a:lnTo>
                <a:lnTo>
                  <a:pt x="389" y="379"/>
                </a:lnTo>
                <a:lnTo>
                  <a:pt x="444" y="387"/>
                </a:lnTo>
                <a:lnTo>
                  <a:pt x="463" y="391"/>
                </a:lnTo>
                <a:lnTo>
                  <a:pt x="463" y="391"/>
                </a:lnTo>
                <a:lnTo>
                  <a:pt x="479" y="451"/>
                </a:lnTo>
                <a:lnTo>
                  <a:pt x="498" y="522"/>
                </a:lnTo>
                <a:lnTo>
                  <a:pt x="498" y="522"/>
                </a:lnTo>
                <a:lnTo>
                  <a:pt x="500" y="531"/>
                </a:lnTo>
                <a:lnTo>
                  <a:pt x="503" y="545"/>
                </a:lnTo>
                <a:lnTo>
                  <a:pt x="506" y="582"/>
                </a:lnTo>
                <a:lnTo>
                  <a:pt x="512" y="641"/>
                </a:lnTo>
                <a:lnTo>
                  <a:pt x="512" y="641"/>
                </a:lnTo>
                <a:lnTo>
                  <a:pt x="512" y="653"/>
                </a:lnTo>
                <a:lnTo>
                  <a:pt x="511" y="666"/>
                </a:lnTo>
                <a:lnTo>
                  <a:pt x="511" y="678"/>
                </a:lnTo>
                <a:lnTo>
                  <a:pt x="511" y="682"/>
                </a:lnTo>
                <a:lnTo>
                  <a:pt x="512" y="686"/>
                </a:lnTo>
                <a:lnTo>
                  <a:pt x="512" y="686"/>
                </a:lnTo>
                <a:lnTo>
                  <a:pt x="515" y="692"/>
                </a:lnTo>
                <a:lnTo>
                  <a:pt x="515" y="696"/>
                </a:lnTo>
                <a:lnTo>
                  <a:pt x="517" y="699"/>
                </a:lnTo>
                <a:lnTo>
                  <a:pt x="522" y="703"/>
                </a:lnTo>
                <a:lnTo>
                  <a:pt x="522" y="703"/>
                </a:lnTo>
                <a:lnTo>
                  <a:pt x="530" y="708"/>
                </a:lnTo>
                <a:lnTo>
                  <a:pt x="540" y="710"/>
                </a:lnTo>
                <a:lnTo>
                  <a:pt x="549" y="712"/>
                </a:lnTo>
                <a:lnTo>
                  <a:pt x="561" y="713"/>
                </a:lnTo>
                <a:lnTo>
                  <a:pt x="561" y="713"/>
                </a:lnTo>
                <a:lnTo>
                  <a:pt x="573" y="715"/>
                </a:lnTo>
                <a:lnTo>
                  <a:pt x="581" y="713"/>
                </a:lnTo>
                <a:lnTo>
                  <a:pt x="584" y="712"/>
                </a:lnTo>
                <a:lnTo>
                  <a:pt x="585" y="711"/>
                </a:lnTo>
                <a:lnTo>
                  <a:pt x="584" y="709"/>
                </a:lnTo>
                <a:lnTo>
                  <a:pt x="584" y="706"/>
                </a:lnTo>
                <a:lnTo>
                  <a:pt x="584" y="706"/>
                </a:lnTo>
                <a:lnTo>
                  <a:pt x="578" y="700"/>
                </a:lnTo>
                <a:lnTo>
                  <a:pt x="571" y="693"/>
                </a:lnTo>
                <a:lnTo>
                  <a:pt x="561" y="685"/>
                </a:lnTo>
                <a:lnTo>
                  <a:pt x="561" y="685"/>
                </a:lnTo>
                <a:lnTo>
                  <a:pt x="559" y="680"/>
                </a:lnTo>
                <a:lnTo>
                  <a:pt x="552" y="667"/>
                </a:lnTo>
                <a:lnTo>
                  <a:pt x="552" y="667"/>
                </a:lnTo>
                <a:lnTo>
                  <a:pt x="550" y="659"/>
                </a:lnTo>
                <a:lnTo>
                  <a:pt x="548" y="644"/>
                </a:lnTo>
                <a:lnTo>
                  <a:pt x="543" y="602"/>
                </a:lnTo>
                <a:lnTo>
                  <a:pt x="540" y="556"/>
                </a:lnTo>
                <a:lnTo>
                  <a:pt x="538" y="535"/>
                </a:lnTo>
                <a:lnTo>
                  <a:pt x="538" y="520"/>
                </a:lnTo>
                <a:lnTo>
                  <a:pt x="538" y="520"/>
                </a:lnTo>
                <a:lnTo>
                  <a:pt x="541" y="488"/>
                </a:lnTo>
                <a:lnTo>
                  <a:pt x="542" y="473"/>
                </a:lnTo>
                <a:lnTo>
                  <a:pt x="542" y="473"/>
                </a:lnTo>
                <a:lnTo>
                  <a:pt x="541" y="436"/>
                </a:lnTo>
                <a:lnTo>
                  <a:pt x="541" y="427"/>
                </a:lnTo>
                <a:lnTo>
                  <a:pt x="542" y="418"/>
                </a:lnTo>
                <a:lnTo>
                  <a:pt x="543" y="412"/>
                </a:lnTo>
                <a:lnTo>
                  <a:pt x="544" y="411"/>
                </a:lnTo>
                <a:lnTo>
                  <a:pt x="547" y="410"/>
                </a:lnTo>
                <a:lnTo>
                  <a:pt x="547" y="410"/>
                </a:lnTo>
                <a:lnTo>
                  <a:pt x="548" y="411"/>
                </a:lnTo>
                <a:lnTo>
                  <a:pt x="550" y="413"/>
                </a:lnTo>
                <a:lnTo>
                  <a:pt x="553" y="419"/>
                </a:lnTo>
                <a:lnTo>
                  <a:pt x="556" y="430"/>
                </a:lnTo>
                <a:lnTo>
                  <a:pt x="560" y="442"/>
                </a:lnTo>
                <a:lnTo>
                  <a:pt x="567" y="472"/>
                </a:lnTo>
                <a:lnTo>
                  <a:pt x="572" y="488"/>
                </a:lnTo>
                <a:lnTo>
                  <a:pt x="577" y="503"/>
                </a:lnTo>
                <a:lnTo>
                  <a:pt x="577" y="503"/>
                </a:lnTo>
                <a:lnTo>
                  <a:pt x="584" y="519"/>
                </a:lnTo>
                <a:lnTo>
                  <a:pt x="592" y="538"/>
                </a:lnTo>
                <a:lnTo>
                  <a:pt x="610" y="576"/>
                </a:lnTo>
                <a:lnTo>
                  <a:pt x="628" y="612"/>
                </a:lnTo>
                <a:lnTo>
                  <a:pt x="634" y="627"/>
                </a:lnTo>
                <a:lnTo>
                  <a:pt x="639" y="639"/>
                </a:lnTo>
                <a:lnTo>
                  <a:pt x="639" y="639"/>
                </a:lnTo>
                <a:lnTo>
                  <a:pt x="645" y="661"/>
                </a:lnTo>
                <a:lnTo>
                  <a:pt x="650" y="681"/>
                </a:lnTo>
                <a:lnTo>
                  <a:pt x="656" y="709"/>
                </a:lnTo>
                <a:lnTo>
                  <a:pt x="656" y="709"/>
                </a:lnTo>
                <a:lnTo>
                  <a:pt x="659" y="717"/>
                </a:lnTo>
                <a:lnTo>
                  <a:pt x="665" y="727"/>
                </a:lnTo>
                <a:lnTo>
                  <a:pt x="672" y="735"/>
                </a:lnTo>
                <a:lnTo>
                  <a:pt x="677" y="741"/>
                </a:lnTo>
                <a:lnTo>
                  <a:pt x="677" y="741"/>
                </a:lnTo>
                <a:lnTo>
                  <a:pt x="688" y="745"/>
                </a:lnTo>
                <a:lnTo>
                  <a:pt x="705" y="748"/>
                </a:lnTo>
                <a:lnTo>
                  <a:pt x="712" y="749"/>
                </a:lnTo>
                <a:lnTo>
                  <a:pt x="719" y="749"/>
                </a:lnTo>
                <a:lnTo>
                  <a:pt x="722" y="748"/>
                </a:lnTo>
                <a:lnTo>
                  <a:pt x="724" y="747"/>
                </a:lnTo>
                <a:lnTo>
                  <a:pt x="724" y="746"/>
                </a:lnTo>
                <a:lnTo>
                  <a:pt x="724" y="746"/>
                </a:lnTo>
                <a:lnTo>
                  <a:pt x="720" y="740"/>
                </a:lnTo>
                <a:lnTo>
                  <a:pt x="717" y="735"/>
                </a:lnTo>
                <a:lnTo>
                  <a:pt x="709" y="731"/>
                </a:lnTo>
                <a:lnTo>
                  <a:pt x="709" y="731"/>
                </a:lnTo>
                <a:lnTo>
                  <a:pt x="709" y="731"/>
                </a:lnTo>
                <a:lnTo>
                  <a:pt x="709" y="731"/>
                </a:lnTo>
                <a:lnTo>
                  <a:pt x="709" y="728"/>
                </a:lnTo>
                <a:lnTo>
                  <a:pt x="707" y="722"/>
                </a:lnTo>
                <a:lnTo>
                  <a:pt x="702" y="711"/>
                </a:lnTo>
                <a:lnTo>
                  <a:pt x="702" y="711"/>
                </a:lnTo>
                <a:lnTo>
                  <a:pt x="689" y="687"/>
                </a:lnTo>
                <a:lnTo>
                  <a:pt x="677" y="666"/>
                </a:lnTo>
                <a:lnTo>
                  <a:pt x="677" y="666"/>
                </a:lnTo>
                <a:lnTo>
                  <a:pt x="669" y="643"/>
                </a:lnTo>
                <a:lnTo>
                  <a:pt x="658" y="611"/>
                </a:lnTo>
                <a:lnTo>
                  <a:pt x="647" y="572"/>
                </a:lnTo>
                <a:lnTo>
                  <a:pt x="644" y="555"/>
                </a:lnTo>
                <a:lnTo>
                  <a:pt x="641" y="538"/>
                </a:lnTo>
                <a:lnTo>
                  <a:pt x="641" y="538"/>
                </a:lnTo>
                <a:lnTo>
                  <a:pt x="641" y="519"/>
                </a:lnTo>
                <a:lnTo>
                  <a:pt x="641" y="496"/>
                </a:lnTo>
                <a:lnTo>
                  <a:pt x="644" y="446"/>
                </a:lnTo>
                <a:lnTo>
                  <a:pt x="648" y="404"/>
                </a:lnTo>
                <a:lnTo>
                  <a:pt x="650" y="386"/>
                </a:lnTo>
                <a:lnTo>
                  <a:pt x="650" y="386"/>
                </a:lnTo>
                <a:lnTo>
                  <a:pt x="658" y="394"/>
                </a:lnTo>
                <a:lnTo>
                  <a:pt x="677" y="417"/>
                </a:lnTo>
                <a:lnTo>
                  <a:pt x="699" y="445"/>
                </a:lnTo>
                <a:lnTo>
                  <a:pt x="708" y="458"/>
                </a:lnTo>
                <a:lnTo>
                  <a:pt x="715" y="471"/>
                </a:lnTo>
                <a:lnTo>
                  <a:pt x="715" y="471"/>
                </a:lnTo>
                <a:lnTo>
                  <a:pt x="720" y="484"/>
                </a:lnTo>
                <a:lnTo>
                  <a:pt x="724" y="501"/>
                </a:lnTo>
                <a:lnTo>
                  <a:pt x="726" y="519"/>
                </a:lnTo>
                <a:lnTo>
                  <a:pt x="727" y="538"/>
                </a:lnTo>
                <a:lnTo>
                  <a:pt x="731" y="571"/>
                </a:lnTo>
                <a:lnTo>
                  <a:pt x="733" y="584"/>
                </a:lnTo>
                <a:lnTo>
                  <a:pt x="734" y="592"/>
                </a:lnTo>
                <a:lnTo>
                  <a:pt x="734" y="592"/>
                </a:lnTo>
                <a:lnTo>
                  <a:pt x="737" y="599"/>
                </a:lnTo>
                <a:lnTo>
                  <a:pt x="739" y="607"/>
                </a:lnTo>
                <a:lnTo>
                  <a:pt x="740" y="629"/>
                </a:lnTo>
                <a:lnTo>
                  <a:pt x="739" y="662"/>
                </a:lnTo>
                <a:lnTo>
                  <a:pt x="739" y="662"/>
                </a:lnTo>
                <a:lnTo>
                  <a:pt x="740" y="666"/>
                </a:lnTo>
                <a:lnTo>
                  <a:pt x="742" y="669"/>
                </a:lnTo>
                <a:lnTo>
                  <a:pt x="745" y="674"/>
                </a:lnTo>
                <a:lnTo>
                  <a:pt x="745" y="674"/>
                </a:lnTo>
                <a:lnTo>
                  <a:pt x="748" y="675"/>
                </a:lnTo>
                <a:lnTo>
                  <a:pt x="752" y="678"/>
                </a:lnTo>
                <a:lnTo>
                  <a:pt x="758" y="679"/>
                </a:lnTo>
                <a:lnTo>
                  <a:pt x="764" y="679"/>
                </a:lnTo>
                <a:lnTo>
                  <a:pt x="764" y="679"/>
                </a:lnTo>
                <a:lnTo>
                  <a:pt x="768" y="678"/>
                </a:lnTo>
                <a:lnTo>
                  <a:pt x="771" y="674"/>
                </a:lnTo>
                <a:lnTo>
                  <a:pt x="775" y="669"/>
                </a:lnTo>
                <a:lnTo>
                  <a:pt x="779" y="663"/>
                </a:lnTo>
                <a:lnTo>
                  <a:pt x="785" y="650"/>
                </a:lnTo>
                <a:lnTo>
                  <a:pt x="788" y="637"/>
                </a:lnTo>
                <a:lnTo>
                  <a:pt x="788" y="637"/>
                </a:lnTo>
                <a:lnTo>
                  <a:pt x="791" y="629"/>
                </a:lnTo>
                <a:lnTo>
                  <a:pt x="794" y="619"/>
                </a:lnTo>
                <a:lnTo>
                  <a:pt x="806" y="596"/>
                </a:lnTo>
                <a:lnTo>
                  <a:pt x="817" y="575"/>
                </a:lnTo>
                <a:lnTo>
                  <a:pt x="825" y="563"/>
                </a:lnTo>
                <a:lnTo>
                  <a:pt x="825" y="563"/>
                </a:lnTo>
                <a:lnTo>
                  <a:pt x="826" y="558"/>
                </a:lnTo>
                <a:lnTo>
                  <a:pt x="828" y="550"/>
                </a:lnTo>
                <a:lnTo>
                  <a:pt x="829" y="528"/>
                </a:lnTo>
                <a:lnTo>
                  <a:pt x="830" y="506"/>
                </a:lnTo>
                <a:lnTo>
                  <a:pt x="831" y="498"/>
                </a:lnTo>
                <a:lnTo>
                  <a:pt x="832" y="494"/>
                </a:lnTo>
                <a:lnTo>
                  <a:pt x="832" y="494"/>
                </a:lnTo>
                <a:lnTo>
                  <a:pt x="841" y="488"/>
                </a:lnTo>
                <a:lnTo>
                  <a:pt x="843" y="484"/>
                </a:lnTo>
                <a:lnTo>
                  <a:pt x="846" y="479"/>
                </a:lnTo>
                <a:lnTo>
                  <a:pt x="846" y="479"/>
                </a:lnTo>
                <a:lnTo>
                  <a:pt x="847" y="468"/>
                </a:lnTo>
                <a:lnTo>
                  <a:pt x="848" y="464"/>
                </a:lnTo>
                <a:lnTo>
                  <a:pt x="850" y="461"/>
                </a:lnTo>
                <a:lnTo>
                  <a:pt x="850" y="461"/>
                </a:lnTo>
                <a:lnTo>
                  <a:pt x="853" y="459"/>
                </a:lnTo>
                <a:lnTo>
                  <a:pt x="859" y="453"/>
                </a:lnTo>
                <a:lnTo>
                  <a:pt x="866" y="448"/>
                </a:lnTo>
                <a:lnTo>
                  <a:pt x="869" y="446"/>
                </a:lnTo>
                <a:lnTo>
                  <a:pt x="873" y="446"/>
                </a:lnTo>
                <a:lnTo>
                  <a:pt x="873" y="446"/>
                </a:lnTo>
                <a:lnTo>
                  <a:pt x="881" y="446"/>
                </a:lnTo>
                <a:lnTo>
                  <a:pt x="890" y="445"/>
                </a:lnTo>
                <a:lnTo>
                  <a:pt x="895" y="443"/>
                </a:lnTo>
                <a:lnTo>
                  <a:pt x="899" y="441"/>
                </a:lnTo>
                <a:lnTo>
                  <a:pt x="904" y="436"/>
                </a:lnTo>
                <a:lnTo>
                  <a:pt x="910" y="430"/>
                </a:lnTo>
                <a:lnTo>
                  <a:pt x="910" y="430"/>
                </a:lnTo>
                <a:lnTo>
                  <a:pt x="915" y="422"/>
                </a:lnTo>
                <a:lnTo>
                  <a:pt x="918" y="415"/>
                </a:lnTo>
                <a:lnTo>
                  <a:pt x="921" y="407"/>
                </a:lnTo>
                <a:lnTo>
                  <a:pt x="923" y="402"/>
                </a:lnTo>
                <a:lnTo>
                  <a:pt x="924" y="392"/>
                </a:lnTo>
                <a:lnTo>
                  <a:pt x="924" y="388"/>
                </a:lnTo>
                <a:lnTo>
                  <a:pt x="924" y="388"/>
                </a:lnTo>
                <a:lnTo>
                  <a:pt x="947" y="373"/>
                </a:lnTo>
                <a:lnTo>
                  <a:pt x="981" y="348"/>
                </a:lnTo>
                <a:lnTo>
                  <a:pt x="981" y="348"/>
                </a:lnTo>
                <a:lnTo>
                  <a:pt x="984" y="344"/>
                </a:lnTo>
                <a:lnTo>
                  <a:pt x="988" y="339"/>
                </a:lnTo>
                <a:lnTo>
                  <a:pt x="990" y="335"/>
                </a:lnTo>
                <a:lnTo>
                  <a:pt x="991" y="330"/>
                </a:lnTo>
                <a:lnTo>
                  <a:pt x="993" y="323"/>
                </a:lnTo>
                <a:lnTo>
                  <a:pt x="993" y="320"/>
                </a:lnTo>
                <a:lnTo>
                  <a:pt x="993" y="320"/>
                </a:lnTo>
                <a:lnTo>
                  <a:pt x="994" y="317"/>
                </a:lnTo>
                <a:lnTo>
                  <a:pt x="994" y="311"/>
                </a:lnTo>
                <a:lnTo>
                  <a:pt x="993" y="307"/>
                </a:lnTo>
                <a:lnTo>
                  <a:pt x="991" y="303"/>
                </a:lnTo>
                <a:lnTo>
                  <a:pt x="989" y="302"/>
                </a:lnTo>
                <a:lnTo>
                  <a:pt x="984" y="301"/>
                </a:lnTo>
                <a:lnTo>
                  <a:pt x="984" y="301"/>
                </a:lnTo>
                <a:lnTo>
                  <a:pt x="979" y="303"/>
                </a:lnTo>
                <a:lnTo>
                  <a:pt x="975" y="306"/>
                </a:lnTo>
                <a:lnTo>
                  <a:pt x="971" y="311"/>
                </a:lnTo>
                <a:lnTo>
                  <a:pt x="967" y="315"/>
                </a:lnTo>
                <a:lnTo>
                  <a:pt x="959" y="326"/>
                </a:lnTo>
                <a:lnTo>
                  <a:pt x="953" y="337"/>
                </a:lnTo>
                <a:lnTo>
                  <a:pt x="953" y="337"/>
                </a:lnTo>
                <a:lnTo>
                  <a:pt x="948" y="342"/>
                </a:lnTo>
                <a:lnTo>
                  <a:pt x="940" y="349"/>
                </a:lnTo>
                <a:lnTo>
                  <a:pt x="920" y="364"/>
                </a:lnTo>
                <a:lnTo>
                  <a:pt x="891" y="384"/>
                </a:lnTo>
                <a:lnTo>
                  <a:pt x="891" y="384"/>
                </a:lnTo>
                <a:lnTo>
                  <a:pt x="892" y="380"/>
                </a:lnTo>
                <a:lnTo>
                  <a:pt x="893" y="372"/>
                </a:lnTo>
                <a:lnTo>
                  <a:pt x="893" y="367"/>
                </a:lnTo>
                <a:lnTo>
                  <a:pt x="892" y="362"/>
                </a:lnTo>
                <a:lnTo>
                  <a:pt x="890" y="360"/>
                </a:lnTo>
                <a:lnTo>
                  <a:pt x="885" y="358"/>
                </a:lnTo>
                <a:lnTo>
                  <a:pt x="885" y="358"/>
                </a:lnTo>
                <a:lnTo>
                  <a:pt x="881" y="358"/>
                </a:lnTo>
                <a:lnTo>
                  <a:pt x="878" y="361"/>
                </a:lnTo>
                <a:lnTo>
                  <a:pt x="871" y="367"/>
                </a:lnTo>
                <a:lnTo>
                  <a:pt x="862" y="375"/>
                </a:lnTo>
                <a:lnTo>
                  <a:pt x="854" y="385"/>
                </a:lnTo>
                <a:lnTo>
                  <a:pt x="840" y="403"/>
                </a:lnTo>
                <a:lnTo>
                  <a:pt x="834" y="411"/>
                </a:lnTo>
                <a:lnTo>
                  <a:pt x="834" y="41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3">
            <a:extLst>
              <a:ext uri="{FF2B5EF4-FFF2-40B4-BE49-F238E27FC236}">
                <a16:creationId xmlns:a16="http://schemas.microsoft.com/office/drawing/2014/main" id="{F8582EDD-150B-4914-A74C-3954B827511E}"/>
              </a:ext>
            </a:extLst>
          </p:cNvPr>
          <p:cNvSpPr>
            <a:spLocks noEditPoints="1"/>
          </p:cNvSpPr>
          <p:nvPr/>
        </p:nvSpPr>
        <p:spPr bwMode="auto">
          <a:xfrm>
            <a:off x="8101365" y="2833770"/>
            <a:ext cx="1150646" cy="1483798"/>
          </a:xfrm>
          <a:custGeom>
            <a:avLst/>
            <a:gdLst>
              <a:gd name="T0" fmla="*/ 167 w 860"/>
              <a:gd name="T1" fmla="*/ 369 h 1109"/>
              <a:gd name="T2" fmla="*/ 269 w 860"/>
              <a:gd name="T3" fmla="*/ 654 h 1109"/>
              <a:gd name="T4" fmla="*/ 329 w 860"/>
              <a:gd name="T5" fmla="*/ 886 h 1109"/>
              <a:gd name="T6" fmla="*/ 284 w 860"/>
              <a:gd name="T7" fmla="*/ 1018 h 1109"/>
              <a:gd name="T8" fmla="*/ 290 w 860"/>
              <a:gd name="T9" fmla="*/ 1045 h 1109"/>
              <a:gd name="T10" fmla="*/ 336 w 860"/>
              <a:gd name="T11" fmla="*/ 1016 h 1109"/>
              <a:gd name="T12" fmla="*/ 357 w 860"/>
              <a:gd name="T13" fmla="*/ 912 h 1109"/>
              <a:gd name="T14" fmla="*/ 406 w 860"/>
              <a:gd name="T15" fmla="*/ 721 h 1109"/>
              <a:gd name="T16" fmla="*/ 393 w 860"/>
              <a:gd name="T17" fmla="*/ 851 h 1109"/>
              <a:gd name="T18" fmla="*/ 395 w 860"/>
              <a:gd name="T19" fmla="*/ 1000 h 1109"/>
              <a:gd name="T20" fmla="*/ 363 w 860"/>
              <a:gd name="T21" fmla="*/ 1104 h 1109"/>
              <a:gd name="T22" fmla="*/ 393 w 860"/>
              <a:gd name="T23" fmla="*/ 1109 h 1109"/>
              <a:gd name="T24" fmla="*/ 432 w 860"/>
              <a:gd name="T25" fmla="*/ 1053 h 1109"/>
              <a:gd name="T26" fmla="*/ 427 w 860"/>
              <a:gd name="T27" fmla="*/ 921 h 1109"/>
              <a:gd name="T28" fmla="*/ 502 w 860"/>
              <a:gd name="T29" fmla="*/ 673 h 1109"/>
              <a:gd name="T30" fmla="*/ 683 w 860"/>
              <a:gd name="T31" fmla="*/ 601 h 1109"/>
              <a:gd name="T32" fmla="*/ 760 w 860"/>
              <a:gd name="T33" fmla="*/ 643 h 1109"/>
              <a:gd name="T34" fmla="*/ 735 w 860"/>
              <a:gd name="T35" fmla="*/ 789 h 1109"/>
              <a:gd name="T36" fmla="*/ 693 w 860"/>
              <a:gd name="T37" fmla="*/ 863 h 1109"/>
              <a:gd name="T38" fmla="*/ 722 w 860"/>
              <a:gd name="T39" fmla="*/ 868 h 1109"/>
              <a:gd name="T40" fmla="*/ 763 w 860"/>
              <a:gd name="T41" fmla="*/ 833 h 1109"/>
              <a:gd name="T42" fmla="*/ 801 w 860"/>
              <a:gd name="T43" fmla="*/ 654 h 1109"/>
              <a:gd name="T44" fmla="*/ 816 w 860"/>
              <a:gd name="T45" fmla="*/ 888 h 1109"/>
              <a:gd name="T46" fmla="*/ 834 w 860"/>
              <a:gd name="T47" fmla="*/ 886 h 1109"/>
              <a:gd name="T48" fmla="*/ 845 w 860"/>
              <a:gd name="T49" fmla="*/ 905 h 1109"/>
              <a:gd name="T50" fmla="*/ 853 w 860"/>
              <a:gd name="T51" fmla="*/ 857 h 1109"/>
              <a:gd name="T52" fmla="*/ 848 w 860"/>
              <a:gd name="T53" fmla="*/ 796 h 1109"/>
              <a:gd name="T54" fmla="*/ 834 w 860"/>
              <a:gd name="T55" fmla="*/ 599 h 1109"/>
              <a:gd name="T56" fmla="*/ 829 w 860"/>
              <a:gd name="T57" fmla="*/ 468 h 1109"/>
              <a:gd name="T58" fmla="*/ 860 w 860"/>
              <a:gd name="T59" fmla="*/ 321 h 1109"/>
              <a:gd name="T60" fmla="*/ 806 w 860"/>
              <a:gd name="T61" fmla="*/ 254 h 1109"/>
              <a:gd name="T62" fmla="*/ 663 w 860"/>
              <a:gd name="T63" fmla="*/ 233 h 1109"/>
              <a:gd name="T64" fmla="*/ 467 w 860"/>
              <a:gd name="T65" fmla="*/ 331 h 1109"/>
              <a:gd name="T66" fmla="*/ 296 w 860"/>
              <a:gd name="T67" fmla="*/ 336 h 1109"/>
              <a:gd name="T68" fmla="*/ 329 w 860"/>
              <a:gd name="T69" fmla="*/ 256 h 1109"/>
              <a:gd name="T70" fmla="*/ 397 w 860"/>
              <a:gd name="T71" fmla="*/ 201 h 1109"/>
              <a:gd name="T72" fmla="*/ 389 w 860"/>
              <a:gd name="T73" fmla="*/ 143 h 1109"/>
              <a:gd name="T74" fmla="*/ 285 w 860"/>
              <a:gd name="T75" fmla="*/ 210 h 1109"/>
              <a:gd name="T76" fmla="*/ 324 w 860"/>
              <a:gd name="T77" fmla="*/ 142 h 1109"/>
              <a:gd name="T78" fmla="*/ 354 w 860"/>
              <a:gd name="T79" fmla="*/ 55 h 1109"/>
              <a:gd name="T80" fmla="*/ 339 w 860"/>
              <a:gd name="T81" fmla="*/ 21 h 1109"/>
              <a:gd name="T82" fmla="*/ 307 w 860"/>
              <a:gd name="T83" fmla="*/ 6 h 1109"/>
              <a:gd name="T84" fmla="*/ 293 w 860"/>
              <a:gd name="T85" fmla="*/ 68 h 1109"/>
              <a:gd name="T86" fmla="*/ 248 w 860"/>
              <a:gd name="T87" fmla="*/ 161 h 1109"/>
              <a:gd name="T88" fmla="*/ 240 w 860"/>
              <a:gd name="T89" fmla="*/ 183 h 1109"/>
              <a:gd name="T90" fmla="*/ 190 w 860"/>
              <a:gd name="T91" fmla="*/ 179 h 1109"/>
              <a:gd name="T92" fmla="*/ 140 w 860"/>
              <a:gd name="T93" fmla="*/ 119 h 1109"/>
              <a:gd name="T94" fmla="*/ 110 w 860"/>
              <a:gd name="T95" fmla="*/ 46 h 1109"/>
              <a:gd name="T96" fmla="*/ 122 w 860"/>
              <a:gd name="T97" fmla="*/ 133 h 1109"/>
              <a:gd name="T98" fmla="*/ 47 w 860"/>
              <a:gd name="T99" fmla="*/ 87 h 1109"/>
              <a:gd name="T100" fmla="*/ 26 w 860"/>
              <a:gd name="T101" fmla="*/ 32 h 1109"/>
              <a:gd name="T102" fmla="*/ 3 w 860"/>
              <a:gd name="T103" fmla="*/ 3 h 1109"/>
              <a:gd name="T104" fmla="*/ 27 w 860"/>
              <a:gd name="T105" fmla="*/ 110 h 1109"/>
              <a:gd name="T106" fmla="*/ 134 w 860"/>
              <a:gd name="T107" fmla="*/ 184 h 1109"/>
              <a:gd name="T108" fmla="*/ 144 w 860"/>
              <a:gd name="T109" fmla="*/ 215 h 1109"/>
              <a:gd name="T110" fmla="*/ 74 w 860"/>
              <a:gd name="T111" fmla="*/ 170 h 1109"/>
              <a:gd name="T112" fmla="*/ 20 w 860"/>
              <a:gd name="T113" fmla="*/ 168 h 1109"/>
              <a:gd name="T114" fmla="*/ 55 w 860"/>
              <a:gd name="T115" fmla="*/ 244 h 1109"/>
              <a:gd name="T116" fmla="*/ 327 w 860"/>
              <a:gd name="T117" fmla="*/ 73 h 1109"/>
              <a:gd name="T118" fmla="*/ 300 w 860"/>
              <a:gd name="T119" fmla="*/ 123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60" h="1109">
                <a:moveTo>
                  <a:pt x="133" y="275"/>
                </a:moveTo>
                <a:lnTo>
                  <a:pt x="133" y="275"/>
                </a:lnTo>
                <a:lnTo>
                  <a:pt x="136" y="278"/>
                </a:lnTo>
                <a:lnTo>
                  <a:pt x="144" y="290"/>
                </a:lnTo>
                <a:lnTo>
                  <a:pt x="149" y="297"/>
                </a:lnTo>
                <a:lnTo>
                  <a:pt x="154" y="306"/>
                </a:lnTo>
                <a:lnTo>
                  <a:pt x="158" y="315"/>
                </a:lnTo>
                <a:lnTo>
                  <a:pt x="160" y="325"/>
                </a:lnTo>
                <a:lnTo>
                  <a:pt x="160" y="325"/>
                </a:lnTo>
                <a:lnTo>
                  <a:pt x="167" y="369"/>
                </a:lnTo>
                <a:lnTo>
                  <a:pt x="182" y="445"/>
                </a:lnTo>
                <a:lnTo>
                  <a:pt x="199" y="522"/>
                </a:lnTo>
                <a:lnTo>
                  <a:pt x="208" y="553"/>
                </a:lnTo>
                <a:lnTo>
                  <a:pt x="214" y="576"/>
                </a:lnTo>
                <a:lnTo>
                  <a:pt x="214" y="576"/>
                </a:lnTo>
                <a:lnTo>
                  <a:pt x="219" y="584"/>
                </a:lnTo>
                <a:lnTo>
                  <a:pt x="223" y="593"/>
                </a:lnTo>
                <a:lnTo>
                  <a:pt x="235" y="613"/>
                </a:lnTo>
                <a:lnTo>
                  <a:pt x="252" y="633"/>
                </a:lnTo>
                <a:lnTo>
                  <a:pt x="269" y="654"/>
                </a:lnTo>
                <a:lnTo>
                  <a:pt x="299" y="687"/>
                </a:lnTo>
                <a:lnTo>
                  <a:pt x="309" y="699"/>
                </a:lnTo>
                <a:lnTo>
                  <a:pt x="314" y="706"/>
                </a:lnTo>
                <a:lnTo>
                  <a:pt x="314" y="706"/>
                </a:lnTo>
                <a:lnTo>
                  <a:pt x="317" y="716"/>
                </a:lnTo>
                <a:lnTo>
                  <a:pt x="319" y="735"/>
                </a:lnTo>
                <a:lnTo>
                  <a:pt x="325" y="790"/>
                </a:lnTo>
                <a:lnTo>
                  <a:pt x="329" y="849"/>
                </a:lnTo>
                <a:lnTo>
                  <a:pt x="329" y="871"/>
                </a:lnTo>
                <a:lnTo>
                  <a:pt x="329" y="886"/>
                </a:lnTo>
                <a:lnTo>
                  <a:pt x="329" y="886"/>
                </a:lnTo>
                <a:lnTo>
                  <a:pt x="325" y="912"/>
                </a:lnTo>
                <a:lnTo>
                  <a:pt x="320" y="944"/>
                </a:lnTo>
                <a:lnTo>
                  <a:pt x="314" y="973"/>
                </a:lnTo>
                <a:lnTo>
                  <a:pt x="312" y="984"/>
                </a:lnTo>
                <a:lnTo>
                  <a:pt x="309" y="991"/>
                </a:lnTo>
                <a:lnTo>
                  <a:pt x="309" y="991"/>
                </a:lnTo>
                <a:lnTo>
                  <a:pt x="306" y="997"/>
                </a:lnTo>
                <a:lnTo>
                  <a:pt x="300" y="1003"/>
                </a:lnTo>
                <a:lnTo>
                  <a:pt x="284" y="1018"/>
                </a:lnTo>
                <a:lnTo>
                  <a:pt x="277" y="1025"/>
                </a:lnTo>
                <a:lnTo>
                  <a:pt x="271" y="1031"/>
                </a:lnTo>
                <a:lnTo>
                  <a:pt x="269" y="1036"/>
                </a:lnTo>
                <a:lnTo>
                  <a:pt x="269" y="1039"/>
                </a:lnTo>
                <a:lnTo>
                  <a:pt x="271" y="1040"/>
                </a:lnTo>
                <a:lnTo>
                  <a:pt x="271" y="1040"/>
                </a:lnTo>
                <a:lnTo>
                  <a:pt x="278" y="1042"/>
                </a:lnTo>
                <a:lnTo>
                  <a:pt x="284" y="1043"/>
                </a:lnTo>
                <a:lnTo>
                  <a:pt x="290" y="1045"/>
                </a:lnTo>
                <a:lnTo>
                  <a:pt x="290" y="1045"/>
                </a:lnTo>
                <a:lnTo>
                  <a:pt x="290" y="1046"/>
                </a:lnTo>
                <a:lnTo>
                  <a:pt x="291" y="1047"/>
                </a:lnTo>
                <a:lnTo>
                  <a:pt x="296" y="1048"/>
                </a:lnTo>
                <a:lnTo>
                  <a:pt x="305" y="1048"/>
                </a:lnTo>
                <a:lnTo>
                  <a:pt x="305" y="1048"/>
                </a:lnTo>
                <a:lnTo>
                  <a:pt x="311" y="1046"/>
                </a:lnTo>
                <a:lnTo>
                  <a:pt x="315" y="1041"/>
                </a:lnTo>
                <a:lnTo>
                  <a:pt x="321" y="1036"/>
                </a:lnTo>
                <a:lnTo>
                  <a:pt x="327" y="1029"/>
                </a:lnTo>
                <a:lnTo>
                  <a:pt x="336" y="1016"/>
                </a:lnTo>
                <a:lnTo>
                  <a:pt x="342" y="1004"/>
                </a:lnTo>
                <a:lnTo>
                  <a:pt x="342" y="1004"/>
                </a:lnTo>
                <a:lnTo>
                  <a:pt x="346" y="993"/>
                </a:lnTo>
                <a:lnTo>
                  <a:pt x="348" y="988"/>
                </a:lnTo>
                <a:lnTo>
                  <a:pt x="350" y="980"/>
                </a:lnTo>
                <a:lnTo>
                  <a:pt x="350" y="980"/>
                </a:lnTo>
                <a:lnTo>
                  <a:pt x="354" y="949"/>
                </a:lnTo>
                <a:lnTo>
                  <a:pt x="356" y="930"/>
                </a:lnTo>
                <a:lnTo>
                  <a:pt x="357" y="912"/>
                </a:lnTo>
                <a:lnTo>
                  <a:pt x="357" y="912"/>
                </a:lnTo>
                <a:lnTo>
                  <a:pt x="358" y="890"/>
                </a:lnTo>
                <a:lnTo>
                  <a:pt x="361" y="865"/>
                </a:lnTo>
                <a:lnTo>
                  <a:pt x="366" y="815"/>
                </a:lnTo>
                <a:lnTo>
                  <a:pt x="366" y="815"/>
                </a:lnTo>
                <a:lnTo>
                  <a:pt x="369" y="789"/>
                </a:lnTo>
                <a:lnTo>
                  <a:pt x="374" y="760"/>
                </a:lnTo>
                <a:lnTo>
                  <a:pt x="380" y="728"/>
                </a:lnTo>
                <a:lnTo>
                  <a:pt x="392" y="719"/>
                </a:lnTo>
                <a:lnTo>
                  <a:pt x="399" y="716"/>
                </a:lnTo>
                <a:lnTo>
                  <a:pt x="406" y="721"/>
                </a:lnTo>
                <a:lnTo>
                  <a:pt x="406" y="721"/>
                </a:lnTo>
                <a:lnTo>
                  <a:pt x="406" y="731"/>
                </a:lnTo>
                <a:lnTo>
                  <a:pt x="406" y="760"/>
                </a:lnTo>
                <a:lnTo>
                  <a:pt x="406" y="760"/>
                </a:lnTo>
                <a:lnTo>
                  <a:pt x="405" y="770"/>
                </a:lnTo>
                <a:lnTo>
                  <a:pt x="404" y="782"/>
                </a:lnTo>
                <a:lnTo>
                  <a:pt x="400" y="807"/>
                </a:lnTo>
                <a:lnTo>
                  <a:pt x="395" y="831"/>
                </a:lnTo>
                <a:lnTo>
                  <a:pt x="394" y="841"/>
                </a:lnTo>
                <a:lnTo>
                  <a:pt x="393" y="851"/>
                </a:lnTo>
                <a:lnTo>
                  <a:pt x="393" y="851"/>
                </a:lnTo>
                <a:lnTo>
                  <a:pt x="393" y="859"/>
                </a:lnTo>
                <a:lnTo>
                  <a:pt x="394" y="869"/>
                </a:lnTo>
                <a:lnTo>
                  <a:pt x="398" y="894"/>
                </a:lnTo>
                <a:lnTo>
                  <a:pt x="401" y="924"/>
                </a:lnTo>
                <a:lnTo>
                  <a:pt x="401" y="942"/>
                </a:lnTo>
                <a:lnTo>
                  <a:pt x="401" y="960"/>
                </a:lnTo>
                <a:lnTo>
                  <a:pt x="401" y="960"/>
                </a:lnTo>
                <a:lnTo>
                  <a:pt x="399" y="980"/>
                </a:lnTo>
                <a:lnTo>
                  <a:pt x="395" y="1000"/>
                </a:lnTo>
                <a:lnTo>
                  <a:pt x="392" y="1019"/>
                </a:lnTo>
                <a:lnTo>
                  <a:pt x="387" y="1037"/>
                </a:lnTo>
                <a:lnTo>
                  <a:pt x="378" y="1067"/>
                </a:lnTo>
                <a:lnTo>
                  <a:pt x="374" y="1077"/>
                </a:lnTo>
                <a:lnTo>
                  <a:pt x="370" y="1083"/>
                </a:lnTo>
                <a:lnTo>
                  <a:pt x="370" y="1083"/>
                </a:lnTo>
                <a:lnTo>
                  <a:pt x="366" y="1090"/>
                </a:lnTo>
                <a:lnTo>
                  <a:pt x="363" y="1097"/>
                </a:lnTo>
                <a:lnTo>
                  <a:pt x="362" y="1102"/>
                </a:lnTo>
                <a:lnTo>
                  <a:pt x="363" y="1104"/>
                </a:lnTo>
                <a:lnTo>
                  <a:pt x="364" y="1106"/>
                </a:lnTo>
                <a:lnTo>
                  <a:pt x="364" y="1106"/>
                </a:lnTo>
                <a:lnTo>
                  <a:pt x="368" y="1108"/>
                </a:lnTo>
                <a:lnTo>
                  <a:pt x="372" y="1108"/>
                </a:lnTo>
                <a:lnTo>
                  <a:pt x="376" y="1108"/>
                </a:lnTo>
                <a:lnTo>
                  <a:pt x="376" y="1108"/>
                </a:lnTo>
                <a:lnTo>
                  <a:pt x="380" y="1108"/>
                </a:lnTo>
                <a:lnTo>
                  <a:pt x="385" y="1109"/>
                </a:lnTo>
                <a:lnTo>
                  <a:pt x="393" y="1109"/>
                </a:lnTo>
                <a:lnTo>
                  <a:pt x="393" y="1109"/>
                </a:lnTo>
                <a:lnTo>
                  <a:pt x="395" y="1109"/>
                </a:lnTo>
                <a:lnTo>
                  <a:pt x="398" y="1108"/>
                </a:lnTo>
                <a:lnTo>
                  <a:pt x="401" y="1103"/>
                </a:lnTo>
                <a:lnTo>
                  <a:pt x="405" y="1097"/>
                </a:lnTo>
                <a:lnTo>
                  <a:pt x="409" y="1090"/>
                </a:lnTo>
                <a:lnTo>
                  <a:pt x="416" y="1076"/>
                </a:lnTo>
                <a:lnTo>
                  <a:pt x="418" y="1068"/>
                </a:lnTo>
                <a:lnTo>
                  <a:pt x="422" y="1064"/>
                </a:lnTo>
                <a:lnTo>
                  <a:pt x="422" y="1064"/>
                </a:lnTo>
                <a:lnTo>
                  <a:pt x="432" y="1053"/>
                </a:lnTo>
                <a:lnTo>
                  <a:pt x="435" y="1049"/>
                </a:lnTo>
                <a:lnTo>
                  <a:pt x="435" y="1045"/>
                </a:lnTo>
                <a:lnTo>
                  <a:pt x="435" y="1045"/>
                </a:lnTo>
                <a:lnTo>
                  <a:pt x="432" y="1029"/>
                </a:lnTo>
                <a:lnTo>
                  <a:pt x="428" y="998"/>
                </a:lnTo>
                <a:lnTo>
                  <a:pt x="427" y="979"/>
                </a:lnTo>
                <a:lnTo>
                  <a:pt x="425" y="960"/>
                </a:lnTo>
                <a:lnTo>
                  <a:pt x="425" y="941"/>
                </a:lnTo>
                <a:lnTo>
                  <a:pt x="427" y="921"/>
                </a:lnTo>
                <a:lnTo>
                  <a:pt x="427" y="921"/>
                </a:lnTo>
                <a:lnTo>
                  <a:pt x="430" y="901"/>
                </a:lnTo>
                <a:lnTo>
                  <a:pt x="435" y="877"/>
                </a:lnTo>
                <a:lnTo>
                  <a:pt x="448" y="825"/>
                </a:lnTo>
                <a:lnTo>
                  <a:pt x="468" y="746"/>
                </a:lnTo>
                <a:lnTo>
                  <a:pt x="468" y="746"/>
                </a:lnTo>
                <a:lnTo>
                  <a:pt x="473" y="724"/>
                </a:lnTo>
                <a:lnTo>
                  <a:pt x="478" y="702"/>
                </a:lnTo>
                <a:lnTo>
                  <a:pt x="481" y="675"/>
                </a:lnTo>
                <a:lnTo>
                  <a:pt x="481" y="675"/>
                </a:lnTo>
                <a:lnTo>
                  <a:pt x="502" y="673"/>
                </a:lnTo>
                <a:lnTo>
                  <a:pt x="548" y="663"/>
                </a:lnTo>
                <a:lnTo>
                  <a:pt x="576" y="657"/>
                </a:lnTo>
                <a:lnTo>
                  <a:pt x="603" y="650"/>
                </a:lnTo>
                <a:lnTo>
                  <a:pt x="627" y="641"/>
                </a:lnTo>
                <a:lnTo>
                  <a:pt x="638" y="636"/>
                </a:lnTo>
                <a:lnTo>
                  <a:pt x="648" y="631"/>
                </a:lnTo>
                <a:lnTo>
                  <a:pt x="648" y="631"/>
                </a:lnTo>
                <a:lnTo>
                  <a:pt x="662" y="620"/>
                </a:lnTo>
                <a:lnTo>
                  <a:pt x="674" y="611"/>
                </a:lnTo>
                <a:lnTo>
                  <a:pt x="683" y="601"/>
                </a:lnTo>
                <a:lnTo>
                  <a:pt x="691" y="593"/>
                </a:lnTo>
                <a:lnTo>
                  <a:pt x="700" y="582"/>
                </a:lnTo>
                <a:lnTo>
                  <a:pt x="703" y="577"/>
                </a:lnTo>
                <a:lnTo>
                  <a:pt x="703" y="577"/>
                </a:lnTo>
                <a:lnTo>
                  <a:pt x="711" y="586"/>
                </a:lnTo>
                <a:lnTo>
                  <a:pt x="731" y="606"/>
                </a:lnTo>
                <a:lnTo>
                  <a:pt x="742" y="618"/>
                </a:lnTo>
                <a:lnTo>
                  <a:pt x="752" y="629"/>
                </a:lnTo>
                <a:lnTo>
                  <a:pt x="757" y="639"/>
                </a:lnTo>
                <a:lnTo>
                  <a:pt x="760" y="643"/>
                </a:lnTo>
                <a:lnTo>
                  <a:pt x="760" y="647"/>
                </a:lnTo>
                <a:lnTo>
                  <a:pt x="760" y="647"/>
                </a:lnTo>
                <a:lnTo>
                  <a:pt x="759" y="667"/>
                </a:lnTo>
                <a:lnTo>
                  <a:pt x="755" y="698"/>
                </a:lnTo>
                <a:lnTo>
                  <a:pt x="752" y="728"/>
                </a:lnTo>
                <a:lnTo>
                  <a:pt x="748" y="741"/>
                </a:lnTo>
                <a:lnTo>
                  <a:pt x="746" y="751"/>
                </a:lnTo>
                <a:lnTo>
                  <a:pt x="746" y="751"/>
                </a:lnTo>
                <a:lnTo>
                  <a:pt x="740" y="767"/>
                </a:lnTo>
                <a:lnTo>
                  <a:pt x="735" y="789"/>
                </a:lnTo>
                <a:lnTo>
                  <a:pt x="728" y="811"/>
                </a:lnTo>
                <a:lnTo>
                  <a:pt x="724" y="822"/>
                </a:lnTo>
                <a:lnTo>
                  <a:pt x="719" y="831"/>
                </a:lnTo>
                <a:lnTo>
                  <a:pt x="719" y="831"/>
                </a:lnTo>
                <a:lnTo>
                  <a:pt x="716" y="839"/>
                </a:lnTo>
                <a:lnTo>
                  <a:pt x="710" y="845"/>
                </a:lnTo>
                <a:lnTo>
                  <a:pt x="700" y="853"/>
                </a:lnTo>
                <a:lnTo>
                  <a:pt x="693" y="859"/>
                </a:lnTo>
                <a:lnTo>
                  <a:pt x="692" y="860"/>
                </a:lnTo>
                <a:lnTo>
                  <a:pt x="693" y="863"/>
                </a:lnTo>
                <a:lnTo>
                  <a:pt x="693" y="863"/>
                </a:lnTo>
                <a:lnTo>
                  <a:pt x="697" y="866"/>
                </a:lnTo>
                <a:lnTo>
                  <a:pt x="700" y="868"/>
                </a:lnTo>
                <a:lnTo>
                  <a:pt x="705" y="868"/>
                </a:lnTo>
                <a:lnTo>
                  <a:pt x="705" y="868"/>
                </a:lnTo>
                <a:lnTo>
                  <a:pt x="707" y="870"/>
                </a:lnTo>
                <a:lnTo>
                  <a:pt x="710" y="870"/>
                </a:lnTo>
                <a:lnTo>
                  <a:pt x="714" y="870"/>
                </a:lnTo>
                <a:lnTo>
                  <a:pt x="714" y="870"/>
                </a:lnTo>
                <a:lnTo>
                  <a:pt x="722" y="868"/>
                </a:lnTo>
                <a:lnTo>
                  <a:pt x="728" y="864"/>
                </a:lnTo>
                <a:lnTo>
                  <a:pt x="734" y="859"/>
                </a:lnTo>
                <a:lnTo>
                  <a:pt x="741" y="852"/>
                </a:lnTo>
                <a:lnTo>
                  <a:pt x="741" y="852"/>
                </a:lnTo>
                <a:lnTo>
                  <a:pt x="753" y="840"/>
                </a:lnTo>
                <a:lnTo>
                  <a:pt x="756" y="835"/>
                </a:lnTo>
                <a:lnTo>
                  <a:pt x="756" y="835"/>
                </a:lnTo>
                <a:lnTo>
                  <a:pt x="759" y="837"/>
                </a:lnTo>
                <a:lnTo>
                  <a:pt x="761" y="835"/>
                </a:lnTo>
                <a:lnTo>
                  <a:pt x="763" y="833"/>
                </a:lnTo>
                <a:lnTo>
                  <a:pt x="763" y="833"/>
                </a:lnTo>
                <a:lnTo>
                  <a:pt x="766" y="821"/>
                </a:lnTo>
                <a:lnTo>
                  <a:pt x="768" y="801"/>
                </a:lnTo>
                <a:lnTo>
                  <a:pt x="773" y="776"/>
                </a:lnTo>
                <a:lnTo>
                  <a:pt x="778" y="753"/>
                </a:lnTo>
                <a:lnTo>
                  <a:pt x="778" y="753"/>
                </a:lnTo>
                <a:lnTo>
                  <a:pt x="785" y="727"/>
                </a:lnTo>
                <a:lnTo>
                  <a:pt x="792" y="693"/>
                </a:lnTo>
                <a:lnTo>
                  <a:pt x="801" y="654"/>
                </a:lnTo>
                <a:lnTo>
                  <a:pt x="801" y="654"/>
                </a:lnTo>
                <a:lnTo>
                  <a:pt x="812" y="709"/>
                </a:lnTo>
                <a:lnTo>
                  <a:pt x="821" y="753"/>
                </a:lnTo>
                <a:lnTo>
                  <a:pt x="823" y="773"/>
                </a:lnTo>
                <a:lnTo>
                  <a:pt x="824" y="789"/>
                </a:lnTo>
                <a:lnTo>
                  <a:pt x="824" y="789"/>
                </a:lnTo>
                <a:lnTo>
                  <a:pt x="823" y="815"/>
                </a:lnTo>
                <a:lnTo>
                  <a:pt x="821" y="839"/>
                </a:lnTo>
                <a:lnTo>
                  <a:pt x="816" y="876"/>
                </a:lnTo>
                <a:lnTo>
                  <a:pt x="816" y="876"/>
                </a:lnTo>
                <a:lnTo>
                  <a:pt x="816" y="888"/>
                </a:lnTo>
                <a:lnTo>
                  <a:pt x="816" y="898"/>
                </a:lnTo>
                <a:lnTo>
                  <a:pt x="816" y="901"/>
                </a:lnTo>
                <a:lnTo>
                  <a:pt x="817" y="904"/>
                </a:lnTo>
                <a:lnTo>
                  <a:pt x="818" y="906"/>
                </a:lnTo>
                <a:lnTo>
                  <a:pt x="821" y="906"/>
                </a:lnTo>
                <a:lnTo>
                  <a:pt x="821" y="906"/>
                </a:lnTo>
                <a:lnTo>
                  <a:pt x="824" y="904"/>
                </a:lnTo>
                <a:lnTo>
                  <a:pt x="827" y="900"/>
                </a:lnTo>
                <a:lnTo>
                  <a:pt x="832" y="893"/>
                </a:lnTo>
                <a:lnTo>
                  <a:pt x="834" y="886"/>
                </a:lnTo>
                <a:lnTo>
                  <a:pt x="835" y="884"/>
                </a:lnTo>
                <a:lnTo>
                  <a:pt x="835" y="884"/>
                </a:lnTo>
                <a:lnTo>
                  <a:pt x="835" y="884"/>
                </a:lnTo>
                <a:lnTo>
                  <a:pt x="835" y="889"/>
                </a:lnTo>
                <a:lnTo>
                  <a:pt x="836" y="896"/>
                </a:lnTo>
                <a:lnTo>
                  <a:pt x="838" y="902"/>
                </a:lnTo>
                <a:lnTo>
                  <a:pt x="840" y="905"/>
                </a:lnTo>
                <a:lnTo>
                  <a:pt x="842" y="906"/>
                </a:lnTo>
                <a:lnTo>
                  <a:pt x="842" y="906"/>
                </a:lnTo>
                <a:lnTo>
                  <a:pt x="845" y="905"/>
                </a:lnTo>
                <a:lnTo>
                  <a:pt x="847" y="904"/>
                </a:lnTo>
                <a:lnTo>
                  <a:pt x="852" y="898"/>
                </a:lnTo>
                <a:lnTo>
                  <a:pt x="855" y="892"/>
                </a:lnTo>
                <a:lnTo>
                  <a:pt x="855" y="888"/>
                </a:lnTo>
                <a:lnTo>
                  <a:pt x="855" y="884"/>
                </a:lnTo>
                <a:lnTo>
                  <a:pt x="855" y="884"/>
                </a:lnTo>
                <a:lnTo>
                  <a:pt x="852" y="870"/>
                </a:lnTo>
                <a:lnTo>
                  <a:pt x="852" y="863"/>
                </a:lnTo>
                <a:lnTo>
                  <a:pt x="852" y="859"/>
                </a:lnTo>
                <a:lnTo>
                  <a:pt x="853" y="857"/>
                </a:lnTo>
                <a:lnTo>
                  <a:pt x="853" y="857"/>
                </a:lnTo>
                <a:lnTo>
                  <a:pt x="858" y="852"/>
                </a:lnTo>
                <a:lnTo>
                  <a:pt x="859" y="849"/>
                </a:lnTo>
                <a:lnTo>
                  <a:pt x="860" y="840"/>
                </a:lnTo>
                <a:lnTo>
                  <a:pt x="860" y="840"/>
                </a:lnTo>
                <a:lnTo>
                  <a:pt x="859" y="835"/>
                </a:lnTo>
                <a:lnTo>
                  <a:pt x="859" y="829"/>
                </a:lnTo>
                <a:lnTo>
                  <a:pt x="854" y="817"/>
                </a:lnTo>
                <a:lnTo>
                  <a:pt x="851" y="804"/>
                </a:lnTo>
                <a:lnTo>
                  <a:pt x="848" y="796"/>
                </a:lnTo>
                <a:lnTo>
                  <a:pt x="847" y="788"/>
                </a:lnTo>
                <a:lnTo>
                  <a:pt x="847" y="788"/>
                </a:lnTo>
                <a:lnTo>
                  <a:pt x="840" y="716"/>
                </a:lnTo>
                <a:lnTo>
                  <a:pt x="838" y="674"/>
                </a:lnTo>
                <a:lnTo>
                  <a:pt x="835" y="647"/>
                </a:lnTo>
                <a:lnTo>
                  <a:pt x="835" y="647"/>
                </a:lnTo>
                <a:lnTo>
                  <a:pt x="835" y="617"/>
                </a:lnTo>
                <a:lnTo>
                  <a:pt x="835" y="606"/>
                </a:lnTo>
                <a:lnTo>
                  <a:pt x="834" y="599"/>
                </a:lnTo>
                <a:lnTo>
                  <a:pt x="834" y="599"/>
                </a:lnTo>
                <a:lnTo>
                  <a:pt x="832" y="593"/>
                </a:lnTo>
                <a:lnTo>
                  <a:pt x="828" y="584"/>
                </a:lnTo>
                <a:lnTo>
                  <a:pt x="823" y="575"/>
                </a:lnTo>
                <a:lnTo>
                  <a:pt x="821" y="565"/>
                </a:lnTo>
                <a:lnTo>
                  <a:pt x="821" y="565"/>
                </a:lnTo>
                <a:lnTo>
                  <a:pt x="821" y="547"/>
                </a:lnTo>
                <a:lnTo>
                  <a:pt x="821" y="517"/>
                </a:lnTo>
                <a:lnTo>
                  <a:pt x="823" y="501"/>
                </a:lnTo>
                <a:lnTo>
                  <a:pt x="826" y="484"/>
                </a:lnTo>
                <a:lnTo>
                  <a:pt x="829" y="468"/>
                </a:lnTo>
                <a:lnTo>
                  <a:pt x="834" y="454"/>
                </a:lnTo>
                <a:lnTo>
                  <a:pt x="834" y="454"/>
                </a:lnTo>
                <a:lnTo>
                  <a:pt x="840" y="441"/>
                </a:lnTo>
                <a:lnTo>
                  <a:pt x="845" y="428"/>
                </a:lnTo>
                <a:lnTo>
                  <a:pt x="850" y="412"/>
                </a:lnTo>
                <a:lnTo>
                  <a:pt x="854" y="397"/>
                </a:lnTo>
                <a:lnTo>
                  <a:pt x="857" y="380"/>
                </a:lnTo>
                <a:lnTo>
                  <a:pt x="859" y="361"/>
                </a:lnTo>
                <a:lnTo>
                  <a:pt x="860" y="342"/>
                </a:lnTo>
                <a:lnTo>
                  <a:pt x="860" y="321"/>
                </a:lnTo>
                <a:lnTo>
                  <a:pt x="860" y="321"/>
                </a:lnTo>
                <a:lnTo>
                  <a:pt x="859" y="312"/>
                </a:lnTo>
                <a:lnTo>
                  <a:pt x="857" y="302"/>
                </a:lnTo>
                <a:lnTo>
                  <a:pt x="853" y="294"/>
                </a:lnTo>
                <a:lnTo>
                  <a:pt x="848" y="287"/>
                </a:lnTo>
                <a:lnTo>
                  <a:pt x="842" y="280"/>
                </a:lnTo>
                <a:lnTo>
                  <a:pt x="836" y="274"/>
                </a:lnTo>
                <a:lnTo>
                  <a:pt x="829" y="268"/>
                </a:lnTo>
                <a:lnTo>
                  <a:pt x="822" y="263"/>
                </a:lnTo>
                <a:lnTo>
                  <a:pt x="806" y="254"/>
                </a:lnTo>
                <a:lnTo>
                  <a:pt x="790" y="248"/>
                </a:lnTo>
                <a:lnTo>
                  <a:pt x="774" y="243"/>
                </a:lnTo>
                <a:lnTo>
                  <a:pt x="760" y="239"/>
                </a:lnTo>
                <a:lnTo>
                  <a:pt x="760" y="239"/>
                </a:lnTo>
                <a:lnTo>
                  <a:pt x="734" y="233"/>
                </a:lnTo>
                <a:lnTo>
                  <a:pt x="720" y="229"/>
                </a:lnTo>
                <a:lnTo>
                  <a:pt x="707" y="228"/>
                </a:lnTo>
                <a:lnTo>
                  <a:pt x="693" y="228"/>
                </a:lnTo>
                <a:lnTo>
                  <a:pt x="679" y="229"/>
                </a:lnTo>
                <a:lnTo>
                  <a:pt x="663" y="233"/>
                </a:lnTo>
                <a:lnTo>
                  <a:pt x="648" y="239"/>
                </a:lnTo>
                <a:lnTo>
                  <a:pt x="648" y="239"/>
                </a:lnTo>
                <a:lnTo>
                  <a:pt x="630" y="248"/>
                </a:lnTo>
                <a:lnTo>
                  <a:pt x="608" y="259"/>
                </a:lnTo>
                <a:lnTo>
                  <a:pt x="563" y="286"/>
                </a:lnTo>
                <a:lnTo>
                  <a:pt x="519" y="309"/>
                </a:lnTo>
                <a:lnTo>
                  <a:pt x="498" y="320"/>
                </a:lnTo>
                <a:lnTo>
                  <a:pt x="481" y="326"/>
                </a:lnTo>
                <a:lnTo>
                  <a:pt x="481" y="326"/>
                </a:lnTo>
                <a:lnTo>
                  <a:pt x="467" y="331"/>
                </a:lnTo>
                <a:lnTo>
                  <a:pt x="453" y="335"/>
                </a:lnTo>
                <a:lnTo>
                  <a:pt x="427" y="339"/>
                </a:lnTo>
                <a:lnTo>
                  <a:pt x="404" y="343"/>
                </a:lnTo>
                <a:lnTo>
                  <a:pt x="387" y="346"/>
                </a:lnTo>
                <a:lnTo>
                  <a:pt x="387" y="346"/>
                </a:lnTo>
                <a:lnTo>
                  <a:pt x="345" y="358"/>
                </a:lnTo>
                <a:lnTo>
                  <a:pt x="318" y="367"/>
                </a:lnTo>
                <a:lnTo>
                  <a:pt x="291" y="361"/>
                </a:lnTo>
                <a:lnTo>
                  <a:pt x="291" y="361"/>
                </a:lnTo>
                <a:lnTo>
                  <a:pt x="296" y="336"/>
                </a:lnTo>
                <a:lnTo>
                  <a:pt x="300" y="317"/>
                </a:lnTo>
                <a:lnTo>
                  <a:pt x="301" y="303"/>
                </a:lnTo>
                <a:lnTo>
                  <a:pt x="301" y="303"/>
                </a:lnTo>
                <a:lnTo>
                  <a:pt x="302" y="293"/>
                </a:lnTo>
                <a:lnTo>
                  <a:pt x="305" y="277"/>
                </a:lnTo>
                <a:lnTo>
                  <a:pt x="309" y="256"/>
                </a:lnTo>
                <a:lnTo>
                  <a:pt x="309" y="256"/>
                </a:lnTo>
                <a:lnTo>
                  <a:pt x="314" y="256"/>
                </a:lnTo>
                <a:lnTo>
                  <a:pt x="320" y="257"/>
                </a:lnTo>
                <a:lnTo>
                  <a:pt x="329" y="256"/>
                </a:lnTo>
                <a:lnTo>
                  <a:pt x="337" y="254"/>
                </a:lnTo>
                <a:lnTo>
                  <a:pt x="348" y="252"/>
                </a:lnTo>
                <a:lnTo>
                  <a:pt x="358" y="246"/>
                </a:lnTo>
                <a:lnTo>
                  <a:pt x="370" y="239"/>
                </a:lnTo>
                <a:lnTo>
                  <a:pt x="370" y="239"/>
                </a:lnTo>
                <a:lnTo>
                  <a:pt x="376" y="234"/>
                </a:lnTo>
                <a:lnTo>
                  <a:pt x="381" y="228"/>
                </a:lnTo>
                <a:lnTo>
                  <a:pt x="386" y="222"/>
                </a:lnTo>
                <a:lnTo>
                  <a:pt x="389" y="215"/>
                </a:lnTo>
                <a:lnTo>
                  <a:pt x="397" y="201"/>
                </a:lnTo>
                <a:lnTo>
                  <a:pt x="401" y="185"/>
                </a:lnTo>
                <a:lnTo>
                  <a:pt x="404" y="171"/>
                </a:lnTo>
                <a:lnTo>
                  <a:pt x="405" y="159"/>
                </a:lnTo>
                <a:lnTo>
                  <a:pt x="405" y="150"/>
                </a:lnTo>
                <a:lnTo>
                  <a:pt x="404" y="147"/>
                </a:lnTo>
                <a:lnTo>
                  <a:pt x="403" y="146"/>
                </a:lnTo>
                <a:lnTo>
                  <a:pt x="403" y="146"/>
                </a:lnTo>
                <a:lnTo>
                  <a:pt x="399" y="144"/>
                </a:lnTo>
                <a:lnTo>
                  <a:pt x="394" y="143"/>
                </a:lnTo>
                <a:lnTo>
                  <a:pt x="389" y="143"/>
                </a:lnTo>
                <a:lnTo>
                  <a:pt x="383" y="144"/>
                </a:lnTo>
                <a:lnTo>
                  <a:pt x="376" y="146"/>
                </a:lnTo>
                <a:lnTo>
                  <a:pt x="368" y="149"/>
                </a:lnTo>
                <a:lnTo>
                  <a:pt x="350" y="159"/>
                </a:lnTo>
                <a:lnTo>
                  <a:pt x="350" y="159"/>
                </a:lnTo>
                <a:lnTo>
                  <a:pt x="339" y="165"/>
                </a:lnTo>
                <a:lnTo>
                  <a:pt x="329" y="173"/>
                </a:lnTo>
                <a:lnTo>
                  <a:pt x="307" y="190"/>
                </a:lnTo>
                <a:lnTo>
                  <a:pt x="285" y="210"/>
                </a:lnTo>
                <a:lnTo>
                  <a:pt x="285" y="210"/>
                </a:lnTo>
                <a:lnTo>
                  <a:pt x="287" y="203"/>
                </a:lnTo>
                <a:lnTo>
                  <a:pt x="288" y="196"/>
                </a:lnTo>
                <a:lnTo>
                  <a:pt x="291" y="188"/>
                </a:lnTo>
                <a:lnTo>
                  <a:pt x="291" y="188"/>
                </a:lnTo>
                <a:lnTo>
                  <a:pt x="294" y="180"/>
                </a:lnTo>
                <a:lnTo>
                  <a:pt x="294" y="174"/>
                </a:lnTo>
                <a:lnTo>
                  <a:pt x="293" y="168"/>
                </a:lnTo>
                <a:lnTo>
                  <a:pt x="293" y="168"/>
                </a:lnTo>
                <a:lnTo>
                  <a:pt x="311" y="155"/>
                </a:lnTo>
                <a:lnTo>
                  <a:pt x="324" y="142"/>
                </a:lnTo>
                <a:lnTo>
                  <a:pt x="330" y="136"/>
                </a:lnTo>
                <a:lnTo>
                  <a:pt x="334" y="131"/>
                </a:lnTo>
                <a:lnTo>
                  <a:pt x="334" y="131"/>
                </a:lnTo>
                <a:lnTo>
                  <a:pt x="338" y="124"/>
                </a:lnTo>
                <a:lnTo>
                  <a:pt x="342" y="116"/>
                </a:lnTo>
                <a:lnTo>
                  <a:pt x="346" y="95"/>
                </a:lnTo>
                <a:lnTo>
                  <a:pt x="349" y="76"/>
                </a:lnTo>
                <a:lnTo>
                  <a:pt x="351" y="64"/>
                </a:lnTo>
                <a:lnTo>
                  <a:pt x="351" y="64"/>
                </a:lnTo>
                <a:lnTo>
                  <a:pt x="354" y="55"/>
                </a:lnTo>
                <a:lnTo>
                  <a:pt x="355" y="39"/>
                </a:lnTo>
                <a:lnTo>
                  <a:pt x="356" y="25"/>
                </a:lnTo>
                <a:lnTo>
                  <a:pt x="355" y="19"/>
                </a:lnTo>
                <a:lnTo>
                  <a:pt x="352" y="17"/>
                </a:lnTo>
                <a:lnTo>
                  <a:pt x="352" y="17"/>
                </a:lnTo>
                <a:lnTo>
                  <a:pt x="349" y="14"/>
                </a:lnTo>
                <a:lnTo>
                  <a:pt x="344" y="14"/>
                </a:lnTo>
                <a:lnTo>
                  <a:pt x="342" y="17"/>
                </a:lnTo>
                <a:lnTo>
                  <a:pt x="339" y="21"/>
                </a:lnTo>
                <a:lnTo>
                  <a:pt x="339" y="21"/>
                </a:lnTo>
                <a:lnTo>
                  <a:pt x="336" y="35"/>
                </a:lnTo>
                <a:lnTo>
                  <a:pt x="332" y="42"/>
                </a:lnTo>
                <a:lnTo>
                  <a:pt x="323" y="37"/>
                </a:lnTo>
                <a:lnTo>
                  <a:pt x="323" y="37"/>
                </a:lnTo>
                <a:lnTo>
                  <a:pt x="320" y="30"/>
                </a:lnTo>
                <a:lnTo>
                  <a:pt x="317" y="23"/>
                </a:lnTo>
                <a:lnTo>
                  <a:pt x="314" y="17"/>
                </a:lnTo>
                <a:lnTo>
                  <a:pt x="314" y="17"/>
                </a:lnTo>
                <a:lnTo>
                  <a:pt x="309" y="7"/>
                </a:lnTo>
                <a:lnTo>
                  <a:pt x="307" y="6"/>
                </a:lnTo>
                <a:lnTo>
                  <a:pt x="302" y="6"/>
                </a:lnTo>
                <a:lnTo>
                  <a:pt x="302" y="6"/>
                </a:lnTo>
                <a:lnTo>
                  <a:pt x="301" y="8"/>
                </a:lnTo>
                <a:lnTo>
                  <a:pt x="301" y="12"/>
                </a:lnTo>
                <a:lnTo>
                  <a:pt x="301" y="23"/>
                </a:lnTo>
                <a:lnTo>
                  <a:pt x="301" y="36"/>
                </a:lnTo>
                <a:lnTo>
                  <a:pt x="301" y="42"/>
                </a:lnTo>
                <a:lnTo>
                  <a:pt x="300" y="46"/>
                </a:lnTo>
                <a:lnTo>
                  <a:pt x="300" y="46"/>
                </a:lnTo>
                <a:lnTo>
                  <a:pt x="293" y="68"/>
                </a:lnTo>
                <a:lnTo>
                  <a:pt x="281" y="104"/>
                </a:lnTo>
                <a:lnTo>
                  <a:pt x="270" y="139"/>
                </a:lnTo>
                <a:lnTo>
                  <a:pt x="264" y="155"/>
                </a:lnTo>
                <a:lnTo>
                  <a:pt x="264" y="155"/>
                </a:lnTo>
                <a:lnTo>
                  <a:pt x="260" y="156"/>
                </a:lnTo>
                <a:lnTo>
                  <a:pt x="257" y="156"/>
                </a:lnTo>
                <a:lnTo>
                  <a:pt x="252" y="158"/>
                </a:lnTo>
                <a:lnTo>
                  <a:pt x="250" y="160"/>
                </a:lnTo>
                <a:lnTo>
                  <a:pt x="248" y="161"/>
                </a:lnTo>
                <a:lnTo>
                  <a:pt x="248" y="161"/>
                </a:lnTo>
                <a:lnTo>
                  <a:pt x="246" y="166"/>
                </a:lnTo>
                <a:lnTo>
                  <a:pt x="245" y="171"/>
                </a:lnTo>
                <a:lnTo>
                  <a:pt x="244" y="178"/>
                </a:lnTo>
                <a:lnTo>
                  <a:pt x="244" y="178"/>
                </a:lnTo>
                <a:lnTo>
                  <a:pt x="244" y="179"/>
                </a:lnTo>
                <a:lnTo>
                  <a:pt x="244" y="180"/>
                </a:lnTo>
                <a:lnTo>
                  <a:pt x="246" y="183"/>
                </a:lnTo>
                <a:lnTo>
                  <a:pt x="246" y="183"/>
                </a:lnTo>
                <a:lnTo>
                  <a:pt x="246" y="184"/>
                </a:lnTo>
                <a:lnTo>
                  <a:pt x="240" y="183"/>
                </a:lnTo>
                <a:lnTo>
                  <a:pt x="240" y="183"/>
                </a:lnTo>
                <a:lnTo>
                  <a:pt x="226" y="179"/>
                </a:lnTo>
                <a:lnTo>
                  <a:pt x="220" y="178"/>
                </a:lnTo>
                <a:lnTo>
                  <a:pt x="214" y="179"/>
                </a:lnTo>
                <a:lnTo>
                  <a:pt x="214" y="179"/>
                </a:lnTo>
                <a:lnTo>
                  <a:pt x="203" y="183"/>
                </a:lnTo>
                <a:lnTo>
                  <a:pt x="198" y="184"/>
                </a:lnTo>
                <a:lnTo>
                  <a:pt x="195" y="183"/>
                </a:lnTo>
                <a:lnTo>
                  <a:pt x="195" y="183"/>
                </a:lnTo>
                <a:lnTo>
                  <a:pt x="190" y="179"/>
                </a:lnTo>
                <a:lnTo>
                  <a:pt x="185" y="174"/>
                </a:lnTo>
                <a:lnTo>
                  <a:pt x="185" y="174"/>
                </a:lnTo>
                <a:lnTo>
                  <a:pt x="179" y="167"/>
                </a:lnTo>
                <a:lnTo>
                  <a:pt x="177" y="165"/>
                </a:lnTo>
                <a:lnTo>
                  <a:pt x="174" y="164"/>
                </a:lnTo>
                <a:lnTo>
                  <a:pt x="174" y="164"/>
                </a:lnTo>
                <a:lnTo>
                  <a:pt x="167" y="161"/>
                </a:lnTo>
                <a:lnTo>
                  <a:pt x="162" y="159"/>
                </a:lnTo>
                <a:lnTo>
                  <a:pt x="162" y="159"/>
                </a:lnTo>
                <a:lnTo>
                  <a:pt x="140" y="119"/>
                </a:lnTo>
                <a:lnTo>
                  <a:pt x="123" y="89"/>
                </a:lnTo>
                <a:lnTo>
                  <a:pt x="118" y="78"/>
                </a:lnTo>
                <a:lnTo>
                  <a:pt x="116" y="72"/>
                </a:lnTo>
                <a:lnTo>
                  <a:pt x="116" y="72"/>
                </a:lnTo>
                <a:lnTo>
                  <a:pt x="116" y="62"/>
                </a:lnTo>
                <a:lnTo>
                  <a:pt x="115" y="55"/>
                </a:lnTo>
                <a:lnTo>
                  <a:pt x="112" y="49"/>
                </a:lnTo>
                <a:lnTo>
                  <a:pt x="111" y="48"/>
                </a:lnTo>
                <a:lnTo>
                  <a:pt x="110" y="46"/>
                </a:lnTo>
                <a:lnTo>
                  <a:pt x="110" y="46"/>
                </a:lnTo>
                <a:lnTo>
                  <a:pt x="107" y="46"/>
                </a:lnTo>
                <a:lnTo>
                  <a:pt x="106" y="48"/>
                </a:lnTo>
                <a:lnTo>
                  <a:pt x="101" y="61"/>
                </a:lnTo>
                <a:lnTo>
                  <a:pt x="101" y="61"/>
                </a:lnTo>
                <a:lnTo>
                  <a:pt x="101" y="66"/>
                </a:lnTo>
                <a:lnTo>
                  <a:pt x="101" y="70"/>
                </a:lnTo>
                <a:lnTo>
                  <a:pt x="103" y="81"/>
                </a:lnTo>
                <a:lnTo>
                  <a:pt x="107" y="94"/>
                </a:lnTo>
                <a:lnTo>
                  <a:pt x="112" y="109"/>
                </a:lnTo>
                <a:lnTo>
                  <a:pt x="122" y="133"/>
                </a:lnTo>
                <a:lnTo>
                  <a:pt x="125" y="142"/>
                </a:lnTo>
                <a:lnTo>
                  <a:pt x="125" y="142"/>
                </a:lnTo>
                <a:lnTo>
                  <a:pt x="113" y="137"/>
                </a:lnTo>
                <a:lnTo>
                  <a:pt x="98" y="130"/>
                </a:lnTo>
                <a:lnTo>
                  <a:pt x="78" y="116"/>
                </a:lnTo>
                <a:lnTo>
                  <a:pt x="78" y="116"/>
                </a:lnTo>
                <a:lnTo>
                  <a:pt x="67" y="109"/>
                </a:lnTo>
                <a:lnTo>
                  <a:pt x="57" y="100"/>
                </a:lnTo>
                <a:lnTo>
                  <a:pt x="51" y="93"/>
                </a:lnTo>
                <a:lnTo>
                  <a:pt x="47" y="87"/>
                </a:lnTo>
                <a:lnTo>
                  <a:pt x="41" y="78"/>
                </a:lnTo>
                <a:lnTo>
                  <a:pt x="39" y="72"/>
                </a:lnTo>
                <a:lnTo>
                  <a:pt x="39" y="72"/>
                </a:lnTo>
                <a:lnTo>
                  <a:pt x="38" y="55"/>
                </a:lnTo>
                <a:lnTo>
                  <a:pt x="39" y="39"/>
                </a:lnTo>
                <a:lnTo>
                  <a:pt x="39" y="39"/>
                </a:lnTo>
                <a:lnTo>
                  <a:pt x="38" y="37"/>
                </a:lnTo>
                <a:lnTo>
                  <a:pt x="37" y="36"/>
                </a:lnTo>
                <a:lnTo>
                  <a:pt x="32" y="35"/>
                </a:lnTo>
                <a:lnTo>
                  <a:pt x="26" y="32"/>
                </a:lnTo>
                <a:lnTo>
                  <a:pt x="23" y="8"/>
                </a:lnTo>
                <a:lnTo>
                  <a:pt x="23" y="8"/>
                </a:lnTo>
                <a:lnTo>
                  <a:pt x="23" y="7"/>
                </a:lnTo>
                <a:lnTo>
                  <a:pt x="21" y="3"/>
                </a:lnTo>
                <a:lnTo>
                  <a:pt x="18" y="1"/>
                </a:lnTo>
                <a:lnTo>
                  <a:pt x="14" y="0"/>
                </a:lnTo>
                <a:lnTo>
                  <a:pt x="12" y="0"/>
                </a:lnTo>
                <a:lnTo>
                  <a:pt x="12" y="0"/>
                </a:lnTo>
                <a:lnTo>
                  <a:pt x="6" y="1"/>
                </a:lnTo>
                <a:lnTo>
                  <a:pt x="3" y="3"/>
                </a:lnTo>
                <a:lnTo>
                  <a:pt x="3" y="5"/>
                </a:lnTo>
                <a:lnTo>
                  <a:pt x="1" y="11"/>
                </a:lnTo>
                <a:lnTo>
                  <a:pt x="0" y="18"/>
                </a:lnTo>
                <a:lnTo>
                  <a:pt x="0" y="18"/>
                </a:lnTo>
                <a:lnTo>
                  <a:pt x="0" y="25"/>
                </a:lnTo>
                <a:lnTo>
                  <a:pt x="2" y="38"/>
                </a:lnTo>
                <a:lnTo>
                  <a:pt x="7" y="56"/>
                </a:lnTo>
                <a:lnTo>
                  <a:pt x="12" y="74"/>
                </a:lnTo>
                <a:lnTo>
                  <a:pt x="19" y="93"/>
                </a:lnTo>
                <a:lnTo>
                  <a:pt x="27" y="110"/>
                </a:lnTo>
                <a:lnTo>
                  <a:pt x="31" y="117"/>
                </a:lnTo>
                <a:lnTo>
                  <a:pt x="35" y="123"/>
                </a:lnTo>
                <a:lnTo>
                  <a:pt x="39" y="128"/>
                </a:lnTo>
                <a:lnTo>
                  <a:pt x="44" y="131"/>
                </a:lnTo>
                <a:lnTo>
                  <a:pt x="44" y="131"/>
                </a:lnTo>
                <a:lnTo>
                  <a:pt x="67" y="143"/>
                </a:lnTo>
                <a:lnTo>
                  <a:pt x="97" y="160"/>
                </a:lnTo>
                <a:lnTo>
                  <a:pt x="134" y="182"/>
                </a:lnTo>
                <a:lnTo>
                  <a:pt x="134" y="182"/>
                </a:lnTo>
                <a:lnTo>
                  <a:pt x="134" y="184"/>
                </a:lnTo>
                <a:lnTo>
                  <a:pt x="135" y="188"/>
                </a:lnTo>
                <a:lnTo>
                  <a:pt x="137" y="192"/>
                </a:lnTo>
                <a:lnTo>
                  <a:pt x="137" y="192"/>
                </a:lnTo>
                <a:lnTo>
                  <a:pt x="142" y="199"/>
                </a:lnTo>
                <a:lnTo>
                  <a:pt x="144" y="202"/>
                </a:lnTo>
                <a:lnTo>
                  <a:pt x="144" y="205"/>
                </a:lnTo>
                <a:lnTo>
                  <a:pt x="144" y="205"/>
                </a:lnTo>
                <a:lnTo>
                  <a:pt x="146" y="211"/>
                </a:lnTo>
                <a:lnTo>
                  <a:pt x="146" y="214"/>
                </a:lnTo>
                <a:lnTo>
                  <a:pt x="144" y="215"/>
                </a:lnTo>
                <a:lnTo>
                  <a:pt x="144" y="215"/>
                </a:lnTo>
                <a:lnTo>
                  <a:pt x="141" y="214"/>
                </a:lnTo>
                <a:lnTo>
                  <a:pt x="134" y="210"/>
                </a:lnTo>
                <a:lnTo>
                  <a:pt x="118" y="201"/>
                </a:lnTo>
                <a:lnTo>
                  <a:pt x="118" y="201"/>
                </a:lnTo>
                <a:lnTo>
                  <a:pt x="111" y="195"/>
                </a:lnTo>
                <a:lnTo>
                  <a:pt x="103" y="188"/>
                </a:lnTo>
                <a:lnTo>
                  <a:pt x="91" y="179"/>
                </a:lnTo>
                <a:lnTo>
                  <a:pt x="74" y="170"/>
                </a:lnTo>
                <a:lnTo>
                  <a:pt x="74" y="170"/>
                </a:lnTo>
                <a:lnTo>
                  <a:pt x="64" y="166"/>
                </a:lnTo>
                <a:lnTo>
                  <a:pt x="56" y="162"/>
                </a:lnTo>
                <a:lnTo>
                  <a:pt x="48" y="161"/>
                </a:lnTo>
                <a:lnTo>
                  <a:pt x="41" y="160"/>
                </a:lnTo>
                <a:lnTo>
                  <a:pt x="35" y="160"/>
                </a:lnTo>
                <a:lnTo>
                  <a:pt x="30" y="161"/>
                </a:lnTo>
                <a:lnTo>
                  <a:pt x="26" y="162"/>
                </a:lnTo>
                <a:lnTo>
                  <a:pt x="23" y="165"/>
                </a:lnTo>
                <a:lnTo>
                  <a:pt x="23" y="165"/>
                </a:lnTo>
                <a:lnTo>
                  <a:pt x="20" y="168"/>
                </a:lnTo>
                <a:lnTo>
                  <a:pt x="20" y="172"/>
                </a:lnTo>
                <a:lnTo>
                  <a:pt x="20" y="178"/>
                </a:lnTo>
                <a:lnTo>
                  <a:pt x="23" y="184"/>
                </a:lnTo>
                <a:lnTo>
                  <a:pt x="26" y="196"/>
                </a:lnTo>
                <a:lnTo>
                  <a:pt x="31" y="207"/>
                </a:lnTo>
                <a:lnTo>
                  <a:pt x="31" y="207"/>
                </a:lnTo>
                <a:lnTo>
                  <a:pt x="36" y="219"/>
                </a:lnTo>
                <a:lnTo>
                  <a:pt x="44" y="231"/>
                </a:lnTo>
                <a:lnTo>
                  <a:pt x="49" y="238"/>
                </a:lnTo>
                <a:lnTo>
                  <a:pt x="55" y="244"/>
                </a:lnTo>
                <a:lnTo>
                  <a:pt x="61" y="248"/>
                </a:lnTo>
                <a:lnTo>
                  <a:pt x="68" y="253"/>
                </a:lnTo>
                <a:lnTo>
                  <a:pt x="68" y="253"/>
                </a:lnTo>
                <a:lnTo>
                  <a:pt x="81" y="262"/>
                </a:lnTo>
                <a:lnTo>
                  <a:pt x="92" y="265"/>
                </a:lnTo>
                <a:lnTo>
                  <a:pt x="101" y="269"/>
                </a:lnTo>
                <a:lnTo>
                  <a:pt x="107" y="270"/>
                </a:lnTo>
                <a:lnTo>
                  <a:pt x="133" y="275"/>
                </a:lnTo>
                <a:close/>
                <a:moveTo>
                  <a:pt x="315" y="64"/>
                </a:moveTo>
                <a:lnTo>
                  <a:pt x="327" y="73"/>
                </a:lnTo>
                <a:lnTo>
                  <a:pt x="327" y="73"/>
                </a:lnTo>
                <a:lnTo>
                  <a:pt x="323" y="86"/>
                </a:lnTo>
                <a:lnTo>
                  <a:pt x="318" y="106"/>
                </a:lnTo>
                <a:lnTo>
                  <a:pt x="318" y="106"/>
                </a:lnTo>
                <a:lnTo>
                  <a:pt x="317" y="110"/>
                </a:lnTo>
                <a:lnTo>
                  <a:pt x="314" y="115"/>
                </a:lnTo>
                <a:lnTo>
                  <a:pt x="307" y="123"/>
                </a:lnTo>
                <a:lnTo>
                  <a:pt x="297" y="133"/>
                </a:lnTo>
                <a:lnTo>
                  <a:pt x="297" y="133"/>
                </a:lnTo>
                <a:lnTo>
                  <a:pt x="300" y="123"/>
                </a:lnTo>
                <a:lnTo>
                  <a:pt x="302" y="115"/>
                </a:lnTo>
                <a:lnTo>
                  <a:pt x="305" y="106"/>
                </a:lnTo>
                <a:lnTo>
                  <a:pt x="305" y="106"/>
                </a:lnTo>
                <a:lnTo>
                  <a:pt x="308" y="97"/>
                </a:lnTo>
                <a:lnTo>
                  <a:pt x="312" y="82"/>
                </a:lnTo>
                <a:lnTo>
                  <a:pt x="315" y="64"/>
                </a:lnTo>
                <a:lnTo>
                  <a:pt x="315" y="6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4">
            <a:extLst>
              <a:ext uri="{FF2B5EF4-FFF2-40B4-BE49-F238E27FC236}">
                <a16:creationId xmlns:a16="http://schemas.microsoft.com/office/drawing/2014/main" id="{36D30801-C86A-49CD-B7EA-93F9AEF1BC41}"/>
              </a:ext>
            </a:extLst>
          </p:cNvPr>
          <p:cNvSpPr>
            <a:spLocks/>
          </p:cNvSpPr>
          <p:nvPr/>
        </p:nvSpPr>
        <p:spPr bwMode="auto">
          <a:xfrm>
            <a:off x="406303" y="4849842"/>
            <a:ext cx="1637664" cy="1387466"/>
          </a:xfrm>
          <a:custGeom>
            <a:avLst/>
            <a:gdLst>
              <a:gd name="T0" fmla="*/ 72 w 1224"/>
              <a:gd name="T1" fmla="*/ 538 h 1037"/>
              <a:gd name="T2" fmla="*/ 60 w 1224"/>
              <a:gd name="T3" fmla="*/ 523 h 1037"/>
              <a:gd name="T4" fmla="*/ 54 w 1224"/>
              <a:gd name="T5" fmla="*/ 478 h 1037"/>
              <a:gd name="T6" fmla="*/ 75 w 1224"/>
              <a:gd name="T7" fmla="*/ 318 h 1037"/>
              <a:gd name="T8" fmla="*/ 47 w 1224"/>
              <a:gd name="T9" fmla="*/ 182 h 1037"/>
              <a:gd name="T10" fmla="*/ 0 w 1224"/>
              <a:gd name="T11" fmla="*/ 57 h 1037"/>
              <a:gd name="T12" fmla="*/ 41 w 1224"/>
              <a:gd name="T13" fmla="*/ 113 h 1037"/>
              <a:gd name="T14" fmla="*/ 35 w 1224"/>
              <a:gd name="T15" fmla="*/ 8 h 1037"/>
              <a:gd name="T16" fmla="*/ 62 w 1224"/>
              <a:gd name="T17" fmla="*/ 2 h 1037"/>
              <a:gd name="T18" fmla="*/ 75 w 1224"/>
              <a:gd name="T19" fmla="*/ 84 h 1037"/>
              <a:gd name="T20" fmla="*/ 118 w 1224"/>
              <a:gd name="T21" fmla="*/ 300 h 1037"/>
              <a:gd name="T22" fmla="*/ 154 w 1224"/>
              <a:gd name="T23" fmla="*/ 298 h 1037"/>
              <a:gd name="T24" fmla="*/ 222 w 1224"/>
              <a:gd name="T25" fmla="*/ 171 h 1037"/>
              <a:gd name="T26" fmla="*/ 219 w 1224"/>
              <a:gd name="T27" fmla="*/ 39 h 1037"/>
              <a:gd name="T28" fmla="*/ 256 w 1224"/>
              <a:gd name="T29" fmla="*/ 91 h 1037"/>
              <a:gd name="T30" fmla="*/ 258 w 1224"/>
              <a:gd name="T31" fmla="*/ 20 h 1037"/>
              <a:gd name="T32" fmla="*/ 300 w 1224"/>
              <a:gd name="T33" fmla="*/ 29 h 1037"/>
              <a:gd name="T34" fmla="*/ 290 w 1224"/>
              <a:gd name="T35" fmla="*/ 60 h 1037"/>
              <a:gd name="T36" fmla="*/ 250 w 1224"/>
              <a:gd name="T37" fmla="*/ 186 h 1037"/>
              <a:gd name="T38" fmla="*/ 210 w 1224"/>
              <a:gd name="T39" fmla="*/ 260 h 1037"/>
              <a:gd name="T40" fmla="*/ 293 w 1224"/>
              <a:gd name="T41" fmla="*/ 276 h 1037"/>
              <a:gd name="T42" fmla="*/ 427 w 1224"/>
              <a:gd name="T43" fmla="*/ 249 h 1037"/>
              <a:gd name="T44" fmla="*/ 658 w 1224"/>
              <a:gd name="T45" fmla="*/ 184 h 1037"/>
              <a:gd name="T46" fmla="*/ 901 w 1224"/>
              <a:gd name="T47" fmla="*/ 167 h 1037"/>
              <a:gd name="T48" fmla="*/ 1083 w 1224"/>
              <a:gd name="T49" fmla="*/ 247 h 1037"/>
              <a:gd name="T50" fmla="*/ 1144 w 1224"/>
              <a:gd name="T51" fmla="*/ 161 h 1037"/>
              <a:gd name="T52" fmla="*/ 1224 w 1224"/>
              <a:gd name="T53" fmla="*/ 176 h 1037"/>
              <a:gd name="T54" fmla="*/ 1169 w 1224"/>
              <a:gd name="T55" fmla="*/ 201 h 1037"/>
              <a:gd name="T56" fmla="*/ 1136 w 1224"/>
              <a:gd name="T57" fmla="*/ 247 h 1037"/>
              <a:gd name="T58" fmla="*/ 1126 w 1224"/>
              <a:gd name="T59" fmla="*/ 306 h 1037"/>
              <a:gd name="T60" fmla="*/ 1098 w 1224"/>
              <a:gd name="T61" fmla="*/ 433 h 1037"/>
              <a:gd name="T62" fmla="*/ 1068 w 1224"/>
              <a:gd name="T63" fmla="*/ 610 h 1037"/>
              <a:gd name="T64" fmla="*/ 1115 w 1224"/>
              <a:gd name="T65" fmla="*/ 723 h 1037"/>
              <a:gd name="T66" fmla="*/ 1077 w 1224"/>
              <a:gd name="T67" fmla="*/ 888 h 1037"/>
              <a:gd name="T68" fmla="*/ 1054 w 1224"/>
              <a:gd name="T69" fmla="*/ 1000 h 1037"/>
              <a:gd name="T70" fmla="*/ 993 w 1224"/>
              <a:gd name="T71" fmla="*/ 1037 h 1037"/>
              <a:gd name="T72" fmla="*/ 983 w 1224"/>
              <a:gd name="T73" fmla="*/ 1009 h 1037"/>
              <a:gd name="T74" fmla="*/ 1053 w 1224"/>
              <a:gd name="T75" fmla="*/ 791 h 1037"/>
              <a:gd name="T76" fmla="*/ 971 w 1224"/>
              <a:gd name="T77" fmla="*/ 855 h 1037"/>
              <a:gd name="T78" fmla="*/ 930 w 1224"/>
              <a:gd name="T79" fmla="*/ 990 h 1037"/>
              <a:gd name="T80" fmla="*/ 889 w 1224"/>
              <a:gd name="T81" fmla="*/ 1011 h 1037"/>
              <a:gd name="T82" fmla="*/ 876 w 1224"/>
              <a:gd name="T83" fmla="*/ 981 h 1037"/>
              <a:gd name="T84" fmla="*/ 934 w 1224"/>
              <a:gd name="T85" fmla="*/ 856 h 1037"/>
              <a:gd name="T86" fmla="*/ 969 w 1224"/>
              <a:gd name="T87" fmla="*/ 694 h 1037"/>
              <a:gd name="T88" fmla="*/ 864 w 1224"/>
              <a:gd name="T89" fmla="*/ 590 h 1037"/>
              <a:gd name="T90" fmla="*/ 544 w 1224"/>
              <a:gd name="T91" fmla="*/ 643 h 1037"/>
              <a:gd name="T92" fmla="*/ 553 w 1224"/>
              <a:gd name="T93" fmla="*/ 893 h 1037"/>
              <a:gd name="T94" fmla="*/ 568 w 1224"/>
              <a:gd name="T95" fmla="*/ 963 h 1037"/>
              <a:gd name="T96" fmla="*/ 528 w 1224"/>
              <a:gd name="T97" fmla="*/ 1003 h 1037"/>
              <a:gd name="T98" fmla="*/ 517 w 1224"/>
              <a:gd name="T99" fmla="*/ 912 h 1037"/>
              <a:gd name="T100" fmla="*/ 499 w 1224"/>
              <a:gd name="T101" fmla="*/ 728 h 1037"/>
              <a:gd name="T102" fmla="*/ 459 w 1224"/>
              <a:gd name="T103" fmla="*/ 825 h 1037"/>
              <a:gd name="T104" fmla="*/ 434 w 1224"/>
              <a:gd name="T105" fmla="*/ 949 h 1037"/>
              <a:gd name="T106" fmla="*/ 376 w 1224"/>
              <a:gd name="T107" fmla="*/ 963 h 1037"/>
              <a:gd name="T108" fmla="*/ 409 w 1224"/>
              <a:gd name="T109" fmla="*/ 907 h 1037"/>
              <a:gd name="T110" fmla="*/ 452 w 1224"/>
              <a:gd name="T111" fmla="*/ 682 h 1037"/>
              <a:gd name="T112" fmla="*/ 445 w 1224"/>
              <a:gd name="T113" fmla="*/ 578 h 1037"/>
              <a:gd name="T114" fmla="*/ 330 w 1224"/>
              <a:gd name="T115" fmla="*/ 507 h 1037"/>
              <a:gd name="T116" fmla="*/ 227 w 1224"/>
              <a:gd name="T117" fmla="*/ 479 h 10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224" h="1037">
                <a:moveTo>
                  <a:pt x="188" y="463"/>
                </a:moveTo>
                <a:lnTo>
                  <a:pt x="188" y="463"/>
                </a:lnTo>
                <a:lnTo>
                  <a:pt x="117" y="513"/>
                </a:lnTo>
                <a:lnTo>
                  <a:pt x="117" y="513"/>
                </a:lnTo>
                <a:lnTo>
                  <a:pt x="91" y="531"/>
                </a:lnTo>
                <a:lnTo>
                  <a:pt x="85" y="535"/>
                </a:lnTo>
                <a:lnTo>
                  <a:pt x="79" y="538"/>
                </a:lnTo>
                <a:lnTo>
                  <a:pt x="74" y="538"/>
                </a:lnTo>
                <a:lnTo>
                  <a:pt x="72" y="538"/>
                </a:lnTo>
                <a:lnTo>
                  <a:pt x="72" y="538"/>
                </a:lnTo>
                <a:lnTo>
                  <a:pt x="69" y="534"/>
                </a:lnTo>
                <a:lnTo>
                  <a:pt x="69" y="532"/>
                </a:lnTo>
                <a:lnTo>
                  <a:pt x="68" y="526"/>
                </a:lnTo>
                <a:lnTo>
                  <a:pt x="69" y="519"/>
                </a:lnTo>
                <a:lnTo>
                  <a:pt x="69" y="519"/>
                </a:lnTo>
                <a:lnTo>
                  <a:pt x="68" y="520"/>
                </a:lnTo>
                <a:lnTo>
                  <a:pt x="66" y="523"/>
                </a:lnTo>
                <a:lnTo>
                  <a:pt x="65" y="523"/>
                </a:lnTo>
                <a:lnTo>
                  <a:pt x="62" y="525"/>
                </a:lnTo>
                <a:lnTo>
                  <a:pt x="60" y="523"/>
                </a:lnTo>
                <a:lnTo>
                  <a:pt x="57" y="521"/>
                </a:lnTo>
                <a:lnTo>
                  <a:pt x="57" y="521"/>
                </a:lnTo>
                <a:lnTo>
                  <a:pt x="51" y="515"/>
                </a:lnTo>
                <a:lnTo>
                  <a:pt x="45" y="510"/>
                </a:lnTo>
                <a:lnTo>
                  <a:pt x="44" y="507"/>
                </a:lnTo>
                <a:lnTo>
                  <a:pt x="44" y="503"/>
                </a:lnTo>
                <a:lnTo>
                  <a:pt x="44" y="498"/>
                </a:lnTo>
                <a:lnTo>
                  <a:pt x="47" y="491"/>
                </a:lnTo>
                <a:lnTo>
                  <a:pt x="47" y="491"/>
                </a:lnTo>
                <a:lnTo>
                  <a:pt x="54" y="478"/>
                </a:lnTo>
                <a:lnTo>
                  <a:pt x="61" y="466"/>
                </a:lnTo>
                <a:lnTo>
                  <a:pt x="68" y="454"/>
                </a:lnTo>
                <a:lnTo>
                  <a:pt x="74" y="442"/>
                </a:lnTo>
                <a:lnTo>
                  <a:pt x="74" y="442"/>
                </a:lnTo>
                <a:lnTo>
                  <a:pt x="79" y="423"/>
                </a:lnTo>
                <a:lnTo>
                  <a:pt x="84" y="397"/>
                </a:lnTo>
                <a:lnTo>
                  <a:pt x="90" y="363"/>
                </a:lnTo>
                <a:lnTo>
                  <a:pt x="90" y="363"/>
                </a:lnTo>
                <a:lnTo>
                  <a:pt x="75" y="318"/>
                </a:lnTo>
                <a:lnTo>
                  <a:pt x="75" y="318"/>
                </a:lnTo>
                <a:lnTo>
                  <a:pt x="75" y="314"/>
                </a:lnTo>
                <a:lnTo>
                  <a:pt x="75" y="312"/>
                </a:lnTo>
                <a:lnTo>
                  <a:pt x="79" y="306"/>
                </a:lnTo>
                <a:lnTo>
                  <a:pt x="82" y="302"/>
                </a:lnTo>
                <a:lnTo>
                  <a:pt x="84" y="301"/>
                </a:lnTo>
                <a:lnTo>
                  <a:pt x="84" y="301"/>
                </a:lnTo>
                <a:lnTo>
                  <a:pt x="72" y="258"/>
                </a:lnTo>
                <a:lnTo>
                  <a:pt x="60" y="219"/>
                </a:lnTo>
                <a:lnTo>
                  <a:pt x="47" y="182"/>
                </a:lnTo>
                <a:lnTo>
                  <a:pt x="47" y="182"/>
                </a:lnTo>
                <a:lnTo>
                  <a:pt x="37" y="158"/>
                </a:lnTo>
                <a:lnTo>
                  <a:pt x="31" y="146"/>
                </a:lnTo>
                <a:lnTo>
                  <a:pt x="24" y="134"/>
                </a:lnTo>
                <a:lnTo>
                  <a:pt x="13" y="111"/>
                </a:lnTo>
                <a:lnTo>
                  <a:pt x="13" y="111"/>
                </a:lnTo>
                <a:lnTo>
                  <a:pt x="8" y="97"/>
                </a:lnTo>
                <a:lnTo>
                  <a:pt x="4" y="84"/>
                </a:lnTo>
                <a:lnTo>
                  <a:pt x="1" y="73"/>
                </a:lnTo>
                <a:lnTo>
                  <a:pt x="0" y="64"/>
                </a:lnTo>
                <a:lnTo>
                  <a:pt x="0" y="57"/>
                </a:lnTo>
                <a:lnTo>
                  <a:pt x="1" y="51"/>
                </a:lnTo>
                <a:lnTo>
                  <a:pt x="2" y="48"/>
                </a:lnTo>
                <a:lnTo>
                  <a:pt x="5" y="48"/>
                </a:lnTo>
                <a:lnTo>
                  <a:pt x="5" y="48"/>
                </a:lnTo>
                <a:lnTo>
                  <a:pt x="7" y="48"/>
                </a:lnTo>
                <a:lnTo>
                  <a:pt x="8" y="50"/>
                </a:lnTo>
                <a:lnTo>
                  <a:pt x="13" y="58"/>
                </a:lnTo>
                <a:lnTo>
                  <a:pt x="24" y="82"/>
                </a:lnTo>
                <a:lnTo>
                  <a:pt x="36" y="105"/>
                </a:lnTo>
                <a:lnTo>
                  <a:pt x="41" y="113"/>
                </a:lnTo>
                <a:lnTo>
                  <a:pt x="43" y="115"/>
                </a:lnTo>
                <a:lnTo>
                  <a:pt x="44" y="116"/>
                </a:lnTo>
                <a:lnTo>
                  <a:pt x="44" y="116"/>
                </a:lnTo>
                <a:lnTo>
                  <a:pt x="45" y="113"/>
                </a:lnTo>
                <a:lnTo>
                  <a:pt x="47" y="110"/>
                </a:lnTo>
                <a:lnTo>
                  <a:pt x="45" y="99"/>
                </a:lnTo>
                <a:lnTo>
                  <a:pt x="41" y="63"/>
                </a:lnTo>
                <a:lnTo>
                  <a:pt x="35" y="26"/>
                </a:lnTo>
                <a:lnTo>
                  <a:pt x="35" y="13"/>
                </a:lnTo>
                <a:lnTo>
                  <a:pt x="35" y="8"/>
                </a:lnTo>
                <a:lnTo>
                  <a:pt x="36" y="6"/>
                </a:lnTo>
                <a:lnTo>
                  <a:pt x="36" y="6"/>
                </a:lnTo>
                <a:lnTo>
                  <a:pt x="39" y="3"/>
                </a:lnTo>
                <a:lnTo>
                  <a:pt x="42" y="2"/>
                </a:lnTo>
                <a:lnTo>
                  <a:pt x="47" y="1"/>
                </a:lnTo>
                <a:lnTo>
                  <a:pt x="51" y="2"/>
                </a:lnTo>
                <a:lnTo>
                  <a:pt x="57" y="3"/>
                </a:lnTo>
                <a:lnTo>
                  <a:pt x="57" y="3"/>
                </a:lnTo>
                <a:lnTo>
                  <a:pt x="60" y="3"/>
                </a:lnTo>
                <a:lnTo>
                  <a:pt x="62" y="2"/>
                </a:lnTo>
                <a:lnTo>
                  <a:pt x="67" y="1"/>
                </a:lnTo>
                <a:lnTo>
                  <a:pt x="69" y="0"/>
                </a:lnTo>
                <a:lnTo>
                  <a:pt x="72" y="0"/>
                </a:lnTo>
                <a:lnTo>
                  <a:pt x="74" y="1"/>
                </a:lnTo>
                <a:lnTo>
                  <a:pt x="75" y="3"/>
                </a:lnTo>
                <a:lnTo>
                  <a:pt x="75" y="3"/>
                </a:lnTo>
                <a:lnTo>
                  <a:pt x="76" y="7"/>
                </a:lnTo>
                <a:lnTo>
                  <a:pt x="76" y="13"/>
                </a:lnTo>
                <a:lnTo>
                  <a:pt x="78" y="31"/>
                </a:lnTo>
                <a:lnTo>
                  <a:pt x="75" y="84"/>
                </a:lnTo>
                <a:lnTo>
                  <a:pt x="73" y="137"/>
                </a:lnTo>
                <a:lnTo>
                  <a:pt x="73" y="158"/>
                </a:lnTo>
                <a:lnTo>
                  <a:pt x="74" y="170"/>
                </a:lnTo>
                <a:lnTo>
                  <a:pt x="74" y="170"/>
                </a:lnTo>
                <a:lnTo>
                  <a:pt x="80" y="194"/>
                </a:lnTo>
                <a:lnTo>
                  <a:pt x="92" y="232"/>
                </a:lnTo>
                <a:lnTo>
                  <a:pt x="109" y="287"/>
                </a:lnTo>
                <a:lnTo>
                  <a:pt x="109" y="287"/>
                </a:lnTo>
                <a:lnTo>
                  <a:pt x="112" y="293"/>
                </a:lnTo>
                <a:lnTo>
                  <a:pt x="118" y="300"/>
                </a:lnTo>
                <a:lnTo>
                  <a:pt x="125" y="306"/>
                </a:lnTo>
                <a:lnTo>
                  <a:pt x="128" y="307"/>
                </a:lnTo>
                <a:lnTo>
                  <a:pt x="131" y="307"/>
                </a:lnTo>
                <a:lnTo>
                  <a:pt x="131" y="307"/>
                </a:lnTo>
                <a:lnTo>
                  <a:pt x="137" y="307"/>
                </a:lnTo>
                <a:lnTo>
                  <a:pt x="145" y="306"/>
                </a:lnTo>
                <a:lnTo>
                  <a:pt x="151" y="302"/>
                </a:lnTo>
                <a:lnTo>
                  <a:pt x="153" y="300"/>
                </a:lnTo>
                <a:lnTo>
                  <a:pt x="154" y="298"/>
                </a:lnTo>
                <a:lnTo>
                  <a:pt x="154" y="298"/>
                </a:lnTo>
                <a:lnTo>
                  <a:pt x="160" y="284"/>
                </a:lnTo>
                <a:lnTo>
                  <a:pt x="172" y="264"/>
                </a:lnTo>
                <a:lnTo>
                  <a:pt x="186" y="240"/>
                </a:lnTo>
                <a:lnTo>
                  <a:pt x="194" y="228"/>
                </a:lnTo>
                <a:lnTo>
                  <a:pt x="202" y="219"/>
                </a:lnTo>
                <a:lnTo>
                  <a:pt x="202" y="219"/>
                </a:lnTo>
                <a:lnTo>
                  <a:pt x="209" y="208"/>
                </a:lnTo>
                <a:lnTo>
                  <a:pt x="214" y="196"/>
                </a:lnTo>
                <a:lnTo>
                  <a:pt x="219" y="183"/>
                </a:lnTo>
                <a:lnTo>
                  <a:pt x="222" y="171"/>
                </a:lnTo>
                <a:lnTo>
                  <a:pt x="227" y="149"/>
                </a:lnTo>
                <a:lnTo>
                  <a:pt x="228" y="140"/>
                </a:lnTo>
                <a:lnTo>
                  <a:pt x="228" y="140"/>
                </a:lnTo>
                <a:lnTo>
                  <a:pt x="226" y="124"/>
                </a:lnTo>
                <a:lnTo>
                  <a:pt x="219" y="90"/>
                </a:lnTo>
                <a:lnTo>
                  <a:pt x="216" y="72"/>
                </a:lnTo>
                <a:lnTo>
                  <a:pt x="215" y="55"/>
                </a:lnTo>
                <a:lnTo>
                  <a:pt x="215" y="44"/>
                </a:lnTo>
                <a:lnTo>
                  <a:pt x="216" y="41"/>
                </a:lnTo>
                <a:lnTo>
                  <a:pt x="219" y="39"/>
                </a:lnTo>
                <a:lnTo>
                  <a:pt x="219" y="39"/>
                </a:lnTo>
                <a:lnTo>
                  <a:pt x="221" y="39"/>
                </a:lnTo>
                <a:lnTo>
                  <a:pt x="223" y="42"/>
                </a:lnTo>
                <a:lnTo>
                  <a:pt x="228" y="50"/>
                </a:lnTo>
                <a:lnTo>
                  <a:pt x="233" y="61"/>
                </a:lnTo>
                <a:lnTo>
                  <a:pt x="238" y="74"/>
                </a:lnTo>
                <a:lnTo>
                  <a:pt x="246" y="100"/>
                </a:lnTo>
                <a:lnTo>
                  <a:pt x="250" y="111"/>
                </a:lnTo>
                <a:lnTo>
                  <a:pt x="250" y="111"/>
                </a:lnTo>
                <a:lnTo>
                  <a:pt x="256" y="91"/>
                </a:lnTo>
                <a:lnTo>
                  <a:pt x="259" y="73"/>
                </a:lnTo>
                <a:lnTo>
                  <a:pt x="262" y="64"/>
                </a:lnTo>
                <a:lnTo>
                  <a:pt x="262" y="57"/>
                </a:lnTo>
                <a:lnTo>
                  <a:pt x="262" y="57"/>
                </a:lnTo>
                <a:lnTo>
                  <a:pt x="262" y="51"/>
                </a:lnTo>
                <a:lnTo>
                  <a:pt x="261" y="45"/>
                </a:lnTo>
                <a:lnTo>
                  <a:pt x="257" y="33"/>
                </a:lnTo>
                <a:lnTo>
                  <a:pt x="255" y="25"/>
                </a:lnTo>
                <a:lnTo>
                  <a:pt x="256" y="23"/>
                </a:lnTo>
                <a:lnTo>
                  <a:pt x="258" y="20"/>
                </a:lnTo>
                <a:lnTo>
                  <a:pt x="258" y="20"/>
                </a:lnTo>
                <a:lnTo>
                  <a:pt x="264" y="19"/>
                </a:lnTo>
                <a:lnTo>
                  <a:pt x="272" y="19"/>
                </a:lnTo>
                <a:lnTo>
                  <a:pt x="284" y="20"/>
                </a:lnTo>
                <a:lnTo>
                  <a:pt x="284" y="20"/>
                </a:lnTo>
                <a:lnTo>
                  <a:pt x="289" y="20"/>
                </a:lnTo>
                <a:lnTo>
                  <a:pt x="295" y="21"/>
                </a:lnTo>
                <a:lnTo>
                  <a:pt x="298" y="23"/>
                </a:lnTo>
                <a:lnTo>
                  <a:pt x="299" y="25"/>
                </a:lnTo>
                <a:lnTo>
                  <a:pt x="300" y="29"/>
                </a:lnTo>
                <a:lnTo>
                  <a:pt x="301" y="32"/>
                </a:lnTo>
                <a:lnTo>
                  <a:pt x="301" y="32"/>
                </a:lnTo>
                <a:lnTo>
                  <a:pt x="301" y="37"/>
                </a:lnTo>
                <a:lnTo>
                  <a:pt x="300" y="39"/>
                </a:lnTo>
                <a:lnTo>
                  <a:pt x="296" y="43"/>
                </a:lnTo>
                <a:lnTo>
                  <a:pt x="295" y="45"/>
                </a:lnTo>
                <a:lnTo>
                  <a:pt x="293" y="49"/>
                </a:lnTo>
                <a:lnTo>
                  <a:pt x="292" y="52"/>
                </a:lnTo>
                <a:lnTo>
                  <a:pt x="290" y="60"/>
                </a:lnTo>
                <a:lnTo>
                  <a:pt x="290" y="60"/>
                </a:lnTo>
                <a:lnTo>
                  <a:pt x="289" y="68"/>
                </a:lnTo>
                <a:lnTo>
                  <a:pt x="287" y="79"/>
                </a:lnTo>
                <a:lnTo>
                  <a:pt x="278" y="102"/>
                </a:lnTo>
                <a:lnTo>
                  <a:pt x="269" y="123"/>
                </a:lnTo>
                <a:lnTo>
                  <a:pt x="266" y="133"/>
                </a:lnTo>
                <a:lnTo>
                  <a:pt x="264" y="140"/>
                </a:lnTo>
                <a:lnTo>
                  <a:pt x="264" y="140"/>
                </a:lnTo>
                <a:lnTo>
                  <a:pt x="261" y="154"/>
                </a:lnTo>
                <a:lnTo>
                  <a:pt x="257" y="168"/>
                </a:lnTo>
                <a:lnTo>
                  <a:pt x="250" y="186"/>
                </a:lnTo>
                <a:lnTo>
                  <a:pt x="241" y="207"/>
                </a:lnTo>
                <a:lnTo>
                  <a:pt x="241" y="207"/>
                </a:lnTo>
                <a:lnTo>
                  <a:pt x="235" y="216"/>
                </a:lnTo>
                <a:lnTo>
                  <a:pt x="229" y="226"/>
                </a:lnTo>
                <a:lnTo>
                  <a:pt x="216" y="241"/>
                </a:lnTo>
                <a:lnTo>
                  <a:pt x="212" y="247"/>
                </a:lnTo>
                <a:lnTo>
                  <a:pt x="209" y="252"/>
                </a:lnTo>
                <a:lnTo>
                  <a:pt x="208" y="257"/>
                </a:lnTo>
                <a:lnTo>
                  <a:pt x="209" y="258"/>
                </a:lnTo>
                <a:lnTo>
                  <a:pt x="210" y="260"/>
                </a:lnTo>
                <a:lnTo>
                  <a:pt x="210" y="260"/>
                </a:lnTo>
                <a:lnTo>
                  <a:pt x="215" y="263"/>
                </a:lnTo>
                <a:lnTo>
                  <a:pt x="220" y="264"/>
                </a:lnTo>
                <a:lnTo>
                  <a:pt x="234" y="265"/>
                </a:lnTo>
                <a:lnTo>
                  <a:pt x="251" y="266"/>
                </a:lnTo>
                <a:lnTo>
                  <a:pt x="259" y="268"/>
                </a:lnTo>
                <a:lnTo>
                  <a:pt x="268" y="270"/>
                </a:lnTo>
                <a:lnTo>
                  <a:pt x="268" y="270"/>
                </a:lnTo>
                <a:lnTo>
                  <a:pt x="278" y="274"/>
                </a:lnTo>
                <a:lnTo>
                  <a:pt x="293" y="276"/>
                </a:lnTo>
                <a:lnTo>
                  <a:pt x="309" y="278"/>
                </a:lnTo>
                <a:lnTo>
                  <a:pt x="326" y="280"/>
                </a:lnTo>
                <a:lnTo>
                  <a:pt x="361" y="280"/>
                </a:lnTo>
                <a:lnTo>
                  <a:pt x="386" y="278"/>
                </a:lnTo>
                <a:lnTo>
                  <a:pt x="386" y="278"/>
                </a:lnTo>
                <a:lnTo>
                  <a:pt x="390" y="278"/>
                </a:lnTo>
                <a:lnTo>
                  <a:pt x="394" y="276"/>
                </a:lnTo>
                <a:lnTo>
                  <a:pt x="402" y="271"/>
                </a:lnTo>
                <a:lnTo>
                  <a:pt x="417" y="257"/>
                </a:lnTo>
                <a:lnTo>
                  <a:pt x="427" y="249"/>
                </a:lnTo>
                <a:lnTo>
                  <a:pt x="437" y="240"/>
                </a:lnTo>
                <a:lnTo>
                  <a:pt x="453" y="233"/>
                </a:lnTo>
                <a:lnTo>
                  <a:pt x="461" y="229"/>
                </a:lnTo>
                <a:lnTo>
                  <a:pt x="471" y="227"/>
                </a:lnTo>
                <a:lnTo>
                  <a:pt x="471" y="227"/>
                </a:lnTo>
                <a:lnTo>
                  <a:pt x="516" y="215"/>
                </a:lnTo>
                <a:lnTo>
                  <a:pt x="566" y="202"/>
                </a:lnTo>
                <a:lnTo>
                  <a:pt x="617" y="190"/>
                </a:lnTo>
                <a:lnTo>
                  <a:pt x="639" y="186"/>
                </a:lnTo>
                <a:lnTo>
                  <a:pt x="658" y="184"/>
                </a:lnTo>
                <a:lnTo>
                  <a:pt x="658" y="184"/>
                </a:lnTo>
                <a:lnTo>
                  <a:pt x="681" y="180"/>
                </a:lnTo>
                <a:lnTo>
                  <a:pt x="711" y="177"/>
                </a:lnTo>
                <a:lnTo>
                  <a:pt x="746" y="172"/>
                </a:lnTo>
                <a:lnTo>
                  <a:pt x="784" y="167"/>
                </a:lnTo>
                <a:lnTo>
                  <a:pt x="825" y="165"/>
                </a:lnTo>
                <a:lnTo>
                  <a:pt x="844" y="164"/>
                </a:lnTo>
                <a:lnTo>
                  <a:pt x="864" y="165"/>
                </a:lnTo>
                <a:lnTo>
                  <a:pt x="883" y="166"/>
                </a:lnTo>
                <a:lnTo>
                  <a:pt x="901" y="167"/>
                </a:lnTo>
                <a:lnTo>
                  <a:pt x="918" y="171"/>
                </a:lnTo>
                <a:lnTo>
                  <a:pt x="934" y="176"/>
                </a:lnTo>
                <a:lnTo>
                  <a:pt x="934" y="176"/>
                </a:lnTo>
                <a:lnTo>
                  <a:pt x="964" y="186"/>
                </a:lnTo>
                <a:lnTo>
                  <a:pt x="992" y="198"/>
                </a:lnTo>
                <a:lnTo>
                  <a:pt x="1017" y="210"/>
                </a:lnTo>
                <a:lnTo>
                  <a:pt x="1040" y="222"/>
                </a:lnTo>
                <a:lnTo>
                  <a:pt x="1072" y="240"/>
                </a:lnTo>
                <a:lnTo>
                  <a:pt x="1083" y="247"/>
                </a:lnTo>
                <a:lnTo>
                  <a:pt x="1083" y="247"/>
                </a:lnTo>
                <a:lnTo>
                  <a:pt x="1086" y="234"/>
                </a:lnTo>
                <a:lnTo>
                  <a:pt x="1091" y="221"/>
                </a:lnTo>
                <a:lnTo>
                  <a:pt x="1097" y="206"/>
                </a:lnTo>
                <a:lnTo>
                  <a:pt x="1105" y="189"/>
                </a:lnTo>
                <a:lnTo>
                  <a:pt x="1110" y="182"/>
                </a:lnTo>
                <a:lnTo>
                  <a:pt x="1116" y="176"/>
                </a:lnTo>
                <a:lnTo>
                  <a:pt x="1122" y="170"/>
                </a:lnTo>
                <a:lnTo>
                  <a:pt x="1128" y="165"/>
                </a:lnTo>
                <a:lnTo>
                  <a:pt x="1135" y="162"/>
                </a:lnTo>
                <a:lnTo>
                  <a:pt x="1144" y="161"/>
                </a:lnTo>
                <a:lnTo>
                  <a:pt x="1144" y="161"/>
                </a:lnTo>
                <a:lnTo>
                  <a:pt x="1159" y="160"/>
                </a:lnTo>
                <a:lnTo>
                  <a:pt x="1175" y="161"/>
                </a:lnTo>
                <a:lnTo>
                  <a:pt x="1190" y="162"/>
                </a:lnTo>
                <a:lnTo>
                  <a:pt x="1203" y="165"/>
                </a:lnTo>
                <a:lnTo>
                  <a:pt x="1214" y="167"/>
                </a:lnTo>
                <a:lnTo>
                  <a:pt x="1220" y="170"/>
                </a:lnTo>
                <a:lnTo>
                  <a:pt x="1222" y="172"/>
                </a:lnTo>
                <a:lnTo>
                  <a:pt x="1224" y="173"/>
                </a:lnTo>
                <a:lnTo>
                  <a:pt x="1224" y="176"/>
                </a:lnTo>
                <a:lnTo>
                  <a:pt x="1221" y="178"/>
                </a:lnTo>
                <a:lnTo>
                  <a:pt x="1221" y="178"/>
                </a:lnTo>
                <a:lnTo>
                  <a:pt x="1216" y="180"/>
                </a:lnTo>
                <a:lnTo>
                  <a:pt x="1212" y="183"/>
                </a:lnTo>
                <a:lnTo>
                  <a:pt x="1200" y="186"/>
                </a:lnTo>
                <a:lnTo>
                  <a:pt x="1187" y="189"/>
                </a:lnTo>
                <a:lnTo>
                  <a:pt x="1181" y="192"/>
                </a:lnTo>
                <a:lnTo>
                  <a:pt x="1175" y="196"/>
                </a:lnTo>
                <a:lnTo>
                  <a:pt x="1175" y="196"/>
                </a:lnTo>
                <a:lnTo>
                  <a:pt x="1169" y="201"/>
                </a:lnTo>
                <a:lnTo>
                  <a:pt x="1165" y="204"/>
                </a:lnTo>
                <a:lnTo>
                  <a:pt x="1163" y="208"/>
                </a:lnTo>
                <a:lnTo>
                  <a:pt x="1161" y="211"/>
                </a:lnTo>
                <a:lnTo>
                  <a:pt x="1159" y="219"/>
                </a:lnTo>
                <a:lnTo>
                  <a:pt x="1157" y="223"/>
                </a:lnTo>
                <a:lnTo>
                  <a:pt x="1153" y="227"/>
                </a:lnTo>
                <a:lnTo>
                  <a:pt x="1153" y="227"/>
                </a:lnTo>
                <a:lnTo>
                  <a:pt x="1144" y="239"/>
                </a:lnTo>
                <a:lnTo>
                  <a:pt x="1136" y="247"/>
                </a:lnTo>
                <a:lnTo>
                  <a:pt x="1136" y="247"/>
                </a:lnTo>
                <a:lnTo>
                  <a:pt x="1127" y="260"/>
                </a:lnTo>
                <a:lnTo>
                  <a:pt x="1123" y="266"/>
                </a:lnTo>
                <a:lnTo>
                  <a:pt x="1121" y="275"/>
                </a:lnTo>
                <a:lnTo>
                  <a:pt x="1121" y="275"/>
                </a:lnTo>
                <a:lnTo>
                  <a:pt x="1120" y="281"/>
                </a:lnTo>
                <a:lnTo>
                  <a:pt x="1121" y="284"/>
                </a:lnTo>
                <a:lnTo>
                  <a:pt x="1123" y="289"/>
                </a:lnTo>
                <a:lnTo>
                  <a:pt x="1124" y="300"/>
                </a:lnTo>
                <a:lnTo>
                  <a:pt x="1124" y="300"/>
                </a:lnTo>
                <a:lnTo>
                  <a:pt x="1126" y="306"/>
                </a:lnTo>
                <a:lnTo>
                  <a:pt x="1127" y="313"/>
                </a:lnTo>
                <a:lnTo>
                  <a:pt x="1132" y="330"/>
                </a:lnTo>
                <a:lnTo>
                  <a:pt x="1133" y="341"/>
                </a:lnTo>
                <a:lnTo>
                  <a:pt x="1133" y="351"/>
                </a:lnTo>
                <a:lnTo>
                  <a:pt x="1132" y="364"/>
                </a:lnTo>
                <a:lnTo>
                  <a:pt x="1127" y="380"/>
                </a:lnTo>
                <a:lnTo>
                  <a:pt x="1127" y="380"/>
                </a:lnTo>
                <a:lnTo>
                  <a:pt x="1120" y="396"/>
                </a:lnTo>
                <a:lnTo>
                  <a:pt x="1112" y="409"/>
                </a:lnTo>
                <a:lnTo>
                  <a:pt x="1098" y="433"/>
                </a:lnTo>
                <a:lnTo>
                  <a:pt x="1091" y="443"/>
                </a:lnTo>
                <a:lnTo>
                  <a:pt x="1085" y="455"/>
                </a:lnTo>
                <a:lnTo>
                  <a:pt x="1080" y="468"/>
                </a:lnTo>
                <a:lnTo>
                  <a:pt x="1077" y="484"/>
                </a:lnTo>
                <a:lnTo>
                  <a:pt x="1077" y="484"/>
                </a:lnTo>
                <a:lnTo>
                  <a:pt x="1072" y="521"/>
                </a:lnTo>
                <a:lnTo>
                  <a:pt x="1069" y="562"/>
                </a:lnTo>
                <a:lnTo>
                  <a:pt x="1068" y="595"/>
                </a:lnTo>
                <a:lnTo>
                  <a:pt x="1068" y="606"/>
                </a:lnTo>
                <a:lnTo>
                  <a:pt x="1068" y="610"/>
                </a:lnTo>
                <a:lnTo>
                  <a:pt x="1068" y="610"/>
                </a:lnTo>
                <a:lnTo>
                  <a:pt x="1077" y="621"/>
                </a:lnTo>
                <a:lnTo>
                  <a:pt x="1093" y="649"/>
                </a:lnTo>
                <a:lnTo>
                  <a:pt x="1102" y="666"/>
                </a:lnTo>
                <a:lnTo>
                  <a:pt x="1109" y="682"/>
                </a:lnTo>
                <a:lnTo>
                  <a:pt x="1114" y="698"/>
                </a:lnTo>
                <a:lnTo>
                  <a:pt x="1116" y="705"/>
                </a:lnTo>
                <a:lnTo>
                  <a:pt x="1116" y="711"/>
                </a:lnTo>
                <a:lnTo>
                  <a:pt x="1116" y="711"/>
                </a:lnTo>
                <a:lnTo>
                  <a:pt x="1115" y="723"/>
                </a:lnTo>
                <a:lnTo>
                  <a:pt x="1112" y="737"/>
                </a:lnTo>
                <a:lnTo>
                  <a:pt x="1103" y="770"/>
                </a:lnTo>
                <a:lnTo>
                  <a:pt x="1095" y="802"/>
                </a:lnTo>
                <a:lnTo>
                  <a:pt x="1091" y="819"/>
                </a:lnTo>
                <a:lnTo>
                  <a:pt x="1090" y="833"/>
                </a:lnTo>
                <a:lnTo>
                  <a:pt x="1090" y="833"/>
                </a:lnTo>
                <a:lnTo>
                  <a:pt x="1087" y="847"/>
                </a:lnTo>
                <a:lnTo>
                  <a:pt x="1085" y="861"/>
                </a:lnTo>
                <a:lnTo>
                  <a:pt x="1081" y="875"/>
                </a:lnTo>
                <a:lnTo>
                  <a:pt x="1077" y="888"/>
                </a:lnTo>
                <a:lnTo>
                  <a:pt x="1068" y="914"/>
                </a:lnTo>
                <a:lnTo>
                  <a:pt x="1065" y="926"/>
                </a:lnTo>
                <a:lnTo>
                  <a:pt x="1062" y="938"/>
                </a:lnTo>
                <a:lnTo>
                  <a:pt x="1062" y="938"/>
                </a:lnTo>
                <a:lnTo>
                  <a:pt x="1060" y="960"/>
                </a:lnTo>
                <a:lnTo>
                  <a:pt x="1059" y="978"/>
                </a:lnTo>
                <a:lnTo>
                  <a:pt x="1056" y="991"/>
                </a:lnTo>
                <a:lnTo>
                  <a:pt x="1055" y="996"/>
                </a:lnTo>
                <a:lnTo>
                  <a:pt x="1054" y="1000"/>
                </a:lnTo>
                <a:lnTo>
                  <a:pt x="1054" y="1000"/>
                </a:lnTo>
                <a:lnTo>
                  <a:pt x="1052" y="1008"/>
                </a:lnTo>
                <a:lnTo>
                  <a:pt x="1048" y="1015"/>
                </a:lnTo>
                <a:lnTo>
                  <a:pt x="1046" y="1017"/>
                </a:lnTo>
                <a:lnTo>
                  <a:pt x="1042" y="1021"/>
                </a:lnTo>
                <a:lnTo>
                  <a:pt x="1037" y="1023"/>
                </a:lnTo>
                <a:lnTo>
                  <a:pt x="1031" y="1026"/>
                </a:lnTo>
                <a:lnTo>
                  <a:pt x="1031" y="1026"/>
                </a:lnTo>
                <a:lnTo>
                  <a:pt x="1016" y="1030"/>
                </a:lnTo>
                <a:lnTo>
                  <a:pt x="1000" y="1035"/>
                </a:lnTo>
                <a:lnTo>
                  <a:pt x="993" y="1037"/>
                </a:lnTo>
                <a:lnTo>
                  <a:pt x="987" y="1037"/>
                </a:lnTo>
                <a:lnTo>
                  <a:pt x="983" y="1036"/>
                </a:lnTo>
                <a:lnTo>
                  <a:pt x="982" y="1035"/>
                </a:lnTo>
                <a:lnTo>
                  <a:pt x="982" y="1034"/>
                </a:lnTo>
                <a:lnTo>
                  <a:pt x="982" y="1034"/>
                </a:lnTo>
                <a:lnTo>
                  <a:pt x="980" y="1028"/>
                </a:lnTo>
                <a:lnTo>
                  <a:pt x="980" y="1023"/>
                </a:lnTo>
                <a:lnTo>
                  <a:pt x="980" y="1018"/>
                </a:lnTo>
                <a:lnTo>
                  <a:pt x="983" y="1009"/>
                </a:lnTo>
                <a:lnTo>
                  <a:pt x="983" y="1009"/>
                </a:lnTo>
                <a:lnTo>
                  <a:pt x="995" y="985"/>
                </a:lnTo>
                <a:lnTo>
                  <a:pt x="1015" y="947"/>
                </a:lnTo>
                <a:lnTo>
                  <a:pt x="1024" y="924"/>
                </a:lnTo>
                <a:lnTo>
                  <a:pt x="1034" y="902"/>
                </a:lnTo>
                <a:lnTo>
                  <a:pt x="1041" y="880"/>
                </a:lnTo>
                <a:lnTo>
                  <a:pt x="1046" y="859"/>
                </a:lnTo>
                <a:lnTo>
                  <a:pt x="1046" y="859"/>
                </a:lnTo>
                <a:lnTo>
                  <a:pt x="1049" y="841"/>
                </a:lnTo>
                <a:lnTo>
                  <a:pt x="1050" y="824"/>
                </a:lnTo>
                <a:lnTo>
                  <a:pt x="1053" y="791"/>
                </a:lnTo>
                <a:lnTo>
                  <a:pt x="1054" y="769"/>
                </a:lnTo>
                <a:lnTo>
                  <a:pt x="1054" y="760"/>
                </a:lnTo>
                <a:lnTo>
                  <a:pt x="1037" y="711"/>
                </a:lnTo>
                <a:lnTo>
                  <a:pt x="1037" y="711"/>
                </a:lnTo>
                <a:lnTo>
                  <a:pt x="1016" y="752"/>
                </a:lnTo>
                <a:lnTo>
                  <a:pt x="998" y="788"/>
                </a:lnTo>
                <a:lnTo>
                  <a:pt x="991" y="804"/>
                </a:lnTo>
                <a:lnTo>
                  <a:pt x="983" y="821"/>
                </a:lnTo>
                <a:lnTo>
                  <a:pt x="983" y="821"/>
                </a:lnTo>
                <a:lnTo>
                  <a:pt x="971" y="855"/>
                </a:lnTo>
                <a:lnTo>
                  <a:pt x="958" y="894"/>
                </a:lnTo>
                <a:lnTo>
                  <a:pt x="948" y="929"/>
                </a:lnTo>
                <a:lnTo>
                  <a:pt x="944" y="942"/>
                </a:lnTo>
                <a:lnTo>
                  <a:pt x="943" y="950"/>
                </a:lnTo>
                <a:lnTo>
                  <a:pt x="943" y="950"/>
                </a:lnTo>
                <a:lnTo>
                  <a:pt x="940" y="963"/>
                </a:lnTo>
                <a:lnTo>
                  <a:pt x="938" y="973"/>
                </a:lnTo>
                <a:lnTo>
                  <a:pt x="934" y="982"/>
                </a:lnTo>
                <a:lnTo>
                  <a:pt x="930" y="990"/>
                </a:lnTo>
                <a:lnTo>
                  <a:pt x="930" y="990"/>
                </a:lnTo>
                <a:lnTo>
                  <a:pt x="921" y="1000"/>
                </a:lnTo>
                <a:lnTo>
                  <a:pt x="915" y="1006"/>
                </a:lnTo>
                <a:lnTo>
                  <a:pt x="909" y="1012"/>
                </a:lnTo>
                <a:lnTo>
                  <a:pt x="903" y="1016"/>
                </a:lnTo>
                <a:lnTo>
                  <a:pt x="897" y="1018"/>
                </a:lnTo>
                <a:lnTo>
                  <a:pt x="895" y="1018"/>
                </a:lnTo>
                <a:lnTo>
                  <a:pt x="893" y="1017"/>
                </a:lnTo>
                <a:lnTo>
                  <a:pt x="890" y="1015"/>
                </a:lnTo>
                <a:lnTo>
                  <a:pt x="889" y="1011"/>
                </a:lnTo>
                <a:lnTo>
                  <a:pt x="889" y="1011"/>
                </a:lnTo>
                <a:lnTo>
                  <a:pt x="885" y="1003"/>
                </a:lnTo>
                <a:lnTo>
                  <a:pt x="884" y="997"/>
                </a:lnTo>
                <a:lnTo>
                  <a:pt x="883" y="987"/>
                </a:lnTo>
                <a:lnTo>
                  <a:pt x="884" y="981"/>
                </a:lnTo>
                <a:lnTo>
                  <a:pt x="884" y="980"/>
                </a:lnTo>
                <a:lnTo>
                  <a:pt x="884" y="980"/>
                </a:lnTo>
                <a:lnTo>
                  <a:pt x="883" y="981"/>
                </a:lnTo>
                <a:lnTo>
                  <a:pt x="879" y="984"/>
                </a:lnTo>
                <a:lnTo>
                  <a:pt x="877" y="982"/>
                </a:lnTo>
                <a:lnTo>
                  <a:pt x="876" y="981"/>
                </a:lnTo>
                <a:lnTo>
                  <a:pt x="876" y="977"/>
                </a:lnTo>
                <a:lnTo>
                  <a:pt x="876" y="969"/>
                </a:lnTo>
                <a:lnTo>
                  <a:pt x="876" y="969"/>
                </a:lnTo>
                <a:lnTo>
                  <a:pt x="879" y="960"/>
                </a:lnTo>
                <a:lnTo>
                  <a:pt x="884" y="947"/>
                </a:lnTo>
                <a:lnTo>
                  <a:pt x="901" y="918"/>
                </a:lnTo>
                <a:lnTo>
                  <a:pt x="919" y="886"/>
                </a:lnTo>
                <a:lnTo>
                  <a:pt x="927" y="870"/>
                </a:lnTo>
                <a:lnTo>
                  <a:pt x="934" y="856"/>
                </a:lnTo>
                <a:lnTo>
                  <a:pt x="934" y="856"/>
                </a:lnTo>
                <a:lnTo>
                  <a:pt x="949" y="825"/>
                </a:lnTo>
                <a:lnTo>
                  <a:pt x="963" y="791"/>
                </a:lnTo>
                <a:lnTo>
                  <a:pt x="970" y="774"/>
                </a:lnTo>
                <a:lnTo>
                  <a:pt x="974" y="758"/>
                </a:lnTo>
                <a:lnTo>
                  <a:pt x="976" y="742"/>
                </a:lnTo>
                <a:lnTo>
                  <a:pt x="976" y="735"/>
                </a:lnTo>
                <a:lnTo>
                  <a:pt x="975" y="728"/>
                </a:lnTo>
                <a:lnTo>
                  <a:pt x="975" y="728"/>
                </a:lnTo>
                <a:lnTo>
                  <a:pt x="971" y="704"/>
                </a:lnTo>
                <a:lnTo>
                  <a:pt x="969" y="694"/>
                </a:lnTo>
                <a:lnTo>
                  <a:pt x="967" y="686"/>
                </a:lnTo>
                <a:lnTo>
                  <a:pt x="963" y="678"/>
                </a:lnTo>
                <a:lnTo>
                  <a:pt x="958" y="670"/>
                </a:lnTo>
                <a:lnTo>
                  <a:pt x="951" y="665"/>
                </a:lnTo>
                <a:lnTo>
                  <a:pt x="943" y="657"/>
                </a:lnTo>
                <a:lnTo>
                  <a:pt x="943" y="657"/>
                </a:lnTo>
                <a:lnTo>
                  <a:pt x="931" y="649"/>
                </a:lnTo>
                <a:lnTo>
                  <a:pt x="918" y="639"/>
                </a:lnTo>
                <a:lnTo>
                  <a:pt x="893" y="617"/>
                </a:lnTo>
                <a:lnTo>
                  <a:pt x="864" y="590"/>
                </a:lnTo>
                <a:lnTo>
                  <a:pt x="864" y="590"/>
                </a:lnTo>
                <a:lnTo>
                  <a:pt x="776" y="594"/>
                </a:lnTo>
                <a:lnTo>
                  <a:pt x="703" y="595"/>
                </a:lnTo>
                <a:lnTo>
                  <a:pt x="646" y="595"/>
                </a:lnTo>
                <a:lnTo>
                  <a:pt x="646" y="595"/>
                </a:lnTo>
                <a:lnTo>
                  <a:pt x="608" y="595"/>
                </a:lnTo>
                <a:lnTo>
                  <a:pt x="576" y="596"/>
                </a:lnTo>
                <a:lnTo>
                  <a:pt x="545" y="599"/>
                </a:lnTo>
                <a:lnTo>
                  <a:pt x="545" y="599"/>
                </a:lnTo>
                <a:lnTo>
                  <a:pt x="544" y="643"/>
                </a:lnTo>
                <a:lnTo>
                  <a:pt x="543" y="678"/>
                </a:lnTo>
                <a:lnTo>
                  <a:pt x="544" y="705"/>
                </a:lnTo>
                <a:lnTo>
                  <a:pt x="544" y="705"/>
                </a:lnTo>
                <a:lnTo>
                  <a:pt x="545" y="761"/>
                </a:lnTo>
                <a:lnTo>
                  <a:pt x="545" y="821"/>
                </a:lnTo>
                <a:lnTo>
                  <a:pt x="545" y="821"/>
                </a:lnTo>
                <a:lnTo>
                  <a:pt x="546" y="841"/>
                </a:lnTo>
                <a:lnTo>
                  <a:pt x="547" y="862"/>
                </a:lnTo>
                <a:lnTo>
                  <a:pt x="550" y="880"/>
                </a:lnTo>
                <a:lnTo>
                  <a:pt x="553" y="893"/>
                </a:lnTo>
                <a:lnTo>
                  <a:pt x="553" y="893"/>
                </a:lnTo>
                <a:lnTo>
                  <a:pt x="557" y="901"/>
                </a:lnTo>
                <a:lnTo>
                  <a:pt x="560" y="908"/>
                </a:lnTo>
                <a:lnTo>
                  <a:pt x="564" y="916"/>
                </a:lnTo>
                <a:lnTo>
                  <a:pt x="566" y="926"/>
                </a:lnTo>
                <a:lnTo>
                  <a:pt x="566" y="926"/>
                </a:lnTo>
                <a:lnTo>
                  <a:pt x="569" y="948"/>
                </a:lnTo>
                <a:lnTo>
                  <a:pt x="569" y="956"/>
                </a:lnTo>
                <a:lnTo>
                  <a:pt x="568" y="963"/>
                </a:lnTo>
                <a:lnTo>
                  <a:pt x="568" y="963"/>
                </a:lnTo>
                <a:lnTo>
                  <a:pt x="564" y="975"/>
                </a:lnTo>
                <a:lnTo>
                  <a:pt x="557" y="992"/>
                </a:lnTo>
                <a:lnTo>
                  <a:pt x="552" y="999"/>
                </a:lnTo>
                <a:lnTo>
                  <a:pt x="547" y="1005"/>
                </a:lnTo>
                <a:lnTo>
                  <a:pt x="543" y="1009"/>
                </a:lnTo>
                <a:lnTo>
                  <a:pt x="539" y="1009"/>
                </a:lnTo>
                <a:lnTo>
                  <a:pt x="537" y="1009"/>
                </a:lnTo>
                <a:lnTo>
                  <a:pt x="537" y="1009"/>
                </a:lnTo>
                <a:lnTo>
                  <a:pt x="533" y="1006"/>
                </a:lnTo>
                <a:lnTo>
                  <a:pt x="528" y="1003"/>
                </a:lnTo>
                <a:lnTo>
                  <a:pt x="526" y="999"/>
                </a:lnTo>
                <a:lnTo>
                  <a:pt x="523" y="994"/>
                </a:lnTo>
                <a:lnTo>
                  <a:pt x="521" y="986"/>
                </a:lnTo>
                <a:lnTo>
                  <a:pt x="520" y="978"/>
                </a:lnTo>
                <a:lnTo>
                  <a:pt x="520" y="978"/>
                </a:lnTo>
                <a:lnTo>
                  <a:pt x="520" y="960"/>
                </a:lnTo>
                <a:lnTo>
                  <a:pt x="520" y="936"/>
                </a:lnTo>
                <a:lnTo>
                  <a:pt x="520" y="936"/>
                </a:lnTo>
                <a:lnTo>
                  <a:pt x="520" y="924"/>
                </a:lnTo>
                <a:lnTo>
                  <a:pt x="517" y="912"/>
                </a:lnTo>
                <a:lnTo>
                  <a:pt x="514" y="900"/>
                </a:lnTo>
                <a:lnTo>
                  <a:pt x="513" y="884"/>
                </a:lnTo>
                <a:lnTo>
                  <a:pt x="513" y="884"/>
                </a:lnTo>
                <a:lnTo>
                  <a:pt x="509" y="843"/>
                </a:lnTo>
                <a:lnTo>
                  <a:pt x="508" y="818"/>
                </a:lnTo>
                <a:lnTo>
                  <a:pt x="508" y="791"/>
                </a:lnTo>
                <a:lnTo>
                  <a:pt x="508" y="791"/>
                </a:lnTo>
                <a:lnTo>
                  <a:pt x="508" y="777"/>
                </a:lnTo>
                <a:lnTo>
                  <a:pt x="505" y="760"/>
                </a:lnTo>
                <a:lnTo>
                  <a:pt x="499" y="728"/>
                </a:lnTo>
                <a:lnTo>
                  <a:pt x="494" y="702"/>
                </a:lnTo>
                <a:lnTo>
                  <a:pt x="491" y="691"/>
                </a:lnTo>
                <a:lnTo>
                  <a:pt x="491" y="691"/>
                </a:lnTo>
                <a:lnTo>
                  <a:pt x="488" y="698"/>
                </a:lnTo>
                <a:lnTo>
                  <a:pt x="480" y="717"/>
                </a:lnTo>
                <a:lnTo>
                  <a:pt x="472" y="743"/>
                </a:lnTo>
                <a:lnTo>
                  <a:pt x="468" y="757"/>
                </a:lnTo>
                <a:lnTo>
                  <a:pt x="466" y="769"/>
                </a:lnTo>
                <a:lnTo>
                  <a:pt x="466" y="769"/>
                </a:lnTo>
                <a:lnTo>
                  <a:pt x="459" y="825"/>
                </a:lnTo>
                <a:lnTo>
                  <a:pt x="452" y="868"/>
                </a:lnTo>
                <a:lnTo>
                  <a:pt x="452" y="868"/>
                </a:lnTo>
                <a:lnTo>
                  <a:pt x="448" y="889"/>
                </a:lnTo>
                <a:lnTo>
                  <a:pt x="443" y="910"/>
                </a:lnTo>
                <a:lnTo>
                  <a:pt x="443" y="910"/>
                </a:lnTo>
                <a:lnTo>
                  <a:pt x="442" y="920"/>
                </a:lnTo>
                <a:lnTo>
                  <a:pt x="441" y="930"/>
                </a:lnTo>
                <a:lnTo>
                  <a:pt x="439" y="939"/>
                </a:lnTo>
                <a:lnTo>
                  <a:pt x="436" y="944"/>
                </a:lnTo>
                <a:lnTo>
                  <a:pt x="434" y="949"/>
                </a:lnTo>
                <a:lnTo>
                  <a:pt x="434" y="949"/>
                </a:lnTo>
                <a:lnTo>
                  <a:pt x="428" y="957"/>
                </a:lnTo>
                <a:lnTo>
                  <a:pt x="424" y="963"/>
                </a:lnTo>
                <a:lnTo>
                  <a:pt x="422" y="966"/>
                </a:lnTo>
                <a:lnTo>
                  <a:pt x="418" y="967"/>
                </a:lnTo>
                <a:lnTo>
                  <a:pt x="415" y="968"/>
                </a:lnTo>
                <a:lnTo>
                  <a:pt x="409" y="967"/>
                </a:lnTo>
                <a:lnTo>
                  <a:pt x="409" y="967"/>
                </a:lnTo>
                <a:lnTo>
                  <a:pt x="381" y="965"/>
                </a:lnTo>
                <a:lnTo>
                  <a:pt x="376" y="963"/>
                </a:lnTo>
                <a:lnTo>
                  <a:pt x="373" y="962"/>
                </a:lnTo>
                <a:lnTo>
                  <a:pt x="370" y="960"/>
                </a:lnTo>
                <a:lnTo>
                  <a:pt x="372" y="957"/>
                </a:lnTo>
                <a:lnTo>
                  <a:pt x="372" y="957"/>
                </a:lnTo>
                <a:lnTo>
                  <a:pt x="378" y="949"/>
                </a:lnTo>
                <a:lnTo>
                  <a:pt x="387" y="937"/>
                </a:lnTo>
                <a:lnTo>
                  <a:pt x="399" y="923"/>
                </a:lnTo>
                <a:lnTo>
                  <a:pt x="404" y="916"/>
                </a:lnTo>
                <a:lnTo>
                  <a:pt x="409" y="907"/>
                </a:lnTo>
                <a:lnTo>
                  <a:pt x="409" y="907"/>
                </a:lnTo>
                <a:lnTo>
                  <a:pt x="412" y="898"/>
                </a:lnTo>
                <a:lnTo>
                  <a:pt x="416" y="886"/>
                </a:lnTo>
                <a:lnTo>
                  <a:pt x="422" y="856"/>
                </a:lnTo>
                <a:lnTo>
                  <a:pt x="429" y="804"/>
                </a:lnTo>
                <a:lnTo>
                  <a:pt x="429" y="804"/>
                </a:lnTo>
                <a:lnTo>
                  <a:pt x="435" y="773"/>
                </a:lnTo>
                <a:lnTo>
                  <a:pt x="442" y="731"/>
                </a:lnTo>
                <a:lnTo>
                  <a:pt x="442" y="731"/>
                </a:lnTo>
                <a:lnTo>
                  <a:pt x="447" y="705"/>
                </a:lnTo>
                <a:lnTo>
                  <a:pt x="452" y="682"/>
                </a:lnTo>
                <a:lnTo>
                  <a:pt x="460" y="641"/>
                </a:lnTo>
                <a:lnTo>
                  <a:pt x="460" y="641"/>
                </a:lnTo>
                <a:lnTo>
                  <a:pt x="464" y="620"/>
                </a:lnTo>
                <a:lnTo>
                  <a:pt x="465" y="606"/>
                </a:lnTo>
                <a:lnTo>
                  <a:pt x="465" y="600"/>
                </a:lnTo>
                <a:lnTo>
                  <a:pt x="464" y="594"/>
                </a:lnTo>
                <a:lnTo>
                  <a:pt x="461" y="590"/>
                </a:lnTo>
                <a:lnTo>
                  <a:pt x="459" y="587"/>
                </a:lnTo>
                <a:lnTo>
                  <a:pt x="459" y="587"/>
                </a:lnTo>
                <a:lnTo>
                  <a:pt x="445" y="578"/>
                </a:lnTo>
                <a:lnTo>
                  <a:pt x="422" y="565"/>
                </a:lnTo>
                <a:lnTo>
                  <a:pt x="399" y="551"/>
                </a:lnTo>
                <a:lnTo>
                  <a:pt x="391" y="545"/>
                </a:lnTo>
                <a:lnTo>
                  <a:pt x="384" y="539"/>
                </a:lnTo>
                <a:lnTo>
                  <a:pt x="384" y="539"/>
                </a:lnTo>
                <a:lnTo>
                  <a:pt x="372" y="529"/>
                </a:lnTo>
                <a:lnTo>
                  <a:pt x="357" y="519"/>
                </a:lnTo>
                <a:lnTo>
                  <a:pt x="342" y="510"/>
                </a:lnTo>
                <a:lnTo>
                  <a:pt x="336" y="508"/>
                </a:lnTo>
                <a:lnTo>
                  <a:pt x="330" y="507"/>
                </a:lnTo>
                <a:lnTo>
                  <a:pt x="330" y="507"/>
                </a:lnTo>
                <a:lnTo>
                  <a:pt x="327" y="507"/>
                </a:lnTo>
                <a:lnTo>
                  <a:pt x="327" y="508"/>
                </a:lnTo>
                <a:lnTo>
                  <a:pt x="327" y="509"/>
                </a:lnTo>
                <a:lnTo>
                  <a:pt x="326" y="510"/>
                </a:lnTo>
                <a:lnTo>
                  <a:pt x="323" y="510"/>
                </a:lnTo>
                <a:lnTo>
                  <a:pt x="314" y="509"/>
                </a:lnTo>
                <a:lnTo>
                  <a:pt x="274" y="496"/>
                </a:lnTo>
                <a:lnTo>
                  <a:pt x="274" y="496"/>
                </a:lnTo>
                <a:lnTo>
                  <a:pt x="227" y="479"/>
                </a:lnTo>
                <a:lnTo>
                  <a:pt x="201" y="470"/>
                </a:lnTo>
                <a:lnTo>
                  <a:pt x="190" y="464"/>
                </a:lnTo>
                <a:lnTo>
                  <a:pt x="188" y="463"/>
                </a:lnTo>
                <a:lnTo>
                  <a:pt x="188" y="46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5">
            <a:extLst>
              <a:ext uri="{FF2B5EF4-FFF2-40B4-BE49-F238E27FC236}">
                <a16:creationId xmlns:a16="http://schemas.microsoft.com/office/drawing/2014/main" id="{6C10A1CD-57B0-4B49-9FD7-8A7B54F2EDF8}"/>
              </a:ext>
            </a:extLst>
          </p:cNvPr>
          <p:cNvSpPr>
            <a:spLocks noEditPoints="1"/>
          </p:cNvSpPr>
          <p:nvPr/>
        </p:nvSpPr>
        <p:spPr bwMode="auto">
          <a:xfrm>
            <a:off x="2764668" y="4714218"/>
            <a:ext cx="877598" cy="1605837"/>
          </a:xfrm>
          <a:custGeom>
            <a:avLst/>
            <a:gdLst>
              <a:gd name="T0" fmla="*/ 157 w 899"/>
              <a:gd name="T1" fmla="*/ 1580 h 1645"/>
              <a:gd name="T2" fmla="*/ 211 w 899"/>
              <a:gd name="T3" fmla="*/ 1578 h 1645"/>
              <a:gd name="T4" fmla="*/ 252 w 899"/>
              <a:gd name="T5" fmla="*/ 1526 h 1645"/>
              <a:gd name="T6" fmla="*/ 256 w 899"/>
              <a:gd name="T7" fmla="*/ 1416 h 1645"/>
              <a:gd name="T8" fmla="*/ 334 w 899"/>
              <a:gd name="T9" fmla="*/ 1108 h 1645"/>
              <a:gd name="T10" fmla="*/ 319 w 899"/>
              <a:gd name="T11" fmla="*/ 1388 h 1645"/>
              <a:gd name="T12" fmla="*/ 273 w 899"/>
              <a:gd name="T13" fmla="*/ 1615 h 1645"/>
              <a:gd name="T14" fmla="*/ 274 w 899"/>
              <a:gd name="T15" fmla="*/ 1637 h 1645"/>
              <a:gd name="T16" fmla="*/ 328 w 899"/>
              <a:gd name="T17" fmla="*/ 1620 h 1645"/>
              <a:gd name="T18" fmla="*/ 359 w 899"/>
              <a:gd name="T19" fmla="*/ 1530 h 1645"/>
              <a:gd name="T20" fmla="*/ 379 w 899"/>
              <a:gd name="T21" fmla="*/ 1281 h 1645"/>
              <a:gd name="T22" fmla="*/ 524 w 899"/>
              <a:gd name="T23" fmla="*/ 1067 h 1645"/>
              <a:gd name="T24" fmla="*/ 653 w 899"/>
              <a:gd name="T25" fmla="*/ 1013 h 1645"/>
              <a:gd name="T26" fmla="*/ 766 w 899"/>
              <a:gd name="T27" fmla="*/ 1152 h 1645"/>
              <a:gd name="T28" fmla="*/ 732 w 899"/>
              <a:gd name="T29" fmla="*/ 1357 h 1645"/>
              <a:gd name="T30" fmla="*/ 684 w 899"/>
              <a:gd name="T31" fmla="*/ 1423 h 1645"/>
              <a:gd name="T32" fmla="*/ 721 w 899"/>
              <a:gd name="T33" fmla="*/ 1425 h 1645"/>
              <a:gd name="T34" fmla="*/ 775 w 899"/>
              <a:gd name="T35" fmla="*/ 1389 h 1645"/>
              <a:gd name="T36" fmla="*/ 812 w 899"/>
              <a:gd name="T37" fmla="*/ 1181 h 1645"/>
              <a:gd name="T38" fmla="*/ 849 w 899"/>
              <a:gd name="T39" fmla="*/ 1297 h 1645"/>
              <a:gd name="T40" fmla="*/ 856 w 899"/>
              <a:gd name="T41" fmla="*/ 1457 h 1645"/>
              <a:gd name="T42" fmla="*/ 877 w 899"/>
              <a:gd name="T43" fmla="*/ 1457 h 1645"/>
              <a:gd name="T44" fmla="*/ 895 w 899"/>
              <a:gd name="T45" fmla="*/ 1402 h 1645"/>
              <a:gd name="T46" fmla="*/ 871 w 899"/>
              <a:gd name="T47" fmla="*/ 1274 h 1645"/>
              <a:gd name="T48" fmla="*/ 861 w 899"/>
              <a:gd name="T49" fmla="*/ 1073 h 1645"/>
              <a:gd name="T50" fmla="*/ 874 w 899"/>
              <a:gd name="T51" fmla="*/ 831 h 1645"/>
              <a:gd name="T52" fmla="*/ 885 w 899"/>
              <a:gd name="T53" fmla="*/ 679 h 1645"/>
              <a:gd name="T54" fmla="*/ 740 w 899"/>
              <a:gd name="T55" fmla="*/ 587 h 1645"/>
              <a:gd name="T56" fmla="*/ 614 w 899"/>
              <a:gd name="T57" fmla="*/ 587 h 1645"/>
              <a:gd name="T58" fmla="*/ 638 w 899"/>
              <a:gd name="T59" fmla="*/ 557 h 1645"/>
              <a:gd name="T60" fmla="*/ 463 w 899"/>
              <a:gd name="T61" fmla="*/ 422 h 1645"/>
              <a:gd name="T62" fmla="*/ 419 w 899"/>
              <a:gd name="T63" fmla="*/ 351 h 1645"/>
              <a:gd name="T64" fmla="*/ 371 w 899"/>
              <a:gd name="T65" fmla="*/ 306 h 1645"/>
              <a:gd name="T66" fmla="*/ 395 w 899"/>
              <a:gd name="T67" fmla="*/ 170 h 1645"/>
              <a:gd name="T68" fmla="*/ 379 w 899"/>
              <a:gd name="T69" fmla="*/ 219 h 1645"/>
              <a:gd name="T70" fmla="*/ 337 w 899"/>
              <a:gd name="T71" fmla="*/ 242 h 1645"/>
              <a:gd name="T72" fmla="*/ 324 w 899"/>
              <a:gd name="T73" fmla="*/ 146 h 1645"/>
              <a:gd name="T74" fmla="*/ 307 w 899"/>
              <a:gd name="T75" fmla="*/ 244 h 1645"/>
              <a:gd name="T76" fmla="*/ 254 w 899"/>
              <a:gd name="T77" fmla="*/ 253 h 1645"/>
              <a:gd name="T78" fmla="*/ 174 w 899"/>
              <a:gd name="T79" fmla="*/ 148 h 1645"/>
              <a:gd name="T80" fmla="*/ 152 w 899"/>
              <a:gd name="T81" fmla="*/ 173 h 1645"/>
              <a:gd name="T82" fmla="*/ 105 w 899"/>
              <a:gd name="T83" fmla="*/ 69 h 1645"/>
              <a:gd name="T84" fmla="*/ 97 w 899"/>
              <a:gd name="T85" fmla="*/ 0 h 1645"/>
              <a:gd name="T86" fmla="*/ 77 w 899"/>
              <a:gd name="T87" fmla="*/ 46 h 1645"/>
              <a:gd name="T88" fmla="*/ 29 w 899"/>
              <a:gd name="T89" fmla="*/ 32 h 1645"/>
              <a:gd name="T90" fmla="*/ 0 w 899"/>
              <a:gd name="T91" fmla="*/ 43 h 1645"/>
              <a:gd name="T92" fmla="*/ 86 w 899"/>
              <a:gd name="T93" fmla="*/ 146 h 1645"/>
              <a:gd name="T94" fmla="*/ 189 w 899"/>
              <a:gd name="T95" fmla="*/ 283 h 1645"/>
              <a:gd name="T96" fmla="*/ 236 w 899"/>
              <a:gd name="T97" fmla="*/ 369 h 1645"/>
              <a:gd name="T98" fmla="*/ 176 w 899"/>
              <a:gd name="T99" fmla="*/ 602 h 1645"/>
              <a:gd name="T100" fmla="*/ 103 w 899"/>
              <a:gd name="T101" fmla="*/ 851 h 1645"/>
              <a:gd name="T102" fmla="*/ 182 w 899"/>
              <a:gd name="T103" fmla="*/ 1045 h 1645"/>
              <a:gd name="T104" fmla="*/ 221 w 899"/>
              <a:gd name="T105" fmla="*/ 1263 h 1645"/>
              <a:gd name="T106" fmla="*/ 208 w 899"/>
              <a:gd name="T107" fmla="*/ 1486 h 1645"/>
              <a:gd name="T108" fmla="*/ 140 w 899"/>
              <a:gd name="T109" fmla="*/ 1569 h 1645"/>
              <a:gd name="T110" fmla="*/ 501 w 899"/>
              <a:gd name="T111" fmla="*/ 637 h 1645"/>
              <a:gd name="T112" fmla="*/ 365 w 899"/>
              <a:gd name="T113" fmla="*/ 650 h 1645"/>
              <a:gd name="T114" fmla="*/ 364 w 899"/>
              <a:gd name="T115" fmla="*/ 615 h 1645"/>
              <a:gd name="T116" fmla="*/ 469 w 899"/>
              <a:gd name="T117" fmla="*/ 614 h 16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99" h="1645">
                <a:moveTo>
                  <a:pt x="141" y="1575"/>
                </a:moveTo>
                <a:lnTo>
                  <a:pt x="141" y="1575"/>
                </a:lnTo>
                <a:lnTo>
                  <a:pt x="147" y="1578"/>
                </a:lnTo>
                <a:lnTo>
                  <a:pt x="152" y="1579"/>
                </a:lnTo>
                <a:lnTo>
                  <a:pt x="157" y="1579"/>
                </a:lnTo>
                <a:lnTo>
                  <a:pt x="159" y="1578"/>
                </a:lnTo>
                <a:lnTo>
                  <a:pt x="160" y="1578"/>
                </a:lnTo>
                <a:lnTo>
                  <a:pt x="160" y="1578"/>
                </a:lnTo>
                <a:lnTo>
                  <a:pt x="159" y="1578"/>
                </a:lnTo>
                <a:lnTo>
                  <a:pt x="159" y="1578"/>
                </a:lnTo>
                <a:lnTo>
                  <a:pt x="157" y="1580"/>
                </a:lnTo>
                <a:lnTo>
                  <a:pt x="152" y="1584"/>
                </a:lnTo>
                <a:lnTo>
                  <a:pt x="152" y="1586"/>
                </a:lnTo>
                <a:lnTo>
                  <a:pt x="153" y="1588"/>
                </a:lnTo>
                <a:lnTo>
                  <a:pt x="156" y="1590"/>
                </a:lnTo>
                <a:lnTo>
                  <a:pt x="162" y="1591"/>
                </a:lnTo>
                <a:lnTo>
                  <a:pt x="162" y="1591"/>
                </a:lnTo>
                <a:lnTo>
                  <a:pt x="170" y="1591"/>
                </a:lnTo>
                <a:lnTo>
                  <a:pt x="180" y="1588"/>
                </a:lnTo>
                <a:lnTo>
                  <a:pt x="190" y="1586"/>
                </a:lnTo>
                <a:lnTo>
                  <a:pt x="201" y="1582"/>
                </a:lnTo>
                <a:lnTo>
                  <a:pt x="211" y="1578"/>
                </a:lnTo>
                <a:lnTo>
                  <a:pt x="219" y="1573"/>
                </a:lnTo>
                <a:lnTo>
                  <a:pt x="226" y="1568"/>
                </a:lnTo>
                <a:lnTo>
                  <a:pt x="230" y="1562"/>
                </a:lnTo>
                <a:lnTo>
                  <a:pt x="230" y="1562"/>
                </a:lnTo>
                <a:lnTo>
                  <a:pt x="236" y="1550"/>
                </a:lnTo>
                <a:lnTo>
                  <a:pt x="240" y="1536"/>
                </a:lnTo>
                <a:lnTo>
                  <a:pt x="244" y="1524"/>
                </a:lnTo>
                <a:lnTo>
                  <a:pt x="245" y="1520"/>
                </a:lnTo>
                <a:lnTo>
                  <a:pt x="246" y="1520"/>
                </a:lnTo>
                <a:lnTo>
                  <a:pt x="246" y="1520"/>
                </a:lnTo>
                <a:lnTo>
                  <a:pt x="252" y="1526"/>
                </a:lnTo>
                <a:lnTo>
                  <a:pt x="255" y="1527"/>
                </a:lnTo>
                <a:lnTo>
                  <a:pt x="257" y="1527"/>
                </a:lnTo>
                <a:lnTo>
                  <a:pt x="257" y="1526"/>
                </a:lnTo>
                <a:lnTo>
                  <a:pt x="257" y="1526"/>
                </a:lnTo>
                <a:lnTo>
                  <a:pt x="258" y="1523"/>
                </a:lnTo>
                <a:lnTo>
                  <a:pt x="258" y="1516"/>
                </a:lnTo>
                <a:lnTo>
                  <a:pt x="257" y="1496"/>
                </a:lnTo>
                <a:lnTo>
                  <a:pt x="255" y="1474"/>
                </a:lnTo>
                <a:lnTo>
                  <a:pt x="254" y="1450"/>
                </a:lnTo>
                <a:lnTo>
                  <a:pt x="254" y="1450"/>
                </a:lnTo>
                <a:lnTo>
                  <a:pt x="256" y="1416"/>
                </a:lnTo>
                <a:lnTo>
                  <a:pt x="260" y="1368"/>
                </a:lnTo>
                <a:lnTo>
                  <a:pt x="264" y="1322"/>
                </a:lnTo>
                <a:lnTo>
                  <a:pt x="269" y="1291"/>
                </a:lnTo>
                <a:lnTo>
                  <a:pt x="269" y="1291"/>
                </a:lnTo>
                <a:lnTo>
                  <a:pt x="281" y="1226"/>
                </a:lnTo>
                <a:lnTo>
                  <a:pt x="287" y="1192"/>
                </a:lnTo>
                <a:lnTo>
                  <a:pt x="289" y="1176"/>
                </a:lnTo>
                <a:lnTo>
                  <a:pt x="289" y="1176"/>
                </a:lnTo>
                <a:lnTo>
                  <a:pt x="293" y="1141"/>
                </a:lnTo>
                <a:lnTo>
                  <a:pt x="297" y="1108"/>
                </a:lnTo>
                <a:lnTo>
                  <a:pt x="334" y="1108"/>
                </a:lnTo>
                <a:lnTo>
                  <a:pt x="334" y="1108"/>
                </a:lnTo>
                <a:lnTo>
                  <a:pt x="334" y="1141"/>
                </a:lnTo>
                <a:lnTo>
                  <a:pt x="332" y="1175"/>
                </a:lnTo>
                <a:lnTo>
                  <a:pt x="330" y="1207"/>
                </a:lnTo>
                <a:lnTo>
                  <a:pt x="330" y="1207"/>
                </a:lnTo>
                <a:lnTo>
                  <a:pt x="322" y="1266"/>
                </a:lnTo>
                <a:lnTo>
                  <a:pt x="319" y="1290"/>
                </a:lnTo>
                <a:lnTo>
                  <a:pt x="318" y="1305"/>
                </a:lnTo>
                <a:lnTo>
                  <a:pt x="318" y="1305"/>
                </a:lnTo>
                <a:lnTo>
                  <a:pt x="319" y="1335"/>
                </a:lnTo>
                <a:lnTo>
                  <a:pt x="319" y="1388"/>
                </a:lnTo>
                <a:lnTo>
                  <a:pt x="318" y="1447"/>
                </a:lnTo>
                <a:lnTo>
                  <a:pt x="316" y="1474"/>
                </a:lnTo>
                <a:lnTo>
                  <a:pt x="313" y="1496"/>
                </a:lnTo>
                <a:lnTo>
                  <a:pt x="313" y="1496"/>
                </a:lnTo>
                <a:lnTo>
                  <a:pt x="309" y="1516"/>
                </a:lnTo>
                <a:lnTo>
                  <a:pt x="304" y="1535"/>
                </a:lnTo>
                <a:lnTo>
                  <a:pt x="297" y="1554"/>
                </a:lnTo>
                <a:lnTo>
                  <a:pt x="291" y="1570"/>
                </a:lnTo>
                <a:lnTo>
                  <a:pt x="279" y="1598"/>
                </a:lnTo>
                <a:lnTo>
                  <a:pt x="273" y="1615"/>
                </a:lnTo>
                <a:lnTo>
                  <a:pt x="273" y="1615"/>
                </a:lnTo>
                <a:lnTo>
                  <a:pt x="269" y="1631"/>
                </a:lnTo>
                <a:lnTo>
                  <a:pt x="269" y="1631"/>
                </a:lnTo>
                <a:lnTo>
                  <a:pt x="267" y="1635"/>
                </a:lnTo>
                <a:lnTo>
                  <a:pt x="266" y="1636"/>
                </a:lnTo>
                <a:lnTo>
                  <a:pt x="269" y="1636"/>
                </a:lnTo>
                <a:lnTo>
                  <a:pt x="269" y="1636"/>
                </a:lnTo>
                <a:lnTo>
                  <a:pt x="272" y="1636"/>
                </a:lnTo>
                <a:lnTo>
                  <a:pt x="275" y="1635"/>
                </a:lnTo>
                <a:lnTo>
                  <a:pt x="278" y="1634"/>
                </a:lnTo>
                <a:lnTo>
                  <a:pt x="278" y="1634"/>
                </a:lnTo>
                <a:lnTo>
                  <a:pt x="274" y="1637"/>
                </a:lnTo>
                <a:lnTo>
                  <a:pt x="273" y="1640"/>
                </a:lnTo>
                <a:lnTo>
                  <a:pt x="273" y="1642"/>
                </a:lnTo>
                <a:lnTo>
                  <a:pt x="274" y="1643"/>
                </a:lnTo>
                <a:lnTo>
                  <a:pt x="276" y="1645"/>
                </a:lnTo>
                <a:lnTo>
                  <a:pt x="282" y="1645"/>
                </a:lnTo>
                <a:lnTo>
                  <a:pt x="291" y="1642"/>
                </a:lnTo>
                <a:lnTo>
                  <a:pt x="291" y="1642"/>
                </a:lnTo>
                <a:lnTo>
                  <a:pt x="303" y="1639"/>
                </a:lnTo>
                <a:lnTo>
                  <a:pt x="312" y="1633"/>
                </a:lnTo>
                <a:lnTo>
                  <a:pt x="321" y="1627"/>
                </a:lnTo>
                <a:lnTo>
                  <a:pt x="328" y="1620"/>
                </a:lnTo>
                <a:lnTo>
                  <a:pt x="334" y="1614"/>
                </a:lnTo>
                <a:lnTo>
                  <a:pt x="338" y="1608"/>
                </a:lnTo>
                <a:lnTo>
                  <a:pt x="341" y="1602"/>
                </a:lnTo>
                <a:lnTo>
                  <a:pt x="343" y="1598"/>
                </a:lnTo>
                <a:lnTo>
                  <a:pt x="343" y="1594"/>
                </a:lnTo>
                <a:lnTo>
                  <a:pt x="343" y="1594"/>
                </a:lnTo>
                <a:lnTo>
                  <a:pt x="348" y="1581"/>
                </a:lnTo>
                <a:lnTo>
                  <a:pt x="348" y="1581"/>
                </a:lnTo>
                <a:lnTo>
                  <a:pt x="353" y="1565"/>
                </a:lnTo>
                <a:lnTo>
                  <a:pt x="358" y="1549"/>
                </a:lnTo>
                <a:lnTo>
                  <a:pt x="359" y="1530"/>
                </a:lnTo>
                <a:lnTo>
                  <a:pt x="359" y="1507"/>
                </a:lnTo>
                <a:lnTo>
                  <a:pt x="359" y="1507"/>
                </a:lnTo>
                <a:lnTo>
                  <a:pt x="358" y="1469"/>
                </a:lnTo>
                <a:lnTo>
                  <a:pt x="356" y="1416"/>
                </a:lnTo>
                <a:lnTo>
                  <a:pt x="356" y="1366"/>
                </a:lnTo>
                <a:lnTo>
                  <a:pt x="358" y="1346"/>
                </a:lnTo>
                <a:lnTo>
                  <a:pt x="359" y="1334"/>
                </a:lnTo>
                <a:lnTo>
                  <a:pt x="359" y="1334"/>
                </a:lnTo>
                <a:lnTo>
                  <a:pt x="366" y="1316"/>
                </a:lnTo>
                <a:lnTo>
                  <a:pt x="372" y="1297"/>
                </a:lnTo>
                <a:lnTo>
                  <a:pt x="379" y="1281"/>
                </a:lnTo>
                <a:lnTo>
                  <a:pt x="383" y="1268"/>
                </a:lnTo>
                <a:lnTo>
                  <a:pt x="383" y="1268"/>
                </a:lnTo>
                <a:lnTo>
                  <a:pt x="404" y="1199"/>
                </a:lnTo>
                <a:lnTo>
                  <a:pt x="417" y="1152"/>
                </a:lnTo>
                <a:lnTo>
                  <a:pt x="426" y="1122"/>
                </a:lnTo>
                <a:lnTo>
                  <a:pt x="426" y="1122"/>
                </a:lnTo>
                <a:lnTo>
                  <a:pt x="435" y="1072"/>
                </a:lnTo>
                <a:lnTo>
                  <a:pt x="435" y="1072"/>
                </a:lnTo>
                <a:lnTo>
                  <a:pt x="456" y="1071"/>
                </a:lnTo>
                <a:lnTo>
                  <a:pt x="524" y="1067"/>
                </a:lnTo>
                <a:lnTo>
                  <a:pt x="524" y="1067"/>
                </a:lnTo>
                <a:lnTo>
                  <a:pt x="546" y="1065"/>
                </a:lnTo>
                <a:lnTo>
                  <a:pt x="565" y="1062"/>
                </a:lnTo>
                <a:lnTo>
                  <a:pt x="582" y="1058"/>
                </a:lnTo>
                <a:lnTo>
                  <a:pt x="595" y="1053"/>
                </a:lnTo>
                <a:lnTo>
                  <a:pt x="607" y="1048"/>
                </a:lnTo>
                <a:lnTo>
                  <a:pt x="618" y="1043"/>
                </a:lnTo>
                <a:lnTo>
                  <a:pt x="632" y="1034"/>
                </a:lnTo>
                <a:lnTo>
                  <a:pt x="632" y="1034"/>
                </a:lnTo>
                <a:lnTo>
                  <a:pt x="638" y="1029"/>
                </a:lnTo>
                <a:lnTo>
                  <a:pt x="643" y="1024"/>
                </a:lnTo>
                <a:lnTo>
                  <a:pt x="653" y="1013"/>
                </a:lnTo>
                <a:lnTo>
                  <a:pt x="662" y="1000"/>
                </a:lnTo>
                <a:lnTo>
                  <a:pt x="662" y="1000"/>
                </a:lnTo>
                <a:lnTo>
                  <a:pt x="735" y="1082"/>
                </a:lnTo>
                <a:lnTo>
                  <a:pt x="735" y="1082"/>
                </a:lnTo>
                <a:lnTo>
                  <a:pt x="742" y="1090"/>
                </a:lnTo>
                <a:lnTo>
                  <a:pt x="747" y="1098"/>
                </a:lnTo>
                <a:lnTo>
                  <a:pt x="752" y="1108"/>
                </a:lnTo>
                <a:lnTo>
                  <a:pt x="757" y="1119"/>
                </a:lnTo>
                <a:lnTo>
                  <a:pt x="760" y="1129"/>
                </a:lnTo>
                <a:lnTo>
                  <a:pt x="764" y="1140"/>
                </a:lnTo>
                <a:lnTo>
                  <a:pt x="766" y="1152"/>
                </a:lnTo>
                <a:lnTo>
                  <a:pt x="767" y="1163"/>
                </a:lnTo>
                <a:lnTo>
                  <a:pt x="767" y="1163"/>
                </a:lnTo>
                <a:lnTo>
                  <a:pt x="767" y="1178"/>
                </a:lnTo>
                <a:lnTo>
                  <a:pt x="765" y="1201"/>
                </a:lnTo>
                <a:lnTo>
                  <a:pt x="760" y="1227"/>
                </a:lnTo>
                <a:lnTo>
                  <a:pt x="755" y="1256"/>
                </a:lnTo>
                <a:lnTo>
                  <a:pt x="745" y="1312"/>
                </a:lnTo>
                <a:lnTo>
                  <a:pt x="739" y="1334"/>
                </a:lnTo>
                <a:lnTo>
                  <a:pt x="734" y="1351"/>
                </a:lnTo>
                <a:lnTo>
                  <a:pt x="734" y="1351"/>
                </a:lnTo>
                <a:lnTo>
                  <a:pt x="732" y="1357"/>
                </a:lnTo>
                <a:lnTo>
                  <a:pt x="728" y="1363"/>
                </a:lnTo>
                <a:lnTo>
                  <a:pt x="718" y="1374"/>
                </a:lnTo>
                <a:lnTo>
                  <a:pt x="709" y="1386"/>
                </a:lnTo>
                <a:lnTo>
                  <a:pt x="698" y="1397"/>
                </a:lnTo>
                <a:lnTo>
                  <a:pt x="680" y="1414"/>
                </a:lnTo>
                <a:lnTo>
                  <a:pt x="675" y="1420"/>
                </a:lnTo>
                <a:lnTo>
                  <a:pt x="674" y="1421"/>
                </a:lnTo>
                <a:lnTo>
                  <a:pt x="675" y="1422"/>
                </a:lnTo>
                <a:lnTo>
                  <a:pt x="675" y="1422"/>
                </a:lnTo>
                <a:lnTo>
                  <a:pt x="679" y="1423"/>
                </a:lnTo>
                <a:lnTo>
                  <a:pt x="684" y="1423"/>
                </a:lnTo>
                <a:lnTo>
                  <a:pt x="690" y="1423"/>
                </a:lnTo>
                <a:lnTo>
                  <a:pt x="690" y="1423"/>
                </a:lnTo>
                <a:lnTo>
                  <a:pt x="689" y="1425"/>
                </a:lnTo>
                <a:lnTo>
                  <a:pt x="689" y="1428"/>
                </a:lnTo>
                <a:lnTo>
                  <a:pt x="690" y="1429"/>
                </a:lnTo>
                <a:lnTo>
                  <a:pt x="691" y="1431"/>
                </a:lnTo>
                <a:lnTo>
                  <a:pt x="693" y="1432"/>
                </a:lnTo>
                <a:lnTo>
                  <a:pt x="697" y="1432"/>
                </a:lnTo>
                <a:lnTo>
                  <a:pt x="697" y="1432"/>
                </a:lnTo>
                <a:lnTo>
                  <a:pt x="708" y="1429"/>
                </a:lnTo>
                <a:lnTo>
                  <a:pt x="721" y="1425"/>
                </a:lnTo>
                <a:lnTo>
                  <a:pt x="733" y="1417"/>
                </a:lnTo>
                <a:lnTo>
                  <a:pt x="741" y="1412"/>
                </a:lnTo>
                <a:lnTo>
                  <a:pt x="741" y="1412"/>
                </a:lnTo>
                <a:lnTo>
                  <a:pt x="750" y="1403"/>
                </a:lnTo>
                <a:lnTo>
                  <a:pt x="757" y="1394"/>
                </a:lnTo>
                <a:lnTo>
                  <a:pt x="765" y="1383"/>
                </a:lnTo>
                <a:lnTo>
                  <a:pt x="765" y="1383"/>
                </a:lnTo>
                <a:lnTo>
                  <a:pt x="770" y="1388"/>
                </a:lnTo>
                <a:lnTo>
                  <a:pt x="773" y="1389"/>
                </a:lnTo>
                <a:lnTo>
                  <a:pt x="775" y="1390"/>
                </a:lnTo>
                <a:lnTo>
                  <a:pt x="775" y="1389"/>
                </a:lnTo>
                <a:lnTo>
                  <a:pt x="775" y="1389"/>
                </a:lnTo>
                <a:lnTo>
                  <a:pt x="777" y="1359"/>
                </a:lnTo>
                <a:lnTo>
                  <a:pt x="782" y="1311"/>
                </a:lnTo>
                <a:lnTo>
                  <a:pt x="782" y="1311"/>
                </a:lnTo>
                <a:lnTo>
                  <a:pt x="785" y="1282"/>
                </a:lnTo>
                <a:lnTo>
                  <a:pt x="793" y="1245"/>
                </a:lnTo>
                <a:lnTo>
                  <a:pt x="800" y="1210"/>
                </a:lnTo>
                <a:lnTo>
                  <a:pt x="804" y="1196"/>
                </a:lnTo>
                <a:lnTo>
                  <a:pt x="808" y="1187"/>
                </a:lnTo>
                <a:lnTo>
                  <a:pt x="808" y="1187"/>
                </a:lnTo>
                <a:lnTo>
                  <a:pt x="812" y="1181"/>
                </a:lnTo>
                <a:lnTo>
                  <a:pt x="814" y="1172"/>
                </a:lnTo>
                <a:lnTo>
                  <a:pt x="818" y="1157"/>
                </a:lnTo>
                <a:lnTo>
                  <a:pt x="821" y="1139"/>
                </a:lnTo>
                <a:lnTo>
                  <a:pt x="821" y="1139"/>
                </a:lnTo>
                <a:lnTo>
                  <a:pt x="824" y="1145"/>
                </a:lnTo>
                <a:lnTo>
                  <a:pt x="828" y="1160"/>
                </a:lnTo>
                <a:lnTo>
                  <a:pt x="836" y="1183"/>
                </a:lnTo>
                <a:lnTo>
                  <a:pt x="839" y="1198"/>
                </a:lnTo>
                <a:lnTo>
                  <a:pt x="842" y="1213"/>
                </a:lnTo>
                <a:lnTo>
                  <a:pt x="842" y="1213"/>
                </a:lnTo>
                <a:lnTo>
                  <a:pt x="849" y="1297"/>
                </a:lnTo>
                <a:lnTo>
                  <a:pt x="852" y="1336"/>
                </a:lnTo>
                <a:lnTo>
                  <a:pt x="852" y="1351"/>
                </a:lnTo>
                <a:lnTo>
                  <a:pt x="852" y="1359"/>
                </a:lnTo>
                <a:lnTo>
                  <a:pt x="852" y="1359"/>
                </a:lnTo>
                <a:lnTo>
                  <a:pt x="850" y="1388"/>
                </a:lnTo>
                <a:lnTo>
                  <a:pt x="849" y="1422"/>
                </a:lnTo>
                <a:lnTo>
                  <a:pt x="849" y="1422"/>
                </a:lnTo>
                <a:lnTo>
                  <a:pt x="849" y="1437"/>
                </a:lnTo>
                <a:lnTo>
                  <a:pt x="852" y="1447"/>
                </a:lnTo>
                <a:lnTo>
                  <a:pt x="855" y="1455"/>
                </a:lnTo>
                <a:lnTo>
                  <a:pt x="856" y="1457"/>
                </a:lnTo>
                <a:lnTo>
                  <a:pt x="856" y="1457"/>
                </a:lnTo>
                <a:lnTo>
                  <a:pt x="868" y="1435"/>
                </a:lnTo>
                <a:lnTo>
                  <a:pt x="868" y="1435"/>
                </a:lnTo>
                <a:lnTo>
                  <a:pt x="869" y="1435"/>
                </a:lnTo>
                <a:lnTo>
                  <a:pt x="869" y="1435"/>
                </a:lnTo>
                <a:lnTo>
                  <a:pt x="868" y="1435"/>
                </a:lnTo>
                <a:lnTo>
                  <a:pt x="868" y="1435"/>
                </a:lnTo>
                <a:lnTo>
                  <a:pt x="869" y="1441"/>
                </a:lnTo>
                <a:lnTo>
                  <a:pt x="871" y="1450"/>
                </a:lnTo>
                <a:lnTo>
                  <a:pt x="875" y="1456"/>
                </a:lnTo>
                <a:lnTo>
                  <a:pt x="877" y="1457"/>
                </a:lnTo>
                <a:lnTo>
                  <a:pt x="880" y="1457"/>
                </a:lnTo>
                <a:lnTo>
                  <a:pt x="880" y="1457"/>
                </a:lnTo>
                <a:lnTo>
                  <a:pt x="882" y="1455"/>
                </a:lnTo>
                <a:lnTo>
                  <a:pt x="885" y="1450"/>
                </a:lnTo>
                <a:lnTo>
                  <a:pt x="888" y="1434"/>
                </a:lnTo>
                <a:lnTo>
                  <a:pt x="891" y="1420"/>
                </a:lnTo>
                <a:lnTo>
                  <a:pt x="891" y="1412"/>
                </a:lnTo>
                <a:lnTo>
                  <a:pt x="891" y="1412"/>
                </a:lnTo>
                <a:lnTo>
                  <a:pt x="892" y="1409"/>
                </a:lnTo>
                <a:lnTo>
                  <a:pt x="894" y="1407"/>
                </a:lnTo>
                <a:lnTo>
                  <a:pt x="895" y="1402"/>
                </a:lnTo>
                <a:lnTo>
                  <a:pt x="896" y="1391"/>
                </a:lnTo>
                <a:lnTo>
                  <a:pt x="896" y="1391"/>
                </a:lnTo>
                <a:lnTo>
                  <a:pt x="896" y="1378"/>
                </a:lnTo>
                <a:lnTo>
                  <a:pt x="895" y="1368"/>
                </a:lnTo>
                <a:lnTo>
                  <a:pt x="892" y="1355"/>
                </a:lnTo>
                <a:lnTo>
                  <a:pt x="883" y="1335"/>
                </a:lnTo>
                <a:lnTo>
                  <a:pt x="883" y="1335"/>
                </a:lnTo>
                <a:lnTo>
                  <a:pt x="881" y="1328"/>
                </a:lnTo>
                <a:lnTo>
                  <a:pt x="879" y="1319"/>
                </a:lnTo>
                <a:lnTo>
                  <a:pt x="874" y="1299"/>
                </a:lnTo>
                <a:lnTo>
                  <a:pt x="871" y="1274"/>
                </a:lnTo>
                <a:lnTo>
                  <a:pt x="870" y="1249"/>
                </a:lnTo>
                <a:lnTo>
                  <a:pt x="869" y="1200"/>
                </a:lnTo>
                <a:lnTo>
                  <a:pt x="869" y="1169"/>
                </a:lnTo>
                <a:lnTo>
                  <a:pt x="869" y="1169"/>
                </a:lnTo>
                <a:lnTo>
                  <a:pt x="868" y="1146"/>
                </a:lnTo>
                <a:lnTo>
                  <a:pt x="867" y="1121"/>
                </a:lnTo>
                <a:lnTo>
                  <a:pt x="865" y="1100"/>
                </a:lnTo>
                <a:lnTo>
                  <a:pt x="865" y="1085"/>
                </a:lnTo>
                <a:lnTo>
                  <a:pt x="865" y="1085"/>
                </a:lnTo>
                <a:lnTo>
                  <a:pt x="864" y="1080"/>
                </a:lnTo>
                <a:lnTo>
                  <a:pt x="861" y="1073"/>
                </a:lnTo>
                <a:lnTo>
                  <a:pt x="850" y="1051"/>
                </a:lnTo>
                <a:lnTo>
                  <a:pt x="844" y="1037"/>
                </a:lnTo>
                <a:lnTo>
                  <a:pt x="840" y="1022"/>
                </a:lnTo>
                <a:lnTo>
                  <a:pt x="838" y="1005"/>
                </a:lnTo>
                <a:lnTo>
                  <a:pt x="838" y="997"/>
                </a:lnTo>
                <a:lnTo>
                  <a:pt x="839" y="987"/>
                </a:lnTo>
                <a:lnTo>
                  <a:pt x="839" y="987"/>
                </a:lnTo>
                <a:lnTo>
                  <a:pt x="846" y="950"/>
                </a:lnTo>
                <a:lnTo>
                  <a:pt x="855" y="909"/>
                </a:lnTo>
                <a:lnTo>
                  <a:pt x="874" y="831"/>
                </a:lnTo>
                <a:lnTo>
                  <a:pt x="874" y="831"/>
                </a:lnTo>
                <a:lnTo>
                  <a:pt x="879" y="814"/>
                </a:lnTo>
                <a:lnTo>
                  <a:pt x="883" y="799"/>
                </a:lnTo>
                <a:lnTo>
                  <a:pt x="893" y="776"/>
                </a:lnTo>
                <a:lnTo>
                  <a:pt x="895" y="765"/>
                </a:lnTo>
                <a:lnTo>
                  <a:pt x="898" y="754"/>
                </a:lnTo>
                <a:lnTo>
                  <a:pt x="899" y="741"/>
                </a:lnTo>
                <a:lnTo>
                  <a:pt x="898" y="727"/>
                </a:lnTo>
                <a:lnTo>
                  <a:pt x="898" y="727"/>
                </a:lnTo>
                <a:lnTo>
                  <a:pt x="895" y="711"/>
                </a:lnTo>
                <a:lnTo>
                  <a:pt x="892" y="694"/>
                </a:lnTo>
                <a:lnTo>
                  <a:pt x="885" y="679"/>
                </a:lnTo>
                <a:lnTo>
                  <a:pt x="877" y="664"/>
                </a:lnTo>
                <a:lnTo>
                  <a:pt x="868" y="650"/>
                </a:lnTo>
                <a:lnTo>
                  <a:pt x="857" y="638"/>
                </a:lnTo>
                <a:lnTo>
                  <a:pt x="845" y="627"/>
                </a:lnTo>
                <a:lnTo>
                  <a:pt x="832" y="619"/>
                </a:lnTo>
                <a:lnTo>
                  <a:pt x="832" y="619"/>
                </a:lnTo>
                <a:lnTo>
                  <a:pt x="809" y="607"/>
                </a:lnTo>
                <a:lnTo>
                  <a:pt x="791" y="599"/>
                </a:lnTo>
                <a:lnTo>
                  <a:pt x="782" y="596"/>
                </a:lnTo>
                <a:lnTo>
                  <a:pt x="771" y="593"/>
                </a:lnTo>
                <a:lnTo>
                  <a:pt x="740" y="587"/>
                </a:lnTo>
                <a:lnTo>
                  <a:pt x="740" y="587"/>
                </a:lnTo>
                <a:lnTo>
                  <a:pt x="729" y="584"/>
                </a:lnTo>
                <a:lnTo>
                  <a:pt x="718" y="584"/>
                </a:lnTo>
                <a:lnTo>
                  <a:pt x="696" y="584"/>
                </a:lnTo>
                <a:lnTo>
                  <a:pt x="674" y="587"/>
                </a:lnTo>
                <a:lnTo>
                  <a:pt x="653" y="589"/>
                </a:lnTo>
                <a:lnTo>
                  <a:pt x="619" y="596"/>
                </a:lnTo>
                <a:lnTo>
                  <a:pt x="606" y="599"/>
                </a:lnTo>
                <a:lnTo>
                  <a:pt x="606" y="599"/>
                </a:lnTo>
                <a:lnTo>
                  <a:pt x="614" y="587"/>
                </a:lnTo>
                <a:lnTo>
                  <a:pt x="614" y="587"/>
                </a:lnTo>
                <a:lnTo>
                  <a:pt x="616" y="587"/>
                </a:lnTo>
                <a:lnTo>
                  <a:pt x="619" y="586"/>
                </a:lnTo>
                <a:lnTo>
                  <a:pt x="622" y="584"/>
                </a:lnTo>
                <a:lnTo>
                  <a:pt x="624" y="582"/>
                </a:lnTo>
                <a:lnTo>
                  <a:pt x="626" y="578"/>
                </a:lnTo>
                <a:lnTo>
                  <a:pt x="629" y="574"/>
                </a:lnTo>
                <a:lnTo>
                  <a:pt x="629" y="574"/>
                </a:lnTo>
                <a:lnTo>
                  <a:pt x="631" y="568"/>
                </a:lnTo>
                <a:lnTo>
                  <a:pt x="632" y="564"/>
                </a:lnTo>
                <a:lnTo>
                  <a:pt x="637" y="559"/>
                </a:lnTo>
                <a:lnTo>
                  <a:pt x="638" y="557"/>
                </a:lnTo>
                <a:lnTo>
                  <a:pt x="638" y="553"/>
                </a:lnTo>
                <a:lnTo>
                  <a:pt x="637" y="550"/>
                </a:lnTo>
                <a:lnTo>
                  <a:pt x="635" y="544"/>
                </a:lnTo>
                <a:lnTo>
                  <a:pt x="635" y="544"/>
                </a:lnTo>
                <a:lnTo>
                  <a:pt x="630" y="538"/>
                </a:lnTo>
                <a:lnTo>
                  <a:pt x="625" y="532"/>
                </a:lnTo>
                <a:lnTo>
                  <a:pt x="616" y="525"/>
                </a:lnTo>
                <a:lnTo>
                  <a:pt x="607" y="521"/>
                </a:lnTo>
                <a:lnTo>
                  <a:pt x="605" y="520"/>
                </a:lnTo>
                <a:lnTo>
                  <a:pt x="605" y="520"/>
                </a:lnTo>
                <a:lnTo>
                  <a:pt x="463" y="422"/>
                </a:lnTo>
                <a:lnTo>
                  <a:pt x="463" y="422"/>
                </a:lnTo>
                <a:lnTo>
                  <a:pt x="419" y="389"/>
                </a:lnTo>
                <a:lnTo>
                  <a:pt x="419" y="389"/>
                </a:lnTo>
                <a:lnTo>
                  <a:pt x="421" y="385"/>
                </a:lnTo>
                <a:lnTo>
                  <a:pt x="424" y="372"/>
                </a:lnTo>
                <a:lnTo>
                  <a:pt x="426" y="364"/>
                </a:lnTo>
                <a:lnTo>
                  <a:pt x="424" y="358"/>
                </a:lnTo>
                <a:lnTo>
                  <a:pt x="424" y="355"/>
                </a:lnTo>
                <a:lnTo>
                  <a:pt x="423" y="354"/>
                </a:lnTo>
                <a:lnTo>
                  <a:pt x="421" y="352"/>
                </a:lnTo>
                <a:lnTo>
                  <a:pt x="419" y="351"/>
                </a:lnTo>
                <a:lnTo>
                  <a:pt x="419" y="351"/>
                </a:lnTo>
                <a:lnTo>
                  <a:pt x="405" y="351"/>
                </a:lnTo>
                <a:lnTo>
                  <a:pt x="393" y="354"/>
                </a:lnTo>
                <a:lnTo>
                  <a:pt x="379" y="357"/>
                </a:lnTo>
                <a:lnTo>
                  <a:pt x="374" y="345"/>
                </a:lnTo>
                <a:lnTo>
                  <a:pt x="374" y="345"/>
                </a:lnTo>
                <a:lnTo>
                  <a:pt x="371" y="342"/>
                </a:lnTo>
                <a:lnTo>
                  <a:pt x="366" y="337"/>
                </a:lnTo>
                <a:lnTo>
                  <a:pt x="359" y="333"/>
                </a:lnTo>
                <a:lnTo>
                  <a:pt x="359" y="333"/>
                </a:lnTo>
                <a:lnTo>
                  <a:pt x="371" y="306"/>
                </a:lnTo>
                <a:lnTo>
                  <a:pt x="387" y="268"/>
                </a:lnTo>
                <a:lnTo>
                  <a:pt x="387" y="268"/>
                </a:lnTo>
                <a:lnTo>
                  <a:pt x="391" y="254"/>
                </a:lnTo>
                <a:lnTo>
                  <a:pt x="396" y="235"/>
                </a:lnTo>
                <a:lnTo>
                  <a:pt x="398" y="214"/>
                </a:lnTo>
                <a:lnTo>
                  <a:pt x="399" y="193"/>
                </a:lnTo>
                <a:lnTo>
                  <a:pt x="399" y="193"/>
                </a:lnTo>
                <a:lnTo>
                  <a:pt x="399" y="186"/>
                </a:lnTo>
                <a:lnTo>
                  <a:pt x="398" y="179"/>
                </a:lnTo>
                <a:lnTo>
                  <a:pt x="396" y="173"/>
                </a:lnTo>
                <a:lnTo>
                  <a:pt x="395" y="170"/>
                </a:lnTo>
                <a:lnTo>
                  <a:pt x="392" y="167"/>
                </a:lnTo>
                <a:lnTo>
                  <a:pt x="389" y="165"/>
                </a:lnTo>
                <a:lnTo>
                  <a:pt x="387" y="165"/>
                </a:lnTo>
                <a:lnTo>
                  <a:pt x="385" y="166"/>
                </a:lnTo>
                <a:lnTo>
                  <a:pt x="385" y="166"/>
                </a:lnTo>
                <a:lnTo>
                  <a:pt x="384" y="170"/>
                </a:lnTo>
                <a:lnTo>
                  <a:pt x="384" y="174"/>
                </a:lnTo>
                <a:lnTo>
                  <a:pt x="384" y="186"/>
                </a:lnTo>
                <a:lnTo>
                  <a:pt x="384" y="203"/>
                </a:lnTo>
                <a:lnTo>
                  <a:pt x="383" y="210"/>
                </a:lnTo>
                <a:lnTo>
                  <a:pt x="379" y="219"/>
                </a:lnTo>
                <a:lnTo>
                  <a:pt x="379" y="219"/>
                </a:lnTo>
                <a:lnTo>
                  <a:pt x="365" y="250"/>
                </a:lnTo>
                <a:lnTo>
                  <a:pt x="356" y="265"/>
                </a:lnTo>
                <a:lnTo>
                  <a:pt x="350" y="276"/>
                </a:lnTo>
                <a:lnTo>
                  <a:pt x="350" y="276"/>
                </a:lnTo>
                <a:lnTo>
                  <a:pt x="344" y="282"/>
                </a:lnTo>
                <a:lnTo>
                  <a:pt x="338" y="287"/>
                </a:lnTo>
                <a:lnTo>
                  <a:pt x="334" y="290"/>
                </a:lnTo>
                <a:lnTo>
                  <a:pt x="334" y="290"/>
                </a:lnTo>
                <a:lnTo>
                  <a:pt x="336" y="268"/>
                </a:lnTo>
                <a:lnTo>
                  <a:pt x="337" y="242"/>
                </a:lnTo>
                <a:lnTo>
                  <a:pt x="338" y="210"/>
                </a:lnTo>
                <a:lnTo>
                  <a:pt x="338" y="210"/>
                </a:lnTo>
                <a:lnTo>
                  <a:pt x="338" y="195"/>
                </a:lnTo>
                <a:lnTo>
                  <a:pt x="337" y="180"/>
                </a:lnTo>
                <a:lnTo>
                  <a:pt x="336" y="170"/>
                </a:lnTo>
                <a:lnTo>
                  <a:pt x="334" y="160"/>
                </a:lnTo>
                <a:lnTo>
                  <a:pt x="331" y="154"/>
                </a:lnTo>
                <a:lnTo>
                  <a:pt x="329" y="149"/>
                </a:lnTo>
                <a:lnTo>
                  <a:pt x="327" y="147"/>
                </a:lnTo>
                <a:lnTo>
                  <a:pt x="324" y="146"/>
                </a:lnTo>
                <a:lnTo>
                  <a:pt x="324" y="146"/>
                </a:lnTo>
                <a:lnTo>
                  <a:pt x="322" y="147"/>
                </a:lnTo>
                <a:lnTo>
                  <a:pt x="321" y="148"/>
                </a:lnTo>
                <a:lnTo>
                  <a:pt x="319" y="153"/>
                </a:lnTo>
                <a:lnTo>
                  <a:pt x="318" y="173"/>
                </a:lnTo>
                <a:lnTo>
                  <a:pt x="318" y="173"/>
                </a:lnTo>
                <a:lnTo>
                  <a:pt x="318" y="190"/>
                </a:lnTo>
                <a:lnTo>
                  <a:pt x="317" y="207"/>
                </a:lnTo>
                <a:lnTo>
                  <a:pt x="313" y="226"/>
                </a:lnTo>
                <a:lnTo>
                  <a:pt x="311" y="235"/>
                </a:lnTo>
                <a:lnTo>
                  <a:pt x="307" y="244"/>
                </a:lnTo>
                <a:lnTo>
                  <a:pt x="307" y="244"/>
                </a:lnTo>
                <a:lnTo>
                  <a:pt x="300" y="257"/>
                </a:lnTo>
                <a:lnTo>
                  <a:pt x="294" y="264"/>
                </a:lnTo>
                <a:lnTo>
                  <a:pt x="291" y="266"/>
                </a:lnTo>
                <a:lnTo>
                  <a:pt x="289" y="266"/>
                </a:lnTo>
                <a:lnTo>
                  <a:pt x="289" y="266"/>
                </a:lnTo>
                <a:lnTo>
                  <a:pt x="288" y="266"/>
                </a:lnTo>
                <a:lnTo>
                  <a:pt x="286" y="268"/>
                </a:lnTo>
                <a:lnTo>
                  <a:pt x="279" y="266"/>
                </a:lnTo>
                <a:lnTo>
                  <a:pt x="267" y="260"/>
                </a:lnTo>
                <a:lnTo>
                  <a:pt x="267" y="260"/>
                </a:lnTo>
                <a:lnTo>
                  <a:pt x="254" y="253"/>
                </a:lnTo>
                <a:lnTo>
                  <a:pt x="245" y="247"/>
                </a:lnTo>
                <a:lnTo>
                  <a:pt x="238" y="242"/>
                </a:lnTo>
                <a:lnTo>
                  <a:pt x="230" y="236"/>
                </a:lnTo>
                <a:lnTo>
                  <a:pt x="230" y="236"/>
                </a:lnTo>
                <a:lnTo>
                  <a:pt x="200" y="216"/>
                </a:lnTo>
                <a:lnTo>
                  <a:pt x="178" y="202"/>
                </a:lnTo>
                <a:lnTo>
                  <a:pt x="178" y="202"/>
                </a:lnTo>
                <a:lnTo>
                  <a:pt x="178" y="177"/>
                </a:lnTo>
                <a:lnTo>
                  <a:pt x="178" y="153"/>
                </a:lnTo>
                <a:lnTo>
                  <a:pt x="178" y="153"/>
                </a:lnTo>
                <a:lnTo>
                  <a:pt x="174" y="148"/>
                </a:lnTo>
                <a:lnTo>
                  <a:pt x="169" y="146"/>
                </a:lnTo>
                <a:lnTo>
                  <a:pt x="166" y="146"/>
                </a:lnTo>
                <a:lnTo>
                  <a:pt x="164" y="146"/>
                </a:lnTo>
                <a:lnTo>
                  <a:pt x="164" y="146"/>
                </a:lnTo>
                <a:lnTo>
                  <a:pt x="160" y="149"/>
                </a:lnTo>
                <a:lnTo>
                  <a:pt x="158" y="153"/>
                </a:lnTo>
                <a:lnTo>
                  <a:pt x="157" y="162"/>
                </a:lnTo>
                <a:lnTo>
                  <a:pt x="157" y="162"/>
                </a:lnTo>
                <a:lnTo>
                  <a:pt x="154" y="170"/>
                </a:lnTo>
                <a:lnTo>
                  <a:pt x="152" y="173"/>
                </a:lnTo>
                <a:lnTo>
                  <a:pt x="152" y="173"/>
                </a:lnTo>
                <a:lnTo>
                  <a:pt x="150" y="176"/>
                </a:lnTo>
                <a:lnTo>
                  <a:pt x="148" y="176"/>
                </a:lnTo>
                <a:lnTo>
                  <a:pt x="148" y="176"/>
                </a:lnTo>
                <a:lnTo>
                  <a:pt x="144" y="167"/>
                </a:lnTo>
                <a:lnTo>
                  <a:pt x="131" y="148"/>
                </a:lnTo>
                <a:lnTo>
                  <a:pt x="123" y="136"/>
                </a:lnTo>
                <a:lnTo>
                  <a:pt x="117" y="124"/>
                </a:lnTo>
                <a:lnTo>
                  <a:pt x="113" y="112"/>
                </a:lnTo>
                <a:lnTo>
                  <a:pt x="110" y="101"/>
                </a:lnTo>
                <a:lnTo>
                  <a:pt x="110" y="101"/>
                </a:lnTo>
                <a:lnTo>
                  <a:pt x="105" y="69"/>
                </a:lnTo>
                <a:lnTo>
                  <a:pt x="104" y="55"/>
                </a:lnTo>
                <a:lnTo>
                  <a:pt x="105" y="49"/>
                </a:lnTo>
                <a:lnTo>
                  <a:pt x="107" y="43"/>
                </a:lnTo>
                <a:lnTo>
                  <a:pt x="107" y="43"/>
                </a:lnTo>
                <a:lnTo>
                  <a:pt x="109" y="28"/>
                </a:lnTo>
                <a:lnTo>
                  <a:pt x="109" y="21"/>
                </a:lnTo>
                <a:lnTo>
                  <a:pt x="109" y="15"/>
                </a:lnTo>
                <a:lnTo>
                  <a:pt x="108" y="9"/>
                </a:lnTo>
                <a:lnTo>
                  <a:pt x="105" y="5"/>
                </a:lnTo>
                <a:lnTo>
                  <a:pt x="102" y="1"/>
                </a:lnTo>
                <a:lnTo>
                  <a:pt x="97" y="0"/>
                </a:lnTo>
                <a:lnTo>
                  <a:pt x="97" y="0"/>
                </a:lnTo>
                <a:lnTo>
                  <a:pt x="92" y="1"/>
                </a:lnTo>
                <a:lnTo>
                  <a:pt x="89" y="3"/>
                </a:lnTo>
                <a:lnTo>
                  <a:pt x="86" y="8"/>
                </a:lnTo>
                <a:lnTo>
                  <a:pt x="85" y="14"/>
                </a:lnTo>
                <a:lnTo>
                  <a:pt x="83" y="27"/>
                </a:lnTo>
                <a:lnTo>
                  <a:pt x="80" y="33"/>
                </a:lnTo>
                <a:lnTo>
                  <a:pt x="79" y="39"/>
                </a:lnTo>
                <a:lnTo>
                  <a:pt x="79" y="39"/>
                </a:lnTo>
                <a:lnTo>
                  <a:pt x="77" y="43"/>
                </a:lnTo>
                <a:lnTo>
                  <a:pt x="77" y="46"/>
                </a:lnTo>
                <a:lnTo>
                  <a:pt x="76" y="51"/>
                </a:lnTo>
                <a:lnTo>
                  <a:pt x="76" y="54"/>
                </a:lnTo>
                <a:lnTo>
                  <a:pt x="74" y="55"/>
                </a:lnTo>
                <a:lnTo>
                  <a:pt x="67" y="57"/>
                </a:lnTo>
                <a:lnTo>
                  <a:pt x="67" y="57"/>
                </a:lnTo>
                <a:lnTo>
                  <a:pt x="62" y="57"/>
                </a:lnTo>
                <a:lnTo>
                  <a:pt x="56" y="55"/>
                </a:lnTo>
                <a:lnTo>
                  <a:pt x="50" y="51"/>
                </a:lnTo>
                <a:lnTo>
                  <a:pt x="44" y="46"/>
                </a:lnTo>
                <a:lnTo>
                  <a:pt x="34" y="36"/>
                </a:lnTo>
                <a:lnTo>
                  <a:pt x="29" y="32"/>
                </a:lnTo>
                <a:lnTo>
                  <a:pt x="25" y="30"/>
                </a:lnTo>
                <a:lnTo>
                  <a:pt x="25" y="30"/>
                </a:lnTo>
                <a:lnTo>
                  <a:pt x="18" y="26"/>
                </a:lnTo>
                <a:lnTo>
                  <a:pt x="11" y="25"/>
                </a:lnTo>
                <a:lnTo>
                  <a:pt x="9" y="25"/>
                </a:lnTo>
                <a:lnTo>
                  <a:pt x="5" y="26"/>
                </a:lnTo>
                <a:lnTo>
                  <a:pt x="3" y="28"/>
                </a:lnTo>
                <a:lnTo>
                  <a:pt x="1" y="33"/>
                </a:lnTo>
                <a:lnTo>
                  <a:pt x="1" y="33"/>
                </a:lnTo>
                <a:lnTo>
                  <a:pt x="0" y="38"/>
                </a:lnTo>
                <a:lnTo>
                  <a:pt x="0" y="43"/>
                </a:lnTo>
                <a:lnTo>
                  <a:pt x="1" y="46"/>
                </a:lnTo>
                <a:lnTo>
                  <a:pt x="4" y="51"/>
                </a:lnTo>
                <a:lnTo>
                  <a:pt x="11" y="60"/>
                </a:lnTo>
                <a:lnTo>
                  <a:pt x="22" y="70"/>
                </a:lnTo>
                <a:lnTo>
                  <a:pt x="22" y="70"/>
                </a:lnTo>
                <a:lnTo>
                  <a:pt x="48" y="97"/>
                </a:lnTo>
                <a:lnTo>
                  <a:pt x="61" y="111"/>
                </a:lnTo>
                <a:lnTo>
                  <a:pt x="73" y="125"/>
                </a:lnTo>
                <a:lnTo>
                  <a:pt x="73" y="125"/>
                </a:lnTo>
                <a:lnTo>
                  <a:pt x="82" y="138"/>
                </a:lnTo>
                <a:lnTo>
                  <a:pt x="86" y="146"/>
                </a:lnTo>
                <a:lnTo>
                  <a:pt x="91" y="158"/>
                </a:lnTo>
                <a:lnTo>
                  <a:pt x="91" y="158"/>
                </a:lnTo>
                <a:lnTo>
                  <a:pt x="95" y="165"/>
                </a:lnTo>
                <a:lnTo>
                  <a:pt x="97" y="168"/>
                </a:lnTo>
                <a:lnTo>
                  <a:pt x="101" y="173"/>
                </a:lnTo>
                <a:lnTo>
                  <a:pt x="101" y="173"/>
                </a:lnTo>
                <a:lnTo>
                  <a:pt x="133" y="209"/>
                </a:lnTo>
                <a:lnTo>
                  <a:pt x="160" y="239"/>
                </a:lnTo>
                <a:lnTo>
                  <a:pt x="160" y="239"/>
                </a:lnTo>
                <a:lnTo>
                  <a:pt x="176" y="264"/>
                </a:lnTo>
                <a:lnTo>
                  <a:pt x="189" y="283"/>
                </a:lnTo>
                <a:lnTo>
                  <a:pt x="195" y="290"/>
                </a:lnTo>
                <a:lnTo>
                  <a:pt x="201" y="296"/>
                </a:lnTo>
                <a:lnTo>
                  <a:pt x="201" y="296"/>
                </a:lnTo>
                <a:lnTo>
                  <a:pt x="214" y="305"/>
                </a:lnTo>
                <a:lnTo>
                  <a:pt x="233" y="314"/>
                </a:lnTo>
                <a:lnTo>
                  <a:pt x="256" y="327"/>
                </a:lnTo>
                <a:lnTo>
                  <a:pt x="256" y="327"/>
                </a:lnTo>
                <a:lnTo>
                  <a:pt x="249" y="339"/>
                </a:lnTo>
                <a:lnTo>
                  <a:pt x="243" y="352"/>
                </a:lnTo>
                <a:lnTo>
                  <a:pt x="236" y="369"/>
                </a:lnTo>
                <a:lnTo>
                  <a:pt x="236" y="369"/>
                </a:lnTo>
                <a:lnTo>
                  <a:pt x="230" y="386"/>
                </a:lnTo>
                <a:lnTo>
                  <a:pt x="226" y="399"/>
                </a:lnTo>
                <a:lnTo>
                  <a:pt x="223" y="412"/>
                </a:lnTo>
                <a:lnTo>
                  <a:pt x="223" y="412"/>
                </a:lnTo>
                <a:lnTo>
                  <a:pt x="218" y="430"/>
                </a:lnTo>
                <a:lnTo>
                  <a:pt x="208" y="462"/>
                </a:lnTo>
                <a:lnTo>
                  <a:pt x="208" y="462"/>
                </a:lnTo>
                <a:lnTo>
                  <a:pt x="202" y="490"/>
                </a:lnTo>
                <a:lnTo>
                  <a:pt x="193" y="533"/>
                </a:lnTo>
                <a:lnTo>
                  <a:pt x="182" y="580"/>
                </a:lnTo>
                <a:lnTo>
                  <a:pt x="176" y="602"/>
                </a:lnTo>
                <a:lnTo>
                  <a:pt x="169" y="621"/>
                </a:lnTo>
                <a:lnTo>
                  <a:pt x="169" y="621"/>
                </a:lnTo>
                <a:lnTo>
                  <a:pt x="151" y="663"/>
                </a:lnTo>
                <a:lnTo>
                  <a:pt x="129" y="716"/>
                </a:lnTo>
                <a:lnTo>
                  <a:pt x="120" y="742"/>
                </a:lnTo>
                <a:lnTo>
                  <a:pt x="111" y="768"/>
                </a:lnTo>
                <a:lnTo>
                  <a:pt x="105" y="791"/>
                </a:lnTo>
                <a:lnTo>
                  <a:pt x="103" y="802"/>
                </a:lnTo>
                <a:lnTo>
                  <a:pt x="103" y="811"/>
                </a:lnTo>
                <a:lnTo>
                  <a:pt x="103" y="811"/>
                </a:lnTo>
                <a:lnTo>
                  <a:pt x="103" y="851"/>
                </a:lnTo>
                <a:lnTo>
                  <a:pt x="107" y="893"/>
                </a:lnTo>
                <a:lnTo>
                  <a:pt x="109" y="912"/>
                </a:lnTo>
                <a:lnTo>
                  <a:pt x="111" y="929"/>
                </a:lnTo>
                <a:lnTo>
                  <a:pt x="114" y="942"/>
                </a:lnTo>
                <a:lnTo>
                  <a:pt x="117" y="953"/>
                </a:lnTo>
                <a:lnTo>
                  <a:pt x="117" y="953"/>
                </a:lnTo>
                <a:lnTo>
                  <a:pt x="123" y="962"/>
                </a:lnTo>
                <a:lnTo>
                  <a:pt x="131" y="975"/>
                </a:lnTo>
                <a:lnTo>
                  <a:pt x="152" y="1004"/>
                </a:lnTo>
                <a:lnTo>
                  <a:pt x="172" y="1030"/>
                </a:lnTo>
                <a:lnTo>
                  <a:pt x="182" y="1045"/>
                </a:lnTo>
                <a:lnTo>
                  <a:pt x="182" y="1045"/>
                </a:lnTo>
                <a:lnTo>
                  <a:pt x="189" y="1066"/>
                </a:lnTo>
                <a:lnTo>
                  <a:pt x="201" y="1109"/>
                </a:lnTo>
                <a:lnTo>
                  <a:pt x="213" y="1156"/>
                </a:lnTo>
                <a:lnTo>
                  <a:pt x="218" y="1175"/>
                </a:lnTo>
                <a:lnTo>
                  <a:pt x="221" y="1189"/>
                </a:lnTo>
                <a:lnTo>
                  <a:pt x="221" y="1189"/>
                </a:lnTo>
                <a:lnTo>
                  <a:pt x="223" y="1201"/>
                </a:lnTo>
                <a:lnTo>
                  <a:pt x="223" y="1213"/>
                </a:lnTo>
                <a:lnTo>
                  <a:pt x="223" y="1239"/>
                </a:lnTo>
                <a:lnTo>
                  <a:pt x="221" y="1263"/>
                </a:lnTo>
                <a:lnTo>
                  <a:pt x="221" y="1280"/>
                </a:lnTo>
                <a:lnTo>
                  <a:pt x="221" y="1280"/>
                </a:lnTo>
                <a:lnTo>
                  <a:pt x="223" y="1292"/>
                </a:lnTo>
                <a:lnTo>
                  <a:pt x="225" y="1305"/>
                </a:lnTo>
                <a:lnTo>
                  <a:pt x="225" y="1305"/>
                </a:lnTo>
                <a:lnTo>
                  <a:pt x="225" y="1317"/>
                </a:lnTo>
                <a:lnTo>
                  <a:pt x="224" y="1337"/>
                </a:lnTo>
                <a:lnTo>
                  <a:pt x="219" y="1394"/>
                </a:lnTo>
                <a:lnTo>
                  <a:pt x="213" y="1450"/>
                </a:lnTo>
                <a:lnTo>
                  <a:pt x="211" y="1471"/>
                </a:lnTo>
                <a:lnTo>
                  <a:pt x="208" y="1486"/>
                </a:lnTo>
                <a:lnTo>
                  <a:pt x="208" y="1486"/>
                </a:lnTo>
                <a:lnTo>
                  <a:pt x="205" y="1494"/>
                </a:lnTo>
                <a:lnTo>
                  <a:pt x="199" y="1505"/>
                </a:lnTo>
                <a:lnTo>
                  <a:pt x="191" y="1517"/>
                </a:lnTo>
                <a:lnTo>
                  <a:pt x="183" y="1527"/>
                </a:lnTo>
                <a:lnTo>
                  <a:pt x="168" y="1548"/>
                </a:lnTo>
                <a:lnTo>
                  <a:pt x="160" y="1556"/>
                </a:lnTo>
                <a:lnTo>
                  <a:pt x="154" y="1561"/>
                </a:lnTo>
                <a:lnTo>
                  <a:pt x="154" y="1561"/>
                </a:lnTo>
                <a:lnTo>
                  <a:pt x="146" y="1566"/>
                </a:lnTo>
                <a:lnTo>
                  <a:pt x="140" y="1569"/>
                </a:lnTo>
                <a:lnTo>
                  <a:pt x="139" y="1570"/>
                </a:lnTo>
                <a:lnTo>
                  <a:pt x="139" y="1572"/>
                </a:lnTo>
                <a:lnTo>
                  <a:pt x="139" y="1574"/>
                </a:lnTo>
                <a:lnTo>
                  <a:pt x="141" y="1575"/>
                </a:lnTo>
                <a:lnTo>
                  <a:pt x="141" y="1575"/>
                </a:lnTo>
                <a:close/>
                <a:moveTo>
                  <a:pt x="569" y="615"/>
                </a:moveTo>
                <a:lnTo>
                  <a:pt x="569" y="615"/>
                </a:lnTo>
                <a:lnTo>
                  <a:pt x="563" y="619"/>
                </a:lnTo>
                <a:lnTo>
                  <a:pt x="544" y="625"/>
                </a:lnTo>
                <a:lnTo>
                  <a:pt x="517" y="633"/>
                </a:lnTo>
                <a:lnTo>
                  <a:pt x="501" y="637"/>
                </a:lnTo>
                <a:lnTo>
                  <a:pt x="484" y="639"/>
                </a:lnTo>
                <a:lnTo>
                  <a:pt x="484" y="639"/>
                </a:lnTo>
                <a:lnTo>
                  <a:pt x="459" y="644"/>
                </a:lnTo>
                <a:lnTo>
                  <a:pt x="440" y="649"/>
                </a:lnTo>
                <a:lnTo>
                  <a:pt x="432" y="651"/>
                </a:lnTo>
                <a:lnTo>
                  <a:pt x="421" y="652"/>
                </a:lnTo>
                <a:lnTo>
                  <a:pt x="409" y="652"/>
                </a:lnTo>
                <a:lnTo>
                  <a:pt x="392" y="652"/>
                </a:lnTo>
                <a:lnTo>
                  <a:pt x="392" y="652"/>
                </a:lnTo>
                <a:lnTo>
                  <a:pt x="377" y="652"/>
                </a:lnTo>
                <a:lnTo>
                  <a:pt x="365" y="650"/>
                </a:lnTo>
                <a:lnTo>
                  <a:pt x="358" y="649"/>
                </a:lnTo>
                <a:lnTo>
                  <a:pt x="353" y="646"/>
                </a:lnTo>
                <a:lnTo>
                  <a:pt x="350" y="645"/>
                </a:lnTo>
                <a:lnTo>
                  <a:pt x="350" y="643"/>
                </a:lnTo>
                <a:lnTo>
                  <a:pt x="350" y="642"/>
                </a:lnTo>
                <a:lnTo>
                  <a:pt x="350" y="642"/>
                </a:lnTo>
                <a:lnTo>
                  <a:pt x="350" y="637"/>
                </a:lnTo>
                <a:lnTo>
                  <a:pt x="353" y="632"/>
                </a:lnTo>
                <a:lnTo>
                  <a:pt x="355" y="626"/>
                </a:lnTo>
                <a:lnTo>
                  <a:pt x="358" y="620"/>
                </a:lnTo>
                <a:lnTo>
                  <a:pt x="364" y="615"/>
                </a:lnTo>
                <a:lnTo>
                  <a:pt x="370" y="612"/>
                </a:lnTo>
                <a:lnTo>
                  <a:pt x="378" y="611"/>
                </a:lnTo>
                <a:lnTo>
                  <a:pt x="378" y="611"/>
                </a:lnTo>
                <a:lnTo>
                  <a:pt x="386" y="611"/>
                </a:lnTo>
                <a:lnTo>
                  <a:pt x="392" y="611"/>
                </a:lnTo>
                <a:lnTo>
                  <a:pt x="404" y="613"/>
                </a:lnTo>
                <a:lnTo>
                  <a:pt x="419" y="615"/>
                </a:lnTo>
                <a:lnTo>
                  <a:pt x="429" y="615"/>
                </a:lnTo>
                <a:lnTo>
                  <a:pt x="442" y="615"/>
                </a:lnTo>
                <a:lnTo>
                  <a:pt x="442" y="615"/>
                </a:lnTo>
                <a:lnTo>
                  <a:pt x="469" y="614"/>
                </a:lnTo>
                <a:lnTo>
                  <a:pt x="490" y="612"/>
                </a:lnTo>
                <a:lnTo>
                  <a:pt x="518" y="607"/>
                </a:lnTo>
                <a:lnTo>
                  <a:pt x="518" y="607"/>
                </a:lnTo>
                <a:lnTo>
                  <a:pt x="533" y="605"/>
                </a:lnTo>
                <a:lnTo>
                  <a:pt x="542" y="605"/>
                </a:lnTo>
                <a:lnTo>
                  <a:pt x="542" y="605"/>
                </a:lnTo>
                <a:lnTo>
                  <a:pt x="549" y="606"/>
                </a:lnTo>
                <a:lnTo>
                  <a:pt x="558" y="611"/>
                </a:lnTo>
                <a:lnTo>
                  <a:pt x="569" y="615"/>
                </a:lnTo>
                <a:lnTo>
                  <a:pt x="569" y="61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6">
            <a:extLst>
              <a:ext uri="{FF2B5EF4-FFF2-40B4-BE49-F238E27FC236}">
                <a16:creationId xmlns:a16="http://schemas.microsoft.com/office/drawing/2014/main" id="{ED3AF68C-8DA6-46B8-AB6C-E7D49C8CDAF2}"/>
              </a:ext>
            </a:extLst>
          </p:cNvPr>
          <p:cNvSpPr>
            <a:spLocks noEditPoints="1"/>
          </p:cNvSpPr>
          <p:nvPr/>
        </p:nvSpPr>
        <p:spPr bwMode="auto">
          <a:xfrm>
            <a:off x="4222623" y="4577561"/>
            <a:ext cx="1291132" cy="1766108"/>
          </a:xfrm>
          <a:custGeom>
            <a:avLst/>
            <a:gdLst>
              <a:gd name="T0" fmla="*/ 135 w 965"/>
              <a:gd name="T1" fmla="*/ 278 h 1320"/>
              <a:gd name="T2" fmla="*/ 56 w 965"/>
              <a:gd name="T3" fmla="*/ 354 h 1320"/>
              <a:gd name="T4" fmla="*/ 1 w 965"/>
              <a:gd name="T5" fmla="*/ 409 h 1320"/>
              <a:gd name="T6" fmla="*/ 60 w 965"/>
              <a:gd name="T7" fmla="*/ 445 h 1320"/>
              <a:gd name="T8" fmla="*/ 185 w 965"/>
              <a:gd name="T9" fmla="*/ 455 h 1320"/>
              <a:gd name="T10" fmla="*/ 248 w 965"/>
              <a:gd name="T11" fmla="*/ 668 h 1320"/>
              <a:gd name="T12" fmla="*/ 325 w 965"/>
              <a:gd name="T13" fmla="*/ 814 h 1320"/>
              <a:gd name="T14" fmla="*/ 349 w 965"/>
              <a:gd name="T15" fmla="*/ 1064 h 1320"/>
              <a:gd name="T16" fmla="*/ 300 w 965"/>
              <a:gd name="T17" fmla="*/ 1241 h 1320"/>
              <a:gd name="T18" fmla="*/ 289 w 965"/>
              <a:gd name="T19" fmla="*/ 1275 h 1320"/>
              <a:gd name="T20" fmla="*/ 346 w 965"/>
              <a:gd name="T21" fmla="*/ 1261 h 1320"/>
              <a:gd name="T22" fmla="*/ 373 w 965"/>
              <a:gd name="T23" fmla="*/ 1205 h 1320"/>
              <a:gd name="T24" fmla="*/ 391 w 965"/>
              <a:gd name="T25" fmla="*/ 1014 h 1320"/>
              <a:gd name="T26" fmla="*/ 438 w 965"/>
              <a:gd name="T27" fmla="*/ 1029 h 1320"/>
              <a:gd name="T28" fmla="*/ 424 w 965"/>
              <a:gd name="T29" fmla="*/ 1217 h 1320"/>
              <a:gd name="T30" fmla="*/ 388 w 965"/>
              <a:gd name="T31" fmla="*/ 1317 h 1320"/>
              <a:gd name="T32" fmla="*/ 407 w 965"/>
              <a:gd name="T33" fmla="*/ 1312 h 1320"/>
              <a:gd name="T34" fmla="*/ 455 w 965"/>
              <a:gd name="T35" fmla="*/ 1293 h 1320"/>
              <a:gd name="T36" fmla="*/ 466 w 965"/>
              <a:gd name="T37" fmla="*/ 1100 h 1320"/>
              <a:gd name="T38" fmla="*/ 529 w 965"/>
              <a:gd name="T39" fmla="*/ 900 h 1320"/>
              <a:gd name="T40" fmla="*/ 618 w 965"/>
              <a:gd name="T41" fmla="*/ 827 h 1320"/>
              <a:gd name="T42" fmla="*/ 759 w 965"/>
              <a:gd name="T43" fmla="*/ 774 h 1320"/>
              <a:gd name="T44" fmla="*/ 842 w 965"/>
              <a:gd name="T45" fmla="*/ 892 h 1320"/>
              <a:gd name="T46" fmla="*/ 817 w 965"/>
              <a:gd name="T47" fmla="*/ 1076 h 1320"/>
              <a:gd name="T48" fmla="*/ 765 w 965"/>
              <a:gd name="T49" fmla="*/ 1162 h 1320"/>
              <a:gd name="T50" fmla="*/ 783 w 965"/>
              <a:gd name="T51" fmla="*/ 1174 h 1320"/>
              <a:gd name="T52" fmla="*/ 847 w 965"/>
              <a:gd name="T53" fmla="*/ 1131 h 1320"/>
              <a:gd name="T54" fmla="*/ 927 w 965"/>
              <a:gd name="T55" fmla="*/ 1036 h 1320"/>
              <a:gd name="T56" fmla="*/ 918 w 965"/>
              <a:gd name="T57" fmla="*/ 1171 h 1320"/>
              <a:gd name="T58" fmla="*/ 944 w 965"/>
              <a:gd name="T59" fmla="*/ 1177 h 1320"/>
              <a:gd name="T60" fmla="*/ 961 w 965"/>
              <a:gd name="T61" fmla="*/ 1182 h 1320"/>
              <a:gd name="T62" fmla="*/ 961 w 965"/>
              <a:gd name="T63" fmla="*/ 1115 h 1320"/>
              <a:gd name="T64" fmla="*/ 939 w 965"/>
              <a:gd name="T65" fmla="*/ 892 h 1320"/>
              <a:gd name="T66" fmla="*/ 913 w 965"/>
              <a:gd name="T67" fmla="*/ 742 h 1320"/>
              <a:gd name="T68" fmla="*/ 957 w 965"/>
              <a:gd name="T69" fmla="*/ 528 h 1320"/>
              <a:gd name="T70" fmla="*/ 902 w 965"/>
              <a:gd name="T71" fmla="*/ 394 h 1320"/>
              <a:gd name="T72" fmla="*/ 749 w 965"/>
              <a:gd name="T73" fmla="*/ 363 h 1320"/>
              <a:gd name="T74" fmla="*/ 481 w 965"/>
              <a:gd name="T75" fmla="*/ 457 h 1320"/>
              <a:gd name="T76" fmla="*/ 346 w 965"/>
              <a:gd name="T77" fmla="*/ 453 h 1320"/>
              <a:gd name="T78" fmla="*/ 349 w 965"/>
              <a:gd name="T79" fmla="*/ 300 h 1320"/>
              <a:gd name="T80" fmla="*/ 355 w 965"/>
              <a:gd name="T81" fmla="*/ 223 h 1320"/>
              <a:gd name="T82" fmla="*/ 505 w 965"/>
              <a:gd name="T83" fmla="*/ 135 h 1320"/>
              <a:gd name="T84" fmla="*/ 535 w 965"/>
              <a:gd name="T85" fmla="*/ 68 h 1320"/>
              <a:gd name="T86" fmla="*/ 513 w 965"/>
              <a:gd name="T87" fmla="*/ 50 h 1320"/>
              <a:gd name="T88" fmla="*/ 472 w 965"/>
              <a:gd name="T89" fmla="*/ 124 h 1320"/>
              <a:gd name="T90" fmla="*/ 333 w 965"/>
              <a:gd name="T91" fmla="*/ 195 h 1320"/>
              <a:gd name="T92" fmla="*/ 297 w 965"/>
              <a:gd name="T93" fmla="*/ 162 h 1320"/>
              <a:gd name="T94" fmla="*/ 315 w 965"/>
              <a:gd name="T95" fmla="*/ 58 h 1320"/>
              <a:gd name="T96" fmla="*/ 323 w 965"/>
              <a:gd name="T97" fmla="*/ 20 h 1320"/>
              <a:gd name="T98" fmla="*/ 281 w 965"/>
              <a:gd name="T99" fmla="*/ 32 h 1320"/>
              <a:gd name="T100" fmla="*/ 263 w 965"/>
              <a:gd name="T101" fmla="*/ 3 h 1320"/>
              <a:gd name="T102" fmla="*/ 253 w 965"/>
              <a:gd name="T103" fmla="*/ 110 h 1320"/>
              <a:gd name="T104" fmla="*/ 214 w 965"/>
              <a:gd name="T105" fmla="*/ 178 h 1320"/>
              <a:gd name="T106" fmla="*/ 191 w 965"/>
              <a:gd name="T107" fmla="*/ 98 h 1320"/>
              <a:gd name="T108" fmla="*/ 167 w 965"/>
              <a:gd name="T109" fmla="*/ 141 h 1320"/>
              <a:gd name="T110" fmla="*/ 183 w 965"/>
              <a:gd name="T111" fmla="*/ 200 h 1320"/>
              <a:gd name="T112" fmla="*/ 164 w 965"/>
              <a:gd name="T113" fmla="*/ 204 h 1320"/>
              <a:gd name="T114" fmla="*/ 264 w 965"/>
              <a:gd name="T115" fmla="*/ 194 h 1320"/>
              <a:gd name="T116" fmla="*/ 241 w 965"/>
              <a:gd name="T117" fmla="*/ 235 h 1320"/>
              <a:gd name="T118" fmla="*/ 229 w 965"/>
              <a:gd name="T119" fmla="*/ 225 h 1320"/>
              <a:gd name="T120" fmla="*/ 253 w 965"/>
              <a:gd name="T121" fmla="*/ 183 h 1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65" h="1320">
                <a:moveTo>
                  <a:pt x="168" y="253"/>
                </a:moveTo>
                <a:lnTo>
                  <a:pt x="168" y="253"/>
                </a:lnTo>
                <a:lnTo>
                  <a:pt x="165" y="258"/>
                </a:lnTo>
                <a:lnTo>
                  <a:pt x="161" y="262"/>
                </a:lnTo>
                <a:lnTo>
                  <a:pt x="158" y="266"/>
                </a:lnTo>
                <a:lnTo>
                  <a:pt x="158" y="266"/>
                </a:lnTo>
                <a:lnTo>
                  <a:pt x="153" y="270"/>
                </a:lnTo>
                <a:lnTo>
                  <a:pt x="147" y="274"/>
                </a:lnTo>
                <a:lnTo>
                  <a:pt x="135" y="278"/>
                </a:lnTo>
                <a:lnTo>
                  <a:pt x="135" y="278"/>
                </a:lnTo>
                <a:lnTo>
                  <a:pt x="131" y="281"/>
                </a:lnTo>
                <a:lnTo>
                  <a:pt x="129" y="283"/>
                </a:lnTo>
                <a:lnTo>
                  <a:pt x="124" y="289"/>
                </a:lnTo>
                <a:lnTo>
                  <a:pt x="119" y="299"/>
                </a:lnTo>
                <a:lnTo>
                  <a:pt x="119" y="299"/>
                </a:lnTo>
                <a:lnTo>
                  <a:pt x="116" y="302"/>
                </a:lnTo>
                <a:lnTo>
                  <a:pt x="107" y="311"/>
                </a:lnTo>
                <a:lnTo>
                  <a:pt x="75" y="338"/>
                </a:lnTo>
                <a:lnTo>
                  <a:pt x="75" y="338"/>
                </a:lnTo>
                <a:lnTo>
                  <a:pt x="56" y="354"/>
                </a:lnTo>
                <a:lnTo>
                  <a:pt x="42" y="364"/>
                </a:lnTo>
                <a:lnTo>
                  <a:pt x="26" y="375"/>
                </a:lnTo>
                <a:lnTo>
                  <a:pt x="26" y="375"/>
                </a:lnTo>
                <a:lnTo>
                  <a:pt x="15" y="384"/>
                </a:lnTo>
                <a:lnTo>
                  <a:pt x="7" y="391"/>
                </a:lnTo>
                <a:lnTo>
                  <a:pt x="2" y="398"/>
                </a:lnTo>
                <a:lnTo>
                  <a:pt x="2" y="398"/>
                </a:lnTo>
                <a:lnTo>
                  <a:pt x="0" y="402"/>
                </a:lnTo>
                <a:lnTo>
                  <a:pt x="0" y="405"/>
                </a:lnTo>
                <a:lnTo>
                  <a:pt x="1" y="409"/>
                </a:lnTo>
                <a:lnTo>
                  <a:pt x="2" y="411"/>
                </a:lnTo>
                <a:lnTo>
                  <a:pt x="6" y="416"/>
                </a:lnTo>
                <a:lnTo>
                  <a:pt x="8" y="419"/>
                </a:lnTo>
                <a:lnTo>
                  <a:pt x="8" y="419"/>
                </a:lnTo>
                <a:lnTo>
                  <a:pt x="12" y="423"/>
                </a:lnTo>
                <a:lnTo>
                  <a:pt x="20" y="428"/>
                </a:lnTo>
                <a:lnTo>
                  <a:pt x="46" y="441"/>
                </a:lnTo>
                <a:lnTo>
                  <a:pt x="46" y="441"/>
                </a:lnTo>
                <a:lnTo>
                  <a:pt x="52" y="443"/>
                </a:lnTo>
                <a:lnTo>
                  <a:pt x="60" y="445"/>
                </a:lnTo>
                <a:lnTo>
                  <a:pt x="64" y="446"/>
                </a:lnTo>
                <a:lnTo>
                  <a:pt x="70" y="445"/>
                </a:lnTo>
                <a:lnTo>
                  <a:pt x="85" y="443"/>
                </a:lnTo>
                <a:lnTo>
                  <a:pt x="94" y="443"/>
                </a:lnTo>
                <a:lnTo>
                  <a:pt x="105" y="443"/>
                </a:lnTo>
                <a:lnTo>
                  <a:pt x="105" y="443"/>
                </a:lnTo>
                <a:lnTo>
                  <a:pt x="131" y="447"/>
                </a:lnTo>
                <a:lnTo>
                  <a:pt x="158" y="451"/>
                </a:lnTo>
                <a:lnTo>
                  <a:pt x="185" y="455"/>
                </a:lnTo>
                <a:lnTo>
                  <a:pt x="185" y="455"/>
                </a:lnTo>
                <a:lnTo>
                  <a:pt x="196" y="517"/>
                </a:lnTo>
                <a:lnTo>
                  <a:pt x="196" y="517"/>
                </a:lnTo>
                <a:lnTo>
                  <a:pt x="199" y="532"/>
                </a:lnTo>
                <a:lnTo>
                  <a:pt x="207" y="555"/>
                </a:lnTo>
                <a:lnTo>
                  <a:pt x="216" y="580"/>
                </a:lnTo>
                <a:lnTo>
                  <a:pt x="226" y="601"/>
                </a:lnTo>
                <a:lnTo>
                  <a:pt x="226" y="601"/>
                </a:lnTo>
                <a:lnTo>
                  <a:pt x="231" y="612"/>
                </a:lnTo>
                <a:lnTo>
                  <a:pt x="236" y="629"/>
                </a:lnTo>
                <a:lnTo>
                  <a:pt x="248" y="668"/>
                </a:lnTo>
                <a:lnTo>
                  <a:pt x="263" y="710"/>
                </a:lnTo>
                <a:lnTo>
                  <a:pt x="271" y="728"/>
                </a:lnTo>
                <a:lnTo>
                  <a:pt x="278" y="742"/>
                </a:lnTo>
                <a:lnTo>
                  <a:pt x="278" y="742"/>
                </a:lnTo>
                <a:lnTo>
                  <a:pt x="302" y="780"/>
                </a:lnTo>
                <a:lnTo>
                  <a:pt x="311" y="791"/>
                </a:lnTo>
                <a:lnTo>
                  <a:pt x="318" y="800"/>
                </a:lnTo>
                <a:lnTo>
                  <a:pt x="318" y="800"/>
                </a:lnTo>
                <a:lnTo>
                  <a:pt x="321" y="804"/>
                </a:lnTo>
                <a:lnTo>
                  <a:pt x="325" y="814"/>
                </a:lnTo>
                <a:lnTo>
                  <a:pt x="333" y="840"/>
                </a:lnTo>
                <a:lnTo>
                  <a:pt x="342" y="873"/>
                </a:lnTo>
                <a:lnTo>
                  <a:pt x="349" y="900"/>
                </a:lnTo>
                <a:lnTo>
                  <a:pt x="349" y="900"/>
                </a:lnTo>
                <a:lnTo>
                  <a:pt x="350" y="907"/>
                </a:lnTo>
                <a:lnTo>
                  <a:pt x="350" y="918"/>
                </a:lnTo>
                <a:lnTo>
                  <a:pt x="351" y="948"/>
                </a:lnTo>
                <a:lnTo>
                  <a:pt x="351" y="984"/>
                </a:lnTo>
                <a:lnTo>
                  <a:pt x="350" y="1023"/>
                </a:lnTo>
                <a:lnTo>
                  <a:pt x="349" y="1064"/>
                </a:lnTo>
                <a:lnTo>
                  <a:pt x="345" y="1101"/>
                </a:lnTo>
                <a:lnTo>
                  <a:pt x="343" y="1131"/>
                </a:lnTo>
                <a:lnTo>
                  <a:pt x="339" y="1150"/>
                </a:lnTo>
                <a:lnTo>
                  <a:pt x="339" y="1150"/>
                </a:lnTo>
                <a:lnTo>
                  <a:pt x="332" y="1176"/>
                </a:lnTo>
                <a:lnTo>
                  <a:pt x="324" y="1200"/>
                </a:lnTo>
                <a:lnTo>
                  <a:pt x="319" y="1212"/>
                </a:lnTo>
                <a:lnTo>
                  <a:pt x="313" y="1222"/>
                </a:lnTo>
                <a:lnTo>
                  <a:pt x="307" y="1231"/>
                </a:lnTo>
                <a:lnTo>
                  <a:pt x="300" y="1241"/>
                </a:lnTo>
                <a:lnTo>
                  <a:pt x="300" y="1241"/>
                </a:lnTo>
                <a:lnTo>
                  <a:pt x="288" y="1254"/>
                </a:lnTo>
                <a:lnTo>
                  <a:pt x="284" y="1259"/>
                </a:lnTo>
                <a:lnTo>
                  <a:pt x="282" y="1263"/>
                </a:lnTo>
                <a:lnTo>
                  <a:pt x="282" y="1267"/>
                </a:lnTo>
                <a:lnTo>
                  <a:pt x="282" y="1269"/>
                </a:lnTo>
                <a:lnTo>
                  <a:pt x="284" y="1274"/>
                </a:lnTo>
                <a:lnTo>
                  <a:pt x="284" y="1274"/>
                </a:lnTo>
                <a:lnTo>
                  <a:pt x="287" y="1275"/>
                </a:lnTo>
                <a:lnTo>
                  <a:pt x="289" y="1275"/>
                </a:lnTo>
                <a:lnTo>
                  <a:pt x="296" y="1271"/>
                </a:lnTo>
                <a:lnTo>
                  <a:pt x="303" y="1263"/>
                </a:lnTo>
                <a:lnTo>
                  <a:pt x="301" y="1279"/>
                </a:lnTo>
                <a:lnTo>
                  <a:pt x="301" y="1279"/>
                </a:lnTo>
                <a:lnTo>
                  <a:pt x="309" y="1278"/>
                </a:lnTo>
                <a:lnTo>
                  <a:pt x="327" y="1275"/>
                </a:lnTo>
                <a:lnTo>
                  <a:pt x="327" y="1275"/>
                </a:lnTo>
                <a:lnTo>
                  <a:pt x="332" y="1274"/>
                </a:lnTo>
                <a:lnTo>
                  <a:pt x="337" y="1271"/>
                </a:lnTo>
                <a:lnTo>
                  <a:pt x="346" y="1261"/>
                </a:lnTo>
                <a:lnTo>
                  <a:pt x="354" y="1251"/>
                </a:lnTo>
                <a:lnTo>
                  <a:pt x="358" y="1245"/>
                </a:lnTo>
                <a:lnTo>
                  <a:pt x="358" y="1245"/>
                </a:lnTo>
                <a:lnTo>
                  <a:pt x="361" y="1241"/>
                </a:lnTo>
                <a:lnTo>
                  <a:pt x="363" y="1237"/>
                </a:lnTo>
                <a:lnTo>
                  <a:pt x="369" y="1219"/>
                </a:lnTo>
                <a:lnTo>
                  <a:pt x="369" y="1219"/>
                </a:lnTo>
                <a:lnTo>
                  <a:pt x="372" y="1213"/>
                </a:lnTo>
                <a:lnTo>
                  <a:pt x="373" y="1208"/>
                </a:lnTo>
                <a:lnTo>
                  <a:pt x="373" y="1205"/>
                </a:lnTo>
                <a:lnTo>
                  <a:pt x="372" y="1201"/>
                </a:lnTo>
                <a:lnTo>
                  <a:pt x="370" y="1196"/>
                </a:lnTo>
                <a:lnTo>
                  <a:pt x="368" y="1188"/>
                </a:lnTo>
                <a:lnTo>
                  <a:pt x="368" y="1188"/>
                </a:lnTo>
                <a:lnTo>
                  <a:pt x="369" y="1168"/>
                </a:lnTo>
                <a:lnTo>
                  <a:pt x="373" y="1131"/>
                </a:lnTo>
                <a:lnTo>
                  <a:pt x="382" y="1055"/>
                </a:lnTo>
                <a:lnTo>
                  <a:pt x="382" y="1055"/>
                </a:lnTo>
                <a:lnTo>
                  <a:pt x="385" y="1037"/>
                </a:lnTo>
                <a:lnTo>
                  <a:pt x="391" y="1014"/>
                </a:lnTo>
                <a:lnTo>
                  <a:pt x="405" y="957"/>
                </a:lnTo>
                <a:lnTo>
                  <a:pt x="424" y="888"/>
                </a:lnTo>
                <a:lnTo>
                  <a:pt x="437" y="886"/>
                </a:lnTo>
                <a:lnTo>
                  <a:pt x="454" y="889"/>
                </a:lnTo>
                <a:lnTo>
                  <a:pt x="454" y="889"/>
                </a:lnTo>
                <a:lnTo>
                  <a:pt x="447" y="937"/>
                </a:lnTo>
                <a:lnTo>
                  <a:pt x="440" y="987"/>
                </a:lnTo>
                <a:lnTo>
                  <a:pt x="440" y="987"/>
                </a:lnTo>
                <a:lnTo>
                  <a:pt x="440" y="1000"/>
                </a:lnTo>
                <a:lnTo>
                  <a:pt x="438" y="1029"/>
                </a:lnTo>
                <a:lnTo>
                  <a:pt x="438" y="1065"/>
                </a:lnTo>
                <a:lnTo>
                  <a:pt x="440" y="1083"/>
                </a:lnTo>
                <a:lnTo>
                  <a:pt x="441" y="1100"/>
                </a:lnTo>
                <a:lnTo>
                  <a:pt x="441" y="1100"/>
                </a:lnTo>
                <a:lnTo>
                  <a:pt x="442" y="1109"/>
                </a:lnTo>
                <a:lnTo>
                  <a:pt x="442" y="1119"/>
                </a:lnTo>
                <a:lnTo>
                  <a:pt x="441" y="1141"/>
                </a:lnTo>
                <a:lnTo>
                  <a:pt x="436" y="1167"/>
                </a:lnTo>
                <a:lnTo>
                  <a:pt x="431" y="1192"/>
                </a:lnTo>
                <a:lnTo>
                  <a:pt x="424" y="1217"/>
                </a:lnTo>
                <a:lnTo>
                  <a:pt x="418" y="1238"/>
                </a:lnTo>
                <a:lnTo>
                  <a:pt x="412" y="1256"/>
                </a:lnTo>
                <a:lnTo>
                  <a:pt x="407" y="1268"/>
                </a:lnTo>
                <a:lnTo>
                  <a:pt x="407" y="1268"/>
                </a:lnTo>
                <a:lnTo>
                  <a:pt x="400" y="1283"/>
                </a:lnTo>
                <a:lnTo>
                  <a:pt x="392" y="1297"/>
                </a:lnTo>
                <a:lnTo>
                  <a:pt x="389" y="1303"/>
                </a:lnTo>
                <a:lnTo>
                  <a:pt x="387" y="1308"/>
                </a:lnTo>
                <a:lnTo>
                  <a:pt x="387" y="1312"/>
                </a:lnTo>
                <a:lnTo>
                  <a:pt x="388" y="1317"/>
                </a:lnTo>
                <a:lnTo>
                  <a:pt x="388" y="1317"/>
                </a:lnTo>
                <a:lnTo>
                  <a:pt x="391" y="1320"/>
                </a:lnTo>
                <a:lnTo>
                  <a:pt x="393" y="1320"/>
                </a:lnTo>
                <a:lnTo>
                  <a:pt x="397" y="1318"/>
                </a:lnTo>
                <a:lnTo>
                  <a:pt x="399" y="1317"/>
                </a:lnTo>
                <a:lnTo>
                  <a:pt x="404" y="1312"/>
                </a:lnTo>
                <a:lnTo>
                  <a:pt x="406" y="1310"/>
                </a:lnTo>
                <a:lnTo>
                  <a:pt x="406" y="1310"/>
                </a:lnTo>
                <a:lnTo>
                  <a:pt x="406" y="1311"/>
                </a:lnTo>
                <a:lnTo>
                  <a:pt x="407" y="1312"/>
                </a:lnTo>
                <a:lnTo>
                  <a:pt x="411" y="1314"/>
                </a:lnTo>
                <a:lnTo>
                  <a:pt x="418" y="1315"/>
                </a:lnTo>
                <a:lnTo>
                  <a:pt x="418" y="1315"/>
                </a:lnTo>
                <a:lnTo>
                  <a:pt x="424" y="1315"/>
                </a:lnTo>
                <a:lnTo>
                  <a:pt x="429" y="1314"/>
                </a:lnTo>
                <a:lnTo>
                  <a:pt x="435" y="1311"/>
                </a:lnTo>
                <a:lnTo>
                  <a:pt x="440" y="1308"/>
                </a:lnTo>
                <a:lnTo>
                  <a:pt x="449" y="1302"/>
                </a:lnTo>
                <a:lnTo>
                  <a:pt x="455" y="1293"/>
                </a:lnTo>
                <a:lnTo>
                  <a:pt x="455" y="1293"/>
                </a:lnTo>
                <a:lnTo>
                  <a:pt x="460" y="1287"/>
                </a:lnTo>
                <a:lnTo>
                  <a:pt x="462" y="1280"/>
                </a:lnTo>
                <a:lnTo>
                  <a:pt x="462" y="1280"/>
                </a:lnTo>
                <a:lnTo>
                  <a:pt x="465" y="1273"/>
                </a:lnTo>
                <a:lnTo>
                  <a:pt x="466" y="1263"/>
                </a:lnTo>
                <a:lnTo>
                  <a:pt x="466" y="1242"/>
                </a:lnTo>
                <a:lnTo>
                  <a:pt x="466" y="1242"/>
                </a:lnTo>
                <a:lnTo>
                  <a:pt x="465" y="1169"/>
                </a:lnTo>
                <a:lnTo>
                  <a:pt x="465" y="1125"/>
                </a:lnTo>
                <a:lnTo>
                  <a:pt x="466" y="1100"/>
                </a:lnTo>
                <a:lnTo>
                  <a:pt x="466" y="1100"/>
                </a:lnTo>
                <a:lnTo>
                  <a:pt x="468" y="1083"/>
                </a:lnTo>
                <a:lnTo>
                  <a:pt x="474" y="1049"/>
                </a:lnTo>
                <a:lnTo>
                  <a:pt x="480" y="1028"/>
                </a:lnTo>
                <a:lnTo>
                  <a:pt x="487" y="1004"/>
                </a:lnTo>
                <a:lnTo>
                  <a:pt x="497" y="978"/>
                </a:lnTo>
                <a:lnTo>
                  <a:pt x="509" y="950"/>
                </a:lnTo>
                <a:lnTo>
                  <a:pt x="509" y="950"/>
                </a:lnTo>
                <a:lnTo>
                  <a:pt x="520" y="924"/>
                </a:lnTo>
                <a:lnTo>
                  <a:pt x="529" y="900"/>
                </a:lnTo>
                <a:lnTo>
                  <a:pt x="536" y="881"/>
                </a:lnTo>
                <a:lnTo>
                  <a:pt x="541" y="865"/>
                </a:lnTo>
                <a:lnTo>
                  <a:pt x="547" y="844"/>
                </a:lnTo>
                <a:lnTo>
                  <a:pt x="550" y="834"/>
                </a:lnTo>
                <a:lnTo>
                  <a:pt x="550" y="834"/>
                </a:lnTo>
                <a:lnTo>
                  <a:pt x="552" y="833"/>
                </a:lnTo>
                <a:lnTo>
                  <a:pt x="558" y="833"/>
                </a:lnTo>
                <a:lnTo>
                  <a:pt x="581" y="831"/>
                </a:lnTo>
                <a:lnTo>
                  <a:pt x="597" y="829"/>
                </a:lnTo>
                <a:lnTo>
                  <a:pt x="618" y="827"/>
                </a:lnTo>
                <a:lnTo>
                  <a:pt x="642" y="822"/>
                </a:lnTo>
                <a:lnTo>
                  <a:pt x="670" y="816"/>
                </a:lnTo>
                <a:lnTo>
                  <a:pt x="670" y="816"/>
                </a:lnTo>
                <a:lnTo>
                  <a:pt x="698" y="809"/>
                </a:lnTo>
                <a:lnTo>
                  <a:pt x="719" y="801"/>
                </a:lnTo>
                <a:lnTo>
                  <a:pt x="735" y="795"/>
                </a:lnTo>
                <a:lnTo>
                  <a:pt x="746" y="788"/>
                </a:lnTo>
                <a:lnTo>
                  <a:pt x="753" y="783"/>
                </a:lnTo>
                <a:lnTo>
                  <a:pt x="756" y="778"/>
                </a:lnTo>
                <a:lnTo>
                  <a:pt x="759" y="774"/>
                </a:lnTo>
                <a:lnTo>
                  <a:pt x="759" y="774"/>
                </a:lnTo>
                <a:lnTo>
                  <a:pt x="771" y="788"/>
                </a:lnTo>
                <a:lnTo>
                  <a:pt x="797" y="818"/>
                </a:lnTo>
                <a:lnTo>
                  <a:pt x="812" y="835"/>
                </a:lnTo>
                <a:lnTo>
                  <a:pt x="826" y="852"/>
                </a:lnTo>
                <a:lnTo>
                  <a:pt x="836" y="868"/>
                </a:lnTo>
                <a:lnTo>
                  <a:pt x="839" y="875"/>
                </a:lnTo>
                <a:lnTo>
                  <a:pt x="841" y="880"/>
                </a:lnTo>
                <a:lnTo>
                  <a:pt x="841" y="880"/>
                </a:lnTo>
                <a:lnTo>
                  <a:pt x="842" y="892"/>
                </a:lnTo>
                <a:lnTo>
                  <a:pt x="842" y="905"/>
                </a:lnTo>
                <a:lnTo>
                  <a:pt x="841" y="922"/>
                </a:lnTo>
                <a:lnTo>
                  <a:pt x="839" y="938"/>
                </a:lnTo>
                <a:lnTo>
                  <a:pt x="834" y="978"/>
                </a:lnTo>
                <a:lnTo>
                  <a:pt x="832" y="997"/>
                </a:lnTo>
                <a:lnTo>
                  <a:pt x="829" y="1017"/>
                </a:lnTo>
                <a:lnTo>
                  <a:pt x="829" y="1017"/>
                </a:lnTo>
                <a:lnTo>
                  <a:pt x="827" y="1037"/>
                </a:lnTo>
                <a:lnTo>
                  <a:pt x="823" y="1057"/>
                </a:lnTo>
                <a:lnTo>
                  <a:pt x="817" y="1076"/>
                </a:lnTo>
                <a:lnTo>
                  <a:pt x="812" y="1092"/>
                </a:lnTo>
                <a:lnTo>
                  <a:pt x="806" y="1108"/>
                </a:lnTo>
                <a:lnTo>
                  <a:pt x="800" y="1120"/>
                </a:lnTo>
                <a:lnTo>
                  <a:pt x="796" y="1130"/>
                </a:lnTo>
                <a:lnTo>
                  <a:pt x="792" y="1135"/>
                </a:lnTo>
                <a:lnTo>
                  <a:pt x="792" y="1135"/>
                </a:lnTo>
                <a:lnTo>
                  <a:pt x="785" y="1143"/>
                </a:lnTo>
                <a:lnTo>
                  <a:pt x="775" y="1151"/>
                </a:lnTo>
                <a:lnTo>
                  <a:pt x="767" y="1158"/>
                </a:lnTo>
                <a:lnTo>
                  <a:pt x="765" y="1162"/>
                </a:lnTo>
                <a:lnTo>
                  <a:pt x="763" y="1164"/>
                </a:lnTo>
                <a:lnTo>
                  <a:pt x="763" y="1164"/>
                </a:lnTo>
                <a:lnTo>
                  <a:pt x="763" y="1165"/>
                </a:lnTo>
                <a:lnTo>
                  <a:pt x="766" y="1168"/>
                </a:lnTo>
                <a:lnTo>
                  <a:pt x="769" y="1170"/>
                </a:lnTo>
                <a:lnTo>
                  <a:pt x="774" y="1171"/>
                </a:lnTo>
                <a:lnTo>
                  <a:pt x="775" y="1174"/>
                </a:lnTo>
                <a:lnTo>
                  <a:pt x="775" y="1174"/>
                </a:lnTo>
                <a:lnTo>
                  <a:pt x="778" y="1174"/>
                </a:lnTo>
                <a:lnTo>
                  <a:pt x="783" y="1174"/>
                </a:lnTo>
                <a:lnTo>
                  <a:pt x="798" y="1173"/>
                </a:lnTo>
                <a:lnTo>
                  <a:pt x="816" y="1170"/>
                </a:lnTo>
                <a:lnTo>
                  <a:pt x="829" y="1167"/>
                </a:lnTo>
                <a:lnTo>
                  <a:pt x="829" y="1167"/>
                </a:lnTo>
                <a:lnTo>
                  <a:pt x="833" y="1165"/>
                </a:lnTo>
                <a:lnTo>
                  <a:pt x="836" y="1162"/>
                </a:lnTo>
                <a:lnTo>
                  <a:pt x="840" y="1157"/>
                </a:lnTo>
                <a:lnTo>
                  <a:pt x="842" y="1152"/>
                </a:lnTo>
                <a:lnTo>
                  <a:pt x="846" y="1141"/>
                </a:lnTo>
                <a:lnTo>
                  <a:pt x="847" y="1131"/>
                </a:lnTo>
                <a:lnTo>
                  <a:pt x="847" y="1131"/>
                </a:lnTo>
                <a:lnTo>
                  <a:pt x="857" y="1059"/>
                </a:lnTo>
                <a:lnTo>
                  <a:pt x="864" y="1011"/>
                </a:lnTo>
                <a:lnTo>
                  <a:pt x="869" y="982"/>
                </a:lnTo>
                <a:lnTo>
                  <a:pt x="869" y="982"/>
                </a:lnTo>
                <a:lnTo>
                  <a:pt x="895" y="893"/>
                </a:lnTo>
                <a:lnTo>
                  <a:pt x="895" y="893"/>
                </a:lnTo>
                <a:lnTo>
                  <a:pt x="907" y="950"/>
                </a:lnTo>
                <a:lnTo>
                  <a:pt x="918" y="997"/>
                </a:lnTo>
                <a:lnTo>
                  <a:pt x="927" y="1036"/>
                </a:lnTo>
                <a:lnTo>
                  <a:pt x="927" y="1036"/>
                </a:lnTo>
                <a:lnTo>
                  <a:pt x="928" y="1043"/>
                </a:lnTo>
                <a:lnTo>
                  <a:pt x="930" y="1052"/>
                </a:lnTo>
                <a:lnTo>
                  <a:pt x="930" y="1070"/>
                </a:lnTo>
                <a:lnTo>
                  <a:pt x="930" y="1090"/>
                </a:lnTo>
                <a:lnTo>
                  <a:pt x="927" y="1109"/>
                </a:lnTo>
                <a:lnTo>
                  <a:pt x="921" y="1143"/>
                </a:lnTo>
                <a:lnTo>
                  <a:pt x="918" y="1163"/>
                </a:lnTo>
                <a:lnTo>
                  <a:pt x="918" y="1163"/>
                </a:lnTo>
                <a:lnTo>
                  <a:pt x="918" y="1171"/>
                </a:lnTo>
                <a:lnTo>
                  <a:pt x="918" y="1180"/>
                </a:lnTo>
                <a:lnTo>
                  <a:pt x="919" y="1186"/>
                </a:lnTo>
                <a:lnTo>
                  <a:pt x="921" y="1190"/>
                </a:lnTo>
                <a:lnTo>
                  <a:pt x="921" y="1190"/>
                </a:lnTo>
                <a:lnTo>
                  <a:pt x="922" y="1190"/>
                </a:lnTo>
                <a:lnTo>
                  <a:pt x="925" y="1189"/>
                </a:lnTo>
                <a:lnTo>
                  <a:pt x="933" y="1184"/>
                </a:lnTo>
                <a:lnTo>
                  <a:pt x="940" y="1180"/>
                </a:lnTo>
                <a:lnTo>
                  <a:pt x="944" y="1177"/>
                </a:lnTo>
                <a:lnTo>
                  <a:pt x="944" y="1177"/>
                </a:lnTo>
                <a:lnTo>
                  <a:pt x="944" y="1180"/>
                </a:lnTo>
                <a:lnTo>
                  <a:pt x="945" y="1186"/>
                </a:lnTo>
                <a:lnTo>
                  <a:pt x="945" y="1196"/>
                </a:lnTo>
                <a:lnTo>
                  <a:pt x="945" y="1196"/>
                </a:lnTo>
                <a:lnTo>
                  <a:pt x="945" y="1198"/>
                </a:lnTo>
                <a:lnTo>
                  <a:pt x="946" y="1198"/>
                </a:lnTo>
                <a:lnTo>
                  <a:pt x="950" y="1196"/>
                </a:lnTo>
                <a:lnTo>
                  <a:pt x="955" y="1190"/>
                </a:lnTo>
                <a:lnTo>
                  <a:pt x="961" y="1182"/>
                </a:lnTo>
                <a:lnTo>
                  <a:pt x="961" y="1182"/>
                </a:lnTo>
                <a:lnTo>
                  <a:pt x="963" y="1177"/>
                </a:lnTo>
                <a:lnTo>
                  <a:pt x="964" y="1173"/>
                </a:lnTo>
                <a:lnTo>
                  <a:pt x="965" y="1167"/>
                </a:lnTo>
                <a:lnTo>
                  <a:pt x="965" y="1162"/>
                </a:lnTo>
                <a:lnTo>
                  <a:pt x="964" y="1149"/>
                </a:lnTo>
                <a:lnTo>
                  <a:pt x="963" y="1135"/>
                </a:lnTo>
                <a:lnTo>
                  <a:pt x="963" y="1135"/>
                </a:lnTo>
                <a:lnTo>
                  <a:pt x="963" y="1124"/>
                </a:lnTo>
                <a:lnTo>
                  <a:pt x="962" y="1119"/>
                </a:lnTo>
                <a:lnTo>
                  <a:pt x="961" y="1115"/>
                </a:lnTo>
                <a:lnTo>
                  <a:pt x="957" y="1110"/>
                </a:lnTo>
                <a:lnTo>
                  <a:pt x="957" y="1110"/>
                </a:lnTo>
                <a:lnTo>
                  <a:pt x="956" y="1104"/>
                </a:lnTo>
                <a:lnTo>
                  <a:pt x="952" y="1091"/>
                </a:lnTo>
                <a:lnTo>
                  <a:pt x="947" y="1055"/>
                </a:lnTo>
                <a:lnTo>
                  <a:pt x="943" y="1016"/>
                </a:lnTo>
                <a:lnTo>
                  <a:pt x="940" y="990"/>
                </a:lnTo>
                <a:lnTo>
                  <a:pt x="940" y="990"/>
                </a:lnTo>
                <a:lnTo>
                  <a:pt x="940" y="930"/>
                </a:lnTo>
                <a:lnTo>
                  <a:pt x="939" y="892"/>
                </a:lnTo>
                <a:lnTo>
                  <a:pt x="938" y="862"/>
                </a:lnTo>
                <a:lnTo>
                  <a:pt x="938" y="862"/>
                </a:lnTo>
                <a:lnTo>
                  <a:pt x="936" y="850"/>
                </a:lnTo>
                <a:lnTo>
                  <a:pt x="933" y="839"/>
                </a:lnTo>
                <a:lnTo>
                  <a:pt x="927" y="816"/>
                </a:lnTo>
                <a:lnTo>
                  <a:pt x="921" y="795"/>
                </a:lnTo>
                <a:lnTo>
                  <a:pt x="914" y="772"/>
                </a:lnTo>
                <a:lnTo>
                  <a:pt x="914" y="772"/>
                </a:lnTo>
                <a:lnTo>
                  <a:pt x="913" y="758"/>
                </a:lnTo>
                <a:lnTo>
                  <a:pt x="913" y="742"/>
                </a:lnTo>
                <a:lnTo>
                  <a:pt x="914" y="724"/>
                </a:lnTo>
                <a:lnTo>
                  <a:pt x="915" y="708"/>
                </a:lnTo>
                <a:lnTo>
                  <a:pt x="920" y="676"/>
                </a:lnTo>
                <a:lnTo>
                  <a:pt x="924" y="659"/>
                </a:lnTo>
                <a:lnTo>
                  <a:pt x="924" y="659"/>
                </a:lnTo>
                <a:lnTo>
                  <a:pt x="936" y="617"/>
                </a:lnTo>
                <a:lnTo>
                  <a:pt x="945" y="582"/>
                </a:lnTo>
                <a:lnTo>
                  <a:pt x="955" y="546"/>
                </a:lnTo>
                <a:lnTo>
                  <a:pt x="955" y="546"/>
                </a:lnTo>
                <a:lnTo>
                  <a:pt x="957" y="528"/>
                </a:lnTo>
                <a:lnTo>
                  <a:pt x="959" y="512"/>
                </a:lnTo>
                <a:lnTo>
                  <a:pt x="961" y="496"/>
                </a:lnTo>
                <a:lnTo>
                  <a:pt x="961" y="482"/>
                </a:lnTo>
                <a:lnTo>
                  <a:pt x="957" y="466"/>
                </a:lnTo>
                <a:lnTo>
                  <a:pt x="952" y="452"/>
                </a:lnTo>
                <a:lnTo>
                  <a:pt x="943" y="436"/>
                </a:lnTo>
                <a:lnTo>
                  <a:pt x="932" y="421"/>
                </a:lnTo>
                <a:lnTo>
                  <a:pt x="932" y="421"/>
                </a:lnTo>
                <a:lnTo>
                  <a:pt x="918" y="406"/>
                </a:lnTo>
                <a:lnTo>
                  <a:pt x="902" y="394"/>
                </a:lnTo>
                <a:lnTo>
                  <a:pt x="885" y="384"/>
                </a:lnTo>
                <a:lnTo>
                  <a:pt x="867" y="376"/>
                </a:lnTo>
                <a:lnTo>
                  <a:pt x="849" y="370"/>
                </a:lnTo>
                <a:lnTo>
                  <a:pt x="829" y="366"/>
                </a:lnTo>
                <a:lnTo>
                  <a:pt x="809" y="362"/>
                </a:lnTo>
                <a:lnTo>
                  <a:pt x="787" y="360"/>
                </a:lnTo>
                <a:lnTo>
                  <a:pt x="787" y="360"/>
                </a:lnTo>
                <a:lnTo>
                  <a:pt x="777" y="360"/>
                </a:lnTo>
                <a:lnTo>
                  <a:pt x="763" y="361"/>
                </a:lnTo>
                <a:lnTo>
                  <a:pt x="749" y="363"/>
                </a:lnTo>
                <a:lnTo>
                  <a:pt x="734" y="367"/>
                </a:lnTo>
                <a:lnTo>
                  <a:pt x="701" y="375"/>
                </a:lnTo>
                <a:lnTo>
                  <a:pt x="668" y="387"/>
                </a:lnTo>
                <a:lnTo>
                  <a:pt x="636" y="400"/>
                </a:lnTo>
                <a:lnTo>
                  <a:pt x="605" y="413"/>
                </a:lnTo>
                <a:lnTo>
                  <a:pt x="559" y="435"/>
                </a:lnTo>
                <a:lnTo>
                  <a:pt x="559" y="435"/>
                </a:lnTo>
                <a:lnTo>
                  <a:pt x="539" y="442"/>
                </a:lnTo>
                <a:lnTo>
                  <a:pt x="511" y="449"/>
                </a:lnTo>
                <a:lnTo>
                  <a:pt x="481" y="457"/>
                </a:lnTo>
                <a:lnTo>
                  <a:pt x="449" y="461"/>
                </a:lnTo>
                <a:lnTo>
                  <a:pt x="418" y="466"/>
                </a:lnTo>
                <a:lnTo>
                  <a:pt x="391" y="470"/>
                </a:lnTo>
                <a:lnTo>
                  <a:pt x="370" y="470"/>
                </a:lnTo>
                <a:lnTo>
                  <a:pt x="362" y="470"/>
                </a:lnTo>
                <a:lnTo>
                  <a:pt x="357" y="468"/>
                </a:lnTo>
                <a:lnTo>
                  <a:pt x="357" y="468"/>
                </a:lnTo>
                <a:lnTo>
                  <a:pt x="354" y="465"/>
                </a:lnTo>
                <a:lnTo>
                  <a:pt x="350" y="460"/>
                </a:lnTo>
                <a:lnTo>
                  <a:pt x="346" y="453"/>
                </a:lnTo>
                <a:lnTo>
                  <a:pt x="343" y="443"/>
                </a:lnTo>
                <a:lnTo>
                  <a:pt x="337" y="422"/>
                </a:lnTo>
                <a:lnTo>
                  <a:pt x="331" y="398"/>
                </a:lnTo>
                <a:lnTo>
                  <a:pt x="321" y="355"/>
                </a:lnTo>
                <a:lnTo>
                  <a:pt x="318" y="336"/>
                </a:lnTo>
                <a:lnTo>
                  <a:pt x="318" y="336"/>
                </a:lnTo>
                <a:lnTo>
                  <a:pt x="325" y="329"/>
                </a:lnTo>
                <a:lnTo>
                  <a:pt x="332" y="320"/>
                </a:lnTo>
                <a:lnTo>
                  <a:pt x="340" y="311"/>
                </a:lnTo>
                <a:lnTo>
                  <a:pt x="349" y="300"/>
                </a:lnTo>
                <a:lnTo>
                  <a:pt x="356" y="288"/>
                </a:lnTo>
                <a:lnTo>
                  <a:pt x="362" y="276"/>
                </a:lnTo>
                <a:lnTo>
                  <a:pt x="363" y="270"/>
                </a:lnTo>
                <a:lnTo>
                  <a:pt x="363" y="264"/>
                </a:lnTo>
                <a:lnTo>
                  <a:pt x="363" y="264"/>
                </a:lnTo>
                <a:lnTo>
                  <a:pt x="363" y="253"/>
                </a:lnTo>
                <a:lnTo>
                  <a:pt x="362" y="244"/>
                </a:lnTo>
                <a:lnTo>
                  <a:pt x="360" y="237"/>
                </a:lnTo>
                <a:lnTo>
                  <a:pt x="358" y="231"/>
                </a:lnTo>
                <a:lnTo>
                  <a:pt x="355" y="223"/>
                </a:lnTo>
                <a:lnTo>
                  <a:pt x="352" y="221"/>
                </a:lnTo>
                <a:lnTo>
                  <a:pt x="352" y="221"/>
                </a:lnTo>
                <a:lnTo>
                  <a:pt x="366" y="216"/>
                </a:lnTo>
                <a:lnTo>
                  <a:pt x="394" y="206"/>
                </a:lnTo>
                <a:lnTo>
                  <a:pt x="429" y="190"/>
                </a:lnTo>
                <a:lnTo>
                  <a:pt x="444" y="183"/>
                </a:lnTo>
                <a:lnTo>
                  <a:pt x="456" y="176"/>
                </a:lnTo>
                <a:lnTo>
                  <a:pt x="456" y="176"/>
                </a:lnTo>
                <a:lnTo>
                  <a:pt x="480" y="158"/>
                </a:lnTo>
                <a:lnTo>
                  <a:pt x="505" y="135"/>
                </a:lnTo>
                <a:lnTo>
                  <a:pt x="527" y="115"/>
                </a:lnTo>
                <a:lnTo>
                  <a:pt x="535" y="105"/>
                </a:lnTo>
                <a:lnTo>
                  <a:pt x="539" y="99"/>
                </a:lnTo>
                <a:lnTo>
                  <a:pt x="539" y="99"/>
                </a:lnTo>
                <a:lnTo>
                  <a:pt x="542" y="90"/>
                </a:lnTo>
                <a:lnTo>
                  <a:pt x="542" y="84"/>
                </a:lnTo>
                <a:lnTo>
                  <a:pt x="541" y="78"/>
                </a:lnTo>
                <a:lnTo>
                  <a:pt x="538" y="72"/>
                </a:lnTo>
                <a:lnTo>
                  <a:pt x="538" y="72"/>
                </a:lnTo>
                <a:lnTo>
                  <a:pt x="535" y="68"/>
                </a:lnTo>
                <a:lnTo>
                  <a:pt x="533" y="66"/>
                </a:lnTo>
                <a:lnTo>
                  <a:pt x="530" y="64"/>
                </a:lnTo>
                <a:lnTo>
                  <a:pt x="528" y="64"/>
                </a:lnTo>
                <a:lnTo>
                  <a:pt x="524" y="64"/>
                </a:lnTo>
                <a:lnTo>
                  <a:pt x="522" y="66"/>
                </a:lnTo>
                <a:lnTo>
                  <a:pt x="522" y="66"/>
                </a:lnTo>
                <a:lnTo>
                  <a:pt x="521" y="58"/>
                </a:lnTo>
                <a:lnTo>
                  <a:pt x="518" y="54"/>
                </a:lnTo>
                <a:lnTo>
                  <a:pt x="516" y="51"/>
                </a:lnTo>
                <a:lnTo>
                  <a:pt x="513" y="50"/>
                </a:lnTo>
                <a:lnTo>
                  <a:pt x="513" y="50"/>
                </a:lnTo>
                <a:lnTo>
                  <a:pt x="510" y="50"/>
                </a:lnTo>
                <a:lnTo>
                  <a:pt x="508" y="52"/>
                </a:lnTo>
                <a:lnTo>
                  <a:pt x="505" y="56"/>
                </a:lnTo>
                <a:lnTo>
                  <a:pt x="503" y="62"/>
                </a:lnTo>
                <a:lnTo>
                  <a:pt x="496" y="78"/>
                </a:lnTo>
                <a:lnTo>
                  <a:pt x="487" y="97"/>
                </a:lnTo>
                <a:lnTo>
                  <a:pt x="487" y="97"/>
                </a:lnTo>
                <a:lnTo>
                  <a:pt x="479" y="113"/>
                </a:lnTo>
                <a:lnTo>
                  <a:pt x="472" y="124"/>
                </a:lnTo>
                <a:lnTo>
                  <a:pt x="468" y="129"/>
                </a:lnTo>
                <a:lnTo>
                  <a:pt x="462" y="134"/>
                </a:lnTo>
                <a:lnTo>
                  <a:pt x="446" y="146"/>
                </a:lnTo>
                <a:lnTo>
                  <a:pt x="446" y="146"/>
                </a:lnTo>
                <a:lnTo>
                  <a:pt x="432" y="154"/>
                </a:lnTo>
                <a:lnTo>
                  <a:pt x="415" y="164"/>
                </a:lnTo>
                <a:lnTo>
                  <a:pt x="394" y="173"/>
                </a:lnTo>
                <a:lnTo>
                  <a:pt x="373" y="182"/>
                </a:lnTo>
                <a:lnTo>
                  <a:pt x="351" y="190"/>
                </a:lnTo>
                <a:lnTo>
                  <a:pt x="333" y="195"/>
                </a:lnTo>
                <a:lnTo>
                  <a:pt x="318" y="198"/>
                </a:lnTo>
                <a:lnTo>
                  <a:pt x="313" y="198"/>
                </a:lnTo>
                <a:lnTo>
                  <a:pt x="308" y="198"/>
                </a:lnTo>
                <a:lnTo>
                  <a:pt x="308" y="198"/>
                </a:lnTo>
                <a:lnTo>
                  <a:pt x="303" y="196"/>
                </a:lnTo>
                <a:lnTo>
                  <a:pt x="301" y="192"/>
                </a:lnTo>
                <a:lnTo>
                  <a:pt x="299" y="189"/>
                </a:lnTo>
                <a:lnTo>
                  <a:pt x="299" y="184"/>
                </a:lnTo>
                <a:lnTo>
                  <a:pt x="297" y="172"/>
                </a:lnTo>
                <a:lnTo>
                  <a:pt x="297" y="162"/>
                </a:lnTo>
                <a:lnTo>
                  <a:pt x="295" y="152"/>
                </a:lnTo>
                <a:lnTo>
                  <a:pt x="295" y="152"/>
                </a:lnTo>
                <a:lnTo>
                  <a:pt x="293" y="140"/>
                </a:lnTo>
                <a:lnTo>
                  <a:pt x="291" y="127"/>
                </a:lnTo>
                <a:lnTo>
                  <a:pt x="291" y="115"/>
                </a:lnTo>
                <a:lnTo>
                  <a:pt x="291" y="103"/>
                </a:lnTo>
                <a:lnTo>
                  <a:pt x="294" y="84"/>
                </a:lnTo>
                <a:lnTo>
                  <a:pt x="295" y="76"/>
                </a:lnTo>
                <a:lnTo>
                  <a:pt x="295" y="76"/>
                </a:lnTo>
                <a:lnTo>
                  <a:pt x="315" y="58"/>
                </a:lnTo>
                <a:lnTo>
                  <a:pt x="340" y="36"/>
                </a:lnTo>
                <a:lnTo>
                  <a:pt x="340" y="36"/>
                </a:lnTo>
                <a:lnTo>
                  <a:pt x="343" y="35"/>
                </a:lnTo>
                <a:lnTo>
                  <a:pt x="343" y="32"/>
                </a:lnTo>
                <a:lnTo>
                  <a:pt x="343" y="31"/>
                </a:lnTo>
                <a:lnTo>
                  <a:pt x="340" y="29"/>
                </a:lnTo>
                <a:lnTo>
                  <a:pt x="334" y="25"/>
                </a:lnTo>
                <a:lnTo>
                  <a:pt x="325" y="21"/>
                </a:lnTo>
                <a:lnTo>
                  <a:pt x="325" y="21"/>
                </a:lnTo>
                <a:lnTo>
                  <a:pt x="323" y="20"/>
                </a:lnTo>
                <a:lnTo>
                  <a:pt x="320" y="20"/>
                </a:lnTo>
                <a:lnTo>
                  <a:pt x="314" y="21"/>
                </a:lnTo>
                <a:lnTo>
                  <a:pt x="308" y="25"/>
                </a:lnTo>
                <a:lnTo>
                  <a:pt x="302" y="29"/>
                </a:lnTo>
                <a:lnTo>
                  <a:pt x="293" y="38"/>
                </a:lnTo>
                <a:lnTo>
                  <a:pt x="287" y="42"/>
                </a:lnTo>
                <a:lnTo>
                  <a:pt x="287" y="42"/>
                </a:lnTo>
                <a:lnTo>
                  <a:pt x="285" y="42"/>
                </a:lnTo>
                <a:lnTo>
                  <a:pt x="284" y="39"/>
                </a:lnTo>
                <a:lnTo>
                  <a:pt x="281" y="32"/>
                </a:lnTo>
                <a:lnTo>
                  <a:pt x="278" y="23"/>
                </a:lnTo>
                <a:lnTo>
                  <a:pt x="276" y="13"/>
                </a:lnTo>
                <a:lnTo>
                  <a:pt x="276" y="13"/>
                </a:lnTo>
                <a:lnTo>
                  <a:pt x="276" y="7"/>
                </a:lnTo>
                <a:lnTo>
                  <a:pt x="275" y="2"/>
                </a:lnTo>
                <a:lnTo>
                  <a:pt x="274" y="1"/>
                </a:lnTo>
                <a:lnTo>
                  <a:pt x="272" y="0"/>
                </a:lnTo>
                <a:lnTo>
                  <a:pt x="266" y="1"/>
                </a:lnTo>
                <a:lnTo>
                  <a:pt x="266" y="1"/>
                </a:lnTo>
                <a:lnTo>
                  <a:pt x="263" y="3"/>
                </a:lnTo>
                <a:lnTo>
                  <a:pt x="260" y="8"/>
                </a:lnTo>
                <a:lnTo>
                  <a:pt x="258" y="14"/>
                </a:lnTo>
                <a:lnTo>
                  <a:pt x="258" y="21"/>
                </a:lnTo>
                <a:lnTo>
                  <a:pt x="258" y="33"/>
                </a:lnTo>
                <a:lnTo>
                  <a:pt x="258" y="41"/>
                </a:lnTo>
                <a:lnTo>
                  <a:pt x="258" y="41"/>
                </a:lnTo>
                <a:lnTo>
                  <a:pt x="259" y="51"/>
                </a:lnTo>
                <a:lnTo>
                  <a:pt x="258" y="72"/>
                </a:lnTo>
                <a:lnTo>
                  <a:pt x="256" y="97"/>
                </a:lnTo>
                <a:lnTo>
                  <a:pt x="253" y="110"/>
                </a:lnTo>
                <a:lnTo>
                  <a:pt x="251" y="121"/>
                </a:lnTo>
                <a:lnTo>
                  <a:pt x="251" y="121"/>
                </a:lnTo>
                <a:lnTo>
                  <a:pt x="244" y="140"/>
                </a:lnTo>
                <a:lnTo>
                  <a:pt x="235" y="158"/>
                </a:lnTo>
                <a:lnTo>
                  <a:pt x="232" y="166"/>
                </a:lnTo>
                <a:lnTo>
                  <a:pt x="227" y="172"/>
                </a:lnTo>
                <a:lnTo>
                  <a:pt x="223" y="176"/>
                </a:lnTo>
                <a:lnTo>
                  <a:pt x="219" y="178"/>
                </a:lnTo>
                <a:lnTo>
                  <a:pt x="219" y="178"/>
                </a:lnTo>
                <a:lnTo>
                  <a:pt x="214" y="178"/>
                </a:lnTo>
                <a:lnTo>
                  <a:pt x="210" y="174"/>
                </a:lnTo>
                <a:lnTo>
                  <a:pt x="207" y="170"/>
                </a:lnTo>
                <a:lnTo>
                  <a:pt x="203" y="164"/>
                </a:lnTo>
                <a:lnTo>
                  <a:pt x="197" y="148"/>
                </a:lnTo>
                <a:lnTo>
                  <a:pt x="192" y="134"/>
                </a:lnTo>
                <a:lnTo>
                  <a:pt x="192" y="134"/>
                </a:lnTo>
                <a:lnTo>
                  <a:pt x="191" y="127"/>
                </a:lnTo>
                <a:lnTo>
                  <a:pt x="191" y="121"/>
                </a:lnTo>
                <a:lnTo>
                  <a:pt x="191" y="107"/>
                </a:lnTo>
                <a:lnTo>
                  <a:pt x="191" y="98"/>
                </a:lnTo>
                <a:lnTo>
                  <a:pt x="189" y="94"/>
                </a:lnTo>
                <a:lnTo>
                  <a:pt x="186" y="91"/>
                </a:lnTo>
                <a:lnTo>
                  <a:pt x="186" y="91"/>
                </a:lnTo>
                <a:lnTo>
                  <a:pt x="185" y="91"/>
                </a:lnTo>
                <a:lnTo>
                  <a:pt x="183" y="91"/>
                </a:lnTo>
                <a:lnTo>
                  <a:pt x="179" y="93"/>
                </a:lnTo>
                <a:lnTo>
                  <a:pt x="177" y="99"/>
                </a:lnTo>
                <a:lnTo>
                  <a:pt x="173" y="106"/>
                </a:lnTo>
                <a:lnTo>
                  <a:pt x="168" y="123"/>
                </a:lnTo>
                <a:lnTo>
                  <a:pt x="167" y="141"/>
                </a:lnTo>
                <a:lnTo>
                  <a:pt x="167" y="141"/>
                </a:lnTo>
                <a:lnTo>
                  <a:pt x="167" y="149"/>
                </a:lnTo>
                <a:lnTo>
                  <a:pt x="168" y="156"/>
                </a:lnTo>
                <a:lnTo>
                  <a:pt x="172" y="164"/>
                </a:lnTo>
                <a:lnTo>
                  <a:pt x="174" y="170"/>
                </a:lnTo>
                <a:lnTo>
                  <a:pt x="180" y="180"/>
                </a:lnTo>
                <a:lnTo>
                  <a:pt x="183" y="185"/>
                </a:lnTo>
                <a:lnTo>
                  <a:pt x="184" y="190"/>
                </a:lnTo>
                <a:lnTo>
                  <a:pt x="184" y="190"/>
                </a:lnTo>
                <a:lnTo>
                  <a:pt x="183" y="200"/>
                </a:lnTo>
                <a:lnTo>
                  <a:pt x="180" y="207"/>
                </a:lnTo>
                <a:lnTo>
                  <a:pt x="177" y="213"/>
                </a:lnTo>
                <a:lnTo>
                  <a:pt x="177" y="213"/>
                </a:lnTo>
                <a:lnTo>
                  <a:pt x="177" y="211"/>
                </a:lnTo>
                <a:lnTo>
                  <a:pt x="174" y="208"/>
                </a:lnTo>
                <a:lnTo>
                  <a:pt x="171" y="206"/>
                </a:lnTo>
                <a:lnTo>
                  <a:pt x="168" y="204"/>
                </a:lnTo>
                <a:lnTo>
                  <a:pt x="165" y="204"/>
                </a:lnTo>
                <a:lnTo>
                  <a:pt x="165" y="204"/>
                </a:lnTo>
                <a:lnTo>
                  <a:pt x="164" y="204"/>
                </a:lnTo>
                <a:lnTo>
                  <a:pt x="162" y="207"/>
                </a:lnTo>
                <a:lnTo>
                  <a:pt x="161" y="211"/>
                </a:lnTo>
                <a:lnTo>
                  <a:pt x="161" y="220"/>
                </a:lnTo>
                <a:lnTo>
                  <a:pt x="162" y="228"/>
                </a:lnTo>
                <a:lnTo>
                  <a:pt x="166" y="245"/>
                </a:lnTo>
                <a:lnTo>
                  <a:pt x="168" y="253"/>
                </a:lnTo>
                <a:lnTo>
                  <a:pt x="168" y="253"/>
                </a:lnTo>
                <a:close/>
                <a:moveTo>
                  <a:pt x="268" y="154"/>
                </a:moveTo>
                <a:lnTo>
                  <a:pt x="268" y="154"/>
                </a:lnTo>
                <a:lnTo>
                  <a:pt x="264" y="194"/>
                </a:lnTo>
                <a:lnTo>
                  <a:pt x="264" y="194"/>
                </a:lnTo>
                <a:lnTo>
                  <a:pt x="263" y="208"/>
                </a:lnTo>
                <a:lnTo>
                  <a:pt x="262" y="213"/>
                </a:lnTo>
                <a:lnTo>
                  <a:pt x="259" y="216"/>
                </a:lnTo>
                <a:lnTo>
                  <a:pt x="259" y="216"/>
                </a:lnTo>
                <a:lnTo>
                  <a:pt x="254" y="220"/>
                </a:lnTo>
                <a:lnTo>
                  <a:pt x="251" y="223"/>
                </a:lnTo>
                <a:lnTo>
                  <a:pt x="247" y="227"/>
                </a:lnTo>
                <a:lnTo>
                  <a:pt x="247" y="227"/>
                </a:lnTo>
                <a:lnTo>
                  <a:pt x="241" y="235"/>
                </a:lnTo>
                <a:lnTo>
                  <a:pt x="236" y="240"/>
                </a:lnTo>
                <a:lnTo>
                  <a:pt x="236" y="240"/>
                </a:lnTo>
                <a:lnTo>
                  <a:pt x="235" y="240"/>
                </a:lnTo>
                <a:lnTo>
                  <a:pt x="232" y="239"/>
                </a:lnTo>
                <a:lnTo>
                  <a:pt x="229" y="235"/>
                </a:lnTo>
                <a:lnTo>
                  <a:pt x="229" y="232"/>
                </a:lnTo>
                <a:lnTo>
                  <a:pt x="229" y="232"/>
                </a:lnTo>
                <a:lnTo>
                  <a:pt x="229" y="228"/>
                </a:lnTo>
                <a:lnTo>
                  <a:pt x="229" y="226"/>
                </a:lnTo>
                <a:lnTo>
                  <a:pt x="229" y="225"/>
                </a:lnTo>
                <a:lnTo>
                  <a:pt x="231" y="222"/>
                </a:lnTo>
                <a:lnTo>
                  <a:pt x="231" y="222"/>
                </a:lnTo>
                <a:lnTo>
                  <a:pt x="234" y="217"/>
                </a:lnTo>
                <a:lnTo>
                  <a:pt x="239" y="211"/>
                </a:lnTo>
                <a:lnTo>
                  <a:pt x="239" y="211"/>
                </a:lnTo>
                <a:lnTo>
                  <a:pt x="242" y="206"/>
                </a:lnTo>
                <a:lnTo>
                  <a:pt x="247" y="198"/>
                </a:lnTo>
                <a:lnTo>
                  <a:pt x="251" y="191"/>
                </a:lnTo>
                <a:lnTo>
                  <a:pt x="253" y="183"/>
                </a:lnTo>
                <a:lnTo>
                  <a:pt x="253" y="183"/>
                </a:lnTo>
                <a:lnTo>
                  <a:pt x="257" y="173"/>
                </a:lnTo>
                <a:lnTo>
                  <a:pt x="262" y="164"/>
                </a:lnTo>
                <a:lnTo>
                  <a:pt x="266" y="155"/>
                </a:lnTo>
                <a:lnTo>
                  <a:pt x="268" y="154"/>
                </a:lnTo>
                <a:lnTo>
                  <a:pt x="268" y="15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7">
            <a:extLst>
              <a:ext uri="{FF2B5EF4-FFF2-40B4-BE49-F238E27FC236}">
                <a16:creationId xmlns:a16="http://schemas.microsoft.com/office/drawing/2014/main" id="{1BDBB08E-52A5-4162-8796-CD4BF1CDFBDA}"/>
              </a:ext>
            </a:extLst>
          </p:cNvPr>
          <p:cNvSpPr>
            <a:spLocks/>
          </p:cNvSpPr>
          <p:nvPr/>
        </p:nvSpPr>
        <p:spPr bwMode="auto">
          <a:xfrm>
            <a:off x="6344960" y="818710"/>
            <a:ext cx="994106" cy="1624284"/>
          </a:xfrm>
          <a:custGeom>
            <a:avLst/>
            <a:gdLst>
              <a:gd name="T0" fmla="*/ 233 w 743"/>
              <a:gd name="T1" fmla="*/ 314 h 1214"/>
              <a:gd name="T2" fmla="*/ 121 w 743"/>
              <a:gd name="T3" fmla="*/ 346 h 1214"/>
              <a:gd name="T4" fmla="*/ 25 w 743"/>
              <a:gd name="T5" fmla="*/ 441 h 1214"/>
              <a:gd name="T6" fmla="*/ 25 w 743"/>
              <a:gd name="T7" fmla="*/ 556 h 1214"/>
              <a:gd name="T8" fmla="*/ 11 w 743"/>
              <a:gd name="T9" fmla="*/ 807 h 1214"/>
              <a:gd name="T10" fmla="*/ 15 w 743"/>
              <a:gd name="T11" fmla="*/ 977 h 1214"/>
              <a:gd name="T12" fmla="*/ 12 w 743"/>
              <a:gd name="T13" fmla="*/ 1094 h 1214"/>
              <a:gd name="T14" fmla="*/ 32 w 743"/>
              <a:gd name="T15" fmla="*/ 1141 h 1214"/>
              <a:gd name="T16" fmla="*/ 55 w 743"/>
              <a:gd name="T17" fmla="*/ 1134 h 1214"/>
              <a:gd name="T18" fmla="*/ 42 w 743"/>
              <a:gd name="T19" fmla="*/ 878 h 1214"/>
              <a:gd name="T20" fmla="*/ 105 w 743"/>
              <a:gd name="T21" fmla="*/ 703 h 1214"/>
              <a:gd name="T22" fmla="*/ 125 w 743"/>
              <a:gd name="T23" fmla="*/ 752 h 1214"/>
              <a:gd name="T24" fmla="*/ 57 w 743"/>
              <a:gd name="T25" fmla="*/ 866 h 1214"/>
              <a:gd name="T26" fmla="*/ 91 w 743"/>
              <a:gd name="T27" fmla="*/ 1161 h 1214"/>
              <a:gd name="T28" fmla="*/ 130 w 743"/>
              <a:gd name="T29" fmla="*/ 1210 h 1214"/>
              <a:gd name="T30" fmla="*/ 176 w 743"/>
              <a:gd name="T31" fmla="*/ 1211 h 1214"/>
              <a:gd name="T32" fmla="*/ 149 w 743"/>
              <a:gd name="T33" fmla="*/ 1156 h 1214"/>
              <a:gd name="T34" fmla="*/ 111 w 743"/>
              <a:gd name="T35" fmla="*/ 977 h 1214"/>
              <a:gd name="T36" fmla="*/ 161 w 743"/>
              <a:gd name="T37" fmla="*/ 835 h 1214"/>
              <a:gd name="T38" fmla="*/ 312 w 743"/>
              <a:gd name="T39" fmla="*/ 768 h 1214"/>
              <a:gd name="T40" fmla="*/ 313 w 743"/>
              <a:gd name="T41" fmla="*/ 995 h 1214"/>
              <a:gd name="T42" fmla="*/ 297 w 743"/>
              <a:gd name="T43" fmla="*/ 1068 h 1214"/>
              <a:gd name="T44" fmla="*/ 356 w 743"/>
              <a:gd name="T45" fmla="*/ 1087 h 1214"/>
              <a:gd name="T46" fmla="*/ 349 w 743"/>
              <a:gd name="T47" fmla="*/ 1058 h 1214"/>
              <a:gd name="T48" fmla="*/ 349 w 743"/>
              <a:gd name="T49" fmla="*/ 901 h 1214"/>
              <a:gd name="T50" fmla="*/ 361 w 743"/>
              <a:gd name="T51" fmla="*/ 788 h 1214"/>
              <a:gd name="T52" fmla="*/ 416 w 743"/>
              <a:gd name="T53" fmla="*/ 653 h 1214"/>
              <a:gd name="T54" fmla="*/ 450 w 743"/>
              <a:gd name="T55" fmla="*/ 695 h 1214"/>
              <a:gd name="T56" fmla="*/ 503 w 743"/>
              <a:gd name="T57" fmla="*/ 1020 h 1214"/>
              <a:gd name="T58" fmla="*/ 509 w 743"/>
              <a:gd name="T59" fmla="*/ 1045 h 1214"/>
              <a:gd name="T60" fmla="*/ 550 w 743"/>
              <a:gd name="T61" fmla="*/ 1058 h 1214"/>
              <a:gd name="T62" fmla="*/ 560 w 743"/>
              <a:gd name="T63" fmla="*/ 1039 h 1214"/>
              <a:gd name="T64" fmla="*/ 532 w 743"/>
              <a:gd name="T65" fmla="*/ 967 h 1214"/>
              <a:gd name="T66" fmla="*/ 520 w 743"/>
              <a:gd name="T67" fmla="*/ 728 h 1214"/>
              <a:gd name="T68" fmla="*/ 579 w 743"/>
              <a:gd name="T69" fmla="*/ 542 h 1214"/>
              <a:gd name="T70" fmla="*/ 597 w 743"/>
              <a:gd name="T71" fmla="*/ 447 h 1214"/>
              <a:gd name="T72" fmla="*/ 630 w 743"/>
              <a:gd name="T73" fmla="*/ 341 h 1214"/>
              <a:gd name="T74" fmla="*/ 689 w 743"/>
              <a:gd name="T75" fmla="*/ 236 h 1214"/>
              <a:gd name="T76" fmla="*/ 742 w 743"/>
              <a:gd name="T77" fmla="*/ 174 h 1214"/>
              <a:gd name="T78" fmla="*/ 732 w 743"/>
              <a:gd name="T79" fmla="*/ 132 h 1214"/>
              <a:gd name="T80" fmla="*/ 689 w 743"/>
              <a:gd name="T81" fmla="*/ 59 h 1214"/>
              <a:gd name="T82" fmla="*/ 708 w 743"/>
              <a:gd name="T83" fmla="*/ 22 h 1214"/>
              <a:gd name="T84" fmla="*/ 687 w 743"/>
              <a:gd name="T85" fmla="*/ 14 h 1214"/>
              <a:gd name="T86" fmla="*/ 681 w 743"/>
              <a:gd name="T87" fmla="*/ 39 h 1214"/>
              <a:gd name="T88" fmla="*/ 670 w 743"/>
              <a:gd name="T89" fmla="*/ 54 h 1214"/>
              <a:gd name="T90" fmla="*/ 665 w 743"/>
              <a:gd name="T91" fmla="*/ 73 h 1214"/>
              <a:gd name="T92" fmla="*/ 599 w 743"/>
              <a:gd name="T93" fmla="*/ 102 h 1214"/>
              <a:gd name="T94" fmla="*/ 553 w 743"/>
              <a:gd name="T95" fmla="*/ 85 h 1214"/>
              <a:gd name="T96" fmla="*/ 503 w 743"/>
              <a:gd name="T97" fmla="*/ 16 h 1214"/>
              <a:gd name="T98" fmla="*/ 479 w 743"/>
              <a:gd name="T99" fmla="*/ 12 h 1214"/>
              <a:gd name="T100" fmla="*/ 529 w 743"/>
              <a:gd name="T101" fmla="*/ 79 h 1214"/>
              <a:gd name="T102" fmla="*/ 516 w 743"/>
              <a:gd name="T103" fmla="*/ 98 h 1214"/>
              <a:gd name="T104" fmla="*/ 411 w 743"/>
              <a:gd name="T105" fmla="*/ 85 h 1214"/>
              <a:gd name="T106" fmla="*/ 379 w 743"/>
              <a:gd name="T107" fmla="*/ 40 h 1214"/>
              <a:gd name="T108" fmla="*/ 369 w 743"/>
              <a:gd name="T109" fmla="*/ 61 h 1214"/>
              <a:gd name="T110" fmla="*/ 356 w 743"/>
              <a:gd name="T111" fmla="*/ 79 h 1214"/>
              <a:gd name="T112" fmla="*/ 379 w 743"/>
              <a:gd name="T113" fmla="*/ 102 h 1214"/>
              <a:gd name="T114" fmla="*/ 480 w 743"/>
              <a:gd name="T115" fmla="*/ 124 h 1214"/>
              <a:gd name="T116" fmla="*/ 584 w 743"/>
              <a:gd name="T117" fmla="*/ 135 h 1214"/>
              <a:gd name="T118" fmla="*/ 552 w 743"/>
              <a:gd name="T119" fmla="*/ 152 h 1214"/>
              <a:gd name="T120" fmla="*/ 579 w 743"/>
              <a:gd name="T121" fmla="*/ 187 h 1214"/>
              <a:gd name="T122" fmla="*/ 548 w 743"/>
              <a:gd name="T123" fmla="*/ 263 h 1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43" h="1214">
                <a:moveTo>
                  <a:pt x="493" y="298"/>
                </a:moveTo>
                <a:lnTo>
                  <a:pt x="493" y="298"/>
                </a:lnTo>
                <a:lnTo>
                  <a:pt x="450" y="303"/>
                </a:lnTo>
                <a:lnTo>
                  <a:pt x="398" y="308"/>
                </a:lnTo>
                <a:lnTo>
                  <a:pt x="326" y="312"/>
                </a:lnTo>
                <a:lnTo>
                  <a:pt x="326" y="312"/>
                </a:lnTo>
                <a:lnTo>
                  <a:pt x="289" y="314"/>
                </a:lnTo>
                <a:lnTo>
                  <a:pt x="258" y="314"/>
                </a:lnTo>
                <a:lnTo>
                  <a:pt x="233" y="314"/>
                </a:lnTo>
                <a:lnTo>
                  <a:pt x="209" y="315"/>
                </a:lnTo>
                <a:lnTo>
                  <a:pt x="189" y="316"/>
                </a:lnTo>
                <a:lnTo>
                  <a:pt x="178" y="318"/>
                </a:lnTo>
                <a:lnTo>
                  <a:pt x="167" y="322"/>
                </a:lnTo>
                <a:lnTo>
                  <a:pt x="156" y="326"/>
                </a:lnTo>
                <a:lnTo>
                  <a:pt x="146" y="332"/>
                </a:lnTo>
                <a:lnTo>
                  <a:pt x="134" y="337"/>
                </a:lnTo>
                <a:lnTo>
                  <a:pt x="121" y="346"/>
                </a:lnTo>
                <a:lnTo>
                  <a:pt x="121" y="346"/>
                </a:lnTo>
                <a:lnTo>
                  <a:pt x="97" y="363"/>
                </a:lnTo>
                <a:lnTo>
                  <a:pt x="78" y="377"/>
                </a:lnTo>
                <a:lnTo>
                  <a:pt x="62" y="389"/>
                </a:lnTo>
                <a:lnTo>
                  <a:pt x="51" y="401"/>
                </a:lnTo>
                <a:lnTo>
                  <a:pt x="42" y="412"/>
                </a:lnTo>
                <a:lnTo>
                  <a:pt x="36" y="421"/>
                </a:lnTo>
                <a:lnTo>
                  <a:pt x="30" y="431"/>
                </a:lnTo>
                <a:lnTo>
                  <a:pt x="25" y="441"/>
                </a:lnTo>
                <a:lnTo>
                  <a:pt x="25" y="441"/>
                </a:lnTo>
                <a:lnTo>
                  <a:pt x="17" y="458"/>
                </a:lnTo>
                <a:lnTo>
                  <a:pt x="13" y="471"/>
                </a:lnTo>
                <a:lnTo>
                  <a:pt x="12" y="477"/>
                </a:lnTo>
                <a:lnTo>
                  <a:pt x="13" y="483"/>
                </a:lnTo>
                <a:lnTo>
                  <a:pt x="15" y="499"/>
                </a:lnTo>
                <a:lnTo>
                  <a:pt x="15" y="499"/>
                </a:lnTo>
                <a:lnTo>
                  <a:pt x="23" y="530"/>
                </a:lnTo>
                <a:lnTo>
                  <a:pt x="25" y="556"/>
                </a:lnTo>
                <a:lnTo>
                  <a:pt x="25" y="556"/>
                </a:lnTo>
                <a:lnTo>
                  <a:pt x="26" y="593"/>
                </a:lnTo>
                <a:lnTo>
                  <a:pt x="27" y="658"/>
                </a:lnTo>
                <a:lnTo>
                  <a:pt x="27" y="725"/>
                </a:lnTo>
                <a:lnTo>
                  <a:pt x="26" y="750"/>
                </a:lnTo>
                <a:lnTo>
                  <a:pt x="25" y="767"/>
                </a:lnTo>
                <a:lnTo>
                  <a:pt x="25" y="767"/>
                </a:lnTo>
                <a:lnTo>
                  <a:pt x="21" y="785"/>
                </a:lnTo>
                <a:lnTo>
                  <a:pt x="17" y="797"/>
                </a:lnTo>
                <a:lnTo>
                  <a:pt x="11" y="807"/>
                </a:lnTo>
                <a:lnTo>
                  <a:pt x="6" y="819"/>
                </a:lnTo>
                <a:lnTo>
                  <a:pt x="6" y="819"/>
                </a:lnTo>
                <a:lnTo>
                  <a:pt x="2" y="829"/>
                </a:lnTo>
                <a:lnTo>
                  <a:pt x="0" y="835"/>
                </a:lnTo>
                <a:lnTo>
                  <a:pt x="0" y="840"/>
                </a:lnTo>
                <a:lnTo>
                  <a:pt x="1" y="848"/>
                </a:lnTo>
                <a:lnTo>
                  <a:pt x="1" y="848"/>
                </a:lnTo>
                <a:lnTo>
                  <a:pt x="8" y="909"/>
                </a:lnTo>
                <a:lnTo>
                  <a:pt x="15" y="977"/>
                </a:lnTo>
                <a:lnTo>
                  <a:pt x="15" y="977"/>
                </a:lnTo>
                <a:lnTo>
                  <a:pt x="18" y="1000"/>
                </a:lnTo>
                <a:lnTo>
                  <a:pt x="19" y="1028"/>
                </a:lnTo>
                <a:lnTo>
                  <a:pt x="19" y="1056"/>
                </a:lnTo>
                <a:lnTo>
                  <a:pt x="18" y="1068"/>
                </a:lnTo>
                <a:lnTo>
                  <a:pt x="15" y="1077"/>
                </a:lnTo>
                <a:lnTo>
                  <a:pt x="15" y="1077"/>
                </a:lnTo>
                <a:lnTo>
                  <a:pt x="13" y="1086"/>
                </a:lnTo>
                <a:lnTo>
                  <a:pt x="12" y="1094"/>
                </a:lnTo>
                <a:lnTo>
                  <a:pt x="12" y="1112"/>
                </a:lnTo>
                <a:lnTo>
                  <a:pt x="13" y="1126"/>
                </a:lnTo>
                <a:lnTo>
                  <a:pt x="14" y="1131"/>
                </a:lnTo>
                <a:lnTo>
                  <a:pt x="15" y="1135"/>
                </a:lnTo>
                <a:lnTo>
                  <a:pt x="15" y="1135"/>
                </a:lnTo>
                <a:lnTo>
                  <a:pt x="18" y="1137"/>
                </a:lnTo>
                <a:lnTo>
                  <a:pt x="20" y="1138"/>
                </a:lnTo>
                <a:lnTo>
                  <a:pt x="26" y="1140"/>
                </a:lnTo>
                <a:lnTo>
                  <a:pt x="32" y="1141"/>
                </a:lnTo>
                <a:lnTo>
                  <a:pt x="35" y="1140"/>
                </a:lnTo>
                <a:lnTo>
                  <a:pt x="35" y="1140"/>
                </a:lnTo>
                <a:lnTo>
                  <a:pt x="37" y="1140"/>
                </a:lnTo>
                <a:lnTo>
                  <a:pt x="43" y="1142"/>
                </a:lnTo>
                <a:lnTo>
                  <a:pt x="49" y="1142"/>
                </a:lnTo>
                <a:lnTo>
                  <a:pt x="51" y="1142"/>
                </a:lnTo>
                <a:lnTo>
                  <a:pt x="54" y="1140"/>
                </a:lnTo>
                <a:lnTo>
                  <a:pt x="54" y="1140"/>
                </a:lnTo>
                <a:lnTo>
                  <a:pt x="55" y="1134"/>
                </a:lnTo>
                <a:lnTo>
                  <a:pt x="55" y="1120"/>
                </a:lnTo>
                <a:lnTo>
                  <a:pt x="52" y="1082"/>
                </a:lnTo>
                <a:lnTo>
                  <a:pt x="49" y="1037"/>
                </a:lnTo>
                <a:lnTo>
                  <a:pt x="44" y="996"/>
                </a:lnTo>
                <a:lnTo>
                  <a:pt x="44" y="996"/>
                </a:lnTo>
                <a:lnTo>
                  <a:pt x="43" y="977"/>
                </a:lnTo>
                <a:lnTo>
                  <a:pt x="42" y="957"/>
                </a:lnTo>
                <a:lnTo>
                  <a:pt x="40" y="914"/>
                </a:lnTo>
                <a:lnTo>
                  <a:pt x="42" y="878"/>
                </a:lnTo>
                <a:lnTo>
                  <a:pt x="43" y="865"/>
                </a:lnTo>
                <a:lnTo>
                  <a:pt x="44" y="857"/>
                </a:lnTo>
                <a:lnTo>
                  <a:pt x="44" y="857"/>
                </a:lnTo>
                <a:lnTo>
                  <a:pt x="49" y="844"/>
                </a:lnTo>
                <a:lnTo>
                  <a:pt x="58" y="826"/>
                </a:lnTo>
                <a:lnTo>
                  <a:pt x="69" y="804"/>
                </a:lnTo>
                <a:lnTo>
                  <a:pt x="78" y="781"/>
                </a:lnTo>
                <a:lnTo>
                  <a:pt x="78" y="781"/>
                </a:lnTo>
                <a:lnTo>
                  <a:pt x="105" y="703"/>
                </a:lnTo>
                <a:lnTo>
                  <a:pt x="125" y="647"/>
                </a:lnTo>
                <a:lnTo>
                  <a:pt x="125" y="647"/>
                </a:lnTo>
                <a:lnTo>
                  <a:pt x="128" y="660"/>
                </a:lnTo>
                <a:lnTo>
                  <a:pt x="131" y="690"/>
                </a:lnTo>
                <a:lnTo>
                  <a:pt x="132" y="708"/>
                </a:lnTo>
                <a:lnTo>
                  <a:pt x="131" y="726"/>
                </a:lnTo>
                <a:lnTo>
                  <a:pt x="130" y="740"/>
                </a:lnTo>
                <a:lnTo>
                  <a:pt x="128" y="748"/>
                </a:lnTo>
                <a:lnTo>
                  <a:pt x="125" y="752"/>
                </a:lnTo>
                <a:lnTo>
                  <a:pt x="125" y="752"/>
                </a:lnTo>
                <a:lnTo>
                  <a:pt x="109" y="776"/>
                </a:lnTo>
                <a:lnTo>
                  <a:pt x="87" y="805"/>
                </a:lnTo>
                <a:lnTo>
                  <a:pt x="68" y="831"/>
                </a:lnTo>
                <a:lnTo>
                  <a:pt x="62" y="842"/>
                </a:lnTo>
                <a:lnTo>
                  <a:pt x="58" y="848"/>
                </a:lnTo>
                <a:lnTo>
                  <a:pt x="58" y="848"/>
                </a:lnTo>
                <a:lnTo>
                  <a:pt x="57" y="855"/>
                </a:lnTo>
                <a:lnTo>
                  <a:pt x="57" y="866"/>
                </a:lnTo>
                <a:lnTo>
                  <a:pt x="57" y="896"/>
                </a:lnTo>
                <a:lnTo>
                  <a:pt x="60" y="930"/>
                </a:lnTo>
                <a:lnTo>
                  <a:pt x="63" y="963"/>
                </a:lnTo>
                <a:lnTo>
                  <a:pt x="63" y="963"/>
                </a:lnTo>
                <a:lnTo>
                  <a:pt x="73" y="1036"/>
                </a:lnTo>
                <a:lnTo>
                  <a:pt x="82" y="1097"/>
                </a:lnTo>
                <a:lnTo>
                  <a:pt x="82" y="1097"/>
                </a:lnTo>
                <a:lnTo>
                  <a:pt x="87" y="1140"/>
                </a:lnTo>
                <a:lnTo>
                  <a:pt x="91" y="1161"/>
                </a:lnTo>
                <a:lnTo>
                  <a:pt x="93" y="1171"/>
                </a:lnTo>
                <a:lnTo>
                  <a:pt x="97" y="1178"/>
                </a:lnTo>
                <a:lnTo>
                  <a:pt x="97" y="1178"/>
                </a:lnTo>
                <a:lnTo>
                  <a:pt x="105" y="1190"/>
                </a:lnTo>
                <a:lnTo>
                  <a:pt x="113" y="1199"/>
                </a:lnTo>
                <a:lnTo>
                  <a:pt x="125" y="1211"/>
                </a:lnTo>
                <a:lnTo>
                  <a:pt x="125" y="1211"/>
                </a:lnTo>
                <a:lnTo>
                  <a:pt x="127" y="1211"/>
                </a:lnTo>
                <a:lnTo>
                  <a:pt x="130" y="1210"/>
                </a:lnTo>
                <a:lnTo>
                  <a:pt x="134" y="1209"/>
                </a:lnTo>
                <a:lnTo>
                  <a:pt x="136" y="1210"/>
                </a:lnTo>
                <a:lnTo>
                  <a:pt x="140" y="1211"/>
                </a:lnTo>
                <a:lnTo>
                  <a:pt x="140" y="1211"/>
                </a:lnTo>
                <a:lnTo>
                  <a:pt x="144" y="1212"/>
                </a:lnTo>
                <a:lnTo>
                  <a:pt x="149" y="1214"/>
                </a:lnTo>
                <a:lnTo>
                  <a:pt x="164" y="1214"/>
                </a:lnTo>
                <a:lnTo>
                  <a:pt x="170" y="1212"/>
                </a:lnTo>
                <a:lnTo>
                  <a:pt x="176" y="1211"/>
                </a:lnTo>
                <a:lnTo>
                  <a:pt x="180" y="1209"/>
                </a:lnTo>
                <a:lnTo>
                  <a:pt x="183" y="1207"/>
                </a:lnTo>
                <a:lnTo>
                  <a:pt x="183" y="1207"/>
                </a:lnTo>
                <a:lnTo>
                  <a:pt x="183" y="1204"/>
                </a:lnTo>
                <a:lnTo>
                  <a:pt x="183" y="1201"/>
                </a:lnTo>
                <a:lnTo>
                  <a:pt x="178" y="1192"/>
                </a:lnTo>
                <a:lnTo>
                  <a:pt x="159" y="1168"/>
                </a:lnTo>
                <a:lnTo>
                  <a:pt x="159" y="1168"/>
                </a:lnTo>
                <a:lnTo>
                  <a:pt x="149" y="1156"/>
                </a:lnTo>
                <a:lnTo>
                  <a:pt x="142" y="1150"/>
                </a:lnTo>
                <a:lnTo>
                  <a:pt x="140" y="1148"/>
                </a:lnTo>
                <a:lnTo>
                  <a:pt x="138" y="1144"/>
                </a:lnTo>
                <a:lnTo>
                  <a:pt x="135" y="1130"/>
                </a:lnTo>
                <a:lnTo>
                  <a:pt x="135" y="1130"/>
                </a:lnTo>
                <a:lnTo>
                  <a:pt x="127" y="1087"/>
                </a:lnTo>
                <a:lnTo>
                  <a:pt x="122" y="1054"/>
                </a:lnTo>
                <a:lnTo>
                  <a:pt x="116" y="1015"/>
                </a:lnTo>
                <a:lnTo>
                  <a:pt x="111" y="977"/>
                </a:lnTo>
                <a:lnTo>
                  <a:pt x="110" y="942"/>
                </a:lnTo>
                <a:lnTo>
                  <a:pt x="110" y="927"/>
                </a:lnTo>
                <a:lnTo>
                  <a:pt x="111" y="914"/>
                </a:lnTo>
                <a:lnTo>
                  <a:pt x="112" y="903"/>
                </a:lnTo>
                <a:lnTo>
                  <a:pt x="116" y="896"/>
                </a:lnTo>
                <a:lnTo>
                  <a:pt x="116" y="896"/>
                </a:lnTo>
                <a:lnTo>
                  <a:pt x="125" y="883"/>
                </a:lnTo>
                <a:lnTo>
                  <a:pt x="136" y="868"/>
                </a:lnTo>
                <a:lnTo>
                  <a:pt x="161" y="835"/>
                </a:lnTo>
                <a:lnTo>
                  <a:pt x="189" y="801"/>
                </a:lnTo>
                <a:lnTo>
                  <a:pt x="211" y="771"/>
                </a:lnTo>
                <a:lnTo>
                  <a:pt x="211" y="771"/>
                </a:lnTo>
                <a:lnTo>
                  <a:pt x="230" y="743"/>
                </a:lnTo>
                <a:lnTo>
                  <a:pt x="245" y="716"/>
                </a:lnTo>
                <a:lnTo>
                  <a:pt x="259" y="690"/>
                </a:lnTo>
                <a:lnTo>
                  <a:pt x="307" y="700"/>
                </a:lnTo>
                <a:lnTo>
                  <a:pt x="307" y="700"/>
                </a:lnTo>
                <a:lnTo>
                  <a:pt x="312" y="768"/>
                </a:lnTo>
                <a:lnTo>
                  <a:pt x="317" y="848"/>
                </a:lnTo>
                <a:lnTo>
                  <a:pt x="317" y="848"/>
                </a:lnTo>
                <a:lnTo>
                  <a:pt x="318" y="895"/>
                </a:lnTo>
                <a:lnTo>
                  <a:pt x="318" y="926"/>
                </a:lnTo>
                <a:lnTo>
                  <a:pt x="318" y="940"/>
                </a:lnTo>
                <a:lnTo>
                  <a:pt x="317" y="953"/>
                </a:lnTo>
                <a:lnTo>
                  <a:pt x="317" y="953"/>
                </a:lnTo>
                <a:lnTo>
                  <a:pt x="314" y="976"/>
                </a:lnTo>
                <a:lnTo>
                  <a:pt x="313" y="995"/>
                </a:lnTo>
                <a:lnTo>
                  <a:pt x="312" y="1010"/>
                </a:lnTo>
                <a:lnTo>
                  <a:pt x="309" y="1018"/>
                </a:lnTo>
                <a:lnTo>
                  <a:pt x="307" y="1025"/>
                </a:lnTo>
                <a:lnTo>
                  <a:pt x="307" y="1025"/>
                </a:lnTo>
                <a:lnTo>
                  <a:pt x="302" y="1038"/>
                </a:lnTo>
                <a:lnTo>
                  <a:pt x="299" y="1051"/>
                </a:lnTo>
                <a:lnTo>
                  <a:pt x="297" y="1062"/>
                </a:lnTo>
                <a:lnTo>
                  <a:pt x="297" y="1068"/>
                </a:lnTo>
                <a:lnTo>
                  <a:pt x="297" y="1068"/>
                </a:lnTo>
                <a:lnTo>
                  <a:pt x="300" y="1073"/>
                </a:lnTo>
                <a:lnTo>
                  <a:pt x="307" y="1079"/>
                </a:lnTo>
                <a:lnTo>
                  <a:pt x="315" y="1083"/>
                </a:lnTo>
                <a:lnTo>
                  <a:pt x="321" y="1086"/>
                </a:lnTo>
                <a:lnTo>
                  <a:pt x="326" y="1087"/>
                </a:lnTo>
                <a:lnTo>
                  <a:pt x="326" y="1087"/>
                </a:lnTo>
                <a:lnTo>
                  <a:pt x="338" y="1088"/>
                </a:lnTo>
                <a:lnTo>
                  <a:pt x="351" y="1088"/>
                </a:lnTo>
                <a:lnTo>
                  <a:pt x="356" y="1087"/>
                </a:lnTo>
                <a:lnTo>
                  <a:pt x="361" y="1086"/>
                </a:lnTo>
                <a:lnTo>
                  <a:pt x="363" y="1085"/>
                </a:lnTo>
                <a:lnTo>
                  <a:pt x="364" y="1082"/>
                </a:lnTo>
                <a:lnTo>
                  <a:pt x="364" y="1082"/>
                </a:lnTo>
                <a:lnTo>
                  <a:pt x="363" y="1080"/>
                </a:lnTo>
                <a:lnTo>
                  <a:pt x="361" y="1076"/>
                </a:lnTo>
                <a:lnTo>
                  <a:pt x="355" y="1069"/>
                </a:lnTo>
                <a:lnTo>
                  <a:pt x="351" y="1064"/>
                </a:lnTo>
                <a:lnTo>
                  <a:pt x="349" y="1058"/>
                </a:lnTo>
                <a:lnTo>
                  <a:pt x="346" y="1051"/>
                </a:lnTo>
                <a:lnTo>
                  <a:pt x="345" y="1044"/>
                </a:lnTo>
                <a:lnTo>
                  <a:pt x="345" y="1044"/>
                </a:lnTo>
                <a:lnTo>
                  <a:pt x="344" y="1025"/>
                </a:lnTo>
                <a:lnTo>
                  <a:pt x="344" y="1003"/>
                </a:lnTo>
                <a:lnTo>
                  <a:pt x="345" y="958"/>
                </a:lnTo>
                <a:lnTo>
                  <a:pt x="345" y="958"/>
                </a:lnTo>
                <a:lnTo>
                  <a:pt x="346" y="932"/>
                </a:lnTo>
                <a:lnTo>
                  <a:pt x="349" y="901"/>
                </a:lnTo>
                <a:lnTo>
                  <a:pt x="351" y="872"/>
                </a:lnTo>
                <a:lnTo>
                  <a:pt x="355" y="853"/>
                </a:lnTo>
                <a:lnTo>
                  <a:pt x="355" y="853"/>
                </a:lnTo>
                <a:lnTo>
                  <a:pt x="356" y="841"/>
                </a:lnTo>
                <a:lnTo>
                  <a:pt x="357" y="830"/>
                </a:lnTo>
                <a:lnTo>
                  <a:pt x="357" y="816"/>
                </a:lnTo>
                <a:lnTo>
                  <a:pt x="360" y="800"/>
                </a:lnTo>
                <a:lnTo>
                  <a:pt x="360" y="800"/>
                </a:lnTo>
                <a:lnTo>
                  <a:pt x="361" y="788"/>
                </a:lnTo>
                <a:lnTo>
                  <a:pt x="362" y="773"/>
                </a:lnTo>
                <a:lnTo>
                  <a:pt x="362" y="736"/>
                </a:lnTo>
                <a:lnTo>
                  <a:pt x="360" y="690"/>
                </a:lnTo>
                <a:lnTo>
                  <a:pt x="360" y="690"/>
                </a:lnTo>
                <a:lnTo>
                  <a:pt x="368" y="684"/>
                </a:lnTo>
                <a:lnTo>
                  <a:pt x="386" y="670"/>
                </a:lnTo>
                <a:lnTo>
                  <a:pt x="397" y="663"/>
                </a:lnTo>
                <a:lnTo>
                  <a:pt x="406" y="657"/>
                </a:lnTo>
                <a:lnTo>
                  <a:pt x="416" y="653"/>
                </a:lnTo>
                <a:lnTo>
                  <a:pt x="419" y="652"/>
                </a:lnTo>
                <a:lnTo>
                  <a:pt x="422" y="652"/>
                </a:lnTo>
                <a:lnTo>
                  <a:pt x="422" y="652"/>
                </a:lnTo>
                <a:lnTo>
                  <a:pt x="426" y="654"/>
                </a:lnTo>
                <a:lnTo>
                  <a:pt x="431" y="659"/>
                </a:lnTo>
                <a:lnTo>
                  <a:pt x="436" y="665"/>
                </a:lnTo>
                <a:lnTo>
                  <a:pt x="441" y="672"/>
                </a:lnTo>
                <a:lnTo>
                  <a:pt x="447" y="687"/>
                </a:lnTo>
                <a:lnTo>
                  <a:pt x="450" y="695"/>
                </a:lnTo>
                <a:lnTo>
                  <a:pt x="450" y="695"/>
                </a:lnTo>
                <a:lnTo>
                  <a:pt x="472" y="801"/>
                </a:lnTo>
                <a:lnTo>
                  <a:pt x="486" y="877"/>
                </a:lnTo>
                <a:lnTo>
                  <a:pt x="491" y="904"/>
                </a:lnTo>
                <a:lnTo>
                  <a:pt x="493" y="920"/>
                </a:lnTo>
                <a:lnTo>
                  <a:pt x="493" y="920"/>
                </a:lnTo>
                <a:lnTo>
                  <a:pt x="498" y="972"/>
                </a:lnTo>
                <a:lnTo>
                  <a:pt x="503" y="1020"/>
                </a:lnTo>
                <a:lnTo>
                  <a:pt x="503" y="1020"/>
                </a:lnTo>
                <a:lnTo>
                  <a:pt x="504" y="1025"/>
                </a:lnTo>
                <a:lnTo>
                  <a:pt x="505" y="1028"/>
                </a:lnTo>
                <a:lnTo>
                  <a:pt x="510" y="1033"/>
                </a:lnTo>
                <a:lnTo>
                  <a:pt x="512" y="1037"/>
                </a:lnTo>
                <a:lnTo>
                  <a:pt x="512" y="1038"/>
                </a:lnTo>
                <a:lnTo>
                  <a:pt x="512" y="1039"/>
                </a:lnTo>
                <a:lnTo>
                  <a:pt x="512" y="1039"/>
                </a:lnTo>
                <a:lnTo>
                  <a:pt x="510" y="1043"/>
                </a:lnTo>
                <a:lnTo>
                  <a:pt x="509" y="1045"/>
                </a:lnTo>
                <a:lnTo>
                  <a:pt x="509" y="1049"/>
                </a:lnTo>
                <a:lnTo>
                  <a:pt x="510" y="1051"/>
                </a:lnTo>
                <a:lnTo>
                  <a:pt x="511" y="1054"/>
                </a:lnTo>
                <a:lnTo>
                  <a:pt x="516" y="1056"/>
                </a:lnTo>
                <a:lnTo>
                  <a:pt x="522" y="1058"/>
                </a:lnTo>
                <a:lnTo>
                  <a:pt x="522" y="1058"/>
                </a:lnTo>
                <a:lnTo>
                  <a:pt x="530" y="1059"/>
                </a:lnTo>
                <a:lnTo>
                  <a:pt x="540" y="1059"/>
                </a:lnTo>
                <a:lnTo>
                  <a:pt x="550" y="1058"/>
                </a:lnTo>
                <a:lnTo>
                  <a:pt x="559" y="1057"/>
                </a:lnTo>
                <a:lnTo>
                  <a:pt x="573" y="1052"/>
                </a:lnTo>
                <a:lnTo>
                  <a:pt x="578" y="1051"/>
                </a:lnTo>
                <a:lnTo>
                  <a:pt x="579" y="1049"/>
                </a:lnTo>
                <a:lnTo>
                  <a:pt x="579" y="1049"/>
                </a:lnTo>
                <a:lnTo>
                  <a:pt x="578" y="1048"/>
                </a:lnTo>
                <a:lnTo>
                  <a:pt x="575" y="1045"/>
                </a:lnTo>
                <a:lnTo>
                  <a:pt x="566" y="1042"/>
                </a:lnTo>
                <a:lnTo>
                  <a:pt x="560" y="1039"/>
                </a:lnTo>
                <a:lnTo>
                  <a:pt x="555" y="1036"/>
                </a:lnTo>
                <a:lnTo>
                  <a:pt x="551" y="1031"/>
                </a:lnTo>
                <a:lnTo>
                  <a:pt x="546" y="1025"/>
                </a:lnTo>
                <a:lnTo>
                  <a:pt x="546" y="1025"/>
                </a:lnTo>
                <a:lnTo>
                  <a:pt x="542" y="1018"/>
                </a:lnTo>
                <a:lnTo>
                  <a:pt x="540" y="1009"/>
                </a:lnTo>
                <a:lnTo>
                  <a:pt x="535" y="993"/>
                </a:lnTo>
                <a:lnTo>
                  <a:pt x="532" y="967"/>
                </a:lnTo>
                <a:lnTo>
                  <a:pt x="532" y="967"/>
                </a:lnTo>
                <a:lnTo>
                  <a:pt x="529" y="953"/>
                </a:lnTo>
                <a:lnTo>
                  <a:pt x="524" y="928"/>
                </a:lnTo>
                <a:lnTo>
                  <a:pt x="521" y="896"/>
                </a:lnTo>
                <a:lnTo>
                  <a:pt x="517" y="862"/>
                </a:lnTo>
                <a:lnTo>
                  <a:pt x="517" y="862"/>
                </a:lnTo>
                <a:lnTo>
                  <a:pt x="516" y="843"/>
                </a:lnTo>
                <a:lnTo>
                  <a:pt x="516" y="820"/>
                </a:lnTo>
                <a:lnTo>
                  <a:pt x="517" y="771"/>
                </a:lnTo>
                <a:lnTo>
                  <a:pt x="520" y="728"/>
                </a:lnTo>
                <a:lnTo>
                  <a:pt x="521" y="713"/>
                </a:lnTo>
                <a:lnTo>
                  <a:pt x="522" y="704"/>
                </a:lnTo>
                <a:lnTo>
                  <a:pt x="522" y="704"/>
                </a:lnTo>
                <a:lnTo>
                  <a:pt x="526" y="687"/>
                </a:lnTo>
                <a:lnTo>
                  <a:pt x="528" y="659"/>
                </a:lnTo>
                <a:lnTo>
                  <a:pt x="532" y="623"/>
                </a:lnTo>
                <a:lnTo>
                  <a:pt x="532" y="623"/>
                </a:lnTo>
                <a:lnTo>
                  <a:pt x="560" y="577"/>
                </a:lnTo>
                <a:lnTo>
                  <a:pt x="579" y="542"/>
                </a:lnTo>
                <a:lnTo>
                  <a:pt x="587" y="528"/>
                </a:lnTo>
                <a:lnTo>
                  <a:pt x="589" y="518"/>
                </a:lnTo>
                <a:lnTo>
                  <a:pt x="589" y="518"/>
                </a:lnTo>
                <a:lnTo>
                  <a:pt x="589" y="502"/>
                </a:lnTo>
                <a:lnTo>
                  <a:pt x="587" y="483"/>
                </a:lnTo>
                <a:lnTo>
                  <a:pt x="584" y="461"/>
                </a:lnTo>
                <a:lnTo>
                  <a:pt x="584" y="461"/>
                </a:lnTo>
                <a:lnTo>
                  <a:pt x="588" y="457"/>
                </a:lnTo>
                <a:lnTo>
                  <a:pt x="597" y="447"/>
                </a:lnTo>
                <a:lnTo>
                  <a:pt x="603" y="441"/>
                </a:lnTo>
                <a:lnTo>
                  <a:pt x="608" y="433"/>
                </a:lnTo>
                <a:lnTo>
                  <a:pt x="614" y="424"/>
                </a:lnTo>
                <a:lnTo>
                  <a:pt x="618" y="413"/>
                </a:lnTo>
                <a:lnTo>
                  <a:pt x="618" y="413"/>
                </a:lnTo>
                <a:lnTo>
                  <a:pt x="621" y="401"/>
                </a:lnTo>
                <a:lnTo>
                  <a:pt x="624" y="387"/>
                </a:lnTo>
                <a:lnTo>
                  <a:pt x="627" y="355"/>
                </a:lnTo>
                <a:lnTo>
                  <a:pt x="630" y="341"/>
                </a:lnTo>
                <a:lnTo>
                  <a:pt x="633" y="327"/>
                </a:lnTo>
                <a:lnTo>
                  <a:pt x="637" y="314"/>
                </a:lnTo>
                <a:lnTo>
                  <a:pt x="642" y="303"/>
                </a:lnTo>
                <a:lnTo>
                  <a:pt x="642" y="303"/>
                </a:lnTo>
                <a:lnTo>
                  <a:pt x="653" y="283"/>
                </a:lnTo>
                <a:lnTo>
                  <a:pt x="668" y="262"/>
                </a:lnTo>
                <a:lnTo>
                  <a:pt x="680" y="245"/>
                </a:lnTo>
                <a:lnTo>
                  <a:pt x="686" y="239"/>
                </a:lnTo>
                <a:lnTo>
                  <a:pt x="689" y="236"/>
                </a:lnTo>
                <a:lnTo>
                  <a:pt x="689" y="236"/>
                </a:lnTo>
                <a:lnTo>
                  <a:pt x="693" y="232"/>
                </a:lnTo>
                <a:lnTo>
                  <a:pt x="697" y="229"/>
                </a:lnTo>
                <a:lnTo>
                  <a:pt x="704" y="217"/>
                </a:lnTo>
                <a:lnTo>
                  <a:pt x="708" y="205"/>
                </a:lnTo>
                <a:lnTo>
                  <a:pt x="713" y="198"/>
                </a:lnTo>
                <a:lnTo>
                  <a:pt x="713" y="198"/>
                </a:lnTo>
                <a:lnTo>
                  <a:pt x="728" y="186"/>
                </a:lnTo>
                <a:lnTo>
                  <a:pt x="742" y="174"/>
                </a:lnTo>
                <a:lnTo>
                  <a:pt x="742" y="174"/>
                </a:lnTo>
                <a:lnTo>
                  <a:pt x="743" y="171"/>
                </a:lnTo>
                <a:lnTo>
                  <a:pt x="743" y="168"/>
                </a:lnTo>
                <a:lnTo>
                  <a:pt x="743" y="156"/>
                </a:lnTo>
                <a:lnTo>
                  <a:pt x="741" y="144"/>
                </a:lnTo>
                <a:lnTo>
                  <a:pt x="740" y="139"/>
                </a:lnTo>
                <a:lnTo>
                  <a:pt x="737" y="135"/>
                </a:lnTo>
                <a:lnTo>
                  <a:pt x="737" y="135"/>
                </a:lnTo>
                <a:lnTo>
                  <a:pt x="732" y="132"/>
                </a:lnTo>
                <a:lnTo>
                  <a:pt x="728" y="128"/>
                </a:lnTo>
                <a:lnTo>
                  <a:pt x="723" y="126"/>
                </a:lnTo>
                <a:lnTo>
                  <a:pt x="718" y="121"/>
                </a:lnTo>
                <a:lnTo>
                  <a:pt x="718" y="121"/>
                </a:lnTo>
                <a:lnTo>
                  <a:pt x="712" y="115"/>
                </a:lnTo>
                <a:lnTo>
                  <a:pt x="704" y="109"/>
                </a:lnTo>
                <a:lnTo>
                  <a:pt x="694" y="102"/>
                </a:lnTo>
                <a:lnTo>
                  <a:pt x="689" y="97"/>
                </a:lnTo>
                <a:lnTo>
                  <a:pt x="689" y="59"/>
                </a:lnTo>
                <a:lnTo>
                  <a:pt x="689" y="59"/>
                </a:lnTo>
                <a:lnTo>
                  <a:pt x="689" y="54"/>
                </a:lnTo>
                <a:lnTo>
                  <a:pt x="691" y="49"/>
                </a:lnTo>
                <a:lnTo>
                  <a:pt x="694" y="45"/>
                </a:lnTo>
                <a:lnTo>
                  <a:pt x="694" y="45"/>
                </a:lnTo>
                <a:lnTo>
                  <a:pt x="699" y="39"/>
                </a:lnTo>
                <a:lnTo>
                  <a:pt x="705" y="31"/>
                </a:lnTo>
                <a:lnTo>
                  <a:pt x="708" y="26"/>
                </a:lnTo>
                <a:lnTo>
                  <a:pt x="708" y="22"/>
                </a:lnTo>
                <a:lnTo>
                  <a:pt x="708" y="21"/>
                </a:lnTo>
                <a:lnTo>
                  <a:pt x="708" y="21"/>
                </a:lnTo>
                <a:lnTo>
                  <a:pt x="702" y="15"/>
                </a:lnTo>
                <a:lnTo>
                  <a:pt x="699" y="12"/>
                </a:lnTo>
                <a:lnTo>
                  <a:pt x="694" y="11"/>
                </a:lnTo>
                <a:lnTo>
                  <a:pt x="694" y="11"/>
                </a:lnTo>
                <a:lnTo>
                  <a:pt x="692" y="11"/>
                </a:lnTo>
                <a:lnTo>
                  <a:pt x="691" y="11"/>
                </a:lnTo>
                <a:lnTo>
                  <a:pt x="687" y="14"/>
                </a:lnTo>
                <a:lnTo>
                  <a:pt x="686" y="17"/>
                </a:lnTo>
                <a:lnTo>
                  <a:pt x="685" y="21"/>
                </a:lnTo>
                <a:lnTo>
                  <a:pt x="685" y="21"/>
                </a:lnTo>
                <a:lnTo>
                  <a:pt x="683" y="24"/>
                </a:lnTo>
                <a:lnTo>
                  <a:pt x="682" y="28"/>
                </a:lnTo>
                <a:lnTo>
                  <a:pt x="680" y="35"/>
                </a:lnTo>
                <a:lnTo>
                  <a:pt x="680" y="35"/>
                </a:lnTo>
                <a:lnTo>
                  <a:pt x="680" y="36"/>
                </a:lnTo>
                <a:lnTo>
                  <a:pt x="681" y="39"/>
                </a:lnTo>
                <a:lnTo>
                  <a:pt x="683" y="40"/>
                </a:lnTo>
                <a:lnTo>
                  <a:pt x="685" y="41"/>
                </a:lnTo>
                <a:lnTo>
                  <a:pt x="685" y="42"/>
                </a:lnTo>
                <a:lnTo>
                  <a:pt x="680" y="45"/>
                </a:lnTo>
                <a:lnTo>
                  <a:pt x="680" y="45"/>
                </a:lnTo>
                <a:lnTo>
                  <a:pt x="675" y="47"/>
                </a:lnTo>
                <a:lnTo>
                  <a:pt x="673" y="51"/>
                </a:lnTo>
                <a:lnTo>
                  <a:pt x="671" y="53"/>
                </a:lnTo>
                <a:lnTo>
                  <a:pt x="670" y="54"/>
                </a:lnTo>
                <a:lnTo>
                  <a:pt x="670" y="54"/>
                </a:lnTo>
                <a:lnTo>
                  <a:pt x="668" y="55"/>
                </a:lnTo>
                <a:lnTo>
                  <a:pt x="667" y="58"/>
                </a:lnTo>
                <a:lnTo>
                  <a:pt x="665" y="64"/>
                </a:lnTo>
                <a:lnTo>
                  <a:pt x="665" y="64"/>
                </a:lnTo>
                <a:lnTo>
                  <a:pt x="664" y="67"/>
                </a:lnTo>
                <a:lnTo>
                  <a:pt x="665" y="70"/>
                </a:lnTo>
                <a:lnTo>
                  <a:pt x="665" y="73"/>
                </a:lnTo>
                <a:lnTo>
                  <a:pt x="665" y="73"/>
                </a:lnTo>
                <a:lnTo>
                  <a:pt x="661" y="75"/>
                </a:lnTo>
                <a:lnTo>
                  <a:pt x="657" y="77"/>
                </a:lnTo>
                <a:lnTo>
                  <a:pt x="656" y="78"/>
                </a:lnTo>
                <a:lnTo>
                  <a:pt x="656" y="92"/>
                </a:lnTo>
                <a:lnTo>
                  <a:pt x="622" y="126"/>
                </a:lnTo>
                <a:lnTo>
                  <a:pt x="622" y="126"/>
                </a:lnTo>
                <a:lnTo>
                  <a:pt x="616" y="120"/>
                </a:lnTo>
                <a:lnTo>
                  <a:pt x="599" y="102"/>
                </a:lnTo>
                <a:lnTo>
                  <a:pt x="599" y="102"/>
                </a:lnTo>
                <a:lnTo>
                  <a:pt x="590" y="92"/>
                </a:lnTo>
                <a:lnTo>
                  <a:pt x="585" y="86"/>
                </a:lnTo>
                <a:lnTo>
                  <a:pt x="583" y="84"/>
                </a:lnTo>
                <a:lnTo>
                  <a:pt x="579" y="83"/>
                </a:lnTo>
                <a:lnTo>
                  <a:pt x="579" y="83"/>
                </a:lnTo>
                <a:lnTo>
                  <a:pt x="573" y="84"/>
                </a:lnTo>
                <a:lnTo>
                  <a:pt x="565" y="85"/>
                </a:lnTo>
                <a:lnTo>
                  <a:pt x="557" y="85"/>
                </a:lnTo>
                <a:lnTo>
                  <a:pt x="553" y="85"/>
                </a:lnTo>
                <a:lnTo>
                  <a:pt x="551" y="83"/>
                </a:lnTo>
                <a:lnTo>
                  <a:pt x="551" y="83"/>
                </a:lnTo>
                <a:lnTo>
                  <a:pt x="546" y="76"/>
                </a:lnTo>
                <a:lnTo>
                  <a:pt x="540" y="63"/>
                </a:lnTo>
                <a:lnTo>
                  <a:pt x="530" y="47"/>
                </a:lnTo>
                <a:lnTo>
                  <a:pt x="524" y="39"/>
                </a:lnTo>
                <a:lnTo>
                  <a:pt x="517" y="30"/>
                </a:lnTo>
                <a:lnTo>
                  <a:pt x="517" y="30"/>
                </a:lnTo>
                <a:lnTo>
                  <a:pt x="503" y="16"/>
                </a:lnTo>
                <a:lnTo>
                  <a:pt x="492" y="6"/>
                </a:lnTo>
                <a:lnTo>
                  <a:pt x="487" y="3"/>
                </a:lnTo>
                <a:lnTo>
                  <a:pt x="484" y="2"/>
                </a:lnTo>
                <a:lnTo>
                  <a:pt x="481" y="0"/>
                </a:lnTo>
                <a:lnTo>
                  <a:pt x="479" y="2"/>
                </a:lnTo>
                <a:lnTo>
                  <a:pt x="479" y="2"/>
                </a:lnTo>
                <a:lnTo>
                  <a:pt x="478" y="4"/>
                </a:lnTo>
                <a:lnTo>
                  <a:pt x="478" y="8"/>
                </a:lnTo>
                <a:lnTo>
                  <a:pt x="479" y="12"/>
                </a:lnTo>
                <a:lnTo>
                  <a:pt x="481" y="18"/>
                </a:lnTo>
                <a:lnTo>
                  <a:pt x="489" y="30"/>
                </a:lnTo>
                <a:lnTo>
                  <a:pt x="493" y="35"/>
                </a:lnTo>
                <a:lnTo>
                  <a:pt x="498" y="40"/>
                </a:lnTo>
                <a:lnTo>
                  <a:pt x="498" y="40"/>
                </a:lnTo>
                <a:lnTo>
                  <a:pt x="503" y="45"/>
                </a:lnTo>
                <a:lnTo>
                  <a:pt x="509" y="51"/>
                </a:lnTo>
                <a:lnTo>
                  <a:pt x="521" y="66"/>
                </a:lnTo>
                <a:lnTo>
                  <a:pt x="529" y="79"/>
                </a:lnTo>
                <a:lnTo>
                  <a:pt x="532" y="85"/>
                </a:lnTo>
                <a:lnTo>
                  <a:pt x="532" y="88"/>
                </a:lnTo>
                <a:lnTo>
                  <a:pt x="532" y="88"/>
                </a:lnTo>
                <a:lnTo>
                  <a:pt x="530" y="91"/>
                </a:lnTo>
                <a:lnTo>
                  <a:pt x="532" y="94"/>
                </a:lnTo>
                <a:lnTo>
                  <a:pt x="530" y="96"/>
                </a:lnTo>
                <a:lnTo>
                  <a:pt x="527" y="97"/>
                </a:lnTo>
                <a:lnTo>
                  <a:pt x="527" y="97"/>
                </a:lnTo>
                <a:lnTo>
                  <a:pt x="516" y="98"/>
                </a:lnTo>
                <a:lnTo>
                  <a:pt x="498" y="100"/>
                </a:lnTo>
                <a:lnTo>
                  <a:pt x="478" y="100"/>
                </a:lnTo>
                <a:lnTo>
                  <a:pt x="468" y="100"/>
                </a:lnTo>
                <a:lnTo>
                  <a:pt x="460" y="97"/>
                </a:lnTo>
                <a:lnTo>
                  <a:pt x="460" y="97"/>
                </a:lnTo>
                <a:lnTo>
                  <a:pt x="444" y="94"/>
                </a:lnTo>
                <a:lnTo>
                  <a:pt x="429" y="91"/>
                </a:lnTo>
                <a:lnTo>
                  <a:pt x="417" y="88"/>
                </a:lnTo>
                <a:lnTo>
                  <a:pt x="411" y="85"/>
                </a:lnTo>
                <a:lnTo>
                  <a:pt x="407" y="83"/>
                </a:lnTo>
                <a:lnTo>
                  <a:pt x="407" y="83"/>
                </a:lnTo>
                <a:lnTo>
                  <a:pt x="404" y="78"/>
                </a:lnTo>
                <a:lnTo>
                  <a:pt x="400" y="73"/>
                </a:lnTo>
                <a:lnTo>
                  <a:pt x="393" y="59"/>
                </a:lnTo>
                <a:lnTo>
                  <a:pt x="386" y="46"/>
                </a:lnTo>
                <a:lnTo>
                  <a:pt x="382" y="42"/>
                </a:lnTo>
                <a:lnTo>
                  <a:pt x="379" y="40"/>
                </a:lnTo>
                <a:lnTo>
                  <a:pt x="379" y="40"/>
                </a:lnTo>
                <a:lnTo>
                  <a:pt x="371" y="40"/>
                </a:lnTo>
                <a:lnTo>
                  <a:pt x="367" y="41"/>
                </a:lnTo>
                <a:lnTo>
                  <a:pt x="364" y="42"/>
                </a:lnTo>
                <a:lnTo>
                  <a:pt x="363" y="45"/>
                </a:lnTo>
                <a:lnTo>
                  <a:pt x="363" y="47"/>
                </a:lnTo>
                <a:lnTo>
                  <a:pt x="364" y="49"/>
                </a:lnTo>
                <a:lnTo>
                  <a:pt x="364" y="49"/>
                </a:lnTo>
                <a:lnTo>
                  <a:pt x="367" y="55"/>
                </a:lnTo>
                <a:lnTo>
                  <a:pt x="369" y="61"/>
                </a:lnTo>
                <a:lnTo>
                  <a:pt x="369" y="66"/>
                </a:lnTo>
                <a:lnTo>
                  <a:pt x="369" y="69"/>
                </a:lnTo>
                <a:lnTo>
                  <a:pt x="369" y="69"/>
                </a:lnTo>
                <a:lnTo>
                  <a:pt x="369" y="71"/>
                </a:lnTo>
                <a:lnTo>
                  <a:pt x="368" y="73"/>
                </a:lnTo>
                <a:lnTo>
                  <a:pt x="366" y="76"/>
                </a:lnTo>
                <a:lnTo>
                  <a:pt x="360" y="78"/>
                </a:lnTo>
                <a:lnTo>
                  <a:pt x="360" y="78"/>
                </a:lnTo>
                <a:lnTo>
                  <a:pt x="356" y="79"/>
                </a:lnTo>
                <a:lnTo>
                  <a:pt x="354" y="82"/>
                </a:lnTo>
                <a:lnTo>
                  <a:pt x="351" y="83"/>
                </a:lnTo>
                <a:lnTo>
                  <a:pt x="350" y="85"/>
                </a:lnTo>
                <a:lnTo>
                  <a:pt x="349" y="90"/>
                </a:lnTo>
                <a:lnTo>
                  <a:pt x="350" y="92"/>
                </a:lnTo>
                <a:lnTo>
                  <a:pt x="350" y="92"/>
                </a:lnTo>
                <a:lnTo>
                  <a:pt x="362" y="97"/>
                </a:lnTo>
                <a:lnTo>
                  <a:pt x="379" y="102"/>
                </a:lnTo>
                <a:lnTo>
                  <a:pt x="379" y="102"/>
                </a:lnTo>
                <a:lnTo>
                  <a:pt x="389" y="104"/>
                </a:lnTo>
                <a:lnTo>
                  <a:pt x="397" y="107"/>
                </a:lnTo>
                <a:lnTo>
                  <a:pt x="407" y="112"/>
                </a:lnTo>
                <a:lnTo>
                  <a:pt x="407" y="112"/>
                </a:lnTo>
                <a:lnTo>
                  <a:pt x="418" y="116"/>
                </a:lnTo>
                <a:lnTo>
                  <a:pt x="425" y="119"/>
                </a:lnTo>
                <a:lnTo>
                  <a:pt x="450" y="121"/>
                </a:lnTo>
                <a:lnTo>
                  <a:pt x="450" y="121"/>
                </a:lnTo>
                <a:lnTo>
                  <a:pt x="480" y="124"/>
                </a:lnTo>
                <a:lnTo>
                  <a:pt x="518" y="125"/>
                </a:lnTo>
                <a:lnTo>
                  <a:pt x="570" y="126"/>
                </a:lnTo>
                <a:lnTo>
                  <a:pt x="570" y="126"/>
                </a:lnTo>
                <a:lnTo>
                  <a:pt x="575" y="127"/>
                </a:lnTo>
                <a:lnTo>
                  <a:pt x="581" y="130"/>
                </a:lnTo>
                <a:lnTo>
                  <a:pt x="584" y="133"/>
                </a:lnTo>
                <a:lnTo>
                  <a:pt x="584" y="134"/>
                </a:lnTo>
                <a:lnTo>
                  <a:pt x="584" y="135"/>
                </a:lnTo>
                <a:lnTo>
                  <a:pt x="584" y="135"/>
                </a:lnTo>
                <a:lnTo>
                  <a:pt x="579" y="137"/>
                </a:lnTo>
                <a:lnTo>
                  <a:pt x="571" y="135"/>
                </a:lnTo>
                <a:lnTo>
                  <a:pt x="563" y="137"/>
                </a:lnTo>
                <a:lnTo>
                  <a:pt x="559" y="138"/>
                </a:lnTo>
                <a:lnTo>
                  <a:pt x="555" y="140"/>
                </a:lnTo>
                <a:lnTo>
                  <a:pt x="555" y="140"/>
                </a:lnTo>
                <a:lnTo>
                  <a:pt x="553" y="144"/>
                </a:lnTo>
                <a:lnTo>
                  <a:pt x="552" y="147"/>
                </a:lnTo>
                <a:lnTo>
                  <a:pt x="552" y="152"/>
                </a:lnTo>
                <a:lnTo>
                  <a:pt x="552" y="157"/>
                </a:lnTo>
                <a:lnTo>
                  <a:pt x="553" y="162"/>
                </a:lnTo>
                <a:lnTo>
                  <a:pt x="554" y="167"/>
                </a:lnTo>
                <a:lnTo>
                  <a:pt x="557" y="170"/>
                </a:lnTo>
                <a:lnTo>
                  <a:pt x="560" y="174"/>
                </a:lnTo>
                <a:lnTo>
                  <a:pt x="560" y="174"/>
                </a:lnTo>
                <a:lnTo>
                  <a:pt x="573" y="183"/>
                </a:lnTo>
                <a:lnTo>
                  <a:pt x="578" y="186"/>
                </a:lnTo>
                <a:lnTo>
                  <a:pt x="579" y="187"/>
                </a:lnTo>
                <a:lnTo>
                  <a:pt x="579" y="188"/>
                </a:lnTo>
                <a:lnTo>
                  <a:pt x="579" y="188"/>
                </a:lnTo>
                <a:lnTo>
                  <a:pt x="577" y="196"/>
                </a:lnTo>
                <a:lnTo>
                  <a:pt x="572" y="214"/>
                </a:lnTo>
                <a:lnTo>
                  <a:pt x="565" y="236"/>
                </a:lnTo>
                <a:lnTo>
                  <a:pt x="560" y="245"/>
                </a:lnTo>
                <a:lnTo>
                  <a:pt x="555" y="255"/>
                </a:lnTo>
                <a:lnTo>
                  <a:pt x="555" y="255"/>
                </a:lnTo>
                <a:lnTo>
                  <a:pt x="548" y="263"/>
                </a:lnTo>
                <a:lnTo>
                  <a:pt x="540" y="271"/>
                </a:lnTo>
                <a:lnTo>
                  <a:pt x="529" y="278"/>
                </a:lnTo>
                <a:lnTo>
                  <a:pt x="520" y="285"/>
                </a:lnTo>
                <a:lnTo>
                  <a:pt x="501" y="294"/>
                </a:lnTo>
                <a:lnTo>
                  <a:pt x="493" y="298"/>
                </a:lnTo>
                <a:lnTo>
                  <a:pt x="493" y="29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8">
            <a:extLst>
              <a:ext uri="{FF2B5EF4-FFF2-40B4-BE49-F238E27FC236}">
                <a16:creationId xmlns:a16="http://schemas.microsoft.com/office/drawing/2014/main" id="{39B83E3A-2119-4705-BCED-E605B432EA77}"/>
              </a:ext>
            </a:extLst>
          </p:cNvPr>
          <p:cNvSpPr>
            <a:spLocks/>
          </p:cNvSpPr>
          <p:nvPr/>
        </p:nvSpPr>
        <p:spPr bwMode="auto">
          <a:xfrm>
            <a:off x="5976632" y="4849842"/>
            <a:ext cx="1594942" cy="1283464"/>
          </a:xfrm>
          <a:custGeom>
            <a:avLst/>
            <a:gdLst>
              <a:gd name="T0" fmla="*/ 789 w 1444"/>
              <a:gd name="T1" fmla="*/ 820 h 1162"/>
              <a:gd name="T2" fmla="*/ 875 w 1444"/>
              <a:gd name="T3" fmla="*/ 1008 h 1162"/>
              <a:gd name="T4" fmla="*/ 863 w 1444"/>
              <a:gd name="T5" fmla="*/ 1035 h 1162"/>
              <a:gd name="T6" fmla="*/ 857 w 1444"/>
              <a:gd name="T7" fmla="*/ 1075 h 1162"/>
              <a:gd name="T8" fmla="*/ 806 w 1444"/>
              <a:gd name="T9" fmla="*/ 1106 h 1162"/>
              <a:gd name="T10" fmla="*/ 801 w 1444"/>
              <a:gd name="T11" fmla="*/ 1001 h 1162"/>
              <a:gd name="T12" fmla="*/ 741 w 1444"/>
              <a:gd name="T13" fmla="*/ 815 h 1162"/>
              <a:gd name="T14" fmla="*/ 648 w 1444"/>
              <a:gd name="T15" fmla="*/ 796 h 1162"/>
              <a:gd name="T16" fmla="*/ 617 w 1444"/>
              <a:gd name="T17" fmla="*/ 925 h 1162"/>
              <a:gd name="T18" fmla="*/ 603 w 1444"/>
              <a:gd name="T19" fmla="*/ 1012 h 1162"/>
              <a:gd name="T20" fmla="*/ 538 w 1444"/>
              <a:gd name="T21" fmla="*/ 1032 h 1162"/>
              <a:gd name="T22" fmla="*/ 557 w 1444"/>
              <a:gd name="T23" fmla="*/ 968 h 1162"/>
              <a:gd name="T24" fmla="*/ 608 w 1444"/>
              <a:gd name="T25" fmla="*/ 786 h 1162"/>
              <a:gd name="T26" fmla="*/ 607 w 1444"/>
              <a:gd name="T27" fmla="*/ 586 h 1162"/>
              <a:gd name="T28" fmla="*/ 484 w 1444"/>
              <a:gd name="T29" fmla="*/ 570 h 1162"/>
              <a:gd name="T30" fmla="*/ 399 w 1444"/>
              <a:gd name="T31" fmla="*/ 749 h 1162"/>
              <a:gd name="T32" fmla="*/ 343 w 1444"/>
              <a:gd name="T33" fmla="*/ 902 h 1162"/>
              <a:gd name="T34" fmla="*/ 307 w 1444"/>
              <a:gd name="T35" fmla="*/ 955 h 1162"/>
              <a:gd name="T36" fmla="*/ 272 w 1444"/>
              <a:gd name="T37" fmla="*/ 923 h 1162"/>
              <a:gd name="T38" fmla="*/ 255 w 1444"/>
              <a:gd name="T39" fmla="*/ 809 h 1162"/>
              <a:gd name="T40" fmla="*/ 220 w 1444"/>
              <a:gd name="T41" fmla="*/ 696 h 1162"/>
              <a:gd name="T42" fmla="*/ 175 w 1444"/>
              <a:gd name="T43" fmla="*/ 631 h 1162"/>
              <a:gd name="T44" fmla="*/ 119 w 1444"/>
              <a:gd name="T45" fmla="*/ 606 h 1162"/>
              <a:gd name="T46" fmla="*/ 96 w 1444"/>
              <a:gd name="T47" fmla="*/ 495 h 1162"/>
              <a:gd name="T48" fmla="*/ 19 w 1444"/>
              <a:gd name="T49" fmla="*/ 394 h 1162"/>
              <a:gd name="T50" fmla="*/ 4 w 1444"/>
              <a:gd name="T51" fmla="*/ 373 h 1162"/>
              <a:gd name="T52" fmla="*/ 41 w 1444"/>
              <a:gd name="T53" fmla="*/ 341 h 1162"/>
              <a:gd name="T54" fmla="*/ 68 w 1444"/>
              <a:gd name="T55" fmla="*/ 327 h 1162"/>
              <a:gd name="T56" fmla="*/ 72 w 1444"/>
              <a:gd name="T57" fmla="*/ 399 h 1162"/>
              <a:gd name="T58" fmla="*/ 174 w 1444"/>
              <a:gd name="T59" fmla="*/ 515 h 1162"/>
              <a:gd name="T60" fmla="*/ 242 w 1444"/>
              <a:gd name="T61" fmla="*/ 586 h 1162"/>
              <a:gd name="T62" fmla="*/ 268 w 1444"/>
              <a:gd name="T63" fmla="*/ 581 h 1162"/>
              <a:gd name="T64" fmla="*/ 354 w 1444"/>
              <a:gd name="T65" fmla="*/ 366 h 1162"/>
              <a:gd name="T66" fmla="*/ 488 w 1444"/>
              <a:gd name="T67" fmla="*/ 131 h 1162"/>
              <a:gd name="T68" fmla="*/ 666 w 1444"/>
              <a:gd name="T69" fmla="*/ 54 h 1162"/>
              <a:gd name="T70" fmla="*/ 1012 w 1444"/>
              <a:gd name="T71" fmla="*/ 0 h 1162"/>
              <a:gd name="T72" fmla="*/ 1229 w 1444"/>
              <a:gd name="T73" fmla="*/ 34 h 1162"/>
              <a:gd name="T74" fmla="*/ 1364 w 1444"/>
              <a:gd name="T75" fmla="*/ 140 h 1162"/>
              <a:gd name="T76" fmla="*/ 1376 w 1444"/>
              <a:gd name="T77" fmla="*/ 255 h 1162"/>
              <a:gd name="T78" fmla="*/ 1330 w 1444"/>
              <a:gd name="T79" fmla="*/ 474 h 1162"/>
              <a:gd name="T80" fmla="*/ 1431 w 1444"/>
              <a:gd name="T81" fmla="*/ 639 h 1162"/>
              <a:gd name="T82" fmla="*/ 1431 w 1444"/>
              <a:gd name="T83" fmla="*/ 741 h 1162"/>
              <a:gd name="T84" fmla="*/ 1440 w 1444"/>
              <a:gd name="T85" fmla="*/ 1056 h 1162"/>
              <a:gd name="T86" fmla="*/ 1431 w 1444"/>
              <a:gd name="T87" fmla="*/ 1105 h 1162"/>
              <a:gd name="T88" fmla="*/ 1354 w 1444"/>
              <a:gd name="T89" fmla="*/ 1139 h 1162"/>
              <a:gd name="T90" fmla="*/ 1382 w 1444"/>
              <a:gd name="T91" fmla="*/ 909 h 1162"/>
              <a:gd name="T92" fmla="*/ 1340 w 1444"/>
              <a:gd name="T93" fmla="*/ 705 h 1162"/>
              <a:gd name="T94" fmla="*/ 1150 w 1444"/>
              <a:gd name="T95" fmla="*/ 493 h 1162"/>
              <a:gd name="T96" fmla="*/ 1184 w 1444"/>
              <a:gd name="T97" fmla="*/ 611 h 1162"/>
              <a:gd name="T98" fmla="*/ 1236 w 1444"/>
              <a:gd name="T99" fmla="*/ 723 h 1162"/>
              <a:gd name="T100" fmla="*/ 1091 w 1444"/>
              <a:gd name="T101" fmla="*/ 1001 h 1162"/>
              <a:gd name="T102" fmla="*/ 1037 w 1444"/>
              <a:gd name="T103" fmla="*/ 1141 h 1162"/>
              <a:gd name="T104" fmla="*/ 937 w 1444"/>
              <a:gd name="T105" fmla="*/ 1160 h 1162"/>
              <a:gd name="T106" fmla="*/ 918 w 1444"/>
              <a:gd name="T107" fmla="*/ 1131 h 1162"/>
              <a:gd name="T108" fmla="*/ 1064 w 1444"/>
              <a:gd name="T109" fmla="*/ 941 h 1162"/>
              <a:gd name="T110" fmla="*/ 1119 w 1444"/>
              <a:gd name="T111" fmla="*/ 752 h 1162"/>
              <a:gd name="T112" fmla="*/ 1066 w 1444"/>
              <a:gd name="T113" fmla="*/ 634 h 1162"/>
              <a:gd name="T114" fmla="*/ 956 w 1444"/>
              <a:gd name="T115" fmla="*/ 482 h 1162"/>
              <a:gd name="T116" fmla="*/ 863 w 1444"/>
              <a:gd name="T117" fmla="*/ 550 h 1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444" h="1162">
                <a:moveTo>
                  <a:pt x="760" y="557"/>
                </a:moveTo>
                <a:lnTo>
                  <a:pt x="736" y="605"/>
                </a:lnTo>
                <a:lnTo>
                  <a:pt x="736" y="605"/>
                </a:lnTo>
                <a:lnTo>
                  <a:pt x="742" y="633"/>
                </a:lnTo>
                <a:lnTo>
                  <a:pt x="755" y="698"/>
                </a:lnTo>
                <a:lnTo>
                  <a:pt x="773" y="770"/>
                </a:lnTo>
                <a:lnTo>
                  <a:pt x="782" y="800"/>
                </a:lnTo>
                <a:lnTo>
                  <a:pt x="789" y="820"/>
                </a:lnTo>
                <a:lnTo>
                  <a:pt x="789" y="820"/>
                </a:lnTo>
                <a:lnTo>
                  <a:pt x="820" y="893"/>
                </a:lnTo>
                <a:lnTo>
                  <a:pt x="837" y="930"/>
                </a:lnTo>
                <a:lnTo>
                  <a:pt x="844" y="946"/>
                </a:lnTo>
                <a:lnTo>
                  <a:pt x="851" y="959"/>
                </a:lnTo>
                <a:lnTo>
                  <a:pt x="851" y="959"/>
                </a:lnTo>
                <a:lnTo>
                  <a:pt x="863" y="978"/>
                </a:lnTo>
                <a:lnTo>
                  <a:pt x="871" y="994"/>
                </a:lnTo>
                <a:lnTo>
                  <a:pt x="874" y="1001"/>
                </a:lnTo>
                <a:lnTo>
                  <a:pt x="875" y="1008"/>
                </a:lnTo>
                <a:lnTo>
                  <a:pt x="876" y="1015"/>
                </a:lnTo>
                <a:lnTo>
                  <a:pt x="875" y="1021"/>
                </a:lnTo>
                <a:lnTo>
                  <a:pt x="875" y="1021"/>
                </a:lnTo>
                <a:lnTo>
                  <a:pt x="874" y="1026"/>
                </a:lnTo>
                <a:lnTo>
                  <a:pt x="871" y="1029"/>
                </a:lnTo>
                <a:lnTo>
                  <a:pt x="869" y="1032"/>
                </a:lnTo>
                <a:lnTo>
                  <a:pt x="867" y="1033"/>
                </a:lnTo>
                <a:lnTo>
                  <a:pt x="865" y="1034"/>
                </a:lnTo>
                <a:lnTo>
                  <a:pt x="863" y="1035"/>
                </a:lnTo>
                <a:lnTo>
                  <a:pt x="862" y="1039"/>
                </a:lnTo>
                <a:lnTo>
                  <a:pt x="861" y="1045"/>
                </a:lnTo>
                <a:lnTo>
                  <a:pt x="861" y="1045"/>
                </a:lnTo>
                <a:lnTo>
                  <a:pt x="861" y="1051"/>
                </a:lnTo>
                <a:lnTo>
                  <a:pt x="862" y="1057"/>
                </a:lnTo>
                <a:lnTo>
                  <a:pt x="863" y="1065"/>
                </a:lnTo>
                <a:lnTo>
                  <a:pt x="863" y="1068"/>
                </a:lnTo>
                <a:lnTo>
                  <a:pt x="861" y="1071"/>
                </a:lnTo>
                <a:lnTo>
                  <a:pt x="857" y="1075"/>
                </a:lnTo>
                <a:lnTo>
                  <a:pt x="851" y="1078"/>
                </a:lnTo>
                <a:lnTo>
                  <a:pt x="851" y="1078"/>
                </a:lnTo>
                <a:lnTo>
                  <a:pt x="843" y="1083"/>
                </a:lnTo>
                <a:lnTo>
                  <a:pt x="834" y="1090"/>
                </a:lnTo>
                <a:lnTo>
                  <a:pt x="827" y="1096"/>
                </a:lnTo>
                <a:lnTo>
                  <a:pt x="819" y="1101"/>
                </a:lnTo>
                <a:lnTo>
                  <a:pt x="812" y="1105"/>
                </a:lnTo>
                <a:lnTo>
                  <a:pt x="808" y="1106"/>
                </a:lnTo>
                <a:lnTo>
                  <a:pt x="806" y="1106"/>
                </a:lnTo>
                <a:lnTo>
                  <a:pt x="803" y="1105"/>
                </a:lnTo>
                <a:lnTo>
                  <a:pt x="801" y="1102"/>
                </a:lnTo>
                <a:lnTo>
                  <a:pt x="800" y="1098"/>
                </a:lnTo>
                <a:lnTo>
                  <a:pt x="798" y="1093"/>
                </a:lnTo>
                <a:lnTo>
                  <a:pt x="798" y="1093"/>
                </a:lnTo>
                <a:lnTo>
                  <a:pt x="797" y="1080"/>
                </a:lnTo>
                <a:lnTo>
                  <a:pt x="797" y="1065"/>
                </a:lnTo>
                <a:lnTo>
                  <a:pt x="798" y="1034"/>
                </a:lnTo>
                <a:lnTo>
                  <a:pt x="801" y="1001"/>
                </a:lnTo>
                <a:lnTo>
                  <a:pt x="800" y="984"/>
                </a:lnTo>
                <a:lnTo>
                  <a:pt x="798" y="968"/>
                </a:lnTo>
                <a:lnTo>
                  <a:pt x="798" y="968"/>
                </a:lnTo>
                <a:lnTo>
                  <a:pt x="795" y="952"/>
                </a:lnTo>
                <a:lnTo>
                  <a:pt x="790" y="935"/>
                </a:lnTo>
                <a:lnTo>
                  <a:pt x="783" y="916"/>
                </a:lnTo>
                <a:lnTo>
                  <a:pt x="776" y="896"/>
                </a:lnTo>
                <a:lnTo>
                  <a:pt x="758" y="856"/>
                </a:lnTo>
                <a:lnTo>
                  <a:pt x="741" y="815"/>
                </a:lnTo>
                <a:lnTo>
                  <a:pt x="741" y="815"/>
                </a:lnTo>
                <a:lnTo>
                  <a:pt x="733" y="795"/>
                </a:lnTo>
                <a:lnTo>
                  <a:pt x="723" y="774"/>
                </a:lnTo>
                <a:lnTo>
                  <a:pt x="703" y="733"/>
                </a:lnTo>
                <a:lnTo>
                  <a:pt x="679" y="691"/>
                </a:lnTo>
                <a:lnTo>
                  <a:pt x="679" y="691"/>
                </a:lnTo>
                <a:lnTo>
                  <a:pt x="662" y="743"/>
                </a:lnTo>
                <a:lnTo>
                  <a:pt x="652" y="781"/>
                </a:lnTo>
                <a:lnTo>
                  <a:pt x="648" y="796"/>
                </a:lnTo>
                <a:lnTo>
                  <a:pt x="646" y="806"/>
                </a:lnTo>
                <a:lnTo>
                  <a:pt x="646" y="806"/>
                </a:lnTo>
                <a:lnTo>
                  <a:pt x="644" y="814"/>
                </a:lnTo>
                <a:lnTo>
                  <a:pt x="641" y="827"/>
                </a:lnTo>
                <a:lnTo>
                  <a:pt x="630" y="862"/>
                </a:lnTo>
                <a:lnTo>
                  <a:pt x="620" y="898"/>
                </a:lnTo>
                <a:lnTo>
                  <a:pt x="618" y="913"/>
                </a:lnTo>
                <a:lnTo>
                  <a:pt x="617" y="925"/>
                </a:lnTo>
                <a:lnTo>
                  <a:pt x="617" y="925"/>
                </a:lnTo>
                <a:lnTo>
                  <a:pt x="618" y="959"/>
                </a:lnTo>
                <a:lnTo>
                  <a:pt x="618" y="973"/>
                </a:lnTo>
                <a:lnTo>
                  <a:pt x="617" y="983"/>
                </a:lnTo>
                <a:lnTo>
                  <a:pt x="617" y="983"/>
                </a:lnTo>
                <a:lnTo>
                  <a:pt x="616" y="991"/>
                </a:lnTo>
                <a:lnTo>
                  <a:pt x="613" y="1000"/>
                </a:lnTo>
                <a:lnTo>
                  <a:pt x="608" y="1007"/>
                </a:lnTo>
                <a:lnTo>
                  <a:pt x="606" y="1009"/>
                </a:lnTo>
                <a:lnTo>
                  <a:pt x="603" y="1012"/>
                </a:lnTo>
                <a:lnTo>
                  <a:pt x="603" y="1012"/>
                </a:lnTo>
                <a:lnTo>
                  <a:pt x="588" y="1020"/>
                </a:lnTo>
                <a:lnTo>
                  <a:pt x="579" y="1023"/>
                </a:lnTo>
                <a:lnTo>
                  <a:pt x="569" y="1026"/>
                </a:lnTo>
                <a:lnTo>
                  <a:pt x="569" y="1026"/>
                </a:lnTo>
                <a:lnTo>
                  <a:pt x="558" y="1028"/>
                </a:lnTo>
                <a:lnTo>
                  <a:pt x="548" y="1032"/>
                </a:lnTo>
                <a:lnTo>
                  <a:pt x="543" y="1033"/>
                </a:lnTo>
                <a:lnTo>
                  <a:pt x="538" y="1032"/>
                </a:lnTo>
                <a:lnTo>
                  <a:pt x="534" y="1029"/>
                </a:lnTo>
                <a:lnTo>
                  <a:pt x="531" y="1026"/>
                </a:lnTo>
                <a:lnTo>
                  <a:pt x="531" y="1026"/>
                </a:lnTo>
                <a:lnTo>
                  <a:pt x="530" y="1023"/>
                </a:lnTo>
                <a:lnTo>
                  <a:pt x="530" y="1020"/>
                </a:lnTo>
                <a:lnTo>
                  <a:pt x="532" y="1012"/>
                </a:lnTo>
                <a:lnTo>
                  <a:pt x="536" y="1001"/>
                </a:lnTo>
                <a:lnTo>
                  <a:pt x="542" y="991"/>
                </a:lnTo>
                <a:lnTo>
                  <a:pt x="557" y="968"/>
                </a:lnTo>
                <a:lnTo>
                  <a:pt x="569" y="949"/>
                </a:lnTo>
                <a:lnTo>
                  <a:pt x="569" y="949"/>
                </a:lnTo>
                <a:lnTo>
                  <a:pt x="577" y="933"/>
                </a:lnTo>
                <a:lnTo>
                  <a:pt x="586" y="913"/>
                </a:lnTo>
                <a:lnTo>
                  <a:pt x="592" y="891"/>
                </a:lnTo>
                <a:lnTo>
                  <a:pt x="598" y="863"/>
                </a:lnTo>
                <a:lnTo>
                  <a:pt x="598" y="863"/>
                </a:lnTo>
                <a:lnTo>
                  <a:pt x="604" y="827"/>
                </a:lnTo>
                <a:lnTo>
                  <a:pt x="608" y="786"/>
                </a:lnTo>
                <a:lnTo>
                  <a:pt x="611" y="750"/>
                </a:lnTo>
                <a:lnTo>
                  <a:pt x="612" y="725"/>
                </a:lnTo>
                <a:lnTo>
                  <a:pt x="612" y="725"/>
                </a:lnTo>
                <a:lnTo>
                  <a:pt x="613" y="715"/>
                </a:lnTo>
                <a:lnTo>
                  <a:pt x="616" y="702"/>
                </a:lnTo>
                <a:lnTo>
                  <a:pt x="622" y="672"/>
                </a:lnTo>
                <a:lnTo>
                  <a:pt x="631" y="634"/>
                </a:lnTo>
                <a:lnTo>
                  <a:pt x="607" y="586"/>
                </a:lnTo>
                <a:lnTo>
                  <a:pt x="607" y="586"/>
                </a:lnTo>
                <a:lnTo>
                  <a:pt x="577" y="590"/>
                </a:lnTo>
                <a:lnTo>
                  <a:pt x="551" y="592"/>
                </a:lnTo>
                <a:lnTo>
                  <a:pt x="538" y="592"/>
                </a:lnTo>
                <a:lnTo>
                  <a:pt x="526" y="591"/>
                </a:lnTo>
                <a:lnTo>
                  <a:pt x="526" y="591"/>
                </a:lnTo>
                <a:lnTo>
                  <a:pt x="515" y="588"/>
                </a:lnTo>
                <a:lnTo>
                  <a:pt x="505" y="584"/>
                </a:lnTo>
                <a:lnTo>
                  <a:pt x="494" y="578"/>
                </a:lnTo>
                <a:lnTo>
                  <a:pt x="484" y="570"/>
                </a:lnTo>
                <a:lnTo>
                  <a:pt x="470" y="558"/>
                </a:lnTo>
                <a:lnTo>
                  <a:pt x="464" y="552"/>
                </a:lnTo>
                <a:lnTo>
                  <a:pt x="397" y="648"/>
                </a:lnTo>
                <a:lnTo>
                  <a:pt x="397" y="648"/>
                </a:lnTo>
                <a:lnTo>
                  <a:pt x="398" y="661"/>
                </a:lnTo>
                <a:lnTo>
                  <a:pt x="401" y="692"/>
                </a:lnTo>
                <a:lnTo>
                  <a:pt x="402" y="711"/>
                </a:lnTo>
                <a:lnTo>
                  <a:pt x="401" y="731"/>
                </a:lnTo>
                <a:lnTo>
                  <a:pt x="399" y="749"/>
                </a:lnTo>
                <a:lnTo>
                  <a:pt x="397" y="763"/>
                </a:lnTo>
                <a:lnTo>
                  <a:pt x="397" y="763"/>
                </a:lnTo>
                <a:lnTo>
                  <a:pt x="389" y="789"/>
                </a:lnTo>
                <a:lnTo>
                  <a:pt x="378" y="817"/>
                </a:lnTo>
                <a:lnTo>
                  <a:pt x="367" y="842"/>
                </a:lnTo>
                <a:lnTo>
                  <a:pt x="359" y="863"/>
                </a:lnTo>
                <a:lnTo>
                  <a:pt x="359" y="863"/>
                </a:lnTo>
                <a:lnTo>
                  <a:pt x="352" y="882"/>
                </a:lnTo>
                <a:lnTo>
                  <a:pt x="343" y="902"/>
                </a:lnTo>
                <a:lnTo>
                  <a:pt x="334" y="919"/>
                </a:lnTo>
                <a:lnTo>
                  <a:pt x="325" y="935"/>
                </a:lnTo>
                <a:lnTo>
                  <a:pt x="325" y="935"/>
                </a:lnTo>
                <a:lnTo>
                  <a:pt x="322" y="941"/>
                </a:lnTo>
                <a:lnTo>
                  <a:pt x="319" y="946"/>
                </a:lnTo>
                <a:lnTo>
                  <a:pt x="317" y="953"/>
                </a:lnTo>
                <a:lnTo>
                  <a:pt x="315" y="955"/>
                </a:lnTo>
                <a:lnTo>
                  <a:pt x="312" y="957"/>
                </a:lnTo>
                <a:lnTo>
                  <a:pt x="307" y="955"/>
                </a:lnTo>
                <a:lnTo>
                  <a:pt x="301" y="954"/>
                </a:lnTo>
                <a:lnTo>
                  <a:pt x="301" y="954"/>
                </a:lnTo>
                <a:lnTo>
                  <a:pt x="289" y="951"/>
                </a:lnTo>
                <a:lnTo>
                  <a:pt x="282" y="947"/>
                </a:lnTo>
                <a:lnTo>
                  <a:pt x="280" y="943"/>
                </a:lnTo>
                <a:lnTo>
                  <a:pt x="277" y="941"/>
                </a:lnTo>
                <a:lnTo>
                  <a:pt x="273" y="930"/>
                </a:lnTo>
                <a:lnTo>
                  <a:pt x="273" y="930"/>
                </a:lnTo>
                <a:lnTo>
                  <a:pt x="272" y="923"/>
                </a:lnTo>
                <a:lnTo>
                  <a:pt x="272" y="915"/>
                </a:lnTo>
                <a:lnTo>
                  <a:pt x="274" y="893"/>
                </a:lnTo>
                <a:lnTo>
                  <a:pt x="275" y="881"/>
                </a:lnTo>
                <a:lnTo>
                  <a:pt x="274" y="868"/>
                </a:lnTo>
                <a:lnTo>
                  <a:pt x="273" y="855"/>
                </a:lnTo>
                <a:lnTo>
                  <a:pt x="268" y="839"/>
                </a:lnTo>
                <a:lnTo>
                  <a:pt x="268" y="839"/>
                </a:lnTo>
                <a:lnTo>
                  <a:pt x="262" y="824"/>
                </a:lnTo>
                <a:lnTo>
                  <a:pt x="255" y="809"/>
                </a:lnTo>
                <a:lnTo>
                  <a:pt x="239" y="782"/>
                </a:lnTo>
                <a:lnTo>
                  <a:pt x="227" y="760"/>
                </a:lnTo>
                <a:lnTo>
                  <a:pt x="223" y="751"/>
                </a:lnTo>
                <a:lnTo>
                  <a:pt x="220" y="744"/>
                </a:lnTo>
                <a:lnTo>
                  <a:pt x="220" y="744"/>
                </a:lnTo>
                <a:lnTo>
                  <a:pt x="219" y="729"/>
                </a:lnTo>
                <a:lnTo>
                  <a:pt x="219" y="715"/>
                </a:lnTo>
                <a:lnTo>
                  <a:pt x="219" y="703"/>
                </a:lnTo>
                <a:lnTo>
                  <a:pt x="220" y="696"/>
                </a:lnTo>
                <a:lnTo>
                  <a:pt x="220" y="696"/>
                </a:lnTo>
                <a:lnTo>
                  <a:pt x="220" y="689"/>
                </a:lnTo>
                <a:lnTo>
                  <a:pt x="218" y="680"/>
                </a:lnTo>
                <a:lnTo>
                  <a:pt x="213" y="668"/>
                </a:lnTo>
                <a:lnTo>
                  <a:pt x="206" y="658"/>
                </a:lnTo>
                <a:lnTo>
                  <a:pt x="206" y="658"/>
                </a:lnTo>
                <a:lnTo>
                  <a:pt x="187" y="634"/>
                </a:lnTo>
                <a:lnTo>
                  <a:pt x="187" y="634"/>
                </a:lnTo>
                <a:lnTo>
                  <a:pt x="175" y="631"/>
                </a:lnTo>
                <a:lnTo>
                  <a:pt x="150" y="625"/>
                </a:lnTo>
                <a:lnTo>
                  <a:pt x="136" y="622"/>
                </a:lnTo>
                <a:lnTo>
                  <a:pt x="125" y="618"/>
                </a:lnTo>
                <a:lnTo>
                  <a:pt x="117" y="615"/>
                </a:lnTo>
                <a:lnTo>
                  <a:pt x="115" y="612"/>
                </a:lnTo>
                <a:lnTo>
                  <a:pt x="115" y="610"/>
                </a:lnTo>
                <a:lnTo>
                  <a:pt x="115" y="610"/>
                </a:lnTo>
                <a:lnTo>
                  <a:pt x="116" y="607"/>
                </a:lnTo>
                <a:lnTo>
                  <a:pt x="119" y="606"/>
                </a:lnTo>
                <a:lnTo>
                  <a:pt x="125" y="603"/>
                </a:lnTo>
                <a:lnTo>
                  <a:pt x="133" y="600"/>
                </a:lnTo>
                <a:lnTo>
                  <a:pt x="142" y="599"/>
                </a:lnTo>
                <a:lnTo>
                  <a:pt x="160" y="597"/>
                </a:lnTo>
                <a:lnTo>
                  <a:pt x="168" y="596"/>
                </a:lnTo>
                <a:lnTo>
                  <a:pt x="158" y="567"/>
                </a:lnTo>
                <a:lnTo>
                  <a:pt x="158" y="567"/>
                </a:lnTo>
                <a:lnTo>
                  <a:pt x="126" y="530"/>
                </a:lnTo>
                <a:lnTo>
                  <a:pt x="96" y="495"/>
                </a:lnTo>
                <a:lnTo>
                  <a:pt x="67" y="462"/>
                </a:lnTo>
                <a:lnTo>
                  <a:pt x="67" y="462"/>
                </a:lnTo>
                <a:lnTo>
                  <a:pt x="55" y="447"/>
                </a:lnTo>
                <a:lnTo>
                  <a:pt x="47" y="434"/>
                </a:lnTo>
                <a:lnTo>
                  <a:pt x="34" y="413"/>
                </a:lnTo>
                <a:lnTo>
                  <a:pt x="27" y="399"/>
                </a:lnTo>
                <a:lnTo>
                  <a:pt x="24" y="395"/>
                </a:lnTo>
                <a:lnTo>
                  <a:pt x="24" y="395"/>
                </a:lnTo>
                <a:lnTo>
                  <a:pt x="19" y="394"/>
                </a:lnTo>
                <a:lnTo>
                  <a:pt x="11" y="389"/>
                </a:lnTo>
                <a:lnTo>
                  <a:pt x="6" y="386"/>
                </a:lnTo>
                <a:lnTo>
                  <a:pt x="1" y="383"/>
                </a:lnTo>
                <a:lnTo>
                  <a:pt x="0" y="379"/>
                </a:lnTo>
                <a:lnTo>
                  <a:pt x="0" y="377"/>
                </a:lnTo>
                <a:lnTo>
                  <a:pt x="0" y="376"/>
                </a:lnTo>
                <a:lnTo>
                  <a:pt x="0" y="376"/>
                </a:lnTo>
                <a:lnTo>
                  <a:pt x="1" y="374"/>
                </a:lnTo>
                <a:lnTo>
                  <a:pt x="4" y="373"/>
                </a:lnTo>
                <a:lnTo>
                  <a:pt x="9" y="372"/>
                </a:lnTo>
                <a:lnTo>
                  <a:pt x="15" y="371"/>
                </a:lnTo>
                <a:lnTo>
                  <a:pt x="22" y="372"/>
                </a:lnTo>
                <a:lnTo>
                  <a:pt x="34" y="374"/>
                </a:lnTo>
                <a:lnTo>
                  <a:pt x="38" y="376"/>
                </a:lnTo>
                <a:lnTo>
                  <a:pt x="38" y="376"/>
                </a:lnTo>
                <a:lnTo>
                  <a:pt x="38" y="367"/>
                </a:lnTo>
                <a:lnTo>
                  <a:pt x="40" y="349"/>
                </a:lnTo>
                <a:lnTo>
                  <a:pt x="41" y="341"/>
                </a:lnTo>
                <a:lnTo>
                  <a:pt x="44" y="331"/>
                </a:lnTo>
                <a:lnTo>
                  <a:pt x="48" y="325"/>
                </a:lnTo>
                <a:lnTo>
                  <a:pt x="50" y="324"/>
                </a:lnTo>
                <a:lnTo>
                  <a:pt x="53" y="323"/>
                </a:lnTo>
                <a:lnTo>
                  <a:pt x="53" y="323"/>
                </a:lnTo>
                <a:lnTo>
                  <a:pt x="59" y="323"/>
                </a:lnTo>
                <a:lnTo>
                  <a:pt x="62" y="323"/>
                </a:lnTo>
                <a:lnTo>
                  <a:pt x="66" y="324"/>
                </a:lnTo>
                <a:lnTo>
                  <a:pt x="68" y="327"/>
                </a:lnTo>
                <a:lnTo>
                  <a:pt x="71" y="329"/>
                </a:lnTo>
                <a:lnTo>
                  <a:pt x="72" y="331"/>
                </a:lnTo>
                <a:lnTo>
                  <a:pt x="72" y="337"/>
                </a:lnTo>
                <a:lnTo>
                  <a:pt x="72" y="337"/>
                </a:lnTo>
                <a:lnTo>
                  <a:pt x="71" y="348"/>
                </a:lnTo>
                <a:lnTo>
                  <a:pt x="70" y="366"/>
                </a:lnTo>
                <a:lnTo>
                  <a:pt x="70" y="384"/>
                </a:lnTo>
                <a:lnTo>
                  <a:pt x="70" y="392"/>
                </a:lnTo>
                <a:lnTo>
                  <a:pt x="72" y="399"/>
                </a:lnTo>
                <a:lnTo>
                  <a:pt x="72" y="399"/>
                </a:lnTo>
                <a:lnTo>
                  <a:pt x="78" y="409"/>
                </a:lnTo>
                <a:lnTo>
                  <a:pt x="87" y="426"/>
                </a:lnTo>
                <a:lnTo>
                  <a:pt x="117" y="470"/>
                </a:lnTo>
                <a:lnTo>
                  <a:pt x="158" y="529"/>
                </a:lnTo>
                <a:lnTo>
                  <a:pt x="158" y="529"/>
                </a:lnTo>
                <a:lnTo>
                  <a:pt x="160" y="526"/>
                </a:lnTo>
                <a:lnTo>
                  <a:pt x="166" y="521"/>
                </a:lnTo>
                <a:lnTo>
                  <a:pt x="174" y="515"/>
                </a:lnTo>
                <a:lnTo>
                  <a:pt x="177" y="514"/>
                </a:lnTo>
                <a:lnTo>
                  <a:pt x="182" y="514"/>
                </a:lnTo>
                <a:lnTo>
                  <a:pt x="182" y="514"/>
                </a:lnTo>
                <a:lnTo>
                  <a:pt x="187" y="517"/>
                </a:lnTo>
                <a:lnTo>
                  <a:pt x="194" y="523"/>
                </a:lnTo>
                <a:lnTo>
                  <a:pt x="209" y="538"/>
                </a:lnTo>
                <a:lnTo>
                  <a:pt x="230" y="562"/>
                </a:lnTo>
                <a:lnTo>
                  <a:pt x="230" y="562"/>
                </a:lnTo>
                <a:lnTo>
                  <a:pt x="242" y="586"/>
                </a:lnTo>
                <a:lnTo>
                  <a:pt x="250" y="604"/>
                </a:lnTo>
                <a:lnTo>
                  <a:pt x="252" y="611"/>
                </a:lnTo>
                <a:lnTo>
                  <a:pt x="254" y="615"/>
                </a:lnTo>
                <a:lnTo>
                  <a:pt x="254" y="615"/>
                </a:lnTo>
                <a:lnTo>
                  <a:pt x="255" y="621"/>
                </a:lnTo>
                <a:lnTo>
                  <a:pt x="256" y="627"/>
                </a:lnTo>
                <a:lnTo>
                  <a:pt x="258" y="634"/>
                </a:lnTo>
                <a:lnTo>
                  <a:pt x="258" y="634"/>
                </a:lnTo>
                <a:lnTo>
                  <a:pt x="268" y="581"/>
                </a:lnTo>
                <a:lnTo>
                  <a:pt x="277" y="538"/>
                </a:lnTo>
                <a:lnTo>
                  <a:pt x="282" y="519"/>
                </a:lnTo>
                <a:lnTo>
                  <a:pt x="287" y="505"/>
                </a:lnTo>
                <a:lnTo>
                  <a:pt x="287" y="505"/>
                </a:lnTo>
                <a:lnTo>
                  <a:pt x="299" y="475"/>
                </a:lnTo>
                <a:lnTo>
                  <a:pt x="317" y="437"/>
                </a:lnTo>
                <a:lnTo>
                  <a:pt x="335" y="398"/>
                </a:lnTo>
                <a:lnTo>
                  <a:pt x="344" y="380"/>
                </a:lnTo>
                <a:lnTo>
                  <a:pt x="354" y="366"/>
                </a:lnTo>
                <a:lnTo>
                  <a:pt x="354" y="366"/>
                </a:lnTo>
                <a:lnTo>
                  <a:pt x="365" y="348"/>
                </a:lnTo>
                <a:lnTo>
                  <a:pt x="379" y="324"/>
                </a:lnTo>
                <a:lnTo>
                  <a:pt x="413" y="261"/>
                </a:lnTo>
                <a:lnTo>
                  <a:pt x="450" y="193"/>
                </a:lnTo>
                <a:lnTo>
                  <a:pt x="467" y="163"/>
                </a:lnTo>
                <a:lnTo>
                  <a:pt x="483" y="137"/>
                </a:lnTo>
                <a:lnTo>
                  <a:pt x="483" y="137"/>
                </a:lnTo>
                <a:lnTo>
                  <a:pt x="488" y="131"/>
                </a:lnTo>
                <a:lnTo>
                  <a:pt x="493" y="126"/>
                </a:lnTo>
                <a:lnTo>
                  <a:pt x="500" y="120"/>
                </a:lnTo>
                <a:lnTo>
                  <a:pt x="508" y="114"/>
                </a:lnTo>
                <a:lnTo>
                  <a:pt x="527" y="103"/>
                </a:lnTo>
                <a:lnTo>
                  <a:pt x="551" y="92"/>
                </a:lnTo>
                <a:lnTo>
                  <a:pt x="576" y="83"/>
                </a:lnTo>
                <a:lnTo>
                  <a:pt x="605" y="73"/>
                </a:lnTo>
                <a:lnTo>
                  <a:pt x="635" y="64"/>
                </a:lnTo>
                <a:lnTo>
                  <a:pt x="666" y="54"/>
                </a:lnTo>
                <a:lnTo>
                  <a:pt x="727" y="38"/>
                </a:lnTo>
                <a:lnTo>
                  <a:pt x="784" y="25"/>
                </a:lnTo>
                <a:lnTo>
                  <a:pt x="865" y="7"/>
                </a:lnTo>
                <a:lnTo>
                  <a:pt x="865" y="7"/>
                </a:lnTo>
                <a:lnTo>
                  <a:pt x="879" y="5"/>
                </a:lnTo>
                <a:lnTo>
                  <a:pt x="894" y="3"/>
                </a:lnTo>
                <a:lnTo>
                  <a:pt x="929" y="0"/>
                </a:lnTo>
                <a:lnTo>
                  <a:pt x="969" y="0"/>
                </a:lnTo>
                <a:lnTo>
                  <a:pt x="1012" y="0"/>
                </a:lnTo>
                <a:lnTo>
                  <a:pt x="1055" y="3"/>
                </a:lnTo>
                <a:lnTo>
                  <a:pt x="1097" y="5"/>
                </a:lnTo>
                <a:lnTo>
                  <a:pt x="1135" y="9"/>
                </a:lnTo>
                <a:lnTo>
                  <a:pt x="1167" y="12"/>
                </a:lnTo>
                <a:lnTo>
                  <a:pt x="1167" y="12"/>
                </a:lnTo>
                <a:lnTo>
                  <a:pt x="1181" y="15"/>
                </a:lnTo>
                <a:lnTo>
                  <a:pt x="1196" y="19"/>
                </a:lnTo>
                <a:lnTo>
                  <a:pt x="1212" y="27"/>
                </a:lnTo>
                <a:lnTo>
                  <a:pt x="1229" y="34"/>
                </a:lnTo>
                <a:lnTo>
                  <a:pt x="1247" y="43"/>
                </a:lnTo>
                <a:lnTo>
                  <a:pt x="1263" y="53"/>
                </a:lnTo>
                <a:lnTo>
                  <a:pt x="1280" y="65"/>
                </a:lnTo>
                <a:lnTo>
                  <a:pt x="1297" y="76"/>
                </a:lnTo>
                <a:lnTo>
                  <a:pt x="1312" y="89"/>
                </a:lnTo>
                <a:lnTo>
                  <a:pt x="1328" y="102"/>
                </a:lnTo>
                <a:lnTo>
                  <a:pt x="1341" y="114"/>
                </a:lnTo>
                <a:lnTo>
                  <a:pt x="1353" y="127"/>
                </a:lnTo>
                <a:lnTo>
                  <a:pt x="1364" y="140"/>
                </a:lnTo>
                <a:lnTo>
                  <a:pt x="1372" y="152"/>
                </a:lnTo>
                <a:lnTo>
                  <a:pt x="1378" y="164"/>
                </a:lnTo>
                <a:lnTo>
                  <a:pt x="1382" y="175"/>
                </a:lnTo>
                <a:lnTo>
                  <a:pt x="1382" y="175"/>
                </a:lnTo>
                <a:lnTo>
                  <a:pt x="1383" y="186"/>
                </a:lnTo>
                <a:lnTo>
                  <a:pt x="1384" y="197"/>
                </a:lnTo>
                <a:lnTo>
                  <a:pt x="1383" y="212"/>
                </a:lnTo>
                <a:lnTo>
                  <a:pt x="1382" y="225"/>
                </a:lnTo>
                <a:lnTo>
                  <a:pt x="1376" y="255"/>
                </a:lnTo>
                <a:lnTo>
                  <a:pt x="1368" y="286"/>
                </a:lnTo>
                <a:lnTo>
                  <a:pt x="1352" y="345"/>
                </a:lnTo>
                <a:lnTo>
                  <a:pt x="1343" y="370"/>
                </a:lnTo>
                <a:lnTo>
                  <a:pt x="1339" y="390"/>
                </a:lnTo>
                <a:lnTo>
                  <a:pt x="1339" y="390"/>
                </a:lnTo>
                <a:lnTo>
                  <a:pt x="1333" y="425"/>
                </a:lnTo>
                <a:lnTo>
                  <a:pt x="1330" y="441"/>
                </a:lnTo>
                <a:lnTo>
                  <a:pt x="1330" y="458"/>
                </a:lnTo>
                <a:lnTo>
                  <a:pt x="1330" y="474"/>
                </a:lnTo>
                <a:lnTo>
                  <a:pt x="1333" y="489"/>
                </a:lnTo>
                <a:lnTo>
                  <a:pt x="1337" y="503"/>
                </a:lnTo>
                <a:lnTo>
                  <a:pt x="1343" y="519"/>
                </a:lnTo>
                <a:lnTo>
                  <a:pt x="1343" y="519"/>
                </a:lnTo>
                <a:lnTo>
                  <a:pt x="1354" y="536"/>
                </a:lnTo>
                <a:lnTo>
                  <a:pt x="1367" y="555"/>
                </a:lnTo>
                <a:lnTo>
                  <a:pt x="1401" y="598"/>
                </a:lnTo>
                <a:lnTo>
                  <a:pt x="1417" y="619"/>
                </a:lnTo>
                <a:lnTo>
                  <a:pt x="1431" y="639"/>
                </a:lnTo>
                <a:lnTo>
                  <a:pt x="1440" y="655"/>
                </a:lnTo>
                <a:lnTo>
                  <a:pt x="1443" y="661"/>
                </a:lnTo>
                <a:lnTo>
                  <a:pt x="1444" y="667"/>
                </a:lnTo>
                <a:lnTo>
                  <a:pt x="1444" y="667"/>
                </a:lnTo>
                <a:lnTo>
                  <a:pt x="1443" y="677"/>
                </a:lnTo>
                <a:lnTo>
                  <a:pt x="1441" y="688"/>
                </a:lnTo>
                <a:lnTo>
                  <a:pt x="1437" y="708"/>
                </a:lnTo>
                <a:lnTo>
                  <a:pt x="1432" y="729"/>
                </a:lnTo>
                <a:lnTo>
                  <a:pt x="1431" y="741"/>
                </a:lnTo>
                <a:lnTo>
                  <a:pt x="1429" y="753"/>
                </a:lnTo>
                <a:lnTo>
                  <a:pt x="1429" y="753"/>
                </a:lnTo>
                <a:lnTo>
                  <a:pt x="1432" y="820"/>
                </a:lnTo>
                <a:lnTo>
                  <a:pt x="1434" y="887"/>
                </a:lnTo>
                <a:lnTo>
                  <a:pt x="1434" y="887"/>
                </a:lnTo>
                <a:lnTo>
                  <a:pt x="1437" y="966"/>
                </a:lnTo>
                <a:lnTo>
                  <a:pt x="1439" y="1035"/>
                </a:lnTo>
                <a:lnTo>
                  <a:pt x="1439" y="1035"/>
                </a:lnTo>
                <a:lnTo>
                  <a:pt x="1440" y="1056"/>
                </a:lnTo>
                <a:lnTo>
                  <a:pt x="1439" y="1069"/>
                </a:lnTo>
                <a:lnTo>
                  <a:pt x="1439" y="1069"/>
                </a:lnTo>
                <a:lnTo>
                  <a:pt x="1439" y="1076"/>
                </a:lnTo>
                <a:lnTo>
                  <a:pt x="1438" y="1081"/>
                </a:lnTo>
                <a:lnTo>
                  <a:pt x="1434" y="1088"/>
                </a:lnTo>
                <a:lnTo>
                  <a:pt x="1434" y="1088"/>
                </a:lnTo>
                <a:lnTo>
                  <a:pt x="1433" y="1093"/>
                </a:lnTo>
                <a:lnTo>
                  <a:pt x="1432" y="1098"/>
                </a:lnTo>
                <a:lnTo>
                  <a:pt x="1431" y="1105"/>
                </a:lnTo>
                <a:lnTo>
                  <a:pt x="1428" y="1107"/>
                </a:lnTo>
                <a:lnTo>
                  <a:pt x="1426" y="1112"/>
                </a:lnTo>
                <a:lnTo>
                  <a:pt x="1420" y="1116"/>
                </a:lnTo>
                <a:lnTo>
                  <a:pt x="1410" y="1121"/>
                </a:lnTo>
                <a:lnTo>
                  <a:pt x="1410" y="1121"/>
                </a:lnTo>
                <a:lnTo>
                  <a:pt x="1400" y="1127"/>
                </a:lnTo>
                <a:lnTo>
                  <a:pt x="1389" y="1131"/>
                </a:lnTo>
                <a:lnTo>
                  <a:pt x="1368" y="1137"/>
                </a:lnTo>
                <a:lnTo>
                  <a:pt x="1354" y="1139"/>
                </a:lnTo>
                <a:lnTo>
                  <a:pt x="1348" y="1141"/>
                </a:lnTo>
                <a:lnTo>
                  <a:pt x="1348" y="1141"/>
                </a:lnTo>
                <a:lnTo>
                  <a:pt x="1361" y="1101"/>
                </a:lnTo>
                <a:lnTo>
                  <a:pt x="1371" y="1068"/>
                </a:lnTo>
                <a:lnTo>
                  <a:pt x="1374" y="1052"/>
                </a:lnTo>
                <a:lnTo>
                  <a:pt x="1377" y="1040"/>
                </a:lnTo>
                <a:lnTo>
                  <a:pt x="1377" y="1040"/>
                </a:lnTo>
                <a:lnTo>
                  <a:pt x="1379" y="991"/>
                </a:lnTo>
                <a:lnTo>
                  <a:pt x="1382" y="909"/>
                </a:lnTo>
                <a:lnTo>
                  <a:pt x="1383" y="827"/>
                </a:lnTo>
                <a:lnTo>
                  <a:pt x="1383" y="799"/>
                </a:lnTo>
                <a:lnTo>
                  <a:pt x="1382" y="782"/>
                </a:lnTo>
                <a:lnTo>
                  <a:pt x="1382" y="782"/>
                </a:lnTo>
                <a:lnTo>
                  <a:pt x="1380" y="777"/>
                </a:lnTo>
                <a:lnTo>
                  <a:pt x="1377" y="770"/>
                </a:lnTo>
                <a:lnTo>
                  <a:pt x="1368" y="752"/>
                </a:lnTo>
                <a:lnTo>
                  <a:pt x="1355" y="731"/>
                </a:lnTo>
                <a:lnTo>
                  <a:pt x="1340" y="705"/>
                </a:lnTo>
                <a:lnTo>
                  <a:pt x="1286" y="624"/>
                </a:lnTo>
                <a:lnTo>
                  <a:pt x="1286" y="624"/>
                </a:lnTo>
                <a:lnTo>
                  <a:pt x="1275" y="609"/>
                </a:lnTo>
                <a:lnTo>
                  <a:pt x="1257" y="587"/>
                </a:lnTo>
                <a:lnTo>
                  <a:pt x="1212" y="537"/>
                </a:lnTo>
                <a:lnTo>
                  <a:pt x="1152" y="471"/>
                </a:lnTo>
                <a:lnTo>
                  <a:pt x="1152" y="471"/>
                </a:lnTo>
                <a:lnTo>
                  <a:pt x="1151" y="482"/>
                </a:lnTo>
                <a:lnTo>
                  <a:pt x="1150" y="493"/>
                </a:lnTo>
                <a:lnTo>
                  <a:pt x="1149" y="507"/>
                </a:lnTo>
                <a:lnTo>
                  <a:pt x="1149" y="524"/>
                </a:lnTo>
                <a:lnTo>
                  <a:pt x="1151" y="542"/>
                </a:lnTo>
                <a:lnTo>
                  <a:pt x="1155" y="560"/>
                </a:lnTo>
                <a:lnTo>
                  <a:pt x="1158" y="568"/>
                </a:lnTo>
                <a:lnTo>
                  <a:pt x="1162" y="576"/>
                </a:lnTo>
                <a:lnTo>
                  <a:pt x="1162" y="576"/>
                </a:lnTo>
                <a:lnTo>
                  <a:pt x="1171" y="593"/>
                </a:lnTo>
                <a:lnTo>
                  <a:pt x="1184" y="611"/>
                </a:lnTo>
                <a:lnTo>
                  <a:pt x="1211" y="647"/>
                </a:lnTo>
                <a:lnTo>
                  <a:pt x="1223" y="665"/>
                </a:lnTo>
                <a:lnTo>
                  <a:pt x="1232" y="682"/>
                </a:lnTo>
                <a:lnTo>
                  <a:pt x="1236" y="691"/>
                </a:lnTo>
                <a:lnTo>
                  <a:pt x="1238" y="700"/>
                </a:lnTo>
                <a:lnTo>
                  <a:pt x="1238" y="707"/>
                </a:lnTo>
                <a:lnTo>
                  <a:pt x="1238" y="715"/>
                </a:lnTo>
                <a:lnTo>
                  <a:pt x="1238" y="715"/>
                </a:lnTo>
                <a:lnTo>
                  <a:pt x="1236" y="723"/>
                </a:lnTo>
                <a:lnTo>
                  <a:pt x="1232" y="734"/>
                </a:lnTo>
                <a:lnTo>
                  <a:pt x="1220" y="760"/>
                </a:lnTo>
                <a:lnTo>
                  <a:pt x="1204" y="789"/>
                </a:lnTo>
                <a:lnTo>
                  <a:pt x="1186" y="820"/>
                </a:lnTo>
                <a:lnTo>
                  <a:pt x="1150" y="879"/>
                </a:lnTo>
                <a:lnTo>
                  <a:pt x="1137" y="902"/>
                </a:lnTo>
                <a:lnTo>
                  <a:pt x="1128" y="916"/>
                </a:lnTo>
                <a:lnTo>
                  <a:pt x="1128" y="916"/>
                </a:lnTo>
                <a:lnTo>
                  <a:pt x="1091" y="1001"/>
                </a:lnTo>
                <a:lnTo>
                  <a:pt x="1070" y="1051"/>
                </a:lnTo>
                <a:lnTo>
                  <a:pt x="1057" y="1083"/>
                </a:lnTo>
                <a:lnTo>
                  <a:pt x="1057" y="1083"/>
                </a:lnTo>
                <a:lnTo>
                  <a:pt x="1052" y="1099"/>
                </a:lnTo>
                <a:lnTo>
                  <a:pt x="1048" y="1114"/>
                </a:lnTo>
                <a:lnTo>
                  <a:pt x="1042" y="1136"/>
                </a:lnTo>
                <a:lnTo>
                  <a:pt x="1042" y="1136"/>
                </a:lnTo>
                <a:lnTo>
                  <a:pt x="1041" y="1138"/>
                </a:lnTo>
                <a:lnTo>
                  <a:pt x="1037" y="1141"/>
                </a:lnTo>
                <a:lnTo>
                  <a:pt x="1028" y="1145"/>
                </a:lnTo>
                <a:lnTo>
                  <a:pt x="1014" y="1151"/>
                </a:lnTo>
                <a:lnTo>
                  <a:pt x="997" y="1156"/>
                </a:lnTo>
                <a:lnTo>
                  <a:pt x="980" y="1160"/>
                </a:lnTo>
                <a:lnTo>
                  <a:pt x="963" y="1162"/>
                </a:lnTo>
                <a:lnTo>
                  <a:pt x="948" y="1162"/>
                </a:lnTo>
                <a:lnTo>
                  <a:pt x="942" y="1161"/>
                </a:lnTo>
                <a:lnTo>
                  <a:pt x="937" y="1160"/>
                </a:lnTo>
                <a:lnTo>
                  <a:pt x="937" y="1160"/>
                </a:lnTo>
                <a:lnTo>
                  <a:pt x="920" y="1153"/>
                </a:lnTo>
                <a:lnTo>
                  <a:pt x="914" y="1150"/>
                </a:lnTo>
                <a:lnTo>
                  <a:pt x="910" y="1147"/>
                </a:lnTo>
                <a:lnTo>
                  <a:pt x="907" y="1144"/>
                </a:lnTo>
                <a:lnTo>
                  <a:pt x="907" y="1143"/>
                </a:lnTo>
                <a:lnTo>
                  <a:pt x="907" y="1141"/>
                </a:lnTo>
                <a:lnTo>
                  <a:pt x="911" y="1136"/>
                </a:lnTo>
                <a:lnTo>
                  <a:pt x="918" y="1131"/>
                </a:lnTo>
                <a:lnTo>
                  <a:pt x="918" y="1131"/>
                </a:lnTo>
                <a:lnTo>
                  <a:pt x="943" y="1114"/>
                </a:lnTo>
                <a:lnTo>
                  <a:pt x="975" y="1092"/>
                </a:lnTo>
                <a:lnTo>
                  <a:pt x="1002" y="1071"/>
                </a:lnTo>
                <a:lnTo>
                  <a:pt x="1010" y="1064"/>
                </a:lnTo>
                <a:lnTo>
                  <a:pt x="1014" y="1059"/>
                </a:lnTo>
                <a:lnTo>
                  <a:pt x="1014" y="1059"/>
                </a:lnTo>
                <a:lnTo>
                  <a:pt x="1018" y="1049"/>
                </a:lnTo>
                <a:lnTo>
                  <a:pt x="1029" y="1022"/>
                </a:lnTo>
                <a:lnTo>
                  <a:pt x="1064" y="941"/>
                </a:lnTo>
                <a:lnTo>
                  <a:pt x="1083" y="894"/>
                </a:lnTo>
                <a:lnTo>
                  <a:pt x="1100" y="849"/>
                </a:lnTo>
                <a:lnTo>
                  <a:pt x="1107" y="827"/>
                </a:lnTo>
                <a:lnTo>
                  <a:pt x="1113" y="808"/>
                </a:lnTo>
                <a:lnTo>
                  <a:pt x="1116" y="792"/>
                </a:lnTo>
                <a:lnTo>
                  <a:pt x="1119" y="777"/>
                </a:lnTo>
                <a:lnTo>
                  <a:pt x="1119" y="777"/>
                </a:lnTo>
                <a:lnTo>
                  <a:pt x="1119" y="764"/>
                </a:lnTo>
                <a:lnTo>
                  <a:pt x="1119" y="752"/>
                </a:lnTo>
                <a:lnTo>
                  <a:pt x="1116" y="739"/>
                </a:lnTo>
                <a:lnTo>
                  <a:pt x="1113" y="727"/>
                </a:lnTo>
                <a:lnTo>
                  <a:pt x="1109" y="714"/>
                </a:lnTo>
                <a:lnTo>
                  <a:pt x="1104" y="702"/>
                </a:lnTo>
                <a:lnTo>
                  <a:pt x="1095" y="680"/>
                </a:lnTo>
                <a:lnTo>
                  <a:pt x="1084" y="661"/>
                </a:lnTo>
                <a:lnTo>
                  <a:pt x="1076" y="647"/>
                </a:lnTo>
                <a:lnTo>
                  <a:pt x="1066" y="634"/>
                </a:lnTo>
                <a:lnTo>
                  <a:pt x="1066" y="634"/>
                </a:lnTo>
                <a:lnTo>
                  <a:pt x="1029" y="578"/>
                </a:lnTo>
                <a:lnTo>
                  <a:pt x="1000" y="536"/>
                </a:lnTo>
                <a:lnTo>
                  <a:pt x="985" y="509"/>
                </a:lnTo>
                <a:lnTo>
                  <a:pt x="985" y="509"/>
                </a:lnTo>
                <a:lnTo>
                  <a:pt x="978" y="498"/>
                </a:lnTo>
                <a:lnTo>
                  <a:pt x="969" y="487"/>
                </a:lnTo>
                <a:lnTo>
                  <a:pt x="961" y="476"/>
                </a:lnTo>
                <a:lnTo>
                  <a:pt x="961" y="476"/>
                </a:lnTo>
                <a:lnTo>
                  <a:pt x="956" y="482"/>
                </a:lnTo>
                <a:lnTo>
                  <a:pt x="943" y="499"/>
                </a:lnTo>
                <a:lnTo>
                  <a:pt x="934" y="508"/>
                </a:lnTo>
                <a:lnTo>
                  <a:pt x="923" y="519"/>
                </a:lnTo>
                <a:lnTo>
                  <a:pt x="911" y="529"/>
                </a:lnTo>
                <a:lnTo>
                  <a:pt x="899" y="538"/>
                </a:lnTo>
                <a:lnTo>
                  <a:pt x="899" y="538"/>
                </a:lnTo>
                <a:lnTo>
                  <a:pt x="892" y="542"/>
                </a:lnTo>
                <a:lnTo>
                  <a:pt x="883" y="545"/>
                </a:lnTo>
                <a:lnTo>
                  <a:pt x="863" y="550"/>
                </a:lnTo>
                <a:lnTo>
                  <a:pt x="840" y="554"/>
                </a:lnTo>
                <a:lnTo>
                  <a:pt x="818" y="556"/>
                </a:lnTo>
                <a:lnTo>
                  <a:pt x="795" y="557"/>
                </a:lnTo>
                <a:lnTo>
                  <a:pt x="777" y="557"/>
                </a:lnTo>
                <a:lnTo>
                  <a:pt x="760" y="557"/>
                </a:lnTo>
                <a:lnTo>
                  <a:pt x="760" y="55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9">
            <a:extLst>
              <a:ext uri="{FF2B5EF4-FFF2-40B4-BE49-F238E27FC236}">
                <a16:creationId xmlns:a16="http://schemas.microsoft.com/office/drawing/2014/main" id="{405391B5-5A56-405D-8CC3-2DA6166537E1}"/>
              </a:ext>
            </a:extLst>
          </p:cNvPr>
          <p:cNvSpPr>
            <a:spLocks/>
          </p:cNvSpPr>
          <p:nvPr/>
        </p:nvSpPr>
        <p:spPr bwMode="auto">
          <a:xfrm>
            <a:off x="8072337" y="4714219"/>
            <a:ext cx="1405218" cy="1554710"/>
          </a:xfrm>
          <a:custGeom>
            <a:avLst/>
            <a:gdLst>
              <a:gd name="T0" fmla="*/ 809 w 1128"/>
              <a:gd name="T1" fmla="*/ 278 h 1248"/>
              <a:gd name="T2" fmla="*/ 684 w 1128"/>
              <a:gd name="T3" fmla="*/ 326 h 1248"/>
              <a:gd name="T4" fmla="*/ 402 w 1128"/>
              <a:gd name="T5" fmla="*/ 314 h 1248"/>
              <a:gd name="T6" fmla="*/ 107 w 1128"/>
              <a:gd name="T7" fmla="*/ 341 h 1248"/>
              <a:gd name="T8" fmla="*/ 6 w 1128"/>
              <a:gd name="T9" fmla="*/ 427 h 1248"/>
              <a:gd name="T10" fmla="*/ 32 w 1128"/>
              <a:gd name="T11" fmla="*/ 581 h 1248"/>
              <a:gd name="T12" fmla="*/ 63 w 1128"/>
              <a:gd name="T13" fmla="*/ 710 h 1248"/>
              <a:gd name="T14" fmla="*/ 13 w 1128"/>
              <a:gd name="T15" fmla="*/ 829 h 1248"/>
              <a:gd name="T16" fmla="*/ 8 w 1128"/>
              <a:gd name="T17" fmla="*/ 996 h 1248"/>
              <a:gd name="T18" fmla="*/ 9 w 1128"/>
              <a:gd name="T19" fmla="*/ 1181 h 1248"/>
              <a:gd name="T20" fmla="*/ 21 w 1128"/>
              <a:gd name="T21" fmla="*/ 1226 h 1248"/>
              <a:gd name="T22" fmla="*/ 98 w 1128"/>
              <a:gd name="T23" fmla="*/ 1247 h 1248"/>
              <a:gd name="T24" fmla="*/ 67 w 1128"/>
              <a:gd name="T25" fmla="*/ 1200 h 1248"/>
              <a:gd name="T26" fmla="*/ 127 w 1128"/>
              <a:gd name="T27" fmla="*/ 1200 h 1248"/>
              <a:gd name="T28" fmla="*/ 90 w 1128"/>
              <a:gd name="T29" fmla="*/ 1152 h 1248"/>
              <a:gd name="T30" fmla="*/ 69 w 1128"/>
              <a:gd name="T31" fmla="*/ 996 h 1248"/>
              <a:gd name="T32" fmla="*/ 105 w 1128"/>
              <a:gd name="T33" fmla="*/ 870 h 1248"/>
              <a:gd name="T34" fmla="*/ 218 w 1128"/>
              <a:gd name="T35" fmla="*/ 749 h 1248"/>
              <a:gd name="T36" fmla="*/ 259 w 1128"/>
              <a:gd name="T37" fmla="*/ 694 h 1248"/>
              <a:gd name="T38" fmla="*/ 411 w 1128"/>
              <a:gd name="T39" fmla="*/ 718 h 1248"/>
              <a:gd name="T40" fmla="*/ 462 w 1128"/>
              <a:gd name="T41" fmla="*/ 838 h 1248"/>
              <a:gd name="T42" fmla="*/ 448 w 1128"/>
              <a:gd name="T43" fmla="*/ 1029 h 1248"/>
              <a:gd name="T44" fmla="*/ 443 w 1128"/>
              <a:gd name="T45" fmla="*/ 1077 h 1248"/>
              <a:gd name="T46" fmla="*/ 503 w 1128"/>
              <a:gd name="T47" fmla="*/ 1097 h 1248"/>
              <a:gd name="T48" fmla="*/ 490 w 1128"/>
              <a:gd name="T49" fmla="*/ 998 h 1248"/>
              <a:gd name="T50" fmla="*/ 519 w 1128"/>
              <a:gd name="T51" fmla="*/ 861 h 1248"/>
              <a:gd name="T52" fmla="*/ 523 w 1128"/>
              <a:gd name="T53" fmla="*/ 1073 h 1248"/>
              <a:gd name="T54" fmla="*/ 533 w 1128"/>
              <a:gd name="T55" fmla="*/ 1109 h 1248"/>
              <a:gd name="T56" fmla="*/ 589 w 1128"/>
              <a:gd name="T57" fmla="*/ 1126 h 1248"/>
              <a:gd name="T58" fmla="*/ 577 w 1128"/>
              <a:gd name="T59" fmla="*/ 1086 h 1248"/>
              <a:gd name="T60" fmla="*/ 559 w 1128"/>
              <a:gd name="T61" fmla="*/ 933 h 1248"/>
              <a:gd name="T62" fmla="*/ 633 w 1128"/>
              <a:gd name="T63" fmla="*/ 676 h 1248"/>
              <a:gd name="T64" fmla="*/ 755 w 1128"/>
              <a:gd name="T65" fmla="*/ 521 h 1248"/>
              <a:gd name="T66" fmla="*/ 945 w 1128"/>
              <a:gd name="T67" fmla="*/ 335 h 1248"/>
              <a:gd name="T68" fmla="*/ 1056 w 1128"/>
              <a:gd name="T69" fmla="*/ 287 h 1248"/>
              <a:gd name="T70" fmla="*/ 1110 w 1128"/>
              <a:gd name="T71" fmla="*/ 264 h 1248"/>
              <a:gd name="T72" fmla="*/ 1128 w 1128"/>
              <a:gd name="T73" fmla="*/ 227 h 1248"/>
              <a:gd name="T74" fmla="*/ 1123 w 1128"/>
              <a:gd name="T75" fmla="*/ 205 h 1248"/>
              <a:gd name="T76" fmla="*/ 1040 w 1128"/>
              <a:gd name="T77" fmla="*/ 176 h 1248"/>
              <a:gd name="T78" fmla="*/ 966 w 1128"/>
              <a:gd name="T79" fmla="*/ 105 h 1248"/>
              <a:gd name="T80" fmla="*/ 967 w 1128"/>
              <a:gd name="T81" fmla="*/ 39 h 1248"/>
              <a:gd name="T82" fmla="*/ 948 w 1128"/>
              <a:gd name="T83" fmla="*/ 88 h 1248"/>
              <a:gd name="T84" fmla="*/ 902 w 1128"/>
              <a:gd name="T85" fmla="*/ 118 h 1248"/>
              <a:gd name="T86" fmla="*/ 886 w 1128"/>
              <a:gd name="T87" fmla="*/ 60 h 1248"/>
              <a:gd name="T88" fmla="*/ 855 w 1128"/>
              <a:gd name="T89" fmla="*/ 38 h 1248"/>
              <a:gd name="T90" fmla="*/ 835 w 1128"/>
              <a:gd name="T91" fmla="*/ 50 h 1248"/>
              <a:gd name="T92" fmla="*/ 834 w 1128"/>
              <a:gd name="T93" fmla="*/ 75 h 1248"/>
              <a:gd name="T94" fmla="*/ 854 w 1128"/>
              <a:gd name="T95" fmla="*/ 107 h 1248"/>
              <a:gd name="T96" fmla="*/ 726 w 1128"/>
              <a:gd name="T97" fmla="*/ 57 h 1248"/>
              <a:gd name="T98" fmla="*/ 709 w 1128"/>
              <a:gd name="T99" fmla="*/ 1 h 1248"/>
              <a:gd name="T100" fmla="*/ 689 w 1128"/>
              <a:gd name="T101" fmla="*/ 25 h 1248"/>
              <a:gd name="T102" fmla="*/ 658 w 1128"/>
              <a:gd name="T103" fmla="*/ 33 h 1248"/>
              <a:gd name="T104" fmla="*/ 733 w 1128"/>
              <a:gd name="T105" fmla="*/ 89 h 1248"/>
              <a:gd name="T106" fmla="*/ 861 w 1128"/>
              <a:gd name="T107" fmla="*/ 137 h 1248"/>
              <a:gd name="T108" fmla="*/ 878 w 1128"/>
              <a:gd name="T109" fmla="*/ 161 h 1248"/>
              <a:gd name="T110" fmla="*/ 742 w 1128"/>
              <a:gd name="T111" fmla="*/ 159 h 1248"/>
              <a:gd name="T112" fmla="*/ 760 w 1128"/>
              <a:gd name="T113" fmla="*/ 204 h 1248"/>
              <a:gd name="T114" fmla="*/ 817 w 1128"/>
              <a:gd name="T115" fmla="*/ 222 h 1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128" h="1248">
                <a:moveTo>
                  <a:pt x="834" y="234"/>
                </a:moveTo>
                <a:lnTo>
                  <a:pt x="834" y="234"/>
                </a:lnTo>
                <a:lnTo>
                  <a:pt x="834" y="237"/>
                </a:lnTo>
                <a:lnTo>
                  <a:pt x="834" y="241"/>
                </a:lnTo>
                <a:lnTo>
                  <a:pt x="831" y="250"/>
                </a:lnTo>
                <a:lnTo>
                  <a:pt x="825" y="260"/>
                </a:lnTo>
                <a:lnTo>
                  <a:pt x="822" y="266"/>
                </a:lnTo>
                <a:lnTo>
                  <a:pt x="816" y="272"/>
                </a:lnTo>
                <a:lnTo>
                  <a:pt x="809" y="278"/>
                </a:lnTo>
                <a:lnTo>
                  <a:pt x="800" y="284"/>
                </a:lnTo>
                <a:lnTo>
                  <a:pt x="791" y="292"/>
                </a:lnTo>
                <a:lnTo>
                  <a:pt x="779" y="297"/>
                </a:lnTo>
                <a:lnTo>
                  <a:pt x="764" y="303"/>
                </a:lnTo>
                <a:lnTo>
                  <a:pt x="749" y="309"/>
                </a:lnTo>
                <a:lnTo>
                  <a:pt x="749" y="309"/>
                </a:lnTo>
                <a:lnTo>
                  <a:pt x="731" y="315"/>
                </a:lnTo>
                <a:lnTo>
                  <a:pt x="715" y="320"/>
                </a:lnTo>
                <a:lnTo>
                  <a:pt x="684" y="326"/>
                </a:lnTo>
                <a:lnTo>
                  <a:pt x="656" y="330"/>
                </a:lnTo>
                <a:lnTo>
                  <a:pt x="628" y="330"/>
                </a:lnTo>
                <a:lnTo>
                  <a:pt x="601" y="330"/>
                </a:lnTo>
                <a:lnTo>
                  <a:pt x="572" y="326"/>
                </a:lnTo>
                <a:lnTo>
                  <a:pt x="511" y="320"/>
                </a:lnTo>
                <a:lnTo>
                  <a:pt x="511" y="320"/>
                </a:lnTo>
                <a:lnTo>
                  <a:pt x="476" y="317"/>
                </a:lnTo>
                <a:lnTo>
                  <a:pt x="441" y="315"/>
                </a:lnTo>
                <a:lnTo>
                  <a:pt x="402" y="314"/>
                </a:lnTo>
                <a:lnTo>
                  <a:pt x="365" y="314"/>
                </a:lnTo>
                <a:lnTo>
                  <a:pt x="294" y="315"/>
                </a:lnTo>
                <a:lnTo>
                  <a:pt x="235" y="317"/>
                </a:lnTo>
                <a:lnTo>
                  <a:pt x="235" y="317"/>
                </a:lnTo>
                <a:lnTo>
                  <a:pt x="210" y="319"/>
                </a:lnTo>
                <a:lnTo>
                  <a:pt x="182" y="321"/>
                </a:lnTo>
                <a:lnTo>
                  <a:pt x="156" y="326"/>
                </a:lnTo>
                <a:lnTo>
                  <a:pt x="131" y="333"/>
                </a:lnTo>
                <a:lnTo>
                  <a:pt x="107" y="341"/>
                </a:lnTo>
                <a:lnTo>
                  <a:pt x="84" y="349"/>
                </a:lnTo>
                <a:lnTo>
                  <a:pt x="67" y="358"/>
                </a:lnTo>
                <a:lnTo>
                  <a:pt x="51" y="368"/>
                </a:lnTo>
                <a:lnTo>
                  <a:pt x="51" y="368"/>
                </a:lnTo>
                <a:lnTo>
                  <a:pt x="39" y="379"/>
                </a:lnTo>
                <a:lnTo>
                  <a:pt x="28" y="391"/>
                </a:lnTo>
                <a:lnTo>
                  <a:pt x="20" y="403"/>
                </a:lnTo>
                <a:lnTo>
                  <a:pt x="12" y="415"/>
                </a:lnTo>
                <a:lnTo>
                  <a:pt x="6" y="427"/>
                </a:lnTo>
                <a:lnTo>
                  <a:pt x="2" y="439"/>
                </a:lnTo>
                <a:lnTo>
                  <a:pt x="0" y="449"/>
                </a:lnTo>
                <a:lnTo>
                  <a:pt x="0" y="459"/>
                </a:lnTo>
                <a:lnTo>
                  <a:pt x="0" y="459"/>
                </a:lnTo>
                <a:lnTo>
                  <a:pt x="6" y="485"/>
                </a:lnTo>
                <a:lnTo>
                  <a:pt x="14" y="522"/>
                </a:lnTo>
                <a:lnTo>
                  <a:pt x="23" y="558"/>
                </a:lnTo>
                <a:lnTo>
                  <a:pt x="28" y="571"/>
                </a:lnTo>
                <a:lnTo>
                  <a:pt x="32" y="581"/>
                </a:lnTo>
                <a:lnTo>
                  <a:pt x="32" y="581"/>
                </a:lnTo>
                <a:lnTo>
                  <a:pt x="41" y="600"/>
                </a:lnTo>
                <a:lnTo>
                  <a:pt x="51" y="629"/>
                </a:lnTo>
                <a:lnTo>
                  <a:pt x="56" y="644"/>
                </a:lnTo>
                <a:lnTo>
                  <a:pt x="61" y="658"/>
                </a:lnTo>
                <a:lnTo>
                  <a:pt x="63" y="672"/>
                </a:lnTo>
                <a:lnTo>
                  <a:pt x="64" y="684"/>
                </a:lnTo>
                <a:lnTo>
                  <a:pt x="64" y="684"/>
                </a:lnTo>
                <a:lnTo>
                  <a:pt x="63" y="710"/>
                </a:lnTo>
                <a:lnTo>
                  <a:pt x="61" y="745"/>
                </a:lnTo>
                <a:lnTo>
                  <a:pt x="56" y="788"/>
                </a:lnTo>
                <a:lnTo>
                  <a:pt x="56" y="788"/>
                </a:lnTo>
                <a:lnTo>
                  <a:pt x="51" y="791"/>
                </a:lnTo>
                <a:lnTo>
                  <a:pt x="38" y="801"/>
                </a:lnTo>
                <a:lnTo>
                  <a:pt x="31" y="807"/>
                </a:lnTo>
                <a:lnTo>
                  <a:pt x="23" y="814"/>
                </a:lnTo>
                <a:lnTo>
                  <a:pt x="16" y="822"/>
                </a:lnTo>
                <a:lnTo>
                  <a:pt x="13" y="829"/>
                </a:lnTo>
                <a:lnTo>
                  <a:pt x="13" y="829"/>
                </a:lnTo>
                <a:lnTo>
                  <a:pt x="10" y="834"/>
                </a:lnTo>
                <a:lnTo>
                  <a:pt x="9" y="841"/>
                </a:lnTo>
                <a:lnTo>
                  <a:pt x="8" y="861"/>
                </a:lnTo>
                <a:lnTo>
                  <a:pt x="8" y="884"/>
                </a:lnTo>
                <a:lnTo>
                  <a:pt x="8" y="911"/>
                </a:lnTo>
                <a:lnTo>
                  <a:pt x="8" y="962"/>
                </a:lnTo>
                <a:lnTo>
                  <a:pt x="8" y="982"/>
                </a:lnTo>
                <a:lnTo>
                  <a:pt x="8" y="996"/>
                </a:lnTo>
                <a:lnTo>
                  <a:pt x="8" y="996"/>
                </a:lnTo>
                <a:lnTo>
                  <a:pt x="6" y="1031"/>
                </a:lnTo>
                <a:lnTo>
                  <a:pt x="2" y="1086"/>
                </a:lnTo>
                <a:lnTo>
                  <a:pt x="0" y="1139"/>
                </a:lnTo>
                <a:lnTo>
                  <a:pt x="0" y="1164"/>
                </a:lnTo>
                <a:lnTo>
                  <a:pt x="0" y="1164"/>
                </a:lnTo>
                <a:lnTo>
                  <a:pt x="2" y="1169"/>
                </a:lnTo>
                <a:lnTo>
                  <a:pt x="6" y="1175"/>
                </a:lnTo>
                <a:lnTo>
                  <a:pt x="9" y="1181"/>
                </a:lnTo>
                <a:lnTo>
                  <a:pt x="9" y="1184"/>
                </a:lnTo>
                <a:lnTo>
                  <a:pt x="10" y="1188"/>
                </a:lnTo>
                <a:lnTo>
                  <a:pt x="10" y="1188"/>
                </a:lnTo>
                <a:lnTo>
                  <a:pt x="10" y="1196"/>
                </a:lnTo>
                <a:lnTo>
                  <a:pt x="12" y="1207"/>
                </a:lnTo>
                <a:lnTo>
                  <a:pt x="14" y="1216"/>
                </a:lnTo>
                <a:lnTo>
                  <a:pt x="18" y="1223"/>
                </a:lnTo>
                <a:lnTo>
                  <a:pt x="18" y="1223"/>
                </a:lnTo>
                <a:lnTo>
                  <a:pt x="21" y="1226"/>
                </a:lnTo>
                <a:lnTo>
                  <a:pt x="25" y="1230"/>
                </a:lnTo>
                <a:lnTo>
                  <a:pt x="39" y="1239"/>
                </a:lnTo>
                <a:lnTo>
                  <a:pt x="39" y="1239"/>
                </a:lnTo>
                <a:lnTo>
                  <a:pt x="45" y="1242"/>
                </a:lnTo>
                <a:lnTo>
                  <a:pt x="53" y="1244"/>
                </a:lnTo>
                <a:lnTo>
                  <a:pt x="71" y="1247"/>
                </a:lnTo>
                <a:lnTo>
                  <a:pt x="89" y="1248"/>
                </a:lnTo>
                <a:lnTo>
                  <a:pt x="95" y="1248"/>
                </a:lnTo>
                <a:lnTo>
                  <a:pt x="98" y="1247"/>
                </a:lnTo>
                <a:lnTo>
                  <a:pt x="98" y="1247"/>
                </a:lnTo>
                <a:lnTo>
                  <a:pt x="98" y="1244"/>
                </a:lnTo>
                <a:lnTo>
                  <a:pt x="96" y="1241"/>
                </a:lnTo>
                <a:lnTo>
                  <a:pt x="88" y="1230"/>
                </a:lnTo>
                <a:lnTo>
                  <a:pt x="76" y="1216"/>
                </a:lnTo>
                <a:lnTo>
                  <a:pt x="76" y="1216"/>
                </a:lnTo>
                <a:lnTo>
                  <a:pt x="71" y="1208"/>
                </a:lnTo>
                <a:lnTo>
                  <a:pt x="67" y="1200"/>
                </a:lnTo>
                <a:lnTo>
                  <a:pt x="67" y="1200"/>
                </a:lnTo>
                <a:lnTo>
                  <a:pt x="64" y="1190"/>
                </a:lnTo>
                <a:lnTo>
                  <a:pt x="64" y="1190"/>
                </a:lnTo>
                <a:lnTo>
                  <a:pt x="64" y="1190"/>
                </a:lnTo>
                <a:lnTo>
                  <a:pt x="69" y="1190"/>
                </a:lnTo>
                <a:lnTo>
                  <a:pt x="82" y="1193"/>
                </a:lnTo>
                <a:lnTo>
                  <a:pt x="105" y="1198"/>
                </a:lnTo>
                <a:lnTo>
                  <a:pt x="105" y="1198"/>
                </a:lnTo>
                <a:lnTo>
                  <a:pt x="118" y="1200"/>
                </a:lnTo>
                <a:lnTo>
                  <a:pt x="127" y="1200"/>
                </a:lnTo>
                <a:lnTo>
                  <a:pt x="133" y="1196"/>
                </a:lnTo>
                <a:lnTo>
                  <a:pt x="136" y="1193"/>
                </a:lnTo>
                <a:lnTo>
                  <a:pt x="138" y="1189"/>
                </a:lnTo>
                <a:lnTo>
                  <a:pt x="138" y="1184"/>
                </a:lnTo>
                <a:lnTo>
                  <a:pt x="137" y="1181"/>
                </a:lnTo>
                <a:lnTo>
                  <a:pt x="137" y="1181"/>
                </a:lnTo>
                <a:lnTo>
                  <a:pt x="110" y="1164"/>
                </a:lnTo>
                <a:lnTo>
                  <a:pt x="110" y="1164"/>
                </a:lnTo>
                <a:lnTo>
                  <a:pt x="90" y="1152"/>
                </a:lnTo>
                <a:lnTo>
                  <a:pt x="84" y="1147"/>
                </a:lnTo>
                <a:lnTo>
                  <a:pt x="82" y="1144"/>
                </a:lnTo>
                <a:lnTo>
                  <a:pt x="81" y="1139"/>
                </a:lnTo>
                <a:lnTo>
                  <a:pt x="81" y="1139"/>
                </a:lnTo>
                <a:lnTo>
                  <a:pt x="76" y="1112"/>
                </a:lnTo>
                <a:lnTo>
                  <a:pt x="74" y="1086"/>
                </a:lnTo>
                <a:lnTo>
                  <a:pt x="71" y="1058"/>
                </a:lnTo>
                <a:lnTo>
                  <a:pt x="70" y="1027"/>
                </a:lnTo>
                <a:lnTo>
                  <a:pt x="69" y="996"/>
                </a:lnTo>
                <a:lnTo>
                  <a:pt x="70" y="967"/>
                </a:lnTo>
                <a:lnTo>
                  <a:pt x="71" y="954"/>
                </a:lnTo>
                <a:lnTo>
                  <a:pt x="74" y="942"/>
                </a:lnTo>
                <a:lnTo>
                  <a:pt x="74" y="942"/>
                </a:lnTo>
                <a:lnTo>
                  <a:pt x="76" y="931"/>
                </a:lnTo>
                <a:lnTo>
                  <a:pt x="78" y="920"/>
                </a:lnTo>
                <a:lnTo>
                  <a:pt x="87" y="901"/>
                </a:lnTo>
                <a:lnTo>
                  <a:pt x="95" y="884"/>
                </a:lnTo>
                <a:lnTo>
                  <a:pt x="105" y="870"/>
                </a:lnTo>
                <a:lnTo>
                  <a:pt x="114" y="858"/>
                </a:lnTo>
                <a:lnTo>
                  <a:pt x="123" y="849"/>
                </a:lnTo>
                <a:lnTo>
                  <a:pt x="129" y="843"/>
                </a:lnTo>
                <a:lnTo>
                  <a:pt x="132" y="839"/>
                </a:lnTo>
                <a:lnTo>
                  <a:pt x="132" y="839"/>
                </a:lnTo>
                <a:lnTo>
                  <a:pt x="144" y="827"/>
                </a:lnTo>
                <a:lnTo>
                  <a:pt x="167" y="803"/>
                </a:lnTo>
                <a:lnTo>
                  <a:pt x="194" y="773"/>
                </a:lnTo>
                <a:lnTo>
                  <a:pt x="218" y="749"/>
                </a:lnTo>
                <a:lnTo>
                  <a:pt x="218" y="749"/>
                </a:lnTo>
                <a:lnTo>
                  <a:pt x="227" y="739"/>
                </a:lnTo>
                <a:lnTo>
                  <a:pt x="234" y="729"/>
                </a:lnTo>
                <a:lnTo>
                  <a:pt x="240" y="719"/>
                </a:lnTo>
                <a:lnTo>
                  <a:pt x="245" y="710"/>
                </a:lnTo>
                <a:lnTo>
                  <a:pt x="251" y="696"/>
                </a:lnTo>
                <a:lnTo>
                  <a:pt x="252" y="691"/>
                </a:lnTo>
                <a:lnTo>
                  <a:pt x="252" y="691"/>
                </a:lnTo>
                <a:lnTo>
                  <a:pt x="259" y="694"/>
                </a:lnTo>
                <a:lnTo>
                  <a:pt x="267" y="699"/>
                </a:lnTo>
                <a:lnTo>
                  <a:pt x="279" y="704"/>
                </a:lnTo>
                <a:lnTo>
                  <a:pt x="295" y="710"/>
                </a:lnTo>
                <a:lnTo>
                  <a:pt x="315" y="715"/>
                </a:lnTo>
                <a:lnTo>
                  <a:pt x="338" y="718"/>
                </a:lnTo>
                <a:lnTo>
                  <a:pt x="364" y="719"/>
                </a:lnTo>
                <a:lnTo>
                  <a:pt x="364" y="719"/>
                </a:lnTo>
                <a:lnTo>
                  <a:pt x="390" y="719"/>
                </a:lnTo>
                <a:lnTo>
                  <a:pt x="411" y="718"/>
                </a:lnTo>
                <a:lnTo>
                  <a:pt x="425" y="716"/>
                </a:lnTo>
                <a:lnTo>
                  <a:pt x="436" y="713"/>
                </a:lnTo>
                <a:lnTo>
                  <a:pt x="443" y="710"/>
                </a:lnTo>
                <a:lnTo>
                  <a:pt x="448" y="707"/>
                </a:lnTo>
                <a:lnTo>
                  <a:pt x="450" y="705"/>
                </a:lnTo>
                <a:lnTo>
                  <a:pt x="450" y="705"/>
                </a:lnTo>
                <a:lnTo>
                  <a:pt x="456" y="770"/>
                </a:lnTo>
                <a:lnTo>
                  <a:pt x="461" y="819"/>
                </a:lnTo>
                <a:lnTo>
                  <a:pt x="462" y="838"/>
                </a:lnTo>
                <a:lnTo>
                  <a:pt x="462" y="851"/>
                </a:lnTo>
                <a:lnTo>
                  <a:pt x="462" y="851"/>
                </a:lnTo>
                <a:lnTo>
                  <a:pt x="460" y="926"/>
                </a:lnTo>
                <a:lnTo>
                  <a:pt x="457" y="969"/>
                </a:lnTo>
                <a:lnTo>
                  <a:pt x="455" y="996"/>
                </a:lnTo>
                <a:lnTo>
                  <a:pt x="455" y="996"/>
                </a:lnTo>
                <a:lnTo>
                  <a:pt x="451" y="1017"/>
                </a:lnTo>
                <a:lnTo>
                  <a:pt x="449" y="1025"/>
                </a:lnTo>
                <a:lnTo>
                  <a:pt x="448" y="1029"/>
                </a:lnTo>
                <a:lnTo>
                  <a:pt x="445" y="1033"/>
                </a:lnTo>
                <a:lnTo>
                  <a:pt x="445" y="1033"/>
                </a:lnTo>
                <a:lnTo>
                  <a:pt x="441" y="1037"/>
                </a:lnTo>
                <a:lnTo>
                  <a:pt x="439" y="1045"/>
                </a:lnTo>
                <a:lnTo>
                  <a:pt x="438" y="1054"/>
                </a:lnTo>
                <a:lnTo>
                  <a:pt x="438" y="1054"/>
                </a:lnTo>
                <a:lnTo>
                  <a:pt x="438" y="1060"/>
                </a:lnTo>
                <a:lnTo>
                  <a:pt x="441" y="1071"/>
                </a:lnTo>
                <a:lnTo>
                  <a:pt x="443" y="1077"/>
                </a:lnTo>
                <a:lnTo>
                  <a:pt x="446" y="1082"/>
                </a:lnTo>
                <a:lnTo>
                  <a:pt x="450" y="1086"/>
                </a:lnTo>
                <a:lnTo>
                  <a:pt x="455" y="1090"/>
                </a:lnTo>
                <a:lnTo>
                  <a:pt x="455" y="1090"/>
                </a:lnTo>
                <a:lnTo>
                  <a:pt x="461" y="1094"/>
                </a:lnTo>
                <a:lnTo>
                  <a:pt x="468" y="1095"/>
                </a:lnTo>
                <a:lnTo>
                  <a:pt x="485" y="1097"/>
                </a:lnTo>
                <a:lnTo>
                  <a:pt x="498" y="1097"/>
                </a:lnTo>
                <a:lnTo>
                  <a:pt x="503" y="1097"/>
                </a:lnTo>
                <a:lnTo>
                  <a:pt x="504" y="1096"/>
                </a:lnTo>
                <a:lnTo>
                  <a:pt x="504" y="1096"/>
                </a:lnTo>
                <a:lnTo>
                  <a:pt x="500" y="1082"/>
                </a:lnTo>
                <a:lnTo>
                  <a:pt x="494" y="1059"/>
                </a:lnTo>
                <a:lnTo>
                  <a:pt x="494" y="1059"/>
                </a:lnTo>
                <a:lnTo>
                  <a:pt x="492" y="1045"/>
                </a:lnTo>
                <a:lnTo>
                  <a:pt x="491" y="1027"/>
                </a:lnTo>
                <a:lnTo>
                  <a:pt x="490" y="998"/>
                </a:lnTo>
                <a:lnTo>
                  <a:pt x="490" y="998"/>
                </a:lnTo>
                <a:lnTo>
                  <a:pt x="493" y="938"/>
                </a:lnTo>
                <a:lnTo>
                  <a:pt x="497" y="900"/>
                </a:lnTo>
                <a:lnTo>
                  <a:pt x="499" y="878"/>
                </a:lnTo>
                <a:lnTo>
                  <a:pt x="499" y="878"/>
                </a:lnTo>
                <a:lnTo>
                  <a:pt x="511" y="829"/>
                </a:lnTo>
                <a:lnTo>
                  <a:pt x="521" y="790"/>
                </a:lnTo>
                <a:lnTo>
                  <a:pt x="521" y="790"/>
                </a:lnTo>
                <a:lnTo>
                  <a:pt x="519" y="829"/>
                </a:lnTo>
                <a:lnTo>
                  <a:pt x="519" y="861"/>
                </a:lnTo>
                <a:lnTo>
                  <a:pt x="521" y="888"/>
                </a:lnTo>
                <a:lnTo>
                  <a:pt x="521" y="888"/>
                </a:lnTo>
                <a:lnTo>
                  <a:pt x="523" y="912"/>
                </a:lnTo>
                <a:lnTo>
                  <a:pt x="524" y="936"/>
                </a:lnTo>
                <a:lnTo>
                  <a:pt x="523" y="986"/>
                </a:lnTo>
                <a:lnTo>
                  <a:pt x="523" y="986"/>
                </a:lnTo>
                <a:lnTo>
                  <a:pt x="522" y="1040"/>
                </a:lnTo>
                <a:lnTo>
                  <a:pt x="522" y="1064"/>
                </a:lnTo>
                <a:lnTo>
                  <a:pt x="523" y="1073"/>
                </a:lnTo>
                <a:lnTo>
                  <a:pt x="523" y="1078"/>
                </a:lnTo>
                <a:lnTo>
                  <a:pt x="523" y="1078"/>
                </a:lnTo>
                <a:lnTo>
                  <a:pt x="527" y="1085"/>
                </a:lnTo>
                <a:lnTo>
                  <a:pt x="529" y="1090"/>
                </a:lnTo>
                <a:lnTo>
                  <a:pt x="533" y="1096"/>
                </a:lnTo>
                <a:lnTo>
                  <a:pt x="533" y="1096"/>
                </a:lnTo>
                <a:lnTo>
                  <a:pt x="533" y="1100"/>
                </a:lnTo>
                <a:lnTo>
                  <a:pt x="533" y="1106"/>
                </a:lnTo>
                <a:lnTo>
                  <a:pt x="533" y="1109"/>
                </a:lnTo>
                <a:lnTo>
                  <a:pt x="535" y="1113"/>
                </a:lnTo>
                <a:lnTo>
                  <a:pt x="537" y="1116"/>
                </a:lnTo>
                <a:lnTo>
                  <a:pt x="543" y="1120"/>
                </a:lnTo>
                <a:lnTo>
                  <a:pt x="543" y="1120"/>
                </a:lnTo>
                <a:lnTo>
                  <a:pt x="550" y="1122"/>
                </a:lnTo>
                <a:lnTo>
                  <a:pt x="559" y="1125"/>
                </a:lnTo>
                <a:lnTo>
                  <a:pt x="570" y="1126"/>
                </a:lnTo>
                <a:lnTo>
                  <a:pt x="579" y="1127"/>
                </a:lnTo>
                <a:lnTo>
                  <a:pt x="589" y="1126"/>
                </a:lnTo>
                <a:lnTo>
                  <a:pt x="596" y="1125"/>
                </a:lnTo>
                <a:lnTo>
                  <a:pt x="602" y="1123"/>
                </a:lnTo>
                <a:lnTo>
                  <a:pt x="603" y="1121"/>
                </a:lnTo>
                <a:lnTo>
                  <a:pt x="604" y="1120"/>
                </a:lnTo>
                <a:lnTo>
                  <a:pt x="604" y="1120"/>
                </a:lnTo>
                <a:lnTo>
                  <a:pt x="603" y="1116"/>
                </a:lnTo>
                <a:lnTo>
                  <a:pt x="599" y="1110"/>
                </a:lnTo>
                <a:lnTo>
                  <a:pt x="590" y="1098"/>
                </a:lnTo>
                <a:lnTo>
                  <a:pt x="577" y="1086"/>
                </a:lnTo>
                <a:lnTo>
                  <a:pt x="572" y="1079"/>
                </a:lnTo>
                <a:lnTo>
                  <a:pt x="567" y="1073"/>
                </a:lnTo>
                <a:lnTo>
                  <a:pt x="567" y="1073"/>
                </a:lnTo>
                <a:lnTo>
                  <a:pt x="566" y="1070"/>
                </a:lnTo>
                <a:lnTo>
                  <a:pt x="565" y="1063"/>
                </a:lnTo>
                <a:lnTo>
                  <a:pt x="562" y="1042"/>
                </a:lnTo>
                <a:lnTo>
                  <a:pt x="560" y="1016"/>
                </a:lnTo>
                <a:lnTo>
                  <a:pt x="559" y="987"/>
                </a:lnTo>
                <a:lnTo>
                  <a:pt x="559" y="933"/>
                </a:lnTo>
                <a:lnTo>
                  <a:pt x="559" y="914"/>
                </a:lnTo>
                <a:lnTo>
                  <a:pt x="560" y="905"/>
                </a:lnTo>
                <a:lnTo>
                  <a:pt x="560" y="905"/>
                </a:lnTo>
                <a:lnTo>
                  <a:pt x="591" y="807"/>
                </a:lnTo>
                <a:lnTo>
                  <a:pt x="626" y="703"/>
                </a:lnTo>
                <a:lnTo>
                  <a:pt x="626" y="703"/>
                </a:lnTo>
                <a:lnTo>
                  <a:pt x="632" y="682"/>
                </a:lnTo>
                <a:lnTo>
                  <a:pt x="633" y="676"/>
                </a:lnTo>
                <a:lnTo>
                  <a:pt x="633" y="676"/>
                </a:lnTo>
                <a:lnTo>
                  <a:pt x="640" y="669"/>
                </a:lnTo>
                <a:lnTo>
                  <a:pt x="658" y="649"/>
                </a:lnTo>
                <a:lnTo>
                  <a:pt x="682" y="619"/>
                </a:lnTo>
                <a:lnTo>
                  <a:pt x="695" y="602"/>
                </a:lnTo>
                <a:lnTo>
                  <a:pt x="709" y="583"/>
                </a:lnTo>
                <a:lnTo>
                  <a:pt x="709" y="583"/>
                </a:lnTo>
                <a:lnTo>
                  <a:pt x="731" y="552"/>
                </a:lnTo>
                <a:lnTo>
                  <a:pt x="745" y="533"/>
                </a:lnTo>
                <a:lnTo>
                  <a:pt x="755" y="521"/>
                </a:lnTo>
                <a:lnTo>
                  <a:pt x="763" y="513"/>
                </a:lnTo>
                <a:lnTo>
                  <a:pt x="763" y="513"/>
                </a:lnTo>
                <a:lnTo>
                  <a:pt x="807" y="467"/>
                </a:lnTo>
                <a:lnTo>
                  <a:pt x="843" y="433"/>
                </a:lnTo>
                <a:lnTo>
                  <a:pt x="883" y="396"/>
                </a:lnTo>
                <a:lnTo>
                  <a:pt x="883" y="396"/>
                </a:lnTo>
                <a:lnTo>
                  <a:pt x="902" y="378"/>
                </a:lnTo>
                <a:lnTo>
                  <a:pt x="918" y="362"/>
                </a:lnTo>
                <a:lnTo>
                  <a:pt x="945" y="335"/>
                </a:lnTo>
                <a:lnTo>
                  <a:pt x="960" y="317"/>
                </a:lnTo>
                <a:lnTo>
                  <a:pt x="966" y="309"/>
                </a:lnTo>
                <a:lnTo>
                  <a:pt x="966" y="309"/>
                </a:lnTo>
                <a:lnTo>
                  <a:pt x="982" y="305"/>
                </a:lnTo>
                <a:lnTo>
                  <a:pt x="1002" y="299"/>
                </a:lnTo>
                <a:lnTo>
                  <a:pt x="1030" y="293"/>
                </a:lnTo>
                <a:lnTo>
                  <a:pt x="1030" y="293"/>
                </a:lnTo>
                <a:lnTo>
                  <a:pt x="1044" y="289"/>
                </a:lnTo>
                <a:lnTo>
                  <a:pt x="1056" y="287"/>
                </a:lnTo>
                <a:lnTo>
                  <a:pt x="1065" y="283"/>
                </a:lnTo>
                <a:lnTo>
                  <a:pt x="1073" y="280"/>
                </a:lnTo>
                <a:lnTo>
                  <a:pt x="1082" y="274"/>
                </a:lnTo>
                <a:lnTo>
                  <a:pt x="1086" y="271"/>
                </a:lnTo>
                <a:lnTo>
                  <a:pt x="1086" y="271"/>
                </a:lnTo>
                <a:lnTo>
                  <a:pt x="1095" y="270"/>
                </a:lnTo>
                <a:lnTo>
                  <a:pt x="1104" y="268"/>
                </a:lnTo>
                <a:lnTo>
                  <a:pt x="1107" y="265"/>
                </a:lnTo>
                <a:lnTo>
                  <a:pt x="1110" y="264"/>
                </a:lnTo>
                <a:lnTo>
                  <a:pt x="1110" y="264"/>
                </a:lnTo>
                <a:lnTo>
                  <a:pt x="1114" y="258"/>
                </a:lnTo>
                <a:lnTo>
                  <a:pt x="1117" y="252"/>
                </a:lnTo>
                <a:lnTo>
                  <a:pt x="1118" y="246"/>
                </a:lnTo>
                <a:lnTo>
                  <a:pt x="1118" y="246"/>
                </a:lnTo>
                <a:lnTo>
                  <a:pt x="1123" y="239"/>
                </a:lnTo>
                <a:lnTo>
                  <a:pt x="1126" y="233"/>
                </a:lnTo>
                <a:lnTo>
                  <a:pt x="1128" y="229"/>
                </a:lnTo>
                <a:lnTo>
                  <a:pt x="1128" y="227"/>
                </a:lnTo>
                <a:lnTo>
                  <a:pt x="1128" y="227"/>
                </a:lnTo>
                <a:lnTo>
                  <a:pt x="1126" y="222"/>
                </a:lnTo>
                <a:lnTo>
                  <a:pt x="1126" y="219"/>
                </a:lnTo>
                <a:lnTo>
                  <a:pt x="1126" y="215"/>
                </a:lnTo>
                <a:lnTo>
                  <a:pt x="1125" y="213"/>
                </a:lnTo>
                <a:lnTo>
                  <a:pt x="1125" y="213"/>
                </a:lnTo>
                <a:lnTo>
                  <a:pt x="1124" y="209"/>
                </a:lnTo>
                <a:lnTo>
                  <a:pt x="1124" y="207"/>
                </a:lnTo>
                <a:lnTo>
                  <a:pt x="1123" y="205"/>
                </a:lnTo>
                <a:lnTo>
                  <a:pt x="1120" y="203"/>
                </a:lnTo>
                <a:lnTo>
                  <a:pt x="1110" y="197"/>
                </a:lnTo>
                <a:lnTo>
                  <a:pt x="1110" y="197"/>
                </a:lnTo>
                <a:lnTo>
                  <a:pt x="1098" y="192"/>
                </a:lnTo>
                <a:lnTo>
                  <a:pt x="1088" y="190"/>
                </a:lnTo>
                <a:lnTo>
                  <a:pt x="1080" y="189"/>
                </a:lnTo>
                <a:lnTo>
                  <a:pt x="1069" y="185"/>
                </a:lnTo>
                <a:lnTo>
                  <a:pt x="1069" y="185"/>
                </a:lnTo>
                <a:lnTo>
                  <a:pt x="1040" y="176"/>
                </a:lnTo>
                <a:lnTo>
                  <a:pt x="1020" y="168"/>
                </a:lnTo>
                <a:lnTo>
                  <a:pt x="1020" y="168"/>
                </a:lnTo>
                <a:lnTo>
                  <a:pt x="997" y="161"/>
                </a:lnTo>
                <a:lnTo>
                  <a:pt x="981" y="156"/>
                </a:lnTo>
                <a:lnTo>
                  <a:pt x="953" y="129"/>
                </a:lnTo>
                <a:lnTo>
                  <a:pt x="953" y="129"/>
                </a:lnTo>
                <a:lnTo>
                  <a:pt x="956" y="127"/>
                </a:lnTo>
                <a:lnTo>
                  <a:pt x="962" y="118"/>
                </a:lnTo>
                <a:lnTo>
                  <a:pt x="966" y="105"/>
                </a:lnTo>
                <a:lnTo>
                  <a:pt x="969" y="98"/>
                </a:lnTo>
                <a:lnTo>
                  <a:pt x="971" y="91"/>
                </a:lnTo>
                <a:lnTo>
                  <a:pt x="971" y="91"/>
                </a:lnTo>
                <a:lnTo>
                  <a:pt x="973" y="73"/>
                </a:lnTo>
                <a:lnTo>
                  <a:pt x="975" y="56"/>
                </a:lnTo>
                <a:lnTo>
                  <a:pt x="973" y="49"/>
                </a:lnTo>
                <a:lnTo>
                  <a:pt x="972" y="43"/>
                </a:lnTo>
                <a:lnTo>
                  <a:pt x="970" y="39"/>
                </a:lnTo>
                <a:lnTo>
                  <a:pt x="967" y="39"/>
                </a:lnTo>
                <a:lnTo>
                  <a:pt x="966" y="39"/>
                </a:lnTo>
                <a:lnTo>
                  <a:pt x="966" y="39"/>
                </a:lnTo>
                <a:lnTo>
                  <a:pt x="962" y="40"/>
                </a:lnTo>
                <a:lnTo>
                  <a:pt x="959" y="44"/>
                </a:lnTo>
                <a:lnTo>
                  <a:pt x="958" y="49"/>
                </a:lnTo>
                <a:lnTo>
                  <a:pt x="956" y="56"/>
                </a:lnTo>
                <a:lnTo>
                  <a:pt x="953" y="72"/>
                </a:lnTo>
                <a:lnTo>
                  <a:pt x="952" y="80"/>
                </a:lnTo>
                <a:lnTo>
                  <a:pt x="948" y="88"/>
                </a:lnTo>
                <a:lnTo>
                  <a:pt x="948" y="88"/>
                </a:lnTo>
                <a:lnTo>
                  <a:pt x="944" y="101"/>
                </a:lnTo>
                <a:lnTo>
                  <a:pt x="939" y="110"/>
                </a:lnTo>
                <a:lnTo>
                  <a:pt x="933" y="116"/>
                </a:lnTo>
                <a:lnTo>
                  <a:pt x="927" y="119"/>
                </a:lnTo>
                <a:lnTo>
                  <a:pt x="927" y="119"/>
                </a:lnTo>
                <a:lnTo>
                  <a:pt x="922" y="121"/>
                </a:lnTo>
                <a:lnTo>
                  <a:pt x="916" y="121"/>
                </a:lnTo>
                <a:lnTo>
                  <a:pt x="902" y="118"/>
                </a:lnTo>
                <a:lnTo>
                  <a:pt x="885" y="115"/>
                </a:lnTo>
                <a:lnTo>
                  <a:pt x="885" y="115"/>
                </a:lnTo>
                <a:lnTo>
                  <a:pt x="883" y="111"/>
                </a:lnTo>
                <a:lnTo>
                  <a:pt x="881" y="107"/>
                </a:lnTo>
                <a:lnTo>
                  <a:pt x="880" y="103"/>
                </a:lnTo>
                <a:lnTo>
                  <a:pt x="880" y="103"/>
                </a:lnTo>
                <a:lnTo>
                  <a:pt x="881" y="91"/>
                </a:lnTo>
                <a:lnTo>
                  <a:pt x="885" y="70"/>
                </a:lnTo>
                <a:lnTo>
                  <a:pt x="886" y="60"/>
                </a:lnTo>
                <a:lnTo>
                  <a:pt x="886" y="50"/>
                </a:lnTo>
                <a:lnTo>
                  <a:pt x="884" y="43"/>
                </a:lnTo>
                <a:lnTo>
                  <a:pt x="883" y="40"/>
                </a:lnTo>
                <a:lnTo>
                  <a:pt x="880" y="39"/>
                </a:lnTo>
                <a:lnTo>
                  <a:pt x="880" y="39"/>
                </a:lnTo>
                <a:lnTo>
                  <a:pt x="875" y="37"/>
                </a:lnTo>
                <a:lnTo>
                  <a:pt x="871" y="37"/>
                </a:lnTo>
                <a:lnTo>
                  <a:pt x="861" y="37"/>
                </a:lnTo>
                <a:lnTo>
                  <a:pt x="855" y="38"/>
                </a:lnTo>
                <a:lnTo>
                  <a:pt x="854" y="40"/>
                </a:lnTo>
                <a:lnTo>
                  <a:pt x="854" y="42"/>
                </a:lnTo>
                <a:lnTo>
                  <a:pt x="854" y="42"/>
                </a:lnTo>
                <a:lnTo>
                  <a:pt x="853" y="45"/>
                </a:lnTo>
                <a:lnTo>
                  <a:pt x="852" y="48"/>
                </a:lnTo>
                <a:lnTo>
                  <a:pt x="849" y="50"/>
                </a:lnTo>
                <a:lnTo>
                  <a:pt x="846" y="51"/>
                </a:lnTo>
                <a:lnTo>
                  <a:pt x="846" y="51"/>
                </a:lnTo>
                <a:lnTo>
                  <a:pt x="835" y="50"/>
                </a:lnTo>
                <a:lnTo>
                  <a:pt x="830" y="52"/>
                </a:lnTo>
                <a:lnTo>
                  <a:pt x="828" y="54"/>
                </a:lnTo>
                <a:lnTo>
                  <a:pt x="826" y="56"/>
                </a:lnTo>
                <a:lnTo>
                  <a:pt x="826" y="56"/>
                </a:lnTo>
                <a:lnTo>
                  <a:pt x="826" y="62"/>
                </a:lnTo>
                <a:lnTo>
                  <a:pt x="828" y="68"/>
                </a:lnTo>
                <a:lnTo>
                  <a:pt x="831" y="73"/>
                </a:lnTo>
                <a:lnTo>
                  <a:pt x="834" y="75"/>
                </a:lnTo>
                <a:lnTo>
                  <a:pt x="834" y="75"/>
                </a:lnTo>
                <a:lnTo>
                  <a:pt x="840" y="78"/>
                </a:lnTo>
                <a:lnTo>
                  <a:pt x="843" y="80"/>
                </a:lnTo>
                <a:lnTo>
                  <a:pt x="848" y="88"/>
                </a:lnTo>
                <a:lnTo>
                  <a:pt x="848" y="88"/>
                </a:lnTo>
                <a:lnTo>
                  <a:pt x="854" y="97"/>
                </a:lnTo>
                <a:lnTo>
                  <a:pt x="855" y="103"/>
                </a:lnTo>
                <a:lnTo>
                  <a:pt x="854" y="106"/>
                </a:lnTo>
                <a:lnTo>
                  <a:pt x="854" y="107"/>
                </a:lnTo>
                <a:lnTo>
                  <a:pt x="854" y="107"/>
                </a:lnTo>
                <a:lnTo>
                  <a:pt x="843" y="106"/>
                </a:lnTo>
                <a:lnTo>
                  <a:pt x="819" y="101"/>
                </a:lnTo>
                <a:lnTo>
                  <a:pt x="791" y="93"/>
                </a:lnTo>
                <a:lnTo>
                  <a:pt x="777" y="88"/>
                </a:lnTo>
                <a:lnTo>
                  <a:pt x="766" y="84"/>
                </a:lnTo>
                <a:lnTo>
                  <a:pt x="766" y="84"/>
                </a:lnTo>
                <a:lnTo>
                  <a:pt x="748" y="73"/>
                </a:lnTo>
                <a:lnTo>
                  <a:pt x="734" y="64"/>
                </a:lnTo>
                <a:lnTo>
                  <a:pt x="726" y="57"/>
                </a:lnTo>
                <a:lnTo>
                  <a:pt x="721" y="51"/>
                </a:lnTo>
                <a:lnTo>
                  <a:pt x="721" y="51"/>
                </a:lnTo>
                <a:lnTo>
                  <a:pt x="719" y="42"/>
                </a:lnTo>
                <a:lnTo>
                  <a:pt x="717" y="29"/>
                </a:lnTo>
                <a:lnTo>
                  <a:pt x="715" y="15"/>
                </a:lnTo>
                <a:lnTo>
                  <a:pt x="714" y="7"/>
                </a:lnTo>
                <a:lnTo>
                  <a:pt x="714" y="7"/>
                </a:lnTo>
                <a:lnTo>
                  <a:pt x="712" y="3"/>
                </a:lnTo>
                <a:lnTo>
                  <a:pt x="709" y="1"/>
                </a:lnTo>
                <a:lnTo>
                  <a:pt x="707" y="0"/>
                </a:lnTo>
                <a:lnTo>
                  <a:pt x="705" y="0"/>
                </a:lnTo>
                <a:lnTo>
                  <a:pt x="702" y="1"/>
                </a:lnTo>
                <a:lnTo>
                  <a:pt x="700" y="2"/>
                </a:lnTo>
                <a:lnTo>
                  <a:pt x="700" y="2"/>
                </a:lnTo>
                <a:lnTo>
                  <a:pt x="697" y="6"/>
                </a:lnTo>
                <a:lnTo>
                  <a:pt x="695" y="8"/>
                </a:lnTo>
                <a:lnTo>
                  <a:pt x="691" y="15"/>
                </a:lnTo>
                <a:lnTo>
                  <a:pt x="689" y="25"/>
                </a:lnTo>
                <a:lnTo>
                  <a:pt x="689" y="25"/>
                </a:lnTo>
                <a:lnTo>
                  <a:pt x="685" y="24"/>
                </a:lnTo>
                <a:lnTo>
                  <a:pt x="675" y="24"/>
                </a:lnTo>
                <a:lnTo>
                  <a:pt x="669" y="25"/>
                </a:lnTo>
                <a:lnTo>
                  <a:pt x="664" y="26"/>
                </a:lnTo>
                <a:lnTo>
                  <a:pt x="660" y="29"/>
                </a:lnTo>
                <a:lnTo>
                  <a:pt x="658" y="32"/>
                </a:lnTo>
                <a:lnTo>
                  <a:pt x="658" y="32"/>
                </a:lnTo>
                <a:lnTo>
                  <a:pt x="658" y="33"/>
                </a:lnTo>
                <a:lnTo>
                  <a:pt x="658" y="36"/>
                </a:lnTo>
                <a:lnTo>
                  <a:pt x="663" y="40"/>
                </a:lnTo>
                <a:lnTo>
                  <a:pt x="669" y="45"/>
                </a:lnTo>
                <a:lnTo>
                  <a:pt x="676" y="50"/>
                </a:lnTo>
                <a:lnTo>
                  <a:pt x="690" y="58"/>
                </a:lnTo>
                <a:lnTo>
                  <a:pt x="697" y="61"/>
                </a:lnTo>
                <a:lnTo>
                  <a:pt x="697" y="61"/>
                </a:lnTo>
                <a:lnTo>
                  <a:pt x="715" y="76"/>
                </a:lnTo>
                <a:lnTo>
                  <a:pt x="733" y="89"/>
                </a:lnTo>
                <a:lnTo>
                  <a:pt x="754" y="103"/>
                </a:lnTo>
                <a:lnTo>
                  <a:pt x="754" y="103"/>
                </a:lnTo>
                <a:lnTo>
                  <a:pt x="766" y="109"/>
                </a:lnTo>
                <a:lnTo>
                  <a:pt x="781" y="113"/>
                </a:lnTo>
                <a:lnTo>
                  <a:pt x="816" y="124"/>
                </a:lnTo>
                <a:lnTo>
                  <a:pt x="846" y="131"/>
                </a:lnTo>
                <a:lnTo>
                  <a:pt x="859" y="134"/>
                </a:lnTo>
                <a:lnTo>
                  <a:pt x="859" y="134"/>
                </a:lnTo>
                <a:lnTo>
                  <a:pt x="861" y="137"/>
                </a:lnTo>
                <a:lnTo>
                  <a:pt x="868" y="144"/>
                </a:lnTo>
                <a:lnTo>
                  <a:pt x="868" y="144"/>
                </a:lnTo>
                <a:lnTo>
                  <a:pt x="875" y="152"/>
                </a:lnTo>
                <a:lnTo>
                  <a:pt x="880" y="156"/>
                </a:lnTo>
                <a:lnTo>
                  <a:pt x="880" y="156"/>
                </a:lnTo>
                <a:lnTo>
                  <a:pt x="880" y="158"/>
                </a:lnTo>
                <a:lnTo>
                  <a:pt x="880" y="159"/>
                </a:lnTo>
                <a:lnTo>
                  <a:pt x="880" y="160"/>
                </a:lnTo>
                <a:lnTo>
                  <a:pt x="878" y="161"/>
                </a:lnTo>
                <a:lnTo>
                  <a:pt x="871" y="164"/>
                </a:lnTo>
                <a:lnTo>
                  <a:pt x="871" y="164"/>
                </a:lnTo>
                <a:lnTo>
                  <a:pt x="842" y="166"/>
                </a:lnTo>
                <a:lnTo>
                  <a:pt x="823" y="166"/>
                </a:lnTo>
                <a:lnTo>
                  <a:pt x="800" y="166"/>
                </a:lnTo>
                <a:lnTo>
                  <a:pt x="800" y="166"/>
                </a:lnTo>
                <a:lnTo>
                  <a:pt x="774" y="164"/>
                </a:lnTo>
                <a:lnTo>
                  <a:pt x="751" y="160"/>
                </a:lnTo>
                <a:lnTo>
                  <a:pt x="742" y="159"/>
                </a:lnTo>
                <a:lnTo>
                  <a:pt x="734" y="159"/>
                </a:lnTo>
                <a:lnTo>
                  <a:pt x="730" y="160"/>
                </a:lnTo>
                <a:lnTo>
                  <a:pt x="728" y="161"/>
                </a:lnTo>
                <a:lnTo>
                  <a:pt x="728" y="164"/>
                </a:lnTo>
                <a:lnTo>
                  <a:pt x="728" y="164"/>
                </a:lnTo>
                <a:lnTo>
                  <a:pt x="731" y="168"/>
                </a:lnTo>
                <a:lnTo>
                  <a:pt x="734" y="174"/>
                </a:lnTo>
                <a:lnTo>
                  <a:pt x="746" y="190"/>
                </a:lnTo>
                <a:lnTo>
                  <a:pt x="760" y="204"/>
                </a:lnTo>
                <a:lnTo>
                  <a:pt x="770" y="215"/>
                </a:lnTo>
                <a:lnTo>
                  <a:pt x="770" y="215"/>
                </a:lnTo>
                <a:lnTo>
                  <a:pt x="775" y="217"/>
                </a:lnTo>
                <a:lnTo>
                  <a:pt x="780" y="220"/>
                </a:lnTo>
                <a:lnTo>
                  <a:pt x="792" y="222"/>
                </a:lnTo>
                <a:lnTo>
                  <a:pt x="810" y="225"/>
                </a:lnTo>
                <a:lnTo>
                  <a:pt x="810" y="225"/>
                </a:lnTo>
                <a:lnTo>
                  <a:pt x="813" y="225"/>
                </a:lnTo>
                <a:lnTo>
                  <a:pt x="817" y="222"/>
                </a:lnTo>
                <a:lnTo>
                  <a:pt x="822" y="220"/>
                </a:lnTo>
                <a:lnTo>
                  <a:pt x="834" y="23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9">
            <a:extLst>
              <a:ext uri="{FF2B5EF4-FFF2-40B4-BE49-F238E27FC236}">
                <a16:creationId xmlns:a16="http://schemas.microsoft.com/office/drawing/2014/main" id="{C6D921A1-2C3D-4A07-B04F-7F2972CD585F}"/>
              </a:ext>
            </a:extLst>
          </p:cNvPr>
          <p:cNvSpPr>
            <a:spLocks noEditPoints="1"/>
          </p:cNvSpPr>
          <p:nvPr/>
        </p:nvSpPr>
        <p:spPr bwMode="auto">
          <a:xfrm>
            <a:off x="426371" y="3065961"/>
            <a:ext cx="1617596" cy="1305850"/>
          </a:xfrm>
          <a:custGeom>
            <a:avLst/>
            <a:gdLst>
              <a:gd name="T0" fmla="*/ 1013 w 1209"/>
              <a:gd name="T1" fmla="*/ 335 h 976"/>
              <a:gd name="T2" fmla="*/ 790 w 1209"/>
              <a:gd name="T3" fmla="*/ 107 h 976"/>
              <a:gd name="T4" fmla="*/ 634 w 1209"/>
              <a:gd name="T5" fmla="*/ 40 h 976"/>
              <a:gd name="T6" fmla="*/ 281 w 1209"/>
              <a:gd name="T7" fmla="*/ 2 h 976"/>
              <a:gd name="T8" fmla="*/ 117 w 1209"/>
              <a:gd name="T9" fmla="*/ 61 h 976"/>
              <a:gd name="T10" fmla="*/ 0 w 1209"/>
              <a:gd name="T11" fmla="*/ 263 h 976"/>
              <a:gd name="T12" fmla="*/ 49 w 1209"/>
              <a:gd name="T13" fmla="*/ 376 h 976"/>
              <a:gd name="T14" fmla="*/ 93 w 1209"/>
              <a:gd name="T15" fmla="*/ 475 h 976"/>
              <a:gd name="T16" fmla="*/ 19 w 1209"/>
              <a:gd name="T17" fmla="*/ 612 h 976"/>
              <a:gd name="T18" fmla="*/ 51 w 1209"/>
              <a:gd name="T19" fmla="*/ 775 h 976"/>
              <a:gd name="T20" fmla="*/ 122 w 1209"/>
              <a:gd name="T21" fmla="*/ 959 h 976"/>
              <a:gd name="T22" fmla="*/ 192 w 1209"/>
              <a:gd name="T23" fmla="*/ 958 h 976"/>
              <a:gd name="T24" fmla="*/ 152 w 1209"/>
              <a:gd name="T25" fmla="*/ 926 h 976"/>
              <a:gd name="T26" fmla="*/ 104 w 1209"/>
              <a:gd name="T27" fmla="*/ 776 h 976"/>
              <a:gd name="T28" fmla="*/ 147 w 1209"/>
              <a:gd name="T29" fmla="*/ 571 h 976"/>
              <a:gd name="T30" fmla="*/ 278 w 1209"/>
              <a:gd name="T31" fmla="*/ 407 h 976"/>
              <a:gd name="T32" fmla="*/ 314 w 1209"/>
              <a:gd name="T33" fmla="*/ 409 h 976"/>
              <a:gd name="T34" fmla="*/ 355 w 1209"/>
              <a:gd name="T35" fmla="*/ 415 h 976"/>
              <a:gd name="T36" fmla="*/ 357 w 1209"/>
              <a:gd name="T37" fmla="*/ 569 h 976"/>
              <a:gd name="T38" fmla="*/ 503 w 1209"/>
              <a:gd name="T39" fmla="*/ 639 h 976"/>
              <a:gd name="T40" fmla="*/ 638 w 1209"/>
              <a:gd name="T41" fmla="*/ 786 h 976"/>
              <a:gd name="T42" fmla="*/ 665 w 1209"/>
              <a:gd name="T43" fmla="*/ 877 h 976"/>
              <a:gd name="T44" fmla="*/ 681 w 1209"/>
              <a:gd name="T45" fmla="*/ 903 h 976"/>
              <a:gd name="T46" fmla="*/ 745 w 1209"/>
              <a:gd name="T47" fmla="*/ 916 h 976"/>
              <a:gd name="T48" fmla="*/ 712 w 1209"/>
              <a:gd name="T49" fmla="*/ 874 h 976"/>
              <a:gd name="T50" fmla="*/ 695 w 1209"/>
              <a:gd name="T51" fmla="*/ 713 h 976"/>
              <a:gd name="T52" fmla="*/ 704 w 1209"/>
              <a:gd name="T53" fmla="*/ 777 h 976"/>
              <a:gd name="T54" fmla="*/ 728 w 1209"/>
              <a:gd name="T55" fmla="*/ 806 h 976"/>
              <a:gd name="T56" fmla="*/ 775 w 1209"/>
              <a:gd name="T57" fmla="*/ 811 h 976"/>
              <a:gd name="T58" fmla="*/ 753 w 1209"/>
              <a:gd name="T59" fmla="*/ 777 h 976"/>
              <a:gd name="T60" fmla="*/ 763 w 1209"/>
              <a:gd name="T61" fmla="*/ 738 h 976"/>
              <a:gd name="T62" fmla="*/ 809 w 1209"/>
              <a:gd name="T63" fmla="*/ 727 h 976"/>
              <a:gd name="T64" fmla="*/ 726 w 1209"/>
              <a:gd name="T65" fmla="*/ 671 h 976"/>
              <a:gd name="T66" fmla="*/ 702 w 1209"/>
              <a:gd name="T67" fmla="*/ 436 h 976"/>
              <a:gd name="T68" fmla="*/ 776 w 1209"/>
              <a:gd name="T69" fmla="*/ 381 h 976"/>
              <a:gd name="T70" fmla="*/ 873 w 1209"/>
              <a:gd name="T71" fmla="*/ 404 h 976"/>
              <a:gd name="T72" fmla="*/ 932 w 1209"/>
              <a:gd name="T73" fmla="*/ 512 h 976"/>
              <a:gd name="T74" fmla="*/ 953 w 1209"/>
              <a:gd name="T75" fmla="*/ 664 h 976"/>
              <a:gd name="T76" fmla="*/ 970 w 1209"/>
              <a:gd name="T77" fmla="*/ 750 h 976"/>
              <a:gd name="T78" fmla="*/ 1013 w 1209"/>
              <a:gd name="T79" fmla="*/ 765 h 976"/>
              <a:gd name="T80" fmla="*/ 1037 w 1209"/>
              <a:gd name="T81" fmla="*/ 666 h 976"/>
              <a:gd name="T82" fmla="*/ 1092 w 1209"/>
              <a:gd name="T83" fmla="*/ 581 h 976"/>
              <a:gd name="T84" fmla="*/ 1096 w 1209"/>
              <a:gd name="T85" fmla="*/ 538 h 976"/>
              <a:gd name="T86" fmla="*/ 1124 w 1209"/>
              <a:gd name="T87" fmla="*/ 513 h 976"/>
              <a:gd name="T88" fmla="*/ 1190 w 1209"/>
              <a:gd name="T89" fmla="*/ 481 h 976"/>
              <a:gd name="T90" fmla="*/ 1201 w 1209"/>
              <a:gd name="T91" fmla="*/ 453 h 976"/>
              <a:gd name="T92" fmla="*/ 1165 w 1209"/>
              <a:gd name="T93" fmla="*/ 439 h 976"/>
              <a:gd name="T94" fmla="*/ 1204 w 1209"/>
              <a:gd name="T95" fmla="*/ 370 h 976"/>
              <a:gd name="T96" fmla="*/ 1160 w 1209"/>
              <a:gd name="T97" fmla="*/ 403 h 976"/>
              <a:gd name="T98" fmla="*/ 1091 w 1209"/>
              <a:gd name="T99" fmla="*/ 471 h 976"/>
              <a:gd name="T100" fmla="*/ 1167 w 1209"/>
              <a:gd name="T101" fmla="*/ 349 h 976"/>
              <a:gd name="T102" fmla="*/ 1139 w 1209"/>
              <a:gd name="T103" fmla="*/ 357 h 976"/>
              <a:gd name="T104" fmla="*/ 1068 w 1209"/>
              <a:gd name="T105" fmla="*/ 415 h 976"/>
              <a:gd name="T106" fmla="*/ 526 w 1209"/>
              <a:gd name="T107" fmla="*/ 410 h 976"/>
              <a:gd name="T108" fmla="*/ 592 w 1209"/>
              <a:gd name="T109" fmla="*/ 428 h 976"/>
              <a:gd name="T110" fmla="*/ 613 w 1209"/>
              <a:gd name="T111" fmla="*/ 583 h 976"/>
              <a:gd name="T112" fmla="*/ 600 w 1209"/>
              <a:gd name="T113" fmla="*/ 620 h 976"/>
              <a:gd name="T114" fmla="*/ 468 w 1209"/>
              <a:gd name="T115" fmla="*/ 538 h 976"/>
              <a:gd name="T116" fmla="*/ 688 w 1209"/>
              <a:gd name="T117" fmla="*/ 652 h 9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209" h="976">
                <a:moveTo>
                  <a:pt x="1037" y="415"/>
                </a:moveTo>
                <a:lnTo>
                  <a:pt x="1037" y="415"/>
                </a:lnTo>
                <a:lnTo>
                  <a:pt x="1038" y="413"/>
                </a:lnTo>
                <a:lnTo>
                  <a:pt x="1038" y="407"/>
                </a:lnTo>
                <a:lnTo>
                  <a:pt x="1038" y="397"/>
                </a:lnTo>
                <a:lnTo>
                  <a:pt x="1036" y="384"/>
                </a:lnTo>
                <a:lnTo>
                  <a:pt x="1030" y="367"/>
                </a:lnTo>
                <a:lnTo>
                  <a:pt x="1025" y="357"/>
                </a:lnTo>
                <a:lnTo>
                  <a:pt x="1020" y="347"/>
                </a:lnTo>
                <a:lnTo>
                  <a:pt x="1013" y="335"/>
                </a:lnTo>
                <a:lnTo>
                  <a:pt x="1005" y="323"/>
                </a:lnTo>
                <a:lnTo>
                  <a:pt x="994" y="310"/>
                </a:lnTo>
                <a:lnTo>
                  <a:pt x="982" y="296"/>
                </a:lnTo>
                <a:lnTo>
                  <a:pt x="982" y="296"/>
                </a:lnTo>
                <a:lnTo>
                  <a:pt x="931" y="239"/>
                </a:lnTo>
                <a:lnTo>
                  <a:pt x="879" y="187"/>
                </a:lnTo>
                <a:lnTo>
                  <a:pt x="855" y="163"/>
                </a:lnTo>
                <a:lnTo>
                  <a:pt x="833" y="141"/>
                </a:lnTo>
                <a:lnTo>
                  <a:pt x="810" y="122"/>
                </a:lnTo>
                <a:lnTo>
                  <a:pt x="790" y="107"/>
                </a:lnTo>
                <a:lnTo>
                  <a:pt x="790" y="107"/>
                </a:lnTo>
                <a:lnTo>
                  <a:pt x="772" y="94"/>
                </a:lnTo>
                <a:lnTo>
                  <a:pt x="755" y="83"/>
                </a:lnTo>
                <a:lnTo>
                  <a:pt x="739" y="73"/>
                </a:lnTo>
                <a:lnTo>
                  <a:pt x="724" y="66"/>
                </a:lnTo>
                <a:lnTo>
                  <a:pt x="707" y="59"/>
                </a:lnTo>
                <a:lnTo>
                  <a:pt x="687" y="53"/>
                </a:lnTo>
                <a:lnTo>
                  <a:pt x="663" y="46"/>
                </a:lnTo>
                <a:lnTo>
                  <a:pt x="634" y="40"/>
                </a:lnTo>
                <a:lnTo>
                  <a:pt x="634" y="40"/>
                </a:lnTo>
                <a:lnTo>
                  <a:pt x="597" y="31"/>
                </a:lnTo>
                <a:lnTo>
                  <a:pt x="552" y="24"/>
                </a:lnTo>
                <a:lnTo>
                  <a:pt x="500" y="17"/>
                </a:lnTo>
                <a:lnTo>
                  <a:pt x="448" y="10"/>
                </a:lnTo>
                <a:lnTo>
                  <a:pt x="397" y="5"/>
                </a:lnTo>
                <a:lnTo>
                  <a:pt x="349" y="2"/>
                </a:lnTo>
                <a:lnTo>
                  <a:pt x="309" y="0"/>
                </a:lnTo>
                <a:lnTo>
                  <a:pt x="294" y="0"/>
                </a:lnTo>
                <a:lnTo>
                  <a:pt x="281" y="2"/>
                </a:lnTo>
                <a:lnTo>
                  <a:pt x="281" y="2"/>
                </a:lnTo>
                <a:lnTo>
                  <a:pt x="257" y="5"/>
                </a:lnTo>
                <a:lnTo>
                  <a:pt x="233" y="11"/>
                </a:lnTo>
                <a:lnTo>
                  <a:pt x="208" y="17"/>
                </a:lnTo>
                <a:lnTo>
                  <a:pt x="185" y="24"/>
                </a:lnTo>
                <a:lnTo>
                  <a:pt x="165" y="33"/>
                </a:lnTo>
                <a:lnTo>
                  <a:pt x="147" y="40"/>
                </a:lnTo>
                <a:lnTo>
                  <a:pt x="134" y="46"/>
                </a:lnTo>
                <a:lnTo>
                  <a:pt x="126" y="51"/>
                </a:lnTo>
                <a:lnTo>
                  <a:pt x="126" y="51"/>
                </a:lnTo>
                <a:lnTo>
                  <a:pt x="117" y="61"/>
                </a:lnTo>
                <a:lnTo>
                  <a:pt x="99" y="82"/>
                </a:lnTo>
                <a:lnTo>
                  <a:pt x="76" y="109"/>
                </a:lnTo>
                <a:lnTo>
                  <a:pt x="51" y="143"/>
                </a:lnTo>
                <a:lnTo>
                  <a:pt x="39" y="161"/>
                </a:lnTo>
                <a:lnTo>
                  <a:pt x="28" y="180"/>
                </a:lnTo>
                <a:lnTo>
                  <a:pt x="19" y="199"/>
                </a:lnTo>
                <a:lnTo>
                  <a:pt x="11" y="218"/>
                </a:lnTo>
                <a:lnTo>
                  <a:pt x="5" y="236"/>
                </a:lnTo>
                <a:lnTo>
                  <a:pt x="1" y="254"/>
                </a:lnTo>
                <a:lnTo>
                  <a:pt x="0" y="263"/>
                </a:lnTo>
                <a:lnTo>
                  <a:pt x="0" y="272"/>
                </a:lnTo>
                <a:lnTo>
                  <a:pt x="1" y="280"/>
                </a:lnTo>
                <a:lnTo>
                  <a:pt x="2" y="287"/>
                </a:lnTo>
                <a:lnTo>
                  <a:pt x="2" y="287"/>
                </a:lnTo>
                <a:lnTo>
                  <a:pt x="7" y="303"/>
                </a:lnTo>
                <a:lnTo>
                  <a:pt x="12" y="316"/>
                </a:lnTo>
                <a:lnTo>
                  <a:pt x="18" y="328"/>
                </a:lnTo>
                <a:lnTo>
                  <a:pt x="24" y="340"/>
                </a:lnTo>
                <a:lnTo>
                  <a:pt x="36" y="359"/>
                </a:lnTo>
                <a:lnTo>
                  <a:pt x="49" y="376"/>
                </a:lnTo>
                <a:lnTo>
                  <a:pt x="71" y="401"/>
                </a:lnTo>
                <a:lnTo>
                  <a:pt x="80" y="410"/>
                </a:lnTo>
                <a:lnTo>
                  <a:pt x="82" y="415"/>
                </a:lnTo>
                <a:lnTo>
                  <a:pt x="85" y="420"/>
                </a:lnTo>
                <a:lnTo>
                  <a:pt x="85" y="420"/>
                </a:lnTo>
                <a:lnTo>
                  <a:pt x="89" y="437"/>
                </a:lnTo>
                <a:lnTo>
                  <a:pt x="93" y="453"/>
                </a:lnTo>
                <a:lnTo>
                  <a:pt x="94" y="467"/>
                </a:lnTo>
                <a:lnTo>
                  <a:pt x="93" y="475"/>
                </a:lnTo>
                <a:lnTo>
                  <a:pt x="93" y="475"/>
                </a:lnTo>
                <a:lnTo>
                  <a:pt x="89" y="487"/>
                </a:lnTo>
                <a:lnTo>
                  <a:pt x="81" y="511"/>
                </a:lnTo>
                <a:lnTo>
                  <a:pt x="75" y="525"/>
                </a:lnTo>
                <a:lnTo>
                  <a:pt x="69" y="540"/>
                </a:lnTo>
                <a:lnTo>
                  <a:pt x="62" y="553"/>
                </a:lnTo>
                <a:lnTo>
                  <a:pt x="54" y="566"/>
                </a:lnTo>
                <a:lnTo>
                  <a:pt x="54" y="566"/>
                </a:lnTo>
                <a:lnTo>
                  <a:pt x="38" y="586"/>
                </a:lnTo>
                <a:lnTo>
                  <a:pt x="24" y="604"/>
                </a:lnTo>
                <a:lnTo>
                  <a:pt x="19" y="612"/>
                </a:lnTo>
                <a:lnTo>
                  <a:pt x="14" y="620"/>
                </a:lnTo>
                <a:lnTo>
                  <a:pt x="12" y="627"/>
                </a:lnTo>
                <a:lnTo>
                  <a:pt x="12" y="633"/>
                </a:lnTo>
                <a:lnTo>
                  <a:pt x="12" y="633"/>
                </a:lnTo>
                <a:lnTo>
                  <a:pt x="13" y="641"/>
                </a:lnTo>
                <a:lnTo>
                  <a:pt x="17" y="654"/>
                </a:lnTo>
                <a:lnTo>
                  <a:pt x="27" y="693"/>
                </a:lnTo>
                <a:lnTo>
                  <a:pt x="40" y="736"/>
                </a:lnTo>
                <a:lnTo>
                  <a:pt x="51" y="775"/>
                </a:lnTo>
                <a:lnTo>
                  <a:pt x="51" y="775"/>
                </a:lnTo>
                <a:lnTo>
                  <a:pt x="71" y="857"/>
                </a:lnTo>
                <a:lnTo>
                  <a:pt x="81" y="895"/>
                </a:lnTo>
                <a:lnTo>
                  <a:pt x="87" y="916"/>
                </a:lnTo>
                <a:lnTo>
                  <a:pt x="87" y="916"/>
                </a:lnTo>
                <a:lnTo>
                  <a:pt x="93" y="932"/>
                </a:lnTo>
                <a:lnTo>
                  <a:pt x="97" y="938"/>
                </a:lnTo>
                <a:lnTo>
                  <a:pt x="100" y="942"/>
                </a:lnTo>
                <a:lnTo>
                  <a:pt x="100" y="942"/>
                </a:lnTo>
                <a:lnTo>
                  <a:pt x="109" y="950"/>
                </a:lnTo>
                <a:lnTo>
                  <a:pt x="122" y="959"/>
                </a:lnTo>
                <a:lnTo>
                  <a:pt x="136" y="969"/>
                </a:lnTo>
                <a:lnTo>
                  <a:pt x="147" y="975"/>
                </a:lnTo>
                <a:lnTo>
                  <a:pt x="147" y="975"/>
                </a:lnTo>
                <a:lnTo>
                  <a:pt x="153" y="976"/>
                </a:lnTo>
                <a:lnTo>
                  <a:pt x="160" y="975"/>
                </a:lnTo>
                <a:lnTo>
                  <a:pt x="167" y="973"/>
                </a:lnTo>
                <a:lnTo>
                  <a:pt x="175" y="970"/>
                </a:lnTo>
                <a:lnTo>
                  <a:pt x="183" y="966"/>
                </a:lnTo>
                <a:lnTo>
                  <a:pt x="189" y="961"/>
                </a:lnTo>
                <a:lnTo>
                  <a:pt x="192" y="958"/>
                </a:lnTo>
                <a:lnTo>
                  <a:pt x="192" y="955"/>
                </a:lnTo>
                <a:lnTo>
                  <a:pt x="192" y="953"/>
                </a:lnTo>
                <a:lnTo>
                  <a:pt x="192" y="953"/>
                </a:lnTo>
                <a:lnTo>
                  <a:pt x="190" y="951"/>
                </a:lnTo>
                <a:lnTo>
                  <a:pt x="186" y="947"/>
                </a:lnTo>
                <a:lnTo>
                  <a:pt x="174" y="941"/>
                </a:lnTo>
                <a:lnTo>
                  <a:pt x="162" y="934"/>
                </a:lnTo>
                <a:lnTo>
                  <a:pt x="156" y="930"/>
                </a:lnTo>
                <a:lnTo>
                  <a:pt x="152" y="926"/>
                </a:lnTo>
                <a:lnTo>
                  <a:pt x="152" y="926"/>
                </a:lnTo>
                <a:lnTo>
                  <a:pt x="143" y="916"/>
                </a:lnTo>
                <a:lnTo>
                  <a:pt x="136" y="906"/>
                </a:lnTo>
                <a:lnTo>
                  <a:pt x="132" y="900"/>
                </a:lnTo>
                <a:lnTo>
                  <a:pt x="129" y="895"/>
                </a:lnTo>
                <a:lnTo>
                  <a:pt x="126" y="887"/>
                </a:lnTo>
                <a:lnTo>
                  <a:pt x="125" y="878"/>
                </a:lnTo>
                <a:lnTo>
                  <a:pt x="125" y="878"/>
                </a:lnTo>
                <a:lnTo>
                  <a:pt x="117" y="840"/>
                </a:lnTo>
                <a:lnTo>
                  <a:pt x="110" y="810"/>
                </a:lnTo>
                <a:lnTo>
                  <a:pt x="104" y="776"/>
                </a:lnTo>
                <a:lnTo>
                  <a:pt x="98" y="742"/>
                </a:lnTo>
                <a:lnTo>
                  <a:pt x="94" y="709"/>
                </a:lnTo>
                <a:lnTo>
                  <a:pt x="94" y="694"/>
                </a:lnTo>
                <a:lnTo>
                  <a:pt x="94" y="681"/>
                </a:lnTo>
                <a:lnTo>
                  <a:pt x="97" y="669"/>
                </a:lnTo>
                <a:lnTo>
                  <a:pt x="99" y="659"/>
                </a:lnTo>
                <a:lnTo>
                  <a:pt x="99" y="659"/>
                </a:lnTo>
                <a:lnTo>
                  <a:pt x="110" y="638"/>
                </a:lnTo>
                <a:lnTo>
                  <a:pt x="126" y="606"/>
                </a:lnTo>
                <a:lnTo>
                  <a:pt x="147" y="571"/>
                </a:lnTo>
                <a:lnTo>
                  <a:pt x="169" y="534"/>
                </a:lnTo>
                <a:lnTo>
                  <a:pt x="212" y="468"/>
                </a:lnTo>
                <a:lnTo>
                  <a:pt x="227" y="445"/>
                </a:lnTo>
                <a:lnTo>
                  <a:pt x="235" y="434"/>
                </a:lnTo>
                <a:lnTo>
                  <a:pt x="235" y="434"/>
                </a:lnTo>
                <a:lnTo>
                  <a:pt x="245" y="427"/>
                </a:lnTo>
                <a:lnTo>
                  <a:pt x="256" y="420"/>
                </a:lnTo>
                <a:lnTo>
                  <a:pt x="273" y="410"/>
                </a:lnTo>
                <a:lnTo>
                  <a:pt x="273" y="410"/>
                </a:lnTo>
                <a:lnTo>
                  <a:pt x="278" y="407"/>
                </a:lnTo>
                <a:lnTo>
                  <a:pt x="281" y="403"/>
                </a:lnTo>
                <a:lnTo>
                  <a:pt x="284" y="401"/>
                </a:lnTo>
                <a:lnTo>
                  <a:pt x="285" y="401"/>
                </a:lnTo>
                <a:lnTo>
                  <a:pt x="288" y="402"/>
                </a:lnTo>
                <a:lnTo>
                  <a:pt x="288" y="402"/>
                </a:lnTo>
                <a:lnTo>
                  <a:pt x="294" y="404"/>
                </a:lnTo>
                <a:lnTo>
                  <a:pt x="301" y="407"/>
                </a:lnTo>
                <a:lnTo>
                  <a:pt x="308" y="409"/>
                </a:lnTo>
                <a:lnTo>
                  <a:pt x="314" y="409"/>
                </a:lnTo>
                <a:lnTo>
                  <a:pt x="314" y="409"/>
                </a:lnTo>
                <a:lnTo>
                  <a:pt x="321" y="408"/>
                </a:lnTo>
                <a:lnTo>
                  <a:pt x="327" y="407"/>
                </a:lnTo>
                <a:lnTo>
                  <a:pt x="327" y="407"/>
                </a:lnTo>
                <a:lnTo>
                  <a:pt x="332" y="406"/>
                </a:lnTo>
                <a:lnTo>
                  <a:pt x="340" y="406"/>
                </a:lnTo>
                <a:lnTo>
                  <a:pt x="340" y="406"/>
                </a:lnTo>
                <a:lnTo>
                  <a:pt x="346" y="406"/>
                </a:lnTo>
                <a:lnTo>
                  <a:pt x="351" y="407"/>
                </a:lnTo>
                <a:lnTo>
                  <a:pt x="353" y="410"/>
                </a:lnTo>
                <a:lnTo>
                  <a:pt x="355" y="415"/>
                </a:lnTo>
                <a:lnTo>
                  <a:pt x="355" y="415"/>
                </a:lnTo>
                <a:lnTo>
                  <a:pt x="358" y="431"/>
                </a:lnTo>
                <a:lnTo>
                  <a:pt x="363" y="459"/>
                </a:lnTo>
                <a:lnTo>
                  <a:pt x="367" y="493"/>
                </a:lnTo>
                <a:lnTo>
                  <a:pt x="367" y="507"/>
                </a:lnTo>
                <a:lnTo>
                  <a:pt x="365" y="518"/>
                </a:lnTo>
                <a:lnTo>
                  <a:pt x="365" y="518"/>
                </a:lnTo>
                <a:lnTo>
                  <a:pt x="361" y="538"/>
                </a:lnTo>
                <a:lnTo>
                  <a:pt x="357" y="560"/>
                </a:lnTo>
                <a:lnTo>
                  <a:pt x="357" y="569"/>
                </a:lnTo>
                <a:lnTo>
                  <a:pt x="357" y="578"/>
                </a:lnTo>
                <a:lnTo>
                  <a:pt x="359" y="585"/>
                </a:lnTo>
                <a:lnTo>
                  <a:pt x="361" y="587"/>
                </a:lnTo>
                <a:lnTo>
                  <a:pt x="363" y="590"/>
                </a:lnTo>
                <a:lnTo>
                  <a:pt x="363" y="590"/>
                </a:lnTo>
                <a:lnTo>
                  <a:pt x="371" y="594"/>
                </a:lnTo>
                <a:lnTo>
                  <a:pt x="387" y="602"/>
                </a:lnTo>
                <a:lnTo>
                  <a:pt x="430" y="616"/>
                </a:lnTo>
                <a:lnTo>
                  <a:pt x="474" y="630"/>
                </a:lnTo>
                <a:lnTo>
                  <a:pt x="503" y="639"/>
                </a:lnTo>
                <a:lnTo>
                  <a:pt x="503" y="639"/>
                </a:lnTo>
                <a:lnTo>
                  <a:pt x="547" y="647"/>
                </a:lnTo>
                <a:lnTo>
                  <a:pt x="566" y="652"/>
                </a:lnTo>
                <a:lnTo>
                  <a:pt x="578" y="654"/>
                </a:lnTo>
                <a:lnTo>
                  <a:pt x="578" y="654"/>
                </a:lnTo>
                <a:lnTo>
                  <a:pt x="632" y="679"/>
                </a:lnTo>
                <a:lnTo>
                  <a:pt x="632" y="679"/>
                </a:lnTo>
                <a:lnTo>
                  <a:pt x="633" y="702"/>
                </a:lnTo>
                <a:lnTo>
                  <a:pt x="635" y="756"/>
                </a:lnTo>
                <a:lnTo>
                  <a:pt x="638" y="786"/>
                </a:lnTo>
                <a:lnTo>
                  <a:pt x="641" y="813"/>
                </a:lnTo>
                <a:lnTo>
                  <a:pt x="645" y="836"/>
                </a:lnTo>
                <a:lnTo>
                  <a:pt x="647" y="844"/>
                </a:lnTo>
                <a:lnTo>
                  <a:pt x="650" y="850"/>
                </a:lnTo>
                <a:lnTo>
                  <a:pt x="650" y="850"/>
                </a:lnTo>
                <a:lnTo>
                  <a:pt x="657" y="863"/>
                </a:lnTo>
                <a:lnTo>
                  <a:pt x="662" y="871"/>
                </a:lnTo>
                <a:lnTo>
                  <a:pt x="664" y="873"/>
                </a:lnTo>
                <a:lnTo>
                  <a:pt x="665" y="877"/>
                </a:lnTo>
                <a:lnTo>
                  <a:pt x="665" y="877"/>
                </a:lnTo>
                <a:lnTo>
                  <a:pt x="665" y="884"/>
                </a:lnTo>
                <a:lnTo>
                  <a:pt x="668" y="890"/>
                </a:lnTo>
                <a:lnTo>
                  <a:pt x="669" y="896"/>
                </a:lnTo>
                <a:lnTo>
                  <a:pt x="670" y="897"/>
                </a:lnTo>
                <a:lnTo>
                  <a:pt x="673" y="897"/>
                </a:lnTo>
                <a:lnTo>
                  <a:pt x="673" y="897"/>
                </a:lnTo>
                <a:lnTo>
                  <a:pt x="674" y="897"/>
                </a:lnTo>
                <a:lnTo>
                  <a:pt x="676" y="897"/>
                </a:lnTo>
                <a:lnTo>
                  <a:pt x="679" y="898"/>
                </a:lnTo>
                <a:lnTo>
                  <a:pt x="681" y="903"/>
                </a:lnTo>
                <a:lnTo>
                  <a:pt x="681" y="903"/>
                </a:lnTo>
                <a:lnTo>
                  <a:pt x="683" y="908"/>
                </a:lnTo>
                <a:lnTo>
                  <a:pt x="684" y="910"/>
                </a:lnTo>
                <a:lnTo>
                  <a:pt x="686" y="911"/>
                </a:lnTo>
                <a:lnTo>
                  <a:pt x="693" y="914"/>
                </a:lnTo>
                <a:lnTo>
                  <a:pt x="708" y="916"/>
                </a:lnTo>
                <a:lnTo>
                  <a:pt x="708" y="916"/>
                </a:lnTo>
                <a:lnTo>
                  <a:pt x="728" y="917"/>
                </a:lnTo>
                <a:lnTo>
                  <a:pt x="742" y="917"/>
                </a:lnTo>
                <a:lnTo>
                  <a:pt x="745" y="916"/>
                </a:lnTo>
                <a:lnTo>
                  <a:pt x="748" y="915"/>
                </a:lnTo>
                <a:lnTo>
                  <a:pt x="749" y="912"/>
                </a:lnTo>
                <a:lnTo>
                  <a:pt x="748" y="909"/>
                </a:lnTo>
                <a:lnTo>
                  <a:pt x="748" y="909"/>
                </a:lnTo>
                <a:lnTo>
                  <a:pt x="744" y="905"/>
                </a:lnTo>
                <a:lnTo>
                  <a:pt x="741" y="902"/>
                </a:lnTo>
                <a:lnTo>
                  <a:pt x="730" y="893"/>
                </a:lnTo>
                <a:lnTo>
                  <a:pt x="720" y="884"/>
                </a:lnTo>
                <a:lnTo>
                  <a:pt x="716" y="879"/>
                </a:lnTo>
                <a:lnTo>
                  <a:pt x="712" y="874"/>
                </a:lnTo>
                <a:lnTo>
                  <a:pt x="712" y="874"/>
                </a:lnTo>
                <a:lnTo>
                  <a:pt x="701" y="855"/>
                </a:lnTo>
                <a:lnTo>
                  <a:pt x="696" y="847"/>
                </a:lnTo>
                <a:lnTo>
                  <a:pt x="693" y="837"/>
                </a:lnTo>
                <a:lnTo>
                  <a:pt x="693" y="837"/>
                </a:lnTo>
                <a:lnTo>
                  <a:pt x="692" y="828"/>
                </a:lnTo>
                <a:lnTo>
                  <a:pt x="688" y="811"/>
                </a:lnTo>
                <a:lnTo>
                  <a:pt x="682" y="764"/>
                </a:lnTo>
                <a:lnTo>
                  <a:pt x="674" y="702"/>
                </a:lnTo>
                <a:lnTo>
                  <a:pt x="695" y="713"/>
                </a:lnTo>
                <a:lnTo>
                  <a:pt x="695" y="713"/>
                </a:lnTo>
                <a:lnTo>
                  <a:pt x="696" y="731"/>
                </a:lnTo>
                <a:lnTo>
                  <a:pt x="698" y="758"/>
                </a:lnTo>
                <a:lnTo>
                  <a:pt x="698" y="758"/>
                </a:lnTo>
                <a:lnTo>
                  <a:pt x="698" y="773"/>
                </a:lnTo>
                <a:lnTo>
                  <a:pt x="698" y="777"/>
                </a:lnTo>
                <a:lnTo>
                  <a:pt x="699" y="777"/>
                </a:lnTo>
                <a:lnTo>
                  <a:pt x="700" y="779"/>
                </a:lnTo>
                <a:lnTo>
                  <a:pt x="700" y="779"/>
                </a:lnTo>
                <a:lnTo>
                  <a:pt x="704" y="777"/>
                </a:lnTo>
                <a:lnTo>
                  <a:pt x="707" y="776"/>
                </a:lnTo>
                <a:lnTo>
                  <a:pt x="711" y="774"/>
                </a:lnTo>
                <a:lnTo>
                  <a:pt x="711" y="774"/>
                </a:lnTo>
                <a:lnTo>
                  <a:pt x="711" y="776"/>
                </a:lnTo>
                <a:lnTo>
                  <a:pt x="712" y="782"/>
                </a:lnTo>
                <a:lnTo>
                  <a:pt x="716" y="792"/>
                </a:lnTo>
                <a:lnTo>
                  <a:pt x="718" y="795"/>
                </a:lnTo>
                <a:lnTo>
                  <a:pt x="722" y="800"/>
                </a:lnTo>
                <a:lnTo>
                  <a:pt x="722" y="800"/>
                </a:lnTo>
                <a:lnTo>
                  <a:pt x="728" y="806"/>
                </a:lnTo>
                <a:lnTo>
                  <a:pt x="733" y="812"/>
                </a:lnTo>
                <a:lnTo>
                  <a:pt x="737" y="813"/>
                </a:lnTo>
                <a:lnTo>
                  <a:pt x="741" y="816"/>
                </a:lnTo>
                <a:lnTo>
                  <a:pt x="744" y="816"/>
                </a:lnTo>
                <a:lnTo>
                  <a:pt x="750" y="816"/>
                </a:lnTo>
                <a:lnTo>
                  <a:pt x="750" y="816"/>
                </a:lnTo>
                <a:lnTo>
                  <a:pt x="760" y="816"/>
                </a:lnTo>
                <a:lnTo>
                  <a:pt x="769" y="813"/>
                </a:lnTo>
                <a:lnTo>
                  <a:pt x="773" y="812"/>
                </a:lnTo>
                <a:lnTo>
                  <a:pt x="775" y="811"/>
                </a:lnTo>
                <a:lnTo>
                  <a:pt x="776" y="808"/>
                </a:lnTo>
                <a:lnTo>
                  <a:pt x="775" y="805"/>
                </a:lnTo>
                <a:lnTo>
                  <a:pt x="775" y="805"/>
                </a:lnTo>
                <a:lnTo>
                  <a:pt x="774" y="801"/>
                </a:lnTo>
                <a:lnTo>
                  <a:pt x="772" y="799"/>
                </a:lnTo>
                <a:lnTo>
                  <a:pt x="768" y="795"/>
                </a:lnTo>
                <a:lnTo>
                  <a:pt x="762" y="788"/>
                </a:lnTo>
                <a:lnTo>
                  <a:pt x="762" y="788"/>
                </a:lnTo>
                <a:lnTo>
                  <a:pt x="756" y="781"/>
                </a:lnTo>
                <a:lnTo>
                  <a:pt x="753" y="777"/>
                </a:lnTo>
                <a:lnTo>
                  <a:pt x="751" y="776"/>
                </a:lnTo>
                <a:lnTo>
                  <a:pt x="750" y="773"/>
                </a:lnTo>
                <a:lnTo>
                  <a:pt x="750" y="773"/>
                </a:lnTo>
                <a:lnTo>
                  <a:pt x="743" y="750"/>
                </a:lnTo>
                <a:lnTo>
                  <a:pt x="739" y="731"/>
                </a:lnTo>
                <a:lnTo>
                  <a:pt x="739" y="731"/>
                </a:lnTo>
                <a:lnTo>
                  <a:pt x="739" y="732"/>
                </a:lnTo>
                <a:lnTo>
                  <a:pt x="743" y="733"/>
                </a:lnTo>
                <a:lnTo>
                  <a:pt x="750" y="736"/>
                </a:lnTo>
                <a:lnTo>
                  <a:pt x="763" y="738"/>
                </a:lnTo>
                <a:lnTo>
                  <a:pt x="763" y="738"/>
                </a:lnTo>
                <a:lnTo>
                  <a:pt x="773" y="739"/>
                </a:lnTo>
                <a:lnTo>
                  <a:pt x="781" y="739"/>
                </a:lnTo>
                <a:lnTo>
                  <a:pt x="788" y="738"/>
                </a:lnTo>
                <a:lnTo>
                  <a:pt x="796" y="737"/>
                </a:lnTo>
                <a:lnTo>
                  <a:pt x="800" y="734"/>
                </a:lnTo>
                <a:lnTo>
                  <a:pt x="805" y="732"/>
                </a:lnTo>
                <a:lnTo>
                  <a:pt x="808" y="730"/>
                </a:lnTo>
                <a:lnTo>
                  <a:pt x="809" y="727"/>
                </a:lnTo>
                <a:lnTo>
                  <a:pt x="809" y="727"/>
                </a:lnTo>
                <a:lnTo>
                  <a:pt x="808" y="725"/>
                </a:lnTo>
                <a:lnTo>
                  <a:pt x="804" y="721"/>
                </a:lnTo>
                <a:lnTo>
                  <a:pt x="792" y="713"/>
                </a:lnTo>
                <a:lnTo>
                  <a:pt x="778" y="704"/>
                </a:lnTo>
                <a:lnTo>
                  <a:pt x="766" y="701"/>
                </a:lnTo>
                <a:lnTo>
                  <a:pt x="766" y="701"/>
                </a:lnTo>
                <a:lnTo>
                  <a:pt x="762" y="698"/>
                </a:lnTo>
                <a:lnTo>
                  <a:pt x="756" y="695"/>
                </a:lnTo>
                <a:lnTo>
                  <a:pt x="743" y="685"/>
                </a:lnTo>
                <a:lnTo>
                  <a:pt x="726" y="671"/>
                </a:lnTo>
                <a:lnTo>
                  <a:pt x="726" y="671"/>
                </a:lnTo>
                <a:lnTo>
                  <a:pt x="714" y="600"/>
                </a:lnTo>
                <a:lnTo>
                  <a:pt x="714" y="600"/>
                </a:lnTo>
                <a:lnTo>
                  <a:pt x="716" y="592"/>
                </a:lnTo>
                <a:lnTo>
                  <a:pt x="717" y="583"/>
                </a:lnTo>
                <a:lnTo>
                  <a:pt x="717" y="571"/>
                </a:lnTo>
                <a:lnTo>
                  <a:pt x="717" y="571"/>
                </a:lnTo>
                <a:lnTo>
                  <a:pt x="710" y="495"/>
                </a:lnTo>
                <a:lnTo>
                  <a:pt x="702" y="436"/>
                </a:lnTo>
                <a:lnTo>
                  <a:pt x="702" y="436"/>
                </a:lnTo>
                <a:lnTo>
                  <a:pt x="708" y="434"/>
                </a:lnTo>
                <a:lnTo>
                  <a:pt x="720" y="430"/>
                </a:lnTo>
                <a:lnTo>
                  <a:pt x="737" y="422"/>
                </a:lnTo>
                <a:lnTo>
                  <a:pt x="745" y="418"/>
                </a:lnTo>
                <a:lnTo>
                  <a:pt x="753" y="413"/>
                </a:lnTo>
                <a:lnTo>
                  <a:pt x="753" y="413"/>
                </a:lnTo>
                <a:lnTo>
                  <a:pt x="759" y="406"/>
                </a:lnTo>
                <a:lnTo>
                  <a:pt x="763" y="400"/>
                </a:lnTo>
                <a:lnTo>
                  <a:pt x="772" y="385"/>
                </a:lnTo>
                <a:lnTo>
                  <a:pt x="776" y="381"/>
                </a:lnTo>
                <a:lnTo>
                  <a:pt x="782" y="376"/>
                </a:lnTo>
                <a:lnTo>
                  <a:pt x="788" y="373"/>
                </a:lnTo>
                <a:lnTo>
                  <a:pt x="797" y="372"/>
                </a:lnTo>
                <a:lnTo>
                  <a:pt x="797" y="372"/>
                </a:lnTo>
                <a:lnTo>
                  <a:pt x="808" y="373"/>
                </a:lnTo>
                <a:lnTo>
                  <a:pt x="820" y="377"/>
                </a:lnTo>
                <a:lnTo>
                  <a:pt x="834" y="383"/>
                </a:lnTo>
                <a:lnTo>
                  <a:pt x="848" y="389"/>
                </a:lnTo>
                <a:lnTo>
                  <a:pt x="861" y="396"/>
                </a:lnTo>
                <a:lnTo>
                  <a:pt x="873" y="404"/>
                </a:lnTo>
                <a:lnTo>
                  <a:pt x="883" y="412"/>
                </a:lnTo>
                <a:lnTo>
                  <a:pt x="889" y="420"/>
                </a:lnTo>
                <a:lnTo>
                  <a:pt x="889" y="420"/>
                </a:lnTo>
                <a:lnTo>
                  <a:pt x="907" y="450"/>
                </a:lnTo>
                <a:lnTo>
                  <a:pt x="920" y="475"/>
                </a:lnTo>
                <a:lnTo>
                  <a:pt x="920" y="475"/>
                </a:lnTo>
                <a:lnTo>
                  <a:pt x="923" y="485"/>
                </a:lnTo>
                <a:lnTo>
                  <a:pt x="927" y="494"/>
                </a:lnTo>
                <a:lnTo>
                  <a:pt x="931" y="504"/>
                </a:lnTo>
                <a:lnTo>
                  <a:pt x="932" y="512"/>
                </a:lnTo>
                <a:lnTo>
                  <a:pt x="932" y="512"/>
                </a:lnTo>
                <a:lnTo>
                  <a:pt x="931" y="523"/>
                </a:lnTo>
                <a:lnTo>
                  <a:pt x="929" y="540"/>
                </a:lnTo>
                <a:lnTo>
                  <a:pt x="927" y="556"/>
                </a:lnTo>
                <a:lnTo>
                  <a:pt x="928" y="573"/>
                </a:lnTo>
                <a:lnTo>
                  <a:pt x="928" y="573"/>
                </a:lnTo>
                <a:lnTo>
                  <a:pt x="929" y="583"/>
                </a:lnTo>
                <a:lnTo>
                  <a:pt x="933" y="596"/>
                </a:lnTo>
                <a:lnTo>
                  <a:pt x="944" y="629"/>
                </a:lnTo>
                <a:lnTo>
                  <a:pt x="953" y="664"/>
                </a:lnTo>
                <a:lnTo>
                  <a:pt x="957" y="678"/>
                </a:lnTo>
                <a:lnTo>
                  <a:pt x="958" y="690"/>
                </a:lnTo>
                <a:lnTo>
                  <a:pt x="958" y="690"/>
                </a:lnTo>
                <a:lnTo>
                  <a:pt x="959" y="704"/>
                </a:lnTo>
                <a:lnTo>
                  <a:pt x="962" y="712"/>
                </a:lnTo>
                <a:lnTo>
                  <a:pt x="966" y="725"/>
                </a:lnTo>
                <a:lnTo>
                  <a:pt x="966" y="725"/>
                </a:lnTo>
                <a:lnTo>
                  <a:pt x="968" y="731"/>
                </a:lnTo>
                <a:lnTo>
                  <a:pt x="969" y="737"/>
                </a:lnTo>
                <a:lnTo>
                  <a:pt x="970" y="750"/>
                </a:lnTo>
                <a:lnTo>
                  <a:pt x="972" y="757"/>
                </a:lnTo>
                <a:lnTo>
                  <a:pt x="976" y="763"/>
                </a:lnTo>
                <a:lnTo>
                  <a:pt x="982" y="768"/>
                </a:lnTo>
                <a:lnTo>
                  <a:pt x="990" y="771"/>
                </a:lnTo>
                <a:lnTo>
                  <a:pt x="990" y="771"/>
                </a:lnTo>
                <a:lnTo>
                  <a:pt x="995" y="773"/>
                </a:lnTo>
                <a:lnTo>
                  <a:pt x="999" y="773"/>
                </a:lnTo>
                <a:lnTo>
                  <a:pt x="1004" y="771"/>
                </a:lnTo>
                <a:lnTo>
                  <a:pt x="1007" y="770"/>
                </a:lnTo>
                <a:lnTo>
                  <a:pt x="1013" y="765"/>
                </a:lnTo>
                <a:lnTo>
                  <a:pt x="1018" y="759"/>
                </a:lnTo>
                <a:lnTo>
                  <a:pt x="1023" y="752"/>
                </a:lnTo>
                <a:lnTo>
                  <a:pt x="1025" y="744"/>
                </a:lnTo>
                <a:lnTo>
                  <a:pt x="1031" y="730"/>
                </a:lnTo>
                <a:lnTo>
                  <a:pt x="1031" y="730"/>
                </a:lnTo>
                <a:lnTo>
                  <a:pt x="1032" y="724"/>
                </a:lnTo>
                <a:lnTo>
                  <a:pt x="1033" y="715"/>
                </a:lnTo>
                <a:lnTo>
                  <a:pt x="1033" y="696"/>
                </a:lnTo>
                <a:lnTo>
                  <a:pt x="1036" y="676"/>
                </a:lnTo>
                <a:lnTo>
                  <a:pt x="1037" y="666"/>
                </a:lnTo>
                <a:lnTo>
                  <a:pt x="1039" y="657"/>
                </a:lnTo>
                <a:lnTo>
                  <a:pt x="1039" y="657"/>
                </a:lnTo>
                <a:lnTo>
                  <a:pt x="1044" y="648"/>
                </a:lnTo>
                <a:lnTo>
                  <a:pt x="1049" y="640"/>
                </a:lnTo>
                <a:lnTo>
                  <a:pt x="1060" y="622"/>
                </a:lnTo>
                <a:lnTo>
                  <a:pt x="1072" y="608"/>
                </a:lnTo>
                <a:lnTo>
                  <a:pt x="1081" y="597"/>
                </a:lnTo>
                <a:lnTo>
                  <a:pt x="1081" y="597"/>
                </a:lnTo>
                <a:lnTo>
                  <a:pt x="1087" y="590"/>
                </a:lnTo>
                <a:lnTo>
                  <a:pt x="1092" y="581"/>
                </a:lnTo>
                <a:lnTo>
                  <a:pt x="1093" y="573"/>
                </a:lnTo>
                <a:lnTo>
                  <a:pt x="1094" y="566"/>
                </a:lnTo>
                <a:lnTo>
                  <a:pt x="1094" y="566"/>
                </a:lnTo>
                <a:lnTo>
                  <a:pt x="1093" y="560"/>
                </a:lnTo>
                <a:lnTo>
                  <a:pt x="1092" y="555"/>
                </a:lnTo>
                <a:lnTo>
                  <a:pt x="1091" y="551"/>
                </a:lnTo>
                <a:lnTo>
                  <a:pt x="1092" y="545"/>
                </a:lnTo>
                <a:lnTo>
                  <a:pt x="1092" y="545"/>
                </a:lnTo>
                <a:lnTo>
                  <a:pt x="1093" y="542"/>
                </a:lnTo>
                <a:lnTo>
                  <a:pt x="1096" y="538"/>
                </a:lnTo>
                <a:lnTo>
                  <a:pt x="1103" y="531"/>
                </a:lnTo>
                <a:lnTo>
                  <a:pt x="1111" y="525"/>
                </a:lnTo>
                <a:lnTo>
                  <a:pt x="1116" y="522"/>
                </a:lnTo>
                <a:lnTo>
                  <a:pt x="1116" y="522"/>
                </a:lnTo>
                <a:lnTo>
                  <a:pt x="1116" y="522"/>
                </a:lnTo>
                <a:lnTo>
                  <a:pt x="1117" y="522"/>
                </a:lnTo>
                <a:lnTo>
                  <a:pt x="1118" y="523"/>
                </a:lnTo>
                <a:lnTo>
                  <a:pt x="1119" y="522"/>
                </a:lnTo>
                <a:lnTo>
                  <a:pt x="1124" y="513"/>
                </a:lnTo>
                <a:lnTo>
                  <a:pt x="1124" y="513"/>
                </a:lnTo>
                <a:lnTo>
                  <a:pt x="1128" y="508"/>
                </a:lnTo>
                <a:lnTo>
                  <a:pt x="1128" y="505"/>
                </a:lnTo>
                <a:lnTo>
                  <a:pt x="1128" y="500"/>
                </a:lnTo>
                <a:lnTo>
                  <a:pt x="1129" y="499"/>
                </a:lnTo>
                <a:lnTo>
                  <a:pt x="1130" y="496"/>
                </a:lnTo>
                <a:lnTo>
                  <a:pt x="1140" y="494"/>
                </a:lnTo>
                <a:lnTo>
                  <a:pt x="1140" y="494"/>
                </a:lnTo>
                <a:lnTo>
                  <a:pt x="1159" y="489"/>
                </a:lnTo>
                <a:lnTo>
                  <a:pt x="1180" y="483"/>
                </a:lnTo>
                <a:lnTo>
                  <a:pt x="1190" y="481"/>
                </a:lnTo>
                <a:lnTo>
                  <a:pt x="1198" y="477"/>
                </a:lnTo>
                <a:lnTo>
                  <a:pt x="1204" y="473"/>
                </a:lnTo>
                <a:lnTo>
                  <a:pt x="1205" y="470"/>
                </a:lnTo>
                <a:lnTo>
                  <a:pt x="1208" y="468"/>
                </a:lnTo>
                <a:lnTo>
                  <a:pt x="1208" y="468"/>
                </a:lnTo>
                <a:lnTo>
                  <a:pt x="1208" y="463"/>
                </a:lnTo>
                <a:lnTo>
                  <a:pt x="1208" y="459"/>
                </a:lnTo>
                <a:lnTo>
                  <a:pt x="1207" y="457"/>
                </a:lnTo>
                <a:lnTo>
                  <a:pt x="1204" y="455"/>
                </a:lnTo>
                <a:lnTo>
                  <a:pt x="1201" y="453"/>
                </a:lnTo>
                <a:lnTo>
                  <a:pt x="1197" y="453"/>
                </a:lnTo>
                <a:lnTo>
                  <a:pt x="1189" y="455"/>
                </a:lnTo>
                <a:lnTo>
                  <a:pt x="1189" y="455"/>
                </a:lnTo>
                <a:lnTo>
                  <a:pt x="1184" y="455"/>
                </a:lnTo>
                <a:lnTo>
                  <a:pt x="1179" y="453"/>
                </a:lnTo>
                <a:lnTo>
                  <a:pt x="1176" y="451"/>
                </a:lnTo>
                <a:lnTo>
                  <a:pt x="1171" y="449"/>
                </a:lnTo>
                <a:lnTo>
                  <a:pt x="1166" y="444"/>
                </a:lnTo>
                <a:lnTo>
                  <a:pt x="1165" y="441"/>
                </a:lnTo>
                <a:lnTo>
                  <a:pt x="1165" y="439"/>
                </a:lnTo>
                <a:lnTo>
                  <a:pt x="1165" y="439"/>
                </a:lnTo>
                <a:lnTo>
                  <a:pt x="1186" y="415"/>
                </a:lnTo>
                <a:lnTo>
                  <a:pt x="1201" y="397"/>
                </a:lnTo>
                <a:lnTo>
                  <a:pt x="1205" y="390"/>
                </a:lnTo>
                <a:lnTo>
                  <a:pt x="1209" y="385"/>
                </a:lnTo>
                <a:lnTo>
                  <a:pt x="1209" y="385"/>
                </a:lnTo>
                <a:lnTo>
                  <a:pt x="1209" y="382"/>
                </a:lnTo>
                <a:lnTo>
                  <a:pt x="1209" y="377"/>
                </a:lnTo>
                <a:lnTo>
                  <a:pt x="1207" y="373"/>
                </a:lnTo>
                <a:lnTo>
                  <a:pt x="1204" y="370"/>
                </a:lnTo>
                <a:lnTo>
                  <a:pt x="1202" y="366"/>
                </a:lnTo>
                <a:lnTo>
                  <a:pt x="1197" y="365"/>
                </a:lnTo>
                <a:lnTo>
                  <a:pt x="1194" y="364"/>
                </a:lnTo>
                <a:lnTo>
                  <a:pt x="1189" y="365"/>
                </a:lnTo>
                <a:lnTo>
                  <a:pt x="1189" y="365"/>
                </a:lnTo>
                <a:lnTo>
                  <a:pt x="1184" y="369"/>
                </a:lnTo>
                <a:lnTo>
                  <a:pt x="1179" y="372"/>
                </a:lnTo>
                <a:lnTo>
                  <a:pt x="1172" y="382"/>
                </a:lnTo>
                <a:lnTo>
                  <a:pt x="1165" y="392"/>
                </a:lnTo>
                <a:lnTo>
                  <a:pt x="1160" y="403"/>
                </a:lnTo>
                <a:lnTo>
                  <a:pt x="1160" y="403"/>
                </a:lnTo>
                <a:lnTo>
                  <a:pt x="1154" y="413"/>
                </a:lnTo>
                <a:lnTo>
                  <a:pt x="1146" y="425"/>
                </a:lnTo>
                <a:lnTo>
                  <a:pt x="1129" y="445"/>
                </a:lnTo>
                <a:lnTo>
                  <a:pt x="1129" y="445"/>
                </a:lnTo>
                <a:lnTo>
                  <a:pt x="1125" y="450"/>
                </a:lnTo>
                <a:lnTo>
                  <a:pt x="1121" y="453"/>
                </a:lnTo>
                <a:lnTo>
                  <a:pt x="1107" y="462"/>
                </a:lnTo>
                <a:lnTo>
                  <a:pt x="1091" y="471"/>
                </a:lnTo>
                <a:lnTo>
                  <a:pt x="1091" y="471"/>
                </a:lnTo>
                <a:lnTo>
                  <a:pt x="1094" y="468"/>
                </a:lnTo>
                <a:lnTo>
                  <a:pt x="1104" y="458"/>
                </a:lnTo>
                <a:lnTo>
                  <a:pt x="1116" y="443"/>
                </a:lnTo>
                <a:lnTo>
                  <a:pt x="1123" y="432"/>
                </a:lnTo>
                <a:lnTo>
                  <a:pt x="1129" y="421"/>
                </a:lnTo>
                <a:lnTo>
                  <a:pt x="1129" y="421"/>
                </a:lnTo>
                <a:lnTo>
                  <a:pt x="1152" y="377"/>
                </a:lnTo>
                <a:lnTo>
                  <a:pt x="1160" y="361"/>
                </a:lnTo>
                <a:lnTo>
                  <a:pt x="1167" y="349"/>
                </a:lnTo>
                <a:lnTo>
                  <a:pt x="1167" y="349"/>
                </a:lnTo>
                <a:lnTo>
                  <a:pt x="1172" y="343"/>
                </a:lnTo>
                <a:lnTo>
                  <a:pt x="1177" y="339"/>
                </a:lnTo>
                <a:lnTo>
                  <a:pt x="1178" y="335"/>
                </a:lnTo>
                <a:lnTo>
                  <a:pt x="1177" y="335"/>
                </a:lnTo>
                <a:lnTo>
                  <a:pt x="1176" y="335"/>
                </a:lnTo>
                <a:lnTo>
                  <a:pt x="1176" y="335"/>
                </a:lnTo>
                <a:lnTo>
                  <a:pt x="1172" y="335"/>
                </a:lnTo>
                <a:lnTo>
                  <a:pt x="1167" y="337"/>
                </a:lnTo>
                <a:lnTo>
                  <a:pt x="1154" y="346"/>
                </a:lnTo>
                <a:lnTo>
                  <a:pt x="1139" y="357"/>
                </a:lnTo>
                <a:lnTo>
                  <a:pt x="1124" y="367"/>
                </a:lnTo>
                <a:lnTo>
                  <a:pt x="1124" y="367"/>
                </a:lnTo>
                <a:lnTo>
                  <a:pt x="1107" y="383"/>
                </a:lnTo>
                <a:lnTo>
                  <a:pt x="1097" y="394"/>
                </a:lnTo>
                <a:lnTo>
                  <a:pt x="1097" y="394"/>
                </a:lnTo>
                <a:lnTo>
                  <a:pt x="1092" y="400"/>
                </a:lnTo>
                <a:lnTo>
                  <a:pt x="1087" y="404"/>
                </a:lnTo>
                <a:lnTo>
                  <a:pt x="1080" y="410"/>
                </a:lnTo>
                <a:lnTo>
                  <a:pt x="1068" y="415"/>
                </a:lnTo>
                <a:lnTo>
                  <a:pt x="1068" y="415"/>
                </a:lnTo>
                <a:lnTo>
                  <a:pt x="1061" y="416"/>
                </a:lnTo>
                <a:lnTo>
                  <a:pt x="1055" y="418"/>
                </a:lnTo>
                <a:lnTo>
                  <a:pt x="1045" y="416"/>
                </a:lnTo>
                <a:lnTo>
                  <a:pt x="1039" y="415"/>
                </a:lnTo>
                <a:lnTo>
                  <a:pt x="1037" y="415"/>
                </a:lnTo>
                <a:lnTo>
                  <a:pt x="1037" y="415"/>
                </a:lnTo>
                <a:close/>
                <a:moveTo>
                  <a:pt x="477" y="406"/>
                </a:moveTo>
                <a:lnTo>
                  <a:pt x="477" y="406"/>
                </a:lnTo>
                <a:lnTo>
                  <a:pt x="496" y="408"/>
                </a:lnTo>
                <a:lnTo>
                  <a:pt x="526" y="410"/>
                </a:lnTo>
                <a:lnTo>
                  <a:pt x="526" y="410"/>
                </a:lnTo>
                <a:lnTo>
                  <a:pt x="535" y="410"/>
                </a:lnTo>
                <a:lnTo>
                  <a:pt x="541" y="412"/>
                </a:lnTo>
                <a:lnTo>
                  <a:pt x="554" y="415"/>
                </a:lnTo>
                <a:lnTo>
                  <a:pt x="554" y="415"/>
                </a:lnTo>
                <a:lnTo>
                  <a:pt x="572" y="419"/>
                </a:lnTo>
                <a:lnTo>
                  <a:pt x="588" y="424"/>
                </a:lnTo>
                <a:lnTo>
                  <a:pt x="588" y="424"/>
                </a:lnTo>
                <a:lnTo>
                  <a:pt x="591" y="426"/>
                </a:lnTo>
                <a:lnTo>
                  <a:pt x="592" y="428"/>
                </a:lnTo>
                <a:lnTo>
                  <a:pt x="595" y="436"/>
                </a:lnTo>
                <a:lnTo>
                  <a:pt x="596" y="446"/>
                </a:lnTo>
                <a:lnTo>
                  <a:pt x="597" y="462"/>
                </a:lnTo>
                <a:lnTo>
                  <a:pt x="597" y="462"/>
                </a:lnTo>
                <a:lnTo>
                  <a:pt x="600" y="481"/>
                </a:lnTo>
                <a:lnTo>
                  <a:pt x="603" y="506"/>
                </a:lnTo>
                <a:lnTo>
                  <a:pt x="607" y="534"/>
                </a:lnTo>
                <a:lnTo>
                  <a:pt x="610" y="567"/>
                </a:lnTo>
                <a:lnTo>
                  <a:pt x="610" y="567"/>
                </a:lnTo>
                <a:lnTo>
                  <a:pt x="613" y="583"/>
                </a:lnTo>
                <a:lnTo>
                  <a:pt x="615" y="596"/>
                </a:lnTo>
                <a:lnTo>
                  <a:pt x="619" y="606"/>
                </a:lnTo>
                <a:lnTo>
                  <a:pt x="621" y="615"/>
                </a:lnTo>
                <a:lnTo>
                  <a:pt x="627" y="626"/>
                </a:lnTo>
                <a:lnTo>
                  <a:pt x="630" y="629"/>
                </a:lnTo>
                <a:lnTo>
                  <a:pt x="630" y="629"/>
                </a:lnTo>
                <a:lnTo>
                  <a:pt x="620" y="627"/>
                </a:lnTo>
                <a:lnTo>
                  <a:pt x="610" y="624"/>
                </a:lnTo>
                <a:lnTo>
                  <a:pt x="600" y="620"/>
                </a:lnTo>
                <a:lnTo>
                  <a:pt x="600" y="620"/>
                </a:lnTo>
                <a:lnTo>
                  <a:pt x="579" y="610"/>
                </a:lnTo>
                <a:lnTo>
                  <a:pt x="546" y="594"/>
                </a:lnTo>
                <a:lnTo>
                  <a:pt x="511" y="579"/>
                </a:lnTo>
                <a:lnTo>
                  <a:pt x="498" y="572"/>
                </a:lnTo>
                <a:lnTo>
                  <a:pt x="490" y="566"/>
                </a:lnTo>
                <a:lnTo>
                  <a:pt x="490" y="566"/>
                </a:lnTo>
                <a:lnTo>
                  <a:pt x="484" y="560"/>
                </a:lnTo>
                <a:lnTo>
                  <a:pt x="478" y="553"/>
                </a:lnTo>
                <a:lnTo>
                  <a:pt x="473" y="545"/>
                </a:lnTo>
                <a:lnTo>
                  <a:pt x="468" y="538"/>
                </a:lnTo>
                <a:lnTo>
                  <a:pt x="462" y="522"/>
                </a:lnTo>
                <a:lnTo>
                  <a:pt x="461" y="514"/>
                </a:lnTo>
                <a:lnTo>
                  <a:pt x="460" y="507"/>
                </a:lnTo>
                <a:lnTo>
                  <a:pt x="460" y="507"/>
                </a:lnTo>
                <a:lnTo>
                  <a:pt x="460" y="499"/>
                </a:lnTo>
                <a:lnTo>
                  <a:pt x="462" y="485"/>
                </a:lnTo>
                <a:lnTo>
                  <a:pt x="467" y="450"/>
                </a:lnTo>
                <a:lnTo>
                  <a:pt x="477" y="406"/>
                </a:lnTo>
                <a:lnTo>
                  <a:pt x="477" y="406"/>
                </a:lnTo>
                <a:close/>
                <a:moveTo>
                  <a:pt x="688" y="652"/>
                </a:moveTo>
                <a:lnTo>
                  <a:pt x="674" y="649"/>
                </a:lnTo>
                <a:lnTo>
                  <a:pt x="674" y="649"/>
                </a:lnTo>
                <a:lnTo>
                  <a:pt x="675" y="649"/>
                </a:lnTo>
                <a:lnTo>
                  <a:pt x="677" y="648"/>
                </a:lnTo>
                <a:lnTo>
                  <a:pt x="679" y="645"/>
                </a:lnTo>
                <a:lnTo>
                  <a:pt x="679" y="639"/>
                </a:lnTo>
                <a:lnTo>
                  <a:pt x="679" y="639"/>
                </a:lnTo>
                <a:lnTo>
                  <a:pt x="677" y="587"/>
                </a:lnTo>
                <a:lnTo>
                  <a:pt x="688" y="652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0">
            <a:extLst>
              <a:ext uri="{FF2B5EF4-FFF2-40B4-BE49-F238E27FC236}">
                <a16:creationId xmlns:a16="http://schemas.microsoft.com/office/drawing/2014/main" id="{CBB2E84B-E321-41D6-855C-CB1DD816C45E}"/>
              </a:ext>
            </a:extLst>
          </p:cNvPr>
          <p:cNvSpPr>
            <a:spLocks/>
          </p:cNvSpPr>
          <p:nvPr/>
        </p:nvSpPr>
        <p:spPr bwMode="auto">
          <a:xfrm>
            <a:off x="4289371" y="2732807"/>
            <a:ext cx="1327258" cy="1639004"/>
          </a:xfrm>
          <a:custGeom>
            <a:avLst/>
            <a:gdLst>
              <a:gd name="T0" fmla="*/ 352 w 992"/>
              <a:gd name="T1" fmla="*/ 291 h 1225"/>
              <a:gd name="T2" fmla="*/ 181 w 992"/>
              <a:gd name="T3" fmla="*/ 322 h 1225"/>
              <a:gd name="T4" fmla="*/ 34 w 992"/>
              <a:gd name="T5" fmla="*/ 420 h 1225"/>
              <a:gd name="T6" fmla="*/ 8 w 992"/>
              <a:gd name="T7" fmla="*/ 524 h 1225"/>
              <a:gd name="T8" fmla="*/ 90 w 992"/>
              <a:gd name="T9" fmla="*/ 611 h 1225"/>
              <a:gd name="T10" fmla="*/ 101 w 992"/>
              <a:gd name="T11" fmla="*/ 690 h 1225"/>
              <a:gd name="T12" fmla="*/ 10 w 992"/>
              <a:gd name="T13" fmla="*/ 829 h 1225"/>
              <a:gd name="T14" fmla="*/ 61 w 992"/>
              <a:gd name="T15" fmla="*/ 1046 h 1225"/>
              <a:gd name="T16" fmla="*/ 75 w 992"/>
              <a:gd name="T17" fmla="*/ 1104 h 1225"/>
              <a:gd name="T18" fmla="*/ 89 w 992"/>
              <a:gd name="T19" fmla="*/ 1117 h 1225"/>
              <a:gd name="T20" fmla="*/ 101 w 992"/>
              <a:gd name="T21" fmla="*/ 1112 h 1225"/>
              <a:gd name="T22" fmla="*/ 167 w 992"/>
              <a:gd name="T23" fmla="*/ 1118 h 1225"/>
              <a:gd name="T24" fmla="*/ 168 w 992"/>
              <a:gd name="T25" fmla="*/ 1103 h 1225"/>
              <a:gd name="T26" fmla="*/ 125 w 992"/>
              <a:gd name="T27" fmla="*/ 1081 h 1225"/>
              <a:gd name="T28" fmla="*/ 85 w 992"/>
              <a:gd name="T29" fmla="*/ 938 h 1225"/>
              <a:gd name="T30" fmla="*/ 212 w 992"/>
              <a:gd name="T31" fmla="*/ 1164 h 1225"/>
              <a:gd name="T32" fmla="*/ 235 w 992"/>
              <a:gd name="T33" fmla="*/ 1191 h 1225"/>
              <a:gd name="T34" fmla="*/ 273 w 992"/>
              <a:gd name="T35" fmla="*/ 1222 h 1225"/>
              <a:gd name="T36" fmla="*/ 323 w 992"/>
              <a:gd name="T37" fmla="*/ 1209 h 1225"/>
              <a:gd name="T38" fmla="*/ 300 w 992"/>
              <a:gd name="T39" fmla="*/ 1187 h 1225"/>
              <a:gd name="T40" fmla="*/ 225 w 992"/>
              <a:gd name="T41" fmla="*/ 1077 h 1225"/>
              <a:gd name="T42" fmla="*/ 175 w 992"/>
              <a:gd name="T43" fmla="*/ 917 h 1225"/>
              <a:gd name="T44" fmla="*/ 287 w 992"/>
              <a:gd name="T45" fmla="*/ 775 h 1225"/>
              <a:gd name="T46" fmla="*/ 457 w 992"/>
              <a:gd name="T47" fmla="*/ 684 h 1225"/>
              <a:gd name="T48" fmla="*/ 558 w 992"/>
              <a:gd name="T49" fmla="*/ 684 h 1225"/>
              <a:gd name="T50" fmla="*/ 590 w 992"/>
              <a:gd name="T51" fmla="*/ 775 h 1225"/>
              <a:gd name="T52" fmla="*/ 601 w 992"/>
              <a:gd name="T53" fmla="*/ 975 h 1225"/>
              <a:gd name="T54" fmla="*/ 601 w 992"/>
              <a:gd name="T55" fmla="*/ 1087 h 1225"/>
              <a:gd name="T56" fmla="*/ 616 w 992"/>
              <a:gd name="T57" fmla="*/ 1094 h 1225"/>
              <a:gd name="T58" fmla="*/ 649 w 992"/>
              <a:gd name="T59" fmla="*/ 1124 h 1225"/>
              <a:gd name="T60" fmla="*/ 683 w 992"/>
              <a:gd name="T61" fmla="*/ 1110 h 1225"/>
              <a:gd name="T62" fmla="*/ 642 w 992"/>
              <a:gd name="T63" fmla="*/ 1067 h 1225"/>
              <a:gd name="T64" fmla="*/ 645 w 992"/>
              <a:gd name="T65" fmla="*/ 889 h 1225"/>
              <a:gd name="T66" fmla="*/ 653 w 992"/>
              <a:gd name="T67" fmla="*/ 817 h 1225"/>
              <a:gd name="T68" fmla="*/ 650 w 992"/>
              <a:gd name="T69" fmla="*/ 966 h 1225"/>
              <a:gd name="T70" fmla="*/ 660 w 992"/>
              <a:gd name="T71" fmla="*/ 975 h 1225"/>
              <a:gd name="T72" fmla="*/ 693 w 992"/>
              <a:gd name="T73" fmla="*/ 1013 h 1225"/>
              <a:gd name="T74" fmla="*/ 725 w 992"/>
              <a:gd name="T75" fmla="*/ 1001 h 1225"/>
              <a:gd name="T76" fmla="*/ 701 w 992"/>
              <a:gd name="T77" fmla="*/ 978 h 1225"/>
              <a:gd name="T78" fmla="*/ 695 w 992"/>
              <a:gd name="T79" fmla="*/ 837 h 1225"/>
              <a:gd name="T80" fmla="*/ 704 w 992"/>
              <a:gd name="T81" fmla="*/ 705 h 1225"/>
              <a:gd name="T82" fmla="*/ 764 w 992"/>
              <a:gd name="T83" fmla="*/ 673 h 1225"/>
              <a:gd name="T84" fmla="*/ 866 w 992"/>
              <a:gd name="T85" fmla="*/ 573 h 1225"/>
              <a:gd name="T86" fmla="*/ 930 w 992"/>
              <a:gd name="T87" fmla="*/ 500 h 1225"/>
              <a:gd name="T88" fmla="*/ 932 w 992"/>
              <a:gd name="T89" fmla="*/ 348 h 1225"/>
              <a:gd name="T90" fmla="*/ 887 w 992"/>
              <a:gd name="T91" fmla="*/ 218 h 1225"/>
              <a:gd name="T92" fmla="*/ 943 w 992"/>
              <a:gd name="T93" fmla="*/ 185 h 1225"/>
              <a:gd name="T94" fmla="*/ 991 w 992"/>
              <a:gd name="T95" fmla="*/ 109 h 1225"/>
              <a:gd name="T96" fmla="*/ 942 w 992"/>
              <a:gd name="T97" fmla="*/ 113 h 1225"/>
              <a:gd name="T98" fmla="*/ 802 w 992"/>
              <a:gd name="T99" fmla="*/ 170 h 1225"/>
              <a:gd name="T100" fmla="*/ 772 w 992"/>
              <a:gd name="T101" fmla="*/ 168 h 1225"/>
              <a:gd name="T102" fmla="*/ 799 w 992"/>
              <a:gd name="T103" fmla="*/ 100 h 1225"/>
              <a:gd name="T104" fmla="*/ 834 w 992"/>
              <a:gd name="T105" fmla="*/ 3 h 1225"/>
              <a:gd name="T106" fmla="*/ 803 w 992"/>
              <a:gd name="T107" fmla="*/ 26 h 1225"/>
              <a:gd name="T108" fmla="*/ 772 w 992"/>
              <a:gd name="T109" fmla="*/ 66 h 1225"/>
              <a:gd name="T110" fmla="*/ 750 w 992"/>
              <a:gd name="T111" fmla="*/ 34 h 1225"/>
              <a:gd name="T112" fmla="*/ 735 w 992"/>
              <a:gd name="T113" fmla="*/ 52 h 1225"/>
              <a:gd name="T114" fmla="*/ 740 w 992"/>
              <a:gd name="T115" fmla="*/ 130 h 1225"/>
              <a:gd name="T116" fmla="*/ 708 w 992"/>
              <a:gd name="T117" fmla="*/ 110 h 1225"/>
              <a:gd name="T118" fmla="*/ 701 w 992"/>
              <a:gd name="T119" fmla="*/ 134 h 1225"/>
              <a:gd name="T120" fmla="*/ 713 w 992"/>
              <a:gd name="T121" fmla="*/ 181 h 1225"/>
              <a:gd name="T122" fmla="*/ 708 w 992"/>
              <a:gd name="T123" fmla="*/ 218 h 1225"/>
              <a:gd name="T124" fmla="*/ 674 w 992"/>
              <a:gd name="T125" fmla="*/ 271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92" h="1225">
                <a:moveTo>
                  <a:pt x="618" y="322"/>
                </a:moveTo>
                <a:lnTo>
                  <a:pt x="618" y="322"/>
                </a:lnTo>
                <a:lnTo>
                  <a:pt x="594" y="317"/>
                </a:lnTo>
                <a:lnTo>
                  <a:pt x="532" y="308"/>
                </a:lnTo>
                <a:lnTo>
                  <a:pt x="492" y="302"/>
                </a:lnTo>
                <a:lnTo>
                  <a:pt x="446" y="297"/>
                </a:lnTo>
                <a:lnTo>
                  <a:pt x="400" y="293"/>
                </a:lnTo>
                <a:lnTo>
                  <a:pt x="352" y="291"/>
                </a:lnTo>
                <a:lnTo>
                  <a:pt x="352" y="291"/>
                </a:lnTo>
                <a:lnTo>
                  <a:pt x="329" y="290"/>
                </a:lnTo>
                <a:lnTo>
                  <a:pt x="309" y="291"/>
                </a:lnTo>
                <a:lnTo>
                  <a:pt x="288" y="293"/>
                </a:lnTo>
                <a:lnTo>
                  <a:pt x="270" y="296"/>
                </a:lnTo>
                <a:lnTo>
                  <a:pt x="253" y="298"/>
                </a:lnTo>
                <a:lnTo>
                  <a:pt x="237" y="302"/>
                </a:lnTo>
                <a:lnTo>
                  <a:pt x="221" y="306"/>
                </a:lnTo>
                <a:lnTo>
                  <a:pt x="207" y="311"/>
                </a:lnTo>
                <a:lnTo>
                  <a:pt x="181" y="322"/>
                </a:lnTo>
                <a:lnTo>
                  <a:pt x="157" y="334"/>
                </a:lnTo>
                <a:lnTo>
                  <a:pt x="112" y="359"/>
                </a:lnTo>
                <a:lnTo>
                  <a:pt x="112" y="359"/>
                </a:lnTo>
                <a:lnTo>
                  <a:pt x="88" y="372"/>
                </a:lnTo>
                <a:lnTo>
                  <a:pt x="77" y="381"/>
                </a:lnTo>
                <a:lnTo>
                  <a:pt x="65" y="389"/>
                </a:lnTo>
                <a:lnTo>
                  <a:pt x="54" y="399"/>
                </a:lnTo>
                <a:lnTo>
                  <a:pt x="43" y="409"/>
                </a:lnTo>
                <a:lnTo>
                  <a:pt x="34" y="420"/>
                </a:lnTo>
                <a:lnTo>
                  <a:pt x="26" y="431"/>
                </a:lnTo>
                <a:lnTo>
                  <a:pt x="17" y="443"/>
                </a:lnTo>
                <a:lnTo>
                  <a:pt x="11" y="454"/>
                </a:lnTo>
                <a:lnTo>
                  <a:pt x="6" y="465"/>
                </a:lnTo>
                <a:lnTo>
                  <a:pt x="3" y="477"/>
                </a:lnTo>
                <a:lnTo>
                  <a:pt x="0" y="489"/>
                </a:lnTo>
                <a:lnTo>
                  <a:pt x="0" y="501"/>
                </a:lnTo>
                <a:lnTo>
                  <a:pt x="3" y="512"/>
                </a:lnTo>
                <a:lnTo>
                  <a:pt x="8" y="524"/>
                </a:lnTo>
                <a:lnTo>
                  <a:pt x="8" y="524"/>
                </a:lnTo>
                <a:lnTo>
                  <a:pt x="14" y="535"/>
                </a:lnTo>
                <a:lnTo>
                  <a:pt x="20" y="544"/>
                </a:lnTo>
                <a:lnTo>
                  <a:pt x="33" y="560"/>
                </a:lnTo>
                <a:lnTo>
                  <a:pt x="46" y="573"/>
                </a:lnTo>
                <a:lnTo>
                  <a:pt x="58" y="584"/>
                </a:lnTo>
                <a:lnTo>
                  <a:pt x="70" y="593"/>
                </a:lnTo>
                <a:lnTo>
                  <a:pt x="80" y="602"/>
                </a:lnTo>
                <a:lnTo>
                  <a:pt x="90" y="611"/>
                </a:lnTo>
                <a:lnTo>
                  <a:pt x="94" y="617"/>
                </a:lnTo>
                <a:lnTo>
                  <a:pt x="96" y="622"/>
                </a:lnTo>
                <a:lnTo>
                  <a:pt x="96" y="622"/>
                </a:lnTo>
                <a:lnTo>
                  <a:pt x="100" y="635"/>
                </a:lnTo>
                <a:lnTo>
                  <a:pt x="103" y="646"/>
                </a:lnTo>
                <a:lnTo>
                  <a:pt x="104" y="658"/>
                </a:lnTo>
                <a:lnTo>
                  <a:pt x="104" y="669"/>
                </a:lnTo>
                <a:lnTo>
                  <a:pt x="103" y="679"/>
                </a:lnTo>
                <a:lnTo>
                  <a:pt x="101" y="690"/>
                </a:lnTo>
                <a:lnTo>
                  <a:pt x="96" y="701"/>
                </a:lnTo>
                <a:lnTo>
                  <a:pt x="90" y="711"/>
                </a:lnTo>
                <a:lnTo>
                  <a:pt x="90" y="711"/>
                </a:lnTo>
                <a:lnTo>
                  <a:pt x="70" y="738"/>
                </a:lnTo>
                <a:lnTo>
                  <a:pt x="42" y="774"/>
                </a:lnTo>
                <a:lnTo>
                  <a:pt x="30" y="793"/>
                </a:lnTo>
                <a:lnTo>
                  <a:pt x="20" y="810"/>
                </a:lnTo>
                <a:lnTo>
                  <a:pt x="12" y="823"/>
                </a:lnTo>
                <a:lnTo>
                  <a:pt x="10" y="829"/>
                </a:lnTo>
                <a:lnTo>
                  <a:pt x="10" y="832"/>
                </a:lnTo>
                <a:lnTo>
                  <a:pt x="10" y="832"/>
                </a:lnTo>
                <a:lnTo>
                  <a:pt x="12" y="846"/>
                </a:lnTo>
                <a:lnTo>
                  <a:pt x="17" y="868"/>
                </a:lnTo>
                <a:lnTo>
                  <a:pt x="34" y="932"/>
                </a:lnTo>
                <a:lnTo>
                  <a:pt x="52" y="999"/>
                </a:lnTo>
                <a:lnTo>
                  <a:pt x="58" y="1026"/>
                </a:lnTo>
                <a:lnTo>
                  <a:pt x="61" y="1046"/>
                </a:lnTo>
                <a:lnTo>
                  <a:pt x="61" y="1046"/>
                </a:lnTo>
                <a:lnTo>
                  <a:pt x="63" y="1060"/>
                </a:lnTo>
                <a:lnTo>
                  <a:pt x="65" y="1070"/>
                </a:lnTo>
                <a:lnTo>
                  <a:pt x="70" y="1083"/>
                </a:lnTo>
                <a:lnTo>
                  <a:pt x="72" y="1089"/>
                </a:lnTo>
                <a:lnTo>
                  <a:pt x="75" y="1092"/>
                </a:lnTo>
                <a:lnTo>
                  <a:pt x="75" y="1092"/>
                </a:lnTo>
                <a:lnTo>
                  <a:pt x="73" y="1098"/>
                </a:lnTo>
                <a:lnTo>
                  <a:pt x="73" y="1101"/>
                </a:lnTo>
                <a:lnTo>
                  <a:pt x="75" y="1104"/>
                </a:lnTo>
                <a:lnTo>
                  <a:pt x="75" y="1104"/>
                </a:lnTo>
                <a:lnTo>
                  <a:pt x="75" y="1104"/>
                </a:lnTo>
                <a:lnTo>
                  <a:pt x="79" y="1104"/>
                </a:lnTo>
                <a:lnTo>
                  <a:pt x="82" y="1105"/>
                </a:lnTo>
                <a:lnTo>
                  <a:pt x="82" y="1107"/>
                </a:lnTo>
                <a:lnTo>
                  <a:pt x="82" y="1107"/>
                </a:lnTo>
                <a:lnTo>
                  <a:pt x="83" y="1110"/>
                </a:lnTo>
                <a:lnTo>
                  <a:pt x="84" y="1112"/>
                </a:lnTo>
                <a:lnTo>
                  <a:pt x="89" y="1117"/>
                </a:lnTo>
                <a:lnTo>
                  <a:pt x="94" y="1119"/>
                </a:lnTo>
                <a:lnTo>
                  <a:pt x="95" y="1119"/>
                </a:lnTo>
                <a:lnTo>
                  <a:pt x="96" y="1118"/>
                </a:lnTo>
                <a:lnTo>
                  <a:pt x="96" y="1118"/>
                </a:lnTo>
                <a:lnTo>
                  <a:pt x="96" y="1112"/>
                </a:lnTo>
                <a:lnTo>
                  <a:pt x="96" y="1110"/>
                </a:lnTo>
                <a:lnTo>
                  <a:pt x="97" y="1110"/>
                </a:lnTo>
                <a:lnTo>
                  <a:pt x="97" y="1110"/>
                </a:lnTo>
                <a:lnTo>
                  <a:pt x="101" y="1112"/>
                </a:lnTo>
                <a:lnTo>
                  <a:pt x="108" y="1117"/>
                </a:lnTo>
                <a:lnTo>
                  <a:pt x="116" y="1123"/>
                </a:lnTo>
                <a:lnTo>
                  <a:pt x="127" y="1128"/>
                </a:lnTo>
                <a:lnTo>
                  <a:pt x="127" y="1128"/>
                </a:lnTo>
                <a:lnTo>
                  <a:pt x="133" y="1129"/>
                </a:lnTo>
                <a:lnTo>
                  <a:pt x="140" y="1129"/>
                </a:lnTo>
                <a:lnTo>
                  <a:pt x="147" y="1127"/>
                </a:lnTo>
                <a:lnTo>
                  <a:pt x="155" y="1124"/>
                </a:lnTo>
                <a:lnTo>
                  <a:pt x="167" y="1118"/>
                </a:lnTo>
                <a:lnTo>
                  <a:pt x="170" y="1116"/>
                </a:lnTo>
                <a:lnTo>
                  <a:pt x="171" y="1113"/>
                </a:lnTo>
                <a:lnTo>
                  <a:pt x="171" y="1113"/>
                </a:lnTo>
                <a:lnTo>
                  <a:pt x="171" y="1111"/>
                </a:lnTo>
                <a:lnTo>
                  <a:pt x="170" y="1109"/>
                </a:lnTo>
                <a:lnTo>
                  <a:pt x="168" y="1105"/>
                </a:lnTo>
                <a:lnTo>
                  <a:pt x="168" y="1105"/>
                </a:lnTo>
                <a:lnTo>
                  <a:pt x="168" y="1104"/>
                </a:lnTo>
                <a:lnTo>
                  <a:pt x="168" y="1103"/>
                </a:lnTo>
                <a:lnTo>
                  <a:pt x="167" y="1100"/>
                </a:lnTo>
                <a:lnTo>
                  <a:pt x="163" y="1098"/>
                </a:lnTo>
                <a:lnTo>
                  <a:pt x="163" y="1098"/>
                </a:lnTo>
                <a:lnTo>
                  <a:pt x="156" y="1094"/>
                </a:lnTo>
                <a:lnTo>
                  <a:pt x="146" y="1091"/>
                </a:lnTo>
                <a:lnTo>
                  <a:pt x="134" y="1087"/>
                </a:lnTo>
                <a:lnTo>
                  <a:pt x="134" y="1087"/>
                </a:lnTo>
                <a:lnTo>
                  <a:pt x="132" y="1086"/>
                </a:lnTo>
                <a:lnTo>
                  <a:pt x="125" y="1081"/>
                </a:lnTo>
                <a:lnTo>
                  <a:pt x="116" y="1074"/>
                </a:lnTo>
                <a:lnTo>
                  <a:pt x="113" y="1069"/>
                </a:lnTo>
                <a:lnTo>
                  <a:pt x="109" y="1063"/>
                </a:lnTo>
                <a:lnTo>
                  <a:pt x="109" y="1063"/>
                </a:lnTo>
                <a:lnTo>
                  <a:pt x="106" y="1054"/>
                </a:lnTo>
                <a:lnTo>
                  <a:pt x="102" y="1038"/>
                </a:lnTo>
                <a:lnTo>
                  <a:pt x="95" y="999"/>
                </a:lnTo>
                <a:lnTo>
                  <a:pt x="88" y="960"/>
                </a:lnTo>
                <a:lnTo>
                  <a:pt x="85" y="938"/>
                </a:lnTo>
                <a:lnTo>
                  <a:pt x="85" y="901"/>
                </a:lnTo>
                <a:lnTo>
                  <a:pt x="85" y="901"/>
                </a:lnTo>
                <a:lnTo>
                  <a:pt x="108" y="944"/>
                </a:lnTo>
                <a:lnTo>
                  <a:pt x="140" y="1007"/>
                </a:lnTo>
                <a:lnTo>
                  <a:pt x="140" y="1007"/>
                </a:lnTo>
                <a:lnTo>
                  <a:pt x="174" y="1075"/>
                </a:lnTo>
                <a:lnTo>
                  <a:pt x="205" y="1142"/>
                </a:lnTo>
                <a:lnTo>
                  <a:pt x="205" y="1142"/>
                </a:lnTo>
                <a:lnTo>
                  <a:pt x="212" y="1164"/>
                </a:lnTo>
                <a:lnTo>
                  <a:pt x="219" y="1184"/>
                </a:lnTo>
                <a:lnTo>
                  <a:pt x="224" y="1198"/>
                </a:lnTo>
                <a:lnTo>
                  <a:pt x="226" y="1202"/>
                </a:lnTo>
                <a:lnTo>
                  <a:pt x="227" y="1203"/>
                </a:lnTo>
                <a:lnTo>
                  <a:pt x="229" y="1203"/>
                </a:lnTo>
                <a:lnTo>
                  <a:pt x="229" y="1203"/>
                </a:lnTo>
                <a:lnTo>
                  <a:pt x="231" y="1201"/>
                </a:lnTo>
                <a:lnTo>
                  <a:pt x="233" y="1198"/>
                </a:lnTo>
                <a:lnTo>
                  <a:pt x="235" y="1191"/>
                </a:lnTo>
                <a:lnTo>
                  <a:pt x="236" y="1180"/>
                </a:lnTo>
                <a:lnTo>
                  <a:pt x="236" y="1180"/>
                </a:lnTo>
                <a:lnTo>
                  <a:pt x="238" y="1185"/>
                </a:lnTo>
                <a:lnTo>
                  <a:pt x="245" y="1196"/>
                </a:lnTo>
                <a:lnTo>
                  <a:pt x="256" y="1209"/>
                </a:lnTo>
                <a:lnTo>
                  <a:pt x="261" y="1215"/>
                </a:lnTo>
                <a:lnTo>
                  <a:pt x="267" y="1220"/>
                </a:lnTo>
                <a:lnTo>
                  <a:pt x="267" y="1220"/>
                </a:lnTo>
                <a:lnTo>
                  <a:pt x="273" y="1222"/>
                </a:lnTo>
                <a:lnTo>
                  <a:pt x="280" y="1225"/>
                </a:lnTo>
                <a:lnTo>
                  <a:pt x="287" y="1225"/>
                </a:lnTo>
                <a:lnTo>
                  <a:pt x="294" y="1225"/>
                </a:lnTo>
                <a:lnTo>
                  <a:pt x="308" y="1222"/>
                </a:lnTo>
                <a:lnTo>
                  <a:pt x="317" y="1217"/>
                </a:lnTo>
                <a:lnTo>
                  <a:pt x="317" y="1217"/>
                </a:lnTo>
                <a:lnTo>
                  <a:pt x="323" y="1215"/>
                </a:lnTo>
                <a:lnTo>
                  <a:pt x="324" y="1211"/>
                </a:lnTo>
                <a:lnTo>
                  <a:pt x="323" y="1209"/>
                </a:lnTo>
                <a:lnTo>
                  <a:pt x="322" y="1208"/>
                </a:lnTo>
                <a:lnTo>
                  <a:pt x="322" y="1208"/>
                </a:lnTo>
                <a:lnTo>
                  <a:pt x="322" y="1207"/>
                </a:lnTo>
                <a:lnTo>
                  <a:pt x="323" y="1207"/>
                </a:lnTo>
                <a:lnTo>
                  <a:pt x="322" y="1204"/>
                </a:lnTo>
                <a:lnTo>
                  <a:pt x="317" y="1199"/>
                </a:lnTo>
                <a:lnTo>
                  <a:pt x="317" y="1199"/>
                </a:lnTo>
                <a:lnTo>
                  <a:pt x="310" y="1193"/>
                </a:lnTo>
                <a:lnTo>
                  <a:pt x="300" y="1187"/>
                </a:lnTo>
                <a:lnTo>
                  <a:pt x="292" y="1183"/>
                </a:lnTo>
                <a:lnTo>
                  <a:pt x="286" y="1177"/>
                </a:lnTo>
                <a:lnTo>
                  <a:pt x="286" y="1177"/>
                </a:lnTo>
                <a:lnTo>
                  <a:pt x="267" y="1156"/>
                </a:lnTo>
                <a:lnTo>
                  <a:pt x="257" y="1143"/>
                </a:lnTo>
                <a:lnTo>
                  <a:pt x="253" y="1136"/>
                </a:lnTo>
                <a:lnTo>
                  <a:pt x="249" y="1130"/>
                </a:lnTo>
                <a:lnTo>
                  <a:pt x="249" y="1130"/>
                </a:lnTo>
                <a:lnTo>
                  <a:pt x="225" y="1077"/>
                </a:lnTo>
                <a:lnTo>
                  <a:pt x="201" y="1023"/>
                </a:lnTo>
                <a:lnTo>
                  <a:pt x="201" y="1023"/>
                </a:lnTo>
                <a:lnTo>
                  <a:pt x="193" y="1002"/>
                </a:lnTo>
                <a:lnTo>
                  <a:pt x="183" y="974"/>
                </a:lnTo>
                <a:lnTo>
                  <a:pt x="180" y="957"/>
                </a:lnTo>
                <a:lnTo>
                  <a:pt x="176" y="942"/>
                </a:lnTo>
                <a:lnTo>
                  <a:pt x="175" y="928"/>
                </a:lnTo>
                <a:lnTo>
                  <a:pt x="175" y="917"/>
                </a:lnTo>
                <a:lnTo>
                  <a:pt x="175" y="917"/>
                </a:lnTo>
                <a:lnTo>
                  <a:pt x="177" y="911"/>
                </a:lnTo>
                <a:lnTo>
                  <a:pt x="180" y="907"/>
                </a:lnTo>
                <a:lnTo>
                  <a:pt x="188" y="893"/>
                </a:lnTo>
                <a:lnTo>
                  <a:pt x="199" y="879"/>
                </a:lnTo>
                <a:lnTo>
                  <a:pt x="211" y="865"/>
                </a:lnTo>
                <a:lnTo>
                  <a:pt x="236" y="837"/>
                </a:lnTo>
                <a:lnTo>
                  <a:pt x="253" y="819"/>
                </a:lnTo>
                <a:lnTo>
                  <a:pt x="253" y="819"/>
                </a:lnTo>
                <a:lnTo>
                  <a:pt x="287" y="775"/>
                </a:lnTo>
                <a:lnTo>
                  <a:pt x="319" y="732"/>
                </a:lnTo>
                <a:lnTo>
                  <a:pt x="319" y="732"/>
                </a:lnTo>
                <a:lnTo>
                  <a:pt x="337" y="701"/>
                </a:lnTo>
                <a:lnTo>
                  <a:pt x="349" y="682"/>
                </a:lnTo>
                <a:lnTo>
                  <a:pt x="349" y="682"/>
                </a:lnTo>
                <a:lnTo>
                  <a:pt x="386" y="684"/>
                </a:lnTo>
                <a:lnTo>
                  <a:pt x="421" y="684"/>
                </a:lnTo>
                <a:lnTo>
                  <a:pt x="457" y="684"/>
                </a:lnTo>
                <a:lnTo>
                  <a:pt x="457" y="684"/>
                </a:lnTo>
                <a:lnTo>
                  <a:pt x="488" y="681"/>
                </a:lnTo>
                <a:lnTo>
                  <a:pt x="514" y="678"/>
                </a:lnTo>
                <a:lnTo>
                  <a:pt x="536" y="676"/>
                </a:lnTo>
                <a:lnTo>
                  <a:pt x="543" y="676"/>
                </a:lnTo>
                <a:lnTo>
                  <a:pt x="548" y="677"/>
                </a:lnTo>
                <a:lnTo>
                  <a:pt x="548" y="677"/>
                </a:lnTo>
                <a:lnTo>
                  <a:pt x="552" y="681"/>
                </a:lnTo>
                <a:lnTo>
                  <a:pt x="556" y="683"/>
                </a:lnTo>
                <a:lnTo>
                  <a:pt x="558" y="684"/>
                </a:lnTo>
                <a:lnTo>
                  <a:pt x="562" y="684"/>
                </a:lnTo>
                <a:lnTo>
                  <a:pt x="562" y="684"/>
                </a:lnTo>
                <a:lnTo>
                  <a:pt x="579" y="683"/>
                </a:lnTo>
                <a:lnTo>
                  <a:pt x="579" y="683"/>
                </a:lnTo>
                <a:lnTo>
                  <a:pt x="581" y="685"/>
                </a:lnTo>
                <a:lnTo>
                  <a:pt x="584" y="690"/>
                </a:lnTo>
                <a:lnTo>
                  <a:pt x="587" y="699"/>
                </a:lnTo>
                <a:lnTo>
                  <a:pt x="587" y="699"/>
                </a:lnTo>
                <a:lnTo>
                  <a:pt x="590" y="775"/>
                </a:lnTo>
                <a:lnTo>
                  <a:pt x="591" y="831"/>
                </a:lnTo>
                <a:lnTo>
                  <a:pt x="592" y="865"/>
                </a:lnTo>
                <a:lnTo>
                  <a:pt x="592" y="865"/>
                </a:lnTo>
                <a:lnTo>
                  <a:pt x="592" y="874"/>
                </a:lnTo>
                <a:lnTo>
                  <a:pt x="593" y="887"/>
                </a:lnTo>
                <a:lnTo>
                  <a:pt x="597" y="920"/>
                </a:lnTo>
                <a:lnTo>
                  <a:pt x="600" y="952"/>
                </a:lnTo>
                <a:lnTo>
                  <a:pt x="601" y="965"/>
                </a:lnTo>
                <a:lnTo>
                  <a:pt x="601" y="975"/>
                </a:lnTo>
                <a:lnTo>
                  <a:pt x="601" y="975"/>
                </a:lnTo>
                <a:lnTo>
                  <a:pt x="594" y="1062"/>
                </a:lnTo>
                <a:lnTo>
                  <a:pt x="594" y="1062"/>
                </a:lnTo>
                <a:lnTo>
                  <a:pt x="593" y="1070"/>
                </a:lnTo>
                <a:lnTo>
                  <a:pt x="593" y="1073"/>
                </a:lnTo>
                <a:lnTo>
                  <a:pt x="594" y="1074"/>
                </a:lnTo>
                <a:lnTo>
                  <a:pt x="600" y="1074"/>
                </a:lnTo>
                <a:lnTo>
                  <a:pt x="600" y="1074"/>
                </a:lnTo>
                <a:lnTo>
                  <a:pt x="601" y="1087"/>
                </a:lnTo>
                <a:lnTo>
                  <a:pt x="603" y="1097"/>
                </a:lnTo>
                <a:lnTo>
                  <a:pt x="604" y="1100"/>
                </a:lnTo>
                <a:lnTo>
                  <a:pt x="604" y="1101"/>
                </a:lnTo>
                <a:lnTo>
                  <a:pt x="604" y="1101"/>
                </a:lnTo>
                <a:lnTo>
                  <a:pt x="606" y="1101"/>
                </a:lnTo>
                <a:lnTo>
                  <a:pt x="607" y="1101"/>
                </a:lnTo>
                <a:lnTo>
                  <a:pt x="611" y="1099"/>
                </a:lnTo>
                <a:lnTo>
                  <a:pt x="616" y="1094"/>
                </a:lnTo>
                <a:lnTo>
                  <a:pt x="616" y="1094"/>
                </a:lnTo>
                <a:lnTo>
                  <a:pt x="616" y="1097"/>
                </a:lnTo>
                <a:lnTo>
                  <a:pt x="618" y="1104"/>
                </a:lnTo>
                <a:lnTo>
                  <a:pt x="622" y="1111"/>
                </a:lnTo>
                <a:lnTo>
                  <a:pt x="625" y="1116"/>
                </a:lnTo>
                <a:lnTo>
                  <a:pt x="630" y="1118"/>
                </a:lnTo>
                <a:lnTo>
                  <a:pt x="630" y="1118"/>
                </a:lnTo>
                <a:lnTo>
                  <a:pt x="636" y="1121"/>
                </a:lnTo>
                <a:lnTo>
                  <a:pt x="642" y="1123"/>
                </a:lnTo>
                <a:lnTo>
                  <a:pt x="649" y="1124"/>
                </a:lnTo>
                <a:lnTo>
                  <a:pt x="656" y="1124"/>
                </a:lnTo>
                <a:lnTo>
                  <a:pt x="664" y="1123"/>
                </a:lnTo>
                <a:lnTo>
                  <a:pt x="670" y="1123"/>
                </a:lnTo>
                <a:lnTo>
                  <a:pt x="676" y="1121"/>
                </a:lnTo>
                <a:lnTo>
                  <a:pt x="679" y="1118"/>
                </a:lnTo>
                <a:lnTo>
                  <a:pt x="679" y="1118"/>
                </a:lnTo>
                <a:lnTo>
                  <a:pt x="683" y="1113"/>
                </a:lnTo>
                <a:lnTo>
                  <a:pt x="684" y="1112"/>
                </a:lnTo>
                <a:lnTo>
                  <a:pt x="683" y="1110"/>
                </a:lnTo>
                <a:lnTo>
                  <a:pt x="680" y="1105"/>
                </a:lnTo>
                <a:lnTo>
                  <a:pt x="673" y="1100"/>
                </a:lnTo>
                <a:lnTo>
                  <a:pt x="673" y="1100"/>
                </a:lnTo>
                <a:lnTo>
                  <a:pt x="658" y="1089"/>
                </a:lnTo>
                <a:lnTo>
                  <a:pt x="652" y="1085"/>
                </a:lnTo>
                <a:lnTo>
                  <a:pt x="648" y="1080"/>
                </a:lnTo>
                <a:lnTo>
                  <a:pt x="648" y="1080"/>
                </a:lnTo>
                <a:lnTo>
                  <a:pt x="645" y="1074"/>
                </a:lnTo>
                <a:lnTo>
                  <a:pt x="642" y="1067"/>
                </a:lnTo>
                <a:lnTo>
                  <a:pt x="642" y="1067"/>
                </a:lnTo>
                <a:lnTo>
                  <a:pt x="639" y="1050"/>
                </a:lnTo>
                <a:lnTo>
                  <a:pt x="636" y="1038"/>
                </a:lnTo>
                <a:lnTo>
                  <a:pt x="635" y="1025"/>
                </a:lnTo>
                <a:lnTo>
                  <a:pt x="635" y="1025"/>
                </a:lnTo>
                <a:lnTo>
                  <a:pt x="635" y="915"/>
                </a:lnTo>
                <a:lnTo>
                  <a:pt x="635" y="915"/>
                </a:lnTo>
                <a:lnTo>
                  <a:pt x="641" y="901"/>
                </a:lnTo>
                <a:lnTo>
                  <a:pt x="645" y="889"/>
                </a:lnTo>
                <a:lnTo>
                  <a:pt x="646" y="878"/>
                </a:lnTo>
                <a:lnTo>
                  <a:pt x="646" y="878"/>
                </a:lnTo>
                <a:lnTo>
                  <a:pt x="646" y="865"/>
                </a:lnTo>
                <a:lnTo>
                  <a:pt x="646" y="854"/>
                </a:lnTo>
                <a:lnTo>
                  <a:pt x="646" y="854"/>
                </a:lnTo>
                <a:lnTo>
                  <a:pt x="648" y="843"/>
                </a:lnTo>
                <a:lnTo>
                  <a:pt x="650" y="831"/>
                </a:lnTo>
                <a:lnTo>
                  <a:pt x="653" y="817"/>
                </a:lnTo>
                <a:lnTo>
                  <a:pt x="653" y="817"/>
                </a:lnTo>
                <a:lnTo>
                  <a:pt x="658" y="853"/>
                </a:lnTo>
                <a:lnTo>
                  <a:pt x="659" y="885"/>
                </a:lnTo>
                <a:lnTo>
                  <a:pt x="660" y="902"/>
                </a:lnTo>
                <a:lnTo>
                  <a:pt x="659" y="915"/>
                </a:lnTo>
                <a:lnTo>
                  <a:pt x="659" y="915"/>
                </a:lnTo>
                <a:lnTo>
                  <a:pt x="656" y="938"/>
                </a:lnTo>
                <a:lnTo>
                  <a:pt x="654" y="952"/>
                </a:lnTo>
                <a:lnTo>
                  <a:pt x="650" y="966"/>
                </a:lnTo>
                <a:lnTo>
                  <a:pt x="650" y="966"/>
                </a:lnTo>
                <a:lnTo>
                  <a:pt x="649" y="975"/>
                </a:lnTo>
                <a:lnTo>
                  <a:pt x="649" y="977"/>
                </a:lnTo>
                <a:lnTo>
                  <a:pt x="650" y="978"/>
                </a:lnTo>
                <a:lnTo>
                  <a:pt x="650" y="978"/>
                </a:lnTo>
                <a:lnTo>
                  <a:pt x="654" y="977"/>
                </a:lnTo>
                <a:lnTo>
                  <a:pt x="656" y="976"/>
                </a:lnTo>
                <a:lnTo>
                  <a:pt x="660" y="974"/>
                </a:lnTo>
                <a:lnTo>
                  <a:pt x="660" y="974"/>
                </a:lnTo>
                <a:lnTo>
                  <a:pt x="660" y="975"/>
                </a:lnTo>
                <a:lnTo>
                  <a:pt x="666" y="989"/>
                </a:lnTo>
                <a:lnTo>
                  <a:pt x="666" y="989"/>
                </a:lnTo>
                <a:lnTo>
                  <a:pt x="671" y="997"/>
                </a:lnTo>
                <a:lnTo>
                  <a:pt x="672" y="1002"/>
                </a:lnTo>
                <a:lnTo>
                  <a:pt x="674" y="1005"/>
                </a:lnTo>
                <a:lnTo>
                  <a:pt x="678" y="1008"/>
                </a:lnTo>
                <a:lnTo>
                  <a:pt x="678" y="1008"/>
                </a:lnTo>
                <a:lnTo>
                  <a:pt x="685" y="1012"/>
                </a:lnTo>
                <a:lnTo>
                  <a:pt x="693" y="1013"/>
                </a:lnTo>
                <a:lnTo>
                  <a:pt x="702" y="1014"/>
                </a:lnTo>
                <a:lnTo>
                  <a:pt x="709" y="1013"/>
                </a:lnTo>
                <a:lnTo>
                  <a:pt x="709" y="1013"/>
                </a:lnTo>
                <a:lnTo>
                  <a:pt x="716" y="1011"/>
                </a:lnTo>
                <a:lnTo>
                  <a:pt x="723" y="1009"/>
                </a:lnTo>
                <a:lnTo>
                  <a:pt x="725" y="1007"/>
                </a:lnTo>
                <a:lnTo>
                  <a:pt x="727" y="1006"/>
                </a:lnTo>
                <a:lnTo>
                  <a:pt x="727" y="1003"/>
                </a:lnTo>
                <a:lnTo>
                  <a:pt x="725" y="1001"/>
                </a:lnTo>
                <a:lnTo>
                  <a:pt x="725" y="1001"/>
                </a:lnTo>
                <a:lnTo>
                  <a:pt x="722" y="997"/>
                </a:lnTo>
                <a:lnTo>
                  <a:pt x="719" y="995"/>
                </a:lnTo>
                <a:lnTo>
                  <a:pt x="711" y="991"/>
                </a:lnTo>
                <a:lnTo>
                  <a:pt x="708" y="989"/>
                </a:lnTo>
                <a:lnTo>
                  <a:pt x="704" y="987"/>
                </a:lnTo>
                <a:lnTo>
                  <a:pt x="702" y="983"/>
                </a:lnTo>
                <a:lnTo>
                  <a:pt x="701" y="978"/>
                </a:lnTo>
                <a:lnTo>
                  <a:pt x="701" y="978"/>
                </a:lnTo>
                <a:lnTo>
                  <a:pt x="696" y="950"/>
                </a:lnTo>
                <a:lnTo>
                  <a:pt x="693" y="929"/>
                </a:lnTo>
                <a:lnTo>
                  <a:pt x="692" y="908"/>
                </a:lnTo>
                <a:lnTo>
                  <a:pt x="692" y="908"/>
                </a:lnTo>
                <a:lnTo>
                  <a:pt x="692" y="886"/>
                </a:lnTo>
                <a:lnTo>
                  <a:pt x="692" y="866"/>
                </a:lnTo>
                <a:lnTo>
                  <a:pt x="692" y="849"/>
                </a:lnTo>
                <a:lnTo>
                  <a:pt x="693" y="842"/>
                </a:lnTo>
                <a:lnTo>
                  <a:pt x="695" y="837"/>
                </a:lnTo>
                <a:lnTo>
                  <a:pt x="695" y="837"/>
                </a:lnTo>
                <a:lnTo>
                  <a:pt x="703" y="820"/>
                </a:lnTo>
                <a:lnTo>
                  <a:pt x="708" y="806"/>
                </a:lnTo>
                <a:lnTo>
                  <a:pt x="708" y="806"/>
                </a:lnTo>
                <a:lnTo>
                  <a:pt x="709" y="799"/>
                </a:lnTo>
                <a:lnTo>
                  <a:pt x="708" y="786"/>
                </a:lnTo>
                <a:lnTo>
                  <a:pt x="707" y="750"/>
                </a:lnTo>
                <a:lnTo>
                  <a:pt x="704" y="717"/>
                </a:lnTo>
                <a:lnTo>
                  <a:pt x="704" y="705"/>
                </a:lnTo>
                <a:lnTo>
                  <a:pt x="705" y="699"/>
                </a:lnTo>
                <a:lnTo>
                  <a:pt x="705" y="699"/>
                </a:lnTo>
                <a:lnTo>
                  <a:pt x="708" y="697"/>
                </a:lnTo>
                <a:lnTo>
                  <a:pt x="713" y="695"/>
                </a:lnTo>
                <a:lnTo>
                  <a:pt x="726" y="691"/>
                </a:lnTo>
                <a:lnTo>
                  <a:pt x="744" y="685"/>
                </a:lnTo>
                <a:lnTo>
                  <a:pt x="753" y="681"/>
                </a:lnTo>
                <a:lnTo>
                  <a:pt x="764" y="673"/>
                </a:lnTo>
                <a:lnTo>
                  <a:pt x="764" y="673"/>
                </a:lnTo>
                <a:lnTo>
                  <a:pt x="774" y="666"/>
                </a:lnTo>
                <a:lnTo>
                  <a:pt x="783" y="657"/>
                </a:lnTo>
                <a:lnTo>
                  <a:pt x="793" y="647"/>
                </a:lnTo>
                <a:lnTo>
                  <a:pt x="801" y="638"/>
                </a:lnTo>
                <a:lnTo>
                  <a:pt x="813" y="622"/>
                </a:lnTo>
                <a:lnTo>
                  <a:pt x="818" y="615"/>
                </a:lnTo>
                <a:lnTo>
                  <a:pt x="818" y="615"/>
                </a:lnTo>
                <a:lnTo>
                  <a:pt x="843" y="593"/>
                </a:lnTo>
                <a:lnTo>
                  <a:pt x="866" y="573"/>
                </a:lnTo>
                <a:lnTo>
                  <a:pt x="876" y="562"/>
                </a:lnTo>
                <a:lnTo>
                  <a:pt x="887" y="550"/>
                </a:lnTo>
                <a:lnTo>
                  <a:pt x="887" y="550"/>
                </a:lnTo>
                <a:lnTo>
                  <a:pt x="895" y="541"/>
                </a:lnTo>
                <a:lnTo>
                  <a:pt x="904" y="532"/>
                </a:lnTo>
                <a:lnTo>
                  <a:pt x="911" y="526"/>
                </a:lnTo>
                <a:lnTo>
                  <a:pt x="918" y="519"/>
                </a:lnTo>
                <a:lnTo>
                  <a:pt x="924" y="511"/>
                </a:lnTo>
                <a:lnTo>
                  <a:pt x="930" y="500"/>
                </a:lnTo>
                <a:lnTo>
                  <a:pt x="934" y="486"/>
                </a:lnTo>
                <a:lnTo>
                  <a:pt x="937" y="468"/>
                </a:lnTo>
                <a:lnTo>
                  <a:pt x="937" y="468"/>
                </a:lnTo>
                <a:lnTo>
                  <a:pt x="942" y="430"/>
                </a:lnTo>
                <a:lnTo>
                  <a:pt x="943" y="413"/>
                </a:lnTo>
                <a:lnTo>
                  <a:pt x="943" y="396"/>
                </a:lnTo>
                <a:lnTo>
                  <a:pt x="941" y="381"/>
                </a:lnTo>
                <a:lnTo>
                  <a:pt x="938" y="365"/>
                </a:lnTo>
                <a:lnTo>
                  <a:pt x="932" y="348"/>
                </a:lnTo>
                <a:lnTo>
                  <a:pt x="925" y="330"/>
                </a:lnTo>
                <a:lnTo>
                  <a:pt x="925" y="330"/>
                </a:lnTo>
                <a:lnTo>
                  <a:pt x="892" y="262"/>
                </a:lnTo>
                <a:lnTo>
                  <a:pt x="876" y="231"/>
                </a:lnTo>
                <a:lnTo>
                  <a:pt x="876" y="231"/>
                </a:lnTo>
                <a:lnTo>
                  <a:pt x="880" y="226"/>
                </a:lnTo>
                <a:lnTo>
                  <a:pt x="883" y="222"/>
                </a:lnTo>
                <a:lnTo>
                  <a:pt x="887" y="218"/>
                </a:lnTo>
                <a:lnTo>
                  <a:pt x="887" y="218"/>
                </a:lnTo>
                <a:lnTo>
                  <a:pt x="891" y="210"/>
                </a:lnTo>
                <a:lnTo>
                  <a:pt x="891" y="210"/>
                </a:lnTo>
                <a:lnTo>
                  <a:pt x="894" y="210"/>
                </a:lnTo>
                <a:lnTo>
                  <a:pt x="898" y="210"/>
                </a:lnTo>
                <a:lnTo>
                  <a:pt x="904" y="208"/>
                </a:lnTo>
                <a:lnTo>
                  <a:pt x="911" y="206"/>
                </a:lnTo>
                <a:lnTo>
                  <a:pt x="921" y="201"/>
                </a:lnTo>
                <a:lnTo>
                  <a:pt x="931" y="195"/>
                </a:lnTo>
                <a:lnTo>
                  <a:pt x="943" y="185"/>
                </a:lnTo>
                <a:lnTo>
                  <a:pt x="943" y="185"/>
                </a:lnTo>
                <a:lnTo>
                  <a:pt x="955" y="173"/>
                </a:lnTo>
                <a:lnTo>
                  <a:pt x="966" y="161"/>
                </a:lnTo>
                <a:lnTo>
                  <a:pt x="976" y="149"/>
                </a:lnTo>
                <a:lnTo>
                  <a:pt x="983" y="138"/>
                </a:lnTo>
                <a:lnTo>
                  <a:pt x="989" y="128"/>
                </a:lnTo>
                <a:lnTo>
                  <a:pt x="991" y="119"/>
                </a:lnTo>
                <a:lnTo>
                  <a:pt x="992" y="113"/>
                </a:lnTo>
                <a:lnTo>
                  <a:pt x="991" y="109"/>
                </a:lnTo>
                <a:lnTo>
                  <a:pt x="990" y="108"/>
                </a:lnTo>
                <a:lnTo>
                  <a:pt x="990" y="108"/>
                </a:lnTo>
                <a:lnTo>
                  <a:pt x="986" y="102"/>
                </a:lnTo>
                <a:lnTo>
                  <a:pt x="984" y="100"/>
                </a:lnTo>
                <a:lnTo>
                  <a:pt x="980" y="100"/>
                </a:lnTo>
                <a:lnTo>
                  <a:pt x="972" y="101"/>
                </a:lnTo>
                <a:lnTo>
                  <a:pt x="972" y="101"/>
                </a:lnTo>
                <a:lnTo>
                  <a:pt x="958" y="106"/>
                </a:lnTo>
                <a:lnTo>
                  <a:pt x="942" y="113"/>
                </a:lnTo>
                <a:lnTo>
                  <a:pt x="924" y="121"/>
                </a:lnTo>
                <a:lnTo>
                  <a:pt x="924" y="121"/>
                </a:lnTo>
                <a:lnTo>
                  <a:pt x="917" y="125"/>
                </a:lnTo>
                <a:lnTo>
                  <a:pt x="888" y="137"/>
                </a:lnTo>
                <a:lnTo>
                  <a:pt x="888" y="137"/>
                </a:lnTo>
                <a:lnTo>
                  <a:pt x="839" y="159"/>
                </a:lnTo>
                <a:lnTo>
                  <a:pt x="813" y="173"/>
                </a:lnTo>
                <a:lnTo>
                  <a:pt x="813" y="173"/>
                </a:lnTo>
                <a:lnTo>
                  <a:pt x="802" y="170"/>
                </a:lnTo>
                <a:lnTo>
                  <a:pt x="795" y="169"/>
                </a:lnTo>
                <a:lnTo>
                  <a:pt x="788" y="169"/>
                </a:lnTo>
                <a:lnTo>
                  <a:pt x="788" y="169"/>
                </a:lnTo>
                <a:lnTo>
                  <a:pt x="783" y="170"/>
                </a:lnTo>
                <a:lnTo>
                  <a:pt x="778" y="170"/>
                </a:lnTo>
                <a:lnTo>
                  <a:pt x="775" y="170"/>
                </a:lnTo>
                <a:lnTo>
                  <a:pt x="772" y="169"/>
                </a:lnTo>
                <a:lnTo>
                  <a:pt x="772" y="168"/>
                </a:lnTo>
                <a:lnTo>
                  <a:pt x="772" y="168"/>
                </a:lnTo>
                <a:lnTo>
                  <a:pt x="772" y="164"/>
                </a:lnTo>
                <a:lnTo>
                  <a:pt x="772" y="159"/>
                </a:lnTo>
                <a:lnTo>
                  <a:pt x="774" y="153"/>
                </a:lnTo>
                <a:lnTo>
                  <a:pt x="777" y="145"/>
                </a:lnTo>
                <a:lnTo>
                  <a:pt x="777" y="145"/>
                </a:lnTo>
                <a:lnTo>
                  <a:pt x="783" y="134"/>
                </a:lnTo>
                <a:lnTo>
                  <a:pt x="788" y="122"/>
                </a:lnTo>
                <a:lnTo>
                  <a:pt x="799" y="100"/>
                </a:lnTo>
                <a:lnTo>
                  <a:pt x="799" y="100"/>
                </a:lnTo>
                <a:lnTo>
                  <a:pt x="820" y="58"/>
                </a:lnTo>
                <a:lnTo>
                  <a:pt x="833" y="33"/>
                </a:lnTo>
                <a:lnTo>
                  <a:pt x="840" y="17"/>
                </a:lnTo>
                <a:lnTo>
                  <a:pt x="840" y="17"/>
                </a:lnTo>
                <a:lnTo>
                  <a:pt x="842" y="14"/>
                </a:lnTo>
                <a:lnTo>
                  <a:pt x="840" y="11"/>
                </a:lnTo>
                <a:lnTo>
                  <a:pt x="839" y="8"/>
                </a:lnTo>
                <a:lnTo>
                  <a:pt x="838" y="5"/>
                </a:lnTo>
                <a:lnTo>
                  <a:pt x="834" y="3"/>
                </a:lnTo>
                <a:lnTo>
                  <a:pt x="831" y="2"/>
                </a:lnTo>
                <a:lnTo>
                  <a:pt x="826" y="0"/>
                </a:lnTo>
                <a:lnTo>
                  <a:pt x="821" y="0"/>
                </a:lnTo>
                <a:lnTo>
                  <a:pt x="821" y="0"/>
                </a:lnTo>
                <a:lnTo>
                  <a:pt x="817" y="3"/>
                </a:lnTo>
                <a:lnTo>
                  <a:pt x="813" y="5"/>
                </a:lnTo>
                <a:lnTo>
                  <a:pt x="811" y="9"/>
                </a:lnTo>
                <a:lnTo>
                  <a:pt x="808" y="15"/>
                </a:lnTo>
                <a:lnTo>
                  <a:pt x="803" y="26"/>
                </a:lnTo>
                <a:lnTo>
                  <a:pt x="801" y="32"/>
                </a:lnTo>
                <a:lnTo>
                  <a:pt x="799" y="38"/>
                </a:lnTo>
                <a:lnTo>
                  <a:pt x="799" y="38"/>
                </a:lnTo>
                <a:lnTo>
                  <a:pt x="791" y="48"/>
                </a:lnTo>
                <a:lnTo>
                  <a:pt x="786" y="58"/>
                </a:lnTo>
                <a:lnTo>
                  <a:pt x="782" y="61"/>
                </a:lnTo>
                <a:lnTo>
                  <a:pt x="780" y="64"/>
                </a:lnTo>
                <a:lnTo>
                  <a:pt x="776" y="65"/>
                </a:lnTo>
                <a:lnTo>
                  <a:pt x="772" y="66"/>
                </a:lnTo>
                <a:lnTo>
                  <a:pt x="772" y="66"/>
                </a:lnTo>
                <a:lnTo>
                  <a:pt x="766" y="66"/>
                </a:lnTo>
                <a:lnTo>
                  <a:pt x="762" y="65"/>
                </a:lnTo>
                <a:lnTo>
                  <a:pt x="759" y="63"/>
                </a:lnTo>
                <a:lnTo>
                  <a:pt x="757" y="57"/>
                </a:lnTo>
                <a:lnTo>
                  <a:pt x="757" y="57"/>
                </a:lnTo>
                <a:lnTo>
                  <a:pt x="754" y="42"/>
                </a:lnTo>
                <a:lnTo>
                  <a:pt x="752" y="36"/>
                </a:lnTo>
                <a:lnTo>
                  <a:pt x="750" y="34"/>
                </a:lnTo>
                <a:lnTo>
                  <a:pt x="746" y="33"/>
                </a:lnTo>
                <a:lnTo>
                  <a:pt x="746" y="33"/>
                </a:lnTo>
                <a:lnTo>
                  <a:pt x="744" y="33"/>
                </a:lnTo>
                <a:lnTo>
                  <a:pt x="741" y="34"/>
                </a:lnTo>
                <a:lnTo>
                  <a:pt x="739" y="35"/>
                </a:lnTo>
                <a:lnTo>
                  <a:pt x="737" y="38"/>
                </a:lnTo>
                <a:lnTo>
                  <a:pt x="735" y="40"/>
                </a:lnTo>
                <a:lnTo>
                  <a:pt x="735" y="44"/>
                </a:lnTo>
                <a:lnTo>
                  <a:pt x="735" y="52"/>
                </a:lnTo>
                <a:lnTo>
                  <a:pt x="735" y="52"/>
                </a:lnTo>
                <a:lnTo>
                  <a:pt x="741" y="82"/>
                </a:lnTo>
                <a:lnTo>
                  <a:pt x="744" y="101"/>
                </a:lnTo>
                <a:lnTo>
                  <a:pt x="745" y="109"/>
                </a:lnTo>
                <a:lnTo>
                  <a:pt x="744" y="116"/>
                </a:lnTo>
                <a:lnTo>
                  <a:pt x="744" y="116"/>
                </a:lnTo>
                <a:lnTo>
                  <a:pt x="744" y="122"/>
                </a:lnTo>
                <a:lnTo>
                  <a:pt x="741" y="127"/>
                </a:lnTo>
                <a:lnTo>
                  <a:pt x="740" y="130"/>
                </a:lnTo>
                <a:lnTo>
                  <a:pt x="738" y="132"/>
                </a:lnTo>
                <a:lnTo>
                  <a:pt x="735" y="132"/>
                </a:lnTo>
                <a:lnTo>
                  <a:pt x="733" y="132"/>
                </a:lnTo>
                <a:lnTo>
                  <a:pt x="728" y="128"/>
                </a:lnTo>
                <a:lnTo>
                  <a:pt x="728" y="128"/>
                </a:lnTo>
                <a:lnTo>
                  <a:pt x="717" y="118"/>
                </a:lnTo>
                <a:lnTo>
                  <a:pt x="713" y="113"/>
                </a:lnTo>
                <a:lnTo>
                  <a:pt x="708" y="110"/>
                </a:lnTo>
                <a:lnTo>
                  <a:pt x="708" y="110"/>
                </a:lnTo>
                <a:lnTo>
                  <a:pt x="702" y="107"/>
                </a:lnTo>
                <a:lnTo>
                  <a:pt x="699" y="108"/>
                </a:lnTo>
                <a:lnTo>
                  <a:pt x="697" y="110"/>
                </a:lnTo>
                <a:lnTo>
                  <a:pt x="697" y="110"/>
                </a:lnTo>
                <a:lnTo>
                  <a:pt x="696" y="115"/>
                </a:lnTo>
                <a:lnTo>
                  <a:pt x="696" y="121"/>
                </a:lnTo>
                <a:lnTo>
                  <a:pt x="698" y="127"/>
                </a:lnTo>
                <a:lnTo>
                  <a:pt x="701" y="134"/>
                </a:lnTo>
                <a:lnTo>
                  <a:pt x="701" y="134"/>
                </a:lnTo>
                <a:lnTo>
                  <a:pt x="722" y="168"/>
                </a:lnTo>
                <a:lnTo>
                  <a:pt x="722" y="168"/>
                </a:lnTo>
                <a:lnTo>
                  <a:pt x="721" y="168"/>
                </a:lnTo>
                <a:lnTo>
                  <a:pt x="719" y="169"/>
                </a:lnTo>
                <a:lnTo>
                  <a:pt x="716" y="170"/>
                </a:lnTo>
                <a:lnTo>
                  <a:pt x="715" y="173"/>
                </a:lnTo>
                <a:lnTo>
                  <a:pt x="714" y="176"/>
                </a:lnTo>
                <a:lnTo>
                  <a:pt x="713" y="181"/>
                </a:lnTo>
                <a:lnTo>
                  <a:pt x="713" y="181"/>
                </a:lnTo>
                <a:lnTo>
                  <a:pt x="713" y="189"/>
                </a:lnTo>
                <a:lnTo>
                  <a:pt x="714" y="194"/>
                </a:lnTo>
                <a:lnTo>
                  <a:pt x="716" y="198"/>
                </a:lnTo>
                <a:lnTo>
                  <a:pt x="716" y="198"/>
                </a:lnTo>
                <a:lnTo>
                  <a:pt x="709" y="211"/>
                </a:lnTo>
                <a:lnTo>
                  <a:pt x="709" y="211"/>
                </a:lnTo>
                <a:lnTo>
                  <a:pt x="708" y="213"/>
                </a:lnTo>
                <a:lnTo>
                  <a:pt x="708" y="216"/>
                </a:lnTo>
                <a:lnTo>
                  <a:pt x="708" y="218"/>
                </a:lnTo>
                <a:lnTo>
                  <a:pt x="705" y="220"/>
                </a:lnTo>
                <a:lnTo>
                  <a:pt x="705" y="220"/>
                </a:lnTo>
                <a:lnTo>
                  <a:pt x="697" y="225"/>
                </a:lnTo>
                <a:lnTo>
                  <a:pt x="693" y="230"/>
                </a:lnTo>
                <a:lnTo>
                  <a:pt x="688" y="238"/>
                </a:lnTo>
                <a:lnTo>
                  <a:pt x="688" y="238"/>
                </a:lnTo>
                <a:lnTo>
                  <a:pt x="683" y="250"/>
                </a:lnTo>
                <a:lnTo>
                  <a:pt x="679" y="261"/>
                </a:lnTo>
                <a:lnTo>
                  <a:pt x="674" y="271"/>
                </a:lnTo>
                <a:lnTo>
                  <a:pt x="672" y="275"/>
                </a:lnTo>
                <a:lnTo>
                  <a:pt x="668" y="279"/>
                </a:lnTo>
                <a:lnTo>
                  <a:pt x="668" y="279"/>
                </a:lnTo>
                <a:lnTo>
                  <a:pt x="635" y="308"/>
                </a:lnTo>
                <a:lnTo>
                  <a:pt x="635" y="308"/>
                </a:lnTo>
                <a:lnTo>
                  <a:pt x="618" y="322"/>
                </a:lnTo>
                <a:lnTo>
                  <a:pt x="618" y="322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1">
            <a:extLst>
              <a:ext uri="{FF2B5EF4-FFF2-40B4-BE49-F238E27FC236}">
                <a16:creationId xmlns:a16="http://schemas.microsoft.com/office/drawing/2014/main" id="{2336A4A6-16B7-4872-BD9E-078B6FFB966A}"/>
              </a:ext>
            </a:extLst>
          </p:cNvPr>
          <p:cNvSpPr>
            <a:spLocks/>
          </p:cNvSpPr>
          <p:nvPr/>
        </p:nvSpPr>
        <p:spPr bwMode="auto">
          <a:xfrm>
            <a:off x="2410003" y="2833770"/>
            <a:ext cx="1261698" cy="1556048"/>
          </a:xfrm>
          <a:custGeom>
            <a:avLst/>
            <a:gdLst>
              <a:gd name="T0" fmla="*/ 424 w 943"/>
              <a:gd name="T1" fmla="*/ 419 h 1163"/>
              <a:gd name="T2" fmla="*/ 580 w 943"/>
              <a:gd name="T3" fmla="*/ 422 h 1163"/>
              <a:gd name="T4" fmla="*/ 761 w 943"/>
              <a:gd name="T5" fmla="*/ 375 h 1163"/>
              <a:gd name="T6" fmla="*/ 911 w 943"/>
              <a:gd name="T7" fmla="*/ 405 h 1163"/>
              <a:gd name="T8" fmla="*/ 942 w 943"/>
              <a:gd name="T9" fmla="*/ 504 h 1163"/>
              <a:gd name="T10" fmla="*/ 911 w 943"/>
              <a:gd name="T11" fmla="*/ 667 h 1163"/>
              <a:gd name="T12" fmla="*/ 922 w 943"/>
              <a:gd name="T13" fmla="*/ 728 h 1163"/>
              <a:gd name="T14" fmla="*/ 891 w 943"/>
              <a:gd name="T15" fmla="*/ 901 h 1163"/>
              <a:gd name="T16" fmla="*/ 881 w 943"/>
              <a:gd name="T17" fmla="*/ 973 h 1163"/>
              <a:gd name="T18" fmla="*/ 848 w 943"/>
              <a:gd name="T19" fmla="*/ 1006 h 1163"/>
              <a:gd name="T20" fmla="*/ 839 w 943"/>
              <a:gd name="T21" fmla="*/ 985 h 1163"/>
              <a:gd name="T22" fmla="*/ 875 w 943"/>
              <a:gd name="T23" fmla="*/ 831 h 1163"/>
              <a:gd name="T24" fmla="*/ 838 w 943"/>
              <a:gd name="T25" fmla="*/ 688 h 1163"/>
              <a:gd name="T26" fmla="*/ 832 w 943"/>
              <a:gd name="T27" fmla="*/ 741 h 1163"/>
              <a:gd name="T28" fmla="*/ 782 w 943"/>
              <a:gd name="T29" fmla="*/ 986 h 1163"/>
              <a:gd name="T30" fmla="*/ 772 w 943"/>
              <a:gd name="T31" fmla="*/ 1016 h 1163"/>
              <a:gd name="T32" fmla="*/ 742 w 943"/>
              <a:gd name="T33" fmla="*/ 1046 h 1163"/>
              <a:gd name="T34" fmla="*/ 726 w 943"/>
              <a:gd name="T35" fmla="*/ 1042 h 1163"/>
              <a:gd name="T36" fmla="*/ 736 w 943"/>
              <a:gd name="T37" fmla="*/ 1005 h 1163"/>
              <a:gd name="T38" fmla="*/ 777 w 943"/>
              <a:gd name="T39" fmla="*/ 782 h 1163"/>
              <a:gd name="T40" fmla="*/ 726 w 943"/>
              <a:gd name="T41" fmla="*/ 755 h 1163"/>
              <a:gd name="T42" fmla="*/ 617 w 943"/>
              <a:gd name="T43" fmla="*/ 868 h 1163"/>
              <a:gd name="T44" fmla="*/ 610 w 943"/>
              <a:gd name="T45" fmla="*/ 1054 h 1163"/>
              <a:gd name="T46" fmla="*/ 613 w 943"/>
              <a:gd name="T47" fmla="*/ 1116 h 1163"/>
              <a:gd name="T48" fmla="*/ 583 w 943"/>
              <a:gd name="T49" fmla="*/ 1162 h 1163"/>
              <a:gd name="T50" fmla="*/ 554 w 943"/>
              <a:gd name="T51" fmla="*/ 1146 h 1163"/>
              <a:gd name="T52" fmla="*/ 579 w 943"/>
              <a:gd name="T53" fmla="*/ 965 h 1163"/>
              <a:gd name="T54" fmla="*/ 562 w 943"/>
              <a:gd name="T55" fmla="*/ 813 h 1163"/>
              <a:gd name="T56" fmla="*/ 534 w 943"/>
              <a:gd name="T57" fmla="*/ 858 h 1163"/>
              <a:gd name="T58" fmla="*/ 527 w 943"/>
              <a:gd name="T59" fmla="*/ 1049 h 1163"/>
              <a:gd name="T60" fmla="*/ 521 w 943"/>
              <a:gd name="T61" fmla="*/ 1092 h 1163"/>
              <a:gd name="T62" fmla="*/ 469 w 943"/>
              <a:gd name="T63" fmla="*/ 1120 h 1163"/>
              <a:gd name="T64" fmla="*/ 479 w 943"/>
              <a:gd name="T65" fmla="*/ 1071 h 1163"/>
              <a:gd name="T66" fmla="*/ 499 w 943"/>
              <a:gd name="T67" fmla="*/ 906 h 1163"/>
              <a:gd name="T68" fmla="*/ 464 w 943"/>
              <a:gd name="T69" fmla="*/ 769 h 1163"/>
              <a:gd name="T70" fmla="*/ 403 w 943"/>
              <a:gd name="T71" fmla="*/ 694 h 1163"/>
              <a:gd name="T72" fmla="*/ 267 w 943"/>
              <a:gd name="T73" fmla="*/ 510 h 1163"/>
              <a:gd name="T74" fmla="*/ 140 w 943"/>
              <a:gd name="T75" fmla="*/ 391 h 1163"/>
              <a:gd name="T76" fmla="*/ 31 w 943"/>
              <a:gd name="T77" fmla="*/ 355 h 1163"/>
              <a:gd name="T78" fmla="*/ 7 w 943"/>
              <a:gd name="T79" fmla="*/ 324 h 1163"/>
              <a:gd name="T80" fmla="*/ 24 w 943"/>
              <a:gd name="T81" fmla="*/ 278 h 1163"/>
              <a:gd name="T82" fmla="*/ 154 w 943"/>
              <a:gd name="T83" fmla="*/ 231 h 1163"/>
              <a:gd name="T84" fmla="*/ 169 w 943"/>
              <a:gd name="T85" fmla="*/ 167 h 1163"/>
              <a:gd name="T86" fmla="*/ 190 w 943"/>
              <a:gd name="T87" fmla="*/ 117 h 1163"/>
              <a:gd name="T88" fmla="*/ 207 w 943"/>
              <a:gd name="T89" fmla="*/ 203 h 1163"/>
              <a:gd name="T90" fmla="*/ 261 w 943"/>
              <a:gd name="T91" fmla="*/ 86 h 1163"/>
              <a:gd name="T92" fmla="*/ 256 w 943"/>
              <a:gd name="T93" fmla="*/ 134 h 1163"/>
              <a:gd name="T94" fmla="*/ 264 w 943"/>
              <a:gd name="T95" fmla="*/ 173 h 1163"/>
              <a:gd name="T96" fmla="*/ 297 w 943"/>
              <a:gd name="T97" fmla="*/ 38 h 1163"/>
              <a:gd name="T98" fmla="*/ 311 w 943"/>
              <a:gd name="T99" fmla="*/ 54 h 1163"/>
              <a:gd name="T100" fmla="*/ 321 w 943"/>
              <a:gd name="T101" fmla="*/ 122 h 1163"/>
              <a:gd name="T102" fmla="*/ 392 w 943"/>
              <a:gd name="T103" fmla="*/ 21 h 1163"/>
              <a:gd name="T104" fmla="*/ 415 w 943"/>
              <a:gd name="T105" fmla="*/ 7 h 1163"/>
              <a:gd name="T106" fmla="*/ 404 w 943"/>
              <a:gd name="T107" fmla="*/ 76 h 1163"/>
              <a:gd name="T108" fmla="*/ 450 w 943"/>
              <a:gd name="T109" fmla="*/ 64 h 1163"/>
              <a:gd name="T110" fmla="*/ 490 w 943"/>
              <a:gd name="T111" fmla="*/ 49 h 1163"/>
              <a:gd name="T112" fmla="*/ 402 w 943"/>
              <a:gd name="T113" fmla="*/ 124 h 1163"/>
              <a:gd name="T114" fmla="*/ 315 w 943"/>
              <a:gd name="T115" fmla="*/ 186 h 1163"/>
              <a:gd name="T116" fmla="*/ 238 w 943"/>
              <a:gd name="T117" fmla="*/ 244 h 1163"/>
              <a:gd name="T118" fmla="*/ 295 w 943"/>
              <a:gd name="T119" fmla="*/ 253 h 1163"/>
              <a:gd name="T120" fmla="*/ 350 w 943"/>
              <a:gd name="T121" fmla="*/ 264 h 1163"/>
              <a:gd name="T122" fmla="*/ 292 w 943"/>
              <a:gd name="T123" fmla="*/ 321 h 1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43" h="1163">
                <a:moveTo>
                  <a:pt x="292" y="321"/>
                </a:moveTo>
                <a:lnTo>
                  <a:pt x="292" y="321"/>
                </a:lnTo>
                <a:lnTo>
                  <a:pt x="306" y="336"/>
                </a:lnTo>
                <a:lnTo>
                  <a:pt x="322" y="350"/>
                </a:lnTo>
                <a:lnTo>
                  <a:pt x="341" y="367"/>
                </a:lnTo>
                <a:lnTo>
                  <a:pt x="362" y="385"/>
                </a:lnTo>
                <a:lnTo>
                  <a:pt x="387" y="402"/>
                </a:lnTo>
                <a:lnTo>
                  <a:pt x="399" y="409"/>
                </a:lnTo>
                <a:lnTo>
                  <a:pt x="413" y="415"/>
                </a:lnTo>
                <a:lnTo>
                  <a:pt x="424" y="419"/>
                </a:lnTo>
                <a:lnTo>
                  <a:pt x="436" y="423"/>
                </a:lnTo>
                <a:lnTo>
                  <a:pt x="436" y="423"/>
                </a:lnTo>
                <a:lnTo>
                  <a:pt x="460" y="427"/>
                </a:lnTo>
                <a:lnTo>
                  <a:pt x="483" y="429"/>
                </a:lnTo>
                <a:lnTo>
                  <a:pt x="503" y="429"/>
                </a:lnTo>
                <a:lnTo>
                  <a:pt x="524" y="429"/>
                </a:lnTo>
                <a:lnTo>
                  <a:pt x="542" y="428"/>
                </a:lnTo>
                <a:lnTo>
                  <a:pt x="556" y="425"/>
                </a:lnTo>
                <a:lnTo>
                  <a:pt x="580" y="422"/>
                </a:lnTo>
                <a:lnTo>
                  <a:pt x="580" y="422"/>
                </a:lnTo>
                <a:lnTo>
                  <a:pt x="600" y="418"/>
                </a:lnTo>
                <a:lnTo>
                  <a:pt x="626" y="416"/>
                </a:lnTo>
                <a:lnTo>
                  <a:pt x="655" y="411"/>
                </a:lnTo>
                <a:lnTo>
                  <a:pt x="668" y="409"/>
                </a:lnTo>
                <a:lnTo>
                  <a:pt x="683" y="405"/>
                </a:lnTo>
                <a:lnTo>
                  <a:pt x="683" y="405"/>
                </a:lnTo>
                <a:lnTo>
                  <a:pt x="696" y="400"/>
                </a:lnTo>
                <a:lnTo>
                  <a:pt x="711" y="394"/>
                </a:lnTo>
                <a:lnTo>
                  <a:pt x="744" y="381"/>
                </a:lnTo>
                <a:lnTo>
                  <a:pt x="761" y="375"/>
                </a:lnTo>
                <a:lnTo>
                  <a:pt x="779" y="370"/>
                </a:lnTo>
                <a:lnTo>
                  <a:pt x="799" y="368"/>
                </a:lnTo>
                <a:lnTo>
                  <a:pt x="818" y="368"/>
                </a:lnTo>
                <a:lnTo>
                  <a:pt x="818" y="368"/>
                </a:lnTo>
                <a:lnTo>
                  <a:pt x="837" y="370"/>
                </a:lnTo>
                <a:lnTo>
                  <a:pt x="855" y="374"/>
                </a:lnTo>
                <a:lnTo>
                  <a:pt x="871" y="380"/>
                </a:lnTo>
                <a:lnTo>
                  <a:pt x="887" y="387"/>
                </a:lnTo>
                <a:lnTo>
                  <a:pt x="900" y="396"/>
                </a:lnTo>
                <a:lnTo>
                  <a:pt x="911" y="405"/>
                </a:lnTo>
                <a:lnTo>
                  <a:pt x="920" y="415"/>
                </a:lnTo>
                <a:lnTo>
                  <a:pt x="926" y="424"/>
                </a:lnTo>
                <a:lnTo>
                  <a:pt x="926" y="424"/>
                </a:lnTo>
                <a:lnTo>
                  <a:pt x="936" y="441"/>
                </a:lnTo>
                <a:lnTo>
                  <a:pt x="938" y="448"/>
                </a:lnTo>
                <a:lnTo>
                  <a:pt x="941" y="455"/>
                </a:lnTo>
                <a:lnTo>
                  <a:pt x="943" y="465"/>
                </a:lnTo>
                <a:lnTo>
                  <a:pt x="943" y="476"/>
                </a:lnTo>
                <a:lnTo>
                  <a:pt x="943" y="489"/>
                </a:lnTo>
                <a:lnTo>
                  <a:pt x="942" y="504"/>
                </a:lnTo>
                <a:lnTo>
                  <a:pt x="942" y="504"/>
                </a:lnTo>
                <a:lnTo>
                  <a:pt x="941" y="522"/>
                </a:lnTo>
                <a:lnTo>
                  <a:pt x="938" y="539"/>
                </a:lnTo>
                <a:lnTo>
                  <a:pt x="932" y="567"/>
                </a:lnTo>
                <a:lnTo>
                  <a:pt x="926" y="587"/>
                </a:lnTo>
                <a:lnTo>
                  <a:pt x="923" y="599"/>
                </a:lnTo>
                <a:lnTo>
                  <a:pt x="923" y="599"/>
                </a:lnTo>
                <a:lnTo>
                  <a:pt x="920" y="611"/>
                </a:lnTo>
                <a:lnTo>
                  <a:pt x="917" y="629"/>
                </a:lnTo>
                <a:lnTo>
                  <a:pt x="911" y="667"/>
                </a:lnTo>
                <a:lnTo>
                  <a:pt x="911" y="667"/>
                </a:lnTo>
                <a:lnTo>
                  <a:pt x="908" y="687"/>
                </a:lnTo>
                <a:lnTo>
                  <a:pt x="908" y="687"/>
                </a:lnTo>
                <a:lnTo>
                  <a:pt x="911" y="699"/>
                </a:lnTo>
                <a:lnTo>
                  <a:pt x="912" y="709"/>
                </a:lnTo>
                <a:lnTo>
                  <a:pt x="914" y="720"/>
                </a:lnTo>
                <a:lnTo>
                  <a:pt x="914" y="720"/>
                </a:lnTo>
                <a:lnTo>
                  <a:pt x="917" y="723"/>
                </a:lnTo>
                <a:lnTo>
                  <a:pt x="918" y="724"/>
                </a:lnTo>
                <a:lnTo>
                  <a:pt x="922" y="728"/>
                </a:lnTo>
                <a:lnTo>
                  <a:pt x="923" y="729"/>
                </a:lnTo>
                <a:lnTo>
                  <a:pt x="923" y="734"/>
                </a:lnTo>
                <a:lnTo>
                  <a:pt x="918" y="749"/>
                </a:lnTo>
                <a:lnTo>
                  <a:pt x="918" y="749"/>
                </a:lnTo>
                <a:lnTo>
                  <a:pt x="912" y="770"/>
                </a:lnTo>
                <a:lnTo>
                  <a:pt x="907" y="786"/>
                </a:lnTo>
                <a:lnTo>
                  <a:pt x="901" y="816"/>
                </a:lnTo>
                <a:lnTo>
                  <a:pt x="901" y="816"/>
                </a:lnTo>
                <a:lnTo>
                  <a:pt x="895" y="862"/>
                </a:lnTo>
                <a:lnTo>
                  <a:pt x="891" y="901"/>
                </a:lnTo>
                <a:lnTo>
                  <a:pt x="891" y="901"/>
                </a:lnTo>
                <a:lnTo>
                  <a:pt x="891" y="925"/>
                </a:lnTo>
                <a:lnTo>
                  <a:pt x="891" y="936"/>
                </a:lnTo>
                <a:lnTo>
                  <a:pt x="889" y="947"/>
                </a:lnTo>
                <a:lnTo>
                  <a:pt x="889" y="947"/>
                </a:lnTo>
                <a:lnTo>
                  <a:pt x="887" y="957"/>
                </a:lnTo>
                <a:lnTo>
                  <a:pt x="883" y="965"/>
                </a:lnTo>
                <a:lnTo>
                  <a:pt x="883" y="965"/>
                </a:lnTo>
                <a:lnTo>
                  <a:pt x="882" y="969"/>
                </a:lnTo>
                <a:lnTo>
                  <a:pt x="881" y="973"/>
                </a:lnTo>
                <a:lnTo>
                  <a:pt x="881" y="977"/>
                </a:lnTo>
                <a:lnTo>
                  <a:pt x="879" y="984"/>
                </a:lnTo>
                <a:lnTo>
                  <a:pt x="879" y="984"/>
                </a:lnTo>
                <a:lnTo>
                  <a:pt x="876" y="987"/>
                </a:lnTo>
                <a:lnTo>
                  <a:pt x="873" y="992"/>
                </a:lnTo>
                <a:lnTo>
                  <a:pt x="863" y="1000"/>
                </a:lnTo>
                <a:lnTo>
                  <a:pt x="853" y="1006"/>
                </a:lnTo>
                <a:lnTo>
                  <a:pt x="850" y="1008"/>
                </a:lnTo>
                <a:lnTo>
                  <a:pt x="848" y="1006"/>
                </a:lnTo>
                <a:lnTo>
                  <a:pt x="848" y="1006"/>
                </a:lnTo>
                <a:lnTo>
                  <a:pt x="846" y="1000"/>
                </a:lnTo>
                <a:lnTo>
                  <a:pt x="845" y="999"/>
                </a:lnTo>
                <a:lnTo>
                  <a:pt x="845" y="999"/>
                </a:lnTo>
                <a:lnTo>
                  <a:pt x="845" y="1000"/>
                </a:lnTo>
                <a:lnTo>
                  <a:pt x="845" y="1000"/>
                </a:lnTo>
                <a:lnTo>
                  <a:pt x="844" y="999"/>
                </a:lnTo>
                <a:lnTo>
                  <a:pt x="840" y="994"/>
                </a:lnTo>
                <a:lnTo>
                  <a:pt x="840" y="994"/>
                </a:lnTo>
                <a:lnTo>
                  <a:pt x="839" y="990"/>
                </a:lnTo>
                <a:lnTo>
                  <a:pt x="839" y="985"/>
                </a:lnTo>
                <a:lnTo>
                  <a:pt x="842" y="974"/>
                </a:lnTo>
                <a:lnTo>
                  <a:pt x="845" y="965"/>
                </a:lnTo>
                <a:lnTo>
                  <a:pt x="849" y="955"/>
                </a:lnTo>
                <a:lnTo>
                  <a:pt x="849" y="955"/>
                </a:lnTo>
                <a:lnTo>
                  <a:pt x="855" y="936"/>
                </a:lnTo>
                <a:lnTo>
                  <a:pt x="863" y="904"/>
                </a:lnTo>
                <a:lnTo>
                  <a:pt x="871" y="865"/>
                </a:lnTo>
                <a:lnTo>
                  <a:pt x="874" y="847"/>
                </a:lnTo>
                <a:lnTo>
                  <a:pt x="875" y="831"/>
                </a:lnTo>
                <a:lnTo>
                  <a:pt x="875" y="831"/>
                </a:lnTo>
                <a:lnTo>
                  <a:pt x="877" y="785"/>
                </a:lnTo>
                <a:lnTo>
                  <a:pt x="876" y="769"/>
                </a:lnTo>
                <a:lnTo>
                  <a:pt x="874" y="754"/>
                </a:lnTo>
                <a:lnTo>
                  <a:pt x="874" y="754"/>
                </a:lnTo>
                <a:lnTo>
                  <a:pt x="871" y="745"/>
                </a:lnTo>
                <a:lnTo>
                  <a:pt x="868" y="734"/>
                </a:lnTo>
                <a:lnTo>
                  <a:pt x="857" y="710"/>
                </a:lnTo>
                <a:lnTo>
                  <a:pt x="843" y="681"/>
                </a:lnTo>
                <a:lnTo>
                  <a:pt x="843" y="681"/>
                </a:lnTo>
                <a:lnTo>
                  <a:pt x="838" y="688"/>
                </a:lnTo>
                <a:lnTo>
                  <a:pt x="832" y="696"/>
                </a:lnTo>
                <a:lnTo>
                  <a:pt x="824" y="703"/>
                </a:lnTo>
                <a:lnTo>
                  <a:pt x="824" y="703"/>
                </a:lnTo>
                <a:lnTo>
                  <a:pt x="813" y="711"/>
                </a:lnTo>
                <a:lnTo>
                  <a:pt x="810" y="714"/>
                </a:lnTo>
                <a:lnTo>
                  <a:pt x="810" y="714"/>
                </a:lnTo>
                <a:lnTo>
                  <a:pt x="815" y="717"/>
                </a:lnTo>
                <a:lnTo>
                  <a:pt x="824" y="727"/>
                </a:lnTo>
                <a:lnTo>
                  <a:pt x="828" y="734"/>
                </a:lnTo>
                <a:lnTo>
                  <a:pt x="832" y="741"/>
                </a:lnTo>
                <a:lnTo>
                  <a:pt x="833" y="749"/>
                </a:lnTo>
                <a:lnTo>
                  <a:pt x="833" y="753"/>
                </a:lnTo>
                <a:lnTo>
                  <a:pt x="832" y="758"/>
                </a:lnTo>
                <a:lnTo>
                  <a:pt x="832" y="758"/>
                </a:lnTo>
                <a:lnTo>
                  <a:pt x="809" y="841"/>
                </a:lnTo>
                <a:lnTo>
                  <a:pt x="809" y="841"/>
                </a:lnTo>
                <a:lnTo>
                  <a:pt x="801" y="881"/>
                </a:lnTo>
                <a:lnTo>
                  <a:pt x="791" y="924"/>
                </a:lnTo>
                <a:lnTo>
                  <a:pt x="785" y="962"/>
                </a:lnTo>
                <a:lnTo>
                  <a:pt x="782" y="986"/>
                </a:lnTo>
                <a:lnTo>
                  <a:pt x="782" y="986"/>
                </a:lnTo>
                <a:lnTo>
                  <a:pt x="781" y="1006"/>
                </a:lnTo>
                <a:lnTo>
                  <a:pt x="779" y="1012"/>
                </a:lnTo>
                <a:lnTo>
                  <a:pt x="777" y="1015"/>
                </a:lnTo>
                <a:lnTo>
                  <a:pt x="777" y="1015"/>
                </a:lnTo>
                <a:lnTo>
                  <a:pt x="776" y="1014"/>
                </a:lnTo>
                <a:lnTo>
                  <a:pt x="775" y="1010"/>
                </a:lnTo>
                <a:lnTo>
                  <a:pt x="773" y="1006"/>
                </a:lnTo>
                <a:lnTo>
                  <a:pt x="773" y="1006"/>
                </a:lnTo>
                <a:lnTo>
                  <a:pt x="772" y="1016"/>
                </a:lnTo>
                <a:lnTo>
                  <a:pt x="770" y="1024"/>
                </a:lnTo>
                <a:lnTo>
                  <a:pt x="769" y="1029"/>
                </a:lnTo>
                <a:lnTo>
                  <a:pt x="765" y="1033"/>
                </a:lnTo>
                <a:lnTo>
                  <a:pt x="765" y="1033"/>
                </a:lnTo>
                <a:lnTo>
                  <a:pt x="760" y="1039"/>
                </a:lnTo>
                <a:lnTo>
                  <a:pt x="755" y="1043"/>
                </a:lnTo>
                <a:lnTo>
                  <a:pt x="753" y="1045"/>
                </a:lnTo>
                <a:lnTo>
                  <a:pt x="750" y="1046"/>
                </a:lnTo>
                <a:lnTo>
                  <a:pt x="746" y="1046"/>
                </a:lnTo>
                <a:lnTo>
                  <a:pt x="742" y="1046"/>
                </a:lnTo>
                <a:lnTo>
                  <a:pt x="742" y="1046"/>
                </a:lnTo>
                <a:lnTo>
                  <a:pt x="730" y="1043"/>
                </a:lnTo>
                <a:lnTo>
                  <a:pt x="729" y="1042"/>
                </a:lnTo>
                <a:lnTo>
                  <a:pt x="729" y="1042"/>
                </a:lnTo>
                <a:lnTo>
                  <a:pt x="729" y="1042"/>
                </a:lnTo>
                <a:lnTo>
                  <a:pt x="728" y="1041"/>
                </a:lnTo>
                <a:lnTo>
                  <a:pt x="728" y="1042"/>
                </a:lnTo>
                <a:lnTo>
                  <a:pt x="727" y="1042"/>
                </a:lnTo>
                <a:lnTo>
                  <a:pt x="726" y="1042"/>
                </a:lnTo>
                <a:lnTo>
                  <a:pt x="726" y="1042"/>
                </a:lnTo>
                <a:lnTo>
                  <a:pt x="722" y="1041"/>
                </a:lnTo>
                <a:lnTo>
                  <a:pt x="720" y="1041"/>
                </a:lnTo>
                <a:lnTo>
                  <a:pt x="718" y="1039"/>
                </a:lnTo>
                <a:lnTo>
                  <a:pt x="720" y="1035"/>
                </a:lnTo>
                <a:lnTo>
                  <a:pt x="720" y="1035"/>
                </a:lnTo>
                <a:lnTo>
                  <a:pt x="721" y="1032"/>
                </a:lnTo>
                <a:lnTo>
                  <a:pt x="722" y="1029"/>
                </a:lnTo>
                <a:lnTo>
                  <a:pt x="727" y="1023"/>
                </a:lnTo>
                <a:lnTo>
                  <a:pt x="733" y="1014"/>
                </a:lnTo>
                <a:lnTo>
                  <a:pt x="736" y="1005"/>
                </a:lnTo>
                <a:lnTo>
                  <a:pt x="741" y="996"/>
                </a:lnTo>
                <a:lnTo>
                  <a:pt x="741" y="996"/>
                </a:lnTo>
                <a:lnTo>
                  <a:pt x="750" y="968"/>
                </a:lnTo>
                <a:lnTo>
                  <a:pt x="759" y="933"/>
                </a:lnTo>
                <a:lnTo>
                  <a:pt x="767" y="898"/>
                </a:lnTo>
                <a:lnTo>
                  <a:pt x="772" y="864"/>
                </a:lnTo>
                <a:lnTo>
                  <a:pt x="772" y="864"/>
                </a:lnTo>
                <a:lnTo>
                  <a:pt x="776" y="835"/>
                </a:lnTo>
                <a:lnTo>
                  <a:pt x="777" y="810"/>
                </a:lnTo>
                <a:lnTo>
                  <a:pt x="777" y="782"/>
                </a:lnTo>
                <a:lnTo>
                  <a:pt x="777" y="782"/>
                </a:lnTo>
                <a:lnTo>
                  <a:pt x="776" y="775"/>
                </a:lnTo>
                <a:lnTo>
                  <a:pt x="771" y="766"/>
                </a:lnTo>
                <a:lnTo>
                  <a:pt x="763" y="753"/>
                </a:lnTo>
                <a:lnTo>
                  <a:pt x="763" y="753"/>
                </a:lnTo>
                <a:lnTo>
                  <a:pt x="754" y="745"/>
                </a:lnTo>
                <a:lnTo>
                  <a:pt x="754" y="745"/>
                </a:lnTo>
                <a:lnTo>
                  <a:pt x="745" y="748"/>
                </a:lnTo>
                <a:lnTo>
                  <a:pt x="735" y="752"/>
                </a:lnTo>
                <a:lnTo>
                  <a:pt x="726" y="755"/>
                </a:lnTo>
                <a:lnTo>
                  <a:pt x="726" y="755"/>
                </a:lnTo>
                <a:lnTo>
                  <a:pt x="717" y="757"/>
                </a:lnTo>
                <a:lnTo>
                  <a:pt x="705" y="757"/>
                </a:lnTo>
                <a:lnTo>
                  <a:pt x="675" y="758"/>
                </a:lnTo>
                <a:lnTo>
                  <a:pt x="637" y="759"/>
                </a:lnTo>
                <a:lnTo>
                  <a:pt x="637" y="759"/>
                </a:lnTo>
                <a:lnTo>
                  <a:pt x="630" y="800"/>
                </a:lnTo>
                <a:lnTo>
                  <a:pt x="624" y="837"/>
                </a:lnTo>
                <a:lnTo>
                  <a:pt x="617" y="868"/>
                </a:lnTo>
                <a:lnTo>
                  <a:pt x="617" y="868"/>
                </a:lnTo>
                <a:lnTo>
                  <a:pt x="613" y="881"/>
                </a:lnTo>
                <a:lnTo>
                  <a:pt x="611" y="894"/>
                </a:lnTo>
                <a:lnTo>
                  <a:pt x="609" y="919"/>
                </a:lnTo>
                <a:lnTo>
                  <a:pt x="607" y="947"/>
                </a:lnTo>
                <a:lnTo>
                  <a:pt x="607" y="947"/>
                </a:lnTo>
                <a:lnTo>
                  <a:pt x="606" y="981"/>
                </a:lnTo>
                <a:lnTo>
                  <a:pt x="606" y="1009"/>
                </a:lnTo>
                <a:lnTo>
                  <a:pt x="607" y="1033"/>
                </a:lnTo>
                <a:lnTo>
                  <a:pt x="607" y="1033"/>
                </a:lnTo>
                <a:lnTo>
                  <a:pt x="610" y="1054"/>
                </a:lnTo>
                <a:lnTo>
                  <a:pt x="616" y="1081"/>
                </a:lnTo>
                <a:lnTo>
                  <a:pt x="619" y="1103"/>
                </a:lnTo>
                <a:lnTo>
                  <a:pt x="622" y="1114"/>
                </a:lnTo>
                <a:lnTo>
                  <a:pt x="622" y="1114"/>
                </a:lnTo>
                <a:lnTo>
                  <a:pt x="620" y="1115"/>
                </a:lnTo>
                <a:lnTo>
                  <a:pt x="620" y="1115"/>
                </a:lnTo>
                <a:lnTo>
                  <a:pt x="618" y="1114"/>
                </a:lnTo>
                <a:lnTo>
                  <a:pt x="614" y="1109"/>
                </a:lnTo>
                <a:lnTo>
                  <a:pt x="614" y="1109"/>
                </a:lnTo>
                <a:lnTo>
                  <a:pt x="613" y="1116"/>
                </a:lnTo>
                <a:lnTo>
                  <a:pt x="612" y="1130"/>
                </a:lnTo>
                <a:lnTo>
                  <a:pt x="612" y="1130"/>
                </a:lnTo>
                <a:lnTo>
                  <a:pt x="612" y="1137"/>
                </a:lnTo>
                <a:lnTo>
                  <a:pt x="611" y="1143"/>
                </a:lnTo>
                <a:lnTo>
                  <a:pt x="609" y="1149"/>
                </a:lnTo>
                <a:lnTo>
                  <a:pt x="603" y="1156"/>
                </a:lnTo>
                <a:lnTo>
                  <a:pt x="603" y="1156"/>
                </a:lnTo>
                <a:lnTo>
                  <a:pt x="598" y="1159"/>
                </a:lnTo>
                <a:lnTo>
                  <a:pt x="591" y="1162"/>
                </a:lnTo>
                <a:lnTo>
                  <a:pt x="583" y="1162"/>
                </a:lnTo>
                <a:lnTo>
                  <a:pt x="575" y="1163"/>
                </a:lnTo>
                <a:lnTo>
                  <a:pt x="562" y="1162"/>
                </a:lnTo>
                <a:lnTo>
                  <a:pt x="556" y="1161"/>
                </a:lnTo>
                <a:lnTo>
                  <a:pt x="556" y="1161"/>
                </a:lnTo>
                <a:lnTo>
                  <a:pt x="554" y="1157"/>
                </a:lnTo>
                <a:lnTo>
                  <a:pt x="552" y="1153"/>
                </a:lnTo>
                <a:lnTo>
                  <a:pt x="551" y="1150"/>
                </a:lnTo>
                <a:lnTo>
                  <a:pt x="551" y="1150"/>
                </a:lnTo>
                <a:lnTo>
                  <a:pt x="552" y="1149"/>
                </a:lnTo>
                <a:lnTo>
                  <a:pt x="554" y="1146"/>
                </a:lnTo>
                <a:lnTo>
                  <a:pt x="561" y="1137"/>
                </a:lnTo>
                <a:lnTo>
                  <a:pt x="565" y="1128"/>
                </a:lnTo>
                <a:lnTo>
                  <a:pt x="569" y="1119"/>
                </a:lnTo>
                <a:lnTo>
                  <a:pt x="573" y="1107"/>
                </a:lnTo>
                <a:lnTo>
                  <a:pt x="576" y="1091"/>
                </a:lnTo>
                <a:lnTo>
                  <a:pt x="576" y="1091"/>
                </a:lnTo>
                <a:lnTo>
                  <a:pt x="579" y="1073"/>
                </a:lnTo>
                <a:lnTo>
                  <a:pt x="580" y="1051"/>
                </a:lnTo>
                <a:lnTo>
                  <a:pt x="580" y="1004"/>
                </a:lnTo>
                <a:lnTo>
                  <a:pt x="579" y="965"/>
                </a:lnTo>
                <a:lnTo>
                  <a:pt x="579" y="949"/>
                </a:lnTo>
                <a:lnTo>
                  <a:pt x="579" y="949"/>
                </a:lnTo>
                <a:lnTo>
                  <a:pt x="571" y="925"/>
                </a:lnTo>
                <a:lnTo>
                  <a:pt x="571" y="925"/>
                </a:lnTo>
                <a:lnTo>
                  <a:pt x="569" y="913"/>
                </a:lnTo>
                <a:lnTo>
                  <a:pt x="567" y="898"/>
                </a:lnTo>
                <a:lnTo>
                  <a:pt x="564" y="881"/>
                </a:lnTo>
                <a:lnTo>
                  <a:pt x="564" y="865"/>
                </a:lnTo>
                <a:lnTo>
                  <a:pt x="564" y="865"/>
                </a:lnTo>
                <a:lnTo>
                  <a:pt x="562" y="813"/>
                </a:lnTo>
                <a:lnTo>
                  <a:pt x="560" y="775"/>
                </a:lnTo>
                <a:lnTo>
                  <a:pt x="560" y="775"/>
                </a:lnTo>
                <a:lnTo>
                  <a:pt x="545" y="780"/>
                </a:lnTo>
                <a:lnTo>
                  <a:pt x="545" y="780"/>
                </a:lnTo>
                <a:lnTo>
                  <a:pt x="543" y="789"/>
                </a:lnTo>
                <a:lnTo>
                  <a:pt x="539" y="810"/>
                </a:lnTo>
                <a:lnTo>
                  <a:pt x="536" y="835"/>
                </a:lnTo>
                <a:lnTo>
                  <a:pt x="534" y="849"/>
                </a:lnTo>
                <a:lnTo>
                  <a:pt x="534" y="858"/>
                </a:lnTo>
                <a:lnTo>
                  <a:pt x="534" y="858"/>
                </a:lnTo>
                <a:lnTo>
                  <a:pt x="533" y="879"/>
                </a:lnTo>
                <a:lnTo>
                  <a:pt x="531" y="896"/>
                </a:lnTo>
                <a:lnTo>
                  <a:pt x="527" y="917"/>
                </a:lnTo>
                <a:lnTo>
                  <a:pt x="527" y="917"/>
                </a:lnTo>
                <a:lnTo>
                  <a:pt x="524" y="957"/>
                </a:lnTo>
                <a:lnTo>
                  <a:pt x="522" y="988"/>
                </a:lnTo>
                <a:lnTo>
                  <a:pt x="522" y="1003"/>
                </a:lnTo>
                <a:lnTo>
                  <a:pt x="522" y="1012"/>
                </a:lnTo>
                <a:lnTo>
                  <a:pt x="522" y="1012"/>
                </a:lnTo>
                <a:lnTo>
                  <a:pt x="527" y="1049"/>
                </a:lnTo>
                <a:lnTo>
                  <a:pt x="528" y="1066"/>
                </a:lnTo>
                <a:lnTo>
                  <a:pt x="528" y="1076"/>
                </a:lnTo>
                <a:lnTo>
                  <a:pt x="528" y="1076"/>
                </a:lnTo>
                <a:lnTo>
                  <a:pt x="527" y="1076"/>
                </a:lnTo>
                <a:lnTo>
                  <a:pt x="527" y="1076"/>
                </a:lnTo>
                <a:lnTo>
                  <a:pt x="525" y="1075"/>
                </a:lnTo>
                <a:lnTo>
                  <a:pt x="524" y="1071"/>
                </a:lnTo>
                <a:lnTo>
                  <a:pt x="524" y="1071"/>
                </a:lnTo>
                <a:lnTo>
                  <a:pt x="522" y="1083"/>
                </a:lnTo>
                <a:lnTo>
                  <a:pt x="521" y="1092"/>
                </a:lnTo>
                <a:lnTo>
                  <a:pt x="520" y="1097"/>
                </a:lnTo>
                <a:lnTo>
                  <a:pt x="519" y="1101"/>
                </a:lnTo>
                <a:lnTo>
                  <a:pt x="519" y="1101"/>
                </a:lnTo>
                <a:lnTo>
                  <a:pt x="517" y="1104"/>
                </a:lnTo>
                <a:lnTo>
                  <a:pt x="513" y="1107"/>
                </a:lnTo>
                <a:lnTo>
                  <a:pt x="505" y="1113"/>
                </a:lnTo>
                <a:lnTo>
                  <a:pt x="495" y="1116"/>
                </a:lnTo>
                <a:lnTo>
                  <a:pt x="484" y="1119"/>
                </a:lnTo>
                <a:lnTo>
                  <a:pt x="484" y="1119"/>
                </a:lnTo>
                <a:lnTo>
                  <a:pt x="469" y="1120"/>
                </a:lnTo>
                <a:lnTo>
                  <a:pt x="463" y="1120"/>
                </a:lnTo>
                <a:lnTo>
                  <a:pt x="463" y="1120"/>
                </a:lnTo>
                <a:lnTo>
                  <a:pt x="462" y="1119"/>
                </a:lnTo>
                <a:lnTo>
                  <a:pt x="459" y="1115"/>
                </a:lnTo>
                <a:lnTo>
                  <a:pt x="459" y="1115"/>
                </a:lnTo>
                <a:lnTo>
                  <a:pt x="460" y="1112"/>
                </a:lnTo>
                <a:lnTo>
                  <a:pt x="463" y="1104"/>
                </a:lnTo>
                <a:lnTo>
                  <a:pt x="476" y="1081"/>
                </a:lnTo>
                <a:lnTo>
                  <a:pt x="476" y="1081"/>
                </a:lnTo>
                <a:lnTo>
                  <a:pt x="479" y="1071"/>
                </a:lnTo>
                <a:lnTo>
                  <a:pt x="483" y="1061"/>
                </a:lnTo>
                <a:lnTo>
                  <a:pt x="489" y="1041"/>
                </a:lnTo>
                <a:lnTo>
                  <a:pt x="497" y="1002"/>
                </a:lnTo>
                <a:lnTo>
                  <a:pt x="497" y="1002"/>
                </a:lnTo>
                <a:lnTo>
                  <a:pt x="500" y="991"/>
                </a:lnTo>
                <a:lnTo>
                  <a:pt x="501" y="979"/>
                </a:lnTo>
                <a:lnTo>
                  <a:pt x="502" y="950"/>
                </a:lnTo>
                <a:lnTo>
                  <a:pt x="501" y="923"/>
                </a:lnTo>
                <a:lnTo>
                  <a:pt x="500" y="913"/>
                </a:lnTo>
                <a:lnTo>
                  <a:pt x="499" y="906"/>
                </a:lnTo>
                <a:lnTo>
                  <a:pt x="499" y="906"/>
                </a:lnTo>
                <a:lnTo>
                  <a:pt x="495" y="893"/>
                </a:lnTo>
                <a:lnTo>
                  <a:pt x="493" y="880"/>
                </a:lnTo>
                <a:lnTo>
                  <a:pt x="493" y="880"/>
                </a:lnTo>
                <a:lnTo>
                  <a:pt x="488" y="852"/>
                </a:lnTo>
                <a:lnTo>
                  <a:pt x="483" y="826"/>
                </a:lnTo>
                <a:lnTo>
                  <a:pt x="483" y="826"/>
                </a:lnTo>
                <a:lnTo>
                  <a:pt x="472" y="794"/>
                </a:lnTo>
                <a:lnTo>
                  <a:pt x="464" y="769"/>
                </a:lnTo>
                <a:lnTo>
                  <a:pt x="464" y="769"/>
                </a:lnTo>
                <a:lnTo>
                  <a:pt x="462" y="767"/>
                </a:lnTo>
                <a:lnTo>
                  <a:pt x="456" y="766"/>
                </a:lnTo>
                <a:lnTo>
                  <a:pt x="451" y="764"/>
                </a:lnTo>
                <a:lnTo>
                  <a:pt x="446" y="759"/>
                </a:lnTo>
                <a:lnTo>
                  <a:pt x="439" y="753"/>
                </a:lnTo>
                <a:lnTo>
                  <a:pt x="432" y="746"/>
                </a:lnTo>
                <a:lnTo>
                  <a:pt x="432" y="746"/>
                </a:lnTo>
                <a:lnTo>
                  <a:pt x="424" y="735"/>
                </a:lnTo>
                <a:lnTo>
                  <a:pt x="417" y="723"/>
                </a:lnTo>
                <a:lnTo>
                  <a:pt x="403" y="694"/>
                </a:lnTo>
                <a:lnTo>
                  <a:pt x="386" y="662"/>
                </a:lnTo>
                <a:lnTo>
                  <a:pt x="375" y="647"/>
                </a:lnTo>
                <a:lnTo>
                  <a:pt x="365" y="631"/>
                </a:lnTo>
                <a:lnTo>
                  <a:pt x="365" y="631"/>
                </a:lnTo>
                <a:lnTo>
                  <a:pt x="329" y="583"/>
                </a:lnTo>
                <a:lnTo>
                  <a:pt x="312" y="562"/>
                </a:lnTo>
                <a:lnTo>
                  <a:pt x="291" y="539"/>
                </a:lnTo>
                <a:lnTo>
                  <a:pt x="291" y="539"/>
                </a:lnTo>
                <a:lnTo>
                  <a:pt x="279" y="526"/>
                </a:lnTo>
                <a:lnTo>
                  <a:pt x="267" y="510"/>
                </a:lnTo>
                <a:lnTo>
                  <a:pt x="243" y="478"/>
                </a:lnTo>
                <a:lnTo>
                  <a:pt x="231" y="463"/>
                </a:lnTo>
                <a:lnTo>
                  <a:pt x="218" y="448"/>
                </a:lnTo>
                <a:lnTo>
                  <a:pt x="206" y="435"/>
                </a:lnTo>
                <a:lnTo>
                  <a:pt x="193" y="425"/>
                </a:lnTo>
                <a:lnTo>
                  <a:pt x="193" y="425"/>
                </a:lnTo>
                <a:lnTo>
                  <a:pt x="172" y="411"/>
                </a:lnTo>
                <a:lnTo>
                  <a:pt x="162" y="402"/>
                </a:lnTo>
                <a:lnTo>
                  <a:pt x="152" y="396"/>
                </a:lnTo>
                <a:lnTo>
                  <a:pt x="140" y="391"/>
                </a:lnTo>
                <a:lnTo>
                  <a:pt x="140" y="391"/>
                </a:lnTo>
                <a:lnTo>
                  <a:pt x="128" y="387"/>
                </a:lnTo>
                <a:lnTo>
                  <a:pt x="120" y="386"/>
                </a:lnTo>
                <a:lnTo>
                  <a:pt x="108" y="382"/>
                </a:lnTo>
                <a:lnTo>
                  <a:pt x="85" y="373"/>
                </a:lnTo>
                <a:lnTo>
                  <a:pt x="85" y="373"/>
                </a:lnTo>
                <a:lnTo>
                  <a:pt x="71" y="367"/>
                </a:lnTo>
                <a:lnTo>
                  <a:pt x="59" y="362"/>
                </a:lnTo>
                <a:lnTo>
                  <a:pt x="42" y="357"/>
                </a:lnTo>
                <a:lnTo>
                  <a:pt x="31" y="355"/>
                </a:lnTo>
                <a:lnTo>
                  <a:pt x="27" y="353"/>
                </a:lnTo>
                <a:lnTo>
                  <a:pt x="21" y="350"/>
                </a:lnTo>
                <a:lnTo>
                  <a:pt x="21" y="350"/>
                </a:lnTo>
                <a:lnTo>
                  <a:pt x="16" y="347"/>
                </a:lnTo>
                <a:lnTo>
                  <a:pt x="12" y="342"/>
                </a:lnTo>
                <a:lnTo>
                  <a:pt x="10" y="338"/>
                </a:lnTo>
                <a:lnTo>
                  <a:pt x="9" y="333"/>
                </a:lnTo>
                <a:lnTo>
                  <a:pt x="7" y="326"/>
                </a:lnTo>
                <a:lnTo>
                  <a:pt x="7" y="324"/>
                </a:lnTo>
                <a:lnTo>
                  <a:pt x="7" y="324"/>
                </a:lnTo>
                <a:lnTo>
                  <a:pt x="4" y="319"/>
                </a:lnTo>
                <a:lnTo>
                  <a:pt x="1" y="313"/>
                </a:lnTo>
                <a:lnTo>
                  <a:pt x="0" y="305"/>
                </a:lnTo>
                <a:lnTo>
                  <a:pt x="0" y="305"/>
                </a:lnTo>
                <a:lnTo>
                  <a:pt x="1" y="300"/>
                </a:lnTo>
                <a:lnTo>
                  <a:pt x="3" y="295"/>
                </a:lnTo>
                <a:lnTo>
                  <a:pt x="6" y="292"/>
                </a:lnTo>
                <a:lnTo>
                  <a:pt x="10" y="287"/>
                </a:lnTo>
                <a:lnTo>
                  <a:pt x="18" y="281"/>
                </a:lnTo>
                <a:lnTo>
                  <a:pt x="24" y="278"/>
                </a:lnTo>
                <a:lnTo>
                  <a:pt x="29" y="276"/>
                </a:lnTo>
                <a:lnTo>
                  <a:pt x="29" y="276"/>
                </a:lnTo>
                <a:lnTo>
                  <a:pt x="41" y="272"/>
                </a:lnTo>
                <a:lnTo>
                  <a:pt x="54" y="266"/>
                </a:lnTo>
                <a:lnTo>
                  <a:pt x="67" y="261"/>
                </a:lnTo>
                <a:lnTo>
                  <a:pt x="79" y="256"/>
                </a:lnTo>
                <a:lnTo>
                  <a:pt x="79" y="256"/>
                </a:lnTo>
                <a:lnTo>
                  <a:pt x="150" y="240"/>
                </a:lnTo>
                <a:lnTo>
                  <a:pt x="150" y="240"/>
                </a:lnTo>
                <a:lnTo>
                  <a:pt x="154" y="231"/>
                </a:lnTo>
                <a:lnTo>
                  <a:pt x="159" y="223"/>
                </a:lnTo>
                <a:lnTo>
                  <a:pt x="162" y="221"/>
                </a:lnTo>
                <a:lnTo>
                  <a:pt x="164" y="220"/>
                </a:lnTo>
                <a:lnTo>
                  <a:pt x="164" y="220"/>
                </a:lnTo>
                <a:lnTo>
                  <a:pt x="175" y="216"/>
                </a:lnTo>
                <a:lnTo>
                  <a:pt x="175" y="216"/>
                </a:lnTo>
                <a:lnTo>
                  <a:pt x="172" y="202"/>
                </a:lnTo>
                <a:lnTo>
                  <a:pt x="170" y="186"/>
                </a:lnTo>
                <a:lnTo>
                  <a:pt x="169" y="167"/>
                </a:lnTo>
                <a:lnTo>
                  <a:pt x="169" y="167"/>
                </a:lnTo>
                <a:lnTo>
                  <a:pt x="169" y="157"/>
                </a:lnTo>
                <a:lnTo>
                  <a:pt x="170" y="147"/>
                </a:lnTo>
                <a:lnTo>
                  <a:pt x="172" y="137"/>
                </a:lnTo>
                <a:lnTo>
                  <a:pt x="176" y="130"/>
                </a:lnTo>
                <a:lnTo>
                  <a:pt x="180" y="124"/>
                </a:lnTo>
                <a:lnTo>
                  <a:pt x="183" y="119"/>
                </a:lnTo>
                <a:lnTo>
                  <a:pt x="186" y="116"/>
                </a:lnTo>
                <a:lnTo>
                  <a:pt x="189" y="116"/>
                </a:lnTo>
                <a:lnTo>
                  <a:pt x="189" y="116"/>
                </a:lnTo>
                <a:lnTo>
                  <a:pt x="190" y="117"/>
                </a:lnTo>
                <a:lnTo>
                  <a:pt x="190" y="121"/>
                </a:lnTo>
                <a:lnTo>
                  <a:pt x="190" y="131"/>
                </a:lnTo>
                <a:lnTo>
                  <a:pt x="188" y="146"/>
                </a:lnTo>
                <a:lnTo>
                  <a:pt x="188" y="152"/>
                </a:lnTo>
                <a:lnTo>
                  <a:pt x="189" y="159"/>
                </a:lnTo>
                <a:lnTo>
                  <a:pt x="189" y="159"/>
                </a:lnTo>
                <a:lnTo>
                  <a:pt x="193" y="172"/>
                </a:lnTo>
                <a:lnTo>
                  <a:pt x="199" y="186"/>
                </a:lnTo>
                <a:lnTo>
                  <a:pt x="207" y="203"/>
                </a:lnTo>
                <a:lnTo>
                  <a:pt x="207" y="203"/>
                </a:lnTo>
                <a:lnTo>
                  <a:pt x="213" y="200"/>
                </a:lnTo>
                <a:lnTo>
                  <a:pt x="219" y="195"/>
                </a:lnTo>
                <a:lnTo>
                  <a:pt x="219" y="195"/>
                </a:lnTo>
                <a:lnTo>
                  <a:pt x="224" y="177"/>
                </a:lnTo>
                <a:lnTo>
                  <a:pt x="236" y="139"/>
                </a:lnTo>
                <a:lnTo>
                  <a:pt x="236" y="139"/>
                </a:lnTo>
                <a:lnTo>
                  <a:pt x="238" y="128"/>
                </a:lnTo>
                <a:lnTo>
                  <a:pt x="243" y="117"/>
                </a:lnTo>
                <a:lnTo>
                  <a:pt x="252" y="99"/>
                </a:lnTo>
                <a:lnTo>
                  <a:pt x="261" y="86"/>
                </a:lnTo>
                <a:lnTo>
                  <a:pt x="264" y="82"/>
                </a:lnTo>
                <a:lnTo>
                  <a:pt x="266" y="82"/>
                </a:lnTo>
                <a:lnTo>
                  <a:pt x="266" y="82"/>
                </a:lnTo>
                <a:lnTo>
                  <a:pt x="267" y="84"/>
                </a:lnTo>
                <a:lnTo>
                  <a:pt x="268" y="87"/>
                </a:lnTo>
                <a:lnTo>
                  <a:pt x="267" y="97"/>
                </a:lnTo>
                <a:lnTo>
                  <a:pt x="263" y="108"/>
                </a:lnTo>
                <a:lnTo>
                  <a:pt x="260" y="119"/>
                </a:lnTo>
                <a:lnTo>
                  <a:pt x="260" y="119"/>
                </a:lnTo>
                <a:lnTo>
                  <a:pt x="256" y="134"/>
                </a:lnTo>
                <a:lnTo>
                  <a:pt x="254" y="151"/>
                </a:lnTo>
                <a:lnTo>
                  <a:pt x="252" y="166"/>
                </a:lnTo>
                <a:lnTo>
                  <a:pt x="252" y="171"/>
                </a:lnTo>
                <a:lnTo>
                  <a:pt x="254" y="174"/>
                </a:lnTo>
                <a:lnTo>
                  <a:pt x="254" y="174"/>
                </a:lnTo>
                <a:lnTo>
                  <a:pt x="256" y="176"/>
                </a:lnTo>
                <a:lnTo>
                  <a:pt x="258" y="177"/>
                </a:lnTo>
                <a:lnTo>
                  <a:pt x="261" y="176"/>
                </a:lnTo>
                <a:lnTo>
                  <a:pt x="264" y="173"/>
                </a:lnTo>
                <a:lnTo>
                  <a:pt x="264" y="173"/>
                </a:lnTo>
                <a:lnTo>
                  <a:pt x="267" y="168"/>
                </a:lnTo>
                <a:lnTo>
                  <a:pt x="269" y="161"/>
                </a:lnTo>
                <a:lnTo>
                  <a:pt x="272" y="141"/>
                </a:lnTo>
                <a:lnTo>
                  <a:pt x="274" y="118"/>
                </a:lnTo>
                <a:lnTo>
                  <a:pt x="276" y="99"/>
                </a:lnTo>
                <a:lnTo>
                  <a:pt x="276" y="99"/>
                </a:lnTo>
                <a:lnTo>
                  <a:pt x="281" y="80"/>
                </a:lnTo>
                <a:lnTo>
                  <a:pt x="288" y="57"/>
                </a:lnTo>
                <a:lnTo>
                  <a:pt x="293" y="47"/>
                </a:lnTo>
                <a:lnTo>
                  <a:pt x="297" y="38"/>
                </a:lnTo>
                <a:lnTo>
                  <a:pt x="301" y="32"/>
                </a:lnTo>
                <a:lnTo>
                  <a:pt x="304" y="31"/>
                </a:lnTo>
                <a:lnTo>
                  <a:pt x="305" y="31"/>
                </a:lnTo>
                <a:lnTo>
                  <a:pt x="305" y="31"/>
                </a:lnTo>
                <a:lnTo>
                  <a:pt x="312" y="33"/>
                </a:lnTo>
                <a:lnTo>
                  <a:pt x="313" y="35"/>
                </a:lnTo>
                <a:lnTo>
                  <a:pt x="315" y="36"/>
                </a:lnTo>
                <a:lnTo>
                  <a:pt x="315" y="43"/>
                </a:lnTo>
                <a:lnTo>
                  <a:pt x="311" y="54"/>
                </a:lnTo>
                <a:lnTo>
                  <a:pt x="311" y="54"/>
                </a:lnTo>
                <a:lnTo>
                  <a:pt x="304" y="86"/>
                </a:lnTo>
                <a:lnTo>
                  <a:pt x="301" y="99"/>
                </a:lnTo>
                <a:lnTo>
                  <a:pt x="300" y="105"/>
                </a:lnTo>
                <a:lnTo>
                  <a:pt x="300" y="109"/>
                </a:lnTo>
                <a:lnTo>
                  <a:pt x="300" y="109"/>
                </a:lnTo>
                <a:lnTo>
                  <a:pt x="303" y="113"/>
                </a:lnTo>
                <a:lnTo>
                  <a:pt x="307" y="118"/>
                </a:lnTo>
                <a:lnTo>
                  <a:pt x="313" y="121"/>
                </a:lnTo>
                <a:lnTo>
                  <a:pt x="317" y="122"/>
                </a:lnTo>
                <a:lnTo>
                  <a:pt x="321" y="122"/>
                </a:lnTo>
                <a:lnTo>
                  <a:pt x="321" y="122"/>
                </a:lnTo>
                <a:lnTo>
                  <a:pt x="327" y="119"/>
                </a:lnTo>
                <a:lnTo>
                  <a:pt x="335" y="113"/>
                </a:lnTo>
                <a:lnTo>
                  <a:pt x="355" y="96"/>
                </a:lnTo>
                <a:lnTo>
                  <a:pt x="372" y="79"/>
                </a:lnTo>
                <a:lnTo>
                  <a:pt x="379" y="72"/>
                </a:lnTo>
                <a:lnTo>
                  <a:pt x="379" y="72"/>
                </a:lnTo>
                <a:lnTo>
                  <a:pt x="390" y="27"/>
                </a:lnTo>
                <a:lnTo>
                  <a:pt x="390" y="27"/>
                </a:lnTo>
                <a:lnTo>
                  <a:pt x="392" y="21"/>
                </a:lnTo>
                <a:lnTo>
                  <a:pt x="395" y="15"/>
                </a:lnTo>
                <a:lnTo>
                  <a:pt x="401" y="6"/>
                </a:lnTo>
                <a:lnTo>
                  <a:pt x="403" y="4"/>
                </a:lnTo>
                <a:lnTo>
                  <a:pt x="407" y="1"/>
                </a:lnTo>
                <a:lnTo>
                  <a:pt x="409" y="0"/>
                </a:lnTo>
                <a:lnTo>
                  <a:pt x="411" y="0"/>
                </a:lnTo>
                <a:lnTo>
                  <a:pt x="411" y="0"/>
                </a:lnTo>
                <a:lnTo>
                  <a:pt x="414" y="1"/>
                </a:lnTo>
                <a:lnTo>
                  <a:pt x="415" y="2"/>
                </a:lnTo>
                <a:lnTo>
                  <a:pt x="415" y="7"/>
                </a:lnTo>
                <a:lnTo>
                  <a:pt x="409" y="23"/>
                </a:lnTo>
                <a:lnTo>
                  <a:pt x="409" y="23"/>
                </a:lnTo>
                <a:lnTo>
                  <a:pt x="402" y="49"/>
                </a:lnTo>
                <a:lnTo>
                  <a:pt x="398" y="64"/>
                </a:lnTo>
                <a:lnTo>
                  <a:pt x="398" y="64"/>
                </a:lnTo>
                <a:lnTo>
                  <a:pt x="402" y="66"/>
                </a:lnTo>
                <a:lnTo>
                  <a:pt x="403" y="68"/>
                </a:lnTo>
                <a:lnTo>
                  <a:pt x="404" y="72"/>
                </a:lnTo>
                <a:lnTo>
                  <a:pt x="404" y="72"/>
                </a:lnTo>
                <a:lnTo>
                  <a:pt x="404" y="76"/>
                </a:lnTo>
                <a:lnTo>
                  <a:pt x="402" y="82"/>
                </a:lnTo>
                <a:lnTo>
                  <a:pt x="399" y="90"/>
                </a:lnTo>
                <a:lnTo>
                  <a:pt x="399" y="90"/>
                </a:lnTo>
                <a:lnTo>
                  <a:pt x="402" y="90"/>
                </a:lnTo>
                <a:lnTo>
                  <a:pt x="408" y="88"/>
                </a:lnTo>
                <a:lnTo>
                  <a:pt x="419" y="84"/>
                </a:lnTo>
                <a:lnTo>
                  <a:pt x="433" y="76"/>
                </a:lnTo>
                <a:lnTo>
                  <a:pt x="433" y="76"/>
                </a:lnTo>
                <a:lnTo>
                  <a:pt x="441" y="70"/>
                </a:lnTo>
                <a:lnTo>
                  <a:pt x="450" y="64"/>
                </a:lnTo>
                <a:lnTo>
                  <a:pt x="464" y="50"/>
                </a:lnTo>
                <a:lnTo>
                  <a:pt x="476" y="39"/>
                </a:lnTo>
                <a:lnTo>
                  <a:pt x="479" y="36"/>
                </a:lnTo>
                <a:lnTo>
                  <a:pt x="483" y="35"/>
                </a:lnTo>
                <a:lnTo>
                  <a:pt x="483" y="35"/>
                </a:lnTo>
                <a:lnTo>
                  <a:pt x="488" y="36"/>
                </a:lnTo>
                <a:lnTo>
                  <a:pt x="491" y="37"/>
                </a:lnTo>
                <a:lnTo>
                  <a:pt x="493" y="39"/>
                </a:lnTo>
                <a:lnTo>
                  <a:pt x="493" y="42"/>
                </a:lnTo>
                <a:lnTo>
                  <a:pt x="490" y="49"/>
                </a:lnTo>
                <a:lnTo>
                  <a:pt x="490" y="49"/>
                </a:lnTo>
                <a:lnTo>
                  <a:pt x="484" y="60"/>
                </a:lnTo>
                <a:lnTo>
                  <a:pt x="476" y="72"/>
                </a:lnTo>
                <a:lnTo>
                  <a:pt x="470" y="78"/>
                </a:lnTo>
                <a:lnTo>
                  <a:pt x="462" y="85"/>
                </a:lnTo>
                <a:lnTo>
                  <a:pt x="451" y="93"/>
                </a:lnTo>
                <a:lnTo>
                  <a:pt x="439" y="102"/>
                </a:lnTo>
                <a:lnTo>
                  <a:pt x="439" y="102"/>
                </a:lnTo>
                <a:lnTo>
                  <a:pt x="416" y="116"/>
                </a:lnTo>
                <a:lnTo>
                  <a:pt x="402" y="124"/>
                </a:lnTo>
                <a:lnTo>
                  <a:pt x="392" y="130"/>
                </a:lnTo>
                <a:lnTo>
                  <a:pt x="385" y="135"/>
                </a:lnTo>
                <a:lnTo>
                  <a:pt x="385" y="135"/>
                </a:lnTo>
                <a:lnTo>
                  <a:pt x="379" y="141"/>
                </a:lnTo>
                <a:lnTo>
                  <a:pt x="371" y="151"/>
                </a:lnTo>
                <a:lnTo>
                  <a:pt x="359" y="161"/>
                </a:lnTo>
                <a:lnTo>
                  <a:pt x="349" y="167"/>
                </a:lnTo>
                <a:lnTo>
                  <a:pt x="338" y="174"/>
                </a:lnTo>
                <a:lnTo>
                  <a:pt x="338" y="174"/>
                </a:lnTo>
                <a:lnTo>
                  <a:pt x="315" y="186"/>
                </a:lnTo>
                <a:lnTo>
                  <a:pt x="292" y="197"/>
                </a:lnTo>
                <a:lnTo>
                  <a:pt x="268" y="207"/>
                </a:lnTo>
                <a:lnTo>
                  <a:pt x="268" y="207"/>
                </a:lnTo>
                <a:lnTo>
                  <a:pt x="262" y="216"/>
                </a:lnTo>
                <a:lnTo>
                  <a:pt x="256" y="223"/>
                </a:lnTo>
                <a:lnTo>
                  <a:pt x="250" y="229"/>
                </a:lnTo>
                <a:lnTo>
                  <a:pt x="250" y="229"/>
                </a:lnTo>
                <a:lnTo>
                  <a:pt x="244" y="235"/>
                </a:lnTo>
                <a:lnTo>
                  <a:pt x="240" y="240"/>
                </a:lnTo>
                <a:lnTo>
                  <a:pt x="238" y="244"/>
                </a:lnTo>
                <a:lnTo>
                  <a:pt x="237" y="245"/>
                </a:lnTo>
                <a:lnTo>
                  <a:pt x="237" y="245"/>
                </a:lnTo>
                <a:lnTo>
                  <a:pt x="237" y="246"/>
                </a:lnTo>
                <a:lnTo>
                  <a:pt x="239" y="250"/>
                </a:lnTo>
                <a:lnTo>
                  <a:pt x="248" y="257"/>
                </a:lnTo>
                <a:lnTo>
                  <a:pt x="261" y="266"/>
                </a:lnTo>
                <a:lnTo>
                  <a:pt x="261" y="266"/>
                </a:lnTo>
                <a:lnTo>
                  <a:pt x="268" y="264"/>
                </a:lnTo>
                <a:lnTo>
                  <a:pt x="285" y="257"/>
                </a:lnTo>
                <a:lnTo>
                  <a:pt x="295" y="253"/>
                </a:lnTo>
                <a:lnTo>
                  <a:pt x="306" y="251"/>
                </a:lnTo>
                <a:lnTo>
                  <a:pt x="318" y="250"/>
                </a:lnTo>
                <a:lnTo>
                  <a:pt x="329" y="249"/>
                </a:lnTo>
                <a:lnTo>
                  <a:pt x="329" y="249"/>
                </a:lnTo>
                <a:lnTo>
                  <a:pt x="338" y="250"/>
                </a:lnTo>
                <a:lnTo>
                  <a:pt x="344" y="252"/>
                </a:lnTo>
                <a:lnTo>
                  <a:pt x="349" y="255"/>
                </a:lnTo>
                <a:lnTo>
                  <a:pt x="352" y="257"/>
                </a:lnTo>
                <a:lnTo>
                  <a:pt x="352" y="261"/>
                </a:lnTo>
                <a:lnTo>
                  <a:pt x="350" y="264"/>
                </a:lnTo>
                <a:lnTo>
                  <a:pt x="346" y="272"/>
                </a:lnTo>
                <a:lnTo>
                  <a:pt x="346" y="272"/>
                </a:lnTo>
                <a:lnTo>
                  <a:pt x="341" y="283"/>
                </a:lnTo>
                <a:lnTo>
                  <a:pt x="335" y="295"/>
                </a:lnTo>
                <a:lnTo>
                  <a:pt x="330" y="301"/>
                </a:lnTo>
                <a:lnTo>
                  <a:pt x="327" y="306"/>
                </a:lnTo>
                <a:lnTo>
                  <a:pt x="321" y="311"/>
                </a:lnTo>
                <a:lnTo>
                  <a:pt x="315" y="313"/>
                </a:lnTo>
                <a:lnTo>
                  <a:pt x="315" y="313"/>
                </a:lnTo>
                <a:lnTo>
                  <a:pt x="292" y="321"/>
                </a:lnTo>
                <a:lnTo>
                  <a:pt x="292" y="321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2">
            <a:extLst>
              <a:ext uri="{FF2B5EF4-FFF2-40B4-BE49-F238E27FC236}">
                <a16:creationId xmlns:a16="http://schemas.microsoft.com/office/drawing/2014/main" id="{B153A9E6-B995-456E-8E16-42616394C52D}"/>
              </a:ext>
            </a:extLst>
          </p:cNvPr>
          <p:cNvSpPr>
            <a:spLocks/>
          </p:cNvSpPr>
          <p:nvPr/>
        </p:nvSpPr>
        <p:spPr bwMode="auto">
          <a:xfrm>
            <a:off x="6143821" y="3089292"/>
            <a:ext cx="1464474" cy="1162445"/>
          </a:xfrm>
          <a:custGeom>
            <a:avLst/>
            <a:gdLst>
              <a:gd name="T0" fmla="*/ 817 w 994"/>
              <a:gd name="T1" fmla="*/ 412 h 789"/>
              <a:gd name="T2" fmla="*/ 780 w 994"/>
              <a:gd name="T3" fmla="*/ 315 h 789"/>
              <a:gd name="T4" fmla="*/ 679 w 994"/>
              <a:gd name="T5" fmla="*/ 148 h 789"/>
              <a:gd name="T6" fmla="*/ 596 w 994"/>
              <a:gd name="T7" fmla="*/ 75 h 789"/>
              <a:gd name="T8" fmla="*/ 433 w 994"/>
              <a:gd name="T9" fmla="*/ 24 h 789"/>
              <a:gd name="T10" fmla="*/ 239 w 994"/>
              <a:gd name="T11" fmla="*/ 0 h 789"/>
              <a:gd name="T12" fmla="*/ 88 w 994"/>
              <a:gd name="T13" fmla="*/ 41 h 789"/>
              <a:gd name="T14" fmla="*/ 21 w 994"/>
              <a:gd name="T15" fmla="*/ 98 h 789"/>
              <a:gd name="T16" fmla="*/ 2 w 994"/>
              <a:gd name="T17" fmla="*/ 160 h 789"/>
              <a:gd name="T18" fmla="*/ 66 w 994"/>
              <a:gd name="T19" fmla="*/ 317 h 789"/>
              <a:gd name="T20" fmla="*/ 49 w 994"/>
              <a:gd name="T21" fmla="*/ 396 h 789"/>
              <a:gd name="T22" fmla="*/ 15 w 994"/>
              <a:gd name="T23" fmla="*/ 494 h 789"/>
              <a:gd name="T24" fmla="*/ 31 w 994"/>
              <a:gd name="T25" fmla="*/ 710 h 789"/>
              <a:gd name="T26" fmla="*/ 35 w 994"/>
              <a:gd name="T27" fmla="*/ 757 h 789"/>
              <a:gd name="T28" fmla="*/ 74 w 994"/>
              <a:gd name="T29" fmla="*/ 785 h 789"/>
              <a:gd name="T30" fmla="*/ 100 w 994"/>
              <a:gd name="T31" fmla="*/ 784 h 789"/>
              <a:gd name="T32" fmla="*/ 76 w 994"/>
              <a:gd name="T33" fmla="*/ 745 h 789"/>
              <a:gd name="T34" fmla="*/ 58 w 994"/>
              <a:gd name="T35" fmla="*/ 627 h 789"/>
              <a:gd name="T36" fmla="*/ 78 w 994"/>
              <a:gd name="T37" fmla="*/ 514 h 789"/>
              <a:gd name="T38" fmla="*/ 141 w 994"/>
              <a:gd name="T39" fmla="*/ 656 h 789"/>
              <a:gd name="T40" fmla="*/ 158 w 994"/>
              <a:gd name="T41" fmla="*/ 719 h 789"/>
              <a:gd name="T42" fmla="*/ 204 w 994"/>
              <a:gd name="T43" fmla="*/ 745 h 789"/>
              <a:gd name="T44" fmla="*/ 234 w 994"/>
              <a:gd name="T45" fmla="*/ 740 h 789"/>
              <a:gd name="T46" fmla="*/ 210 w 994"/>
              <a:gd name="T47" fmla="*/ 713 h 789"/>
              <a:gd name="T48" fmla="*/ 176 w 994"/>
              <a:gd name="T49" fmla="*/ 680 h 789"/>
              <a:gd name="T50" fmla="*/ 144 w 994"/>
              <a:gd name="T51" fmla="*/ 515 h 789"/>
              <a:gd name="T52" fmla="*/ 209 w 994"/>
              <a:gd name="T53" fmla="*/ 374 h 789"/>
              <a:gd name="T54" fmla="*/ 296 w 994"/>
              <a:gd name="T55" fmla="*/ 367 h 789"/>
              <a:gd name="T56" fmla="*/ 498 w 994"/>
              <a:gd name="T57" fmla="*/ 522 h 789"/>
              <a:gd name="T58" fmla="*/ 512 w 994"/>
              <a:gd name="T59" fmla="*/ 653 h 789"/>
              <a:gd name="T60" fmla="*/ 515 w 994"/>
              <a:gd name="T61" fmla="*/ 696 h 789"/>
              <a:gd name="T62" fmla="*/ 561 w 994"/>
              <a:gd name="T63" fmla="*/ 713 h 789"/>
              <a:gd name="T64" fmla="*/ 584 w 994"/>
              <a:gd name="T65" fmla="*/ 706 h 789"/>
              <a:gd name="T66" fmla="*/ 552 w 994"/>
              <a:gd name="T67" fmla="*/ 667 h 789"/>
              <a:gd name="T68" fmla="*/ 538 w 994"/>
              <a:gd name="T69" fmla="*/ 520 h 789"/>
              <a:gd name="T70" fmla="*/ 542 w 994"/>
              <a:gd name="T71" fmla="*/ 418 h 789"/>
              <a:gd name="T72" fmla="*/ 553 w 994"/>
              <a:gd name="T73" fmla="*/ 419 h 789"/>
              <a:gd name="T74" fmla="*/ 584 w 994"/>
              <a:gd name="T75" fmla="*/ 519 h 789"/>
              <a:gd name="T76" fmla="*/ 645 w 994"/>
              <a:gd name="T77" fmla="*/ 661 h 789"/>
              <a:gd name="T78" fmla="*/ 677 w 994"/>
              <a:gd name="T79" fmla="*/ 741 h 789"/>
              <a:gd name="T80" fmla="*/ 724 w 994"/>
              <a:gd name="T81" fmla="*/ 747 h 789"/>
              <a:gd name="T82" fmla="*/ 709 w 994"/>
              <a:gd name="T83" fmla="*/ 731 h 789"/>
              <a:gd name="T84" fmla="*/ 677 w 994"/>
              <a:gd name="T85" fmla="*/ 666 h 789"/>
              <a:gd name="T86" fmla="*/ 641 w 994"/>
              <a:gd name="T87" fmla="*/ 538 h 789"/>
              <a:gd name="T88" fmla="*/ 658 w 994"/>
              <a:gd name="T89" fmla="*/ 394 h 789"/>
              <a:gd name="T90" fmla="*/ 724 w 994"/>
              <a:gd name="T91" fmla="*/ 501 h 789"/>
              <a:gd name="T92" fmla="*/ 737 w 994"/>
              <a:gd name="T93" fmla="*/ 599 h 789"/>
              <a:gd name="T94" fmla="*/ 745 w 994"/>
              <a:gd name="T95" fmla="*/ 674 h 789"/>
              <a:gd name="T96" fmla="*/ 768 w 994"/>
              <a:gd name="T97" fmla="*/ 678 h 789"/>
              <a:gd name="T98" fmla="*/ 791 w 994"/>
              <a:gd name="T99" fmla="*/ 629 h 789"/>
              <a:gd name="T100" fmla="*/ 828 w 994"/>
              <a:gd name="T101" fmla="*/ 550 h 789"/>
              <a:gd name="T102" fmla="*/ 843 w 994"/>
              <a:gd name="T103" fmla="*/ 484 h 789"/>
              <a:gd name="T104" fmla="*/ 853 w 994"/>
              <a:gd name="T105" fmla="*/ 459 h 789"/>
              <a:gd name="T106" fmla="*/ 890 w 994"/>
              <a:gd name="T107" fmla="*/ 445 h 789"/>
              <a:gd name="T108" fmla="*/ 918 w 994"/>
              <a:gd name="T109" fmla="*/ 415 h 789"/>
              <a:gd name="T110" fmla="*/ 981 w 994"/>
              <a:gd name="T111" fmla="*/ 348 h 789"/>
              <a:gd name="T112" fmla="*/ 993 w 994"/>
              <a:gd name="T113" fmla="*/ 320 h 789"/>
              <a:gd name="T114" fmla="*/ 984 w 994"/>
              <a:gd name="T115" fmla="*/ 301 h 789"/>
              <a:gd name="T116" fmla="*/ 953 w 994"/>
              <a:gd name="T117" fmla="*/ 337 h 789"/>
              <a:gd name="T118" fmla="*/ 892 w 994"/>
              <a:gd name="T119" fmla="*/ 380 h 789"/>
              <a:gd name="T120" fmla="*/ 881 w 994"/>
              <a:gd name="T121" fmla="*/ 358 h 789"/>
              <a:gd name="T122" fmla="*/ 834 w 994"/>
              <a:gd name="T123" fmla="*/ 411 h 7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94" h="789">
                <a:moveTo>
                  <a:pt x="834" y="411"/>
                </a:moveTo>
                <a:lnTo>
                  <a:pt x="834" y="411"/>
                </a:lnTo>
                <a:lnTo>
                  <a:pt x="831" y="412"/>
                </a:lnTo>
                <a:lnTo>
                  <a:pt x="826" y="415"/>
                </a:lnTo>
                <a:lnTo>
                  <a:pt x="823" y="415"/>
                </a:lnTo>
                <a:lnTo>
                  <a:pt x="820" y="415"/>
                </a:lnTo>
                <a:lnTo>
                  <a:pt x="817" y="412"/>
                </a:lnTo>
                <a:lnTo>
                  <a:pt x="815" y="410"/>
                </a:lnTo>
                <a:lnTo>
                  <a:pt x="815" y="410"/>
                </a:lnTo>
                <a:lnTo>
                  <a:pt x="811" y="402"/>
                </a:lnTo>
                <a:lnTo>
                  <a:pt x="806" y="388"/>
                </a:lnTo>
                <a:lnTo>
                  <a:pt x="800" y="368"/>
                </a:lnTo>
                <a:lnTo>
                  <a:pt x="791" y="344"/>
                </a:lnTo>
                <a:lnTo>
                  <a:pt x="780" y="315"/>
                </a:lnTo>
                <a:lnTo>
                  <a:pt x="764" y="283"/>
                </a:lnTo>
                <a:lnTo>
                  <a:pt x="746" y="249"/>
                </a:lnTo>
                <a:lnTo>
                  <a:pt x="736" y="231"/>
                </a:lnTo>
                <a:lnTo>
                  <a:pt x="724" y="211"/>
                </a:lnTo>
                <a:lnTo>
                  <a:pt x="724" y="211"/>
                </a:lnTo>
                <a:lnTo>
                  <a:pt x="700" y="177"/>
                </a:lnTo>
                <a:lnTo>
                  <a:pt x="679" y="148"/>
                </a:lnTo>
                <a:lnTo>
                  <a:pt x="660" y="124"/>
                </a:lnTo>
                <a:lnTo>
                  <a:pt x="644" y="106"/>
                </a:lnTo>
                <a:lnTo>
                  <a:pt x="628" y="92"/>
                </a:lnTo>
                <a:lnTo>
                  <a:pt x="620" y="87"/>
                </a:lnTo>
                <a:lnTo>
                  <a:pt x="611" y="82"/>
                </a:lnTo>
                <a:lnTo>
                  <a:pt x="604" y="78"/>
                </a:lnTo>
                <a:lnTo>
                  <a:pt x="596" y="75"/>
                </a:lnTo>
                <a:lnTo>
                  <a:pt x="578" y="70"/>
                </a:lnTo>
                <a:lnTo>
                  <a:pt x="578" y="70"/>
                </a:lnTo>
                <a:lnTo>
                  <a:pt x="559" y="66"/>
                </a:lnTo>
                <a:lnTo>
                  <a:pt x="540" y="60"/>
                </a:lnTo>
                <a:lnTo>
                  <a:pt x="498" y="45"/>
                </a:lnTo>
                <a:lnTo>
                  <a:pt x="455" y="30"/>
                </a:lnTo>
                <a:lnTo>
                  <a:pt x="433" y="24"/>
                </a:lnTo>
                <a:lnTo>
                  <a:pt x="412" y="19"/>
                </a:lnTo>
                <a:lnTo>
                  <a:pt x="412" y="19"/>
                </a:lnTo>
                <a:lnTo>
                  <a:pt x="365" y="12"/>
                </a:lnTo>
                <a:lnTo>
                  <a:pt x="314" y="3"/>
                </a:lnTo>
                <a:lnTo>
                  <a:pt x="288" y="1"/>
                </a:lnTo>
                <a:lnTo>
                  <a:pt x="262" y="0"/>
                </a:lnTo>
                <a:lnTo>
                  <a:pt x="239" y="0"/>
                </a:lnTo>
                <a:lnTo>
                  <a:pt x="216" y="2"/>
                </a:lnTo>
                <a:lnTo>
                  <a:pt x="216" y="2"/>
                </a:lnTo>
                <a:lnTo>
                  <a:pt x="193" y="6"/>
                </a:lnTo>
                <a:lnTo>
                  <a:pt x="167" y="13"/>
                </a:lnTo>
                <a:lnTo>
                  <a:pt x="139" y="20"/>
                </a:lnTo>
                <a:lnTo>
                  <a:pt x="113" y="30"/>
                </a:lnTo>
                <a:lnTo>
                  <a:pt x="88" y="41"/>
                </a:lnTo>
                <a:lnTo>
                  <a:pt x="65" y="51"/>
                </a:lnTo>
                <a:lnTo>
                  <a:pt x="56" y="57"/>
                </a:lnTo>
                <a:lnTo>
                  <a:pt x="47" y="63"/>
                </a:lnTo>
                <a:lnTo>
                  <a:pt x="41" y="69"/>
                </a:lnTo>
                <a:lnTo>
                  <a:pt x="37" y="76"/>
                </a:lnTo>
                <a:lnTo>
                  <a:pt x="37" y="76"/>
                </a:lnTo>
                <a:lnTo>
                  <a:pt x="21" y="98"/>
                </a:lnTo>
                <a:lnTo>
                  <a:pt x="14" y="109"/>
                </a:lnTo>
                <a:lnTo>
                  <a:pt x="8" y="118"/>
                </a:lnTo>
                <a:lnTo>
                  <a:pt x="3" y="128"/>
                </a:lnTo>
                <a:lnTo>
                  <a:pt x="1" y="139"/>
                </a:lnTo>
                <a:lnTo>
                  <a:pt x="0" y="149"/>
                </a:lnTo>
                <a:lnTo>
                  <a:pt x="2" y="160"/>
                </a:lnTo>
                <a:lnTo>
                  <a:pt x="2" y="160"/>
                </a:lnTo>
                <a:lnTo>
                  <a:pt x="7" y="176"/>
                </a:lnTo>
                <a:lnTo>
                  <a:pt x="16" y="196"/>
                </a:lnTo>
                <a:lnTo>
                  <a:pt x="39" y="243"/>
                </a:lnTo>
                <a:lnTo>
                  <a:pt x="50" y="268"/>
                </a:lnTo>
                <a:lnTo>
                  <a:pt x="59" y="289"/>
                </a:lnTo>
                <a:lnTo>
                  <a:pt x="65" y="308"/>
                </a:lnTo>
                <a:lnTo>
                  <a:pt x="66" y="317"/>
                </a:lnTo>
                <a:lnTo>
                  <a:pt x="68" y="323"/>
                </a:lnTo>
                <a:lnTo>
                  <a:pt x="68" y="323"/>
                </a:lnTo>
                <a:lnTo>
                  <a:pt x="65" y="341"/>
                </a:lnTo>
                <a:lnTo>
                  <a:pt x="63" y="357"/>
                </a:lnTo>
                <a:lnTo>
                  <a:pt x="61" y="366"/>
                </a:lnTo>
                <a:lnTo>
                  <a:pt x="58" y="374"/>
                </a:lnTo>
                <a:lnTo>
                  <a:pt x="49" y="396"/>
                </a:lnTo>
                <a:lnTo>
                  <a:pt x="49" y="396"/>
                </a:lnTo>
                <a:lnTo>
                  <a:pt x="25" y="443"/>
                </a:lnTo>
                <a:lnTo>
                  <a:pt x="16" y="462"/>
                </a:lnTo>
                <a:lnTo>
                  <a:pt x="14" y="468"/>
                </a:lnTo>
                <a:lnTo>
                  <a:pt x="13" y="474"/>
                </a:lnTo>
                <a:lnTo>
                  <a:pt x="13" y="474"/>
                </a:lnTo>
                <a:lnTo>
                  <a:pt x="15" y="494"/>
                </a:lnTo>
                <a:lnTo>
                  <a:pt x="19" y="528"/>
                </a:lnTo>
                <a:lnTo>
                  <a:pt x="26" y="612"/>
                </a:lnTo>
                <a:lnTo>
                  <a:pt x="26" y="612"/>
                </a:lnTo>
                <a:lnTo>
                  <a:pt x="31" y="672"/>
                </a:lnTo>
                <a:lnTo>
                  <a:pt x="32" y="693"/>
                </a:lnTo>
                <a:lnTo>
                  <a:pt x="32" y="703"/>
                </a:lnTo>
                <a:lnTo>
                  <a:pt x="31" y="710"/>
                </a:lnTo>
                <a:lnTo>
                  <a:pt x="31" y="710"/>
                </a:lnTo>
                <a:lnTo>
                  <a:pt x="27" y="730"/>
                </a:lnTo>
                <a:lnTo>
                  <a:pt x="27" y="736"/>
                </a:lnTo>
                <a:lnTo>
                  <a:pt x="27" y="740"/>
                </a:lnTo>
                <a:lnTo>
                  <a:pt x="27" y="740"/>
                </a:lnTo>
                <a:lnTo>
                  <a:pt x="31" y="747"/>
                </a:lnTo>
                <a:lnTo>
                  <a:pt x="35" y="757"/>
                </a:lnTo>
                <a:lnTo>
                  <a:pt x="40" y="763"/>
                </a:lnTo>
                <a:lnTo>
                  <a:pt x="45" y="767"/>
                </a:lnTo>
                <a:lnTo>
                  <a:pt x="51" y="773"/>
                </a:lnTo>
                <a:lnTo>
                  <a:pt x="58" y="778"/>
                </a:lnTo>
                <a:lnTo>
                  <a:pt x="58" y="778"/>
                </a:lnTo>
                <a:lnTo>
                  <a:pt x="66" y="782"/>
                </a:lnTo>
                <a:lnTo>
                  <a:pt x="74" y="785"/>
                </a:lnTo>
                <a:lnTo>
                  <a:pt x="86" y="789"/>
                </a:lnTo>
                <a:lnTo>
                  <a:pt x="93" y="789"/>
                </a:lnTo>
                <a:lnTo>
                  <a:pt x="96" y="788"/>
                </a:lnTo>
                <a:lnTo>
                  <a:pt x="96" y="788"/>
                </a:lnTo>
                <a:lnTo>
                  <a:pt x="96" y="786"/>
                </a:lnTo>
                <a:lnTo>
                  <a:pt x="99" y="786"/>
                </a:lnTo>
                <a:lnTo>
                  <a:pt x="100" y="784"/>
                </a:lnTo>
                <a:lnTo>
                  <a:pt x="100" y="780"/>
                </a:lnTo>
                <a:lnTo>
                  <a:pt x="100" y="780"/>
                </a:lnTo>
                <a:lnTo>
                  <a:pt x="99" y="778"/>
                </a:lnTo>
                <a:lnTo>
                  <a:pt x="96" y="773"/>
                </a:lnTo>
                <a:lnTo>
                  <a:pt x="88" y="764"/>
                </a:lnTo>
                <a:lnTo>
                  <a:pt x="80" y="752"/>
                </a:lnTo>
                <a:lnTo>
                  <a:pt x="76" y="745"/>
                </a:lnTo>
                <a:lnTo>
                  <a:pt x="74" y="737"/>
                </a:lnTo>
                <a:lnTo>
                  <a:pt x="74" y="737"/>
                </a:lnTo>
                <a:lnTo>
                  <a:pt x="68" y="716"/>
                </a:lnTo>
                <a:lnTo>
                  <a:pt x="63" y="684"/>
                </a:lnTo>
                <a:lnTo>
                  <a:pt x="61" y="666"/>
                </a:lnTo>
                <a:lnTo>
                  <a:pt x="58" y="647"/>
                </a:lnTo>
                <a:lnTo>
                  <a:pt x="58" y="627"/>
                </a:lnTo>
                <a:lnTo>
                  <a:pt x="58" y="610"/>
                </a:lnTo>
                <a:lnTo>
                  <a:pt x="58" y="610"/>
                </a:lnTo>
                <a:lnTo>
                  <a:pt x="61" y="592"/>
                </a:lnTo>
                <a:lnTo>
                  <a:pt x="63" y="574"/>
                </a:lnTo>
                <a:lnTo>
                  <a:pt x="66" y="556"/>
                </a:lnTo>
                <a:lnTo>
                  <a:pt x="71" y="539"/>
                </a:lnTo>
                <a:lnTo>
                  <a:pt x="78" y="514"/>
                </a:lnTo>
                <a:lnTo>
                  <a:pt x="82" y="504"/>
                </a:lnTo>
                <a:lnTo>
                  <a:pt x="82" y="504"/>
                </a:lnTo>
                <a:lnTo>
                  <a:pt x="106" y="562"/>
                </a:lnTo>
                <a:lnTo>
                  <a:pt x="135" y="633"/>
                </a:lnTo>
                <a:lnTo>
                  <a:pt x="135" y="633"/>
                </a:lnTo>
                <a:lnTo>
                  <a:pt x="138" y="645"/>
                </a:lnTo>
                <a:lnTo>
                  <a:pt x="141" y="656"/>
                </a:lnTo>
                <a:lnTo>
                  <a:pt x="143" y="680"/>
                </a:lnTo>
                <a:lnTo>
                  <a:pt x="143" y="680"/>
                </a:lnTo>
                <a:lnTo>
                  <a:pt x="144" y="687"/>
                </a:lnTo>
                <a:lnTo>
                  <a:pt x="147" y="696"/>
                </a:lnTo>
                <a:lnTo>
                  <a:pt x="149" y="703"/>
                </a:lnTo>
                <a:lnTo>
                  <a:pt x="154" y="711"/>
                </a:lnTo>
                <a:lnTo>
                  <a:pt x="158" y="719"/>
                </a:lnTo>
                <a:lnTo>
                  <a:pt x="163" y="727"/>
                </a:lnTo>
                <a:lnTo>
                  <a:pt x="169" y="733"/>
                </a:lnTo>
                <a:lnTo>
                  <a:pt x="176" y="737"/>
                </a:lnTo>
                <a:lnTo>
                  <a:pt x="176" y="737"/>
                </a:lnTo>
                <a:lnTo>
                  <a:pt x="185" y="741"/>
                </a:lnTo>
                <a:lnTo>
                  <a:pt x="194" y="743"/>
                </a:lnTo>
                <a:lnTo>
                  <a:pt x="204" y="745"/>
                </a:lnTo>
                <a:lnTo>
                  <a:pt x="213" y="745"/>
                </a:lnTo>
                <a:lnTo>
                  <a:pt x="222" y="745"/>
                </a:lnTo>
                <a:lnTo>
                  <a:pt x="228" y="743"/>
                </a:lnTo>
                <a:lnTo>
                  <a:pt x="233" y="741"/>
                </a:lnTo>
                <a:lnTo>
                  <a:pt x="234" y="740"/>
                </a:lnTo>
                <a:lnTo>
                  <a:pt x="234" y="740"/>
                </a:lnTo>
                <a:lnTo>
                  <a:pt x="234" y="740"/>
                </a:lnTo>
                <a:lnTo>
                  <a:pt x="233" y="736"/>
                </a:lnTo>
                <a:lnTo>
                  <a:pt x="231" y="734"/>
                </a:lnTo>
                <a:lnTo>
                  <a:pt x="225" y="727"/>
                </a:lnTo>
                <a:lnTo>
                  <a:pt x="218" y="721"/>
                </a:lnTo>
                <a:lnTo>
                  <a:pt x="213" y="717"/>
                </a:lnTo>
                <a:lnTo>
                  <a:pt x="213" y="717"/>
                </a:lnTo>
                <a:lnTo>
                  <a:pt x="210" y="713"/>
                </a:lnTo>
                <a:lnTo>
                  <a:pt x="206" y="710"/>
                </a:lnTo>
                <a:lnTo>
                  <a:pt x="203" y="705"/>
                </a:lnTo>
                <a:lnTo>
                  <a:pt x="198" y="700"/>
                </a:lnTo>
                <a:lnTo>
                  <a:pt x="198" y="700"/>
                </a:lnTo>
                <a:lnTo>
                  <a:pt x="185" y="690"/>
                </a:lnTo>
                <a:lnTo>
                  <a:pt x="179" y="682"/>
                </a:lnTo>
                <a:lnTo>
                  <a:pt x="176" y="680"/>
                </a:lnTo>
                <a:lnTo>
                  <a:pt x="175" y="676"/>
                </a:lnTo>
                <a:lnTo>
                  <a:pt x="175" y="676"/>
                </a:lnTo>
                <a:lnTo>
                  <a:pt x="158" y="600"/>
                </a:lnTo>
                <a:lnTo>
                  <a:pt x="148" y="547"/>
                </a:lnTo>
                <a:lnTo>
                  <a:pt x="145" y="527"/>
                </a:lnTo>
                <a:lnTo>
                  <a:pt x="144" y="515"/>
                </a:lnTo>
                <a:lnTo>
                  <a:pt x="144" y="515"/>
                </a:lnTo>
                <a:lnTo>
                  <a:pt x="148" y="502"/>
                </a:lnTo>
                <a:lnTo>
                  <a:pt x="155" y="482"/>
                </a:lnTo>
                <a:lnTo>
                  <a:pt x="164" y="456"/>
                </a:lnTo>
                <a:lnTo>
                  <a:pt x="178" y="430"/>
                </a:lnTo>
                <a:lnTo>
                  <a:pt x="190" y="405"/>
                </a:lnTo>
                <a:lnTo>
                  <a:pt x="203" y="382"/>
                </a:lnTo>
                <a:lnTo>
                  <a:pt x="209" y="374"/>
                </a:lnTo>
                <a:lnTo>
                  <a:pt x="215" y="367"/>
                </a:lnTo>
                <a:lnTo>
                  <a:pt x="219" y="362"/>
                </a:lnTo>
                <a:lnTo>
                  <a:pt x="223" y="361"/>
                </a:lnTo>
                <a:lnTo>
                  <a:pt x="223" y="361"/>
                </a:lnTo>
                <a:lnTo>
                  <a:pt x="235" y="361"/>
                </a:lnTo>
                <a:lnTo>
                  <a:pt x="252" y="362"/>
                </a:lnTo>
                <a:lnTo>
                  <a:pt x="296" y="367"/>
                </a:lnTo>
                <a:lnTo>
                  <a:pt x="389" y="379"/>
                </a:lnTo>
                <a:lnTo>
                  <a:pt x="389" y="379"/>
                </a:lnTo>
                <a:lnTo>
                  <a:pt x="444" y="387"/>
                </a:lnTo>
                <a:lnTo>
                  <a:pt x="463" y="391"/>
                </a:lnTo>
                <a:lnTo>
                  <a:pt x="463" y="391"/>
                </a:lnTo>
                <a:lnTo>
                  <a:pt x="479" y="451"/>
                </a:lnTo>
                <a:lnTo>
                  <a:pt x="498" y="522"/>
                </a:lnTo>
                <a:lnTo>
                  <a:pt x="498" y="522"/>
                </a:lnTo>
                <a:lnTo>
                  <a:pt x="500" y="531"/>
                </a:lnTo>
                <a:lnTo>
                  <a:pt x="503" y="545"/>
                </a:lnTo>
                <a:lnTo>
                  <a:pt x="506" y="582"/>
                </a:lnTo>
                <a:lnTo>
                  <a:pt x="512" y="641"/>
                </a:lnTo>
                <a:lnTo>
                  <a:pt x="512" y="641"/>
                </a:lnTo>
                <a:lnTo>
                  <a:pt x="512" y="653"/>
                </a:lnTo>
                <a:lnTo>
                  <a:pt x="511" y="666"/>
                </a:lnTo>
                <a:lnTo>
                  <a:pt x="511" y="678"/>
                </a:lnTo>
                <a:lnTo>
                  <a:pt x="511" y="682"/>
                </a:lnTo>
                <a:lnTo>
                  <a:pt x="512" y="686"/>
                </a:lnTo>
                <a:lnTo>
                  <a:pt x="512" y="686"/>
                </a:lnTo>
                <a:lnTo>
                  <a:pt x="515" y="692"/>
                </a:lnTo>
                <a:lnTo>
                  <a:pt x="515" y="696"/>
                </a:lnTo>
                <a:lnTo>
                  <a:pt x="517" y="699"/>
                </a:lnTo>
                <a:lnTo>
                  <a:pt x="522" y="703"/>
                </a:lnTo>
                <a:lnTo>
                  <a:pt x="522" y="703"/>
                </a:lnTo>
                <a:lnTo>
                  <a:pt x="530" y="708"/>
                </a:lnTo>
                <a:lnTo>
                  <a:pt x="540" y="710"/>
                </a:lnTo>
                <a:lnTo>
                  <a:pt x="549" y="712"/>
                </a:lnTo>
                <a:lnTo>
                  <a:pt x="561" y="713"/>
                </a:lnTo>
                <a:lnTo>
                  <a:pt x="561" y="713"/>
                </a:lnTo>
                <a:lnTo>
                  <a:pt x="573" y="715"/>
                </a:lnTo>
                <a:lnTo>
                  <a:pt x="581" y="713"/>
                </a:lnTo>
                <a:lnTo>
                  <a:pt x="584" y="712"/>
                </a:lnTo>
                <a:lnTo>
                  <a:pt x="585" y="711"/>
                </a:lnTo>
                <a:lnTo>
                  <a:pt x="584" y="709"/>
                </a:lnTo>
                <a:lnTo>
                  <a:pt x="584" y="706"/>
                </a:lnTo>
                <a:lnTo>
                  <a:pt x="584" y="706"/>
                </a:lnTo>
                <a:lnTo>
                  <a:pt x="578" y="700"/>
                </a:lnTo>
                <a:lnTo>
                  <a:pt x="571" y="693"/>
                </a:lnTo>
                <a:lnTo>
                  <a:pt x="561" y="685"/>
                </a:lnTo>
                <a:lnTo>
                  <a:pt x="561" y="685"/>
                </a:lnTo>
                <a:lnTo>
                  <a:pt x="559" y="680"/>
                </a:lnTo>
                <a:lnTo>
                  <a:pt x="552" y="667"/>
                </a:lnTo>
                <a:lnTo>
                  <a:pt x="552" y="667"/>
                </a:lnTo>
                <a:lnTo>
                  <a:pt x="550" y="659"/>
                </a:lnTo>
                <a:lnTo>
                  <a:pt x="548" y="644"/>
                </a:lnTo>
                <a:lnTo>
                  <a:pt x="543" y="602"/>
                </a:lnTo>
                <a:lnTo>
                  <a:pt x="540" y="556"/>
                </a:lnTo>
                <a:lnTo>
                  <a:pt x="538" y="535"/>
                </a:lnTo>
                <a:lnTo>
                  <a:pt x="538" y="520"/>
                </a:lnTo>
                <a:lnTo>
                  <a:pt x="538" y="520"/>
                </a:lnTo>
                <a:lnTo>
                  <a:pt x="541" y="488"/>
                </a:lnTo>
                <a:lnTo>
                  <a:pt x="542" y="473"/>
                </a:lnTo>
                <a:lnTo>
                  <a:pt x="542" y="473"/>
                </a:lnTo>
                <a:lnTo>
                  <a:pt x="541" y="436"/>
                </a:lnTo>
                <a:lnTo>
                  <a:pt x="541" y="427"/>
                </a:lnTo>
                <a:lnTo>
                  <a:pt x="542" y="418"/>
                </a:lnTo>
                <a:lnTo>
                  <a:pt x="543" y="412"/>
                </a:lnTo>
                <a:lnTo>
                  <a:pt x="544" y="411"/>
                </a:lnTo>
                <a:lnTo>
                  <a:pt x="547" y="410"/>
                </a:lnTo>
                <a:lnTo>
                  <a:pt x="547" y="410"/>
                </a:lnTo>
                <a:lnTo>
                  <a:pt x="548" y="411"/>
                </a:lnTo>
                <a:lnTo>
                  <a:pt x="550" y="413"/>
                </a:lnTo>
                <a:lnTo>
                  <a:pt x="553" y="419"/>
                </a:lnTo>
                <a:lnTo>
                  <a:pt x="556" y="430"/>
                </a:lnTo>
                <a:lnTo>
                  <a:pt x="560" y="442"/>
                </a:lnTo>
                <a:lnTo>
                  <a:pt x="567" y="472"/>
                </a:lnTo>
                <a:lnTo>
                  <a:pt x="572" y="488"/>
                </a:lnTo>
                <a:lnTo>
                  <a:pt x="577" y="503"/>
                </a:lnTo>
                <a:lnTo>
                  <a:pt x="577" y="503"/>
                </a:lnTo>
                <a:lnTo>
                  <a:pt x="584" y="519"/>
                </a:lnTo>
                <a:lnTo>
                  <a:pt x="592" y="538"/>
                </a:lnTo>
                <a:lnTo>
                  <a:pt x="610" y="576"/>
                </a:lnTo>
                <a:lnTo>
                  <a:pt x="628" y="612"/>
                </a:lnTo>
                <a:lnTo>
                  <a:pt x="634" y="627"/>
                </a:lnTo>
                <a:lnTo>
                  <a:pt x="639" y="639"/>
                </a:lnTo>
                <a:lnTo>
                  <a:pt x="639" y="639"/>
                </a:lnTo>
                <a:lnTo>
                  <a:pt x="645" y="661"/>
                </a:lnTo>
                <a:lnTo>
                  <a:pt x="650" y="681"/>
                </a:lnTo>
                <a:lnTo>
                  <a:pt x="656" y="709"/>
                </a:lnTo>
                <a:lnTo>
                  <a:pt x="656" y="709"/>
                </a:lnTo>
                <a:lnTo>
                  <a:pt x="659" y="717"/>
                </a:lnTo>
                <a:lnTo>
                  <a:pt x="665" y="727"/>
                </a:lnTo>
                <a:lnTo>
                  <a:pt x="672" y="735"/>
                </a:lnTo>
                <a:lnTo>
                  <a:pt x="677" y="741"/>
                </a:lnTo>
                <a:lnTo>
                  <a:pt x="677" y="741"/>
                </a:lnTo>
                <a:lnTo>
                  <a:pt x="688" y="745"/>
                </a:lnTo>
                <a:lnTo>
                  <a:pt x="705" y="748"/>
                </a:lnTo>
                <a:lnTo>
                  <a:pt x="712" y="749"/>
                </a:lnTo>
                <a:lnTo>
                  <a:pt x="719" y="749"/>
                </a:lnTo>
                <a:lnTo>
                  <a:pt x="722" y="748"/>
                </a:lnTo>
                <a:lnTo>
                  <a:pt x="724" y="747"/>
                </a:lnTo>
                <a:lnTo>
                  <a:pt x="724" y="746"/>
                </a:lnTo>
                <a:lnTo>
                  <a:pt x="724" y="746"/>
                </a:lnTo>
                <a:lnTo>
                  <a:pt x="720" y="740"/>
                </a:lnTo>
                <a:lnTo>
                  <a:pt x="717" y="735"/>
                </a:lnTo>
                <a:lnTo>
                  <a:pt x="709" y="731"/>
                </a:lnTo>
                <a:lnTo>
                  <a:pt x="709" y="731"/>
                </a:lnTo>
                <a:lnTo>
                  <a:pt x="709" y="731"/>
                </a:lnTo>
                <a:lnTo>
                  <a:pt x="709" y="731"/>
                </a:lnTo>
                <a:lnTo>
                  <a:pt x="709" y="728"/>
                </a:lnTo>
                <a:lnTo>
                  <a:pt x="707" y="722"/>
                </a:lnTo>
                <a:lnTo>
                  <a:pt x="702" y="711"/>
                </a:lnTo>
                <a:lnTo>
                  <a:pt x="702" y="711"/>
                </a:lnTo>
                <a:lnTo>
                  <a:pt x="689" y="687"/>
                </a:lnTo>
                <a:lnTo>
                  <a:pt x="677" y="666"/>
                </a:lnTo>
                <a:lnTo>
                  <a:pt x="677" y="666"/>
                </a:lnTo>
                <a:lnTo>
                  <a:pt x="669" y="643"/>
                </a:lnTo>
                <a:lnTo>
                  <a:pt x="658" y="611"/>
                </a:lnTo>
                <a:lnTo>
                  <a:pt x="647" y="572"/>
                </a:lnTo>
                <a:lnTo>
                  <a:pt x="644" y="555"/>
                </a:lnTo>
                <a:lnTo>
                  <a:pt x="641" y="538"/>
                </a:lnTo>
                <a:lnTo>
                  <a:pt x="641" y="538"/>
                </a:lnTo>
                <a:lnTo>
                  <a:pt x="641" y="519"/>
                </a:lnTo>
                <a:lnTo>
                  <a:pt x="641" y="496"/>
                </a:lnTo>
                <a:lnTo>
                  <a:pt x="644" y="446"/>
                </a:lnTo>
                <a:lnTo>
                  <a:pt x="648" y="404"/>
                </a:lnTo>
                <a:lnTo>
                  <a:pt x="650" y="386"/>
                </a:lnTo>
                <a:lnTo>
                  <a:pt x="650" y="386"/>
                </a:lnTo>
                <a:lnTo>
                  <a:pt x="658" y="394"/>
                </a:lnTo>
                <a:lnTo>
                  <a:pt x="677" y="417"/>
                </a:lnTo>
                <a:lnTo>
                  <a:pt x="699" y="445"/>
                </a:lnTo>
                <a:lnTo>
                  <a:pt x="708" y="458"/>
                </a:lnTo>
                <a:lnTo>
                  <a:pt x="715" y="471"/>
                </a:lnTo>
                <a:lnTo>
                  <a:pt x="715" y="471"/>
                </a:lnTo>
                <a:lnTo>
                  <a:pt x="720" y="484"/>
                </a:lnTo>
                <a:lnTo>
                  <a:pt x="724" y="501"/>
                </a:lnTo>
                <a:lnTo>
                  <a:pt x="726" y="519"/>
                </a:lnTo>
                <a:lnTo>
                  <a:pt x="727" y="538"/>
                </a:lnTo>
                <a:lnTo>
                  <a:pt x="731" y="571"/>
                </a:lnTo>
                <a:lnTo>
                  <a:pt x="733" y="584"/>
                </a:lnTo>
                <a:lnTo>
                  <a:pt x="734" y="592"/>
                </a:lnTo>
                <a:lnTo>
                  <a:pt x="734" y="592"/>
                </a:lnTo>
                <a:lnTo>
                  <a:pt x="737" y="599"/>
                </a:lnTo>
                <a:lnTo>
                  <a:pt x="739" y="607"/>
                </a:lnTo>
                <a:lnTo>
                  <a:pt x="740" y="629"/>
                </a:lnTo>
                <a:lnTo>
                  <a:pt x="739" y="662"/>
                </a:lnTo>
                <a:lnTo>
                  <a:pt x="739" y="662"/>
                </a:lnTo>
                <a:lnTo>
                  <a:pt x="740" y="666"/>
                </a:lnTo>
                <a:lnTo>
                  <a:pt x="742" y="669"/>
                </a:lnTo>
                <a:lnTo>
                  <a:pt x="745" y="674"/>
                </a:lnTo>
                <a:lnTo>
                  <a:pt x="745" y="674"/>
                </a:lnTo>
                <a:lnTo>
                  <a:pt x="748" y="675"/>
                </a:lnTo>
                <a:lnTo>
                  <a:pt x="752" y="678"/>
                </a:lnTo>
                <a:lnTo>
                  <a:pt x="758" y="679"/>
                </a:lnTo>
                <a:lnTo>
                  <a:pt x="764" y="679"/>
                </a:lnTo>
                <a:lnTo>
                  <a:pt x="764" y="679"/>
                </a:lnTo>
                <a:lnTo>
                  <a:pt x="768" y="678"/>
                </a:lnTo>
                <a:lnTo>
                  <a:pt x="771" y="674"/>
                </a:lnTo>
                <a:lnTo>
                  <a:pt x="775" y="669"/>
                </a:lnTo>
                <a:lnTo>
                  <a:pt x="779" y="663"/>
                </a:lnTo>
                <a:lnTo>
                  <a:pt x="785" y="650"/>
                </a:lnTo>
                <a:lnTo>
                  <a:pt x="788" y="637"/>
                </a:lnTo>
                <a:lnTo>
                  <a:pt x="788" y="637"/>
                </a:lnTo>
                <a:lnTo>
                  <a:pt x="791" y="629"/>
                </a:lnTo>
                <a:lnTo>
                  <a:pt x="794" y="619"/>
                </a:lnTo>
                <a:lnTo>
                  <a:pt x="806" y="596"/>
                </a:lnTo>
                <a:lnTo>
                  <a:pt x="817" y="575"/>
                </a:lnTo>
                <a:lnTo>
                  <a:pt x="825" y="563"/>
                </a:lnTo>
                <a:lnTo>
                  <a:pt x="825" y="563"/>
                </a:lnTo>
                <a:lnTo>
                  <a:pt x="826" y="558"/>
                </a:lnTo>
                <a:lnTo>
                  <a:pt x="828" y="550"/>
                </a:lnTo>
                <a:lnTo>
                  <a:pt x="829" y="528"/>
                </a:lnTo>
                <a:lnTo>
                  <a:pt x="830" y="506"/>
                </a:lnTo>
                <a:lnTo>
                  <a:pt x="831" y="498"/>
                </a:lnTo>
                <a:lnTo>
                  <a:pt x="832" y="494"/>
                </a:lnTo>
                <a:lnTo>
                  <a:pt x="832" y="494"/>
                </a:lnTo>
                <a:lnTo>
                  <a:pt x="841" y="488"/>
                </a:lnTo>
                <a:lnTo>
                  <a:pt x="843" y="484"/>
                </a:lnTo>
                <a:lnTo>
                  <a:pt x="846" y="479"/>
                </a:lnTo>
                <a:lnTo>
                  <a:pt x="846" y="479"/>
                </a:lnTo>
                <a:lnTo>
                  <a:pt x="847" y="468"/>
                </a:lnTo>
                <a:lnTo>
                  <a:pt x="848" y="464"/>
                </a:lnTo>
                <a:lnTo>
                  <a:pt x="850" y="461"/>
                </a:lnTo>
                <a:lnTo>
                  <a:pt x="850" y="461"/>
                </a:lnTo>
                <a:lnTo>
                  <a:pt x="853" y="459"/>
                </a:lnTo>
                <a:lnTo>
                  <a:pt x="859" y="453"/>
                </a:lnTo>
                <a:lnTo>
                  <a:pt x="866" y="448"/>
                </a:lnTo>
                <a:lnTo>
                  <a:pt x="869" y="446"/>
                </a:lnTo>
                <a:lnTo>
                  <a:pt x="873" y="446"/>
                </a:lnTo>
                <a:lnTo>
                  <a:pt x="873" y="446"/>
                </a:lnTo>
                <a:lnTo>
                  <a:pt x="881" y="446"/>
                </a:lnTo>
                <a:lnTo>
                  <a:pt x="890" y="445"/>
                </a:lnTo>
                <a:lnTo>
                  <a:pt x="895" y="443"/>
                </a:lnTo>
                <a:lnTo>
                  <a:pt x="899" y="441"/>
                </a:lnTo>
                <a:lnTo>
                  <a:pt x="904" y="436"/>
                </a:lnTo>
                <a:lnTo>
                  <a:pt x="910" y="430"/>
                </a:lnTo>
                <a:lnTo>
                  <a:pt x="910" y="430"/>
                </a:lnTo>
                <a:lnTo>
                  <a:pt x="915" y="422"/>
                </a:lnTo>
                <a:lnTo>
                  <a:pt x="918" y="415"/>
                </a:lnTo>
                <a:lnTo>
                  <a:pt x="921" y="407"/>
                </a:lnTo>
                <a:lnTo>
                  <a:pt x="923" y="402"/>
                </a:lnTo>
                <a:lnTo>
                  <a:pt x="924" y="392"/>
                </a:lnTo>
                <a:lnTo>
                  <a:pt x="924" y="388"/>
                </a:lnTo>
                <a:lnTo>
                  <a:pt x="924" y="388"/>
                </a:lnTo>
                <a:lnTo>
                  <a:pt x="947" y="373"/>
                </a:lnTo>
                <a:lnTo>
                  <a:pt x="981" y="348"/>
                </a:lnTo>
                <a:lnTo>
                  <a:pt x="981" y="348"/>
                </a:lnTo>
                <a:lnTo>
                  <a:pt x="984" y="344"/>
                </a:lnTo>
                <a:lnTo>
                  <a:pt x="988" y="339"/>
                </a:lnTo>
                <a:lnTo>
                  <a:pt x="990" y="335"/>
                </a:lnTo>
                <a:lnTo>
                  <a:pt x="991" y="330"/>
                </a:lnTo>
                <a:lnTo>
                  <a:pt x="993" y="323"/>
                </a:lnTo>
                <a:lnTo>
                  <a:pt x="993" y="320"/>
                </a:lnTo>
                <a:lnTo>
                  <a:pt x="993" y="320"/>
                </a:lnTo>
                <a:lnTo>
                  <a:pt x="994" y="317"/>
                </a:lnTo>
                <a:lnTo>
                  <a:pt x="994" y="311"/>
                </a:lnTo>
                <a:lnTo>
                  <a:pt x="993" y="307"/>
                </a:lnTo>
                <a:lnTo>
                  <a:pt x="991" y="303"/>
                </a:lnTo>
                <a:lnTo>
                  <a:pt x="989" y="302"/>
                </a:lnTo>
                <a:lnTo>
                  <a:pt x="984" y="301"/>
                </a:lnTo>
                <a:lnTo>
                  <a:pt x="984" y="301"/>
                </a:lnTo>
                <a:lnTo>
                  <a:pt x="979" y="303"/>
                </a:lnTo>
                <a:lnTo>
                  <a:pt x="975" y="306"/>
                </a:lnTo>
                <a:lnTo>
                  <a:pt x="971" y="311"/>
                </a:lnTo>
                <a:lnTo>
                  <a:pt x="967" y="315"/>
                </a:lnTo>
                <a:lnTo>
                  <a:pt x="959" y="326"/>
                </a:lnTo>
                <a:lnTo>
                  <a:pt x="953" y="337"/>
                </a:lnTo>
                <a:lnTo>
                  <a:pt x="953" y="337"/>
                </a:lnTo>
                <a:lnTo>
                  <a:pt x="948" y="342"/>
                </a:lnTo>
                <a:lnTo>
                  <a:pt x="940" y="349"/>
                </a:lnTo>
                <a:lnTo>
                  <a:pt x="920" y="364"/>
                </a:lnTo>
                <a:lnTo>
                  <a:pt x="891" y="384"/>
                </a:lnTo>
                <a:lnTo>
                  <a:pt x="891" y="384"/>
                </a:lnTo>
                <a:lnTo>
                  <a:pt x="892" y="380"/>
                </a:lnTo>
                <a:lnTo>
                  <a:pt x="893" y="372"/>
                </a:lnTo>
                <a:lnTo>
                  <a:pt x="893" y="367"/>
                </a:lnTo>
                <a:lnTo>
                  <a:pt x="892" y="362"/>
                </a:lnTo>
                <a:lnTo>
                  <a:pt x="890" y="360"/>
                </a:lnTo>
                <a:lnTo>
                  <a:pt x="885" y="358"/>
                </a:lnTo>
                <a:lnTo>
                  <a:pt x="885" y="358"/>
                </a:lnTo>
                <a:lnTo>
                  <a:pt x="881" y="358"/>
                </a:lnTo>
                <a:lnTo>
                  <a:pt x="878" y="361"/>
                </a:lnTo>
                <a:lnTo>
                  <a:pt x="871" y="367"/>
                </a:lnTo>
                <a:lnTo>
                  <a:pt x="862" y="375"/>
                </a:lnTo>
                <a:lnTo>
                  <a:pt x="854" y="385"/>
                </a:lnTo>
                <a:lnTo>
                  <a:pt x="840" y="403"/>
                </a:lnTo>
                <a:lnTo>
                  <a:pt x="834" y="411"/>
                </a:lnTo>
                <a:lnTo>
                  <a:pt x="834" y="411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3">
            <a:extLst>
              <a:ext uri="{FF2B5EF4-FFF2-40B4-BE49-F238E27FC236}">
                <a16:creationId xmlns:a16="http://schemas.microsoft.com/office/drawing/2014/main" id="{CEC29FEF-F1F5-4178-8790-3FD02164C3F1}"/>
              </a:ext>
            </a:extLst>
          </p:cNvPr>
          <p:cNvSpPr>
            <a:spLocks noEditPoints="1"/>
          </p:cNvSpPr>
          <p:nvPr/>
        </p:nvSpPr>
        <p:spPr bwMode="auto">
          <a:xfrm>
            <a:off x="8101365" y="2833770"/>
            <a:ext cx="1150646" cy="1483798"/>
          </a:xfrm>
          <a:custGeom>
            <a:avLst/>
            <a:gdLst>
              <a:gd name="T0" fmla="*/ 167 w 860"/>
              <a:gd name="T1" fmla="*/ 369 h 1109"/>
              <a:gd name="T2" fmla="*/ 269 w 860"/>
              <a:gd name="T3" fmla="*/ 654 h 1109"/>
              <a:gd name="T4" fmla="*/ 329 w 860"/>
              <a:gd name="T5" fmla="*/ 886 h 1109"/>
              <a:gd name="T6" fmla="*/ 284 w 860"/>
              <a:gd name="T7" fmla="*/ 1018 h 1109"/>
              <a:gd name="T8" fmla="*/ 290 w 860"/>
              <a:gd name="T9" fmla="*/ 1045 h 1109"/>
              <a:gd name="T10" fmla="*/ 336 w 860"/>
              <a:gd name="T11" fmla="*/ 1016 h 1109"/>
              <a:gd name="T12" fmla="*/ 357 w 860"/>
              <a:gd name="T13" fmla="*/ 912 h 1109"/>
              <a:gd name="T14" fmla="*/ 406 w 860"/>
              <a:gd name="T15" fmla="*/ 721 h 1109"/>
              <a:gd name="T16" fmla="*/ 393 w 860"/>
              <a:gd name="T17" fmla="*/ 851 h 1109"/>
              <a:gd name="T18" fmla="*/ 395 w 860"/>
              <a:gd name="T19" fmla="*/ 1000 h 1109"/>
              <a:gd name="T20" fmla="*/ 363 w 860"/>
              <a:gd name="T21" fmla="*/ 1104 h 1109"/>
              <a:gd name="T22" fmla="*/ 393 w 860"/>
              <a:gd name="T23" fmla="*/ 1109 h 1109"/>
              <a:gd name="T24" fmla="*/ 432 w 860"/>
              <a:gd name="T25" fmla="*/ 1053 h 1109"/>
              <a:gd name="T26" fmla="*/ 427 w 860"/>
              <a:gd name="T27" fmla="*/ 921 h 1109"/>
              <a:gd name="T28" fmla="*/ 502 w 860"/>
              <a:gd name="T29" fmla="*/ 673 h 1109"/>
              <a:gd name="T30" fmla="*/ 683 w 860"/>
              <a:gd name="T31" fmla="*/ 601 h 1109"/>
              <a:gd name="T32" fmla="*/ 760 w 860"/>
              <a:gd name="T33" fmla="*/ 643 h 1109"/>
              <a:gd name="T34" fmla="*/ 735 w 860"/>
              <a:gd name="T35" fmla="*/ 789 h 1109"/>
              <a:gd name="T36" fmla="*/ 693 w 860"/>
              <a:gd name="T37" fmla="*/ 863 h 1109"/>
              <a:gd name="T38" fmla="*/ 722 w 860"/>
              <a:gd name="T39" fmla="*/ 868 h 1109"/>
              <a:gd name="T40" fmla="*/ 763 w 860"/>
              <a:gd name="T41" fmla="*/ 833 h 1109"/>
              <a:gd name="T42" fmla="*/ 801 w 860"/>
              <a:gd name="T43" fmla="*/ 654 h 1109"/>
              <a:gd name="T44" fmla="*/ 816 w 860"/>
              <a:gd name="T45" fmla="*/ 888 h 1109"/>
              <a:gd name="T46" fmla="*/ 834 w 860"/>
              <a:gd name="T47" fmla="*/ 886 h 1109"/>
              <a:gd name="T48" fmla="*/ 845 w 860"/>
              <a:gd name="T49" fmla="*/ 905 h 1109"/>
              <a:gd name="T50" fmla="*/ 853 w 860"/>
              <a:gd name="T51" fmla="*/ 857 h 1109"/>
              <a:gd name="T52" fmla="*/ 848 w 860"/>
              <a:gd name="T53" fmla="*/ 796 h 1109"/>
              <a:gd name="T54" fmla="*/ 834 w 860"/>
              <a:gd name="T55" fmla="*/ 599 h 1109"/>
              <a:gd name="T56" fmla="*/ 829 w 860"/>
              <a:gd name="T57" fmla="*/ 468 h 1109"/>
              <a:gd name="T58" fmla="*/ 860 w 860"/>
              <a:gd name="T59" fmla="*/ 321 h 1109"/>
              <a:gd name="T60" fmla="*/ 806 w 860"/>
              <a:gd name="T61" fmla="*/ 254 h 1109"/>
              <a:gd name="T62" fmla="*/ 663 w 860"/>
              <a:gd name="T63" fmla="*/ 233 h 1109"/>
              <a:gd name="T64" fmla="*/ 467 w 860"/>
              <a:gd name="T65" fmla="*/ 331 h 1109"/>
              <a:gd name="T66" fmla="*/ 296 w 860"/>
              <a:gd name="T67" fmla="*/ 336 h 1109"/>
              <a:gd name="T68" fmla="*/ 329 w 860"/>
              <a:gd name="T69" fmla="*/ 256 h 1109"/>
              <a:gd name="T70" fmla="*/ 397 w 860"/>
              <a:gd name="T71" fmla="*/ 201 h 1109"/>
              <a:gd name="T72" fmla="*/ 389 w 860"/>
              <a:gd name="T73" fmla="*/ 143 h 1109"/>
              <a:gd name="T74" fmla="*/ 285 w 860"/>
              <a:gd name="T75" fmla="*/ 210 h 1109"/>
              <a:gd name="T76" fmla="*/ 324 w 860"/>
              <a:gd name="T77" fmla="*/ 142 h 1109"/>
              <a:gd name="T78" fmla="*/ 354 w 860"/>
              <a:gd name="T79" fmla="*/ 55 h 1109"/>
              <a:gd name="T80" fmla="*/ 339 w 860"/>
              <a:gd name="T81" fmla="*/ 21 h 1109"/>
              <a:gd name="T82" fmla="*/ 307 w 860"/>
              <a:gd name="T83" fmla="*/ 6 h 1109"/>
              <a:gd name="T84" fmla="*/ 293 w 860"/>
              <a:gd name="T85" fmla="*/ 68 h 1109"/>
              <a:gd name="T86" fmla="*/ 248 w 860"/>
              <a:gd name="T87" fmla="*/ 161 h 1109"/>
              <a:gd name="T88" fmla="*/ 240 w 860"/>
              <a:gd name="T89" fmla="*/ 183 h 1109"/>
              <a:gd name="T90" fmla="*/ 190 w 860"/>
              <a:gd name="T91" fmla="*/ 179 h 1109"/>
              <a:gd name="T92" fmla="*/ 140 w 860"/>
              <a:gd name="T93" fmla="*/ 119 h 1109"/>
              <a:gd name="T94" fmla="*/ 110 w 860"/>
              <a:gd name="T95" fmla="*/ 46 h 1109"/>
              <a:gd name="T96" fmla="*/ 122 w 860"/>
              <a:gd name="T97" fmla="*/ 133 h 1109"/>
              <a:gd name="T98" fmla="*/ 47 w 860"/>
              <a:gd name="T99" fmla="*/ 87 h 1109"/>
              <a:gd name="T100" fmla="*/ 26 w 860"/>
              <a:gd name="T101" fmla="*/ 32 h 1109"/>
              <a:gd name="T102" fmla="*/ 3 w 860"/>
              <a:gd name="T103" fmla="*/ 3 h 1109"/>
              <a:gd name="T104" fmla="*/ 27 w 860"/>
              <a:gd name="T105" fmla="*/ 110 h 1109"/>
              <a:gd name="T106" fmla="*/ 134 w 860"/>
              <a:gd name="T107" fmla="*/ 184 h 1109"/>
              <a:gd name="T108" fmla="*/ 144 w 860"/>
              <a:gd name="T109" fmla="*/ 215 h 1109"/>
              <a:gd name="T110" fmla="*/ 74 w 860"/>
              <a:gd name="T111" fmla="*/ 170 h 1109"/>
              <a:gd name="T112" fmla="*/ 20 w 860"/>
              <a:gd name="T113" fmla="*/ 168 h 1109"/>
              <a:gd name="T114" fmla="*/ 55 w 860"/>
              <a:gd name="T115" fmla="*/ 244 h 1109"/>
              <a:gd name="T116" fmla="*/ 327 w 860"/>
              <a:gd name="T117" fmla="*/ 73 h 1109"/>
              <a:gd name="T118" fmla="*/ 300 w 860"/>
              <a:gd name="T119" fmla="*/ 123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60" h="1109">
                <a:moveTo>
                  <a:pt x="133" y="275"/>
                </a:moveTo>
                <a:lnTo>
                  <a:pt x="133" y="275"/>
                </a:lnTo>
                <a:lnTo>
                  <a:pt x="136" y="278"/>
                </a:lnTo>
                <a:lnTo>
                  <a:pt x="144" y="290"/>
                </a:lnTo>
                <a:lnTo>
                  <a:pt x="149" y="297"/>
                </a:lnTo>
                <a:lnTo>
                  <a:pt x="154" y="306"/>
                </a:lnTo>
                <a:lnTo>
                  <a:pt x="158" y="315"/>
                </a:lnTo>
                <a:lnTo>
                  <a:pt x="160" y="325"/>
                </a:lnTo>
                <a:lnTo>
                  <a:pt x="160" y="325"/>
                </a:lnTo>
                <a:lnTo>
                  <a:pt x="167" y="369"/>
                </a:lnTo>
                <a:lnTo>
                  <a:pt x="182" y="445"/>
                </a:lnTo>
                <a:lnTo>
                  <a:pt x="199" y="522"/>
                </a:lnTo>
                <a:lnTo>
                  <a:pt x="208" y="553"/>
                </a:lnTo>
                <a:lnTo>
                  <a:pt x="214" y="576"/>
                </a:lnTo>
                <a:lnTo>
                  <a:pt x="214" y="576"/>
                </a:lnTo>
                <a:lnTo>
                  <a:pt x="219" y="584"/>
                </a:lnTo>
                <a:lnTo>
                  <a:pt x="223" y="593"/>
                </a:lnTo>
                <a:lnTo>
                  <a:pt x="235" y="613"/>
                </a:lnTo>
                <a:lnTo>
                  <a:pt x="252" y="633"/>
                </a:lnTo>
                <a:lnTo>
                  <a:pt x="269" y="654"/>
                </a:lnTo>
                <a:lnTo>
                  <a:pt x="299" y="687"/>
                </a:lnTo>
                <a:lnTo>
                  <a:pt x="309" y="699"/>
                </a:lnTo>
                <a:lnTo>
                  <a:pt x="314" y="706"/>
                </a:lnTo>
                <a:lnTo>
                  <a:pt x="314" y="706"/>
                </a:lnTo>
                <a:lnTo>
                  <a:pt x="317" y="716"/>
                </a:lnTo>
                <a:lnTo>
                  <a:pt x="319" y="735"/>
                </a:lnTo>
                <a:lnTo>
                  <a:pt x="325" y="790"/>
                </a:lnTo>
                <a:lnTo>
                  <a:pt x="329" y="849"/>
                </a:lnTo>
                <a:lnTo>
                  <a:pt x="329" y="871"/>
                </a:lnTo>
                <a:lnTo>
                  <a:pt x="329" y="886"/>
                </a:lnTo>
                <a:lnTo>
                  <a:pt x="329" y="886"/>
                </a:lnTo>
                <a:lnTo>
                  <a:pt x="325" y="912"/>
                </a:lnTo>
                <a:lnTo>
                  <a:pt x="320" y="944"/>
                </a:lnTo>
                <a:lnTo>
                  <a:pt x="314" y="973"/>
                </a:lnTo>
                <a:lnTo>
                  <a:pt x="312" y="984"/>
                </a:lnTo>
                <a:lnTo>
                  <a:pt x="309" y="991"/>
                </a:lnTo>
                <a:lnTo>
                  <a:pt x="309" y="991"/>
                </a:lnTo>
                <a:lnTo>
                  <a:pt x="306" y="997"/>
                </a:lnTo>
                <a:lnTo>
                  <a:pt x="300" y="1003"/>
                </a:lnTo>
                <a:lnTo>
                  <a:pt x="284" y="1018"/>
                </a:lnTo>
                <a:lnTo>
                  <a:pt x="277" y="1025"/>
                </a:lnTo>
                <a:lnTo>
                  <a:pt x="271" y="1031"/>
                </a:lnTo>
                <a:lnTo>
                  <a:pt x="269" y="1036"/>
                </a:lnTo>
                <a:lnTo>
                  <a:pt x="269" y="1039"/>
                </a:lnTo>
                <a:lnTo>
                  <a:pt x="271" y="1040"/>
                </a:lnTo>
                <a:lnTo>
                  <a:pt x="271" y="1040"/>
                </a:lnTo>
                <a:lnTo>
                  <a:pt x="278" y="1042"/>
                </a:lnTo>
                <a:lnTo>
                  <a:pt x="284" y="1043"/>
                </a:lnTo>
                <a:lnTo>
                  <a:pt x="290" y="1045"/>
                </a:lnTo>
                <a:lnTo>
                  <a:pt x="290" y="1045"/>
                </a:lnTo>
                <a:lnTo>
                  <a:pt x="290" y="1046"/>
                </a:lnTo>
                <a:lnTo>
                  <a:pt x="291" y="1047"/>
                </a:lnTo>
                <a:lnTo>
                  <a:pt x="296" y="1048"/>
                </a:lnTo>
                <a:lnTo>
                  <a:pt x="305" y="1048"/>
                </a:lnTo>
                <a:lnTo>
                  <a:pt x="305" y="1048"/>
                </a:lnTo>
                <a:lnTo>
                  <a:pt x="311" y="1046"/>
                </a:lnTo>
                <a:lnTo>
                  <a:pt x="315" y="1041"/>
                </a:lnTo>
                <a:lnTo>
                  <a:pt x="321" y="1036"/>
                </a:lnTo>
                <a:lnTo>
                  <a:pt x="327" y="1029"/>
                </a:lnTo>
                <a:lnTo>
                  <a:pt x="336" y="1016"/>
                </a:lnTo>
                <a:lnTo>
                  <a:pt x="342" y="1004"/>
                </a:lnTo>
                <a:lnTo>
                  <a:pt x="342" y="1004"/>
                </a:lnTo>
                <a:lnTo>
                  <a:pt x="346" y="993"/>
                </a:lnTo>
                <a:lnTo>
                  <a:pt x="348" y="988"/>
                </a:lnTo>
                <a:lnTo>
                  <a:pt x="350" y="980"/>
                </a:lnTo>
                <a:lnTo>
                  <a:pt x="350" y="980"/>
                </a:lnTo>
                <a:lnTo>
                  <a:pt x="354" y="949"/>
                </a:lnTo>
                <a:lnTo>
                  <a:pt x="356" y="930"/>
                </a:lnTo>
                <a:lnTo>
                  <a:pt x="357" y="912"/>
                </a:lnTo>
                <a:lnTo>
                  <a:pt x="357" y="912"/>
                </a:lnTo>
                <a:lnTo>
                  <a:pt x="358" y="890"/>
                </a:lnTo>
                <a:lnTo>
                  <a:pt x="361" y="865"/>
                </a:lnTo>
                <a:lnTo>
                  <a:pt x="366" y="815"/>
                </a:lnTo>
                <a:lnTo>
                  <a:pt x="366" y="815"/>
                </a:lnTo>
                <a:lnTo>
                  <a:pt x="369" y="789"/>
                </a:lnTo>
                <a:lnTo>
                  <a:pt x="374" y="760"/>
                </a:lnTo>
                <a:lnTo>
                  <a:pt x="380" y="728"/>
                </a:lnTo>
                <a:lnTo>
                  <a:pt x="392" y="719"/>
                </a:lnTo>
                <a:lnTo>
                  <a:pt x="399" y="716"/>
                </a:lnTo>
                <a:lnTo>
                  <a:pt x="406" y="721"/>
                </a:lnTo>
                <a:lnTo>
                  <a:pt x="406" y="721"/>
                </a:lnTo>
                <a:lnTo>
                  <a:pt x="406" y="731"/>
                </a:lnTo>
                <a:lnTo>
                  <a:pt x="406" y="760"/>
                </a:lnTo>
                <a:lnTo>
                  <a:pt x="406" y="760"/>
                </a:lnTo>
                <a:lnTo>
                  <a:pt x="405" y="770"/>
                </a:lnTo>
                <a:lnTo>
                  <a:pt x="404" y="782"/>
                </a:lnTo>
                <a:lnTo>
                  <a:pt x="400" y="807"/>
                </a:lnTo>
                <a:lnTo>
                  <a:pt x="395" y="831"/>
                </a:lnTo>
                <a:lnTo>
                  <a:pt x="394" y="841"/>
                </a:lnTo>
                <a:lnTo>
                  <a:pt x="393" y="851"/>
                </a:lnTo>
                <a:lnTo>
                  <a:pt x="393" y="851"/>
                </a:lnTo>
                <a:lnTo>
                  <a:pt x="393" y="859"/>
                </a:lnTo>
                <a:lnTo>
                  <a:pt x="394" y="869"/>
                </a:lnTo>
                <a:lnTo>
                  <a:pt x="398" y="894"/>
                </a:lnTo>
                <a:lnTo>
                  <a:pt x="401" y="924"/>
                </a:lnTo>
                <a:lnTo>
                  <a:pt x="401" y="942"/>
                </a:lnTo>
                <a:lnTo>
                  <a:pt x="401" y="960"/>
                </a:lnTo>
                <a:lnTo>
                  <a:pt x="401" y="960"/>
                </a:lnTo>
                <a:lnTo>
                  <a:pt x="399" y="980"/>
                </a:lnTo>
                <a:lnTo>
                  <a:pt x="395" y="1000"/>
                </a:lnTo>
                <a:lnTo>
                  <a:pt x="392" y="1019"/>
                </a:lnTo>
                <a:lnTo>
                  <a:pt x="387" y="1037"/>
                </a:lnTo>
                <a:lnTo>
                  <a:pt x="378" y="1067"/>
                </a:lnTo>
                <a:lnTo>
                  <a:pt x="374" y="1077"/>
                </a:lnTo>
                <a:lnTo>
                  <a:pt x="370" y="1083"/>
                </a:lnTo>
                <a:lnTo>
                  <a:pt x="370" y="1083"/>
                </a:lnTo>
                <a:lnTo>
                  <a:pt x="366" y="1090"/>
                </a:lnTo>
                <a:lnTo>
                  <a:pt x="363" y="1097"/>
                </a:lnTo>
                <a:lnTo>
                  <a:pt x="362" y="1102"/>
                </a:lnTo>
                <a:lnTo>
                  <a:pt x="363" y="1104"/>
                </a:lnTo>
                <a:lnTo>
                  <a:pt x="364" y="1106"/>
                </a:lnTo>
                <a:lnTo>
                  <a:pt x="364" y="1106"/>
                </a:lnTo>
                <a:lnTo>
                  <a:pt x="368" y="1108"/>
                </a:lnTo>
                <a:lnTo>
                  <a:pt x="372" y="1108"/>
                </a:lnTo>
                <a:lnTo>
                  <a:pt x="376" y="1108"/>
                </a:lnTo>
                <a:lnTo>
                  <a:pt x="376" y="1108"/>
                </a:lnTo>
                <a:lnTo>
                  <a:pt x="380" y="1108"/>
                </a:lnTo>
                <a:lnTo>
                  <a:pt x="385" y="1109"/>
                </a:lnTo>
                <a:lnTo>
                  <a:pt x="393" y="1109"/>
                </a:lnTo>
                <a:lnTo>
                  <a:pt x="393" y="1109"/>
                </a:lnTo>
                <a:lnTo>
                  <a:pt x="395" y="1109"/>
                </a:lnTo>
                <a:lnTo>
                  <a:pt x="398" y="1108"/>
                </a:lnTo>
                <a:lnTo>
                  <a:pt x="401" y="1103"/>
                </a:lnTo>
                <a:lnTo>
                  <a:pt x="405" y="1097"/>
                </a:lnTo>
                <a:lnTo>
                  <a:pt x="409" y="1090"/>
                </a:lnTo>
                <a:lnTo>
                  <a:pt x="416" y="1076"/>
                </a:lnTo>
                <a:lnTo>
                  <a:pt x="418" y="1068"/>
                </a:lnTo>
                <a:lnTo>
                  <a:pt x="422" y="1064"/>
                </a:lnTo>
                <a:lnTo>
                  <a:pt x="422" y="1064"/>
                </a:lnTo>
                <a:lnTo>
                  <a:pt x="432" y="1053"/>
                </a:lnTo>
                <a:lnTo>
                  <a:pt x="435" y="1049"/>
                </a:lnTo>
                <a:lnTo>
                  <a:pt x="435" y="1045"/>
                </a:lnTo>
                <a:lnTo>
                  <a:pt x="435" y="1045"/>
                </a:lnTo>
                <a:lnTo>
                  <a:pt x="432" y="1029"/>
                </a:lnTo>
                <a:lnTo>
                  <a:pt x="428" y="998"/>
                </a:lnTo>
                <a:lnTo>
                  <a:pt x="427" y="979"/>
                </a:lnTo>
                <a:lnTo>
                  <a:pt x="425" y="960"/>
                </a:lnTo>
                <a:lnTo>
                  <a:pt x="425" y="941"/>
                </a:lnTo>
                <a:lnTo>
                  <a:pt x="427" y="921"/>
                </a:lnTo>
                <a:lnTo>
                  <a:pt x="427" y="921"/>
                </a:lnTo>
                <a:lnTo>
                  <a:pt x="430" y="901"/>
                </a:lnTo>
                <a:lnTo>
                  <a:pt x="435" y="877"/>
                </a:lnTo>
                <a:lnTo>
                  <a:pt x="448" y="825"/>
                </a:lnTo>
                <a:lnTo>
                  <a:pt x="468" y="746"/>
                </a:lnTo>
                <a:lnTo>
                  <a:pt x="468" y="746"/>
                </a:lnTo>
                <a:lnTo>
                  <a:pt x="473" y="724"/>
                </a:lnTo>
                <a:lnTo>
                  <a:pt x="478" y="702"/>
                </a:lnTo>
                <a:lnTo>
                  <a:pt x="481" y="675"/>
                </a:lnTo>
                <a:lnTo>
                  <a:pt x="481" y="675"/>
                </a:lnTo>
                <a:lnTo>
                  <a:pt x="502" y="673"/>
                </a:lnTo>
                <a:lnTo>
                  <a:pt x="548" y="663"/>
                </a:lnTo>
                <a:lnTo>
                  <a:pt x="576" y="657"/>
                </a:lnTo>
                <a:lnTo>
                  <a:pt x="603" y="650"/>
                </a:lnTo>
                <a:lnTo>
                  <a:pt x="627" y="641"/>
                </a:lnTo>
                <a:lnTo>
                  <a:pt x="638" y="636"/>
                </a:lnTo>
                <a:lnTo>
                  <a:pt x="648" y="631"/>
                </a:lnTo>
                <a:lnTo>
                  <a:pt x="648" y="631"/>
                </a:lnTo>
                <a:lnTo>
                  <a:pt x="662" y="620"/>
                </a:lnTo>
                <a:lnTo>
                  <a:pt x="674" y="611"/>
                </a:lnTo>
                <a:lnTo>
                  <a:pt x="683" y="601"/>
                </a:lnTo>
                <a:lnTo>
                  <a:pt x="691" y="593"/>
                </a:lnTo>
                <a:lnTo>
                  <a:pt x="700" y="582"/>
                </a:lnTo>
                <a:lnTo>
                  <a:pt x="703" y="577"/>
                </a:lnTo>
                <a:lnTo>
                  <a:pt x="703" y="577"/>
                </a:lnTo>
                <a:lnTo>
                  <a:pt x="711" y="586"/>
                </a:lnTo>
                <a:lnTo>
                  <a:pt x="731" y="606"/>
                </a:lnTo>
                <a:lnTo>
                  <a:pt x="742" y="618"/>
                </a:lnTo>
                <a:lnTo>
                  <a:pt x="752" y="629"/>
                </a:lnTo>
                <a:lnTo>
                  <a:pt x="757" y="639"/>
                </a:lnTo>
                <a:lnTo>
                  <a:pt x="760" y="643"/>
                </a:lnTo>
                <a:lnTo>
                  <a:pt x="760" y="647"/>
                </a:lnTo>
                <a:lnTo>
                  <a:pt x="760" y="647"/>
                </a:lnTo>
                <a:lnTo>
                  <a:pt x="759" y="667"/>
                </a:lnTo>
                <a:lnTo>
                  <a:pt x="755" y="698"/>
                </a:lnTo>
                <a:lnTo>
                  <a:pt x="752" y="728"/>
                </a:lnTo>
                <a:lnTo>
                  <a:pt x="748" y="741"/>
                </a:lnTo>
                <a:lnTo>
                  <a:pt x="746" y="751"/>
                </a:lnTo>
                <a:lnTo>
                  <a:pt x="746" y="751"/>
                </a:lnTo>
                <a:lnTo>
                  <a:pt x="740" y="767"/>
                </a:lnTo>
                <a:lnTo>
                  <a:pt x="735" y="789"/>
                </a:lnTo>
                <a:lnTo>
                  <a:pt x="728" y="811"/>
                </a:lnTo>
                <a:lnTo>
                  <a:pt x="724" y="822"/>
                </a:lnTo>
                <a:lnTo>
                  <a:pt x="719" y="831"/>
                </a:lnTo>
                <a:lnTo>
                  <a:pt x="719" y="831"/>
                </a:lnTo>
                <a:lnTo>
                  <a:pt x="716" y="839"/>
                </a:lnTo>
                <a:lnTo>
                  <a:pt x="710" y="845"/>
                </a:lnTo>
                <a:lnTo>
                  <a:pt x="700" y="853"/>
                </a:lnTo>
                <a:lnTo>
                  <a:pt x="693" y="859"/>
                </a:lnTo>
                <a:lnTo>
                  <a:pt x="692" y="860"/>
                </a:lnTo>
                <a:lnTo>
                  <a:pt x="693" y="863"/>
                </a:lnTo>
                <a:lnTo>
                  <a:pt x="693" y="863"/>
                </a:lnTo>
                <a:lnTo>
                  <a:pt x="697" y="866"/>
                </a:lnTo>
                <a:lnTo>
                  <a:pt x="700" y="868"/>
                </a:lnTo>
                <a:lnTo>
                  <a:pt x="705" y="868"/>
                </a:lnTo>
                <a:lnTo>
                  <a:pt x="705" y="868"/>
                </a:lnTo>
                <a:lnTo>
                  <a:pt x="707" y="870"/>
                </a:lnTo>
                <a:lnTo>
                  <a:pt x="710" y="870"/>
                </a:lnTo>
                <a:lnTo>
                  <a:pt x="714" y="870"/>
                </a:lnTo>
                <a:lnTo>
                  <a:pt x="714" y="870"/>
                </a:lnTo>
                <a:lnTo>
                  <a:pt x="722" y="868"/>
                </a:lnTo>
                <a:lnTo>
                  <a:pt x="728" y="864"/>
                </a:lnTo>
                <a:lnTo>
                  <a:pt x="734" y="859"/>
                </a:lnTo>
                <a:lnTo>
                  <a:pt x="741" y="852"/>
                </a:lnTo>
                <a:lnTo>
                  <a:pt x="741" y="852"/>
                </a:lnTo>
                <a:lnTo>
                  <a:pt x="753" y="840"/>
                </a:lnTo>
                <a:lnTo>
                  <a:pt x="756" y="835"/>
                </a:lnTo>
                <a:lnTo>
                  <a:pt x="756" y="835"/>
                </a:lnTo>
                <a:lnTo>
                  <a:pt x="759" y="837"/>
                </a:lnTo>
                <a:lnTo>
                  <a:pt x="761" y="835"/>
                </a:lnTo>
                <a:lnTo>
                  <a:pt x="763" y="833"/>
                </a:lnTo>
                <a:lnTo>
                  <a:pt x="763" y="833"/>
                </a:lnTo>
                <a:lnTo>
                  <a:pt x="766" y="821"/>
                </a:lnTo>
                <a:lnTo>
                  <a:pt x="768" y="801"/>
                </a:lnTo>
                <a:lnTo>
                  <a:pt x="773" y="776"/>
                </a:lnTo>
                <a:lnTo>
                  <a:pt x="778" y="753"/>
                </a:lnTo>
                <a:lnTo>
                  <a:pt x="778" y="753"/>
                </a:lnTo>
                <a:lnTo>
                  <a:pt x="785" y="727"/>
                </a:lnTo>
                <a:lnTo>
                  <a:pt x="792" y="693"/>
                </a:lnTo>
                <a:lnTo>
                  <a:pt x="801" y="654"/>
                </a:lnTo>
                <a:lnTo>
                  <a:pt x="801" y="654"/>
                </a:lnTo>
                <a:lnTo>
                  <a:pt x="812" y="709"/>
                </a:lnTo>
                <a:lnTo>
                  <a:pt x="821" y="753"/>
                </a:lnTo>
                <a:lnTo>
                  <a:pt x="823" y="773"/>
                </a:lnTo>
                <a:lnTo>
                  <a:pt x="824" y="789"/>
                </a:lnTo>
                <a:lnTo>
                  <a:pt x="824" y="789"/>
                </a:lnTo>
                <a:lnTo>
                  <a:pt x="823" y="815"/>
                </a:lnTo>
                <a:lnTo>
                  <a:pt x="821" y="839"/>
                </a:lnTo>
                <a:lnTo>
                  <a:pt x="816" y="876"/>
                </a:lnTo>
                <a:lnTo>
                  <a:pt x="816" y="876"/>
                </a:lnTo>
                <a:lnTo>
                  <a:pt x="816" y="888"/>
                </a:lnTo>
                <a:lnTo>
                  <a:pt x="816" y="898"/>
                </a:lnTo>
                <a:lnTo>
                  <a:pt x="816" y="901"/>
                </a:lnTo>
                <a:lnTo>
                  <a:pt x="817" y="904"/>
                </a:lnTo>
                <a:lnTo>
                  <a:pt x="818" y="906"/>
                </a:lnTo>
                <a:lnTo>
                  <a:pt x="821" y="906"/>
                </a:lnTo>
                <a:lnTo>
                  <a:pt x="821" y="906"/>
                </a:lnTo>
                <a:lnTo>
                  <a:pt x="824" y="904"/>
                </a:lnTo>
                <a:lnTo>
                  <a:pt x="827" y="900"/>
                </a:lnTo>
                <a:lnTo>
                  <a:pt x="832" y="893"/>
                </a:lnTo>
                <a:lnTo>
                  <a:pt x="834" y="886"/>
                </a:lnTo>
                <a:lnTo>
                  <a:pt x="835" y="884"/>
                </a:lnTo>
                <a:lnTo>
                  <a:pt x="835" y="884"/>
                </a:lnTo>
                <a:lnTo>
                  <a:pt x="835" y="884"/>
                </a:lnTo>
                <a:lnTo>
                  <a:pt x="835" y="889"/>
                </a:lnTo>
                <a:lnTo>
                  <a:pt x="836" y="896"/>
                </a:lnTo>
                <a:lnTo>
                  <a:pt x="838" y="902"/>
                </a:lnTo>
                <a:lnTo>
                  <a:pt x="840" y="905"/>
                </a:lnTo>
                <a:lnTo>
                  <a:pt x="842" y="906"/>
                </a:lnTo>
                <a:lnTo>
                  <a:pt x="842" y="906"/>
                </a:lnTo>
                <a:lnTo>
                  <a:pt x="845" y="905"/>
                </a:lnTo>
                <a:lnTo>
                  <a:pt x="847" y="904"/>
                </a:lnTo>
                <a:lnTo>
                  <a:pt x="852" y="898"/>
                </a:lnTo>
                <a:lnTo>
                  <a:pt x="855" y="892"/>
                </a:lnTo>
                <a:lnTo>
                  <a:pt x="855" y="888"/>
                </a:lnTo>
                <a:lnTo>
                  <a:pt x="855" y="884"/>
                </a:lnTo>
                <a:lnTo>
                  <a:pt x="855" y="884"/>
                </a:lnTo>
                <a:lnTo>
                  <a:pt x="852" y="870"/>
                </a:lnTo>
                <a:lnTo>
                  <a:pt x="852" y="863"/>
                </a:lnTo>
                <a:lnTo>
                  <a:pt x="852" y="859"/>
                </a:lnTo>
                <a:lnTo>
                  <a:pt x="853" y="857"/>
                </a:lnTo>
                <a:lnTo>
                  <a:pt x="853" y="857"/>
                </a:lnTo>
                <a:lnTo>
                  <a:pt x="858" y="852"/>
                </a:lnTo>
                <a:lnTo>
                  <a:pt x="859" y="849"/>
                </a:lnTo>
                <a:lnTo>
                  <a:pt x="860" y="840"/>
                </a:lnTo>
                <a:lnTo>
                  <a:pt x="860" y="840"/>
                </a:lnTo>
                <a:lnTo>
                  <a:pt x="859" y="835"/>
                </a:lnTo>
                <a:lnTo>
                  <a:pt x="859" y="829"/>
                </a:lnTo>
                <a:lnTo>
                  <a:pt x="854" y="817"/>
                </a:lnTo>
                <a:lnTo>
                  <a:pt x="851" y="804"/>
                </a:lnTo>
                <a:lnTo>
                  <a:pt x="848" y="796"/>
                </a:lnTo>
                <a:lnTo>
                  <a:pt x="847" y="788"/>
                </a:lnTo>
                <a:lnTo>
                  <a:pt x="847" y="788"/>
                </a:lnTo>
                <a:lnTo>
                  <a:pt x="840" y="716"/>
                </a:lnTo>
                <a:lnTo>
                  <a:pt x="838" y="674"/>
                </a:lnTo>
                <a:lnTo>
                  <a:pt x="835" y="647"/>
                </a:lnTo>
                <a:lnTo>
                  <a:pt x="835" y="647"/>
                </a:lnTo>
                <a:lnTo>
                  <a:pt x="835" y="617"/>
                </a:lnTo>
                <a:lnTo>
                  <a:pt x="835" y="606"/>
                </a:lnTo>
                <a:lnTo>
                  <a:pt x="834" y="599"/>
                </a:lnTo>
                <a:lnTo>
                  <a:pt x="834" y="599"/>
                </a:lnTo>
                <a:lnTo>
                  <a:pt x="832" y="593"/>
                </a:lnTo>
                <a:lnTo>
                  <a:pt x="828" y="584"/>
                </a:lnTo>
                <a:lnTo>
                  <a:pt x="823" y="575"/>
                </a:lnTo>
                <a:lnTo>
                  <a:pt x="821" y="565"/>
                </a:lnTo>
                <a:lnTo>
                  <a:pt x="821" y="565"/>
                </a:lnTo>
                <a:lnTo>
                  <a:pt x="821" y="547"/>
                </a:lnTo>
                <a:lnTo>
                  <a:pt x="821" y="517"/>
                </a:lnTo>
                <a:lnTo>
                  <a:pt x="823" y="501"/>
                </a:lnTo>
                <a:lnTo>
                  <a:pt x="826" y="484"/>
                </a:lnTo>
                <a:lnTo>
                  <a:pt x="829" y="468"/>
                </a:lnTo>
                <a:lnTo>
                  <a:pt x="834" y="454"/>
                </a:lnTo>
                <a:lnTo>
                  <a:pt x="834" y="454"/>
                </a:lnTo>
                <a:lnTo>
                  <a:pt x="840" y="441"/>
                </a:lnTo>
                <a:lnTo>
                  <a:pt x="845" y="428"/>
                </a:lnTo>
                <a:lnTo>
                  <a:pt x="850" y="412"/>
                </a:lnTo>
                <a:lnTo>
                  <a:pt x="854" y="397"/>
                </a:lnTo>
                <a:lnTo>
                  <a:pt x="857" y="380"/>
                </a:lnTo>
                <a:lnTo>
                  <a:pt x="859" y="361"/>
                </a:lnTo>
                <a:lnTo>
                  <a:pt x="860" y="342"/>
                </a:lnTo>
                <a:lnTo>
                  <a:pt x="860" y="321"/>
                </a:lnTo>
                <a:lnTo>
                  <a:pt x="860" y="321"/>
                </a:lnTo>
                <a:lnTo>
                  <a:pt x="859" y="312"/>
                </a:lnTo>
                <a:lnTo>
                  <a:pt x="857" y="302"/>
                </a:lnTo>
                <a:lnTo>
                  <a:pt x="853" y="294"/>
                </a:lnTo>
                <a:lnTo>
                  <a:pt x="848" y="287"/>
                </a:lnTo>
                <a:lnTo>
                  <a:pt x="842" y="280"/>
                </a:lnTo>
                <a:lnTo>
                  <a:pt x="836" y="274"/>
                </a:lnTo>
                <a:lnTo>
                  <a:pt x="829" y="268"/>
                </a:lnTo>
                <a:lnTo>
                  <a:pt x="822" y="263"/>
                </a:lnTo>
                <a:lnTo>
                  <a:pt x="806" y="254"/>
                </a:lnTo>
                <a:lnTo>
                  <a:pt x="790" y="248"/>
                </a:lnTo>
                <a:lnTo>
                  <a:pt x="774" y="243"/>
                </a:lnTo>
                <a:lnTo>
                  <a:pt x="760" y="239"/>
                </a:lnTo>
                <a:lnTo>
                  <a:pt x="760" y="239"/>
                </a:lnTo>
                <a:lnTo>
                  <a:pt x="734" y="233"/>
                </a:lnTo>
                <a:lnTo>
                  <a:pt x="720" y="229"/>
                </a:lnTo>
                <a:lnTo>
                  <a:pt x="707" y="228"/>
                </a:lnTo>
                <a:lnTo>
                  <a:pt x="693" y="228"/>
                </a:lnTo>
                <a:lnTo>
                  <a:pt x="679" y="229"/>
                </a:lnTo>
                <a:lnTo>
                  <a:pt x="663" y="233"/>
                </a:lnTo>
                <a:lnTo>
                  <a:pt x="648" y="239"/>
                </a:lnTo>
                <a:lnTo>
                  <a:pt x="648" y="239"/>
                </a:lnTo>
                <a:lnTo>
                  <a:pt x="630" y="248"/>
                </a:lnTo>
                <a:lnTo>
                  <a:pt x="608" y="259"/>
                </a:lnTo>
                <a:lnTo>
                  <a:pt x="563" y="286"/>
                </a:lnTo>
                <a:lnTo>
                  <a:pt x="519" y="309"/>
                </a:lnTo>
                <a:lnTo>
                  <a:pt x="498" y="320"/>
                </a:lnTo>
                <a:lnTo>
                  <a:pt x="481" y="326"/>
                </a:lnTo>
                <a:lnTo>
                  <a:pt x="481" y="326"/>
                </a:lnTo>
                <a:lnTo>
                  <a:pt x="467" y="331"/>
                </a:lnTo>
                <a:lnTo>
                  <a:pt x="453" y="335"/>
                </a:lnTo>
                <a:lnTo>
                  <a:pt x="427" y="339"/>
                </a:lnTo>
                <a:lnTo>
                  <a:pt x="404" y="343"/>
                </a:lnTo>
                <a:lnTo>
                  <a:pt x="387" y="346"/>
                </a:lnTo>
                <a:lnTo>
                  <a:pt x="387" y="346"/>
                </a:lnTo>
                <a:lnTo>
                  <a:pt x="345" y="358"/>
                </a:lnTo>
                <a:lnTo>
                  <a:pt x="318" y="367"/>
                </a:lnTo>
                <a:lnTo>
                  <a:pt x="291" y="361"/>
                </a:lnTo>
                <a:lnTo>
                  <a:pt x="291" y="361"/>
                </a:lnTo>
                <a:lnTo>
                  <a:pt x="296" y="336"/>
                </a:lnTo>
                <a:lnTo>
                  <a:pt x="300" y="317"/>
                </a:lnTo>
                <a:lnTo>
                  <a:pt x="301" y="303"/>
                </a:lnTo>
                <a:lnTo>
                  <a:pt x="301" y="303"/>
                </a:lnTo>
                <a:lnTo>
                  <a:pt x="302" y="293"/>
                </a:lnTo>
                <a:lnTo>
                  <a:pt x="305" y="277"/>
                </a:lnTo>
                <a:lnTo>
                  <a:pt x="309" y="256"/>
                </a:lnTo>
                <a:lnTo>
                  <a:pt x="309" y="256"/>
                </a:lnTo>
                <a:lnTo>
                  <a:pt x="314" y="256"/>
                </a:lnTo>
                <a:lnTo>
                  <a:pt x="320" y="257"/>
                </a:lnTo>
                <a:lnTo>
                  <a:pt x="329" y="256"/>
                </a:lnTo>
                <a:lnTo>
                  <a:pt x="337" y="254"/>
                </a:lnTo>
                <a:lnTo>
                  <a:pt x="348" y="252"/>
                </a:lnTo>
                <a:lnTo>
                  <a:pt x="358" y="246"/>
                </a:lnTo>
                <a:lnTo>
                  <a:pt x="370" y="239"/>
                </a:lnTo>
                <a:lnTo>
                  <a:pt x="370" y="239"/>
                </a:lnTo>
                <a:lnTo>
                  <a:pt x="376" y="234"/>
                </a:lnTo>
                <a:lnTo>
                  <a:pt x="381" y="228"/>
                </a:lnTo>
                <a:lnTo>
                  <a:pt x="386" y="222"/>
                </a:lnTo>
                <a:lnTo>
                  <a:pt x="389" y="215"/>
                </a:lnTo>
                <a:lnTo>
                  <a:pt x="397" y="201"/>
                </a:lnTo>
                <a:lnTo>
                  <a:pt x="401" y="185"/>
                </a:lnTo>
                <a:lnTo>
                  <a:pt x="404" y="171"/>
                </a:lnTo>
                <a:lnTo>
                  <a:pt x="405" y="159"/>
                </a:lnTo>
                <a:lnTo>
                  <a:pt x="405" y="150"/>
                </a:lnTo>
                <a:lnTo>
                  <a:pt x="404" y="147"/>
                </a:lnTo>
                <a:lnTo>
                  <a:pt x="403" y="146"/>
                </a:lnTo>
                <a:lnTo>
                  <a:pt x="403" y="146"/>
                </a:lnTo>
                <a:lnTo>
                  <a:pt x="399" y="144"/>
                </a:lnTo>
                <a:lnTo>
                  <a:pt x="394" y="143"/>
                </a:lnTo>
                <a:lnTo>
                  <a:pt x="389" y="143"/>
                </a:lnTo>
                <a:lnTo>
                  <a:pt x="383" y="144"/>
                </a:lnTo>
                <a:lnTo>
                  <a:pt x="376" y="146"/>
                </a:lnTo>
                <a:lnTo>
                  <a:pt x="368" y="149"/>
                </a:lnTo>
                <a:lnTo>
                  <a:pt x="350" y="159"/>
                </a:lnTo>
                <a:lnTo>
                  <a:pt x="350" y="159"/>
                </a:lnTo>
                <a:lnTo>
                  <a:pt x="339" y="165"/>
                </a:lnTo>
                <a:lnTo>
                  <a:pt x="329" y="173"/>
                </a:lnTo>
                <a:lnTo>
                  <a:pt x="307" y="190"/>
                </a:lnTo>
                <a:lnTo>
                  <a:pt x="285" y="210"/>
                </a:lnTo>
                <a:lnTo>
                  <a:pt x="285" y="210"/>
                </a:lnTo>
                <a:lnTo>
                  <a:pt x="287" y="203"/>
                </a:lnTo>
                <a:lnTo>
                  <a:pt x="288" y="196"/>
                </a:lnTo>
                <a:lnTo>
                  <a:pt x="291" y="188"/>
                </a:lnTo>
                <a:lnTo>
                  <a:pt x="291" y="188"/>
                </a:lnTo>
                <a:lnTo>
                  <a:pt x="294" y="180"/>
                </a:lnTo>
                <a:lnTo>
                  <a:pt x="294" y="174"/>
                </a:lnTo>
                <a:lnTo>
                  <a:pt x="293" y="168"/>
                </a:lnTo>
                <a:lnTo>
                  <a:pt x="293" y="168"/>
                </a:lnTo>
                <a:lnTo>
                  <a:pt x="311" y="155"/>
                </a:lnTo>
                <a:lnTo>
                  <a:pt x="324" y="142"/>
                </a:lnTo>
                <a:lnTo>
                  <a:pt x="330" y="136"/>
                </a:lnTo>
                <a:lnTo>
                  <a:pt x="334" y="131"/>
                </a:lnTo>
                <a:lnTo>
                  <a:pt x="334" y="131"/>
                </a:lnTo>
                <a:lnTo>
                  <a:pt x="338" y="124"/>
                </a:lnTo>
                <a:lnTo>
                  <a:pt x="342" y="116"/>
                </a:lnTo>
                <a:lnTo>
                  <a:pt x="346" y="95"/>
                </a:lnTo>
                <a:lnTo>
                  <a:pt x="349" y="76"/>
                </a:lnTo>
                <a:lnTo>
                  <a:pt x="351" y="64"/>
                </a:lnTo>
                <a:lnTo>
                  <a:pt x="351" y="64"/>
                </a:lnTo>
                <a:lnTo>
                  <a:pt x="354" y="55"/>
                </a:lnTo>
                <a:lnTo>
                  <a:pt x="355" y="39"/>
                </a:lnTo>
                <a:lnTo>
                  <a:pt x="356" y="25"/>
                </a:lnTo>
                <a:lnTo>
                  <a:pt x="355" y="19"/>
                </a:lnTo>
                <a:lnTo>
                  <a:pt x="352" y="17"/>
                </a:lnTo>
                <a:lnTo>
                  <a:pt x="352" y="17"/>
                </a:lnTo>
                <a:lnTo>
                  <a:pt x="349" y="14"/>
                </a:lnTo>
                <a:lnTo>
                  <a:pt x="344" y="14"/>
                </a:lnTo>
                <a:lnTo>
                  <a:pt x="342" y="17"/>
                </a:lnTo>
                <a:lnTo>
                  <a:pt x="339" y="21"/>
                </a:lnTo>
                <a:lnTo>
                  <a:pt x="339" y="21"/>
                </a:lnTo>
                <a:lnTo>
                  <a:pt x="336" y="35"/>
                </a:lnTo>
                <a:lnTo>
                  <a:pt x="332" y="42"/>
                </a:lnTo>
                <a:lnTo>
                  <a:pt x="323" y="37"/>
                </a:lnTo>
                <a:lnTo>
                  <a:pt x="323" y="37"/>
                </a:lnTo>
                <a:lnTo>
                  <a:pt x="320" y="30"/>
                </a:lnTo>
                <a:lnTo>
                  <a:pt x="317" y="23"/>
                </a:lnTo>
                <a:lnTo>
                  <a:pt x="314" y="17"/>
                </a:lnTo>
                <a:lnTo>
                  <a:pt x="314" y="17"/>
                </a:lnTo>
                <a:lnTo>
                  <a:pt x="309" y="7"/>
                </a:lnTo>
                <a:lnTo>
                  <a:pt x="307" y="6"/>
                </a:lnTo>
                <a:lnTo>
                  <a:pt x="302" y="6"/>
                </a:lnTo>
                <a:lnTo>
                  <a:pt x="302" y="6"/>
                </a:lnTo>
                <a:lnTo>
                  <a:pt x="301" y="8"/>
                </a:lnTo>
                <a:lnTo>
                  <a:pt x="301" y="12"/>
                </a:lnTo>
                <a:lnTo>
                  <a:pt x="301" y="23"/>
                </a:lnTo>
                <a:lnTo>
                  <a:pt x="301" y="36"/>
                </a:lnTo>
                <a:lnTo>
                  <a:pt x="301" y="42"/>
                </a:lnTo>
                <a:lnTo>
                  <a:pt x="300" y="46"/>
                </a:lnTo>
                <a:lnTo>
                  <a:pt x="300" y="46"/>
                </a:lnTo>
                <a:lnTo>
                  <a:pt x="293" y="68"/>
                </a:lnTo>
                <a:lnTo>
                  <a:pt x="281" y="104"/>
                </a:lnTo>
                <a:lnTo>
                  <a:pt x="270" y="139"/>
                </a:lnTo>
                <a:lnTo>
                  <a:pt x="264" y="155"/>
                </a:lnTo>
                <a:lnTo>
                  <a:pt x="264" y="155"/>
                </a:lnTo>
                <a:lnTo>
                  <a:pt x="260" y="156"/>
                </a:lnTo>
                <a:lnTo>
                  <a:pt x="257" y="156"/>
                </a:lnTo>
                <a:lnTo>
                  <a:pt x="252" y="158"/>
                </a:lnTo>
                <a:lnTo>
                  <a:pt x="250" y="160"/>
                </a:lnTo>
                <a:lnTo>
                  <a:pt x="248" y="161"/>
                </a:lnTo>
                <a:lnTo>
                  <a:pt x="248" y="161"/>
                </a:lnTo>
                <a:lnTo>
                  <a:pt x="246" y="166"/>
                </a:lnTo>
                <a:lnTo>
                  <a:pt x="245" y="171"/>
                </a:lnTo>
                <a:lnTo>
                  <a:pt x="244" y="178"/>
                </a:lnTo>
                <a:lnTo>
                  <a:pt x="244" y="178"/>
                </a:lnTo>
                <a:lnTo>
                  <a:pt x="244" y="179"/>
                </a:lnTo>
                <a:lnTo>
                  <a:pt x="244" y="180"/>
                </a:lnTo>
                <a:lnTo>
                  <a:pt x="246" y="183"/>
                </a:lnTo>
                <a:lnTo>
                  <a:pt x="246" y="183"/>
                </a:lnTo>
                <a:lnTo>
                  <a:pt x="246" y="184"/>
                </a:lnTo>
                <a:lnTo>
                  <a:pt x="240" y="183"/>
                </a:lnTo>
                <a:lnTo>
                  <a:pt x="240" y="183"/>
                </a:lnTo>
                <a:lnTo>
                  <a:pt x="226" y="179"/>
                </a:lnTo>
                <a:lnTo>
                  <a:pt x="220" y="178"/>
                </a:lnTo>
                <a:lnTo>
                  <a:pt x="214" y="179"/>
                </a:lnTo>
                <a:lnTo>
                  <a:pt x="214" y="179"/>
                </a:lnTo>
                <a:lnTo>
                  <a:pt x="203" y="183"/>
                </a:lnTo>
                <a:lnTo>
                  <a:pt x="198" y="184"/>
                </a:lnTo>
                <a:lnTo>
                  <a:pt x="195" y="183"/>
                </a:lnTo>
                <a:lnTo>
                  <a:pt x="195" y="183"/>
                </a:lnTo>
                <a:lnTo>
                  <a:pt x="190" y="179"/>
                </a:lnTo>
                <a:lnTo>
                  <a:pt x="185" y="174"/>
                </a:lnTo>
                <a:lnTo>
                  <a:pt x="185" y="174"/>
                </a:lnTo>
                <a:lnTo>
                  <a:pt x="179" y="167"/>
                </a:lnTo>
                <a:lnTo>
                  <a:pt x="177" y="165"/>
                </a:lnTo>
                <a:lnTo>
                  <a:pt x="174" y="164"/>
                </a:lnTo>
                <a:lnTo>
                  <a:pt x="174" y="164"/>
                </a:lnTo>
                <a:lnTo>
                  <a:pt x="167" y="161"/>
                </a:lnTo>
                <a:lnTo>
                  <a:pt x="162" y="159"/>
                </a:lnTo>
                <a:lnTo>
                  <a:pt x="162" y="159"/>
                </a:lnTo>
                <a:lnTo>
                  <a:pt x="140" y="119"/>
                </a:lnTo>
                <a:lnTo>
                  <a:pt x="123" y="89"/>
                </a:lnTo>
                <a:lnTo>
                  <a:pt x="118" y="78"/>
                </a:lnTo>
                <a:lnTo>
                  <a:pt x="116" y="72"/>
                </a:lnTo>
                <a:lnTo>
                  <a:pt x="116" y="72"/>
                </a:lnTo>
                <a:lnTo>
                  <a:pt x="116" y="62"/>
                </a:lnTo>
                <a:lnTo>
                  <a:pt x="115" y="55"/>
                </a:lnTo>
                <a:lnTo>
                  <a:pt x="112" y="49"/>
                </a:lnTo>
                <a:lnTo>
                  <a:pt x="111" y="48"/>
                </a:lnTo>
                <a:lnTo>
                  <a:pt x="110" y="46"/>
                </a:lnTo>
                <a:lnTo>
                  <a:pt x="110" y="46"/>
                </a:lnTo>
                <a:lnTo>
                  <a:pt x="107" y="46"/>
                </a:lnTo>
                <a:lnTo>
                  <a:pt x="106" y="48"/>
                </a:lnTo>
                <a:lnTo>
                  <a:pt x="101" y="61"/>
                </a:lnTo>
                <a:lnTo>
                  <a:pt x="101" y="61"/>
                </a:lnTo>
                <a:lnTo>
                  <a:pt x="101" y="66"/>
                </a:lnTo>
                <a:lnTo>
                  <a:pt x="101" y="70"/>
                </a:lnTo>
                <a:lnTo>
                  <a:pt x="103" y="81"/>
                </a:lnTo>
                <a:lnTo>
                  <a:pt x="107" y="94"/>
                </a:lnTo>
                <a:lnTo>
                  <a:pt x="112" y="109"/>
                </a:lnTo>
                <a:lnTo>
                  <a:pt x="122" y="133"/>
                </a:lnTo>
                <a:lnTo>
                  <a:pt x="125" y="142"/>
                </a:lnTo>
                <a:lnTo>
                  <a:pt x="125" y="142"/>
                </a:lnTo>
                <a:lnTo>
                  <a:pt x="113" y="137"/>
                </a:lnTo>
                <a:lnTo>
                  <a:pt x="98" y="130"/>
                </a:lnTo>
                <a:lnTo>
                  <a:pt x="78" y="116"/>
                </a:lnTo>
                <a:lnTo>
                  <a:pt x="78" y="116"/>
                </a:lnTo>
                <a:lnTo>
                  <a:pt x="67" y="109"/>
                </a:lnTo>
                <a:lnTo>
                  <a:pt x="57" y="100"/>
                </a:lnTo>
                <a:lnTo>
                  <a:pt x="51" y="93"/>
                </a:lnTo>
                <a:lnTo>
                  <a:pt x="47" y="87"/>
                </a:lnTo>
                <a:lnTo>
                  <a:pt x="41" y="78"/>
                </a:lnTo>
                <a:lnTo>
                  <a:pt x="39" y="72"/>
                </a:lnTo>
                <a:lnTo>
                  <a:pt x="39" y="72"/>
                </a:lnTo>
                <a:lnTo>
                  <a:pt x="38" y="55"/>
                </a:lnTo>
                <a:lnTo>
                  <a:pt x="39" y="39"/>
                </a:lnTo>
                <a:lnTo>
                  <a:pt x="39" y="39"/>
                </a:lnTo>
                <a:lnTo>
                  <a:pt x="38" y="37"/>
                </a:lnTo>
                <a:lnTo>
                  <a:pt x="37" y="36"/>
                </a:lnTo>
                <a:lnTo>
                  <a:pt x="32" y="35"/>
                </a:lnTo>
                <a:lnTo>
                  <a:pt x="26" y="32"/>
                </a:lnTo>
                <a:lnTo>
                  <a:pt x="23" y="8"/>
                </a:lnTo>
                <a:lnTo>
                  <a:pt x="23" y="8"/>
                </a:lnTo>
                <a:lnTo>
                  <a:pt x="23" y="7"/>
                </a:lnTo>
                <a:lnTo>
                  <a:pt x="21" y="3"/>
                </a:lnTo>
                <a:lnTo>
                  <a:pt x="18" y="1"/>
                </a:lnTo>
                <a:lnTo>
                  <a:pt x="14" y="0"/>
                </a:lnTo>
                <a:lnTo>
                  <a:pt x="12" y="0"/>
                </a:lnTo>
                <a:lnTo>
                  <a:pt x="12" y="0"/>
                </a:lnTo>
                <a:lnTo>
                  <a:pt x="6" y="1"/>
                </a:lnTo>
                <a:lnTo>
                  <a:pt x="3" y="3"/>
                </a:lnTo>
                <a:lnTo>
                  <a:pt x="3" y="5"/>
                </a:lnTo>
                <a:lnTo>
                  <a:pt x="1" y="11"/>
                </a:lnTo>
                <a:lnTo>
                  <a:pt x="0" y="18"/>
                </a:lnTo>
                <a:lnTo>
                  <a:pt x="0" y="18"/>
                </a:lnTo>
                <a:lnTo>
                  <a:pt x="0" y="25"/>
                </a:lnTo>
                <a:lnTo>
                  <a:pt x="2" y="38"/>
                </a:lnTo>
                <a:lnTo>
                  <a:pt x="7" y="56"/>
                </a:lnTo>
                <a:lnTo>
                  <a:pt x="12" y="74"/>
                </a:lnTo>
                <a:lnTo>
                  <a:pt x="19" y="93"/>
                </a:lnTo>
                <a:lnTo>
                  <a:pt x="27" y="110"/>
                </a:lnTo>
                <a:lnTo>
                  <a:pt x="31" y="117"/>
                </a:lnTo>
                <a:lnTo>
                  <a:pt x="35" y="123"/>
                </a:lnTo>
                <a:lnTo>
                  <a:pt x="39" y="128"/>
                </a:lnTo>
                <a:lnTo>
                  <a:pt x="44" y="131"/>
                </a:lnTo>
                <a:lnTo>
                  <a:pt x="44" y="131"/>
                </a:lnTo>
                <a:lnTo>
                  <a:pt x="67" y="143"/>
                </a:lnTo>
                <a:lnTo>
                  <a:pt x="97" y="160"/>
                </a:lnTo>
                <a:lnTo>
                  <a:pt x="134" y="182"/>
                </a:lnTo>
                <a:lnTo>
                  <a:pt x="134" y="182"/>
                </a:lnTo>
                <a:lnTo>
                  <a:pt x="134" y="184"/>
                </a:lnTo>
                <a:lnTo>
                  <a:pt x="135" y="188"/>
                </a:lnTo>
                <a:lnTo>
                  <a:pt x="137" y="192"/>
                </a:lnTo>
                <a:lnTo>
                  <a:pt x="137" y="192"/>
                </a:lnTo>
                <a:lnTo>
                  <a:pt x="142" y="199"/>
                </a:lnTo>
                <a:lnTo>
                  <a:pt x="144" y="202"/>
                </a:lnTo>
                <a:lnTo>
                  <a:pt x="144" y="205"/>
                </a:lnTo>
                <a:lnTo>
                  <a:pt x="144" y="205"/>
                </a:lnTo>
                <a:lnTo>
                  <a:pt x="146" y="211"/>
                </a:lnTo>
                <a:lnTo>
                  <a:pt x="146" y="214"/>
                </a:lnTo>
                <a:lnTo>
                  <a:pt x="144" y="215"/>
                </a:lnTo>
                <a:lnTo>
                  <a:pt x="144" y="215"/>
                </a:lnTo>
                <a:lnTo>
                  <a:pt x="141" y="214"/>
                </a:lnTo>
                <a:lnTo>
                  <a:pt x="134" y="210"/>
                </a:lnTo>
                <a:lnTo>
                  <a:pt x="118" y="201"/>
                </a:lnTo>
                <a:lnTo>
                  <a:pt x="118" y="201"/>
                </a:lnTo>
                <a:lnTo>
                  <a:pt x="111" y="195"/>
                </a:lnTo>
                <a:lnTo>
                  <a:pt x="103" y="188"/>
                </a:lnTo>
                <a:lnTo>
                  <a:pt x="91" y="179"/>
                </a:lnTo>
                <a:lnTo>
                  <a:pt x="74" y="170"/>
                </a:lnTo>
                <a:lnTo>
                  <a:pt x="74" y="170"/>
                </a:lnTo>
                <a:lnTo>
                  <a:pt x="64" y="166"/>
                </a:lnTo>
                <a:lnTo>
                  <a:pt x="56" y="162"/>
                </a:lnTo>
                <a:lnTo>
                  <a:pt x="48" y="161"/>
                </a:lnTo>
                <a:lnTo>
                  <a:pt x="41" y="160"/>
                </a:lnTo>
                <a:lnTo>
                  <a:pt x="35" y="160"/>
                </a:lnTo>
                <a:lnTo>
                  <a:pt x="30" y="161"/>
                </a:lnTo>
                <a:lnTo>
                  <a:pt x="26" y="162"/>
                </a:lnTo>
                <a:lnTo>
                  <a:pt x="23" y="165"/>
                </a:lnTo>
                <a:lnTo>
                  <a:pt x="23" y="165"/>
                </a:lnTo>
                <a:lnTo>
                  <a:pt x="20" y="168"/>
                </a:lnTo>
                <a:lnTo>
                  <a:pt x="20" y="172"/>
                </a:lnTo>
                <a:lnTo>
                  <a:pt x="20" y="178"/>
                </a:lnTo>
                <a:lnTo>
                  <a:pt x="23" y="184"/>
                </a:lnTo>
                <a:lnTo>
                  <a:pt x="26" y="196"/>
                </a:lnTo>
                <a:lnTo>
                  <a:pt x="31" y="207"/>
                </a:lnTo>
                <a:lnTo>
                  <a:pt x="31" y="207"/>
                </a:lnTo>
                <a:lnTo>
                  <a:pt x="36" y="219"/>
                </a:lnTo>
                <a:lnTo>
                  <a:pt x="44" y="231"/>
                </a:lnTo>
                <a:lnTo>
                  <a:pt x="49" y="238"/>
                </a:lnTo>
                <a:lnTo>
                  <a:pt x="55" y="244"/>
                </a:lnTo>
                <a:lnTo>
                  <a:pt x="61" y="248"/>
                </a:lnTo>
                <a:lnTo>
                  <a:pt x="68" y="253"/>
                </a:lnTo>
                <a:lnTo>
                  <a:pt x="68" y="253"/>
                </a:lnTo>
                <a:lnTo>
                  <a:pt x="81" y="262"/>
                </a:lnTo>
                <a:lnTo>
                  <a:pt x="92" y="265"/>
                </a:lnTo>
                <a:lnTo>
                  <a:pt x="101" y="269"/>
                </a:lnTo>
                <a:lnTo>
                  <a:pt x="107" y="270"/>
                </a:lnTo>
                <a:lnTo>
                  <a:pt x="133" y="275"/>
                </a:lnTo>
                <a:close/>
                <a:moveTo>
                  <a:pt x="315" y="64"/>
                </a:moveTo>
                <a:lnTo>
                  <a:pt x="327" y="73"/>
                </a:lnTo>
                <a:lnTo>
                  <a:pt x="327" y="73"/>
                </a:lnTo>
                <a:lnTo>
                  <a:pt x="323" y="86"/>
                </a:lnTo>
                <a:lnTo>
                  <a:pt x="318" y="106"/>
                </a:lnTo>
                <a:lnTo>
                  <a:pt x="318" y="106"/>
                </a:lnTo>
                <a:lnTo>
                  <a:pt x="317" y="110"/>
                </a:lnTo>
                <a:lnTo>
                  <a:pt x="314" y="115"/>
                </a:lnTo>
                <a:lnTo>
                  <a:pt x="307" y="123"/>
                </a:lnTo>
                <a:lnTo>
                  <a:pt x="297" y="133"/>
                </a:lnTo>
                <a:lnTo>
                  <a:pt x="297" y="133"/>
                </a:lnTo>
                <a:lnTo>
                  <a:pt x="300" y="123"/>
                </a:lnTo>
                <a:lnTo>
                  <a:pt x="302" y="115"/>
                </a:lnTo>
                <a:lnTo>
                  <a:pt x="305" y="106"/>
                </a:lnTo>
                <a:lnTo>
                  <a:pt x="305" y="106"/>
                </a:lnTo>
                <a:lnTo>
                  <a:pt x="308" y="97"/>
                </a:lnTo>
                <a:lnTo>
                  <a:pt x="312" y="82"/>
                </a:lnTo>
                <a:lnTo>
                  <a:pt x="315" y="64"/>
                </a:lnTo>
                <a:lnTo>
                  <a:pt x="315" y="64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Freeform 5">
            <a:extLst>
              <a:ext uri="{FF2B5EF4-FFF2-40B4-BE49-F238E27FC236}">
                <a16:creationId xmlns:a16="http://schemas.microsoft.com/office/drawing/2014/main" id="{56C4B14B-A748-4157-915F-459894F62E10}"/>
              </a:ext>
            </a:extLst>
          </p:cNvPr>
          <p:cNvSpPr>
            <a:spLocks/>
          </p:cNvSpPr>
          <p:nvPr/>
        </p:nvSpPr>
        <p:spPr bwMode="auto">
          <a:xfrm>
            <a:off x="889572" y="818709"/>
            <a:ext cx="550923" cy="1649474"/>
          </a:xfrm>
          <a:custGeom>
            <a:avLst/>
            <a:gdLst>
              <a:gd name="T0" fmla="*/ 220 w 502"/>
              <a:gd name="T1" fmla="*/ 207 h 1503"/>
              <a:gd name="T2" fmla="*/ 98 w 502"/>
              <a:gd name="T3" fmla="*/ 287 h 1503"/>
              <a:gd name="T4" fmla="*/ 12 w 502"/>
              <a:gd name="T5" fmla="*/ 341 h 1503"/>
              <a:gd name="T6" fmla="*/ 5 w 502"/>
              <a:gd name="T7" fmla="*/ 379 h 1503"/>
              <a:gd name="T8" fmla="*/ 86 w 502"/>
              <a:gd name="T9" fmla="*/ 408 h 1503"/>
              <a:gd name="T10" fmla="*/ 14 w 502"/>
              <a:gd name="T11" fmla="*/ 544 h 1503"/>
              <a:gd name="T12" fmla="*/ 39 w 502"/>
              <a:gd name="T13" fmla="*/ 727 h 1503"/>
              <a:gd name="T14" fmla="*/ 103 w 502"/>
              <a:gd name="T15" fmla="*/ 948 h 1503"/>
              <a:gd name="T16" fmla="*/ 134 w 502"/>
              <a:gd name="T17" fmla="*/ 1073 h 1503"/>
              <a:gd name="T18" fmla="*/ 149 w 502"/>
              <a:gd name="T19" fmla="*/ 1345 h 1503"/>
              <a:gd name="T20" fmla="*/ 129 w 502"/>
              <a:gd name="T21" fmla="*/ 1434 h 1503"/>
              <a:gd name="T22" fmla="*/ 140 w 502"/>
              <a:gd name="T23" fmla="*/ 1455 h 1503"/>
              <a:gd name="T24" fmla="*/ 175 w 502"/>
              <a:gd name="T25" fmla="*/ 1459 h 1503"/>
              <a:gd name="T26" fmla="*/ 182 w 502"/>
              <a:gd name="T27" fmla="*/ 1407 h 1503"/>
              <a:gd name="T28" fmla="*/ 172 w 502"/>
              <a:gd name="T29" fmla="*/ 1077 h 1503"/>
              <a:gd name="T30" fmla="*/ 166 w 502"/>
              <a:gd name="T31" fmla="*/ 863 h 1503"/>
              <a:gd name="T32" fmla="*/ 205 w 502"/>
              <a:gd name="T33" fmla="*/ 859 h 1503"/>
              <a:gd name="T34" fmla="*/ 230 w 502"/>
              <a:gd name="T35" fmla="*/ 1106 h 1503"/>
              <a:gd name="T36" fmla="*/ 224 w 502"/>
              <a:gd name="T37" fmla="*/ 1412 h 1503"/>
              <a:gd name="T38" fmla="*/ 207 w 502"/>
              <a:gd name="T39" fmla="*/ 1466 h 1503"/>
              <a:gd name="T40" fmla="*/ 224 w 502"/>
              <a:gd name="T41" fmla="*/ 1479 h 1503"/>
              <a:gd name="T42" fmla="*/ 249 w 502"/>
              <a:gd name="T43" fmla="*/ 1503 h 1503"/>
              <a:gd name="T44" fmla="*/ 258 w 502"/>
              <a:gd name="T45" fmla="*/ 1422 h 1503"/>
              <a:gd name="T46" fmla="*/ 292 w 502"/>
              <a:gd name="T47" fmla="*/ 1229 h 1503"/>
              <a:gd name="T48" fmla="*/ 333 w 502"/>
              <a:gd name="T49" fmla="*/ 1405 h 1503"/>
              <a:gd name="T50" fmla="*/ 359 w 502"/>
              <a:gd name="T51" fmla="*/ 1455 h 1503"/>
              <a:gd name="T52" fmla="*/ 373 w 502"/>
              <a:gd name="T53" fmla="*/ 1436 h 1503"/>
              <a:gd name="T54" fmla="*/ 345 w 502"/>
              <a:gd name="T55" fmla="*/ 1307 h 1503"/>
              <a:gd name="T56" fmla="*/ 292 w 502"/>
              <a:gd name="T57" fmla="*/ 1049 h 1503"/>
              <a:gd name="T58" fmla="*/ 330 w 502"/>
              <a:gd name="T59" fmla="*/ 934 h 1503"/>
              <a:gd name="T60" fmla="*/ 371 w 502"/>
              <a:gd name="T61" fmla="*/ 927 h 1503"/>
              <a:gd name="T62" fmla="*/ 370 w 502"/>
              <a:gd name="T63" fmla="*/ 1187 h 1503"/>
              <a:gd name="T64" fmla="*/ 382 w 502"/>
              <a:gd name="T65" fmla="*/ 1424 h 1503"/>
              <a:gd name="T66" fmla="*/ 414 w 502"/>
              <a:gd name="T67" fmla="*/ 1471 h 1503"/>
              <a:gd name="T68" fmla="*/ 443 w 502"/>
              <a:gd name="T69" fmla="*/ 1466 h 1503"/>
              <a:gd name="T70" fmla="*/ 423 w 502"/>
              <a:gd name="T71" fmla="*/ 1393 h 1503"/>
              <a:gd name="T72" fmla="*/ 407 w 502"/>
              <a:gd name="T73" fmla="*/ 1101 h 1503"/>
              <a:gd name="T74" fmla="*/ 452 w 502"/>
              <a:gd name="T75" fmla="*/ 867 h 1503"/>
              <a:gd name="T76" fmla="*/ 482 w 502"/>
              <a:gd name="T77" fmla="*/ 782 h 1503"/>
              <a:gd name="T78" fmla="*/ 483 w 502"/>
              <a:gd name="T79" fmla="*/ 579 h 1503"/>
              <a:gd name="T80" fmla="*/ 427 w 502"/>
              <a:gd name="T81" fmla="*/ 474 h 1503"/>
              <a:gd name="T82" fmla="*/ 416 w 502"/>
              <a:gd name="T83" fmla="*/ 394 h 1503"/>
              <a:gd name="T84" fmla="*/ 415 w 502"/>
              <a:gd name="T85" fmla="*/ 253 h 1503"/>
              <a:gd name="T86" fmla="*/ 488 w 502"/>
              <a:gd name="T87" fmla="*/ 171 h 1503"/>
              <a:gd name="T88" fmla="*/ 497 w 502"/>
              <a:gd name="T89" fmla="*/ 89 h 1503"/>
              <a:gd name="T90" fmla="*/ 428 w 502"/>
              <a:gd name="T91" fmla="*/ 107 h 1503"/>
              <a:gd name="T92" fmla="*/ 385 w 502"/>
              <a:gd name="T93" fmla="*/ 161 h 1503"/>
              <a:gd name="T94" fmla="*/ 330 w 502"/>
              <a:gd name="T95" fmla="*/ 193 h 1503"/>
              <a:gd name="T96" fmla="*/ 316 w 502"/>
              <a:gd name="T97" fmla="*/ 175 h 1503"/>
              <a:gd name="T98" fmla="*/ 342 w 502"/>
              <a:gd name="T99" fmla="*/ 141 h 1503"/>
              <a:gd name="T100" fmla="*/ 451 w 502"/>
              <a:gd name="T101" fmla="*/ 47 h 1503"/>
              <a:gd name="T102" fmla="*/ 447 w 502"/>
              <a:gd name="T103" fmla="*/ 14 h 1503"/>
              <a:gd name="T104" fmla="*/ 409 w 502"/>
              <a:gd name="T105" fmla="*/ 3 h 1503"/>
              <a:gd name="T106" fmla="*/ 368 w 502"/>
              <a:gd name="T107" fmla="*/ 49 h 1503"/>
              <a:gd name="T108" fmla="*/ 330 w 502"/>
              <a:gd name="T109" fmla="*/ 69 h 1503"/>
              <a:gd name="T110" fmla="*/ 316 w 502"/>
              <a:gd name="T111" fmla="*/ 55 h 1503"/>
              <a:gd name="T112" fmla="*/ 292 w 502"/>
              <a:gd name="T113" fmla="*/ 49 h 1503"/>
              <a:gd name="T114" fmla="*/ 263 w 502"/>
              <a:gd name="T115" fmla="*/ 21 h 1503"/>
              <a:gd name="T116" fmla="*/ 258 w 502"/>
              <a:gd name="T117" fmla="*/ 97 h 1503"/>
              <a:gd name="T118" fmla="*/ 257 w 502"/>
              <a:gd name="T119" fmla="*/ 122 h 1503"/>
              <a:gd name="T120" fmla="*/ 206 w 502"/>
              <a:gd name="T121" fmla="*/ 131 h 1503"/>
              <a:gd name="T122" fmla="*/ 244 w 502"/>
              <a:gd name="T123" fmla="*/ 155 h 15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02" h="1503">
                <a:moveTo>
                  <a:pt x="244" y="164"/>
                </a:moveTo>
                <a:lnTo>
                  <a:pt x="244" y="164"/>
                </a:lnTo>
                <a:lnTo>
                  <a:pt x="244" y="169"/>
                </a:lnTo>
                <a:lnTo>
                  <a:pt x="243" y="174"/>
                </a:lnTo>
                <a:lnTo>
                  <a:pt x="242" y="178"/>
                </a:lnTo>
                <a:lnTo>
                  <a:pt x="239" y="186"/>
                </a:lnTo>
                <a:lnTo>
                  <a:pt x="235" y="193"/>
                </a:lnTo>
                <a:lnTo>
                  <a:pt x="229" y="200"/>
                </a:lnTo>
                <a:lnTo>
                  <a:pt x="220" y="207"/>
                </a:lnTo>
                <a:lnTo>
                  <a:pt x="220" y="207"/>
                </a:lnTo>
                <a:lnTo>
                  <a:pt x="204" y="218"/>
                </a:lnTo>
                <a:lnTo>
                  <a:pt x="189" y="226"/>
                </a:lnTo>
                <a:lnTo>
                  <a:pt x="170" y="237"/>
                </a:lnTo>
                <a:lnTo>
                  <a:pt x="144" y="255"/>
                </a:lnTo>
                <a:lnTo>
                  <a:pt x="144" y="255"/>
                </a:lnTo>
                <a:lnTo>
                  <a:pt x="120" y="273"/>
                </a:lnTo>
                <a:lnTo>
                  <a:pt x="108" y="281"/>
                </a:lnTo>
                <a:lnTo>
                  <a:pt x="98" y="287"/>
                </a:lnTo>
                <a:lnTo>
                  <a:pt x="86" y="293"/>
                </a:lnTo>
                <a:lnTo>
                  <a:pt x="86" y="293"/>
                </a:lnTo>
                <a:lnTo>
                  <a:pt x="71" y="300"/>
                </a:lnTo>
                <a:lnTo>
                  <a:pt x="58" y="308"/>
                </a:lnTo>
                <a:lnTo>
                  <a:pt x="43" y="317"/>
                </a:lnTo>
                <a:lnTo>
                  <a:pt x="43" y="317"/>
                </a:lnTo>
                <a:lnTo>
                  <a:pt x="35" y="323"/>
                </a:lnTo>
                <a:lnTo>
                  <a:pt x="20" y="335"/>
                </a:lnTo>
                <a:lnTo>
                  <a:pt x="12" y="341"/>
                </a:lnTo>
                <a:lnTo>
                  <a:pt x="6" y="348"/>
                </a:lnTo>
                <a:lnTo>
                  <a:pt x="2" y="354"/>
                </a:lnTo>
                <a:lnTo>
                  <a:pt x="0" y="358"/>
                </a:lnTo>
                <a:lnTo>
                  <a:pt x="0" y="360"/>
                </a:lnTo>
                <a:lnTo>
                  <a:pt x="0" y="360"/>
                </a:lnTo>
                <a:lnTo>
                  <a:pt x="2" y="373"/>
                </a:lnTo>
                <a:lnTo>
                  <a:pt x="2" y="376"/>
                </a:lnTo>
                <a:lnTo>
                  <a:pt x="5" y="379"/>
                </a:lnTo>
                <a:lnTo>
                  <a:pt x="5" y="379"/>
                </a:lnTo>
                <a:lnTo>
                  <a:pt x="8" y="383"/>
                </a:lnTo>
                <a:lnTo>
                  <a:pt x="9" y="386"/>
                </a:lnTo>
                <a:lnTo>
                  <a:pt x="12" y="390"/>
                </a:lnTo>
                <a:lnTo>
                  <a:pt x="20" y="394"/>
                </a:lnTo>
                <a:lnTo>
                  <a:pt x="20" y="394"/>
                </a:lnTo>
                <a:lnTo>
                  <a:pt x="27" y="396"/>
                </a:lnTo>
                <a:lnTo>
                  <a:pt x="36" y="398"/>
                </a:lnTo>
                <a:lnTo>
                  <a:pt x="59" y="403"/>
                </a:lnTo>
                <a:lnTo>
                  <a:pt x="86" y="408"/>
                </a:lnTo>
                <a:lnTo>
                  <a:pt x="86" y="408"/>
                </a:lnTo>
                <a:lnTo>
                  <a:pt x="74" y="422"/>
                </a:lnTo>
                <a:lnTo>
                  <a:pt x="63" y="439"/>
                </a:lnTo>
                <a:lnTo>
                  <a:pt x="48" y="461"/>
                </a:lnTo>
                <a:lnTo>
                  <a:pt x="34" y="486"/>
                </a:lnTo>
                <a:lnTo>
                  <a:pt x="28" y="500"/>
                </a:lnTo>
                <a:lnTo>
                  <a:pt x="22" y="514"/>
                </a:lnTo>
                <a:lnTo>
                  <a:pt x="17" y="529"/>
                </a:lnTo>
                <a:lnTo>
                  <a:pt x="14" y="544"/>
                </a:lnTo>
                <a:lnTo>
                  <a:pt x="11" y="560"/>
                </a:lnTo>
                <a:lnTo>
                  <a:pt x="10" y="575"/>
                </a:lnTo>
                <a:lnTo>
                  <a:pt x="10" y="575"/>
                </a:lnTo>
                <a:lnTo>
                  <a:pt x="11" y="592"/>
                </a:lnTo>
                <a:lnTo>
                  <a:pt x="12" y="609"/>
                </a:lnTo>
                <a:lnTo>
                  <a:pt x="15" y="628"/>
                </a:lnTo>
                <a:lnTo>
                  <a:pt x="18" y="647"/>
                </a:lnTo>
                <a:lnTo>
                  <a:pt x="28" y="686"/>
                </a:lnTo>
                <a:lnTo>
                  <a:pt x="39" y="727"/>
                </a:lnTo>
                <a:lnTo>
                  <a:pt x="60" y="802"/>
                </a:lnTo>
                <a:lnTo>
                  <a:pt x="67" y="834"/>
                </a:lnTo>
                <a:lnTo>
                  <a:pt x="72" y="857"/>
                </a:lnTo>
                <a:lnTo>
                  <a:pt x="72" y="857"/>
                </a:lnTo>
                <a:lnTo>
                  <a:pt x="73" y="868"/>
                </a:lnTo>
                <a:lnTo>
                  <a:pt x="77" y="879"/>
                </a:lnTo>
                <a:lnTo>
                  <a:pt x="84" y="902"/>
                </a:lnTo>
                <a:lnTo>
                  <a:pt x="94" y="926"/>
                </a:lnTo>
                <a:lnTo>
                  <a:pt x="103" y="948"/>
                </a:lnTo>
                <a:lnTo>
                  <a:pt x="121" y="990"/>
                </a:lnTo>
                <a:lnTo>
                  <a:pt x="127" y="1007"/>
                </a:lnTo>
                <a:lnTo>
                  <a:pt x="129" y="1014"/>
                </a:lnTo>
                <a:lnTo>
                  <a:pt x="129" y="1020"/>
                </a:lnTo>
                <a:lnTo>
                  <a:pt x="129" y="1020"/>
                </a:lnTo>
                <a:lnTo>
                  <a:pt x="132" y="1038"/>
                </a:lnTo>
                <a:lnTo>
                  <a:pt x="134" y="1056"/>
                </a:lnTo>
                <a:lnTo>
                  <a:pt x="134" y="1073"/>
                </a:lnTo>
                <a:lnTo>
                  <a:pt x="134" y="1073"/>
                </a:lnTo>
                <a:lnTo>
                  <a:pt x="135" y="1099"/>
                </a:lnTo>
                <a:lnTo>
                  <a:pt x="138" y="1137"/>
                </a:lnTo>
                <a:lnTo>
                  <a:pt x="144" y="1192"/>
                </a:lnTo>
                <a:lnTo>
                  <a:pt x="144" y="1192"/>
                </a:lnTo>
                <a:lnTo>
                  <a:pt x="146" y="1216"/>
                </a:lnTo>
                <a:lnTo>
                  <a:pt x="149" y="1263"/>
                </a:lnTo>
                <a:lnTo>
                  <a:pt x="150" y="1312"/>
                </a:lnTo>
                <a:lnTo>
                  <a:pt x="150" y="1331"/>
                </a:lnTo>
                <a:lnTo>
                  <a:pt x="149" y="1345"/>
                </a:lnTo>
                <a:lnTo>
                  <a:pt x="149" y="1345"/>
                </a:lnTo>
                <a:lnTo>
                  <a:pt x="147" y="1356"/>
                </a:lnTo>
                <a:lnTo>
                  <a:pt x="147" y="1367"/>
                </a:lnTo>
                <a:lnTo>
                  <a:pt x="147" y="1388"/>
                </a:lnTo>
                <a:lnTo>
                  <a:pt x="146" y="1406"/>
                </a:lnTo>
                <a:lnTo>
                  <a:pt x="145" y="1412"/>
                </a:lnTo>
                <a:lnTo>
                  <a:pt x="144" y="1417"/>
                </a:lnTo>
                <a:lnTo>
                  <a:pt x="144" y="1417"/>
                </a:lnTo>
                <a:lnTo>
                  <a:pt x="129" y="1434"/>
                </a:lnTo>
                <a:lnTo>
                  <a:pt x="127" y="1438"/>
                </a:lnTo>
                <a:lnTo>
                  <a:pt x="125" y="1443"/>
                </a:lnTo>
                <a:lnTo>
                  <a:pt x="123" y="1447"/>
                </a:lnTo>
                <a:lnTo>
                  <a:pt x="125" y="1450"/>
                </a:lnTo>
                <a:lnTo>
                  <a:pt x="125" y="1450"/>
                </a:lnTo>
                <a:lnTo>
                  <a:pt x="127" y="1453"/>
                </a:lnTo>
                <a:lnTo>
                  <a:pt x="129" y="1454"/>
                </a:lnTo>
                <a:lnTo>
                  <a:pt x="135" y="1455"/>
                </a:lnTo>
                <a:lnTo>
                  <a:pt x="140" y="1455"/>
                </a:lnTo>
                <a:lnTo>
                  <a:pt x="144" y="1455"/>
                </a:lnTo>
                <a:lnTo>
                  <a:pt x="144" y="1455"/>
                </a:lnTo>
                <a:lnTo>
                  <a:pt x="149" y="1460"/>
                </a:lnTo>
                <a:lnTo>
                  <a:pt x="153" y="1462"/>
                </a:lnTo>
                <a:lnTo>
                  <a:pt x="158" y="1465"/>
                </a:lnTo>
                <a:lnTo>
                  <a:pt x="158" y="1465"/>
                </a:lnTo>
                <a:lnTo>
                  <a:pt x="162" y="1465"/>
                </a:lnTo>
                <a:lnTo>
                  <a:pt x="165" y="1463"/>
                </a:lnTo>
                <a:lnTo>
                  <a:pt x="175" y="1459"/>
                </a:lnTo>
                <a:lnTo>
                  <a:pt x="182" y="1453"/>
                </a:lnTo>
                <a:lnTo>
                  <a:pt x="186" y="1449"/>
                </a:lnTo>
                <a:lnTo>
                  <a:pt x="187" y="1446"/>
                </a:lnTo>
                <a:lnTo>
                  <a:pt x="187" y="1446"/>
                </a:lnTo>
                <a:lnTo>
                  <a:pt x="188" y="1442"/>
                </a:lnTo>
                <a:lnTo>
                  <a:pt x="188" y="1438"/>
                </a:lnTo>
                <a:lnTo>
                  <a:pt x="186" y="1429"/>
                </a:lnTo>
                <a:lnTo>
                  <a:pt x="183" y="1418"/>
                </a:lnTo>
                <a:lnTo>
                  <a:pt x="182" y="1407"/>
                </a:lnTo>
                <a:lnTo>
                  <a:pt x="182" y="1407"/>
                </a:lnTo>
                <a:lnTo>
                  <a:pt x="177" y="1350"/>
                </a:lnTo>
                <a:lnTo>
                  <a:pt x="174" y="1310"/>
                </a:lnTo>
                <a:lnTo>
                  <a:pt x="172" y="1278"/>
                </a:lnTo>
                <a:lnTo>
                  <a:pt x="172" y="1278"/>
                </a:lnTo>
                <a:lnTo>
                  <a:pt x="174" y="1175"/>
                </a:lnTo>
                <a:lnTo>
                  <a:pt x="174" y="1116"/>
                </a:lnTo>
                <a:lnTo>
                  <a:pt x="172" y="1077"/>
                </a:lnTo>
                <a:lnTo>
                  <a:pt x="172" y="1077"/>
                </a:lnTo>
                <a:lnTo>
                  <a:pt x="163" y="990"/>
                </a:lnTo>
                <a:lnTo>
                  <a:pt x="159" y="964"/>
                </a:lnTo>
                <a:lnTo>
                  <a:pt x="158" y="938"/>
                </a:lnTo>
                <a:lnTo>
                  <a:pt x="157" y="916"/>
                </a:lnTo>
                <a:lnTo>
                  <a:pt x="158" y="900"/>
                </a:lnTo>
                <a:lnTo>
                  <a:pt x="158" y="900"/>
                </a:lnTo>
                <a:lnTo>
                  <a:pt x="162" y="879"/>
                </a:lnTo>
                <a:lnTo>
                  <a:pt x="164" y="871"/>
                </a:lnTo>
                <a:lnTo>
                  <a:pt x="166" y="863"/>
                </a:lnTo>
                <a:lnTo>
                  <a:pt x="169" y="859"/>
                </a:lnTo>
                <a:lnTo>
                  <a:pt x="172" y="855"/>
                </a:lnTo>
                <a:lnTo>
                  <a:pt x="176" y="853"/>
                </a:lnTo>
                <a:lnTo>
                  <a:pt x="182" y="853"/>
                </a:lnTo>
                <a:lnTo>
                  <a:pt x="182" y="853"/>
                </a:lnTo>
                <a:lnTo>
                  <a:pt x="193" y="854"/>
                </a:lnTo>
                <a:lnTo>
                  <a:pt x="200" y="855"/>
                </a:lnTo>
                <a:lnTo>
                  <a:pt x="204" y="856"/>
                </a:lnTo>
                <a:lnTo>
                  <a:pt x="205" y="859"/>
                </a:lnTo>
                <a:lnTo>
                  <a:pt x="206" y="862"/>
                </a:lnTo>
                <a:lnTo>
                  <a:pt x="206" y="867"/>
                </a:lnTo>
                <a:lnTo>
                  <a:pt x="206" y="867"/>
                </a:lnTo>
                <a:lnTo>
                  <a:pt x="207" y="881"/>
                </a:lnTo>
                <a:lnTo>
                  <a:pt x="210" y="909"/>
                </a:lnTo>
                <a:lnTo>
                  <a:pt x="218" y="988"/>
                </a:lnTo>
                <a:lnTo>
                  <a:pt x="226" y="1065"/>
                </a:lnTo>
                <a:lnTo>
                  <a:pt x="230" y="1093"/>
                </a:lnTo>
                <a:lnTo>
                  <a:pt x="230" y="1106"/>
                </a:lnTo>
                <a:lnTo>
                  <a:pt x="230" y="1106"/>
                </a:lnTo>
                <a:lnTo>
                  <a:pt x="229" y="1148"/>
                </a:lnTo>
                <a:lnTo>
                  <a:pt x="226" y="1230"/>
                </a:lnTo>
                <a:lnTo>
                  <a:pt x="225" y="1313"/>
                </a:lnTo>
                <a:lnTo>
                  <a:pt x="225" y="1359"/>
                </a:lnTo>
                <a:lnTo>
                  <a:pt x="225" y="1359"/>
                </a:lnTo>
                <a:lnTo>
                  <a:pt x="226" y="1376"/>
                </a:lnTo>
                <a:lnTo>
                  <a:pt x="226" y="1395"/>
                </a:lnTo>
                <a:lnTo>
                  <a:pt x="224" y="1412"/>
                </a:lnTo>
                <a:lnTo>
                  <a:pt x="223" y="1418"/>
                </a:lnTo>
                <a:lnTo>
                  <a:pt x="220" y="1422"/>
                </a:lnTo>
                <a:lnTo>
                  <a:pt x="220" y="1422"/>
                </a:lnTo>
                <a:lnTo>
                  <a:pt x="217" y="1426"/>
                </a:lnTo>
                <a:lnTo>
                  <a:pt x="214" y="1431"/>
                </a:lnTo>
                <a:lnTo>
                  <a:pt x="211" y="1441"/>
                </a:lnTo>
                <a:lnTo>
                  <a:pt x="211" y="1441"/>
                </a:lnTo>
                <a:lnTo>
                  <a:pt x="208" y="1450"/>
                </a:lnTo>
                <a:lnTo>
                  <a:pt x="207" y="1466"/>
                </a:lnTo>
                <a:lnTo>
                  <a:pt x="207" y="1480"/>
                </a:lnTo>
                <a:lnTo>
                  <a:pt x="208" y="1485"/>
                </a:lnTo>
                <a:lnTo>
                  <a:pt x="211" y="1489"/>
                </a:lnTo>
                <a:lnTo>
                  <a:pt x="211" y="1489"/>
                </a:lnTo>
                <a:lnTo>
                  <a:pt x="213" y="1490"/>
                </a:lnTo>
                <a:lnTo>
                  <a:pt x="215" y="1489"/>
                </a:lnTo>
                <a:lnTo>
                  <a:pt x="220" y="1485"/>
                </a:lnTo>
                <a:lnTo>
                  <a:pt x="223" y="1480"/>
                </a:lnTo>
                <a:lnTo>
                  <a:pt x="224" y="1479"/>
                </a:lnTo>
                <a:lnTo>
                  <a:pt x="225" y="1479"/>
                </a:lnTo>
                <a:lnTo>
                  <a:pt x="225" y="1479"/>
                </a:lnTo>
                <a:lnTo>
                  <a:pt x="227" y="1484"/>
                </a:lnTo>
                <a:lnTo>
                  <a:pt x="233" y="1493"/>
                </a:lnTo>
                <a:lnTo>
                  <a:pt x="237" y="1497"/>
                </a:lnTo>
                <a:lnTo>
                  <a:pt x="242" y="1501"/>
                </a:lnTo>
                <a:lnTo>
                  <a:pt x="245" y="1503"/>
                </a:lnTo>
                <a:lnTo>
                  <a:pt x="249" y="1503"/>
                </a:lnTo>
                <a:lnTo>
                  <a:pt x="249" y="1503"/>
                </a:lnTo>
                <a:lnTo>
                  <a:pt x="253" y="1501"/>
                </a:lnTo>
                <a:lnTo>
                  <a:pt x="255" y="1497"/>
                </a:lnTo>
                <a:lnTo>
                  <a:pt x="258" y="1491"/>
                </a:lnTo>
                <a:lnTo>
                  <a:pt x="260" y="1485"/>
                </a:lnTo>
                <a:lnTo>
                  <a:pt x="263" y="1471"/>
                </a:lnTo>
                <a:lnTo>
                  <a:pt x="263" y="1460"/>
                </a:lnTo>
                <a:lnTo>
                  <a:pt x="263" y="1460"/>
                </a:lnTo>
                <a:lnTo>
                  <a:pt x="258" y="1422"/>
                </a:lnTo>
                <a:lnTo>
                  <a:pt x="258" y="1422"/>
                </a:lnTo>
                <a:lnTo>
                  <a:pt x="255" y="1361"/>
                </a:lnTo>
                <a:lnTo>
                  <a:pt x="254" y="1293"/>
                </a:lnTo>
                <a:lnTo>
                  <a:pt x="254" y="1293"/>
                </a:lnTo>
                <a:lnTo>
                  <a:pt x="255" y="1278"/>
                </a:lnTo>
                <a:lnTo>
                  <a:pt x="256" y="1260"/>
                </a:lnTo>
                <a:lnTo>
                  <a:pt x="261" y="1215"/>
                </a:lnTo>
                <a:lnTo>
                  <a:pt x="268" y="1159"/>
                </a:lnTo>
                <a:lnTo>
                  <a:pt x="268" y="1159"/>
                </a:lnTo>
                <a:lnTo>
                  <a:pt x="292" y="1229"/>
                </a:lnTo>
                <a:lnTo>
                  <a:pt x="307" y="1282"/>
                </a:lnTo>
                <a:lnTo>
                  <a:pt x="313" y="1301"/>
                </a:lnTo>
                <a:lnTo>
                  <a:pt x="316" y="1312"/>
                </a:lnTo>
                <a:lnTo>
                  <a:pt x="316" y="1312"/>
                </a:lnTo>
                <a:lnTo>
                  <a:pt x="321" y="1350"/>
                </a:lnTo>
                <a:lnTo>
                  <a:pt x="325" y="1383"/>
                </a:lnTo>
                <a:lnTo>
                  <a:pt x="325" y="1383"/>
                </a:lnTo>
                <a:lnTo>
                  <a:pt x="328" y="1393"/>
                </a:lnTo>
                <a:lnTo>
                  <a:pt x="333" y="1405"/>
                </a:lnTo>
                <a:lnTo>
                  <a:pt x="340" y="1426"/>
                </a:lnTo>
                <a:lnTo>
                  <a:pt x="340" y="1426"/>
                </a:lnTo>
                <a:lnTo>
                  <a:pt x="343" y="1434"/>
                </a:lnTo>
                <a:lnTo>
                  <a:pt x="347" y="1441"/>
                </a:lnTo>
                <a:lnTo>
                  <a:pt x="354" y="1450"/>
                </a:lnTo>
                <a:lnTo>
                  <a:pt x="354" y="1450"/>
                </a:lnTo>
                <a:lnTo>
                  <a:pt x="358" y="1455"/>
                </a:lnTo>
                <a:lnTo>
                  <a:pt x="358" y="1456"/>
                </a:lnTo>
                <a:lnTo>
                  <a:pt x="359" y="1455"/>
                </a:lnTo>
                <a:lnTo>
                  <a:pt x="359" y="1455"/>
                </a:lnTo>
                <a:lnTo>
                  <a:pt x="361" y="1454"/>
                </a:lnTo>
                <a:lnTo>
                  <a:pt x="364" y="1453"/>
                </a:lnTo>
                <a:lnTo>
                  <a:pt x="368" y="1450"/>
                </a:lnTo>
                <a:lnTo>
                  <a:pt x="368" y="1450"/>
                </a:lnTo>
                <a:lnTo>
                  <a:pt x="370" y="1449"/>
                </a:lnTo>
                <a:lnTo>
                  <a:pt x="372" y="1448"/>
                </a:lnTo>
                <a:lnTo>
                  <a:pt x="373" y="1444"/>
                </a:lnTo>
                <a:lnTo>
                  <a:pt x="373" y="1436"/>
                </a:lnTo>
                <a:lnTo>
                  <a:pt x="373" y="1436"/>
                </a:lnTo>
                <a:lnTo>
                  <a:pt x="373" y="1426"/>
                </a:lnTo>
                <a:lnTo>
                  <a:pt x="373" y="1418"/>
                </a:lnTo>
                <a:lnTo>
                  <a:pt x="372" y="1407"/>
                </a:lnTo>
                <a:lnTo>
                  <a:pt x="368" y="1393"/>
                </a:lnTo>
                <a:lnTo>
                  <a:pt x="368" y="1393"/>
                </a:lnTo>
                <a:lnTo>
                  <a:pt x="355" y="1348"/>
                </a:lnTo>
                <a:lnTo>
                  <a:pt x="345" y="1307"/>
                </a:lnTo>
                <a:lnTo>
                  <a:pt x="345" y="1307"/>
                </a:lnTo>
                <a:lnTo>
                  <a:pt x="334" y="1275"/>
                </a:lnTo>
                <a:lnTo>
                  <a:pt x="316" y="1221"/>
                </a:lnTo>
                <a:lnTo>
                  <a:pt x="299" y="1167"/>
                </a:lnTo>
                <a:lnTo>
                  <a:pt x="294" y="1147"/>
                </a:lnTo>
                <a:lnTo>
                  <a:pt x="292" y="1135"/>
                </a:lnTo>
                <a:lnTo>
                  <a:pt x="292" y="1135"/>
                </a:lnTo>
                <a:lnTo>
                  <a:pt x="292" y="1095"/>
                </a:lnTo>
                <a:lnTo>
                  <a:pt x="292" y="1049"/>
                </a:lnTo>
                <a:lnTo>
                  <a:pt x="292" y="1049"/>
                </a:lnTo>
                <a:lnTo>
                  <a:pt x="293" y="1036"/>
                </a:lnTo>
                <a:lnTo>
                  <a:pt x="297" y="1020"/>
                </a:lnTo>
                <a:lnTo>
                  <a:pt x="302" y="1002"/>
                </a:lnTo>
                <a:lnTo>
                  <a:pt x="307" y="983"/>
                </a:lnTo>
                <a:lnTo>
                  <a:pt x="315" y="966"/>
                </a:lnTo>
                <a:lnTo>
                  <a:pt x="321" y="951"/>
                </a:lnTo>
                <a:lnTo>
                  <a:pt x="327" y="940"/>
                </a:lnTo>
                <a:lnTo>
                  <a:pt x="330" y="934"/>
                </a:lnTo>
                <a:lnTo>
                  <a:pt x="330" y="934"/>
                </a:lnTo>
                <a:lnTo>
                  <a:pt x="339" y="928"/>
                </a:lnTo>
                <a:lnTo>
                  <a:pt x="349" y="920"/>
                </a:lnTo>
                <a:lnTo>
                  <a:pt x="355" y="916"/>
                </a:lnTo>
                <a:lnTo>
                  <a:pt x="360" y="914"/>
                </a:lnTo>
                <a:lnTo>
                  <a:pt x="365" y="914"/>
                </a:lnTo>
                <a:lnTo>
                  <a:pt x="368" y="915"/>
                </a:lnTo>
                <a:lnTo>
                  <a:pt x="368" y="915"/>
                </a:lnTo>
                <a:lnTo>
                  <a:pt x="370" y="918"/>
                </a:lnTo>
                <a:lnTo>
                  <a:pt x="371" y="927"/>
                </a:lnTo>
                <a:lnTo>
                  <a:pt x="372" y="952"/>
                </a:lnTo>
                <a:lnTo>
                  <a:pt x="373" y="988"/>
                </a:lnTo>
                <a:lnTo>
                  <a:pt x="373" y="1028"/>
                </a:lnTo>
                <a:lnTo>
                  <a:pt x="371" y="1106"/>
                </a:lnTo>
                <a:lnTo>
                  <a:pt x="370" y="1135"/>
                </a:lnTo>
                <a:lnTo>
                  <a:pt x="368" y="1149"/>
                </a:lnTo>
                <a:lnTo>
                  <a:pt x="368" y="1149"/>
                </a:lnTo>
                <a:lnTo>
                  <a:pt x="368" y="1162"/>
                </a:lnTo>
                <a:lnTo>
                  <a:pt x="370" y="1187"/>
                </a:lnTo>
                <a:lnTo>
                  <a:pt x="374" y="1257"/>
                </a:lnTo>
                <a:lnTo>
                  <a:pt x="380" y="1324"/>
                </a:lnTo>
                <a:lnTo>
                  <a:pt x="383" y="1359"/>
                </a:lnTo>
                <a:lnTo>
                  <a:pt x="383" y="1359"/>
                </a:lnTo>
                <a:lnTo>
                  <a:pt x="383" y="1385"/>
                </a:lnTo>
                <a:lnTo>
                  <a:pt x="383" y="1403"/>
                </a:lnTo>
                <a:lnTo>
                  <a:pt x="383" y="1403"/>
                </a:lnTo>
                <a:lnTo>
                  <a:pt x="383" y="1410"/>
                </a:lnTo>
                <a:lnTo>
                  <a:pt x="382" y="1424"/>
                </a:lnTo>
                <a:lnTo>
                  <a:pt x="382" y="1434"/>
                </a:lnTo>
                <a:lnTo>
                  <a:pt x="382" y="1442"/>
                </a:lnTo>
                <a:lnTo>
                  <a:pt x="384" y="1449"/>
                </a:lnTo>
                <a:lnTo>
                  <a:pt x="388" y="1455"/>
                </a:lnTo>
                <a:lnTo>
                  <a:pt x="388" y="1455"/>
                </a:lnTo>
                <a:lnTo>
                  <a:pt x="392" y="1460"/>
                </a:lnTo>
                <a:lnTo>
                  <a:pt x="400" y="1463"/>
                </a:lnTo>
                <a:lnTo>
                  <a:pt x="407" y="1467"/>
                </a:lnTo>
                <a:lnTo>
                  <a:pt x="414" y="1471"/>
                </a:lnTo>
                <a:lnTo>
                  <a:pt x="427" y="1474"/>
                </a:lnTo>
                <a:lnTo>
                  <a:pt x="431" y="1474"/>
                </a:lnTo>
                <a:lnTo>
                  <a:pt x="431" y="1474"/>
                </a:lnTo>
                <a:lnTo>
                  <a:pt x="429" y="1471"/>
                </a:lnTo>
                <a:lnTo>
                  <a:pt x="427" y="1465"/>
                </a:lnTo>
                <a:lnTo>
                  <a:pt x="426" y="1455"/>
                </a:lnTo>
                <a:lnTo>
                  <a:pt x="426" y="1455"/>
                </a:lnTo>
                <a:lnTo>
                  <a:pt x="435" y="1462"/>
                </a:lnTo>
                <a:lnTo>
                  <a:pt x="443" y="1466"/>
                </a:lnTo>
                <a:lnTo>
                  <a:pt x="444" y="1467"/>
                </a:lnTo>
                <a:lnTo>
                  <a:pt x="445" y="1465"/>
                </a:lnTo>
                <a:lnTo>
                  <a:pt x="445" y="1465"/>
                </a:lnTo>
                <a:lnTo>
                  <a:pt x="443" y="1448"/>
                </a:lnTo>
                <a:lnTo>
                  <a:pt x="440" y="1436"/>
                </a:lnTo>
                <a:lnTo>
                  <a:pt x="435" y="1422"/>
                </a:lnTo>
                <a:lnTo>
                  <a:pt x="435" y="1422"/>
                </a:lnTo>
                <a:lnTo>
                  <a:pt x="426" y="1400"/>
                </a:lnTo>
                <a:lnTo>
                  <a:pt x="423" y="1393"/>
                </a:lnTo>
                <a:lnTo>
                  <a:pt x="421" y="1383"/>
                </a:lnTo>
                <a:lnTo>
                  <a:pt x="421" y="1383"/>
                </a:lnTo>
                <a:lnTo>
                  <a:pt x="414" y="1331"/>
                </a:lnTo>
                <a:lnTo>
                  <a:pt x="407" y="1273"/>
                </a:lnTo>
                <a:lnTo>
                  <a:pt x="407" y="1273"/>
                </a:lnTo>
                <a:lnTo>
                  <a:pt x="405" y="1240"/>
                </a:lnTo>
                <a:lnTo>
                  <a:pt x="405" y="1185"/>
                </a:lnTo>
                <a:lnTo>
                  <a:pt x="407" y="1101"/>
                </a:lnTo>
                <a:lnTo>
                  <a:pt x="407" y="1101"/>
                </a:lnTo>
                <a:lnTo>
                  <a:pt x="408" y="1089"/>
                </a:lnTo>
                <a:lnTo>
                  <a:pt x="413" y="1067"/>
                </a:lnTo>
                <a:lnTo>
                  <a:pt x="426" y="1004"/>
                </a:lnTo>
                <a:lnTo>
                  <a:pt x="441" y="942"/>
                </a:lnTo>
                <a:lnTo>
                  <a:pt x="450" y="910"/>
                </a:lnTo>
                <a:lnTo>
                  <a:pt x="450" y="910"/>
                </a:lnTo>
                <a:lnTo>
                  <a:pt x="451" y="903"/>
                </a:lnTo>
                <a:lnTo>
                  <a:pt x="452" y="893"/>
                </a:lnTo>
                <a:lnTo>
                  <a:pt x="452" y="867"/>
                </a:lnTo>
                <a:lnTo>
                  <a:pt x="452" y="843"/>
                </a:lnTo>
                <a:lnTo>
                  <a:pt x="453" y="834"/>
                </a:lnTo>
                <a:lnTo>
                  <a:pt x="454" y="829"/>
                </a:lnTo>
                <a:lnTo>
                  <a:pt x="454" y="829"/>
                </a:lnTo>
                <a:lnTo>
                  <a:pt x="464" y="819"/>
                </a:lnTo>
                <a:lnTo>
                  <a:pt x="471" y="811"/>
                </a:lnTo>
                <a:lnTo>
                  <a:pt x="478" y="795"/>
                </a:lnTo>
                <a:lnTo>
                  <a:pt x="478" y="795"/>
                </a:lnTo>
                <a:lnTo>
                  <a:pt x="482" y="782"/>
                </a:lnTo>
                <a:lnTo>
                  <a:pt x="486" y="763"/>
                </a:lnTo>
                <a:lnTo>
                  <a:pt x="488" y="740"/>
                </a:lnTo>
                <a:lnTo>
                  <a:pt x="490" y="715"/>
                </a:lnTo>
                <a:lnTo>
                  <a:pt x="490" y="688"/>
                </a:lnTo>
                <a:lnTo>
                  <a:pt x="490" y="660"/>
                </a:lnTo>
                <a:lnTo>
                  <a:pt x="490" y="635"/>
                </a:lnTo>
                <a:lnTo>
                  <a:pt x="488" y="614"/>
                </a:lnTo>
                <a:lnTo>
                  <a:pt x="488" y="614"/>
                </a:lnTo>
                <a:lnTo>
                  <a:pt x="483" y="579"/>
                </a:lnTo>
                <a:lnTo>
                  <a:pt x="480" y="551"/>
                </a:lnTo>
                <a:lnTo>
                  <a:pt x="477" y="541"/>
                </a:lnTo>
                <a:lnTo>
                  <a:pt x="474" y="531"/>
                </a:lnTo>
                <a:lnTo>
                  <a:pt x="470" y="522"/>
                </a:lnTo>
                <a:lnTo>
                  <a:pt x="464" y="513"/>
                </a:lnTo>
                <a:lnTo>
                  <a:pt x="464" y="513"/>
                </a:lnTo>
                <a:lnTo>
                  <a:pt x="451" y="498"/>
                </a:lnTo>
                <a:lnTo>
                  <a:pt x="438" y="483"/>
                </a:lnTo>
                <a:lnTo>
                  <a:pt x="427" y="474"/>
                </a:lnTo>
                <a:lnTo>
                  <a:pt x="421" y="470"/>
                </a:lnTo>
                <a:lnTo>
                  <a:pt x="421" y="470"/>
                </a:lnTo>
                <a:lnTo>
                  <a:pt x="420" y="469"/>
                </a:lnTo>
                <a:lnTo>
                  <a:pt x="419" y="464"/>
                </a:lnTo>
                <a:lnTo>
                  <a:pt x="415" y="447"/>
                </a:lnTo>
                <a:lnTo>
                  <a:pt x="414" y="435"/>
                </a:lnTo>
                <a:lnTo>
                  <a:pt x="414" y="422"/>
                </a:lnTo>
                <a:lnTo>
                  <a:pt x="414" y="409"/>
                </a:lnTo>
                <a:lnTo>
                  <a:pt x="416" y="394"/>
                </a:lnTo>
                <a:lnTo>
                  <a:pt x="416" y="394"/>
                </a:lnTo>
                <a:lnTo>
                  <a:pt x="419" y="378"/>
                </a:lnTo>
                <a:lnTo>
                  <a:pt x="420" y="365"/>
                </a:lnTo>
                <a:lnTo>
                  <a:pt x="421" y="339"/>
                </a:lnTo>
                <a:lnTo>
                  <a:pt x="421" y="298"/>
                </a:lnTo>
                <a:lnTo>
                  <a:pt x="421" y="298"/>
                </a:lnTo>
                <a:lnTo>
                  <a:pt x="420" y="281"/>
                </a:lnTo>
                <a:lnTo>
                  <a:pt x="417" y="265"/>
                </a:lnTo>
                <a:lnTo>
                  <a:pt x="415" y="253"/>
                </a:lnTo>
                <a:lnTo>
                  <a:pt x="415" y="248"/>
                </a:lnTo>
                <a:lnTo>
                  <a:pt x="416" y="245"/>
                </a:lnTo>
                <a:lnTo>
                  <a:pt x="416" y="245"/>
                </a:lnTo>
                <a:lnTo>
                  <a:pt x="445" y="222"/>
                </a:lnTo>
                <a:lnTo>
                  <a:pt x="464" y="204"/>
                </a:lnTo>
                <a:lnTo>
                  <a:pt x="472" y="195"/>
                </a:lnTo>
                <a:lnTo>
                  <a:pt x="478" y="188"/>
                </a:lnTo>
                <a:lnTo>
                  <a:pt x="478" y="188"/>
                </a:lnTo>
                <a:lnTo>
                  <a:pt x="488" y="171"/>
                </a:lnTo>
                <a:lnTo>
                  <a:pt x="496" y="152"/>
                </a:lnTo>
                <a:lnTo>
                  <a:pt x="500" y="141"/>
                </a:lnTo>
                <a:lnTo>
                  <a:pt x="501" y="132"/>
                </a:lnTo>
                <a:lnTo>
                  <a:pt x="502" y="123"/>
                </a:lnTo>
                <a:lnTo>
                  <a:pt x="502" y="116"/>
                </a:lnTo>
                <a:lnTo>
                  <a:pt x="502" y="116"/>
                </a:lnTo>
                <a:lnTo>
                  <a:pt x="500" y="104"/>
                </a:lnTo>
                <a:lnTo>
                  <a:pt x="499" y="94"/>
                </a:lnTo>
                <a:lnTo>
                  <a:pt x="497" y="89"/>
                </a:lnTo>
                <a:lnTo>
                  <a:pt x="495" y="85"/>
                </a:lnTo>
                <a:lnTo>
                  <a:pt x="492" y="83"/>
                </a:lnTo>
                <a:lnTo>
                  <a:pt x="488" y="83"/>
                </a:lnTo>
                <a:lnTo>
                  <a:pt x="488" y="83"/>
                </a:lnTo>
                <a:lnTo>
                  <a:pt x="482" y="84"/>
                </a:lnTo>
                <a:lnTo>
                  <a:pt x="475" y="85"/>
                </a:lnTo>
                <a:lnTo>
                  <a:pt x="456" y="92"/>
                </a:lnTo>
                <a:lnTo>
                  <a:pt x="437" y="102"/>
                </a:lnTo>
                <a:lnTo>
                  <a:pt x="428" y="107"/>
                </a:lnTo>
                <a:lnTo>
                  <a:pt x="421" y="112"/>
                </a:lnTo>
                <a:lnTo>
                  <a:pt x="421" y="112"/>
                </a:lnTo>
                <a:lnTo>
                  <a:pt x="411" y="121"/>
                </a:lnTo>
                <a:lnTo>
                  <a:pt x="403" y="129"/>
                </a:lnTo>
                <a:lnTo>
                  <a:pt x="397" y="138"/>
                </a:lnTo>
                <a:lnTo>
                  <a:pt x="392" y="145"/>
                </a:lnTo>
                <a:lnTo>
                  <a:pt x="392" y="145"/>
                </a:lnTo>
                <a:lnTo>
                  <a:pt x="389" y="152"/>
                </a:lnTo>
                <a:lnTo>
                  <a:pt x="385" y="161"/>
                </a:lnTo>
                <a:lnTo>
                  <a:pt x="380" y="170"/>
                </a:lnTo>
                <a:lnTo>
                  <a:pt x="373" y="178"/>
                </a:lnTo>
                <a:lnTo>
                  <a:pt x="373" y="178"/>
                </a:lnTo>
                <a:lnTo>
                  <a:pt x="368" y="182"/>
                </a:lnTo>
                <a:lnTo>
                  <a:pt x="362" y="186"/>
                </a:lnTo>
                <a:lnTo>
                  <a:pt x="348" y="189"/>
                </a:lnTo>
                <a:lnTo>
                  <a:pt x="336" y="192"/>
                </a:lnTo>
                <a:lnTo>
                  <a:pt x="330" y="193"/>
                </a:lnTo>
                <a:lnTo>
                  <a:pt x="330" y="193"/>
                </a:lnTo>
                <a:lnTo>
                  <a:pt x="327" y="193"/>
                </a:lnTo>
                <a:lnTo>
                  <a:pt x="319" y="192"/>
                </a:lnTo>
                <a:lnTo>
                  <a:pt x="316" y="190"/>
                </a:lnTo>
                <a:lnTo>
                  <a:pt x="313" y="188"/>
                </a:lnTo>
                <a:lnTo>
                  <a:pt x="311" y="186"/>
                </a:lnTo>
                <a:lnTo>
                  <a:pt x="311" y="183"/>
                </a:lnTo>
                <a:lnTo>
                  <a:pt x="311" y="183"/>
                </a:lnTo>
                <a:lnTo>
                  <a:pt x="313" y="178"/>
                </a:lnTo>
                <a:lnTo>
                  <a:pt x="316" y="175"/>
                </a:lnTo>
                <a:lnTo>
                  <a:pt x="325" y="169"/>
                </a:lnTo>
                <a:lnTo>
                  <a:pt x="325" y="169"/>
                </a:lnTo>
                <a:lnTo>
                  <a:pt x="331" y="165"/>
                </a:lnTo>
                <a:lnTo>
                  <a:pt x="335" y="163"/>
                </a:lnTo>
                <a:lnTo>
                  <a:pt x="339" y="161"/>
                </a:lnTo>
                <a:lnTo>
                  <a:pt x="340" y="155"/>
                </a:lnTo>
                <a:lnTo>
                  <a:pt x="340" y="155"/>
                </a:lnTo>
                <a:lnTo>
                  <a:pt x="341" y="147"/>
                </a:lnTo>
                <a:lnTo>
                  <a:pt x="342" y="141"/>
                </a:lnTo>
                <a:lnTo>
                  <a:pt x="347" y="134"/>
                </a:lnTo>
                <a:lnTo>
                  <a:pt x="354" y="126"/>
                </a:lnTo>
                <a:lnTo>
                  <a:pt x="354" y="126"/>
                </a:lnTo>
                <a:lnTo>
                  <a:pt x="371" y="112"/>
                </a:lnTo>
                <a:lnTo>
                  <a:pt x="397" y="91"/>
                </a:lnTo>
                <a:lnTo>
                  <a:pt x="423" y="71"/>
                </a:lnTo>
                <a:lnTo>
                  <a:pt x="445" y="54"/>
                </a:lnTo>
                <a:lnTo>
                  <a:pt x="445" y="54"/>
                </a:lnTo>
                <a:lnTo>
                  <a:pt x="451" y="47"/>
                </a:lnTo>
                <a:lnTo>
                  <a:pt x="454" y="41"/>
                </a:lnTo>
                <a:lnTo>
                  <a:pt x="457" y="35"/>
                </a:lnTo>
                <a:lnTo>
                  <a:pt x="457" y="29"/>
                </a:lnTo>
                <a:lnTo>
                  <a:pt x="456" y="24"/>
                </a:lnTo>
                <a:lnTo>
                  <a:pt x="453" y="19"/>
                </a:lnTo>
                <a:lnTo>
                  <a:pt x="451" y="17"/>
                </a:lnTo>
                <a:lnTo>
                  <a:pt x="450" y="16"/>
                </a:lnTo>
                <a:lnTo>
                  <a:pt x="450" y="16"/>
                </a:lnTo>
                <a:lnTo>
                  <a:pt x="447" y="14"/>
                </a:lnTo>
                <a:lnTo>
                  <a:pt x="444" y="10"/>
                </a:lnTo>
                <a:lnTo>
                  <a:pt x="439" y="5"/>
                </a:lnTo>
                <a:lnTo>
                  <a:pt x="435" y="3"/>
                </a:lnTo>
                <a:lnTo>
                  <a:pt x="431" y="2"/>
                </a:lnTo>
                <a:lnTo>
                  <a:pt x="431" y="2"/>
                </a:lnTo>
                <a:lnTo>
                  <a:pt x="426" y="0"/>
                </a:lnTo>
                <a:lnTo>
                  <a:pt x="420" y="0"/>
                </a:lnTo>
                <a:lnTo>
                  <a:pt x="414" y="2"/>
                </a:lnTo>
                <a:lnTo>
                  <a:pt x="409" y="3"/>
                </a:lnTo>
                <a:lnTo>
                  <a:pt x="403" y="5"/>
                </a:lnTo>
                <a:lnTo>
                  <a:pt x="398" y="9"/>
                </a:lnTo>
                <a:lnTo>
                  <a:pt x="395" y="12"/>
                </a:lnTo>
                <a:lnTo>
                  <a:pt x="392" y="16"/>
                </a:lnTo>
                <a:lnTo>
                  <a:pt x="392" y="16"/>
                </a:lnTo>
                <a:lnTo>
                  <a:pt x="388" y="25"/>
                </a:lnTo>
                <a:lnTo>
                  <a:pt x="380" y="34"/>
                </a:lnTo>
                <a:lnTo>
                  <a:pt x="368" y="49"/>
                </a:lnTo>
                <a:lnTo>
                  <a:pt x="368" y="49"/>
                </a:lnTo>
                <a:lnTo>
                  <a:pt x="362" y="54"/>
                </a:lnTo>
                <a:lnTo>
                  <a:pt x="355" y="60"/>
                </a:lnTo>
                <a:lnTo>
                  <a:pt x="340" y="69"/>
                </a:lnTo>
                <a:lnTo>
                  <a:pt x="340" y="69"/>
                </a:lnTo>
                <a:lnTo>
                  <a:pt x="335" y="72"/>
                </a:lnTo>
                <a:lnTo>
                  <a:pt x="330" y="74"/>
                </a:lnTo>
                <a:lnTo>
                  <a:pt x="329" y="76"/>
                </a:lnTo>
                <a:lnTo>
                  <a:pt x="329" y="74"/>
                </a:lnTo>
                <a:lnTo>
                  <a:pt x="330" y="69"/>
                </a:lnTo>
                <a:lnTo>
                  <a:pt x="330" y="69"/>
                </a:lnTo>
                <a:lnTo>
                  <a:pt x="333" y="60"/>
                </a:lnTo>
                <a:lnTo>
                  <a:pt x="333" y="58"/>
                </a:lnTo>
                <a:lnTo>
                  <a:pt x="331" y="55"/>
                </a:lnTo>
                <a:lnTo>
                  <a:pt x="330" y="54"/>
                </a:lnTo>
                <a:lnTo>
                  <a:pt x="328" y="53"/>
                </a:lnTo>
                <a:lnTo>
                  <a:pt x="321" y="54"/>
                </a:lnTo>
                <a:lnTo>
                  <a:pt x="321" y="54"/>
                </a:lnTo>
                <a:lnTo>
                  <a:pt x="316" y="55"/>
                </a:lnTo>
                <a:lnTo>
                  <a:pt x="311" y="59"/>
                </a:lnTo>
                <a:lnTo>
                  <a:pt x="304" y="67"/>
                </a:lnTo>
                <a:lnTo>
                  <a:pt x="299" y="74"/>
                </a:lnTo>
                <a:lnTo>
                  <a:pt x="297" y="78"/>
                </a:lnTo>
                <a:lnTo>
                  <a:pt x="297" y="78"/>
                </a:lnTo>
                <a:lnTo>
                  <a:pt x="294" y="67"/>
                </a:lnTo>
                <a:lnTo>
                  <a:pt x="292" y="59"/>
                </a:lnTo>
                <a:lnTo>
                  <a:pt x="292" y="49"/>
                </a:lnTo>
                <a:lnTo>
                  <a:pt x="292" y="49"/>
                </a:lnTo>
                <a:lnTo>
                  <a:pt x="292" y="45"/>
                </a:lnTo>
                <a:lnTo>
                  <a:pt x="291" y="40"/>
                </a:lnTo>
                <a:lnTo>
                  <a:pt x="288" y="34"/>
                </a:lnTo>
                <a:lnTo>
                  <a:pt x="285" y="29"/>
                </a:lnTo>
                <a:lnTo>
                  <a:pt x="280" y="24"/>
                </a:lnTo>
                <a:lnTo>
                  <a:pt x="275" y="22"/>
                </a:lnTo>
                <a:lnTo>
                  <a:pt x="269" y="19"/>
                </a:lnTo>
                <a:lnTo>
                  <a:pt x="263" y="21"/>
                </a:lnTo>
                <a:lnTo>
                  <a:pt x="263" y="21"/>
                </a:lnTo>
                <a:lnTo>
                  <a:pt x="258" y="24"/>
                </a:lnTo>
                <a:lnTo>
                  <a:pt x="255" y="29"/>
                </a:lnTo>
                <a:lnTo>
                  <a:pt x="253" y="35"/>
                </a:lnTo>
                <a:lnTo>
                  <a:pt x="251" y="42"/>
                </a:lnTo>
                <a:lnTo>
                  <a:pt x="253" y="57"/>
                </a:lnTo>
                <a:lnTo>
                  <a:pt x="254" y="69"/>
                </a:lnTo>
                <a:lnTo>
                  <a:pt x="254" y="69"/>
                </a:lnTo>
                <a:lnTo>
                  <a:pt x="258" y="97"/>
                </a:lnTo>
                <a:lnTo>
                  <a:pt x="258" y="97"/>
                </a:lnTo>
                <a:lnTo>
                  <a:pt x="260" y="102"/>
                </a:lnTo>
                <a:lnTo>
                  <a:pt x="261" y="104"/>
                </a:lnTo>
                <a:lnTo>
                  <a:pt x="261" y="108"/>
                </a:lnTo>
                <a:lnTo>
                  <a:pt x="258" y="112"/>
                </a:lnTo>
                <a:lnTo>
                  <a:pt x="258" y="112"/>
                </a:lnTo>
                <a:lnTo>
                  <a:pt x="257" y="114"/>
                </a:lnTo>
                <a:lnTo>
                  <a:pt x="257" y="116"/>
                </a:lnTo>
                <a:lnTo>
                  <a:pt x="257" y="121"/>
                </a:lnTo>
                <a:lnTo>
                  <a:pt x="257" y="122"/>
                </a:lnTo>
                <a:lnTo>
                  <a:pt x="256" y="125"/>
                </a:lnTo>
                <a:lnTo>
                  <a:pt x="254" y="126"/>
                </a:lnTo>
                <a:lnTo>
                  <a:pt x="249" y="126"/>
                </a:lnTo>
                <a:lnTo>
                  <a:pt x="249" y="126"/>
                </a:lnTo>
                <a:lnTo>
                  <a:pt x="220" y="127"/>
                </a:lnTo>
                <a:lnTo>
                  <a:pt x="210" y="128"/>
                </a:lnTo>
                <a:lnTo>
                  <a:pt x="206" y="129"/>
                </a:lnTo>
                <a:lnTo>
                  <a:pt x="206" y="131"/>
                </a:lnTo>
                <a:lnTo>
                  <a:pt x="206" y="131"/>
                </a:lnTo>
                <a:lnTo>
                  <a:pt x="212" y="140"/>
                </a:lnTo>
                <a:lnTo>
                  <a:pt x="217" y="146"/>
                </a:lnTo>
                <a:lnTo>
                  <a:pt x="220" y="150"/>
                </a:lnTo>
                <a:lnTo>
                  <a:pt x="220" y="150"/>
                </a:lnTo>
                <a:lnTo>
                  <a:pt x="226" y="152"/>
                </a:lnTo>
                <a:lnTo>
                  <a:pt x="235" y="153"/>
                </a:lnTo>
                <a:lnTo>
                  <a:pt x="242" y="155"/>
                </a:lnTo>
                <a:lnTo>
                  <a:pt x="244" y="155"/>
                </a:lnTo>
                <a:lnTo>
                  <a:pt x="244" y="155"/>
                </a:lnTo>
                <a:lnTo>
                  <a:pt x="244" y="158"/>
                </a:lnTo>
                <a:lnTo>
                  <a:pt x="244" y="164"/>
                </a:lnTo>
                <a:lnTo>
                  <a:pt x="244" y="16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id="{B5376CD1-3013-4942-9389-F62A8E6E007B}"/>
              </a:ext>
            </a:extLst>
          </p:cNvPr>
          <p:cNvSpPr>
            <a:spLocks noEditPoints="1"/>
          </p:cNvSpPr>
          <p:nvPr/>
        </p:nvSpPr>
        <p:spPr bwMode="auto">
          <a:xfrm>
            <a:off x="2556917" y="770098"/>
            <a:ext cx="1408513" cy="1698085"/>
          </a:xfrm>
          <a:custGeom>
            <a:avLst/>
            <a:gdLst>
              <a:gd name="T0" fmla="*/ 180 w 1396"/>
              <a:gd name="T1" fmla="*/ 296 h 1683"/>
              <a:gd name="T2" fmla="*/ 157 w 1396"/>
              <a:gd name="T3" fmla="*/ 339 h 1683"/>
              <a:gd name="T4" fmla="*/ 18 w 1396"/>
              <a:gd name="T5" fmla="*/ 454 h 1683"/>
              <a:gd name="T6" fmla="*/ 20 w 1396"/>
              <a:gd name="T7" fmla="*/ 502 h 1683"/>
              <a:gd name="T8" fmla="*/ 49 w 1396"/>
              <a:gd name="T9" fmla="*/ 525 h 1683"/>
              <a:gd name="T10" fmla="*/ 133 w 1396"/>
              <a:gd name="T11" fmla="*/ 520 h 1683"/>
              <a:gd name="T12" fmla="*/ 226 w 1396"/>
              <a:gd name="T13" fmla="*/ 540 h 1683"/>
              <a:gd name="T14" fmla="*/ 395 w 1396"/>
              <a:gd name="T15" fmla="*/ 886 h 1683"/>
              <a:gd name="T16" fmla="*/ 506 w 1396"/>
              <a:gd name="T17" fmla="*/ 1084 h 1683"/>
              <a:gd name="T18" fmla="*/ 543 w 1396"/>
              <a:gd name="T19" fmla="*/ 1365 h 1683"/>
              <a:gd name="T20" fmla="*/ 521 w 1396"/>
              <a:gd name="T21" fmla="*/ 1470 h 1683"/>
              <a:gd name="T22" fmla="*/ 483 w 1396"/>
              <a:gd name="T23" fmla="*/ 1502 h 1683"/>
              <a:gd name="T24" fmla="*/ 539 w 1396"/>
              <a:gd name="T25" fmla="*/ 1516 h 1683"/>
              <a:gd name="T26" fmla="*/ 578 w 1396"/>
              <a:gd name="T27" fmla="*/ 1465 h 1683"/>
              <a:gd name="T28" fmla="*/ 596 w 1396"/>
              <a:gd name="T29" fmla="*/ 1459 h 1683"/>
              <a:gd name="T30" fmla="*/ 588 w 1396"/>
              <a:gd name="T31" fmla="*/ 1406 h 1683"/>
              <a:gd name="T32" fmla="*/ 627 w 1396"/>
              <a:gd name="T33" fmla="*/ 1364 h 1683"/>
              <a:gd name="T34" fmla="*/ 624 w 1396"/>
              <a:gd name="T35" fmla="*/ 1273 h 1683"/>
              <a:gd name="T36" fmla="*/ 655 w 1396"/>
              <a:gd name="T37" fmla="*/ 1064 h 1683"/>
              <a:gd name="T38" fmla="*/ 894 w 1396"/>
              <a:gd name="T39" fmla="*/ 1097 h 1683"/>
              <a:gd name="T40" fmla="*/ 1205 w 1396"/>
              <a:gd name="T41" fmla="*/ 1244 h 1683"/>
              <a:gd name="T42" fmla="*/ 1249 w 1396"/>
              <a:gd name="T43" fmla="*/ 1445 h 1683"/>
              <a:gd name="T44" fmla="*/ 1204 w 1396"/>
              <a:gd name="T45" fmla="*/ 1638 h 1683"/>
              <a:gd name="T46" fmla="*/ 1156 w 1396"/>
              <a:gd name="T47" fmla="*/ 1677 h 1683"/>
              <a:gd name="T48" fmla="*/ 1252 w 1396"/>
              <a:gd name="T49" fmla="*/ 1669 h 1683"/>
              <a:gd name="T50" fmla="*/ 1296 w 1396"/>
              <a:gd name="T51" fmla="*/ 1579 h 1683"/>
              <a:gd name="T52" fmla="*/ 1339 w 1396"/>
              <a:gd name="T53" fmla="*/ 1563 h 1683"/>
              <a:gd name="T54" fmla="*/ 1361 w 1396"/>
              <a:gd name="T55" fmla="*/ 1551 h 1683"/>
              <a:gd name="T56" fmla="*/ 1333 w 1396"/>
              <a:gd name="T57" fmla="*/ 1400 h 1683"/>
              <a:gd name="T58" fmla="*/ 1352 w 1396"/>
              <a:gd name="T59" fmla="*/ 1243 h 1683"/>
              <a:gd name="T60" fmla="*/ 1312 w 1396"/>
              <a:gd name="T61" fmla="*/ 1180 h 1683"/>
              <a:gd name="T62" fmla="*/ 1295 w 1396"/>
              <a:gd name="T63" fmla="*/ 1027 h 1683"/>
              <a:gd name="T64" fmla="*/ 1341 w 1396"/>
              <a:gd name="T65" fmla="*/ 941 h 1683"/>
              <a:gd name="T66" fmla="*/ 1396 w 1396"/>
              <a:gd name="T67" fmla="*/ 858 h 1683"/>
              <a:gd name="T68" fmla="*/ 1314 w 1396"/>
              <a:gd name="T69" fmla="*/ 673 h 1683"/>
              <a:gd name="T70" fmla="*/ 1118 w 1396"/>
              <a:gd name="T71" fmla="*/ 607 h 1683"/>
              <a:gd name="T72" fmla="*/ 777 w 1396"/>
              <a:gd name="T73" fmla="*/ 627 h 1683"/>
              <a:gd name="T74" fmla="*/ 472 w 1396"/>
              <a:gd name="T75" fmla="*/ 555 h 1683"/>
              <a:gd name="T76" fmla="*/ 335 w 1396"/>
              <a:gd name="T77" fmla="*/ 357 h 1683"/>
              <a:gd name="T78" fmla="*/ 259 w 1396"/>
              <a:gd name="T79" fmla="*/ 288 h 1683"/>
              <a:gd name="T80" fmla="*/ 417 w 1396"/>
              <a:gd name="T81" fmla="*/ 116 h 1683"/>
              <a:gd name="T82" fmla="*/ 477 w 1396"/>
              <a:gd name="T83" fmla="*/ 11 h 1683"/>
              <a:gd name="T84" fmla="*/ 417 w 1396"/>
              <a:gd name="T85" fmla="*/ 61 h 1683"/>
              <a:gd name="T86" fmla="*/ 409 w 1396"/>
              <a:gd name="T87" fmla="*/ 25 h 1683"/>
              <a:gd name="T88" fmla="*/ 397 w 1396"/>
              <a:gd name="T89" fmla="*/ 1 h 1683"/>
              <a:gd name="T90" fmla="*/ 379 w 1396"/>
              <a:gd name="T91" fmla="*/ 64 h 1683"/>
              <a:gd name="T92" fmla="*/ 347 w 1396"/>
              <a:gd name="T93" fmla="*/ 84 h 1683"/>
              <a:gd name="T94" fmla="*/ 336 w 1396"/>
              <a:gd name="T95" fmla="*/ 12 h 1683"/>
              <a:gd name="T96" fmla="*/ 319 w 1396"/>
              <a:gd name="T97" fmla="*/ 93 h 1683"/>
              <a:gd name="T98" fmla="*/ 292 w 1396"/>
              <a:gd name="T99" fmla="*/ 210 h 1683"/>
              <a:gd name="T100" fmla="*/ 259 w 1396"/>
              <a:gd name="T101" fmla="*/ 165 h 1683"/>
              <a:gd name="T102" fmla="*/ 260 w 1396"/>
              <a:gd name="T103" fmla="*/ 105 h 1683"/>
              <a:gd name="T104" fmla="*/ 227 w 1396"/>
              <a:gd name="T105" fmla="*/ 219 h 1683"/>
              <a:gd name="T106" fmla="*/ 218 w 1396"/>
              <a:gd name="T107" fmla="*/ 106 h 1683"/>
              <a:gd name="T108" fmla="*/ 190 w 1396"/>
              <a:gd name="T109" fmla="*/ 153 h 1683"/>
              <a:gd name="T110" fmla="*/ 603 w 1396"/>
              <a:gd name="T111" fmla="*/ 1049 h 1683"/>
              <a:gd name="T112" fmla="*/ 593 w 1396"/>
              <a:gd name="T113" fmla="*/ 1309 h 1683"/>
              <a:gd name="T114" fmla="*/ 584 w 1396"/>
              <a:gd name="T115" fmla="*/ 1223 h 1683"/>
              <a:gd name="T116" fmla="*/ 588 w 1396"/>
              <a:gd name="T117" fmla="*/ 1048 h 16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396" h="1683">
                <a:moveTo>
                  <a:pt x="207" y="278"/>
                </a:moveTo>
                <a:lnTo>
                  <a:pt x="207" y="278"/>
                </a:lnTo>
                <a:lnTo>
                  <a:pt x="199" y="288"/>
                </a:lnTo>
                <a:lnTo>
                  <a:pt x="192" y="294"/>
                </a:lnTo>
                <a:lnTo>
                  <a:pt x="187" y="298"/>
                </a:lnTo>
                <a:lnTo>
                  <a:pt x="187" y="298"/>
                </a:lnTo>
                <a:lnTo>
                  <a:pt x="186" y="298"/>
                </a:lnTo>
                <a:lnTo>
                  <a:pt x="184" y="298"/>
                </a:lnTo>
                <a:lnTo>
                  <a:pt x="183" y="296"/>
                </a:lnTo>
                <a:lnTo>
                  <a:pt x="181" y="295"/>
                </a:lnTo>
                <a:lnTo>
                  <a:pt x="180" y="296"/>
                </a:lnTo>
                <a:lnTo>
                  <a:pt x="177" y="298"/>
                </a:lnTo>
                <a:lnTo>
                  <a:pt x="175" y="301"/>
                </a:lnTo>
                <a:lnTo>
                  <a:pt x="175" y="301"/>
                </a:lnTo>
                <a:lnTo>
                  <a:pt x="173" y="305"/>
                </a:lnTo>
                <a:lnTo>
                  <a:pt x="171" y="308"/>
                </a:lnTo>
                <a:lnTo>
                  <a:pt x="171" y="314"/>
                </a:lnTo>
                <a:lnTo>
                  <a:pt x="171" y="320"/>
                </a:lnTo>
                <a:lnTo>
                  <a:pt x="171" y="323"/>
                </a:lnTo>
                <a:lnTo>
                  <a:pt x="169" y="326"/>
                </a:lnTo>
                <a:lnTo>
                  <a:pt x="169" y="326"/>
                </a:lnTo>
                <a:lnTo>
                  <a:pt x="157" y="339"/>
                </a:lnTo>
                <a:lnTo>
                  <a:pt x="135" y="361"/>
                </a:lnTo>
                <a:lnTo>
                  <a:pt x="110" y="385"/>
                </a:lnTo>
                <a:lnTo>
                  <a:pt x="98" y="394"/>
                </a:lnTo>
                <a:lnTo>
                  <a:pt x="89" y="402"/>
                </a:lnTo>
                <a:lnTo>
                  <a:pt x="89" y="402"/>
                </a:lnTo>
                <a:lnTo>
                  <a:pt x="69" y="417"/>
                </a:lnTo>
                <a:lnTo>
                  <a:pt x="47" y="434"/>
                </a:lnTo>
                <a:lnTo>
                  <a:pt x="29" y="448"/>
                </a:lnTo>
                <a:lnTo>
                  <a:pt x="22" y="454"/>
                </a:lnTo>
                <a:lnTo>
                  <a:pt x="22" y="454"/>
                </a:lnTo>
                <a:lnTo>
                  <a:pt x="18" y="454"/>
                </a:lnTo>
                <a:lnTo>
                  <a:pt x="14" y="455"/>
                </a:lnTo>
                <a:lnTo>
                  <a:pt x="8" y="459"/>
                </a:lnTo>
                <a:lnTo>
                  <a:pt x="4" y="463"/>
                </a:lnTo>
                <a:lnTo>
                  <a:pt x="2" y="467"/>
                </a:lnTo>
                <a:lnTo>
                  <a:pt x="2" y="467"/>
                </a:lnTo>
                <a:lnTo>
                  <a:pt x="0" y="472"/>
                </a:lnTo>
                <a:lnTo>
                  <a:pt x="2" y="477"/>
                </a:lnTo>
                <a:lnTo>
                  <a:pt x="4" y="483"/>
                </a:lnTo>
                <a:lnTo>
                  <a:pt x="8" y="488"/>
                </a:lnTo>
                <a:lnTo>
                  <a:pt x="15" y="497"/>
                </a:lnTo>
                <a:lnTo>
                  <a:pt x="20" y="502"/>
                </a:lnTo>
                <a:lnTo>
                  <a:pt x="20" y="502"/>
                </a:lnTo>
                <a:lnTo>
                  <a:pt x="23" y="504"/>
                </a:lnTo>
                <a:lnTo>
                  <a:pt x="24" y="507"/>
                </a:lnTo>
                <a:lnTo>
                  <a:pt x="24" y="509"/>
                </a:lnTo>
                <a:lnTo>
                  <a:pt x="24" y="509"/>
                </a:lnTo>
                <a:lnTo>
                  <a:pt x="26" y="510"/>
                </a:lnTo>
                <a:lnTo>
                  <a:pt x="27" y="513"/>
                </a:lnTo>
                <a:lnTo>
                  <a:pt x="34" y="519"/>
                </a:lnTo>
                <a:lnTo>
                  <a:pt x="42" y="522"/>
                </a:lnTo>
                <a:lnTo>
                  <a:pt x="46" y="523"/>
                </a:lnTo>
                <a:lnTo>
                  <a:pt x="49" y="525"/>
                </a:lnTo>
                <a:lnTo>
                  <a:pt x="49" y="525"/>
                </a:lnTo>
                <a:lnTo>
                  <a:pt x="52" y="523"/>
                </a:lnTo>
                <a:lnTo>
                  <a:pt x="55" y="522"/>
                </a:lnTo>
                <a:lnTo>
                  <a:pt x="63" y="519"/>
                </a:lnTo>
                <a:lnTo>
                  <a:pt x="66" y="516"/>
                </a:lnTo>
                <a:lnTo>
                  <a:pt x="72" y="515"/>
                </a:lnTo>
                <a:lnTo>
                  <a:pt x="78" y="514"/>
                </a:lnTo>
                <a:lnTo>
                  <a:pt x="86" y="514"/>
                </a:lnTo>
                <a:lnTo>
                  <a:pt x="86" y="514"/>
                </a:lnTo>
                <a:lnTo>
                  <a:pt x="107" y="516"/>
                </a:lnTo>
                <a:lnTo>
                  <a:pt x="133" y="520"/>
                </a:lnTo>
                <a:lnTo>
                  <a:pt x="159" y="523"/>
                </a:lnTo>
                <a:lnTo>
                  <a:pt x="183" y="525"/>
                </a:lnTo>
                <a:lnTo>
                  <a:pt x="183" y="525"/>
                </a:lnTo>
                <a:lnTo>
                  <a:pt x="200" y="523"/>
                </a:lnTo>
                <a:lnTo>
                  <a:pt x="210" y="523"/>
                </a:lnTo>
                <a:lnTo>
                  <a:pt x="216" y="523"/>
                </a:lnTo>
                <a:lnTo>
                  <a:pt x="218" y="523"/>
                </a:lnTo>
                <a:lnTo>
                  <a:pt x="219" y="526"/>
                </a:lnTo>
                <a:lnTo>
                  <a:pt x="219" y="526"/>
                </a:lnTo>
                <a:lnTo>
                  <a:pt x="222" y="531"/>
                </a:lnTo>
                <a:lnTo>
                  <a:pt x="226" y="540"/>
                </a:lnTo>
                <a:lnTo>
                  <a:pt x="237" y="570"/>
                </a:lnTo>
                <a:lnTo>
                  <a:pt x="251" y="606"/>
                </a:lnTo>
                <a:lnTo>
                  <a:pt x="259" y="623"/>
                </a:lnTo>
                <a:lnTo>
                  <a:pt x="267" y="637"/>
                </a:lnTo>
                <a:lnTo>
                  <a:pt x="267" y="637"/>
                </a:lnTo>
                <a:lnTo>
                  <a:pt x="368" y="792"/>
                </a:lnTo>
                <a:lnTo>
                  <a:pt x="368" y="792"/>
                </a:lnTo>
                <a:lnTo>
                  <a:pt x="372" y="808"/>
                </a:lnTo>
                <a:lnTo>
                  <a:pt x="382" y="844"/>
                </a:lnTo>
                <a:lnTo>
                  <a:pt x="388" y="864"/>
                </a:lnTo>
                <a:lnTo>
                  <a:pt x="395" y="886"/>
                </a:lnTo>
                <a:lnTo>
                  <a:pt x="403" y="904"/>
                </a:lnTo>
                <a:lnTo>
                  <a:pt x="411" y="919"/>
                </a:lnTo>
                <a:lnTo>
                  <a:pt x="411" y="919"/>
                </a:lnTo>
                <a:lnTo>
                  <a:pt x="422" y="932"/>
                </a:lnTo>
                <a:lnTo>
                  <a:pt x="433" y="945"/>
                </a:lnTo>
                <a:lnTo>
                  <a:pt x="456" y="971"/>
                </a:lnTo>
                <a:lnTo>
                  <a:pt x="482" y="997"/>
                </a:lnTo>
                <a:lnTo>
                  <a:pt x="482" y="997"/>
                </a:lnTo>
                <a:lnTo>
                  <a:pt x="494" y="1037"/>
                </a:lnTo>
                <a:lnTo>
                  <a:pt x="502" y="1071"/>
                </a:lnTo>
                <a:lnTo>
                  <a:pt x="506" y="1084"/>
                </a:lnTo>
                <a:lnTo>
                  <a:pt x="507" y="1095"/>
                </a:lnTo>
                <a:lnTo>
                  <a:pt x="507" y="1095"/>
                </a:lnTo>
                <a:lnTo>
                  <a:pt x="512" y="1126"/>
                </a:lnTo>
                <a:lnTo>
                  <a:pt x="521" y="1173"/>
                </a:lnTo>
                <a:lnTo>
                  <a:pt x="530" y="1218"/>
                </a:lnTo>
                <a:lnTo>
                  <a:pt x="536" y="1241"/>
                </a:lnTo>
                <a:lnTo>
                  <a:pt x="536" y="1241"/>
                </a:lnTo>
                <a:lnTo>
                  <a:pt x="538" y="1263"/>
                </a:lnTo>
                <a:lnTo>
                  <a:pt x="541" y="1304"/>
                </a:lnTo>
                <a:lnTo>
                  <a:pt x="543" y="1347"/>
                </a:lnTo>
                <a:lnTo>
                  <a:pt x="543" y="1365"/>
                </a:lnTo>
                <a:lnTo>
                  <a:pt x="543" y="1376"/>
                </a:lnTo>
                <a:lnTo>
                  <a:pt x="543" y="1376"/>
                </a:lnTo>
                <a:lnTo>
                  <a:pt x="541" y="1397"/>
                </a:lnTo>
                <a:lnTo>
                  <a:pt x="538" y="1424"/>
                </a:lnTo>
                <a:lnTo>
                  <a:pt x="537" y="1437"/>
                </a:lnTo>
                <a:lnTo>
                  <a:pt x="535" y="1450"/>
                </a:lnTo>
                <a:lnTo>
                  <a:pt x="531" y="1459"/>
                </a:lnTo>
                <a:lnTo>
                  <a:pt x="530" y="1463"/>
                </a:lnTo>
                <a:lnTo>
                  <a:pt x="527" y="1465"/>
                </a:lnTo>
                <a:lnTo>
                  <a:pt x="527" y="1465"/>
                </a:lnTo>
                <a:lnTo>
                  <a:pt x="521" y="1470"/>
                </a:lnTo>
                <a:lnTo>
                  <a:pt x="517" y="1475"/>
                </a:lnTo>
                <a:lnTo>
                  <a:pt x="505" y="1481"/>
                </a:lnTo>
                <a:lnTo>
                  <a:pt x="488" y="1488"/>
                </a:lnTo>
                <a:lnTo>
                  <a:pt x="488" y="1488"/>
                </a:lnTo>
                <a:lnTo>
                  <a:pt x="487" y="1489"/>
                </a:lnTo>
                <a:lnTo>
                  <a:pt x="486" y="1492"/>
                </a:lnTo>
                <a:lnTo>
                  <a:pt x="486" y="1495"/>
                </a:lnTo>
                <a:lnTo>
                  <a:pt x="487" y="1501"/>
                </a:lnTo>
                <a:lnTo>
                  <a:pt x="487" y="1501"/>
                </a:lnTo>
                <a:lnTo>
                  <a:pt x="486" y="1501"/>
                </a:lnTo>
                <a:lnTo>
                  <a:pt x="483" y="1502"/>
                </a:lnTo>
                <a:lnTo>
                  <a:pt x="483" y="1504"/>
                </a:lnTo>
                <a:lnTo>
                  <a:pt x="484" y="1506"/>
                </a:lnTo>
                <a:lnTo>
                  <a:pt x="490" y="1511"/>
                </a:lnTo>
                <a:lnTo>
                  <a:pt x="490" y="1511"/>
                </a:lnTo>
                <a:lnTo>
                  <a:pt x="496" y="1513"/>
                </a:lnTo>
                <a:lnTo>
                  <a:pt x="502" y="1516"/>
                </a:lnTo>
                <a:lnTo>
                  <a:pt x="509" y="1517"/>
                </a:lnTo>
                <a:lnTo>
                  <a:pt x="518" y="1518"/>
                </a:lnTo>
                <a:lnTo>
                  <a:pt x="525" y="1518"/>
                </a:lnTo>
                <a:lnTo>
                  <a:pt x="533" y="1517"/>
                </a:lnTo>
                <a:lnTo>
                  <a:pt x="539" y="1516"/>
                </a:lnTo>
                <a:lnTo>
                  <a:pt x="545" y="1512"/>
                </a:lnTo>
                <a:lnTo>
                  <a:pt x="545" y="1512"/>
                </a:lnTo>
                <a:lnTo>
                  <a:pt x="550" y="1510"/>
                </a:lnTo>
                <a:lnTo>
                  <a:pt x="554" y="1508"/>
                </a:lnTo>
                <a:lnTo>
                  <a:pt x="561" y="1506"/>
                </a:lnTo>
                <a:lnTo>
                  <a:pt x="563" y="1505"/>
                </a:lnTo>
                <a:lnTo>
                  <a:pt x="566" y="1501"/>
                </a:lnTo>
                <a:lnTo>
                  <a:pt x="568" y="1496"/>
                </a:lnTo>
                <a:lnTo>
                  <a:pt x="570" y="1489"/>
                </a:lnTo>
                <a:lnTo>
                  <a:pt x="570" y="1489"/>
                </a:lnTo>
                <a:lnTo>
                  <a:pt x="578" y="1465"/>
                </a:lnTo>
                <a:lnTo>
                  <a:pt x="580" y="1461"/>
                </a:lnTo>
                <a:lnTo>
                  <a:pt x="581" y="1459"/>
                </a:lnTo>
                <a:lnTo>
                  <a:pt x="581" y="1461"/>
                </a:lnTo>
                <a:lnTo>
                  <a:pt x="581" y="1461"/>
                </a:lnTo>
                <a:lnTo>
                  <a:pt x="587" y="1467"/>
                </a:lnTo>
                <a:lnTo>
                  <a:pt x="591" y="1468"/>
                </a:lnTo>
                <a:lnTo>
                  <a:pt x="592" y="1468"/>
                </a:lnTo>
                <a:lnTo>
                  <a:pt x="593" y="1468"/>
                </a:lnTo>
                <a:lnTo>
                  <a:pt x="593" y="1468"/>
                </a:lnTo>
                <a:lnTo>
                  <a:pt x="594" y="1464"/>
                </a:lnTo>
                <a:lnTo>
                  <a:pt x="596" y="1459"/>
                </a:lnTo>
                <a:lnTo>
                  <a:pt x="597" y="1451"/>
                </a:lnTo>
                <a:lnTo>
                  <a:pt x="596" y="1440"/>
                </a:lnTo>
                <a:lnTo>
                  <a:pt x="596" y="1440"/>
                </a:lnTo>
                <a:lnTo>
                  <a:pt x="594" y="1434"/>
                </a:lnTo>
                <a:lnTo>
                  <a:pt x="592" y="1428"/>
                </a:lnTo>
                <a:lnTo>
                  <a:pt x="587" y="1416"/>
                </a:lnTo>
                <a:lnTo>
                  <a:pt x="585" y="1412"/>
                </a:lnTo>
                <a:lnTo>
                  <a:pt x="585" y="1408"/>
                </a:lnTo>
                <a:lnTo>
                  <a:pt x="586" y="1406"/>
                </a:lnTo>
                <a:lnTo>
                  <a:pt x="588" y="1406"/>
                </a:lnTo>
                <a:lnTo>
                  <a:pt x="588" y="1406"/>
                </a:lnTo>
                <a:lnTo>
                  <a:pt x="609" y="1406"/>
                </a:lnTo>
                <a:lnTo>
                  <a:pt x="617" y="1406"/>
                </a:lnTo>
                <a:lnTo>
                  <a:pt x="619" y="1404"/>
                </a:lnTo>
                <a:lnTo>
                  <a:pt x="621" y="1404"/>
                </a:lnTo>
                <a:lnTo>
                  <a:pt x="621" y="1404"/>
                </a:lnTo>
                <a:lnTo>
                  <a:pt x="623" y="1396"/>
                </a:lnTo>
                <a:lnTo>
                  <a:pt x="624" y="1383"/>
                </a:lnTo>
                <a:lnTo>
                  <a:pt x="625" y="1369"/>
                </a:lnTo>
                <a:lnTo>
                  <a:pt x="625" y="1365"/>
                </a:lnTo>
                <a:lnTo>
                  <a:pt x="627" y="1364"/>
                </a:lnTo>
                <a:lnTo>
                  <a:pt x="627" y="1364"/>
                </a:lnTo>
                <a:lnTo>
                  <a:pt x="630" y="1366"/>
                </a:lnTo>
                <a:lnTo>
                  <a:pt x="635" y="1370"/>
                </a:lnTo>
                <a:lnTo>
                  <a:pt x="635" y="1370"/>
                </a:lnTo>
                <a:lnTo>
                  <a:pt x="637" y="1372"/>
                </a:lnTo>
                <a:lnTo>
                  <a:pt x="639" y="1372"/>
                </a:lnTo>
                <a:lnTo>
                  <a:pt x="640" y="1370"/>
                </a:lnTo>
                <a:lnTo>
                  <a:pt x="640" y="1361"/>
                </a:lnTo>
                <a:lnTo>
                  <a:pt x="640" y="1361"/>
                </a:lnTo>
                <a:lnTo>
                  <a:pt x="635" y="1338"/>
                </a:lnTo>
                <a:lnTo>
                  <a:pt x="628" y="1296"/>
                </a:lnTo>
                <a:lnTo>
                  <a:pt x="624" y="1273"/>
                </a:lnTo>
                <a:lnTo>
                  <a:pt x="622" y="1249"/>
                </a:lnTo>
                <a:lnTo>
                  <a:pt x="621" y="1226"/>
                </a:lnTo>
                <a:lnTo>
                  <a:pt x="621" y="1207"/>
                </a:lnTo>
                <a:lnTo>
                  <a:pt x="621" y="1207"/>
                </a:lnTo>
                <a:lnTo>
                  <a:pt x="625" y="1177"/>
                </a:lnTo>
                <a:lnTo>
                  <a:pt x="629" y="1155"/>
                </a:lnTo>
                <a:lnTo>
                  <a:pt x="634" y="1133"/>
                </a:lnTo>
                <a:lnTo>
                  <a:pt x="642" y="1109"/>
                </a:lnTo>
                <a:lnTo>
                  <a:pt x="642" y="1109"/>
                </a:lnTo>
                <a:lnTo>
                  <a:pt x="650" y="1084"/>
                </a:lnTo>
                <a:lnTo>
                  <a:pt x="655" y="1064"/>
                </a:lnTo>
                <a:lnTo>
                  <a:pt x="659" y="1046"/>
                </a:lnTo>
                <a:lnTo>
                  <a:pt x="659" y="1046"/>
                </a:lnTo>
                <a:lnTo>
                  <a:pt x="680" y="1053"/>
                </a:lnTo>
                <a:lnTo>
                  <a:pt x="731" y="1069"/>
                </a:lnTo>
                <a:lnTo>
                  <a:pt x="791" y="1085"/>
                </a:lnTo>
                <a:lnTo>
                  <a:pt x="819" y="1092"/>
                </a:lnTo>
                <a:lnTo>
                  <a:pt x="843" y="1096"/>
                </a:lnTo>
                <a:lnTo>
                  <a:pt x="843" y="1096"/>
                </a:lnTo>
                <a:lnTo>
                  <a:pt x="854" y="1097"/>
                </a:lnTo>
                <a:lnTo>
                  <a:pt x="867" y="1097"/>
                </a:lnTo>
                <a:lnTo>
                  <a:pt x="894" y="1097"/>
                </a:lnTo>
                <a:lnTo>
                  <a:pt x="924" y="1094"/>
                </a:lnTo>
                <a:lnTo>
                  <a:pt x="953" y="1090"/>
                </a:lnTo>
                <a:lnTo>
                  <a:pt x="1002" y="1082"/>
                </a:lnTo>
                <a:lnTo>
                  <a:pt x="1023" y="1078"/>
                </a:lnTo>
                <a:lnTo>
                  <a:pt x="1023" y="1078"/>
                </a:lnTo>
                <a:lnTo>
                  <a:pt x="1082" y="1133"/>
                </a:lnTo>
                <a:lnTo>
                  <a:pt x="1128" y="1176"/>
                </a:lnTo>
                <a:lnTo>
                  <a:pt x="1163" y="1206"/>
                </a:lnTo>
                <a:lnTo>
                  <a:pt x="1163" y="1206"/>
                </a:lnTo>
                <a:lnTo>
                  <a:pt x="1189" y="1229"/>
                </a:lnTo>
                <a:lnTo>
                  <a:pt x="1205" y="1244"/>
                </a:lnTo>
                <a:lnTo>
                  <a:pt x="1220" y="1260"/>
                </a:lnTo>
                <a:lnTo>
                  <a:pt x="1234" y="1278"/>
                </a:lnTo>
                <a:lnTo>
                  <a:pt x="1240" y="1286"/>
                </a:lnTo>
                <a:lnTo>
                  <a:pt x="1244" y="1296"/>
                </a:lnTo>
                <a:lnTo>
                  <a:pt x="1249" y="1305"/>
                </a:lnTo>
                <a:lnTo>
                  <a:pt x="1252" y="1315"/>
                </a:lnTo>
                <a:lnTo>
                  <a:pt x="1254" y="1324"/>
                </a:lnTo>
                <a:lnTo>
                  <a:pt x="1254" y="1334"/>
                </a:lnTo>
                <a:lnTo>
                  <a:pt x="1254" y="1334"/>
                </a:lnTo>
                <a:lnTo>
                  <a:pt x="1253" y="1383"/>
                </a:lnTo>
                <a:lnTo>
                  <a:pt x="1249" y="1445"/>
                </a:lnTo>
                <a:lnTo>
                  <a:pt x="1246" y="1476"/>
                </a:lnTo>
                <a:lnTo>
                  <a:pt x="1242" y="1505"/>
                </a:lnTo>
                <a:lnTo>
                  <a:pt x="1238" y="1530"/>
                </a:lnTo>
                <a:lnTo>
                  <a:pt x="1234" y="1549"/>
                </a:lnTo>
                <a:lnTo>
                  <a:pt x="1234" y="1549"/>
                </a:lnTo>
                <a:lnTo>
                  <a:pt x="1224" y="1579"/>
                </a:lnTo>
                <a:lnTo>
                  <a:pt x="1217" y="1605"/>
                </a:lnTo>
                <a:lnTo>
                  <a:pt x="1211" y="1626"/>
                </a:lnTo>
                <a:lnTo>
                  <a:pt x="1207" y="1633"/>
                </a:lnTo>
                <a:lnTo>
                  <a:pt x="1204" y="1638"/>
                </a:lnTo>
                <a:lnTo>
                  <a:pt x="1204" y="1638"/>
                </a:lnTo>
                <a:lnTo>
                  <a:pt x="1194" y="1645"/>
                </a:lnTo>
                <a:lnTo>
                  <a:pt x="1183" y="1651"/>
                </a:lnTo>
                <a:lnTo>
                  <a:pt x="1173" y="1658"/>
                </a:lnTo>
                <a:lnTo>
                  <a:pt x="1163" y="1665"/>
                </a:lnTo>
                <a:lnTo>
                  <a:pt x="1163" y="1665"/>
                </a:lnTo>
                <a:lnTo>
                  <a:pt x="1157" y="1671"/>
                </a:lnTo>
                <a:lnTo>
                  <a:pt x="1152" y="1675"/>
                </a:lnTo>
                <a:lnTo>
                  <a:pt x="1151" y="1676"/>
                </a:lnTo>
                <a:lnTo>
                  <a:pt x="1154" y="1677"/>
                </a:lnTo>
                <a:lnTo>
                  <a:pt x="1154" y="1677"/>
                </a:lnTo>
                <a:lnTo>
                  <a:pt x="1156" y="1677"/>
                </a:lnTo>
                <a:lnTo>
                  <a:pt x="1158" y="1679"/>
                </a:lnTo>
                <a:lnTo>
                  <a:pt x="1164" y="1681"/>
                </a:lnTo>
                <a:lnTo>
                  <a:pt x="1179" y="1683"/>
                </a:lnTo>
                <a:lnTo>
                  <a:pt x="1179" y="1683"/>
                </a:lnTo>
                <a:lnTo>
                  <a:pt x="1188" y="1683"/>
                </a:lnTo>
                <a:lnTo>
                  <a:pt x="1199" y="1683"/>
                </a:lnTo>
                <a:lnTo>
                  <a:pt x="1209" y="1682"/>
                </a:lnTo>
                <a:lnTo>
                  <a:pt x="1218" y="1679"/>
                </a:lnTo>
                <a:lnTo>
                  <a:pt x="1236" y="1675"/>
                </a:lnTo>
                <a:lnTo>
                  <a:pt x="1252" y="1669"/>
                </a:lnTo>
                <a:lnTo>
                  <a:pt x="1252" y="1669"/>
                </a:lnTo>
                <a:lnTo>
                  <a:pt x="1263" y="1663"/>
                </a:lnTo>
                <a:lnTo>
                  <a:pt x="1271" y="1657"/>
                </a:lnTo>
                <a:lnTo>
                  <a:pt x="1275" y="1652"/>
                </a:lnTo>
                <a:lnTo>
                  <a:pt x="1278" y="1645"/>
                </a:lnTo>
                <a:lnTo>
                  <a:pt x="1278" y="1645"/>
                </a:lnTo>
                <a:lnTo>
                  <a:pt x="1280" y="1638"/>
                </a:lnTo>
                <a:lnTo>
                  <a:pt x="1283" y="1632"/>
                </a:lnTo>
                <a:lnTo>
                  <a:pt x="1285" y="1620"/>
                </a:lnTo>
                <a:lnTo>
                  <a:pt x="1285" y="1620"/>
                </a:lnTo>
                <a:lnTo>
                  <a:pt x="1292" y="1592"/>
                </a:lnTo>
                <a:lnTo>
                  <a:pt x="1296" y="1579"/>
                </a:lnTo>
                <a:lnTo>
                  <a:pt x="1298" y="1573"/>
                </a:lnTo>
                <a:lnTo>
                  <a:pt x="1298" y="1573"/>
                </a:lnTo>
                <a:lnTo>
                  <a:pt x="1302" y="1574"/>
                </a:lnTo>
                <a:lnTo>
                  <a:pt x="1308" y="1577"/>
                </a:lnTo>
                <a:lnTo>
                  <a:pt x="1312" y="1577"/>
                </a:lnTo>
                <a:lnTo>
                  <a:pt x="1316" y="1577"/>
                </a:lnTo>
                <a:lnTo>
                  <a:pt x="1321" y="1577"/>
                </a:lnTo>
                <a:lnTo>
                  <a:pt x="1326" y="1574"/>
                </a:lnTo>
                <a:lnTo>
                  <a:pt x="1326" y="1574"/>
                </a:lnTo>
                <a:lnTo>
                  <a:pt x="1334" y="1568"/>
                </a:lnTo>
                <a:lnTo>
                  <a:pt x="1339" y="1563"/>
                </a:lnTo>
                <a:lnTo>
                  <a:pt x="1342" y="1560"/>
                </a:lnTo>
                <a:lnTo>
                  <a:pt x="1344" y="1560"/>
                </a:lnTo>
                <a:lnTo>
                  <a:pt x="1346" y="1560"/>
                </a:lnTo>
                <a:lnTo>
                  <a:pt x="1346" y="1560"/>
                </a:lnTo>
                <a:lnTo>
                  <a:pt x="1353" y="1563"/>
                </a:lnTo>
                <a:lnTo>
                  <a:pt x="1357" y="1563"/>
                </a:lnTo>
                <a:lnTo>
                  <a:pt x="1358" y="1561"/>
                </a:lnTo>
                <a:lnTo>
                  <a:pt x="1358" y="1561"/>
                </a:lnTo>
                <a:lnTo>
                  <a:pt x="1360" y="1559"/>
                </a:lnTo>
                <a:lnTo>
                  <a:pt x="1361" y="1555"/>
                </a:lnTo>
                <a:lnTo>
                  <a:pt x="1361" y="1551"/>
                </a:lnTo>
                <a:lnTo>
                  <a:pt x="1361" y="1547"/>
                </a:lnTo>
                <a:lnTo>
                  <a:pt x="1361" y="1540"/>
                </a:lnTo>
                <a:lnTo>
                  <a:pt x="1359" y="1530"/>
                </a:lnTo>
                <a:lnTo>
                  <a:pt x="1356" y="1518"/>
                </a:lnTo>
                <a:lnTo>
                  <a:pt x="1356" y="1518"/>
                </a:lnTo>
                <a:lnTo>
                  <a:pt x="1347" y="1492"/>
                </a:lnTo>
                <a:lnTo>
                  <a:pt x="1341" y="1468"/>
                </a:lnTo>
                <a:lnTo>
                  <a:pt x="1336" y="1445"/>
                </a:lnTo>
                <a:lnTo>
                  <a:pt x="1333" y="1422"/>
                </a:lnTo>
                <a:lnTo>
                  <a:pt x="1333" y="1422"/>
                </a:lnTo>
                <a:lnTo>
                  <a:pt x="1333" y="1400"/>
                </a:lnTo>
                <a:lnTo>
                  <a:pt x="1334" y="1379"/>
                </a:lnTo>
                <a:lnTo>
                  <a:pt x="1336" y="1352"/>
                </a:lnTo>
                <a:lnTo>
                  <a:pt x="1336" y="1352"/>
                </a:lnTo>
                <a:lnTo>
                  <a:pt x="1336" y="1333"/>
                </a:lnTo>
                <a:lnTo>
                  <a:pt x="1336" y="1318"/>
                </a:lnTo>
                <a:lnTo>
                  <a:pt x="1336" y="1318"/>
                </a:lnTo>
                <a:lnTo>
                  <a:pt x="1338" y="1308"/>
                </a:lnTo>
                <a:lnTo>
                  <a:pt x="1342" y="1288"/>
                </a:lnTo>
                <a:lnTo>
                  <a:pt x="1352" y="1249"/>
                </a:lnTo>
                <a:lnTo>
                  <a:pt x="1352" y="1249"/>
                </a:lnTo>
                <a:lnTo>
                  <a:pt x="1352" y="1243"/>
                </a:lnTo>
                <a:lnTo>
                  <a:pt x="1353" y="1237"/>
                </a:lnTo>
                <a:lnTo>
                  <a:pt x="1352" y="1230"/>
                </a:lnTo>
                <a:lnTo>
                  <a:pt x="1351" y="1224"/>
                </a:lnTo>
                <a:lnTo>
                  <a:pt x="1346" y="1213"/>
                </a:lnTo>
                <a:lnTo>
                  <a:pt x="1344" y="1208"/>
                </a:lnTo>
                <a:lnTo>
                  <a:pt x="1340" y="1206"/>
                </a:lnTo>
                <a:lnTo>
                  <a:pt x="1340" y="1206"/>
                </a:lnTo>
                <a:lnTo>
                  <a:pt x="1333" y="1200"/>
                </a:lnTo>
                <a:lnTo>
                  <a:pt x="1324" y="1193"/>
                </a:lnTo>
                <a:lnTo>
                  <a:pt x="1316" y="1185"/>
                </a:lnTo>
                <a:lnTo>
                  <a:pt x="1312" y="1180"/>
                </a:lnTo>
                <a:lnTo>
                  <a:pt x="1310" y="1175"/>
                </a:lnTo>
                <a:lnTo>
                  <a:pt x="1310" y="1175"/>
                </a:lnTo>
                <a:lnTo>
                  <a:pt x="1305" y="1161"/>
                </a:lnTo>
                <a:lnTo>
                  <a:pt x="1298" y="1137"/>
                </a:lnTo>
                <a:lnTo>
                  <a:pt x="1295" y="1122"/>
                </a:lnTo>
                <a:lnTo>
                  <a:pt x="1292" y="1106"/>
                </a:lnTo>
                <a:lnTo>
                  <a:pt x="1290" y="1088"/>
                </a:lnTo>
                <a:lnTo>
                  <a:pt x="1290" y="1069"/>
                </a:lnTo>
                <a:lnTo>
                  <a:pt x="1290" y="1069"/>
                </a:lnTo>
                <a:lnTo>
                  <a:pt x="1291" y="1048"/>
                </a:lnTo>
                <a:lnTo>
                  <a:pt x="1295" y="1027"/>
                </a:lnTo>
                <a:lnTo>
                  <a:pt x="1301" y="1006"/>
                </a:lnTo>
                <a:lnTo>
                  <a:pt x="1307" y="987"/>
                </a:lnTo>
                <a:lnTo>
                  <a:pt x="1317" y="957"/>
                </a:lnTo>
                <a:lnTo>
                  <a:pt x="1322" y="945"/>
                </a:lnTo>
                <a:lnTo>
                  <a:pt x="1322" y="945"/>
                </a:lnTo>
                <a:lnTo>
                  <a:pt x="1322" y="947"/>
                </a:lnTo>
                <a:lnTo>
                  <a:pt x="1323" y="948"/>
                </a:lnTo>
                <a:lnTo>
                  <a:pt x="1326" y="948"/>
                </a:lnTo>
                <a:lnTo>
                  <a:pt x="1329" y="947"/>
                </a:lnTo>
                <a:lnTo>
                  <a:pt x="1334" y="944"/>
                </a:lnTo>
                <a:lnTo>
                  <a:pt x="1341" y="941"/>
                </a:lnTo>
                <a:lnTo>
                  <a:pt x="1350" y="933"/>
                </a:lnTo>
                <a:lnTo>
                  <a:pt x="1350" y="933"/>
                </a:lnTo>
                <a:lnTo>
                  <a:pt x="1360" y="925"/>
                </a:lnTo>
                <a:lnTo>
                  <a:pt x="1371" y="916"/>
                </a:lnTo>
                <a:lnTo>
                  <a:pt x="1379" y="905"/>
                </a:lnTo>
                <a:lnTo>
                  <a:pt x="1388" y="893"/>
                </a:lnTo>
                <a:lnTo>
                  <a:pt x="1390" y="887"/>
                </a:lnTo>
                <a:lnTo>
                  <a:pt x="1394" y="880"/>
                </a:lnTo>
                <a:lnTo>
                  <a:pt x="1395" y="873"/>
                </a:lnTo>
                <a:lnTo>
                  <a:pt x="1396" y="865"/>
                </a:lnTo>
                <a:lnTo>
                  <a:pt x="1396" y="858"/>
                </a:lnTo>
                <a:lnTo>
                  <a:pt x="1395" y="850"/>
                </a:lnTo>
                <a:lnTo>
                  <a:pt x="1394" y="841"/>
                </a:lnTo>
                <a:lnTo>
                  <a:pt x="1390" y="832"/>
                </a:lnTo>
                <a:lnTo>
                  <a:pt x="1390" y="832"/>
                </a:lnTo>
                <a:lnTo>
                  <a:pt x="1376" y="795"/>
                </a:lnTo>
                <a:lnTo>
                  <a:pt x="1360" y="758"/>
                </a:lnTo>
                <a:lnTo>
                  <a:pt x="1336" y="703"/>
                </a:lnTo>
                <a:lnTo>
                  <a:pt x="1336" y="703"/>
                </a:lnTo>
                <a:lnTo>
                  <a:pt x="1330" y="693"/>
                </a:lnTo>
                <a:lnTo>
                  <a:pt x="1323" y="684"/>
                </a:lnTo>
                <a:lnTo>
                  <a:pt x="1314" y="673"/>
                </a:lnTo>
                <a:lnTo>
                  <a:pt x="1302" y="662"/>
                </a:lnTo>
                <a:lnTo>
                  <a:pt x="1291" y="653"/>
                </a:lnTo>
                <a:lnTo>
                  <a:pt x="1279" y="644"/>
                </a:lnTo>
                <a:lnTo>
                  <a:pt x="1268" y="638"/>
                </a:lnTo>
                <a:lnTo>
                  <a:pt x="1260" y="633"/>
                </a:lnTo>
                <a:lnTo>
                  <a:pt x="1260" y="633"/>
                </a:lnTo>
                <a:lnTo>
                  <a:pt x="1230" y="626"/>
                </a:lnTo>
                <a:lnTo>
                  <a:pt x="1205" y="620"/>
                </a:lnTo>
                <a:lnTo>
                  <a:pt x="1177" y="616"/>
                </a:lnTo>
                <a:lnTo>
                  <a:pt x="1148" y="611"/>
                </a:lnTo>
                <a:lnTo>
                  <a:pt x="1118" y="607"/>
                </a:lnTo>
                <a:lnTo>
                  <a:pt x="1089" y="606"/>
                </a:lnTo>
                <a:lnTo>
                  <a:pt x="1064" y="606"/>
                </a:lnTo>
                <a:lnTo>
                  <a:pt x="1064" y="606"/>
                </a:lnTo>
                <a:lnTo>
                  <a:pt x="1004" y="612"/>
                </a:lnTo>
                <a:lnTo>
                  <a:pt x="932" y="620"/>
                </a:lnTo>
                <a:lnTo>
                  <a:pt x="867" y="627"/>
                </a:lnTo>
                <a:lnTo>
                  <a:pt x="843" y="630"/>
                </a:lnTo>
                <a:lnTo>
                  <a:pt x="826" y="631"/>
                </a:lnTo>
                <a:lnTo>
                  <a:pt x="826" y="631"/>
                </a:lnTo>
                <a:lnTo>
                  <a:pt x="808" y="630"/>
                </a:lnTo>
                <a:lnTo>
                  <a:pt x="777" y="627"/>
                </a:lnTo>
                <a:lnTo>
                  <a:pt x="739" y="624"/>
                </a:lnTo>
                <a:lnTo>
                  <a:pt x="696" y="618"/>
                </a:lnTo>
                <a:lnTo>
                  <a:pt x="652" y="612"/>
                </a:lnTo>
                <a:lnTo>
                  <a:pt x="611" y="605"/>
                </a:lnTo>
                <a:lnTo>
                  <a:pt x="575" y="598"/>
                </a:lnTo>
                <a:lnTo>
                  <a:pt x="561" y="593"/>
                </a:lnTo>
                <a:lnTo>
                  <a:pt x="549" y="589"/>
                </a:lnTo>
                <a:lnTo>
                  <a:pt x="549" y="589"/>
                </a:lnTo>
                <a:lnTo>
                  <a:pt x="509" y="572"/>
                </a:lnTo>
                <a:lnTo>
                  <a:pt x="492" y="564"/>
                </a:lnTo>
                <a:lnTo>
                  <a:pt x="472" y="555"/>
                </a:lnTo>
                <a:lnTo>
                  <a:pt x="456" y="543"/>
                </a:lnTo>
                <a:lnTo>
                  <a:pt x="440" y="529"/>
                </a:lnTo>
                <a:lnTo>
                  <a:pt x="433" y="522"/>
                </a:lnTo>
                <a:lnTo>
                  <a:pt x="427" y="514"/>
                </a:lnTo>
                <a:lnTo>
                  <a:pt x="421" y="506"/>
                </a:lnTo>
                <a:lnTo>
                  <a:pt x="416" y="496"/>
                </a:lnTo>
                <a:lnTo>
                  <a:pt x="416" y="496"/>
                </a:lnTo>
                <a:lnTo>
                  <a:pt x="395" y="455"/>
                </a:lnTo>
                <a:lnTo>
                  <a:pt x="372" y="416"/>
                </a:lnTo>
                <a:lnTo>
                  <a:pt x="351" y="382"/>
                </a:lnTo>
                <a:lnTo>
                  <a:pt x="335" y="357"/>
                </a:lnTo>
                <a:lnTo>
                  <a:pt x="335" y="357"/>
                </a:lnTo>
                <a:lnTo>
                  <a:pt x="327" y="348"/>
                </a:lnTo>
                <a:lnTo>
                  <a:pt x="318" y="338"/>
                </a:lnTo>
                <a:lnTo>
                  <a:pt x="298" y="320"/>
                </a:lnTo>
                <a:lnTo>
                  <a:pt x="280" y="307"/>
                </a:lnTo>
                <a:lnTo>
                  <a:pt x="272" y="301"/>
                </a:lnTo>
                <a:lnTo>
                  <a:pt x="272" y="301"/>
                </a:lnTo>
                <a:lnTo>
                  <a:pt x="263" y="294"/>
                </a:lnTo>
                <a:lnTo>
                  <a:pt x="260" y="290"/>
                </a:lnTo>
                <a:lnTo>
                  <a:pt x="259" y="288"/>
                </a:lnTo>
                <a:lnTo>
                  <a:pt x="259" y="288"/>
                </a:lnTo>
                <a:lnTo>
                  <a:pt x="285" y="264"/>
                </a:lnTo>
                <a:lnTo>
                  <a:pt x="311" y="241"/>
                </a:lnTo>
                <a:lnTo>
                  <a:pt x="342" y="215"/>
                </a:lnTo>
                <a:lnTo>
                  <a:pt x="342" y="215"/>
                </a:lnTo>
                <a:lnTo>
                  <a:pt x="357" y="202"/>
                </a:lnTo>
                <a:lnTo>
                  <a:pt x="368" y="189"/>
                </a:lnTo>
                <a:lnTo>
                  <a:pt x="378" y="176"/>
                </a:lnTo>
                <a:lnTo>
                  <a:pt x="386" y="164"/>
                </a:lnTo>
                <a:lnTo>
                  <a:pt x="402" y="139"/>
                </a:lnTo>
                <a:lnTo>
                  <a:pt x="409" y="127"/>
                </a:lnTo>
                <a:lnTo>
                  <a:pt x="417" y="116"/>
                </a:lnTo>
                <a:lnTo>
                  <a:pt x="417" y="116"/>
                </a:lnTo>
                <a:lnTo>
                  <a:pt x="456" y="66"/>
                </a:lnTo>
                <a:lnTo>
                  <a:pt x="471" y="43"/>
                </a:lnTo>
                <a:lnTo>
                  <a:pt x="481" y="30"/>
                </a:lnTo>
                <a:lnTo>
                  <a:pt x="481" y="30"/>
                </a:lnTo>
                <a:lnTo>
                  <a:pt x="482" y="26"/>
                </a:lnTo>
                <a:lnTo>
                  <a:pt x="483" y="21"/>
                </a:lnTo>
                <a:lnTo>
                  <a:pt x="483" y="19"/>
                </a:lnTo>
                <a:lnTo>
                  <a:pt x="482" y="15"/>
                </a:lnTo>
                <a:lnTo>
                  <a:pt x="481" y="13"/>
                </a:lnTo>
                <a:lnTo>
                  <a:pt x="477" y="11"/>
                </a:lnTo>
                <a:lnTo>
                  <a:pt x="474" y="9"/>
                </a:lnTo>
                <a:lnTo>
                  <a:pt x="469" y="8"/>
                </a:lnTo>
                <a:lnTo>
                  <a:pt x="469" y="8"/>
                </a:lnTo>
                <a:lnTo>
                  <a:pt x="466" y="9"/>
                </a:lnTo>
                <a:lnTo>
                  <a:pt x="463" y="11"/>
                </a:lnTo>
                <a:lnTo>
                  <a:pt x="456" y="18"/>
                </a:lnTo>
                <a:lnTo>
                  <a:pt x="446" y="27"/>
                </a:lnTo>
                <a:lnTo>
                  <a:pt x="437" y="38"/>
                </a:lnTo>
                <a:lnTo>
                  <a:pt x="415" y="66"/>
                </a:lnTo>
                <a:lnTo>
                  <a:pt x="415" y="66"/>
                </a:lnTo>
                <a:lnTo>
                  <a:pt x="417" y="61"/>
                </a:lnTo>
                <a:lnTo>
                  <a:pt x="423" y="49"/>
                </a:lnTo>
                <a:lnTo>
                  <a:pt x="426" y="42"/>
                </a:lnTo>
                <a:lnTo>
                  <a:pt x="428" y="36"/>
                </a:lnTo>
                <a:lnTo>
                  <a:pt x="427" y="31"/>
                </a:lnTo>
                <a:lnTo>
                  <a:pt x="426" y="29"/>
                </a:lnTo>
                <a:lnTo>
                  <a:pt x="425" y="27"/>
                </a:lnTo>
                <a:lnTo>
                  <a:pt x="425" y="27"/>
                </a:lnTo>
                <a:lnTo>
                  <a:pt x="420" y="25"/>
                </a:lnTo>
                <a:lnTo>
                  <a:pt x="416" y="24"/>
                </a:lnTo>
                <a:lnTo>
                  <a:pt x="413" y="24"/>
                </a:lnTo>
                <a:lnTo>
                  <a:pt x="409" y="25"/>
                </a:lnTo>
                <a:lnTo>
                  <a:pt x="404" y="27"/>
                </a:lnTo>
                <a:lnTo>
                  <a:pt x="402" y="29"/>
                </a:lnTo>
                <a:lnTo>
                  <a:pt x="402" y="29"/>
                </a:lnTo>
                <a:lnTo>
                  <a:pt x="404" y="17"/>
                </a:lnTo>
                <a:lnTo>
                  <a:pt x="404" y="8"/>
                </a:lnTo>
                <a:lnTo>
                  <a:pt x="404" y="5"/>
                </a:lnTo>
                <a:lnTo>
                  <a:pt x="403" y="3"/>
                </a:lnTo>
                <a:lnTo>
                  <a:pt x="403" y="3"/>
                </a:lnTo>
                <a:lnTo>
                  <a:pt x="402" y="1"/>
                </a:lnTo>
                <a:lnTo>
                  <a:pt x="400" y="0"/>
                </a:lnTo>
                <a:lnTo>
                  <a:pt x="397" y="1"/>
                </a:lnTo>
                <a:lnTo>
                  <a:pt x="394" y="5"/>
                </a:lnTo>
                <a:lnTo>
                  <a:pt x="394" y="5"/>
                </a:lnTo>
                <a:lnTo>
                  <a:pt x="390" y="12"/>
                </a:lnTo>
                <a:lnTo>
                  <a:pt x="385" y="20"/>
                </a:lnTo>
                <a:lnTo>
                  <a:pt x="383" y="31"/>
                </a:lnTo>
                <a:lnTo>
                  <a:pt x="380" y="39"/>
                </a:lnTo>
                <a:lnTo>
                  <a:pt x="380" y="39"/>
                </a:lnTo>
                <a:lnTo>
                  <a:pt x="380" y="53"/>
                </a:lnTo>
                <a:lnTo>
                  <a:pt x="380" y="57"/>
                </a:lnTo>
                <a:lnTo>
                  <a:pt x="380" y="57"/>
                </a:lnTo>
                <a:lnTo>
                  <a:pt x="379" y="64"/>
                </a:lnTo>
                <a:lnTo>
                  <a:pt x="377" y="73"/>
                </a:lnTo>
                <a:lnTo>
                  <a:pt x="371" y="80"/>
                </a:lnTo>
                <a:lnTo>
                  <a:pt x="371" y="80"/>
                </a:lnTo>
                <a:lnTo>
                  <a:pt x="364" y="87"/>
                </a:lnTo>
                <a:lnTo>
                  <a:pt x="360" y="90"/>
                </a:lnTo>
                <a:lnTo>
                  <a:pt x="358" y="91"/>
                </a:lnTo>
                <a:lnTo>
                  <a:pt x="354" y="91"/>
                </a:lnTo>
                <a:lnTo>
                  <a:pt x="352" y="90"/>
                </a:lnTo>
                <a:lnTo>
                  <a:pt x="349" y="87"/>
                </a:lnTo>
                <a:lnTo>
                  <a:pt x="347" y="84"/>
                </a:lnTo>
                <a:lnTo>
                  <a:pt x="347" y="84"/>
                </a:lnTo>
                <a:lnTo>
                  <a:pt x="341" y="63"/>
                </a:lnTo>
                <a:lnTo>
                  <a:pt x="339" y="53"/>
                </a:lnTo>
                <a:lnTo>
                  <a:pt x="339" y="47"/>
                </a:lnTo>
                <a:lnTo>
                  <a:pt x="339" y="39"/>
                </a:lnTo>
                <a:lnTo>
                  <a:pt x="339" y="39"/>
                </a:lnTo>
                <a:lnTo>
                  <a:pt x="343" y="18"/>
                </a:lnTo>
                <a:lnTo>
                  <a:pt x="343" y="14"/>
                </a:lnTo>
                <a:lnTo>
                  <a:pt x="342" y="13"/>
                </a:lnTo>
                <a:lnTo>
                  <a:pt x="340" y="12"/>
                </a:lnTo>
                <a:lnTo>
                  <a:pt x="336" y="12"/>
                </a:lnTo>
                <a:lnTo>
                  <a:pt x="336" y="12"/>
                </a:lnTo>
                <a:lnTo>
                  <a:pt x="328" y="12"/>
                </a:lnTo>
                <a:lnTo>
                  <a:pt x="322" y="13"/>
                </a:lnTo>
                <a:lnTo>
                  <a:pt x="319" y="14"/>
                </a:lnTo>
                <a:lnTo>
                  <a:pt x="317" y="17"/>
                </a:lnTo>
                <a:lnTo>
                  <a:pt x="316" y="20"/>
                </a:lnTo>
                <a:lnTo>
                  <a:pt x="315" y="25"/>
                </a:lnTo>
                <a:lnTo>
                  <a:pt x="315" y="25"/>
                </a:lnTo>
                <a:lnTo>
                  <a:pt x="315" y="41"/>
                </a:lnTo>
                <a:lnTo>
                  <a:pt x="316" y="58"/>
                </a:lnTo>
                <a:lnTo>
                  <a:pt x="317" y="78"/>
                </a:lnTo>
                <a:lnTo>
                  <a:pt x="319" y="93"/>
                </a:lnTo>
                <a:lnTo>
                  <a:pt x="319" y="93"/>
                </a:lnTo>
                <a:lnTo>
                  <a:pt x="323" y="106"/>
                </a:lnTo>
                <a:lnTo>
                  <a:pt x="325" y="113"/>
                </a:lnTo>
                <a:lnTo>
                  <a:pt x="327" y="122"/>
                </a:lnTo>
                <a:lnTo>
                  <a:pt x="328" y="130"/>
                </a:lnTo>
                <a:lnTo>
                  <a:pt x="327" y="140"/>
                </a:lnTo>
                <a:lnTo>
                  <a:pt x="323" y="152"/>
                </a:lnTo>
                <a:lnTo>
                  <a:pt x="318" y="165"/>
                </a:lnTo>
                <a:lnTo>
                  <a:pt x="318" y="165"/>
                </a:lnTo>
                <a:lnTo>
                  <a:pt x="304" y="190"/>
                </a:lnTo>
                <a:lnTo>
                  <a:pt x="292" y="210"/>
                </a:lnTo>
                <a:lnTo>
                  <a:pt x="281" y="229"/>
                </a:lnTo>
                <a:lnTo>
                  <a:pt x="281" y="229"/>
                </a:lnTo>
                <a:lnTo>
                  <a:pt x="273" y="228"/>
                </a:lnTo>
                <a:lnTo>
                  <a:pt x="267" y="227"/>
                </a:lnTo>
                <a:lnTo>
                  <a:pt x="265" y="225"/>
                </a:lnTo>
                <a:lnTo>
                  <a:pt x="263" y="222"/>
                </a:lnTo>
                <a:lnTo>
                  <a:pt x="263" y="222"/>
                </a:lnTo>
                <a:lnTo>
                  <a:pt x="262" y="217"/>
                </a:lnTo>
                <a:lnTo>
                  <a:pt x="261" y="209"/>
                </a:lnTo>
                <a:lnTo>
                  <a:pt x="259" y="188"/>
                </a:lnTo>
                <a:lnTo>
                  <a:pt x="259" y="165"/>
                </a:lnTo>
                <a:lnTo>
                  <a:pt x="260" y="155"/>
                </a:lnTo>
                <a:lnTo>
                  <a:pt x="260" y="148"/>
                </a:lnTo>
                <a:lnTo>
                  <a:pt x="260" y="148"/>
                </a:lnTo>
                <a:lnTo>
                  <a:pt x="263" y="134"/>
                </a:lnTo>
                <a:lnTo>
                  <a:pt x="266" y="118"/>
                </a:lnTo>
                <a:lnTo>
                  <a:pt x="266" y="106"/>
                </a:lnTo>
                <a:lnTo>
                  <a:pt x="266" y="103"/>
                </a:lnTo>
                <a:lnTo>
                  <a:pt x="265" y="102"/>
                </a:lnTo>
                <a:lnTo>
                  <a:pt x="265" y="102"/>
                </a:lnTo>
                <a:lnTo>
                  <a:pt x="262" y="103"/>
                </a:lnTo>
                <a:lnTo>
                  <a:pt x="260" y="105"/>
                </a:lnTo>
                <a:lnTo>
                  <a:pt x="255" y="115"/>
                </a:lnTo>
                <a:lnTo>
                  <a:pt x="243" y="142"/>
                </a:lnTo>
                <a:lnTo>
                  <a:pt x="243" y="142"/>
                </a:lnTo>
                <a:lnTo>
                  <a:pt x="241" y="151"/>
                </a:lnTo>
                <a:lnTo>
                  <a:pt x="238" y="164"/>
                </a:lnTo>
                <a:lnTo>
                  <a:pt x="235" y="192"/>
                </a:lnTo>
                <a:lnTo>
                  <a:pt x="232" y="217"/>
                </a:lnTo>
                <a:lnTo>
                  <a:pt x="231" y="225"/>
                </a:lnTo>
                <a:lnTo>
                  <a:pt x="231" y="228"/>
                </a:lnTo>
                <a:lnTo>
                  <a:pt x="231" y="228"/>
                </a:lnTo>
                <a:lnTo>
                  <a:pt x="227" y="219"/>
                </a:lnTo>
                <a:lnTo>
                  <a:pt x="222" y="198"/>
                </a:lnTo>
                <a:lnTo>
                  <a:pt x="216" y="172"/>
                </a:lnTo>
                <a:lnTo>
                  <a:pt x="213" y="159"/>
                </a:lnTo>
                <a:lnTo>
                  <a:pt x="212" y="148"/>
                </a:lnTo>
                <a:lnTo>
                  <a:pt x="212" y="148"/>
                </a:lnTo>
                <a:lnTo>
                  <a:pt x="213" y="137"/>
                </a:lnTo>
                <a:lnTo>
                  <a:pt x="214" y="129"/>
                </a:lnTo>
                <a:lnTo>
                  <a:pt x="218" y="116"/>
                </a:lnTo>
                <a:lnTo>
                  <a:pt x="219" y="111"/>
                </a:lnTo>
                <a:lnTo>
                  <a:pt x="219" y="107"/>
                </a:lnTo>
                <a:lnTo>
                  <a:pt x="218" y="106"/>
                </a:lnTo>
                <a:lnTo>
                  <a:pt x="216" y="105"/>
                </a:lnTo>
                <a:lnTo>
                  <a:pt x="216" y="105"/>
                </a:lnTo>
                <a:lnTo>
                  <a:pt x="211" y="107"/>
                </a:lnTo>
                <a:lnTo>
                  <a:pt x="206" y="111"/>
                </a:lnTo>
                <a:lnTo>
                  <a:pt x="202" y="116"/>
                </a:lnTo>
                <a:lnTo>
                  <a:pt x="199" y="123"/>
                </a:lnTo>
                <a:lnTo>
                  <a:pt x="195" y="130"/>
                </a:lnTo>
                <a:lnTo>
                  <a:pt x="193" y="137"/>
                </a:lnTo>
                <a:lnTo>
                  <a:pt x="190" y="146"/>
                </a:lnTo>
                <a:lnTo>
                  <a:pt x="190" y="153"/>
                </a:lnTo>
                <a:lnTo>
                  <a:pt x="190" y="153"/>
                </a:lnTo>
                <a:lnTo>
                  <a:pt x="190" y="162"/>
                </a:lnTo>
                <a:lnTo>
                  <a:pt x="193" y="177"/>
                </a:lnTo>
                <a:lnTo>
                  <a:pt x="198" y="209"/>
                </a:lnTo>
                <a:lnTo>
                  <a:pt x="207" y="258"/>
                </a:lnTo>
                <a:lnTo>
                  <a:pt x="207" y="258"/>
                </a:lnTo>
                <a:lnTo>
                  <a:pt x="207" y="266"/>
                </a:lnTo>
                <a:lnTo>
                  <a:pt x="207" y="272"/>
                </a:lnTo>
                <a:lnTo>
                  <a:pt x="207" y="278"/>
                </a:lnTo>
                <a:lnTo>
                  <a:pt x="207" y="278"/>
                </a:lnTo>
                <a:close/>
                <a:moveTo>
                  <a:pt x="603" y="1049"/>
                </a:moveTo>
                <a:lnTo>
                  <a:pt x="603" y="1049"/>
                </a:lnTo>
                <a:lnTo>
                  <a:pt x="599" y="1125"/>
                </a:lnTo>
                <a:lnTo>
                  <a:pt x="596" y="1180"/>
                </a:lnTo>
                <a:lnTo>
                  <a:pt x="593" y="1210"/>
                </a:lnTo>
                <a:lnTo>
                  <a:pt x="593" y="1210"/>
                </a:lnTo>
                <a:lnTo>
                  <a:pt x="592" y="1218"/>
                </a:lnTo>
                <a:lnTo>
                  <a:pt x="592" y="1229"/>
                </a:lnTo>
                <a:lnTo>
                  <a:pt x="593" y="1260"/>
                </a:lnTo>
                <a:lnTo>
                  <a:pt x="594" y="1290"/>
                </a:lnTo>
                <a:lnTo>
                  <a:pt x="594" y="1302"/>
                </a:lnTo>
                <a:lnTo>
                  <a:pt x="593" y="1309"/>
                </a:lnTo>
                <a:lnTo>
                  <a:pt x="593" y="1309"/>
                </a:lnTo>
                <a:lnTo>
                  <a:pt x="590" y="1317"/>
                </a:lnTo>
                <a:lnTo>
                  <a:pt x="585" y="1327"/>
                </a:lnTo>
                <a:lnTo>
                  <a:pt x="580" y="1335"/>
                </a:lnTo>
                <a:lnTo>
                  <a:pt x="580" y="1335"/>
                </a:lnTo>
                <a:lnTo>
                  <a:pt x="579" y="1310"/>
                </a:lnTo>
                <a:lnTo>
                  <a:pt x="578" y="1290"/>
                </a:lnTo>
                <a:lnTo>
                  <a:pt x="578" y="1275"/>
                </a:lnTo>
                <a:lnTo>
                  <a:pt x="578" y="1275"/>
                </a:lnTo>
                <a:lnTo>
                  <a:pt x="581" y="1251"/>
                </a:lnTo>
                <a:lnTo>
                  <a:pt x="582" y="1237"/>
                </a:lnTo>
                <a:lnTo>
                  <a:pt x="584" y="1223"/>
                </a:lnTo>
                <a:lnTo>
                  <a:pt x="584" y="1223"/>
                </a:lnTo>
                <a:lnTo>
                  <a:pt x="582" y="1207"/>
                </a:lnTo>
                <a:lnTo>
                  <a:pt x="581" y="1189"/>
                </a:lnTo>
                <a:lnTo>
                  <a:pt x="580" y="1174"/>
                </a:lnTo>
                <a:lnTo>
                  <a:pt x="579" y="1159"/>
                </a:lnTo>
                <a:lnTo>
                  <a:pt x="579" y="1159"/>
                </a:lnTo>
                <a:lnTo>
                  <a:pt x="580" y="1137"/>
                </a:lnTo>
                <a:lnTo>
                  <a:pt x="582" y="1101"/>
                </a:lnTo>
                <a:lnTo>
                  <a:pt x="587" y="1052"/>
                </a:lnTo>
                <a:lnTo>
                  <a:pt x="587" y="1052"/>
                </a:lnTo>
                <a:lnTo>
                  <a:pt x="588" y="1048"/>
                </a:lnTo>
                <a:lnTo>
                  <a:pt x="591" y="1045"/>
                </a:lnTo>
                <a:lnTo>
                  <a:pt x="593" y="1042"/>
                </a:lnTo>
                <a:lnTo>
                  <a:pt x="596" y="1041"/>
                </a:lnTo>
                <a:lnTo>
                  <a:pt x="596" y="1041"/>
                </a:lnTo>
                <a:lnTo>
                  <a:pt x="597" y="1042"/>
                </a:lnTo>
                <a:lnTo>
                  <a:pt x="598" y="1042"/>
                </a:lnTo>
                <a:lnTo>
                  <a:pt x="600" y="1046"/>
                </a:lnTo>
                <a:lnTo>
                  <a:pt x="603" y="1049"/>
                </a:lnTo>
                <a:lnTo>
                  <a:pt x="603" y="104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7">
            <a:extLst>
              <a:ext uri="{FF2B5EF4-FFF2-40B4-BE49-F238E27FC236}">
                <a16:creationId xmlns:a16="http://schemas.microsoft.com/office/drawing/2014/main" id="{E030D7CF-767D-400A-8B89-BAEB5A65B1B6}"/>
              </a:ext>
            </a:extLst>
          </p:cNvPr>
          <p:cNvSpPr>
            <a:spLocks/>
          </p:cNvSpPr>
          <p:nvPr/>
        </p:nvSpPr>
        <p:spPr bwMode="auto">
          <a:xfrm>
            <a:off x="4517493" y="818709"/>
            <a:ext cx="723342" cy="1702239"/>
          </a:xfrm>
          <a:custGeom>
            <a:avLst/>
            <a:gdLst>
              <a:gd name="T0" fmla="*/ 135 w 651"/>
              <a:gd name="T1" fmla="*/ 460 h 1532"/>
              <a:gd name="T2" fmla="*/ 41 w 651"/>
              <a:gd name="T3" fmla="*/ 425 h 1532"/>
              <a:gd name="T4" fmla="*/ 59 w 651"/>
              <a:gd name="T5" fmla="*/ 510 h 1532"/>
              <a:gd name="T6" fmla="*/ 131 w 651"/>
              <a:gd name="T7" fmla="*/ 564 h 1532"/>
              <a:gd name="T8" fmla="*/ 127 w 651"/>
              <a:gd name="T9" fmla="*/ 590 h 1532"/>
              <a:gd name="T10" fmla="*/ 109 w 651"/>
              <a:gd name="T11" fmla="*/ 696 h 1532"/>
              <a:gd name="T12" fmla="*/ 164 w 651"/>
              <a:gd name="T13" fmla="*/ 871 h 1532"/>
              <a:gd name="T14" fmla="*/ 181 w 651"/>
              <a:gd name="T15" fmla="*/ 960 h 1532"/>
              <a:gd name="T16" fmla="*/ 217 w 651"/>
              <a:gd name="T17" fmla="*/ 1128 h 1532"/>
              <a:gd name="T18" fmla="*/ 199 w 651"/>
              <a:gd name="T19" fmla="*/ 1436 h 1532"/>
              <a:gd name="T20" fmla="*/ 191 w 651"/>
              <a:gd name="T21" fmla="*/ 1523 h 1532"/>
              <a:gd name="T22" fmla="*/ 230 w 651"/>
              <a:gd name="T23" fmla="*/ 1528 h 1532"/>
              <a:gd name="T24" fmla="*/ 264 w 651"/>
              <a:gd name="T25" fmla="*/ 1480 h 1532"/>
              <a:gd name="T26" fmla="*/ 258 w 651"/>
              <a:gd name="T27" fmla="*/ 1348 h 1532"/>
              <a:gd name="T28" fmla="*/ 295 w 651"/>
              <a:gd name="T29" fmla="*/ 979 h 1532"/>
              <a:gd name="T30" fmla="*/ 368 w 651"/>
              <a:gd name="T31" fmla="*/ 980 h 1532"/>
              <a:gd name="T32" fmla="*/ 350 w 651"/>
              <a:gd name="T33" fmla="*/ 1322 h 1532"/>
              <a:gd name="T34" fmla="*/ 328 w 651"/>
              <a:gd name="T35" fmla="*/ 1377 h 1532"/>
              <a:gd name="T36" fmla="*/ 363 w 651"/>
              <a:gd name="T37" fmla="*/ 1400 h 1532"/>
              <a:gd name="T38" fmla="*/ 405 w 651"/>
              <a:gd name="T39" fmla="*/ 1383 h 1532"/>
              <a:gd name="T40" fmla="*/ 411 w 651"/>
              <a:gd name="T41" fmla="*/ 1312 h 1532"/>
              <a:gd name="T42" fmla="*/ 417 w 651"/>
              <a:gd name="T43" fmla="*/ 1092 h 1532"/>
              <a:gd name="T44" fmla="*/ 436 w 651"/>
              <a:gd name="T45" fmla="*/ 1153 h 1532"/>
              <a:gd name="T46" fmla="*/ 446 w 651"/>
              <a:gd name="T47" fmla="*/ 1250 h 1532"/>
              <a:gd name="T48" fmla="*/ 412 w 651"/>
              <a:gd name="T49" fmla="*/ 1440 h 1532"/>
              <a:gd name="T50" fmla="*/ 426 w 651"/>
              <a:gd name="T51" fmla="*/ 1468 h 1532"/>
              <a:gd name="T52" fmla="*/ 482 w 651"/>
              <a:gd name="T53" fmla="*/ 1451 h 1532"/>
              <a:gd name="T54" fmla="*/ 481 w 651"/>
              <a:gd name="T55" fmla="*/ 1409 h 1532"/>
              <a:gd name="T56" fmla="*/ 500 w 651"/>
              <a:gd name="T57" fmla="*/ 1391 h 1532"/>
              <a:gd name="T58" fmla="*/ 495 w 651"/>
              <a:gd name="T59" fmla="*/ 1173 h 1532"/>
              <a:gd name="T60" fmla="*/ 525 w 651"/>
              <a:gd name="T61" fmla="*/ 932 h 1532"/>
              <a:gd name="T62" fmla="*/ 624 w 651"/>
              <a:gd name="T63" fmla="*/ 733 h 1532"/>
              <a:gd name="T64" fmla="*/ 651 w 651"/>
              <a:gd name="T65" fmla="*/ 593 h 1532"/>
              <a:gd name="T66" fmla="*/ 629 w 651"/>
              <a:gd name="T67" fmla="*/ 468 h 1532"/>
              <a:gd name="T68" fmla="*/ 526 w 651"/>
              <a:gd name="T69" fmla="*/ 372 h 1532"/>
              <a:gd name="T70" fmla="*/ 486 w 651"/>
              <a:gd name="T71" fmla="*/ 311 h 1532"/>
              <a:gd name="T72" fmla="*/ 511 w 651"/>
              <a:gd name="T73" fmla="*/ 295 h 1532"/>
              <a:gd name="T74" fmla="*/ 534 w 651"/>
              <a:gd name="T75" fmla="*/ 223 h 1532"/>
              <a:gd name="T76" fmla="*/ 578 w 651"/>
              <a:gd name="T77" fmla="*/ 100 h 1532"/>
              <a:gd name="T78" fmla="*/ 553 w 651"/>
              <a:gd name="T79" fmla="*/ 9 h 1532"/>
              <a:gd name="T80" fmla="*/ 526 w 651"/>
              <a:gd name="T81" fmla="*/ 5 h 1532"/>
              <a:gd name="T82" fmla="*/ 517 w 651"/>
              <a:gd name="T83" fmla="*/ 109 h 1532"/>
              <a:gd name="T84" fmla="*/ 473 w 651"/>
              <a:gd name="T85" fmla="*/ 234 h 1532"/>
              <a:gd name="T86" fmla="*/ 454 w 651"/>
              <a:gd name="T87" fmla="*/ 253 h 1532"/>
              <a:gd name="T88" fmla="*/ 444 w 651"/>
              <a:gd name="T89" fmla="*/ 296 h 1532"/>
              <a:gd name="T90" fmla="*/ 375 w 651"/>
              <a:gd name="T91" fmla="*/ 355 h 1532"/>
              <a:gd name="T92" fmla="*/ 271 w 651"/>
              <a:gd name="T93" fmla="*/ 404 h 1532"/>
              <a:gd name="T94" fmla="*/ 191 w 651"/>
              <a:gd name="T95" fmla="*/ 378 h 1532"/>
              <a:gd name="T96" fmla="*/ 103 w 651"/>
              <a:gd name="T97" fmla="*/ 245 h 1532"/>
              <a:gd name="T98" fmla="*/ 112 w 651"/>
              <a:gd name="T99" fmla="*/ 100 h 1532"/>
              <a:gd name="T100" fmla="*/ 97 w 651"/>
              <a:gd name="T101" fmla="*/ 55 h 1532"/>
              <a:gd name="T102" fmla="*/ 62 w 651"/>
              <a:gd name="T103" fmla="*/ 81 h 1532"/>
              <a:gd name="T104" fmla="*/ 44 w 651"/>
              <a:gd name="T105" fmla="*/ 107 h 1532"/>
              <a:gd name="T106" fmla="*/ 19 w 651"/>
              <a:gd name="T107" fmla="*/ 67 h 1532"/>
              <a:gd name="T108" fmla="*/ 7 w 651"/>
              <a:gd name="T109" fmla="*/ 107 h 1532"/>
              <a:gd name="T110" fmla="*/ 1 w 651"/>
              <a:gd name="T111" fmla="*/ 171 h 1532"/>
              <a:gd name="T112" fmla="*/ 71 w 651"/>
              <a:gd name="T113" fmla="*/ 294 h 1532"/>
              <a:gd name="T114" fmla="*/ 186 w 651"/>
              <a:gd name="T115" fmla="*/ 471 h 1532"/>
              <a:gd name="T116" fmla="*/ 176 w 651"/>
              <a:gd name="T117" fmla="*/ 502 h 1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51" h="1532">
                <a:moveTo>
                  <a:pt x="176" y="502"/>
                </a:moveTo>
                <a:lnTo>
                  <a:pt x="176" y="502"/>
                </a:lnTo>
                <a:lnTo>
                  <a:pt x="172" y="496"/>
                </a:lnTo>
                <a:lnTo>
                  <a:pt x="167" y="489"/>
                </a:lnTo>
                <a:lnTo>
                  <a:pt x="158" y="480"/>
                </a:lnTo>
                <a:lnTo>
                  <a:pt x="148" y="471"/>
                </a:lnTo>
                <a:lnTo>
                  <a:pt x="135" y="460"/>
                </a:lnTo>
                <a:lnTo>
                  <a:pt x="119" y="451"/>
                </a:lnTo>
                <a:lnTo>
                  <a:pt x="100" y="440"/>
                </a:lnTo>
                <a:lnTo>
                  <a:pt x="100" y="440"/>
                </a:lnTo>
                <a:lnTo>
                  <a:pt x="81" y="431"/>
                </a:lnTo>
                <a:lnTo>
                  <a:pt x="65" y="427"/>
                </a:lnTo>
                <a:lnTo>
                  <a:pt x="52" y="425"/>
                </a:lnTo>
                <a:lnTo>
                  <a:pt x="41" y="425"/>
                </a:lnTo>
                <a:lnTo>
                  <a:pt x="33" y="427"/>
                </a:lnTo>
                <a:lnTo>
                  <a:pt x="28" y="428"/>
                </a:lnTo>
                <a:lnTo>
                  <a:pt x="23" y="430"/>
                </a:lnTo>
                <a:lnTo>
                  <a:pt x="23" y="430"/>
                </a:lnTo>
                <a:lnTo>
                  <a:pt x="39" y="466"/>
                </a:lnTo>
                <a:lnTo>
                  <a:pt x="52" y="497"/>
                </a:lnTo>
                <a:lnTo>
                  <a:pt x="59" y="510"/>
                </a:lnTo>
                <a:lnTo>
                  <a:pt x="66" y="521"/>
                </a:lnTo>
                <a:lnTo>
                  <a:pt x="66" y="521"/>
                </a:lnTo>
                <a:lnTo>
                  <a:pt x="75" y="529"/>
                </a:lnTo>
                <a:lnTo>
                  <a:pt x="86" y="538"/>
                </a:lnTo>
                <a:lnTo>
                  <a:pt x="97" y="546"/>
                </a:lnTo>
                <a:lnTo>
                  <a:pt x="111" y="553"/>
                </a:lnTo>
                <a:lnTo>
                  <a:pt x="131" y="564"/>
                </a:lnTo>
                <a:lnTo>
                  <a:pt x="137" y="568"/>
                </a:lnTo>
                <a:lnTo>
                  <a:pt x="138" y="568"/>
                </a:lnTo>
                <a:lnTo>
                  <a:pt x="138" y="569"/>
                </a:lnTo>
                <a:lnTo>
                  <a:pt x="138" y="569"/>
                </a:lnTo>
                <a:lnTo>
                  <a:pt x="136" y="572"/>
                </a:lnTo>
                <a:lnTo>
                  <a:pt x="132" y="580"/>
                </a:lnTo>
                <a:lnTo>
                  <a:pt x="127" y="590"/>
                </a:lnTo>
                <a:lnTo>
                  <a:pt x="123" y="605"/>
                </a:lnTo>
                <a:lnTo>
                  <a:pt x="118" y="621"/>
                </a:lnTo>
                <a:lnTo>
                  <a:pt x="114" y="641"/>
                </a:lnTo>
                <a:lnTo>
                  <a:pt x="111" y="662"/>
                </a:lnTo>
                <a:lnTo>
                  <a:pt x="109" y="684"/>
                </a:lnTo>
                <a:lnTo>
                  <a:pt x="109" y="684"/>
                </a:lnTo>
                <a:lnTo>
                  <a:pt x="109" y="696"/>
                </a:lnTo>
                <a:lnTo>
                  <a:pt x="111" y="708"/>
                </a:lnTo>
                <a:lnTo>
                  <a:pt x="114" y="722"/>
                </a:lnTo>
                <a:lnTo>
                  <a:pt x="118" y="735"/>
                </a:lnTo>
                <a:lnTo>
                  <a:pt x="126" y="765"/>
                </a:lnTo>
                <a:lnTo>
                  <a:pt x="137" y="795"/>
                </a:lnTo>
                <a:lnTo>
                  <a:pt x="157" y="850"/>
                </a:lnTo>
                <a:lnTo>
                  <a:pt x="164" y="871"/>
                </a:lnTo>
                <a:lnTo>
                  <a:pt x="166" y="881"/>
                </a:lnTo>
                <a:lnTo>
                  <a:pt x="167" y="889"/>
                </a:lnTo>
                <a:lnTo>
                  <a:pt x="167" y="889"/>
                </a:lnTo>
                <a:lnTo>
                  <a:pt x="168" y="905"/>
                </a:lnTo>
                <a:lnTo>
                  <a:pt x="170" y="923"/>
                </a:lnTo>
                <a:lnTo>
                  <a:pt x="175" y="941"/>
                </a:lnTo>
                <a:lnTo>
                  <a:pt x="181" y="960"/>
                </a:lnTo>
                <a:lnTo>
                  <a:pt x="193" y="998"/>
                </a:lnTo>
                <a:lnTo>
                  <a:pt x="205" y="1028"/>
                </a:lnTo>
                <a:lnTo>
                  <a:pt x="205" y="1028"/>
                </a:lnTo>
                <a:lnTo>
                  <a:pt x="207" y="1036"/>
                </a:lnTo>
                <a:lnTo>
                  <a:pt x="210" y="1048"/>
                </a:lnTo>
                <a:lnTo>
                  <a:pt x="213" y="1084"/>
                </a:lnTo>
                <a:lnTo>
                  <a:pt x="217" y="1128"/>
                </a:lnTo>
                <a:lnTo>
                  <a:pt x="219" y="1177"/>
                </a:lnTo>
                <a:lnTo>
                  <a:pt x="219" y="1229"/>
                </a:lnTo>
                <a:lnTo>
                  <a:pt x="219" y="1275"/>
                </a:lnTo>
                <a:lnTo>
                  <a:pt x="217" y="1316"/>
                </a:lnTo>
                <a:lnTo>
                  <a:pt x="215" y="1343"/>
                </a:lnTo>
                <a:lnTo>
                  <a:pt x="215" y="1343"/>
                </a:lnTo>
                <a:lnTo>
                  <a:pt x="199" y="1436"/>
                </a:lnTo>
                <a:lnTo>
                  <a:pt x="193" y="1475"/>
                </a:lnTo>
                <a:lnTo>
                  <a:pt x="191" y="1496"/>
                </a:lnTo>
                <a:lnTo>
                  <a:pt x="191" y="1496"/>
                </a:lnTo>
                <a:lnTo>
                  <a:pt x="190" y="1506"/>
                </a:lnTo>
                <a:lnTo>
                  <a:pt x="188" y="1514"/>
                </a:lnTo>
                <a:lnTo>
                  <a:pt x="188" y="1519"/>
                </a:lnTo>
                <a:lnTo>
                  <a:pt x="191" y="1523"/>
                </a:lnTo>
                <a:lnTo>
                  <a:pt x="194" y="1526"/>
                </a:lnTo>
                <a:lnTo>
                  <a:pt x="200" y="1530"/>
                </a:lnTo>
                <a:lnTo>
                  <a:pt x="200" y="1530"/>
                </a:lnTo>
                <a:lnTo>
                  <a:pt x="207" y="1532"/>
                </a:lnTo>
                <a:lnTo>
                  <a:pt x="216" y="1532"/>
                </a:lnTo>
                <a:lnTo>
                  <a:pt x="223" y="1531"/>
                </a:lnTo>
                <a:lnTo>
                  <a:pt x="230" y="1528"/>
                </a:lnTo>
                <a:lnTo>
                  <a:pt x="237" y="1524"/>
                </a:lnTo>
                <a:lnTo>
                  <a:pt x="243" y="1519"/>
                </a:lnTo>
                <a:lnTo>
                  <a:pt x="248" y="1513"/>
                </a:lnTo>
                <a:lnTo>
                  <a:pt x="253" y="1506"/>
                </a:lnTo>
                <a:lnTo>
                  <a:pt x="253" y="1506"/>
                </a:lnTo>
                <a:lnTo>
                  <a:pt x="259" y="1493"/>
                </a:lnTo>
                <a:lnTo>
                  <a:pt x="264" y="1480"/>
                </a:lnTo>
                <a:lnTo>
                  <a:pt x="266" y="1467"/>
                </a:lnTo>
                <a:lnTo>
                  <a:pt x="267" y="1453"/>
                </a:lnTo>
                <a:lnTo>
                  <a:pt x="267" y="1453"/>
                </a:lnTo>
                <a:lnTo>
                  <a:pt x="266" y="1436"/>
                </a:lnTo>
                <a:lnTo>
                  <a:pt x="264" y="1410"/>
                </a:lnTo>
                <a:lnTo>
                  <a:pt x="260" y="1382"/>
                </a:lnTo>
                <a:lnTo>
                  <a:pt x="258" y="1348"/>
                </a:lnTo>
                <a:lnTo>
                  <a:pt x="258" y="1348"/>
                </a:lnTo>
                <a:lnTo>
                  <a:pt x="258" y="1320"/>
                </a:lnTo>
                <a:lnTo>
                  <a:pt x="260" y="1272"/>
                </a:lnTo>
                <a:lnTo>
                  <a:pt x="268" y="1147"/>
                </a:lnTo>
                <a:lnTo>
                  <a:pt x="282" y="980"/>
                </a:lnTo>
                <a:lnTo>
                  <a:pt x="282" y="980"/>
                </a:lnTo>
                <a:lnTo>
                  <a:pt x="295" y="979"/>
                </a:lnTo>
                <a:lnTo>
                  <a:pt x="323" y="977"/>
                </a:lnTo>
                <a:lnTo>
                  <a:pt x="338" y="975"/>
                </a:lnTo>
                <a:lnTo>
                  <a:pt x="352" y="977"/>
                </a:lnTo>
                <a:lnTo>
                  <a:pt x="363" y="978"/>
                </a:lnTo>
                <a:lnTo>
                  <a:pt x="366" y="979"/>
                </a:lnTo>
                <a:lnTo>
                  <a:pt x="368" y="980"/>
                </a:lnTo>
                <a:lnTo>
                  <a:pt x="368" y="980"/>
                </a:lnTo>
                <a:lnTo>
                  <a:pt x="369" y="985"/>
                </a:lnTo>
                <a:lnTo>
                  <a:pt x="369" y="997"/>
                </a:lnTo>
                <a:lnTo>
                  <a:pt x="368" y="1035"/>
                </a:lnTo>
                <a:lnTo>
                  <a:pt x="363" y="1150"/>
                </a:lnTo>
                <a:lnTo>
                  <a:pt x="356" y="1267"/>
                </a:lnTo>
                <a:lnTo>
                  <a:pt x="352" y="1309"/>
                </a:lnTo>
                <a:lnTo>
                  <a:pt x="350" y="1322"/>
                </a:lnTo>
                <a:lnTo>
                  <a:pt x="348" y="1329"/>
                </a:lnTo>
                <a:lnTo>
                  <a:pt x="348" y="1329"/>
                </a:lnTo>
                <a:lnTo>
                  <a:pt x="341" y="1345"/>
                </a:lnTo>
                <a:lnTo>
                  <a:pt x="334" y="1359"/>
                </a:lnTo>
                <a:lnTo>
                  <a:pt x="332" y="1365"/>
                </a:lnTo>
                <a:lnTo>
                  <a:pt x="329" y="1371"/>
                </a:lnTo>
                <a:lnTo>
                  <a:pt x="328" y="1377"/>
                </a:lnTo>
                <a:lnTo>
                  <a:pt x="329" y="1382"/>
                </a:lnTo>
                <a:lnTo>
                  <a:pt x="329" y="1382"/>
                </a:lnTo>
                <a:lnTo>
                  <a:pt x="333" y="1387"/>
                </a:lnTo>
                <a:lnTo>
                  <a:pt x="338" y="1390"/>
                </a:lnTo>
                <a:lnTo>
                  <a:pt x="346" y="1395"/>
                </a:lnTo>
                <a:lnTo>
                  <a:pt x="354" y="1397"/>
                </a:lnTo>
                <a:lnTo>
                  <a:pt x="363" y="1400"/>
                </a:lnTo>
                <a:lnTo>
                  <a:pt x="370" y="1402"/>
                </a:lnTo>
                <a:lnTo>
                  <a:pt x="377" y="1402"/>
                </a:lnTo>
                <a:lnTo>
                  <a:pt x="382" y="1401"/>
                </a:lnTo>
                <a:lnTo>
                  <a:pt x="382" y="1401"/>
                </a:lnTo>
                <a:lnTo>
                  <a:pt x="391" y="1395"/>
                </a:lnTo>
                <a:lnTo>
                  <a:pt x="397" y="1389"/>
                </a:lnTo>
                <a:lnTo>
                  <a:pt x="405" y="1383"/>
                </a:lnTo>
                <a:lnTo>
                  <a:pt x="409" y="1376"/>
                </a:lnTo>
                <a:lnTo>
                  <a:pt x="413" y="1367"/>
                </a:lnTo>
                <a:lnTo>
                  <a:pt x="415" y="1358"/>
                </a:lnTo>
                <a:lnTo>
                  <a:pt x="415" y="1353"/>
                </a:lnTo>
                <a:lnTo>
                  <a:pt x="415" y="1348"/>
                </a:lnTo>
                <a:lnTo>
                  <a:pt x="415" y="1348"/>
                </a:lnTo>
                <a:lnTo>
                  <a:pt x="411" y="1312"/>
                </a:lnTo>
                <a:lnTo>
                  <a:pt x="406" y="1257"/>
                </a:lnTo>
                <a:lnTo>
                  <a:pt x="401" y="1204"/>
                </a:lnTo>
                <a:lnTo>
                  <a:pt x="401" y="1183"/>
                </a:lnTo>
                <a:lnTo>
                  <a:pt x="401" y="1171"/>
                </a:lnTo>
                <a:lnTo>
                  <a:pt x="401" y="1171"/>
                </a:lnTo>
                <a:lnTo>
                  <a:pt x="407" y="1140"/>
                </a:lnTo>
                <a:lnTo>
                  <a:pt x="417" y="1092"/>
                </a:lnTo>
                <a:lnTo>
                  <a:pt x="430" y="1028"/>
                </a:lnTo>
                <a:lnTo>
                  <a:pt x="430" y="1028"/>
                </a:lnTo>
                <a:lnTo>
                  <a:pt x="431" y="1076"/>
                </a:lnTo>
                <a:lnTo>
                  <a:pt x="433" y="1114"/>
                </a:lnTo>
                <a:lnTo>
                  <a:pt x="434" y="1143"/>
                </a:lnTo>
                <a:lnTo>
                  <a:pt x="434" y="1143"/>
                </a:lnTo>
                <a:lnTo>
                  <a:pt x="436" y="1153"/>
                </a:lnTo>
                <a:lnTo>
                  <a:pt x="438" y="1167"/>
                </a:lnTo>
                <a:lnTo>
                  <a:pt x="444" y="1194"/>
                </a:lnTo>
                <a:lnTo>
                  <a:pt x="449" y="1220"/>
                </a:lnTo>
                <a:lnTo>
                  <a:pt x="450" y="1230"/>
                </a:lnTo>
                <a:lnTo>
                  <a:pt x="449" y="1238"/>
                </a:lnTo>
                <a:lnTo>
                  <a:pt x="449" y="1238"/>
                </a:lnTo>
                <a:lnTo>
                  <a:pt x="446" y="1250"/>
                </a:lnTo>
                <a:lnTo>
                  <a:pt x="443" y="1272"/>
                </a:lnTo>
                <a:lnTo>
                  <a:pt x="436" y="1330"/>
                </a:lnTo>
                <a:lnTo>
                  <a:pt x="425" y="1410"/>
                </a:lnTo>
                <a:lnTo>
                  <a:pt x="425" y="1410"/>
                </a:lnTo>
                <a:lnTo>
                  <a:pt x="420" y="1420"/>
                </a:lnTo>
                <a:lnTo>
                  <a:pt x="415" y="1430"/>
                </a:lnTo>
                <a:lnTo>
                  <a:pt x="412" y="1440"/>
                </a:lnTo>
                <a:lnTo>
                  <a:pt x="411" y="1445"/>
                </a:lnTo>
                <a:lnTo>
                  <a:pt x="411" y="1451"/>
                </a:lnTo>
                <a:lnTo>
                  <a:pt x="411" y="1456"/>
                </a:lnTo>
                <a:lnTo>
                  <a:pt x="413" y="1459"/>
                </a:lnTo>
                <a:lnTo>
                  <a:pt x="415" y="1463"/>
                </a:lnTo>
                <a:lnTo>
                  <a:pt x="420" y="1467"/>
                </a:lnTo>
                <a:lnTo>
                  <a:pt x="426" y="1468"/>
                </a:lnTo>
                <a:lnTo>
                  <a:pt x="434" y="1468"/>
                </a:lnTo>
                <a:lnTo>
                  <a:pt x="434" y="1468"/>
                </a:lnTo>
                <a:lnTo>
                  <a:pt x="450" y="1467"/>
                </a:lnTo>
                <a:lnTo>
                  <a:pt x="463" y="1464"/>
                </a:lnTo>
                <a:lnTo>
                  <a:pt x="472" y="1461"/>
                </a:lnTo>
                <a:lnTo>
                  <a:pt x="479" y="1456"/>
                </a:lnTo>
                <a:lnTo>
                  <a:pt x="482" y="1451"/>
                </a:lnTo>
                <a:lnTo>
                  <a:pt x="483" y="1446"/>
                </a:lnTo>
                <a:lnTo>
                  <a:pt x="483" y="1440"/>
                </a:lnTo>
                <a:lnTo>
                  <a:pt x="482" y="1434"/>
                </a:lnTo>
                <a:lnTo>
                  <a:pt x="482" y="1434"/>
                </a:lnTo>
                <a:lnTo>
                  <a:pt x="481" y="1428"/>
                </a:lnTo>
                <a:lnTo>
                  <a:pt x="480" y="1421"/>
                </a:lnTo>
                <a:lnTo>
                  <a:pt x="481" y="1409"/>
                </a:lnTo>
                <a:lnTo>
                  <a:pt x="482" y="1396"/>
                </a:lnTo>
                <a:lnTo>
                  <a:pt x="482" y="1396"/>
                </a:lnTo>
                <a:lnTo>
                  <a:pt x="486" y="1397"/>
                </a:lnTo>
                <a:lnTo>
                  <a:pt x="488" y="1398"/>
                </a:lnTo>
                <a:lnTo>
                  <a:pt x="493" y="1397"/>
                </a:lnTo>
                <a:lnTo>
                  <a:pt x="497" y="1396"/>
                </a:lnTo>
                <a:lnTo>
                  <a:pt x="500" y="1391"/>
                </a:lnTo>
                <a:lnTo>
                  <a:pt x="504" y="1383"/>
                </a:lnTo>
                <a:lnTo>
                  <a:pt x="506" y="1372"/>
                </a:lnTo>
                <a:lnTo>
                  <a:pt x="506" y="1372"/>
                </a:lnTo>
                <a:lnTo>
                  <a:pt x="507" y="1353"/>
                </a:lnTo>
                <a:lnTo>
                  <a:pt x="506" y="1323"/>
                </a:lnTo>
                <a:lnTo>
                  <a:pt x="500" y="1248"/>
                </a:lnTo>
                <a:lnTo>
                  <a:pt x="495" y="1173"/>
                </a:lnTo>
                <a:lnTo>
                  <a:pt x="495" y="1143"/>
                </a:lnTo>
                <a:lnTo>
                  <a:pt x="495" y="1132"/>
                </a:lnTo>
                <a:lnTo>
                  <a:pt x="497" y="1124"/>
                </a:lnTo>
                <a:lnTo>
                  <a:pt x="497" y="1124"/>
                </a:lnTo>
                <a:lnTo>
                  <a:pt x="504" y="1078"/>
                </a:lnTo>
                <a:lnTo>
                  <a:pt x="513" y="1015"/>
                </a:lnTo>
                <a:lnTo>
                  <a:pt x="525" y="932"/>
                </a:lnTo>
                <a:lnTo>
                  <a:pt x="525" y="932"/>
                </a:lnTo>
                <a:lnTo>
                  <a:pt x="540" y="907"/>
                </a:lnTo>
                <a:lnTo>
                  <a:pt x="555" y="880"/>
                </a:lnTo>
                <a:lnTo>
                  <a:pt x="573" y="846"/>
                </a:lnTo>
                <a:lnTo>
                  <a:pt x="592" y="809"/>
                </a:lnTo>
                <a:lnTo>
                  <a:pt x="610" y="770"/>
                </a:lnTo>
                <a:lnTo>
                  <a:pt x="624" y="733"/>
                </a:lnTo>
                <a:lnTo>
                  <a:pt x="630" y="715"/>
                </a:lnTo>
                <a:lnTo>
                  <a:pt x="635" y="698"/>
                </a:lnTo>
                <a:lnTo>
                  <a:pt x="635" y="698"/>
                </a:lnTo>
                <a:lnTo>
                  <a:pt x="642" y="665"/>
                </a:lnTo>
                <a:lnTo>
                  <a:pt x="647" y="630"/>
                </a:lnTo>
                <a:lnTo>
                  <a:pt x="650" y="611"/>
                </a:lnTo>
                <a:lnTo>
                  <a:pt x="651" y="593"/>
                </a:lnTo>
                <a:lnTo>
                  <a:pt x="651" y="574"/>
                </a:lnTo>
                <a:lnTo>
                  <a:pt x="651" y="556"/>
                </a:lnTo>
                <a:lnTo>
                  <a:pt x="648" y="537"/>
                </a:lnTo>
                <a:lnTo>
                  <a:pt x="646" y="519"/>
                </a:lnTo>
                <a:lnTo>
                  <a:pt x="641" y="502"/>
                </a:lnTo>
                <a:lnTo>
                  <a:pt x="636" y="484"/>
                </a:lnTo>
                <a:lnTo>
                  <a:pt x="629" y="468"/>
                </a:lnTo>
                <a:lnTo>
                  <a:pt x="620" y="453"/>
                </a:lnTo>
                <a:lnTo>
                  <a:pt x="609" y="439"/>
                </a:lnTo>
                <a:lnTo>
                  <a:pt x="597" y="425"/>
                </a:lnTo>
                <a:lnTo>
                  <a:pt x="597" y="425"/>
                </a:lnTo>
                <a:lnTo>
                  <a:pt x="571" y="403"/>
                </a:lnTo>
                <a:lnTo>
                  <a:pt x="547" y="385"/>
                </a:lnTo>
                <a:lnTo>
                  <a:pt x="526" y="372"/>
                </a:lnTo>
                <a:lnTo>
                  <a:pt x="509" y="362"/>
                </a:lnTo>
                <a:lnTo>
                  <a:pt x="493" y="355"/>
                </a:lnTo>
                <a:lnTo>
                  <a:pt x="482" y="351"/>
                </a:lnTo>
                <a:lnTo>
                  <a:pt x="473" y="349"/>
                </a:lnTo>
                <a:lnTo>
                  <a:pt x="473" y="349"/>
                </a:lnTo>
                <a:lnTo>
                  <a:pt x="480" y="326"/>
                </a:lnTo>
                <a:lnTo>
                  <a:pt x="486" y="311"/>
                </a:lnTo>
                <a:lnTo>
                  <a:pt x="489" y="305"/>
                </a:lnTo>
                <a:lnTo>
                  <a:pt x="492" y="301"/>
                </a:lnTo>
                <a:lnTo>
                  <a:pt x="492" y="301"/>
                </a:lnTo>
                <a:lnTo>
                  <a:pt x="495" y="300"/>
                </a:lnTo>
                <a:lnTo>
                  <a:pt x="500" y="299"/>
                </a:lnTo>
                <a:lnTo>
                  <a:pt x="505" y="298"/>
                </a:lnTo>
                <a:lnTo>
                  <a:pt x="511" y="295"/>
                </a:lnTo>
                <a:lnTo>
                  <a:pt x="517" y="293"/>
                </a:lnTo>
                <a:lnTo>
                  <a:pt x="521" y="288"/>
                </a:lnTo>
                <a:lnTo>
                  <a:pt x="524" y="282"/>
                </a:lnTo>
                <a:lnTo>
                  <a:pt x="525" y="272"/>
                </a:lnTo>
                <a:lnTo>
                  <a:pt x="525" y="244"/>
                </a:lnTo>
                <a:lnTo>
                  <a:pt x="525" y="244"/>
                </a:lnTo>
                <a:lnTo>
                  <a:pt x="534" y="223"/>
                </a:lnTo>
                <a:lnTo>
                  <a:pt x="553" y="183"/>
                </a:lnTo>
                <a:lnTo>
                  <a:pt x="562" y="159"/>
                </a:lnTo>
                <a:lnTo>
                  <a:pt x="571" y="136"/>
                </a:lnTo>
                <a:lnTo>
                  <a:pt x="577" y="116"/>
                </a:lnTo>
                <a:lnTo>
                  <a:pt x="578" y="107"/>
                </a:lnTo>
                <a:lnTo>
                  <a:pt x="578" y="100"/>
                </a:lnTo>
                <a:lnTo>
                  <a:pt x="578" y="100"/>
                </a:lnTo>
                <a:lnTo>
                  <a:pt x="577" y="86"/>
                </a:lnTo>
                <a:lnTo>
                  <a:pt x="574" y="70"/>
                </a:lnTo>
                <a:lnTo>
                  <a:pt x="571" y="54"/>
                </a:lnTo>
                <a:lnTo>
                  <a:pt x="566" y="37"/>
                </a:lnTo>
                <a:lnTo>
                  <a:pt x="560" y="21"/>
                </a:lnTo>
                <a:lnTo>
                  <a:pt x="558" y="15"/>
                </a:lnTo>
                <a:lnTo>
                  <a:pt x="553" y="9"/>
                </a:lnTo>
                <a:lnTo>
                  <a:pt x="549" y="6"/>
                </a:lnTo>
                <a:lnTo>
                  <a:pt x="544" y="2"/>
                </a:lnTo>
                <a:lnTo>
                  <a:pt x="540" y="0"/>
                </a:lnTo>
                <a:lnTo>
                  <a:pt x="535" y="0"/>
                </a:lnTo>
                <a:lnTo>
                  <a:pt x="535" y="0"/>
                </a:lnTo>
                <a:lnTo>
                  <a:pt x="530" y="1"/>
                </a:lnTo>
                <a:lnTo>
                  <a:pt x="526" y="5"/>
                </a:lnTo>
                <a:lnTo>
                  <a:pt x="523" y="9"/>
                </a:lnTo>
                <a:lnTo>
                  <a:pt x="521" y="15"/>
                </a:lnTo>
                <a:lnTo>
                  <a:pt x="519" y="23"/>
                </a:lnTo>
                <a:lnTo>
                  <a:pt x="518" y="31"/>
                </a:lnTo>
                <a:lnTo>
                  <a:pt x="517" y="49"/>
                </a:lnTo>
                <a:lnTo>
                  <a:pt x="518" y="90"/>
                </a:lnTo>
                <a:lnTo>
                  <a:pt x="517" y="109"/>
                </a:lnTo>
                <a:lnTo>
                  <a:pt x="516" y="124"/>
                </a:lnTo>
                <a:lnTo>
                  <a:pt x="516" y="124"/>
                </a:lnTo>
                <a:lnTo>
                  <a:pt x="512" y="140"/>
                </a:lnTo>
                <a:lnTo>
                  <a:pt x="506" y="157"/>
                </a:lnTo>
                <a:lnTo>
                  <a:pt x="492" y="192"/>
                </a:lnTo>
                <a:lnTo>
                  <a:pt x="479" y="222"/>
                </a:lnTo>
                <a:lnTo>
                  <a:pt x="473" y="234"/>
                </a:lnTo>
                <a:lnTo>
                  <a:pt x="473" y="234"/>
                </a:lnTo>
                <a:lnTo>
                  <a:pt x="470" y="235"/>
                </a:lnTo>
                <a:lnTo>
                  <a:pt x="463" y="238"/>
                </a:lnTo>
                <a:lnTo>
                  <a:pt x="460" y="240"/>
                </a:lnTo>
                <a:lnTo>
                  <a:pt x="457" y="244"/>
                </a:lnTo>
                <a:lnTo>
                  <a:pt x="455" y="247"/>
                </a:lnTo>
                <a:lnTo>
                  <a:pt x="454" y="253"/>
                </a:lnTo>
                <a:lnTo>
                  <a:pt x="454" y="253"/>
                </a:lnTo>
                <a:lnTo>
                  <a:pt x="454" y="264"/>
                </a:lnTo>
                <a:lnTo>
                  <a:pt x="455" y="272"/>
                </a:lnTo>
                <a:lnTo>
                  <a:pt x="454" y="277"/>
                </a:lnTo>
                <a:lnTo>
                  <a:pt x="451" y="283"/>
                </a:lnTo>
                <a:lnTo>
                  <a:pt x="449" y="289"/>
                </a:lnTo>
                <a:lnTo>
                  <a:pt x="444" y="296"/>
                </a:lnTo>
                <a:lnTo>
                  <a:pt x="444" y="296"/>
                </a:lnTo>
                <a:lnTo>
                  <a:pt x="431" y="313"/>
                </a:lnTo>
                <a:lnTo>
                  <a:pt x="418" y="331"/>
                </a:lnTo>
                <a:lnTo>
                  <a:pt x="401" y="349"/>
                </a:lnTo>
                <a:lnTo>
                  <a:pt x="401" y="349"/>
                </a:lnTo>
                <a:lnTo>
                  <a:pt x="394" y="350"/>
                </a:lnTo>
                <a:lnTo>
                  <a:pt x="375" y="355"/>
                </a:lnTo>
                <a:lnTo>
                  <a:pt x="347" y="364"/>
                </a:lnTo>
                <a:lnTo>
                  <a:pt x="332" y="370"/>
                </a:lnTo>
                <a:lnTo>
                  <a:pt x="315" y="378"/>
                </a:lnTo>
                <a:lnTo>
                  <a:pt x="315" y="378"/>
                </a:lnTo>
                <a:lnTo>
                  <a:pt x="298" y="386"/>
                </a:lnTo>
                <a:lnTo>
                  <a:pt x="284" y="394"/>
                </a:lnTo>
                <a:lnTo>
                  <a:pt x="271" y="404"/>
                </a:lnTo>
                <a:lnTo>
                  <a:pt x="260" y="412"/>
                </a:lnTo>
                <a:lnTo>
                  <a:pt x="244" y="425"/>
                </a:lnTo>
                <a:lnTo>
                  <a:pt x="238" y="430"/>
                </a:lnTo>
                <a:lnTo>
                  <a:pt x="238" y="430"/>
                </a:lnTo>
                <a:lnTo>
                  <a:pt x="219" y="409"/>
                </a:lnTo>
                <a:lnTo>
                  <a:pt x="191" y="378"/>
                </a:lnTo>
                <a:lnTo>
                  <a:pt x="191" y="378"/>
                </a:lnTo>
                <a:lnTo>
                  <a:pt x="172" y="355"/>
                </a:lnTo>
                <a:lnTo>
                  <a:pt x="157" y="336"/>
                </a:lnTo>
                <a:lnTo>
                  <a:pt x="141" y="314"/>
                </a:lnTo>
                <a:lnTo>
                  <a:pt x="125" y="292"/>
                </a:lnTo>
                <a:lnTo>
                  <a:pt x="112" y="268"/>
                </a:lnTo>
                <a:lnTo>
                  <a:pt x="107" y="256"/>
                </a:lnTo>
                <a:lnTo>
                  <a:pt x="103" y="245"/>
                </a:lnTo>
                <a:lnTo>
                  <a:pt x="101" y="234"/>
                </a:lnTo>
                <a:lnTo>
                  <a:pt x="100" y="225"/>
                </a:lnTo>
                <a:lnTo>
                  <a:pt x="100" y="225"/>
                </a:lnTo>
                <a:lnTo>
                  <a:pt x="101" y="203"/>
                </a:lnTo>
                <a:lnTo>
                  <a:pt x="103" y="178"/>
                </a:lnTo>
                <a:lnTo>
                  <a:pt x="109" y="124"/>
                </a:lnTo>
                <a:lnTo>
                  <a:pt x="112" y="100"/>
                </a:lnTo>
                <a:lnTo>
                  <a:pt x="112" y="79"/>
                </a:lnTo>
                <a:lnTo>
                  <a:pt x="112" y="72"/>
                </a:lnTo>
                <a:lnTo>
                  <a:pt x="109" y="64"/>
                </a:lnTo>
                <a:lnTo>
                  <a:pt x="108" y="60"/>
                </a:lnTo>
                <a:lnTo>
                  <a:pt x="105" y="57"/>
                </a:lnTo>
                <a:lnTo>
                  <a:pt x="105" y="57"/>
                </a:lnTo>
                <a:lnTo>
                  <a:pt x="97" y="55"/>
                </a:lnTo>
                <a:lnTo>
                  <a:pt x="90" y="55"/>
                </a:lnTo>
                <a:lnTo>
                  <a:pt x="83" y="56"/>
                </a:lnTo>
                <a:lnTo>
                  <a:pt x="77" y="60"/>
                </a:lnTo>
                <a:lnTo>
                  <a:pt x="71" y="63"/>
                </a:lnTo>
                <a:lnTo>
                  <a:pt x="66" y="68"/>
                </a:lnTo>
                <a:lnTo>
                  <a:pt x="63" y="74"/>
                </a:lnTo>
                <a:lnTo>
                  <a:pt x="62" y="81"/>
                </a:lnTo>
                <a:lnTo>
                  <a:pt x="62" y="81"/>
                </a:lnTo>
                <a:lnTo>
                  <a:pt x="58" y="97"/>
                </a:lnTo>
                <a:lnTo>
                  <a:pt x="53" y="112"/>
                </a:lnTo>
                <a:lnTo>
                  <a:pt x="47" y="129"/>
                </a:lnTo>
                <a:lnTo>
                  <a:pt x="47" y="129"/>
                </a:lnTo>
                <a:lnTo>
                  <a:pt x="46" y="118"/>
                </a:lnTo>
                <a:lnTo>
                  <a:pt x="44" y="107"/>
                </a:lnTo>
                <a:lnTo>
                  <a:pt x="41" y="96"/>
                </a:lnTo>
                <a:lnTo>
                  <a:pt x="38" y="85"/>
                </a:lnTo>
                <a:lnTo>
                  <a:pt x="32" y="74"/>
                </a:lnTo>
                <a:lnTo>
                  <a:pt x="29" y="70"/>
                </a:lnTo>
                <a:lnTo>
                  <a:pt x="26" y="68"/>
                </a:lnTo>
                <a:lnTo>
                  <a:pt x="22" y="67"/>
                </a:lnTo>
                <a:lnTo>
                  <a:pt x="19" y="67"/>
                </a:lnTo>
                <a:lnTo>
                  <a:pt x="19" y="67"/>
                </a:lnTo>
                <a:lnTo>
                  <a:pt x="15" y="68"/>
                </a:lnTo>
                <a:lnTo>
                  <a:pt x="13" y="72"/>
                </a:lnTo>
                <a:lnTo>
                  <a:pt x="10" y="75"/>
                </a:lnTo>
                <a:lnTo>
                  <a:pt x="8" y="81"/>
                </a:lnTo>
                <a:lnTo>
                  <a:pt x="7" y="93"/>
                </a:lnTo>
                <a:lnTo>
                  <a:pt x="7" y="107"/>
                </a:lnTo>
                <a:lnTo>
                  <a:pt x="9" y="137"/>
                </a:lnTo>
                <a:lnTo>
                  <a:pt x="9" y="149"/>
                </a:lnTo>
                <a:lnTo>
                  <a:pt x="9" y="158"/>
                </a:lnTo>
                <a:lnTo>
                  <a:pt x="9" y="158"/>
                </a:lnTo>
                <a:lnTo>
                  <a:pt x="8" y="162"/>
                </a:lnTo>
                <a:lnTo>
                  <a:pt x="5" y="166"/>
                </a:lnTo>
                <a:lnTo>
                  <a:pt x="1" y="171"/>
                </a:lnTo>
                <a:lnTo>
                  <a:pt x="0" y="173"/>
                </a:lnTo>
                <a:lnTo>
                  <a:pt x="1" y="178"/>
                </a:lnTo>
                <a:lnTo>
                  <a:pt x="3" y="185"/>
                </a:lnTo>
                <a:lnTo>
                  <a:pt x="9" y="196"/>
                </a:lnTo>
                <a:lnTo>
                  <a:pt x="9" y="196"/>
                </a:lnTo>
                <a:lnTo>
                  <a:pt x="34" y="237"/>
                </a:lnTo>
                <a:lnTo>
                  <a:pt x="71" y="294"/>
                </a:lnTo>
                <a:lnTo>
                  <a:pt x="108" y="351"/>
                </a:lnTo>
                <a:lnTo>
                  <a:pt x="133" y="387"/>
                </a:lnTo>
                <a:lnTo>
                  <a:pt x="133" y="387"/>
                </a:lnTo>
                <a:lnTo>
                  <a:pt x="150" y="412"/>
                </a:lnTo>
                <a:lnTo>
                  <a:pt x="169" y="441"/>
                </a:lnTo>
                <a:lnTo>
                  <a:pt x="182" y="465"/>
                </a:lnTo>
                <a:lnTo>
                  <a:pt x="186" y="471"/>
                </a:lnTo>
                <a:lnTo>
                  <a:pt x="186" y="473"/>
                </a:lnTo>
                <a:lnTo>
                  <a:pt x="186" y="473"/>
                </a:lnTo>
                <a:lnTo>
                  <a:pt x="186" y="473"/>
                </a:lnTo>
                <a:lnTo>
                  <a:pt x="185" y="473"/>
                </a:lnTo>
                <a:lnTo>
                  <a:pt x="182" y="477"/>
                </a:lnTo>
                <a:lnTo>
                  <a:pt x="180" y="486"/>
                </a:lnTo>
                <a:lnTo>
                  <a:pt x="176" y="502"/>
                </a:lnTo>
                <a:lnTo>
                  <a:pt x="176" y="50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8">
            <a:extLst>
              <a:ext uri="{FF2B5EF4-FFF2-40B4-BE49-F238E27FC236}">
                <a16:creationId xmlns:a16="http://schemas.microsoft.com/office/drawing/2014/main" id="{9FD41A89-773E-41F4-AFBF-149B3A7D9A19}"/>
              </a:ext>
            </a:extLst>
          </p:cNvPr>
          <p:cNvSpPr>
            <a:spLocks/>
          </p:cNvSpPr>
          <p:nvPr/>
        </p:nvSpPr>
        <p:spPr bwMode="auto">
          <a:xfrm>
            <a:off x="8334753" y="762548"/>
            <a:ext cx="683871" cy="1737327"/>
          </a:xfrm>
          <a:custGeom>
            <a:avLst/>
            <a:gdLst>
              <a:gd name="T0" fmla="*/ 503 w 742"/>
              <a:gd name="T1" fmla="*/ 629 h 1885"/>
              <a:gd name="T2" fmla="*/ 408 w 742"/>
              <a:gd name="T3" fmla="*/ 648 h 1885"/>
              <a:gd name="T4" fmla="*/ 170 w 742"/>
              <a:gd name="T5" fmla="*/ 623 h 1885"/>
              <a:gd name="T6" fmla="*/ 54 w 742"/>
              <a:gd name="T7" fmla="*/ 703 h 1885"/>
              <a:gd name="T8" fmla="*/ 2 w 742"/>
              <a:gd name="T9" fmla="*/ 897 h 1885"/>
              <a:gd name="T10" fmla="*/ 107 w 742"/>
              <a:gd name="T11" fmla="*/ 1302 h 1885"/>
              <a:gd name="T12" fmla="*/ 131 w 742"/>
              <a:gd name="T13" fmla="*/ 1542 h 1885"/>
              <a:gd name="T14" fmla="*/ 117 w 742"/>
              <a:gd name="T15" fmla="*/ 1735 h 1885"/>
              <a:gd name="T16" fmla="*/ 133 w 742"/>
              <a:gd name="T17" fmla="*/ 1827 h 1885"/>
              <a:gd name="T18" fmla="*/ 174 w 742"/>
              <a:gd name="T19" fmla="*/ 1829 h 1885"/>
              <a:gd name="T20" fmla="*/ 194 w 742"/>
              <a:gd name="T21" fmla="*/ 1804 h 1885"/>
              <a:gd name="T22" fmla="*/ 174 w 742"/>
              <a:gd name="T23" fmla="*/ 1456 h 1885"/>
              <a:gd name="T24" fmla="*/ 169 w 742"/>
              <a:gd name="T25" fmla="*/ 1266 h 1885"/>
              <a:gd name="T26" fmla="*/ 217 w 742"/>
              <a:gd name="T27" fmla="*/ 1327 h 1885"/>
              <a:gd name="T28" fmla="*/ 241 w 742"/>
              <a:gd name="T29" fmla="*/ 1710 h 1885"/>
              <a:gd name="T30" fmla="*/ 255 w 742"/>
              <a:gd name="T31" fmla="*/ 1777 h 1885"/>
              <a:gd name="T32" fmla="*/ 297 w 742"/>
              <a:gd name="T33" fmla="*/ 1789 h 1885"/>
              <a:gd name="T34" fmla="*/ 291 w 742"/>
              <a:gd name="T35" fmla="*/ 1743 h 1885"/>
              <a:gd name="T36" fmla="*/ 267 w 742"/>
              <a:gd name="T37" fmla="*/ 1405 h 1885"/>
              <a:gd name="T38" fmla="*/ 303 w 742"/>
              <a:gd name="T39" fmla="*/ 1279 h 1885"/>
              <a:gd name="T40" fmla="*/ 346 w 742"/>
              <a:gd name="T41" fmla="*/ 1652 h 1885"/>
              <a:gd name="T42" fmla="*/ 327 w 742"/>
              <a:gd name="T43" fmla="*/ 1848 h 1885"/>
              <a:gd name="T44" fmla="*/ 370 w 742"/>
              <a:gd name="T45" fmla="*/ 1883 h 1885"/>
              <a:gd name="T46" fmla="*/ 413 w 742"/>
              <a:gd name="T47" fmla="*/ 1872 h 1885"/>
              <a:gd name="T48" fmla="*/ 388 w 742"/>
              <a:gd name="T49" fmla="*/ 1663 h 1885"/>
              <a:gd name="T50" fmla="*/ 416 w 742"/>
              <a:gd name="T51" fmla="*/ 1471 h 1885"/>
              <a:gd name="T52" fmla="*/ 414 w 742"/>
              <a:gd name="T53" fmla="*/ 1247 h 1885"/>
              <a:gd name="T54" fmla="*/ 446 w 742"/>
              <a:gd name="T55" fmla="*/ 1222 h 1885"/>
              <a:gd name="T56" fmla="*/ 513 w 742"/>
              <a:gd name="T57" fmla="*/ 1509 h 1885"/>
              <a:gd name="T58" fmla="*/ 527 w 742"/>
              <a:gd name="T59" fmla="*/ 1772 h 1885"/>
              <a:gd name="T60" fmla="*/ 537 w 742"/>
              <a:gd name="T61" fmla="*/ 1858 h 1885"/>
              <a:gd name="T62" fmla="*/ 599 w 742"/>
              <a:gd name="T63" fmla="*/ 1863 h 1885"/>
              <a:gd name="T64" fmla="*/ 580 w 742"/>
              <a:gd name="T65" fmla="*/ 1796 h 1885"/>
              <a:gd name="T66" fmla="*/ 569 w 742"/>
              <a:gd name="T67" fmla="*/ 1489 h 1885"/>
              <a:gd name="T68" fmla="*/ 678 w 742"/>
              <a:gd name="T69" fmla="*/ 1105 h 1885"/>
              <a:gd name="T70" fmla="*/ 728 w 742"/>
              <a:gd name="T71" fmla="*/ 988 h 1885"/>
              <a:gd name="T72" fmla="*/ 736 w 742"/>
              <a:gd name="T73" fmla="*/ 395 h 1885"/>
              <a:gd name="T74" fmla="*/ 707 w 742"/>
              <a:gd name="T75" fmla="*/ 281 h 1885"/>
              <a:gd name="T76" fmla="*/ 691 w 742"/>
              <a:gd name="T77" fmla="*/ 79 h 1885"/>
              <a:gd name="T78" fmla="*/ 628 w 742"/>
              <a:gd name="T79" fmla="*/ 0 h 1885"/>
              <a:gd name="T80" fmla="*/ 628 w 742"/>
              <a:gd name="T81" fmla="*/ 51 h 1885"/>
              <a:gd name="T82" fmla="*/ 632 w 742"/>
              <a:gd name="T83" fmla="*/ 119 h 1885"/>
              <a:gd name="T84" fmla="*/ 579 w 742"/>
              <a:gd name="T85" fmla="*/ 80 h 1885"/>
              <a:gd name="T86" fmla="*/ 576 w 742"/>
              <a:gd name="T87" fmla="*/ 134 h 1885"/>
              <a:gd name="T88" fmla="*/ 594 w 742"/>
              <a:gd name="T89" fmla="*/ 268 h 1885"/>
              <a:gd name="T90" fmla="*/ 447 w 742"/>
              <a:gd name="T91" fmla="*/ 257 h 1885"/>
              <a:gd name="T92" fmla="*/ 350 w 742"/>
              <a:gd name="T93" fmla="*/ 175 h 1885"/>
              <a:gd name="T94" fmla="*/ 325 w 742"/>
              <a:gd name="T95" fmla="*/ 262 h 1885"/>
              <a:gd name="T96" fmla="*/ 231 w 742"/>
              <a:gd name="T97" fmla="*/ 213 h 1885"/>
              <a:gd name="T98" fmla="*/ 133 w 742"/>
              <a:gd name="T99" fmla="*/ 101 h 1885"/>
              <a:gd name="T100" fmla="*/ 217 w 742"/>
              <a:gd name="T101" fmla="*/ 242 h 1885"/>
              <a:gd name="T102" fmla="*/ 205 w 742"/>
              <a:gd name="T103" fmla="*/ 267 h 1885"/>
              <a:gd name="T104" fmla="*/ 366 w 742"/>
              <a:gd name="T105" fmla="*/ 320 h 1885"/>
              <a:gd name="T106" fmla="*/ 480 w 742"/>
              <a:gd name="T107" fmla="*/ 376 h 1885"/>
              <a:gd name="T108" fmla="*/ 451 w 742"/>
              <a:gd name="T109" fmla="*/ 395 h 1885"/>
              <a:gd name="T110" fmla="*/ 356 w 742"/>
              <a:gd name="T111" fmla="*/ 381 h 1885"/>
              <a:gd name="T112" fmla="*/ 268 w 742"/>
              <a:gd name="T113" fmla="*/ 406 h 1885"/>
              <a:gd name="T114" fmla="*/ 360 w 742"/>
              <a:gd name="T115" fmla="*/ 476 h 1885"/>
              <a:gd name="T116" fmla="*/ 508 w 742"/>
              <a:gd name="T117" fmla="*/ 495 h 18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42" h="1885">
                <a:moveTo>
                  <a:pt x="527" y="524"/>
                </a:moveTo>
                <a:lnTo>
                  <a:pt x="527" y="524"/>
                </a:lnTo>
                <a:lnTo>
                  <a:pt x="529" y="536"/>
                </a:lnTo>
                <a:lnTo>
                  <a:pt x="529" y="550"/>
                </a:lnTo>
                <a:lnTo>
                  <a:pt x="527" y="566"/>
                </a:lnTo>
                <a:lnTo>
                  <a:pt x="525" y="584"/>
                </a:lnTo>
                <a:lnTo>
                  <a:pt x="520" y="600"/>
                </a:lnTo>
                <a:lnTo>
                  <a:pt x="518" y="609"/>
                </a:lnTo>
                <a:lnTo>
                  <a:pt x="514" y="616"/>
                </a:lnTo>
                <a:lnTo>
                  <a:pt x="509" y="623"/>
                </a:lnTo>
                <a:lnTo>
                  <a:pt x="503" y="629"/>
                </a:lnTo>
                <a:lnTo>
                  <a:pt x="503" y="629"/>
                </a:lnTo>
                <a:lnTo>
                  <a:pt x="497" y="634"/>
                </a:lnTo>
                <a:lnTo>
                  <a:pt x="490" y="639"/>
                </a:lnTo>
                <a:lnTo>
                  <a:pt x="483" y="642"/>
                </a:lnTo>
                <a:lnTo>
                  <a:pt x="475" y="646"/>
                </a:lnTo>
                <a:lnTo>
                  <a:pt x="465" y="647"/>
                </a:lnTo>
                <a:lnTo>
                  <a:pt x="456" y="649"/>
                </a:lnTo>
                <a:lnTo>
                  <a:pt x="445" y="649"/>
                </a:lnTo>
                <a:lnTo>
                  <a:pt x="433" y="649"/>
                </a:lnTo>
                <a:lnTo>
                  <a:pt x="421" y="649"/>
                </a:lnTo>
                <a:lnTo>
                  <a:pt x="408" y="648"/>
                </a:lnTo>
                <a:lnTo>
                  <a:pt x="379" y="642"/>
                </a:lnTo>
                <a:lnTo>
                  <a:pt x="346" y="633"/>
                </a:lnTo>
                <a:lnTo>
                  <a:pt x="307" y="620"/>
                </a:lnTo>
                <a:lnTo>
                  <a:pt x="307" y="620"/>
                </a:lnTo>
                <a:lnTo>
                  <a:pt x="287" y="614"/>
                </a:lnTo>
                <a:lnTo>
                  <a:pt x="267" y="610"/>
                </a:lnTo>
                <a:lnTo>
                  <a:pt x="247" y="609"/>
                </a:lnTo>
                <a:lnTo>
                  <a:pt x="227" y="610"/>
                </a:lnTo>
                <a:lnTo>
                  <a:pt x="207" y="612"/>
                </a:lnTo>
                <a:lnTo>
                  <a:pt x="189" y="617"/>
                </a:lnTo>
                <a:lnTo>
                  <a:pt x="170" y="623"/>
                </a:lnTo>
                <a:lnTo>
                  <a:pt x="153" y="630"/>
                </a:lnTo>
                <a:lnTo>
                  <a:pt x="137" y="639"/>
                </a:lnTo>
                <a:lnTo>
                  <a:pt x="121" y="647"/>
                </a:lnTo>
                <a:lnTo>
                  <a:pt x="107" y="655"/>
                </a:lnTo>
                <a:lnTo>
                  <a:pt x="94" y="665"/>
                </a:lnTo>
                <a:lnTo>
                  <a:pt x="82" y="673"/>
                </a:lnTo>
                <a:lnTo>
                  <a:pt x="72" y="682"/>
                </a:lnTo>
                <a:lnTo>
                  <a:pt x="65" y="689"/>
                </a:lnTo>
                <a:lnTo>
                  <a:pt x="59" y="696"/>
                </a:lnTo>
                <a:lnTo>
                  <a:pt x="59" y="696"/>
                </a:lnTo>
                <a:lnTo>
                  <a:pt x="54" y="703"/>
                </a:lnTo>
                <a:lnTo>
                  <a:pt x="48" y="713"/>
                </a:lnTo>
                <a:lnTo>
                  <a:pt x="37" y="737"/>
                </a:lnTo>
                <a:lnTo>
                  <a:pt x="27" y="765"/>
                </a:lnTo>
                <a:lnTo>
                  <a:pt x="17" y="796"/>
                </a:lnTo>
                <a:lnTo>
                  <a:pt x="9" y="826"/>
                </a:lnTo>
                <a:lnTo>
                  <a:pt x="3" y="855"/>
                </a:lnTo>
                <a:lnTo>
                  <a:pt x="2" y="868"/>
                </a:lnTo>
                <a:lnTo>
                  <a:pt x="0" y="880"/>
                </a:lnTo>
                <a:lnTo>
                  <a:pt x="0" y="890"/>
                </a:lnTo>
                <a:lnTo>
                  <a:pt x="2" y="897"/>
                </a:lnTo>
                <a:lnTo>
                  <a:pt x="2" y="897"/>
                </a:lnTo>
                <a:lnTo>
                  <a:pt x="14" y="934"/>
                </a:lnTo>
                <a:lnTo>
                  <a:pt x="31" y="982"/>
                </a:lnTo>
                <a:lnTo>
                  <a:pt x="54" y="1040"/>
                </a:lnTo>
                <a:lnTo>
                  <a:pt x="54" y="1040"/>
                </a:lnTo>
                <a:lnTo>
                  <a:pt x="78" y="1143"/>
                </a:lnTo>
                <a:lnTo>
                  <a:pt x="94" y="1222"/>
                </a:lnTo>
                <a:lnTo>
                  <a:pt x="100" y="1253"/>
                </a:lnTo>
                <a:lnTo>
                  <a:pt x="102" y="1275"/>
                </a:lnTo>
                <a:lnTo>
                  <a:pt x="102" y="1275"/>
                </a:lnTo>
                <a:lnTo>
                  <a:pt x="103" y="1289"/>
                </a:lnTo>
                <a:lnTo>
                  <a:pt x="107" y="1302"/>
                </a:lnTo>
                <a:lnTo>
                  <a:pt x="110" y="1315"/>
                </a:lnTo>
                <a:lnTo>
                  <a:pt x="114" y="1327"/>
                </a:lnTo>
                <a:lnTo>
                  <a:pt x="122" y="1348"/>
                </a:lnTo>
                <a:lnTo>
                  <a:pt x="125" y="1357"/>
                </a:lnTo>
                <a:lnTo>
                  <a:pt x="126" y="1365"/>
                </a:lnTo>
                <a:lnTo>
                  <a:pt x="126" y="1365"/>
                </a:lnTo>
                <a:lnTo>
                  <a:pt x="127" y="1397"/>
                </a:lnTo>
                <a:lnTo>
                  <a:pt x="131" y="1448"/>
                </a:lnTo>
                <a:lnTo>
                  <a:pt x="132" y="1503"/>
                </a:lnTo>
                <a:lnTo>
                  <a:pt x="132" y="1526"/>
                </a:lnTo>
                <a:lnTo>
                  <a:pt x="131" y="1542"/>
                </a:lnTo>
                <a:lnTo>
                  <a:pt x="131" y="1542"/>
                </a:lnTo>
                <a:lnTo>
                  <a:pt x="129" y="1559"/>
                </a:lnTo>
                <a:lnTo>
                  <a:pt x="128" y="1581"/>
                </a:lnTo>
                <a:lnTo>
                  <a:pt x="128" y="1631"/>
                </a:lnTo>
                <a:lnTo>
                  <a:pt x="127" y="1680"/>
                </a:lnTo>
                <a:lnTo>
                  <a:pt x="127" y="1698"/>
                </a:lnTo>
                <a:lnTo>
                  <a:pt x="126" y="1710"/>
                </a:lnTo>
                <a:lnTo>
                  <a:pt x="126" y="1710"/>
                </a:lnTo>
                <a:lnTo>
                  <a:pt x="125" y="1717"/>
                </a:lnTo>
                <a:lnTo>
                  <a:pt x="122" y="1724"/>
                </a:lnTo>
                <a:lnTo>
                  <a:pt x="117" y="1735"/>
                </a:lnTo>
                <a:lnTo>
                  <a:pt x="115" y="1744"/>
                </a:lnTo>
                <a:lnTo>
                  <a:pt x="115" y="1748"/>
                </a:lnTo>
                <a:lnTo>
                  <a:pt x="116" y="1753"/>
                </a:lnTo>
                <a:lnTo>
                  <a:pt x="116" y="1753"/>
                </a:lnTo>
                <a:lnTo>
                  <a:pt x="117" y="1759"/>
                </a:lnTo>
                <a:lnTo>
                  <a:pt x="120" y="1768"/>
                </a:lnTo>
                <a:lnTo>
                  <a:pt x="122" y="1791"/>
                </a:lnTo>
                <a:lnTo>
                  <a:pt x="125" y="1804"/>
                </a:lnTo>
                <a:lnTo>
                  <a:pt x="128" y="1815"/>
                </a:lnTo>
                <a:lnTo>
                  <a:pt x="131" y="1823"/>
                </a:lnTo>
                <a:lnTo>
                  <a:pt x="133" y="1827"/>
                </a:lnTo>
                <a:lnTo>
                  <a:pt x="135" y="1829"/>
                </a:lnTo>
                <a:lnTo>
                  <a:pt x="135" y="1829"/>
                </a:lnTo>
                <a:lnTo>
                  <a:pt x="140" y="1832"/>
                </a:lnTo>
                <a:lnTo>
                  <a:pt x="145" y="1832"/>
                </a:lnTo>
                <a:lnTo>
                  <a:pt x="149" y="1830"/>
                </a:lnTo>
                <a:lnTo>
                  <a:pt x="152" y="1828"/>
                </a:lnTo>
                <a:lnTo>
                  <a:pt x="157" y="1822"/>
                </a:lnTo>
                <a:lnTo>
                  <a:pt x="159" y="1820"/>
                </a:lnTo>
                <a:lnTo>
                  <a:pt x="159" y="1820"/>
                </a:lnTo>
                <a:lnTo>
                  <a:pt x="163" y="1823"/>
                </a:lnTo>
                <a:lnTo>
                  <a:pt x="174" y="1829"/>
                </a:lnTo>
                <a:lnTo>
                  <a:pt x="180" y="1833"/>
                </a:lnTo>
                <a:lnTo>
                  <a:pt x="186" y="1834"/>
                </a:lnTo>
                <a:lnTo>
                  <a:pt x="192" y="1833"/>
                </a:lnTo>
                <a:lnTo>
                  <a:pt x="195" y="1832"/>
                </a:lnTo>
                <a:lnTo>
                  <a:pt x="198" y="1829"/>
                </a:lnTo>
                <a:lnTo>
                  <a:pt x="198" y="1829"/>
                </a:lnTo>
                <a:lnTo>
                  <a:pt x="200" y="1827"/>
                </a:lnTo>
                <a:lnTo>
                  <a:pt x="200" y="1823"/>
                </a:lnTo>
                <a:lnTo>
                  <a:pt x="200" y="1819"/>
                </a:lnTo>
                <a:lnTo>
                  <a:pt x="199" y="1814"/>
                </a:lnTo>
                <a:lnTo>
                  <a:pt x="194" y="1804"/>
                </a:lnTo>
                <a:lnTo>
                  <a:pt x="188" y="1792"/>
                </a:lnTo>
                <a:lnTo>
                  <a:pt x="181" y="1779"/>
                </a:lnTo>
                <a:lnTo>
                  <a:pt x="175" y="1765"/>
                </a:lnTo>
                <a:lnTo>
                  <a:pt x="170" y="1749"/>
                </a:lnTo>
                <a:lnTo>
                  <a:pt x="169" y="1742"/>
                </a:lnTo>
                <a:lnTo>
                  <a:pt x="169" y="1734"/>
                </a:lnTo>
                <a:lnTo>
                  <a:pt x="169" y="1734"/>
                </a:lnTo>
                <a:lnTo>
                  <a:pt x="171" y="1583"/>
                </a:lnTo>
                <a:lnTo>
                  <a:pt x="172" y="1498"/>
                </a:lnTo>
                <a:lnTo>
                  <a:pt x="174" y="1456"/>
                </a:lnTo>
                <a:lnTo>
                  <a:pt x="174" y="1456"/>
                </a:lnTo>
                <a:lnTo>
                  <a:pt x="175" y="1450"/>
                </a:lnTo>
                <a:lnTo>
                  <a:pt x="177" y="1443"/>
                </a:lnTo>
                <a:lnTo>
                  <a:pt x="178" y="1426"/>
                </a:lnTo>
                <a:lnTo>
                  <a:pt x="178" y="1394"/>
                </a:lnTo>
                <a:lnTo>
                  <a:pt x="178" y="1394"/>
                </a:lnTo>
                <a:lnTo>
                  <a:pt x="176" y="1358"/>
                </a:lnTo>
                <a:lnTo>
                  <a:pt x="174" y="1332"/>
                </a:lnTo>
                <a:lnTo>
                  <a:pt x="171" y="1312"/>
                </a:lnTo>
                <a:lnTo>
                  <a:pt x="169" y="1294"/>
                </a:lnTo>
                <a:lnTo>
                  <a:pt x="169" y="1294"/>
                </a:lnTo>
                <a:lnTo>
                  <a:pt x="169" y="1266"/>
                </a:lnTo>
                <a:lnTo>
                  <a:pt x="171" y="1229"/>
                </a:lnTo>
                <a:lnTo>
                  <a:pt x="174" y="1184"/>
                </a:lnTo>
                <a:lnTo>
                  <a:pt x="236" y="1232"/>
                </a:lnTo>
                <a:lnTo>
                  <a:pt x="236" y="1232"/>
                </a:lnTo>
                <a:lnTo>
                  <a:pt x="232" y="1242"/>
                </a:lnTo>
                <a:lnTo>
                  <a:pt x="224" y="1269"/>
                </a:lnTo>
                <a:lnTo>
                  <a:pt x="220" y="1284"/>
                </a:lnTo>
                <a:lnTo>
                  <a:pt x="217" y="1300"/>
                </a:lnTo>
                <a:lnTo>
                  <a:pt x="215" y="1314"/>
                </a:lnTo>
                <a:lnTo>
                  <a:pt x="215" y="1321"/>
                </a:lnTo>
                <a:lnTo>
                  <a:pt x="217" y="1327"/>
                </a:lnTo>
                <a:lnTo>
                  <a:pt x="217" y="1327"/>
                </a:lnTo>
                <a:lnTo>
                  <a:pt x="219" y="1348"/>
                </a:lnTo>
                <a:lnTo>
                  <a:pt x="224" y="1383"/>
                </a:lnTo>
                <a:lnTo>
                  <a:pt x="231" y="1481"/>
                </a:lnTo>
                <a:lnTo>
                  <a:pt x="238" y="1582"/>
                </a:lnTo>
                <a:lnTo>
                  <a:pt x="241" y="1620"/>
                </a:lnTo>
                <a:lnTo>
                  <a:pt x="241" y="1643"/>
                </a:lnTo>
                <a:lnTo>
                  <a:pt x="241" y="1643"/>
                </a:lnTo>
                <a:lnTo>
                  <a:pt x="239" y="1669"/>
                </a:lnTo>
                <a:lnTo>
                  <a:pt x="241" y="1691"/>
                </a:lnTo>
                <a:lnTo>
                  <a:pt x="241" y="1710"/>
                </a:lnTo>
                <a:lnTo>
                  <a:pt x="241" y="1710"/>
                </a:lnTo>
                <a:lnTo>
                  <a:pt x="236" y="1715"/>
                </a:lnTo>
                <a:lnTo>
                  <a:pt x="232" y="1719"/>
                </a:lnTo>
                <a:lnTo>
                  <a:pt x="231" y="1722"/>
                </a:lnTo>
                <a:lnTo>
                  <a:pt x="231" y="1724"/>
                </a:lnTo>
                <a:lnTo>
                  <a:pt x="231" y="1724"/>
                </a:lnTo>
                <a:lnTo>
                  <a:pt x="235" y="1734"/>
                </a:lnTo>
                <a:lnTo>
                  <a:pt x="241" y="1752"/>
                </a:lnTo>
                <a:lnTo>
                  <a:pt x="245" y="1761"/>
                </a:lnTo>
                <a:lnTo>
                  <a:pt x="250" y="1770"/>
                </a:lnTo>
                <a:lnTo>
                  <a:pt x="255" y="1777"/>
                </a:lnTo>
                <a:lnTo>
                  <a:pt x="260" y="1781"/>
                </a:lnTo>
                <a:lnTo>
                  <a:pt x="260" y="1781"/>
                </a:lnTo>
                <a:lnTo>
                  <a:pt x="264" y="1784"/>
                </a:lnTo>
                <a:lnTo>
                  <a:pt x="269" y="1785"/>
                </a:lnTo>
                <a:lnTo>
                  <a:pt x="274" y="1785"/>
                </a:lnTo>
                <a:lnTo>
                  <a:pt x="279" y="1785"/>
                </a:lnTo>
                <a:lnTo>
                  <a:pt x="286" y="1783"/>
                </a:lnTo>
                <a:lnTo>
                  <a:pt x="288" y="1781"/>
                </a:lnTo>
                <a:lnTo>
                  <a:pt x="288" y="1781"/>
                </a:lnTo>
                <a:lnTo>
                  <a:pt x="291" y="1784"/>
                </a:lnTo>
                <a:lnTo>
                  <a:pt x="297" y="1789"/>
                </a:lnTo>
                <a:lnTo>
                  <a:pt x="300" y="1790"/>
                </a:lnTo>
                <a:lnTo>
                  <a:pt x="303" y="1790"/>
                </a:lnTo>
                <a:lnTo>
                  <a:pt x="306" y="1787"/>
                </a:lnTo>
                <a:lnTo>
                  <a:pt x="307" y="1781"/>
                </a:lnTo>
                <a:lnTo>
                  <a:pt x="307" y="1781"/>
                </a:lnTo>
                <a:lnTo>
                  <a:pt x="307" y="1778"/>
                </a:lnTo>
                <a:lnTo>
                  <a:pt x="307" y="1774"/>
                </a:lnTo>
                <a:lnTo>
                  <a:pt x="305" y="1767"/>
                </a:lnTo>
                <a:lnTo>
                  <a:pt x="300" y="1760"/>
                </a:lnTo>
                <a:lnTo>
                  <a:pt x="296" y="1752"/>
                </a:lnTo>
                <a:lnTo>
                  <a:pt x="291" y="1743"/>
                </a:lnTo>
                <a:lnTo>
                  <a:pt x="286" y="1735"/>
                </a:lnTo>
                <a:lnTo>
                  <a:pt x="284" y="1725"/>
                </a:lnTo>
                <a:lnTo>
                  <a:pt x="284" y="1719"/>
                </a:lnTo>
                <a:lnTo>
                  <a:pt x="284" y="1715"/>
                </a:lnTo>
                <a:lnTo>
                  <a:pt x="284" y="1715"/>
                </a:lnTo>
                <a:lnTo>
                  <a:pt x="284" y="1693"/>
                </a:lnTo>
                <a:lnTo>
                  <a:pt x="281" y="1656"/>
                </a:lnTo>
                <a:lnTo>
                  <a:pt x="274" y="1551"/>
                </a:lnTo>
                <a:lnTo>
                  <a:pt x="270" y="1496"/>
                </a:lnTo>
                <a:lnTo>
                  <a:pt x="268" y="1444"/>
                </a:lnTo>
                <a:lnTo>
                  <a:pt x="267" y="1405"/>
                </a:lnTo>
                <a:lnTo>
                  <a:pt x="268" y="1389"/>
                </a:lnTo>
                <a:lnTo>
                  <a:pt x="269" y="1380"/>
                </a:lnTo>
                <a:lnTo>
                  <a:pt x="269" y="1380"/>
                </a:lnTo>
                <a:lnTo>
                  <a:pt x="278" y="1346"/>
                </a:lnTo>
                <a:lnTo>
                  <a:pt x="286" y="1313"/>
                </a:lnTo>
                <a:lnTo>
                  <a:pt x="291" y="1300"/>
                </a:lnTo>
                <a:lnTo>
                  <a:pt x="296" y="1288"/>
                </a:lnTo>
                <a:lnTo>
                  <a:pt x="299" y="1281"/>
                </a:lnTo>
                <a:lnTo>
                  <a:pt x="301" y="1279"/>
                </a:lnTo>
                <a:lnTo>
                  <a:pt x="303" y="1279"/>
                </a:lnTo>
                <a:lnTo>
                  <a:pt x="303" y="1279"/>
                </a:lnTo>
                <a:lnTo>
                  <a:pt x="305" y="1282"/>
                </a:lnTo>
                <a:lnTo>
                  <a:pt x="307" y="1289"/>
                </a:lnTo>
                <a:lnTo>
                  <a:pt x="313" y="1312"/>
                </a:lnTo>
                <a:lnTo>
                  <a:pt x="322" y="1345"/>
                </a:lnTo>
                <a:lnTo>
                  <a:pt x="330" y="1382"/>
                </a:lnTo>
                <a:lnTo>
                  <a:pt x="345" y="1455"/>
                </a:lnTo>
                <a:lnTo>
                  <a:pt x="349" y="1481"/>
                </a:lnTo>
                <a:lnTo>
                  <a:pt x="350" y="1495"/>
                </a:lnTo>
                <a:lnTo>
                  <a:pt x="350" y="1495"/>
                </a:lnTo>
                <a:lnTo>
                  <a:pt x="348" y="1565"/>
                </a:lnTo>
                <a:lnTo>
                  <a:pt x="346" y="1652"/>
                </a:lnTo>
                <a:lnTo>
                  <a:pt x="346" y="1652"/>
                </a:lnTo>
                <a:lnTo>
                  <a:pt x="345" y="1669"/>
                </a:lnTo>
                <a:lnTo>
                  <a:pt x="343" y="1689"/>
                </a:lnTo>
                <a:lnTo>
                  <a:pt x="336" y="1732"/>
                </a:lnTo>
                <a:lnTo>
                  <a:pt x="327" y="1791"/>
                </a:lnTo>
                <a:lnTo>
                  <a:pt x="327" y="1791"/>
                </a:lnTo>
                <a:lnTo>
                  <a:pt x="325" y="1803"/>
                </a:lnTo>
                <a:lnTo>
                  <a:pt x="325" y="1821"/>
                </a:lnTo>
                <a:lnTo>
                  <a:pt x="325" y="1839"/>
                </a:lnTo>
                <a:lnTo>
                  <a:pt x="327" y="1848"/>
                </a:lnTo>
                <a:lnTo>
                  <a:pt x="327" y="1848"/>
                </a:lnTo>
                <a:lnTo>
                  <a:pt x="328" y="1853"/>
                </a:lnTo>
                <a:lnTo>
                  <a:pt x="329" y="1863"/>
                </a:lnTo>
                <a:lnTo>
                  <a:pt x="331" y="1868"/>
                </a:lnTo>
                <a:lnTo>
                  <a:pt x="335" y="1874"/>
                </a:lnTo>
                <a:lnTo>
                  <a:pt x="340" y="1878"/>
                </a:lnTo>
                <a:lnTo>
                  <a:pt x="346" y="1882"/>
                </a:lnTo>
                <a:lnTo>
                  <a:pt x="346" y="1882"/>
                </a:lnTo>
                <a:lnTo>
                  <a:pt x="353" y="1884"/>
                </a:lnTo>
                <a:lnTo>
                  <a:pt x="359" y="1885"/>
                </a:lnTo>
                <a:lnTo>
                  <a:pt x="365" y="1884"/>
                </a:lnTo>
                <a:lnTo>
                  <a:pt x="370" y="1883"/>
                </a:lnTo>
                <a:lnTo>
                  <a:pt x="377" y="1879"/>
                </a:lnTo>
                <a:lnTo>
                  <a:pt x="379" y="1877"/>
                </a:lnTo>
                <a:lnTo>
                  <a:pt x="379" y="1877"/>
                </a:lnTo>
                <a:lnTo>
                  <a:pt x="384" y="1878"/>
                </a:lnTo>
                <a:lnTo>
                  <a:pt x="395" y="1881"/>
                </a:lnTo>
                <a:lnTo>
                  <a:pt x="401" y="1881"/>
                </a:lnTo>
                <a:lnTo>
                  <a:pt x="405" y="1879"/>
                </a:lnTo>
                <a:lnTo>
                  <a:pt x="410" y="1877"/>
                </a:lnTo>
                <a:lnTo>
                  <a:pt x="411" y="1875"/>
                </a:lnTo>
                <a:lnTo>
                  <a:pt x="413" y="1872"/>
                </a:lnTo>
                <a:lnTo>
                  <a:pt x="413" y="1872"/>
                </a:lnTo>
                <a:lnTo>
                  <a:pt x="413" y="1866"/>
                </a:lnTo>
                <a:lnTo>
                  <a:pt x="411" y="1860"/>
                </a:lnTo>
                <a:lnTo>
                  <a:pt x="408" y="1853"/>
                </a:lnTo>
                <a:lnTo>
                  <a:pt x="404" y="1846"/>
                </a:lnTo>
                <a:lnTo>
                  <a:pt x="395" y="1832"/>
                </a:lnTo>
                <a:lnTo>
                  <a:pt x="391" y="1823"/>
                </a:lnTo>
                <a:lnTo>
                  <a:pt x="389" y="1815"/>
                </a:lnTo>
                <a:lnTo>
                  <a:pt x="389" y="1815"/>
                </a:lnTo>
                <a:lnTo>
                  <a:pt x="388" y="1796"/>
                </a:lnTo>
                <a:lnTo>
                  <a:pt x="386" y="1761"/>
                </a:lnTo>
                <a:lnTo>
                  <a:pt x="388" y="1663"/>
                </a:lnTo>
                <a:lnTo>
                  <a:pt x="390" y="1565"/>
                </a:lnTo>
                <a:lnTo>
                  <a:pt x="391" y="1532"/>
                </a:lnTo>
                <a:lnTo>
                  <a:pt x="392" y="1520"/>
                </a:lnTo>
                <a:lnTo>
                  <a:pt x="393" y="1514"/>
                </a:lnTo>
                <a:lnTo>
                  <a:pt x="393" y="1514"/>
                </a:lnTo>
                <a:lnTo>
                  <a:pt x="396" y="1507"/>
                </a:lnTo>
                <a:lnTo>
                  <a:pt x="399" y="1502"/>
                </a:lnTo>
                <a:lnTo>
                  <a:pt x="408" y="1491"/>
                </a:lnTo>
                <a:lnTo>
                  <a:pt x="410" y="1485"/>
                </a:lnTo>
                <a:lnTo>
                  <a:pt x="414" y="1479"/>
                </a:lnTo>
                <a:lnTo>
                  <a:pt x="416" y="1471"/>
                </a:lnTo>
                <a:lnTo>
                  <a:pt x="417" y="1461"/>
                </a:lnTo>
                <a:lnTo>
                  <a:pt x="417" y="1461"/>
                </a:lnTo>
                <a:lnTo>
                  <a:pt x="417" y="1444"/>
                </a:lnTo>
                <a:lnTo>
                  <a:pt x="416" y="1417"/>
                </a:lnTo>
                <a:lnTo>
                  <a:pt x="414" y="1349"/>
                </a:lnTo>
                <a:lnTo>
                  <a:pt x="411" y="1283"/>
                </a:lnTo>
                <a:lnTo>
                  <a:pt x="411" y="1260"/>
                </a:lnTo>
                <a:lnTo>
                  <a:pt x="411" y="1254"/>
                </a:lnTo>
                <a:lnTo>
                  <a:pt x="413" y="1251"/>
                </a:lnTo>
                <a:lnTo>
                  <a:pt x="413" y="1251"/>
                </a:lnTo>
                <a:lnTo>
                  <a:pt x="414" y="1247"/>
                </a:lnTo>
                <a:lnTo>
                  <a:pt x="416" y="1241"/>
                </a:lnTo>
                <a:lnTo>
                  <a:pt x="417" y="1235"/>
                </a:lnTo>
                <a:lnTo>
                  <a:pt x="420" y="1229"/>
                </a:lnTo>
                <a:lnTo>
                  <a:pt x="423" y="1224"/>
                </a:lnTo>
                <a:lnTo>
                  <a:pt x="426" y="1222"/>
                </a:lnTo>
                <a:lnTo>
                  <a:pt x="429" y="1221"/>
                </a:lnTo>
                <a:lnTo>
                  <a:pt x="432" y="1220"/>
                </a:lnTo>
                <a:lnTo>
                  <a:pt x="437" y="1220"/>
                </a:lnTo>
                <a:lnTo>
                  <a:pt x="441" y="1221"/>
                </a:lnTo>
                <a:lnTo>
                  <a:pt x="446" y="1222"/>
                </a:lnTo>
                <a:lnTo>
                  <a:pt x="446" y="1222"/>
                </a:lnTo>
                <a:lnTo>
                  <a:pt x="458" y="1226"/>
                </a:lnTo>
                <a:lnTo>
                  <a:pt x="469" y="1228"/>
                </a:lnTo>
                <a:lnTo>
                  <a:pt x="490" y="1230"/>
                </a:lnTo>
                <a:lnTo>
                  <a:pt x="507" y="1232"/>
                </a:lnTo>
                <a:lnTo>
                  <a:pt x="513" y="1232"/>
                </a:lnTo>
                <a:lnTo>
                  <a:pt x="513" y="1232"/>
                </a:lnTo>
                <a:lnTo>
                  <a:pt x="514" y="1264"/>
                </a:lnTo>
                <a:lnTo>
                  <a:pt x="515" y="1342"/>
                </a:lnTo>
                <a:lnTo>
                  <a:pt x="515" y="1434"/>
                </a:lnTo>
                <a:lnTo>
                  <a:pt x="515" y="1475"/>
                </a:lnTo>
                <a:lnTo>
                  <a:pt x="513" y="1509"/>
                </a:lnTo>
                <a:lnTo>
                  <a:pt x="513" y="1509"/>
                </a:lnTo>
                <a:lnTo>
                  <a:pt x="512" y="1524"/>
                </a:lnTo>
                <a:lnTo>
                  <a:pt x="512" y="1541"/>
                </a:lnTo>
                <a:lnTo>
                  <a:pt x="513" y="1581"/>
                </a:lnTo>
                <a:lnTo>
                  <a:pt x="517" y="1624"/>
                </a:lnTo>
                <a:lnTo>
                  <a:pt x="520" y="1667"/>
                </a:lnTo>
                <a:lnTo>
                  <a:pt x="526" y="1738"/>
                </a:lnTo>
                <a:lnTo>
                  <a:pt x="527" y="1762"/>
                </a:lnTo>
                <a:lnTo>
                  <a:pt x="527" y="1768"/>
                </a:lnTo>
                <a:lnTo>
                  <a:pt x="527" y="1772"/>
                </a:lnTo>
                <a:lnTo>
                  <a:pt x="527" y="1772"/>
                </a:lnTo>
                <a:lnTo>
                  <a:pt x="526" y="1775"/>
                </a:lnTo>
                <a:lnTo>
                  <a:pt x="524" y="1783"/>
                </a:lnTo>
                <a:lnTo>
                  <a:pt x="521" y="1801"/>
                </a:lnTo>
                <a:lnTo>
                  <a:pt x="518" y="1824"/>
                </a:lnTo>
                <a:lnTo>
                  <a:pt x="518" y="1824"/>
                </a:lnTo>
                <a:lnTo>
                  <a:pt x="518" y="1828"/>
                </a:lnTo>
                <a:lnTo>
                  <a:pt x="519" y="1838"/>
                </a:lnTo>
                <a:lnTo>
                  <a:pt x="521" y="1844"/>
                </a:lnTo>
                <a:lnTo>
                  <a:pt x="525" y="1848"/>
                </a:lnTo>
                <a:lnTo>
                  <a:pt x="530" y="1853"/>
                </a:lnTo>
                <a:lnTo>
                  <a:pt x="537" y="1858"/>
                </a:lnTo>
                <a:lnTo>
                  <a:pt x="537" y="1858"/>
                </a:lnTo>
                <a:lnTo>
                  <a:pt x="545" y="1860"/>
                </a:lnTo>
                <a:lnTo>
                  <a:pt x="554" y="1862"/>
                </a:lnTo>
                <a:lnTo>
                  <a:pt x="562" y="1863"/>
                </a:lnTo>
                <a:lnTo>
                  <a:pt x="569" y="1862"/>
                </a:lnTo>
                <a:lnTo>
                  <a:pt x="580" y="1859"/>
                </a:lnTo>
                <a:lnTo>
                  <a:pt x="585" y="1858"/>
                </a:lnTo>
                <a:lnTo>
                  <a:pt x="585" y="1858"/>
                </a:lnTo>
                <a:lnTo>
                  <a:pt x="588" y="1860"/>
                </a:lnTo>
                <a:lnTo>
                  <a:pt x="595" y="1863"/>
                </a:lnTo>
                <a:lnTo>
                  <a:pt x="599" y="1863"/>
                </a:lnTo>
                <a:lnTo>
                  <a:pt x="603" y="1862"/>
                </a:lnTo>
                <a:lnTo>
                  <a:pt x="604" y="1859"/>
                </a:lnTo>
                <a:lnTo>
                  <a:pt x="604" y="1853"/>
                </a:lnTo>
                <a:lnTo>
                  <a:pt x="604" y="1853"/>
                </a:lnTo>
                <a:lnTo>
                  <a:pt x="603" y="1847"/>
                </a:lnTo>
                <a:lnTo>
                  <a:pt x="600" y="1842"/>
                </a:lnTo>
                <a:lnTo>
                  <a:pt x="594" y="1833"/>
                </a:lnTo>
                <a:lnTo>
                  <a:pt x="591" y="1828"/>
                </a:lnTo>
                <a:lnTo>
                  <a:pt x="587" y="1820"/>
                </a:lnTo>
                <a:lnTo>
                  <a:pt x="583" y="1810"/>
                </a:lnTo>
                <a:lnTo>
                  <a:pt x="580" y="1796"/>
                </a:lnTo>
                <a:lnTo>
                  <a:pt x="580" y="1796"/>
                </a:lnTo>
                <a:lnTo>
                  <a:pt x="576" y="1774"/>
                </a:lnTo>
                <a:lnTo>
                  <a:pt x="573" y="1742"/>
                </a:lnTo>
                <a:lnTo>
                  <a:pt x="570" y="1705"/>
                </a:lnTo>
                <a:lnTo>
                  <a:pt x="568" y="1663"/>
                </a:lnTo>
                <a:lnTo>
                  <a:pt x="566" y="1581"/>
                </a:lnTo>
                <a:lnTo>
                  <a:pt x="564" y="1546"/>
                </a:lnTo>
                <a:lnTo>
                  <a:pt x="566" y="1518"/>
                </a:lnTo>
                <a:lnTo>
                  <a:pt x="566" y="1518"/>
                </a:lnTo>
                <a:lnTo>
                  <a:pt x="567" y="1505"/>
                </a:lnTo>
                <a:lnTo>
                  <a:pt x="569" y="1489"/>
                </a:lnTo>
                <a:lnTo>
                  <a:pt x="579" y="1448"/>
                </a:lnTo>
                <a:lnTo>
                  <a:pt x="591" y="1399"/>
                </a:lnTo>
                <a:lnTo>
                  <a:pt x="605" y="1348"/>
                </a:lnTo>
                <a:lnTo>
                  <a:pt x="631" y="1253"/>
                </a:lnTo>
                <a:lnTo>
                  <a:pt x="647" y="1203"/>
                </a:lnTo>
                <a:lnTo>
                  <a:pt x="647" y="1203"/>
                </a:lnTo>
                <a:lnTo>
                  <a:pt x="654" y="1179"/>
                </a:lnTo>
                <a:lnTo>
                  <a:pt x="662" y="1147"/>
                </a:lnTo>
                <a:lnTo>
                  <a:pt x="672" y="1118"/>
                </a:lnTo>
                <a:lnTo>
                  <a:pt x="676" y="1108"/>
                </a:lnTo>
                <a:lnTo>
                  <a:pt x="678" y="1105"/>
                </a:lnTo>
                <a:lnTo>
                  <a:pt x="680" y="1103"/>
                </a:lnTo>
                <a:lnTo>
                  <a:pt x="680" y="1103"/>
                </a:lnTo>
                <a:lnTo>
                  <a:pt x="685" y="1097"/>
                </a:lnTo>
                <a:lnTo>
                  <a:pt x="692" y="1087"/>
                </a:lnTo>
                <a:lnTo>
                  <a:pt x="699" y="1073"/>
                </a:lnTo>
                <a:lnTo>
                  <a:pt x="708" y="1057"/>
                </a:lnTo>
                <a:lnTo>
                  <a:pt x="715" y="1039"/>
                </a:lnTo>
                <a:lnTo>
                  <a:pt x="722" y="1021"/>
                </a:lnTo>
                <a:lnTo>
                  <a:pt x="726" y="1003"/>
                </a:lnTo>
                <a:lnTo>
                  <a:pt x="728" y="988"/>
                </a:lnTo>
                <a:lnTo>
                  <a:pt x="728" y="988"/>
                </a:lnTo>
                <a:lnTo>
                  <a:pt x="727" y="914"/>
                </a:lnTo>
                <a:lnTo>
                  <a:pt x="724" y="789"/>
                </a:lnTo>
                <a:lnTo>
                  <a:pt x="719" y="596"/>
                </a:lnTo>
                <a:lnTo>
                  <a:pt x="719" y="596"/>
                </a:lnTo>
                <a:lnTo>
                  <a:pt x="719" y="579"/>
                </a:lnTo>
                <a:lnTo>
                  <a:pt x="721" y="556"/>
                </a:lnTo>
                <a:lnTo>
                  <a:pt x="728" y="500"/>
                </a:lnTo>
                <a:lnTo>
                  <a:pt x="738" y="428"/>
                </a:lnTo>
                <a:lnTo>
                  <a:pt x="738" y="428"/>
                </a:lnTo>
                <a:lnTo>
                  <a:pt x="736" y="410"/>
                </a:lnTo>
                <a:lnTo>
                  <a:pt x="736" y="395"/>
                </a:lnTo>
                <a:lnTo>
                  <a:pt x="738" y="381"/>
                </a:lnTo>
                <a:lnTo>
                  <a:pt x="738" y="381"/>
                </a:lnTo>
                <a:lnTo>
                  <a:pt x="742" y="357"/>
                </a:lnTo>
                <a:lnTo>
                  <a:pt x="742" y="343"/>
                </a:lnTo>
                <a:lnTo>
                  <a:pt x="742" y="328"/>
                </a:lnTo>
                <a:lnTo>
                  <a:pt x="742" y="328"/>
                </a:lnTo>
                <a:lnTo>
                  <a:pt x="741" y="323"/>
                </a:lnTo>
                <a:lnTo>
                  <a:pt x="739" y="318"/>
                </a:lnTo>
                <a:lnTo>
                  <a:pt x="730" y="306"/>
                </a:lnTo>
                <a:lnTo>
                  <a:pt x="719" y="294"/>
                </a:lnTo>
                <a:lnTo>
                  <a:pt x="707" y="281"/>
                </a:lnTo>
                <a:lnTo>
                  <a:pt x="681" y="260"/>
                </a:lnTo>
                <a:lnTo>
                  <a:pt x="671" y="251"/>
                </a:lnTo>
                <a:lnTo>
                  <a:pt x="671" y="251"/>
                </a:lnTo>
                <a:lnTo>
                  <a:pt x="681" y="199"/>
                </a:lnTo>
                <a:lnTo>
                  <a:pt x="690" y="152"/>
                </a:lnTo>
                <a:lnTo>
                  <a:pt x="692" y="129"/>
                </a:lnTo>
                <a:lnTo>
                  <a:pt x="695" y="108"/>
                </a:lnTo>
                <a:lnTo>
                  <a:pt x="695" y="108"/>
                </a:lnTo>
                <a:lnTo>
                  <a:pt x="695" y="98"/>
                </a:lnTo>
                <a:lnTo>
                  <a:pt x="693" y="89"/>
                </a:lnTo>
                <a:lnTo>
                  <a:pt x="691" y="79"/>
                </a:lnTo>
                <a:lnTo>
                  <a:pt x="689" y="70"/>
                </a:lnTo>
                <a:lnTo>
                  <a:pt x="681" y="53"/>
                </a:lnTo>
                <a:lnTo>
                  <a:pt x="672" y="37"/>
                </a:lnTo>
                <a:lnTo>
                  <a:pt x="662" y="25"/>
                </a:lnTo>
                <a:lnTo>
                  <a:pt x="655" y="16"/>
                </a:lnTo>
                <a:lnTo>
                  <a:pt x="647" y="8"/>
                </a:lnTo>
                <a:lnTo>
                  <a:pt x="647" y="8"/>
                </a:lnTo>
                <a:lnTo>
                  <a:pt x="644" y="5"/>
                </a:lnTo>
                <a:lnTo>
                  <a:pt x="636" y="2"/>
                </a:lnTo>
                <a:lnTo>
                  <a:pt x="632" y="0"/>
                </a:lnTo>
                <a:lnTo>
                  <a:pt x="628" y="0"/>
                </a:lnTo>
                <a:lnTo>
                  <a:pt x="623" y="0"/>
                </a:lnTo>
                <a:lnTo>
                  <a:pt x="618" y="3"/>
                </a:lnTo>
                <a:lnTo>
                  <a:pt x="618" y="3"/>
                </a:lnTo>
                <a:lnTo>
                  <a:pt x="616" y="6"/>
                </a:lnTo>
                <a:lnTo>
                  <a:pt x="615" y="10"/>
                </a:lnTo>
                <a:lnTo>
                  <a:pt x="616" y="15"/>
                </a:lnTo>
                <a:lnTo>
                  <a:pt x="618" y="21"/>
                </a:lnTo>
                <a:lnTo>
                  <a:pt x="623" y="34"/>
                </a:lnTo>
                <a:lnTo>
                  <a:pt x="627" y="42"/>
                </a:lnTo>
                <a:lnTo>
                  <a:pt x="628" y="51"/>
                </a:lnTo>
                <a:lnTo>
                  <a:pt x="628" y="51"/>
                </a:lnTo>
                <a:lnTo>
                  <a:pt x="629" y="60"/>
                </a:lnTo>
                <a:lnTo>
                  <a:pt x="632" y="70"/>
                </a:lnTo>
                <a:lnTo>
                  <a:pt x="638" y="89"/>
                </a:lnTo>
                <a:lnTo>
                  <a:pt x="640" y="98"/>
                </a:lnTo>
                <a:lnTo>
                  <a:pt x="641" y="107"/>
                </a:lnTo>
                <a:lnTo>
                  <a:pt x="640" y="113"/>
                </a:lnTo>
                <a:lnTo>
                  <a:pt x="638" y="115"/>
                </a:lnTo>
                <a:lnTo>
                  <a:pt x="637" y="118"/>
                </a:lnTo>
                <a:lnTo>
                  <a:pt x="637" y="118"/>
                </a:lnTo>
                <a:lnTo>
                  <a:pt x="635" y="119"/>
                </a:lnTo>
                <a:lnTo>
                  <a:pt x="632" y="119"/>
                </a:lnTo>
                <a:lnTo>
                  <a:pt x="630" y="118"/>
                </a:lnTo>
                <a:lnTo>
                  <a:pt x="627" y="115"/>
                </a:lnTo>
                <a:lnTo>
                  <a:pt x="619" y="109"/>
                </a:lnTo>
                <a:lnTo>
                  <a:pt x="613" y="102"/>
                </a:lnTo>
                <a:lnTo>
                  <a:pt x="605" y="94"/>
                </a:lnTo>
                <a:lnTo>
                  <a:pt x="598" y="86"/>
                </a:lnTo>
                <a:lnTo>
                  <a:pt x="591" y="80"/>
                </a:lnTo>
                <a:lnTo>
                  <a:pt x="588" y="79"/>
                </a:lnTo>
                <a:lnTo>
                  <a:pt x="585" y="79"/>
                </a:lnTo>
                <a:lnTo>
                  <a:pt x="585" y="79"/>
                </a:lnTo>
                <a:lnTo>
                  <a:pt x="579" y="80"/>
                </a:lnTo>
                <a:lnTo>
                  <a:pt x="575" y="84"/>
                </a:lnTo>
                <a:lnTo>
                  <a:pt x="570" y="88"/>
                </a:lnTo>
                <a:lnTo>
                  <a:pt x="568" y="92"/>
                </a:lnTo>
                <a:lnTo>
                  <a:pt x="566" y="98"/>
                </a:lnTo>
                <a:lnTo>
                  <a:pt x="564" y="106"/>
                </a:lnTo>
                <a:lnTo>
                  <a:pt x="564" y="112"/>
                </a:lnTo>
                <a:lnTo>
                  <a:pt x="566" y="118"/>
                </a:lnTo>
                <a:lnTo>
                  <a:pt x="566" y="118"/>
                </a:lnTo>
                <a:lnTo>
                  <a:pt x="567" y="121"/>
                </a:lnTo>
                <a:lnTo>
                  <a:pt x="569" y="125"/>
                </a:lnTo>
                <a:lnTo>
                  <a:pt x="576" y="134"/>
                </a:lnTo>
                <a:lnTo>
                  <a:pt x="587" y="146"/>
                </a:lnTo>
                <a:lnTo>
                  <a:pt x="598" y="157"/>
                </a:lnTo>
                <a:lnTo>
                  <a:pt x="618" y="176"/>
                </a:lnTo>
                <a:lnTo>
                  <a:pt x="628" y="184"/>
                </a:lnTo>
                <a:lnTo>
                  <a:pt x="628" y="184"/>
                </a:lnTo>
                <a:lnTo>
                  <a:pt x="617" y="222"/>
                </a:lnTo>
                <a:lnTo>
                  <a:pt x="607" y="250"/>
                </a:lnTo>
                <a:lnTo>
                  <a:pt x="603" y="260"/>
                </a:lnTo>
                <a:lnTo>
                  <a:pt x="599" y="266"/>
                </a:lnTo>
                <a:lnTo>
                  <a:pt x="599" y="266"/>
                </a:lnTo>
                <a:lnTo>
                  <a:pt x="594" y="268"/>
                </a:lnTo>
                <a:lnTo>
                  <a:pt x="586" y="269"/>
                </a:lnTo>
                <a:lnTo>
                  <a:pt x="575" y="269"/>
                </a:lnTo>
                <a:lnTo>
                  <a:pt x="563" y="269"/>
                </a:lnTo>
                <a:lnTo>
                  <a:pt x="538" y="267"/>
                </a:lnTo>
                <a:lnTo>
                  <a:pt x="518" y="266"/>
                </a:lnTo>
                <a:lnTo>
                  <a:pt x="518" y="266"/>
                </a:lnTo>
                <a:lnTo>
                  <a:pt x="477" y="263"/>
                </a:lnTo>
                <a:lnTo>
                  <a:pt x="460" y="262"/>
                </a:lnTo>
                <a:lnTo>
                  <a:pt x="451" y="261"/>
                </a:lnTo>
                <a:lnTo>
                  <a:pt x="451" y="261"/>
                </a:lnTo>
                <a:lnTo>
                  <a:pt x="447" y="257"/>
                </a:lnTo>
                <a:lnTo>
                  <a:pt x="439" y="249"/>
                </a:lnTo>
                <a:lnTo>
                  <a:pt x="416" y="225"/>
                </a:lnTo>
                <a:lnTo>
                  <a:pt x="391" y="200"/>
                </a:lnTo>
                <a:lnTo>
                  <a:pt x="382" y="190"/>
                </a:lnTo>
                <a:lnTo>
                  <a:pt x="374" y="184"/>
                </a:lnTo>
                <a:lnTo>
                  <a:pt x="374" y="184"/>
                </a:lnTo>
                <a:lnTo>
                  <a:pt x="365" y="178"/>
                </a:lnTo>
                <a:lnTo>
                  <a:pt x="358" y="174"/>
                </a:lnTo>
                <a:lnTo>
                  <a:pt x="354" y="173"/>
                </a:lnTo>
                <a:lnTo>
                  <a:pt x="352" y="174"/>
                </a:lnTo>
                <a:lnTo>
                  <a:pt x="350" y="175"/>
                </a:lnTo>
                <a:lnTo>
                  <a:pt x="350" y="180"/>
                </a:lnTo>
                <a:lnTo>
                  <a:pt x="350" y="180"/>
                </a:lnTo>
                <a:lnTo>
                  <a:pt x="353" y="188"/>
                </a:lnTo>
                <a:lnTo>
                  <a:pt x="359" y="199"/>
                </a:lnTo>
                <a:lnTo>
                  <a:pt x="374" y="228"/>
                </a:lnTo>
                <a:lnTo>
                  <a:pt x="398" y="266"/>
                </a:lnTo>
                <a:lnTo>
                  <a:pt x="398" y="266"/>
                </a:lnTo>
                <a:lnTo>
                  <a:pt x="388" y="267"/>
                </a:lnTo>
                <a:lnTo>
                  <a:pt x="360" y="266"/>
                </a:lnTo>
                <a:lnTo>
                  <a:pt x="342" y="265"/>
                </a:lnTo>
                <a:lnTo>
                  <a:pt x="325" y="262"/>
                </a:lnTo>
                <a:lnTo>
                  <a:pt x="309" y="257"/>
                </a:lnTo>
                <a:lnTo>
                  <a:pt x="300" y="255"/>
                </a:lnTo>
                <a:lnTo>
                  <a:pt x="293" y="251"/>
                </a:lnTo>
                <a:lnTo>
                  <a:pt x="293" y="251"/>
                </a:lnTo>
                <a:lnTo>
                  <a:pt x="281" y="245"/>
                </a:lnTo>
                <a:lnTo>
                  <a:pt x="272" y="241"/>
                </a:lnTo>
                <a:lnTo>
                  <a:pt x="257" y="236"/>
                </a:lnTo>
                <a:lnTo>
                  <a:pt x="251" y="233"/>
                </a:lnTo>
                <a:lnTo>
                  <a:pt x="245" y="229"/>
                </a:lnTo>
                <a:lnTo>
                  <a:pt x="238" y="223"/>
                </a:lnTo>
                <a:lnTo>
                  <a:pt x="231" y="213"/>
                </a:lnTo>
                <a:lnTo>
                  <a:pt x="231" y="213"/>
                </a:lnTo>
                <a:lnTo>
                  <a:pt x="209" y="182"/>
                </a:lnTo>
                <a:lnTo>
                  <a:pt x="182" y="143"/>
                </a:lnTo>
                <a:lnTo>
                  <a:pt x="168" y="124"/>
                </a:lnTo>
                <a:lnTo>
                  <a:pt x="155" y="109"/>
                </a:lnTo>
                <a:lnTo>
                  <a:pt x="149" y="104"/>
                </a:lnTo>
                <a:lnTo>
                  <a:pt x="144" y="101"/>
                </a:lnTo>
                <a:lnTo>
                  <a:pt x="139" y="98"/>
                </a:lnTo>
                <a:lnTo>
                  <a:pt x="135" y="98"/>
                </a:lnTo>
                <a:lnTo>
                  <a:pt x="135" y="98"/>
                </a:lnTo>
                <a:lnTo>
                  <a:pt x="133" y="101"/>
                </a:lnTo>
                <a:lnTo>
                  <a:pt x="133" y="104"/>
                </a:lnTo>
                <a:lnTo>
                  <a:pt x="133" y="109"/>
                </a:lnTo>
                <a:lnTo>
                  <a:pt x="135" y="116"/>
                </a:lnTo>
                <a:lnTo>
                  <a:pt x="144" y="132"/>
                </a:lnTo>
                <a:lnTo>
                  <a:pt x="153" y="149"/>
                </a:lnTo>
                <a:lnTo>
                  <a:pt x="177" y="184"/>
                </a:lnTo>
                <a:lnTo>
                  <a:pt x="193" y="208"/>
                </a:lnTo>
                <a:lnTo>
                  <a:pt x="193" y="208"/>
                </a:lnTo>
                <a:lnTo>
                  <a:pt x="201" y="222"/>
                </a:lnTo>
                <a:lnTo>
                  <a:pt x="208" y="232"/>
                </a:lnTo>
                <a:lnTo>
                  <a:pt x="217" y="242"/>
                </a:lnTo>
                <a:lnTo>
                  <a:pt x="217" y="242"/>
                </a:lnTo>
                <a:lnTo>
                  <a:pt x="212" y="242"/>
                </a:lnTo>
                <a:lnTo>
                  <a:pt x="204" y="241"/>
                </a:lnTo>
                <a:lnTo>
                  <a:pt x="199" y="242"/>
                </a:lnTo>
                <a:lnTo>
                  <a:pt x="195" y="244"/>
                </a:lnTo>
                <a:lnTo>
                  <a:pt x="193" y="247"/>
                </a:lnTo>
                <a:lnTo>
                  <a:pt x="193" y="251"/>
                </a:lnTo>
                <a:lnTo>
                  <a:pt x="193" y="251"/>
                </a:lnTo>
                <a:lnTo>
                  <a:pt x="195" y="256"/>
                </a:lnTo>
                <a:lnTo>
                  <a:pt x="199" y="262"/>
                </a:lnTo>
                <a:lnTo>
                  <a:pt x="205" y="267"/>
                </a:lnTo>
                <a:lnTo>
                  <a:pt x="212" y="272"/>
                </a:lnTo>
                <a:lnTo>
                  <a:pt x="227" y="281"/>
                </a:lnTo>
                <a:lnTo>
                  <a:pt x="245" y="290"/>
                </a:lnTo>
                <a:lnTo>
                  <a:pt x="245" y="290"/>
                </a:lnTo>
                <a:lnTo>
                  <a:pt x="260" y="294"/>
                </a:lnTo>
                <a:lnTo>
                  <a:pt x="270" y="297"/>
                </a:lnTo>
                <a:lnTo>
                  <a:pt x="284" y="298"/>
                </a:lnTo>
                <a:lnTo>
                  <a:pt x="303" y="304"/>
                </a:lnTo>
                <a:lnTo>
                  <a:pt x="303" y="304"/>
                </a:lnTo>
                <a:lnTo>
                  <a:pt x="333" y="312"/>
                </a:lnTo>
                <a:lnTo>
                  <a:pt x="366" y="320"/>
                </a:lnTo>
                <a:lnTo>
                  <a:pt x="403" y="328"/>
                </a:lnTo>
                <a:lnTo>
                  <a:pt x="441" y="337"/>
                </a:lnTo>
                <a:lnTo>
                  <a:pt x="441" y="337"/>
                </a:lnTo>
                <a:lnTo>
                  <a:pt x="457" y="346"/>
                </a:lnTo>
                <a:lnTo>
                  <a:pt x="468" y="353"/>
                </a:lnTo>
                <a:lnTo>
                  <a:pt x="472" y="358"/>
                </a:lnTo>
                <a:lnTo>
                  <a:pt x="475" y="361"/>
                </a:lnTo>
                <a:lnTo>
                  <a:pt x="475" y="361"/>
                </a:lnTo>
                <a:lnTo>
                  <a:pt x="477" y="367"/>
                </a:lnTo>
                <a:lnTo>
                  <a:pt x="480" y="372"/>
                </a:lnTo>
                <a:lnTo>
                  <a:pt x="480" y="376"/>
                </a:lnTo>
                <a:lnTo>
                  <a:pt x="480" y="376"/>
                </a:lnTo>
                <a:lnTo>
                  <a:pt x="472" y="381"/>
                </a:lnTo>
                <a:lnTo>
                  <a:pt x="466" y="383"/>
                </a:lnTo>
                <a:lnTo>
                  <a:pt x="460" y="385"/>
                </a:lnTo>
                <a:lnTo>
                  <a:pt x="460" y="385"/>
                </a:lnTo>
                <a:lnTo>
                  <a:pt x="458" y="386"/>
                </a:lnTo>
                <a:lnTo>
                  <a:pt x="457" y="388"/>
                </a:lnTo>
                <a:lnTo>
                  <a:pt x="457" y="390"/>
                </a:lnTo>
                <a:lnTo>
                  <a:pt x="454" y="392"/>
                </a:lnTo>
                <a:lnTo>
                  <a:pt x="453" y="394"/>
                </a:lnTo>
                <a:lnTo>
                  <a:pt x="451" y="395"/>
                </a:lnTo>
                <a:lnTo>
                  <a:pt x="451" y="395"/>
                </a:lnTo>
                <a:lnTo>
                  <a:pt x="442" y="396"/>
                </a:lnTo>
                <a:lnTo>
                  <a:pt x="432" y="395"/>
                </a:lnTo>
                <a:lnTo>
                  <a:pt x="419" y="394"/>
                </a:lnTo>
                <a:lnTo>
                  <a:pt x="413" y="392"/>
                </a:lnTo>
                <a:lnTo>
                  <a:pt x="408" y="390"/>
                </a:lnTo>
                <a:lnTo>
                  <a:pt x="408" y="390"/>
                </a:lnTo>
                <a:lnTo>
                  <a:pt x="401" y="388"/>
                </a:lnTo>
                <a:lnTo>
                  <a:pt x="389" y="384"/>
                </a:lnTo>
                <a:lnTo>
                  <a:pt x="374" y="382"/>
                </a:lnTo>
                <a:lnTo>
                  <a:pt x="356" y="381"/>
                </a:lnTo>
                <a:lnTo>
                  <a:pt x="337" y="379"/>
                </a:lnTo>
                <a:lnTo>
                  <a:pt x="317" y="381"/>
                </a:lnTo>
                <a:lnTo>
                  <a:pt x="298" y="384"/>
                </a:lnTo>
                <a:lnTo>
                  <a:pt x="288" y="386"/>
                </a:lnTo>
                <a:lnTo>
                  <a:pt x="279" y="390"/>
                </a:lnTo>
                <a:lnTo>
                  <a:pt x="279" y="390"/>
                </a:lnTo>
                <a:lnTo>
                  <a:pt x="272" y="395"/>
                </a:lnTo>
                <a:lnTo>
                  <a:pt x="269" y="397"/>
                </a:lnTo>
                <a:lnTo>
                  <a:pt x="268" y="400"/>
                </a:lnTo>
                <a:lnTo>
                  <a:pt x="268" y="403"/>
                </a:lnTo>
                <a:lnTo>
                  <a:pt x="268" y="406"/>
                </a:lnTo>
                <a:lnTo>
                  <a:pt x="269" y="413"/>
                </a:lnTo>
                <a:lnTo>
                  <a:pt x="274" y="420"/>
                </a:lnTo>
                <a:lnTo>
                  <a:pt x="280" y="427"/>
                </a:lnTo>
                <a:lnTo>
                  <a:pt x="288" y="434"/>
                </a:lnTo>
                <a:lnTo>
                  <a:pt x="298" y="441"/>
                </a:lnTo>
                <a:lnTo>
                  <a:pt x="317" y="455"/>
                </a:lnTo>
                <a:lnTo>
                  <a:pt x="336" y="467"/>
                </a:lnTo>
                <a:lnTo>
                  <a:pt x="352" y="474"/>
                </a:lnTo>
                <a:lnTo>
                  <a:pt x="356" y="476"/>
                </a:lnTo>
                <a:lnTo>
                  <a:pt x="360" y="476"/>
                </a:lnTo>
                <a:lnTo>
                  <a:pt x="360" y="476"/>
                </a:lnTo>
                <a:lnTo>
                  <a:pt x="417" y="467"/>
                </a:lnTo>
                <a:lnTo>
                  <a:pt x="417" y="467"/>
                </a:lnTo>
                <a:lnTo>
                  <a:pt x="441" y="476"/>
                </a:lnTo>
                <a:lnTo>
                  <a:pt x="441" y="476"/>
                </a:lnTo>
                <a:lnTo>
                  <a:pt x="462" y="485"/>
                </a:lnTo>
                <a:lnTo>
                  <a:pt x="469" y="486"/>
                </a:lnTo>
                <a:lnTo>
                  <a:pt x="475" y="486"/>
                </a:lnTo>
                <a:lnTo>
                  <a:pt x="475" y="486"/>
                </a:lnTo>
                <a:lnTo>
                  <a:pt x="483" y="487"/>
                </a:lnTo>
                <a:lnTo>
                  <a:pt x="495" y="490"/>
                </a:lnTo>
                <a:lnTo>
                  <a:pt x="508" y="495"/>
                </a:lnTo>
                <a:lnTo>
                  <a:pt x="527" y="52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7">
            <a:extLst>
              <a:ext uri="{FF2B5EF4-FFF2-40B4-BE49-F238E27FC236}">
                <a16:creationId xmlns:a16="http://schemas.microsoft.com/office/drawing/2014/main" id="{F25D2D31-962A-4693-A7A5-3BACC3687C7C}"/>
              </a:ext>
            </a:extLst>
          </p:cNvPr>
          <p:cNvSpPr>
            <a:spLocks/>
          </p:cNvSpPr>
          <p:nvPr/>
        </p:nvSpPr>
        <p:spPr bwMode="auto">
          <a:xfrm>
            <a:off x="6344960" y="818710"/>
            <a:ext cx="994106" cy="1624284"/>
          </a:xfrm>
          <a:custGeom>
            <a:avLst/>
            <a:gdLst>
              <a:gd name="T0" fmla="*/ 233 w 743"/>
              <a:gd name="T1" fmla="*/ 314 h 1214"/>
              <a:gd name="T2" fmla="*/ 121 w 743"/>
              <a:gd name="T3" fmla="*/ 346 h 1214"/>
              <a:gd name="T4" fmla="*/ 25 w 743"/>
              <a:gd name="T5" fmla="*/ 441 h 1214"/>
              <a:gd name="T6" fmla="*/ 25 w 743"/>
              <a:gd name="T7" fmla="*/ 556 h 1214"/>
              <a:gd name="T8" fmla="*/ 11 w 743"/>
              <a:gd name="T9" fmla="*/ 807 h 1214"/>
              <a:gd name="T10" fmla="*/ 15 w 743"/>
              <a:gd name="T11" fmla="*/ 977 h 1214"/>
              <a:gd name="T12" fmla="*/ 12 w 743"/>
              <a:gd name="T13" fmla="*/ 1094 h 1214"/>
              <a:gd name="T14" fmla="*/ 32 w 743"/>
              <a:gd name="T15" fmla="*/ 1141 h 1214"/>
              <a:gd name="T16" fmla="*/ 55 w 743"/>
              <a:gd name="T17" fmla="*/ 1134 h 1214"/>
              <a:gd name="T18" fmla="*/ 42 w 743"/>
              <a:gd name="T19" fmla="*/ 878 h 1214"/>
              <a:gd name="T20" fmla="*/ 105 w 743"/>
              <a:gd name="T21" fmla="*/ 703 h 1214"/>
              <a:gd name="T22" fmla="*/ 125 w 743"/>
              <a:gd name="T23" fmla="*/ 752 h 1214"/>
              <a:gd name="T24" fmla="*/ 57 w 743"/>
              <a:gd name="T25" fmla="*/ 866 h 1214"/>
              <a:gd name="T26" fmla="*/ 91 w 743"/>
              <a:gd name="T27" fmla="*/ 1161 h 1214"/>
              <a:gd name="T28" fmla="*/ 130 w 743"/>
              <a:gd name="T29" fmla="*/ 1210 h 1214"/>
              <a:gd name="T30" fmla="*/ 176 w 743"/>
              <a:gd name="T31" fmla="*/ 1211 h 1214"/>
              <a:gd name="T32" fmla="*/ 149 w 743"/>
              <a:gd name="T33" fmla="*/ 1156 h 1214"/>
              <a:gd name="T34" fmla="*/ 111 w 743"/>
              <a:gd name="T35" fmla="*/ 977 h 1214"/>
              <a:gd name="T36" fmla="*/ 161 w 743"/>
              <a:gd name="T37" fmla="*/ 835 h 1214"/>
              <a:gd name="T38" fmla="*/ 312 w 743"/>
              <a:gd name="T39" fmla="*/ 768 h 1214"/>
              <a:gd name="T40" fmla="*/ 313 w 743"/>
              <a:gd name="T41" fmla="*/ 995 h 1214"/>
              <a:gd name="T42" fmla="*/ 297 w 743"/>
              <a:gd name="T43" fmla="*/ 1068 h 1214"/>
              <a:gd name="T44" fmla="*/ 356 w 743"/>
              <a:gd name="T45" fmla="*/ 1087 h 1214"/>
              <a:gd name="T46" fmla="*/ 349 w 743"/>
              <a:gd name="T47" fmla="*/ 1058 h 1214"/>
              <a:gd name="T48" fmla="*/ 349 w 743"/>
              <a:gd name="T49" fmla="*/ 901 h 1214"/>
              <a:gd name="T50" fmla="*/ 361 w 743"/>
              <a:gd name="T51" fmla="*/ 788 h 1214"/>
              <a:gd name="T52" fmla="*/ 416 w 743"/>
              <a:gd name="T53" fmla="*/ 653 h 1214"/>
              <a:gd name="T54" fmla="*/ 450 w 743"/>
              <a:gd name="T55" fmla="*/ 695 h 1214"/>
              <a:gd name="T56" fmla="*/ 503 w 743"/>
              <a:gd name="T57" fmla="*/ 1020 h 1214"/>
              <a:gd name="T58" fmla="*/ 509 w 743"/>
              <a:gd name="T59" fmla="*/ 1045 h 1214"/>
              <a:gd name="T60" fmla="*/ 550 w 743"/>
              <a:gd name="T61" fmla="*/ 1058 h 1214"/>
              <a:gd name="T62" fmla="*/ 560 w 743"/>
              <a:gd name="T63" fmla="*/ 1039 h 1214"/>
              <a:gd name="T64" fmla="*/ 532 w 743"/>
              <a:gd name="T65" fmla="*/ 967 h 1214"/>
              <a:gd name="T66" fmla="*/ 520 w 743"/>
              <a:gd name="T67" fmla="*/ 728 h 1214"/>
              <a:gd name="T68" fmla="*/ 579 w 743"/>
              <a:gd name="T69" fmla="*/ 542 h 1214"/>
              <a:gd name="T70" fmla="*/ 597 w 743"/>
              <a:gd name="T71" fmla="*/ 447 h 1214"/>
              <a:gd name="T72" fmla="*/ 630 w 743"/>
              <a:gd name="T73" fmla="*/ 341 h 1214"/>
              <a:gd name="T74" fmla="*/ 689 w 743"/>
              <a:gd name="T75" fmla="*/ 236 h 1214"/>
              <a:gd name="T76" fmla="*/ 742 w 743"/>
              <a:gd name="T77" fmla="*/ 174 h 1214"/>
              <a:gd name="T78" fmla="*/ 732 w 743"/>
              <a:gd name="T79" fmla="*/ 132 h 1214"/>
              <a:gd name="T80" fmla="*/ 689 w 743"/>
              <a:gd name="T81" fmla="*/ 59 h 1214"/>
              <a:gd name="T82" fmla="*/ 708 w 743"/>
              <a:gd name="T83" fmla="*/ 22 h 1214"/>
              <a:gd name="T84" fmla="*/ 687 w 743"/>
              <a:gd name="T85" fmla="*/ 14 h 1214"/>
              <a:gd name="T86" fmla="*/ 681 w 743"/>
              <a:gd name="T87" fmla="*/ 39 h 1214"/>
              <a:gd name="T88" fmla="*/ 670 w 743"/>
              <a:gd name="T89" fmla="*/ 54 h 1214"/>
              <a:gd name="T90" fmla="*/ 665 w 743"/>
              <a:gd name="T91" fmla="*/ 73 h 1214"/>
              <a:gd name="T92" fmla="*/ 599 w 743"/>
              <a:gd name="T93" fmla="*/ 102 h 1214"/>
              <a:gd name="T94" fmla="*/ 553 w 743"/>
              <a:gd name="T95" fmla="*/ 85 h 1214"/>
              <a:gd name="T96" fmla="*/ 503 w 743"/>
              <a:gd name="T97" fmla="*/ 16 h 1214"/>
              <a:gd name="T98" fmla="*/ 479 w 743"/>
              <a:gd name="T99" fmla="*/ 12 h 1214"/>
              <a:gd name="T100" fmla="*/ 529 w 743"/>
              <a:gd name="T101" fmla="*/ 79 h 1214"/>
              <a:gd name="T102" fmla="*/ 516 w 743"/>
              <a:gd name="T103" fmla="*/ 98 h 1214"/>
              <a:gd name="T104" fmla="*/ 411 w 743"/>
              <a:gd name="T105" fmla="*/ 85 h 1214"/>
              <a:gd name="T106" fmla="*/ 379 w 743"/>
              <a:gd name="T107" fmla="*/ 40 h 1214"/>
              <a:gd name="T108" fmla="*/ 369 w 743"/>
              <a:gd name="T109" fmla="*/ 61 h 1214"/>
              <a:gd name="T110" fmla="*/ 356 w 743"/>
              <a:gd name="T111" fmla="*/ 79 h 1214"/>
              <a:gd name="T112" fmla="*/ 379 w 743"/>
              <a:gd name="T113" fmla="*/ 102 h 1214"/>
              <a:gd name="T114" fmla="*/ 480 w 743"/>
              <a:gd name="T115" fmla="*/ 124 h 1214"/>
              <a:gd name="T116" fmla="*/ 584 w 743"/>
              <a:gd name="T117" fmla="*/ 135 h 1214"/>
              <a:gd name="T118" fmla="*/ 552 w 743"/>
              <a:gd name="T119" fmla="*/ 152 h 1214"/>
              <a:gd name="T120" fmla="*/ 579 w 743"/>
              <a:gd name="T121" fmla="*/ 187 h 1214"/>
              <a:gd name="T122" fmla="*/ 548 w 743"/>
              <a:gd name="T123" fmla="*/ 263 h 1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43" h="1214">
                <a:moveTo>
                  <a:pt x="493" y="298"/>
                </a:moveTo>
                <a:lnTo>
                  <a:pt x="493" y="298"/>
                </a:lnTo>
                <a:lnTo>
                  <a:pt x="450" y="303"/>
                </a:lnTo>
                <a:lnTo>
                  <a:pt x="398" y="308"/>
                </a:lnTo>
                <a:lnTo>
                  <a:pt x="326" y="312"/>
                </a:lnTo>
                <a:lnTo>
                  <a:pt x="326" y="312"/>
                </a:lnTo>
                <a:lnTo>
                  <a:pt x="289" y="314"/>
                </a:lnTo>
                <a:lnTo>
                  <a:pt x="258" y="314"/>
                </a:lnTo>
                <a:lnTo>
                  <a:pt x="233" y="314"/>
                </a:lnTo>
                <a:lnTo>
                  <a:pt x="209" y="315"/>
                </a:lnTo>
                <a:lnTo>
                  <a:pt x="189" y="316"/>
                </a:lnTo>
                <a:lnTo>
                  <a:pt x="178" y="318"/>
                </a:lnTo>
                <a:lnTo>
                  <a:pt x="167" y="322"/>
                </a:lnTo>
                <a:lnTo>
                  <a:pt x="156" y="326"/>
                </a:lnTo>
                <a:lnTo>
                  <a:pt x="146" y="332"/>
                </a:lnTo>
                <a:lnTo>
                  <a:pt x="134" y="337"/>
                </a:lnTo>
                <a:lnTo>
                  <a:pt x="121" y="346"/>
                </a:lnTo>
                <a:lnTo>
                  <a:pt x="121" y="346"/>
                </a:lnTo>
                <a:lnTo>
                  <a:pt x="97" y="363"/>
                </a:lnTo>
                <a:lnTo>
                  <a:pt x="78" y="377"/>
                </a:lnTo>
                <a:lnTo>
                  <a:pt x="62" y="389"/>
                </a:lnTo>
                <a:lnTo>
                  <a:pt x="51" y="401"/>
                </a:lnTo>
                <a:lnTo>
                  <a:pt x="42" y="412"/>
                </a:lnTo>
                <a:lnTo>
                  <a:pt x="36" y="421"/>
                </a:lnTo>
                <a:lnTo>
                  <a:pt x="30" y="431"/>
                </a:lnTo>
                <a:lnTo>
                  <a:pt x="25" y="441"/>
                </a:lnTo>
                <a:lnTo>
                  <a:pt x="25" y="441"/>
                </a:lnTo>
                <a:lnTo>
                  <a:pt x="17" y="458"/>
                </a:lnTo>
                <a:lnTo>
                  <a:pt x="13" y="471"/>
                </a:lnTo>
                <a:lnTo>
                  <a:pt x="12" y="477"/>
                </a:lnTo>
                <a:lnTo>
                  <a:pt x="13" y="483"/>
                </a:lnTo>
                <a:lnTo>
                  <a:pt x="15" y="499"/>
                </a:lnTo>
                <a:lnTo>
                  <a:pt x="15" y="499"/>
                </a:lnTo>
                <a:lnTo>
                  <a:pt x="23" y="530"/>
                </a:lnTo>
                <a:lnTo>
                  <a:pt x="25" y="556"/>
                </a:lnTo>
                <a:lnTo>
                  <a:pt x="25" y="556"/>
                </a:lnTo>
                <a:lnTo>
                  <a:pt x="26" y="593"/>
                </a:lnTo>
                <a:lnTo>
                  <a:pt x="27" y="658"/>
                </a:lnTo>
                <a:lnTo>
                  <a:pt x="27" y="725"/>
                </a:lnTo>
                <a:lnTo>
                  <a:pt x="26" y="750"/>
                </a:lnTo>
                <a:lnTo>
                  <a:pt x="25" y="767"/>
                </a:lnTo>
                <a:lnTo>
                  <a:pt x="25" y="767"/>
                </a:lnTo>
                <a:lnTo>
                  <a:pt x="21" y="785"/>
                </a:lnTo>
                <a:lnTo>
                  <a:pt x="17" y="797"/>
                </a:lnTo>
                <a:lnTo>
                  <a:pt x="11" y="807"/>
                </a:lnTo>
                <a:lnTo>
                  <a:pt x="6" y="819"/>
                </a:lnTo>
                <a:lnTo>
                  <a:pt x="6" y="819"/>
                </a:lnTo>
                <a:lnTo>
                  <a:pt x="2" y="829"/>
                </a:lnTo>
                <a:lnTo>
                  <a:pt x="0" y="835"/>
                </a:lnTo>
                <a:lnTo>
                  <a:pt x="0" y="840"/>
                </a:lnTo>
                <a:lnTo>
                  <a:pt x="1" y="848"/>
                </a:lnTo>
                <a:lnTo>
                  <a:pt x="1" y="848"/>
                </a:lnTo>
                <a:lnTo>
                  <a:pt x="8" y="909"/>
                </a:lnTo>
                <a:lnTo>
                  <a:pt x="15" y="977"/>
                </a:lnTo>
                <a:lnTo>
                  <a:pt x="15" y="977"/>
                </a:lnTo>
                <a:lnTo>
                  <a:pt x="18" y="1000"/>
                </a:lnTo>
                <a:lnTo>
                  <a:pt x="19" y="1028"/>
                </a:lnTo>
                <a:lnTo>
                  <a:pt x="19" y="1056"/>
                </a:lnTo>
                <a:lnTo>
                  <a:pt x="18" y="1068"/>
                </a:lnTo>
                <a:lnTo>
                  <a:pt x="15" y="1077"/>
                </a:lnTo>
                <a:lnTo>
                  <a:pt x="15" y="1077"/>
                </a:lnTo>
                <a:lnTo>
                  <a:pt x="13" y="1086"/>
                </a:lnTo>
                <a:lnTo>
                  <a:pt x="12" y="1094"/>
                </a:lnTo>
                <a:lnTo>
                  <a:pt x="12" y="1112"/>
                </a:lnTo>
                <a:lnTo>
                  <a:pt x="13" y="1126"/>
                </a:lnTo>
                <a:lnTo>
                  <a:pt x="14" y="1131"/>
                </a:lnTo>
                <a:lnTo>
                  <a:pt x="15" y="1135"/>
                </a:lnTo>
                <a:lnTo>
                  <a:pt x="15" y="1135"/>
                </a:lnTo>
                <a:lnTo>
                  <a:pt x="18" y="1137"/>
                </a:lnTo>
                <a:lnTo>
                  <a:pt x="20" y="1138"/>
                </a:lnTo>
                <a:lnTo>
                  <a:pt x="26" y="1140"/>
                </a:lnTo>
                <a:lnTo>
                  <a:pt x="32" y="1141"/>
                </a:lnTo>
                <a:lnTo>
                  <a:pt x="35" y="1140"/>
                </a:lnTo>
                <a:lnTo>
                  <a:pt x="35" y="1140"/>
                </a:lnTo>
                <a:lnTo>
                  <a:pt x="37" y="1140"/>
                </a:lnTo>
                <a:lnTo>
                  <a:pt x="43" y="1142"/>
                </a:lnTo>
                <a:lnTo>
                  <a:pt x="49" y="1142"/>
                </a:lnTo>
                <a:lnTo>
                  <a:pt x="51" y="1142"/>
                </a:lnTo>
                <a:lnTo>
                  <a:pt x="54" y="1140"/>
                </a:lnTo>
                <a:lnTo>
                  <a:pt x="54" y="1140"/>
                </a:lnTo>
                <a:lnTo>
                  <a:pt x="55" y="1134"/>
                </a:lnTo>
                <a:lnTo>
                  <a:pt x="55" y="1120"/>
                </a:lnTo>
                <a:lnTo>
                  <a:pt x="52" y="1082"/>
                </a:lnTo>
                <a:lnTo>
                  <a:pt x="49" y="1037"/>
                </a:lnTo>
                <a:lnTo>
                  <a:pt x="44" y="996"/>
                </a:lnTo>
                <a:lnTo>
                  <a:pt x="44" y="996"/>
                </a:lnTo>
                <a:lnTo>
                  <a:pt x="43" y="977"/>
                </a:lnTo>
                <a:lnTo>
                  <a:pt x="42" y="957"/>
                </a:lnTo>
                <a:lnTo>
                  <a:pt x="40" y="914"/>
                </a:lnTo>
                <a:lnTo>
                  <a:pt x="42" y="878"/>
                </a:lnTo>
                <a:lnTo>
                  <a:pt x="43" y="865"/>
                </a:lnTo>
                <a:lnTo>
                  <a:pt x="44" y="857"/>
                </a:lnTo>
                <a:lnTo>
                  <a:pt x="44" y="857"/>
                </a:lnTo>
                <a:lnTo>
                  <a:pt x="49" y="844"/>
                </a:lnTo>
                <a:lnTo>
                  <a:pt x="58" y="826"/>
                </a:lnTo>
                <a:lnTo>
                  <a:pt x="69" y="804"/>
                </a:lnTo>
                <a:lnTo>
                  <a:pt x="78" y="781"/>
                </a:lnTo>
                <a:lnTo>
                  <a:pt x="78" y="781"/>
                </a:lnTo>
                <a:lnTo>
                  <a:pt x="105" y="703"/>
                </a:lnTo>
                <a:lnTo>
                  <a:pt x="125" y="647"/>
                </a:lnTo>
                <a:lnTo>
                  <a:pt x="125" y="647"/>
                </a:lnTo>
                <a:lnTo>
                  <a:pt x="128" y="660"/>
                </a:lnTo>
                <a:lnTo>
                  <a:pt x="131" y="690"/>
                </a:lnTo>
                <a:lnTo>
                  <a:pt x="132" y="708"/>
                </a:lnTo>
                <a:lnTo>
                  <a:pt x="131" y="726"/>
                </a:lnTo>
                <a:lnTo>
                  <a:pt x="130" y="740"/>
                </a:lnTo>
                <a:lnTo>
                  <a:pt x="128" y="748"/>
                </a:lnTo>
                <a:lnTo>
                  <a:pt x="125" y="752"/>
                </a:lnTo>
                <a:lnTo>
                  <a:pt x="125" y="752"/>
                </a:lnTo>
                <a:lnTo>
                  <a:pt x="109" y="776"/>
                </a:lnTo>
                <a:lnTo>
                  <a:pt x="87" y="805"/>
                </a:lnTo>
                <a:lnTo>
                  <a:pt x="68" y="831"/>
                </a:lnTo>
                <a:lnTo>
                  <a:pt x="62" y="842"/>
                </a:lnTo>
                <a:lnTo>
                  <a:pt x="58" y="848"/>
                </a:lnTo>
                <a:lnTo>
                  <a:pt x="58" y="848"/>
                </a:lnTo>
                <a:lnTo>
                  <a:pt x="57" y="855"/>
                </a:lnTo>
                <a:lnTo>
                  <a:pt x="57" y="866"/>
                </a:lnTo>
                <a:lnTo>
                  <a:pt x="57" y="896"/>
                </a:lnTo>
                <a:lnTo>
                  <a:pt x="60" y="930"/>
                </a:lnTo>
                <a:lnTo>
                  <a:pt x="63" y="963"/>
                </a:lnTo>
                <a:lnTo>
                  <a:pt x="63" y="963"/>
                </a:lnTo>
                <a:lnTo>
                  <a:pt x="73" y="1036"/>
                </a:lnTo>
                <a:lnTo>
                  <a:pt x="82" y="1097"/>
                </a:lnTo>
                <a:lnTo>
                  <a:pt x="82" y="1097"/>
                </a:lnTo>
                <a:lnTo>
                  <a:pt x="87" y="1140"/>
                </a:lnTo>
                <a:lnTo>
                  <a:pt x="91" y="1161"/>
                </a:lnTo>
                <a:lnTo>
                  <a:pt x="93" y="1171"/>
                </a:lnTo>
                <a:lnTo>
                  <a:pt x="97" y="1178"/>
                </a:lnTo>
                <a:lnTo>
                  <a:pt x="97" y="1178"/>
                </a:lnTo>
                <a:lnTo>
                  <a:pt x="105" y="1190"/>
                </a:lnTo>
                <a:lnTo>
                  <a:pt x="113" y="1199"/>
                </a:lnTo>
                <a:lnTo>
                  <a:pt x="125" y="1211"/>
                </a:lnTo>
                <a:lnTo>
                  <a:pt x="125" y="1211"/>
                </a:lnTo>
                <a:lnTo>
                  <a:pt x="127" y="1211"/>
                </a:lnTo>
                <a:lnTo>
                  <a:pt x="130" y="1210"/>
                </a:lnTo>
                <a:lnTo>
                  <a:pt x="134" y="1209"/>
                </a:lnTo>
                <a:lnTo>
                  <a:pt x="136" y="1210"/>
                </a:lnTo>
                <a:lnTo>
                  <a:pt x="140" y="1211"/>
                </a:lnTo>
                <a:lnTo>
                  <a:pt x="140" y="1211"/>
                </a:lnTo>
                <a:lnTo>
                  <a:pt x="144" y="1212"/>
                </a:lnTo>
                <a:lnTo>
                  <a:pt x="149" y="1214"/>
                </a:lnTo>
                <a:lnTo>
                  <a:pt x="164" y="1214"/>
                </a:lnTo>
                <a:lnTo>
                  <a:pt x="170" y="1212"/>
                </a:lnTo>
                <a:lnTo>
                  <a:pt x="176" y="1211"/>
                </a:lnTo>
                <a:lnTo>
                  <a:pt x="180" y="1209"/>
                </a:lnTo>
                <a:lnTo>
                  <a:pt x="183" y="1207"/>
                </a:lnTo>
                <a:lnTo>
                  <a:pt x="183" y="1207"/>
                </a:lnTo>
                <a:lnTo>
                  <a:pt x="183" y="1204"/>
                </a:lnTo>
                <a:lnTo>
                  <a:pt x="183" y="1201"/>
                </a:lnTo>
                <a:lnTo>
                  <a:pt x="178" y="1192"/>
                </a:lnTo>
                <a:lnTo>
                  <a:pt x="159" y="1168"/>
                </a:lnTo>
                <a:lnTo>
                  <a:pt x="159" y="1168"/>
                </a:lnTo>
                <a:lnTo>
                  <a:pt x="149" y="1156"/>
                </a:lnTo>
                <a:lnTo>
                  <a:pt x="142" y="1150"/>
                </a:lnTo>
                <a:lnTo>
                  <a:pt x="140" y="1148"/>
                </a:lnTo>
                <a:lnTo>
                  <a:pt x="138" y="1144"/>
                </a:lnTo>
                <a:lnTo>
                  <a:pt x="135" y="1130"/>
                </a:lnTo>
                <a:lnTo>
                  <a:pt x="135" y="1130"/>
                </a:lnTo>
                <a:lnTo>
                  <a:pt x="127" y="1087"/>
                </a:lnTo>
                <a:lnTo>
                  <a:pt x="122" y="1054"/>
                </a:lnTo>
                <a:lnTo>
                  <a:pt x="116" y="1015"/>
                </a:lnTo>
                <a:lnTo>
                  <a:pt x="111" y="977"/>
                </a:lnTo>
                <a:lnTo>
                  <a:pt x="110" y="942"/>
                </a:lnTo>
                <a:lnTo>
                  <a:pt x="110" y="927"/>
                </a:lnTo>
                <a:lnTo>
                  <a:pt x="111" y="914"/>
                </a:lnTo>
                <a:lnTo>
                  <a:pt x="112" y="903"/>
                </a:lnTo>
                <a:lnTo>
                  <a:pt x="116" y="896"/>
                </a:lnTo>
                <a:lnTo>
                  <a:pt x="116" y="896"/>
                </a:lnTo>
                <a:lnTo>
                  <a:pt x="125" y="883"/>
                </a:lnTo>
                <a:lnTo>
                  <a:pt x="136" y="868"/>
                </a:lnTo>
                <a:lnTo>
                  <a:pt x="161" y="835"/>
                </a:lnTo>
                <a:lnTo>
                  <a:pt x="189" y="801"/>
                </a:lnTo>
                <a:lnTo>
                  <a:pt x="211" y="771"/>
                </a:lnTo>
                <a:lnTo>
                  <a:pt x="211" y="771"/>
                </a:lnTo>
                <a:lnTo>
                  <a:pt x="230" y="743"/>
                </a:lnTo>
                <a:lnTo>
                  <a:pt x="245" y="716"/>
                </a:lnTo>
                <a:lnTo>
                  <a:pt x="259" y="690"/>
                </a:lnTo>
                <a:lnTo>
                  <a:pt x="307" y="700"/>
                </a:lnTo>
                <a:lnTo>
                  <a:pt x="307" y="700"/>
                </a:lnTo>
                <a:lnTo>
                  <a:pt x="312" y="768"/>
                </a:lnTo>
                <a:lnTo>
                  <a:pt x="317" y="848"/>
                </a:lnTo>
                <a:lnTo>
                  <a:pt x="317" y="848"/>
                </a:lnTo>
                <a:lnTo>
                  <a:pt x="318" y="895"/>
                </a:lnTo>
                <a:lnTo>
                  <a:pt x="318" y="926"/>
                </a:lnTo>
                <a:lnTo>
                  <a:pt x="318" y="940"/>
                </a:lnTo>
                <a:lnTo>
                  <a:pt x="317" y="953"/>
                </a:lnTo>
                <a:lnTo>
                  <a:pt x="317" y="953"/>
                </a:lnTo>
                <a:lnTo>
                  <a:pt x="314" y="976"/>
                </a:lnTo>
                <a:lnTo>
                  <a:pt x="313" y="995"/>
                </a:lnTo>
                <a:lnTo>
                  <a:pt x="312" y="1010"/>
                </a:lnTo>
                <a:lnTo>
                  <a:pt x="309" y="1018"/>
                </a:lnTo>
                <a:lnTo>
                  <a:pt x="307" y="1025"/>
                </a:lnTo>
                <a:lnTo>
                  <a:pt x="307" y="1025"/>
                </a:lnTo>
                <a:lnTo>
                  <a:pt x="302" y="1038"/>
                </a:lnTo>
                <a:lnTo>
                  <a:pt x="299" y="1051"/>
                </a:lnTo>
                <a:lnTo>
                  <a:pt x="297" y="1062"/>
                </a:lnTo>
                <a:lnTo>
                  <a:pt x="297" y="1068"/>
                </a:lnTo>
                <a:lnTo>
                  <a:pt x="297" y="1068"/>
                </a:lnTo>
                <a:lnTo>
                  <a:pt x="300" y="1073"/>
                </a:lnTo>
                <a:lnTo>
                  <a:pt x="307" y="1079"/>
                </a:lnTo>
                <a:lnTo>
                  <a:pt x="315" y="1083"/>
                </a:lnTo>
                <a:lnTo>
                  <a:pt x="321" y="1086"/>
                </a:lnTo>
                <a:lnTo>
                  <a:pt x="326" y="1087"/>
                </a:lnTo>
                <a:lnTo>
                  <a:pt x="326" y="1087"/>
                </a:lnTo>
                <a:lnTo>
                  <a:pt x="338" y="1088"/>
                </a:lnTo>
                <a:lnTo>
                  <a:pt x="351" y="1088"/>
                </a:lnTo>
                <a:lnTo>
                  <a:pt x="356" y="1087"/>
                </a:lnTo>
                <a:lnTo>
                  <a:pt x="361" y="1086"/>
                </a:lnTo>
                <a:lnTo>
                  <a:pt x="363" y="1085"/>
                </a:lnTo>
                <a:lnTo>
                  <a:pt x="364" y="1082"/>
                </a:lnTo>
                <a:lnTo>
                  <a:pt x="364" y="1082"/>
                </a:lnTo>
                <a:lnTo>
                  <a:pt x="363" y="1080"/>
                </a:lnTo>
                <a:lnTo>
                  <a:pt x="361" y="1076"/>
                </a:lnTo>
                <a:lnTo>
                  <a:pt x="355" y="1069"/>
                </a:lnTo>
                <a:lnTo>
                  <a:pt x="351" y="1064"/>
                </a:lnTo>
                <a:lnTo>
                  <a:pt x="349" y="1058"/>
                </a:lnTo>
                <a:lnTo>
                  <a:pt x="346" y="1051"/>
                </a:lnTo>
                <a:lnTo>
                  <a:pt x="345" y="1044"/>
                </a:lnTo>
                <a:lnTo>
                  <a:pt x="345" y="1044"/>
                </a:lnTo>
                <a:lnTo>
                  <a:pt x="344" y="1025"/>
                </a:lnTo>
                <a:lnTo>
                  <a:pt x="344" y="1003"/>
                </a:lnTo>
                <a:lnTo>
                  <a:pt x="345" y="958"/>
                </a:lnTo>
                <a:lnTo>
                  <a:pt x="345" y="958"/>
                </a:lnTo>
                <a:lnTo>
                  <a:pt x="346" y="932"/>
                </a:lnTo>
                <a:lnTo>
                  <a:pt x="349" y="901"/>
                </a:lnTo>
                <a:lnTo>
                  <a:pt x="351" y="872"/>
                </a:lnTo>
                <a:lnTo>
                  <a:pt x="355" y="853"/>
                </a:lnTo>
                <a:lnTo>
                  <a:pt x="355" y="853"/>
                </a:lnTo>
                <a:lnTo>
                  <a:pt x="356" y="841"/>
                </a:lnTo>
                <a:lnTo>
                  <a:pt x="357" y="830"/>
                </a:lnTo>
                <a:lnTo>
                  <a:pt x="357" y="816"/>
                </a:lnTo>
                <a:lnTo>
                  <a:pt x="360" y="800"/>
                </a:lnTo>
                <a:lnTo>
                  <a:pt x="360" y="800"/>
                </a:lnTo>
                <a:lnTo>
                  <a:pt x="361" y="788"/>
                </a:lnTo>
                <a:lnTo>
                  <a:pt x="362" y="773"/>
                </a:lnTo>
                <a:lnTo>
                  <a:pt x="362" y="736"/>
                </a:lnTo>
                <a:lnTo>
                  <a:pt x="360" y="690"/>
                </a:lnTo>
                <a:lnTo>
                  <a:pt x="360" y="690"/>
                </a:lnTo>
                <a:lnTo>
                  <a:pt x="368" y="684"/>
                </a:lnTo>
                <a:lnTo>
                  <a:pt x="386" y="670"/>
                </a:lnTo>
                <a:lnTo>
                  <a:pt x="397" y="663"/>
                </a:lnTo>
                <a:lnTo>
                  <a:pt x="406" y="657"/>
                </a:lnTo>
                <a:lnTo>
                  <a:pt x="416" y="653"/>
                </a:lnTo>
                <a:lnTo>
                  <a:pt x="419" y="652"/>
                </a:lnTo>
                <a:lnTo>
                  <a:pt x="422" y="652"/>
                </a:lnTo>
                <a:lnTo>
                  <a:pt x="422" y="652"/>
                </a:lnTo>
                <a:lnTo>
                  <a:pt x="426" y="654"/>
                </a:lnTo>
                <a:lnTo>
                  <a:pt x="431" y="659"/>
                </a:lnTo>
                <a:lnTo>
                  <a:pt x="436" y="665"/>
                </a:lnTo>
                <a:lnTo>
                  <a:pt x="441" y="672"/>
                </a:lnTo>
                <a:lnTo>
                  <a:pt x="447" y="687"/>
                </a:lnTo>
                <a:lnTo>
                  <a:pt x="450" y="695"/>
                </a:lnTo>
                <a:lnTo>
                  <a:pt x="450" y="695"/>
                </a:lnTo>
                <a:lnTo>
                  <a:pt x="472" y="801"/>
                </a:lnTo>
                <a:lnTo>
                  <a:pt x="486" y="877"/>
                </a:lnTo>
                <a:lnTo>
                  <a:pt x="491" y="904"/>
                </a:lnTo>
                <a:lnTo>
                  <a:pt x="493" y="920"/>
                </a:lnTo>
                <a:lnTo>
                  <a:pt x="493" y="920"/>
                </a:lnTo>
                <a:lnTo>
                  <a:pt x="498" y="972"/>
                </a:lnTo>
                <a:lnTo>
                  <a:pt x="503" y="1020"/>
                </a:lnTo>
                <a:lnTo>
                  <a:pt x="503" y="1020"/>
                </a:lnTo>
                <a:lnTo>
                  <a:pt x="504" y="1025"/>
                </a:lnTo>
                <a:lnTo>
                  <a:pt x="505" y="1028"/>
                </a:lnTo>
                <a:lnTo>
                  <a:pt x="510" y="1033"/>
                </a:lnTo>
                <a:lnTo>
                  <a:pt x="512" y="1037"/>
                </a:lnTo>
                <a:lnTo>
                  <a:pt x="512" y="1038"/>
                </a:lnTo>
                <a:lnTo>
                  <a:pt x="512" y="1039"/>
                </a:lnTo>
                <a:lnTo>
                  <a:pt x="512" y="1039"/>
                </a:lnTo>
                <a:lnTo>
                  <a:pt x="510" y="1043"/>
                </a:lnTo>
                <a:lnTo>
                  <a:pt x="509" y="1045"/>
                </a:lnTo>
                <a:lnTo>
                  <a:pt x="509" y="1049"/>
                </a:lnTo>
                <a:lnTo>
                  <a:pt x="510" y="1051"/>
                </a:lnTo>
                <a:lnTo>
                  <a:pt x="511" y="1054"/>
                </a:lnTo>
                <a:lnTo>
                  <a:pt x="516" y="1056"/>
                </a:lnTo>
                <a:lnTo>
                  <a:pt x="522" y="1058"/>
                </a:lnTo>
                <a:lnTo>
                  <a:pt x="522" y="1058"/>
                </a:lnTo>
                <a:lnTo>
                  <a:pt x="530" y="1059"/>
                </a:lnTo>
                <a:lnTo>
                  <a:pt x="540" y="1059"/>
                </a:lnTo>
                <a:lnTo>
                  <a:pt x="550" y="1058"/>
                </a:lnTo>
                <a:lnTo>
                  <a:pt x="559" y="1057"/>
                </a:lnTo>
                <a:lnTo>
                  <a:pt x="573" y="1052"/>
                </a:lnTo>
                <a:lnTo>
                  <a:pt x="578" y="1051"/>
                </a:lnTo>
                <a:lnTo>
                  <a:pt x="579" y="1049"/>
                </a:lnTo>
                <a:lnTo>
                  <a:pt x="579" y="1049"/>
                </a:lnTo>
                <a:lnTo>
                  <a:pt x="578" y="1048"/>
                </a:lnTo>
                <a:lnTo>
                  <a:pt x="575" y="1045"/>
                </a:lnTo>
                <a:lnTo>
                  <a:pt x="566" y="1042"/>
                </a:lnTo>
                <a:lnTo>
                  <a:pt x="560" y="1039"/>
                </a:lnTo>
                <a:lnTo>
                  <a:pt x="555" y="1036"/>
                </a:lnTo>
                <a:lnTo>
                  <a:pt x="551" y="1031"/>
                </a:lnTo>
                <a:lnTo>
                  <a:pt x="546" y="1025"/>
                </a:lnTo>
                <a:lnTo>
                  <a:pt x="546" y="1025"/>
                </a:lnTo>
                <a:lnTo>
                  <a:pt x="542" y="1018"/>
                </a:lnTo>
                <a:lnTo>
                  <a:pt x="540" y="1009"/>
                </a:lnTo>
                <a:lnTo>
                  <a:pt x="535" y="993"/>
                </a:lnTo>
                <a:lnTo>
                  <a:pt x="532" y="967"/>
                </a:lnTo>
                <a:lnTo>
                  <a:pt x="532" y="967"/>
                </a:lnTo>
                <a:lnTo>
                  <a:pt x="529" y="953"/>
                </a:lnTo>
                <a:lnTo>
                  <a:pt x="524" y="928"/>
                </a:lnTo>
                <a:lnTo>
                  <a:pt x="521" y="896"/>
                </a:lnTo>
                <a:lnTo>
                  <a:pt x="517" y="862"/>
                </a:lnTo>
                <a:lnTo>
                  <a:pt x="517" y="862"/>
                </a:lnTo>
                <a:lnTo>
                  <a:pt x="516" y="843"/>
                </a:lnTo>
                <a:lnTo>
                  <a:pt x="516" y="820"/>
                </a:lnTo>
                <a:lnTo>
                  <a:pt x="517" y="771"/>
                </a:lnTo>
                <a:lnTo>
                  <a:pt x="520" y="728"/>
                </a:lnTo>
                <a:lnTo>
                  <a:pt x="521" y="713"/>
                </a:lnTo>
                <a:lnTo>
                  <a:pt x="522" y="704"/>
                </a:lnTo>
                <a:lnTo>
                  <a:pt x="522" y="704"/>
                </a:lnTo>
                <a:lnTo>
                  <a:pt x="526" y="687"/>
                </a:lnTo>
                <a:lnTo>
                  <a:pt x="528" y="659"/>
                </a:lnTo>
                <a:lnTo>
                  <a:pt x="532" y="623"/>
                </a:lnTo>
                <a:lnTo>
                  <a:pt x="532" y="623"/>
                </a:lnTo>
                <a:lnTo>
                  <a:pt x="560" y="577"/>
                </a:lnTo>
                <a:lnTo>
                  <a:pt x="579" y="542"/>
                </a:lnTo>
                <a:lnTo>
                  <a:pt x="587" y="528"/>
                </a:lnTo>
                <a:lnTo>
                  <a:pt x="589" y="518"/>
                </a:lnTo>
                <a:lnTo>
                  <a:pt x="589" y="518"/>
                </a:lnTo>
                <a:lnTo>
                  <a:pt x="589" y="502"/>
                </a:lnTo>
                <a:lnTo>
                  <a:pt x="587" y="483"/>
                </a:lnTo>
                <a:lnTo>
                  <a:pt x="584" y="461"/>
                </a:lnTo>
                <a:lnTo>
                  <a:pt x="584" y="461"/>
                </a:lnTo>
                <a:lnTo>
                  <a:pt x="588" y="457"/>
                </a:lnTo>
                <a:lnTo>
                  <a:pt x="597" y="447"/>
                </a:lnTo>
                <a:lnTo>
                  <a:pt x="603" y="441"/>
                </a:lnTo>
                <a:lnTo>
                  <a:pt x="608" y="433"/>
                </a:lnTo>
                <a:lnTo>
                  <a:pt x="614" y="424"/>
                </a:lnTo>
                <a:lnTo>
                  <a:pt x="618" y="413"/>
                </a:lnTo>
                <a:lnTo>
                  <a:pt x="618" y="413"/>
                </a:lnTo>
                <a:lnTo>
                  <a:pt x="621" y="401"/>
                </a:lnTo>
                <a:lnTo>
                  <a:pt x="624" y="387"/>
                </a:lnTo>
                <a:lnTo>
                  <a:pt x="627" y="355"/>
                </a:lnTo>
                <a:lnTo>
                  <a:pt x="630" y="341"/>
                </a:lnTo>
                <a:lnTo>
                  <a:pt x="633" y="327"/>
                </a:lnTo>
                <a:lnTo>
                  <a:pt x="637" y="314"/>
                </a:lnTo>
                <a:lnTo>
                  <a:pt x="642" y="303"/>
                </a:lnTo>
                <a:lnTo>
                  <a:pt x="642" y="303"/>
                </a:lnTo>
                <a:lnTo>
                  <a:pt x="653" y="283"/>
                </a:lnTo>
                <a:lnTo>
                  <a:pt x="668" y="262"/>
                </a:lnTo>
                <a:lnTo>
                  <a:pt x="680" y="245"/>
                </a:lnTo>
                <a:lnTo>
                  <a:pt x="686" y="239"/>
                </a:lnTo>
                <a:lnTo>
                  <a:pt x="689" y="236"/>
                </a:lnTo>
                <a:lnTo>
                  <a:pt x="689" y="236"/>
                </a:lnTo>
                <a:lnTo>
                  <a:pt x="693" y="232"/>
                </a:lnTo>
                <a:lnTo>
                  <a:pt x="697" y="229"/>
                </a:lnTo>
                <a:lnTo>
                  <a:pt x="704" y="217"/>
                </a:lnTo>
                <a:lnTo>
                  <a:pt x="708" y="205"/>
                </a:lnTo>
                <a:lnTo>
                  <a:pt x="713" y="198"/>
                </a:lnTo>
                <a:lnTo>
                  <a:pt x="713" y="198"/>
                </a:lnTo>
                <a:lnTo>
                  <a:pt x="728" y="186"/>
                </a:lnTo>
                <a:lnTo>
                  <a:pt x="742" y="174"/>
                </a:lnTo>
                <a:lnTo>
                  <a:pt x="742" y="174"/>
                </a:lnTo>
                <a:lnTo>
                  <a:pt x="743" y="171"/>
                </a:lnTo>
                <a:lnTo>
                  <a:pt x="743" y="168"/>
                </a:lnTo>
                <a:lnTo>
                  <a:pt x="743" y="156"/>
                </a:lnTo>
                <a:lnTo>
                  <a:pt x="741" y="144"/>
                </a:lnTo>
                <a:lnTo>
                  <a:pt x="740" y="139"/>
                </a:lnTo>
                <a:lnTo>
                  <a:pt x="737" y="135"/>
                </a:lnTo>
                <a:lnTo>
                  <a:pt x="737" y="135"/>
                </a:lnTo>
                <a:lnTo>
                  <a:pt x="732" y="132"/>
                </a:lnTo>
                <a:lnTo>
                  <a:pt x="728" y="128"/>
                </a:lnTo>
                <a:lnTo>
                  <a:pt x="723" y="126"/>
                </a:lnTo>
                <a:lnTo>
                  <a:pt x="718" y="121"/>
                </a:lnTo>
                <a:lnTo>
                  <a:pt x="718" y="121"/>
                </a:lnTo>
                <a:lnTo>
                  <a:pt x="712" y="115"/>
                </a:lnTo>
                <a:lnTo>
                  <a:pt x="704" y="109"/>
                </a:lnTo>
                <a:lnTo>
                  <a:pt x="694" y="102"/>
                </a:lnTo>
                <a:lnTo>
                  <a:pt x="689" y="97"/>
                </a:lnTo>
                <a:lnTo>
                  <a:pt x="689" y="59"/>
                </a:lnTo>
                <a:lnTo>
                  <a:pt x="689" y="59"/>
                </a:lnTo>
                <a:lnTo>
                  <a:pt x="689" y="54"/>
                </a:lnTo>
                <a:lnTo>
                  <a:pt x="691" y="49"/>
                </a:lnTo>
                <a:lnTo>
                  <a:pt x="694" y="45"/>
                </a:lnTo>
                <a:lnTo>
                  <a:pt x="694" y="45"/>
                </a:lnTo>
                <a:lnTo>
                  <a:pt x="699" y="39"/>
                </a:lnTo>
                <a:lnTo>
                  <a:pt x="705" y="31"/>
                </a:lnTo>
                <a:lnTo>
                  <a:pt x="708" y="26"/>
                </a:lnTo>
                <a:lnTo>
                  <a:pt x="708" y="22"/>
                </a:lnTo>
                <a:lnTo>
                  <a:pt x="708" y="21"/>
                </a:lnTo>
                <a:lnTo>
                  <a:pt x="708" y="21"/>
                </a:lnTo>
                <a:lnTo>
                  <a:pt x="702" y="15"/>
                </a:lnTo>
                <a:lnTo>
                  <a:pt x="699" y="12"/>
                </a:lnTo>
                <a:lnTo>
                  <a:pt x="694" y="11"/>
                </a:lnTo>
                <a:lnTo>
                  <a:pt x="694" y="11"/>
                </a:lnTo>
                <a:lnTo>
                  <a:pt x="692" y="11"/>
                </a:lnTo>
                <a:lnTo>
                  <a:pt x="691" y="11"/>
                </a:lnTo>
                <a:lnTo>
                  <a:pt x="687" y="14"/>
                </a:lnTo>
                <a:lnTo>
                  <a:pt x="686" y="17"/>
                </a:lnTo>
                <a:lnTo>
                  <a:pt x="685" y="21"/>
                </a:lnTo>
                <a:lnTo>
                  <a:pt x="685" y="21"/>
                </a:lnTo>
                <a:lnTo>
                  <a:pt x="683" y="24"/>
                </a:lnTo>
                <a:lnTo>
                  <a:pt x="682" y="28"/>
                </a:lnTo>
                <a:lnTo>
                  <a:pt x="680" y="35"/>
                </a:lnTo>
                <a:lnTo>
                  <a:pt x="680" y="35"/>
                </a:lnTo>
                <a:lnTo>
                  <a:pt x="680" y="36"/>
                </a:lnTo>
                <a:lnTo>
                  <a:pt x="681" y="39"/>
                </a:lnTo>
                <a:lnTo>
                  <a:pt x="683" y="40"/>
                </a:lnTo>
                <a:lnTo>
                  <a:pt x="685" y="41"/>
                </a:lnTo>
                <a:lnTo>
                  <a:pt x="685" y="42"/>
                </a:lnTo>
                <a:lnTo>
                  <a:pt x="680" y="45"/>
                </a:lnTo>
                <a:lnTo>
                  <a:pt x="680" y="45"/>
                </a:lnTo>
                <a:lnTo>
                  <a:pt x="675" y="47"/>
                </a:lnTo>
                <a:lnTo>
                  <a:pt x="673" y="51"/>
                </a:lnTo>
                <a:lnTo>
                  <a:pt x="671" y="53"/>
                </a:lnTo>
                <a:lnTo>
                  <a:pt x="670" y="54"/>
                </a:lnTo>
                <a:lnTo>
                  <a:pt x="670" y="54"/>
                </a:lnTo>
                <a:lnTo>
                  <a:pt x="668" y="55"/>
                </a:lnTo>
                <a:lnTo>
                  <a:pt x="667" y="58"/>
                </a:lnTo>
                <a:lnTo>
                  <a:pt x="665" y="64"/>
                </a:lnTo>
                <a:lnTo>
                  <a:pt x="665" y="64"/>
                </a:lnTo>
                <a:lnTo>
                  <a:pt x="664" y="67"/>
                </a:lnTo>
                <a:lnTo>
                  <a:pt x="665" y="70"/>
                </a:lnTo>
                <a:lnTo>
                  <a:pt x="665" y="73"/>
                </a:lnTo>
                <a:lnTo>
                  <a:pt x="665" y="73"/>
                </a:lnTo>
                <a:lnTo>
                  <a:pt x="661" y="75"/>
                </a:lnTo>
                <a:lnTo>
                  <a:pt x="657" y="77"/>
                </a:lnTo>
                <a:lnTo>
                  <a:pt x="656" y="78"/>
                </a:lnTo>
                <a:lnTo>
                  <a:pt x="656" y="92"/>
                </a:lnTo>
                <a:lnTo>
                  <a:pt x="622" y="126"/>
                </a:lnTo>
                <a:lnTo>
                  <a:pt x="622" y="126"/>
                </a:lnTo>
                <a:lnTo>
                  <a:pt x="616" y="120"/>
                </a:lnTo>
                <a:lnTo>
                  <a:pt x="599" y="102"/>
                </a:lnTo>
                <a:lnTo>
                  <a:pt x="599" y="102"/>
                </a:lnTo>
                <a:lnTo>
                  <a:pt x="590" y="92"/>
                </a:lnTo>
                <a:lnTo>
                  <a:pt x="585" y="86"/>
                </a:lnTo>
                <a:lnTo>
                  <a:pt x="583" y="84"/>
                </a:lnTo>
                <a:lnTo>
                  <a:pt x="579" y="83"/>
                </a:lnTo>
                <a:lnTo>
                  <a:pt x="579" y="83"/>
                </a:lnTo>
                <a:lnTo>
                  <a:pt x="573" y="84"/>
                </a:lnTo>
                <a:lnTo>
                  <a:pt x="565" y="85"/>
                </a:lnTo>
                <a:lnTo>
                  <a:pt x="557" y="85"/>
                </a:lnTo>
                <a:lnTo>
                  <a:pt x="553" y="85"/>
                </a:lnTo>
                <a:lnTo>
                  <a:pt x="551" y="83"/>
                </a:lnTo>
                <a:lnTo>
                  <a:pt x="551" y="83"/>
                </a:lnTo>
                <a:lnTo>
                  <a:pt x="546" y="76"/>
                </a:lnTo>
                <a:lnTo>
                  <a:pt x="540" y="63"/>
                </a:lnTo>
                <a:lnTo>
                  <a:pt x="530" y="47"/>
                </a:lnTo>
                <a:lnTo>
                  <a:pt x="524" y="39"/>
                </a:lnTo>
                <a:lnTo>
                  <a:pt x="517" y="30"/>
                </a:lnTo>
                <a:lnTo>
                  <a:pt x="517" y="30"/>
                </a:lnTo>
                <a:lnTo>
                  <a:pt x="503" y="16"/>
                </a:lnTo>
                <a:lnTo>
                  <a:pt x="492" y="6"/>
                </a:lnTo>
                <a:lnTo>
                  <a:pt x="487" y="3"/>
                </a:lnTo>
                <a:lnTo>
                  <a:pt x="484" y="2"/>
                </a:lnTo>
                <a:lnTo>
                  <a:pt x="481" y="0"/>
                </a:lnTo>
                <a:lnTo>
                  <a:pt x="479" y="2"/>
                </a:lnTo>
                <a:lnTo>
                  <a:pt x="479" y="2"/>
                </a:lnTo>
                <a:lnTo>
                  <a:pt x="478" y="4"/>
                </a:lnTo>
                <a:lnTo>
                  <a:pt x="478" y="8"/>
                </a:lnTo>
                <a:lnTo>
                  <a:pt x="479" y="12"/>
                </a:lnTo>
                <a:lnTo>
                  <a:pt x="481" y="18"/>
                </a:lnTo>
                <a:lnTo>
                  <a:pt x="489" y="30"/>
                </a:lnTo>
                <a:lnTo>
                  <a:pt x="493" y="35"/>
                </a:lnTo>
                <a:lnTo>
                  <a:pt x="498" y="40"/>
                </a:lnTo>
                <a:lnTo>
                  <a:pt x="498" y="40"/>
                </a:lnTo>
                <a:lnTo>
                  <a:pt x="503" y="45"/>
                </a:lnTo>
                <a:lnTo>
                  <a:pt x="509" y="51"/>
                </a:lnTo>
                <a:lnTo>
                  <a:pt x="521" y="66"/>
                </a:lnTo>
                <a:lnTo>
                  <a:pt x="529" y="79"/>
                </a:lnTo>
                <a:lnTo>
                  <a:pt x="532" y="85"/>
                </a:lnTo>
                <a:lnTo>
                  <a:pt x="532" y="88"/>
                </a:lnTo>
                <a:lnTo>
                  <a:pt x="532" y="88"/>
                </a:lnTo>
                <a:lnTo>
                  <a:pt x="530" y="91"/>
                </a:lnTo>
                <a:lnTo>
                  <a:pt x="532" y="94"/>
                </a:lnTo>
                <a:lnTo>
                  <a:pt x="530" y="96"/>
                </a:lnTo>
                <a:lnTo>
                  <a:pt x="527" y="97"/>
                </a:lnTo>
                <a:lnTo>
                  <a:pt x="527" y="97"/>
                </a:lnTo>
                <a:lnTo>
                  <a:pt x="516" y="98"/>
                </a:lnTo>
                <a:lnTo>
                  <a:pt x="498" y="100"/>
                </a:lnTo>
                <a:lnTo>
                  <a:pt x="478" y="100"/>
                </a:lnTo>
                <a:lnTo>
                  <a:pt x="468" y="100"/>
                </a:lnTo>
                <a:lnTo>
                  <a:pt x="460" y="97"/>
                </a:lnTo>
                <a:lnTo>
                  <a:pt x="460" y="97"/>
                </a:lnTo>
                <a:lnTo>
                  <a:pt x="444" y="94"/>
                </a:lnTo>
                <a:lnTo>
                  <a:pt x="429" y="91"/>
                </a:lnTo>
                <a:lnTo>
                  <a:pt x="417" y="88"/>
                </a:lnTo>
                <a:lnTo>
                  <a:pt x="411" y="85"/>
                </a:lnTo>
                <a:lnTo>
                  <a:pt x="407" y="83"/>
                </a:lnTo>
                <a:lnTo>
                  <a:pt x="407" y="83"/>
                </a:lnTo>
                <a:lnTo>
                  <a:pt x="404" y="78"/>
                </a:lnTo>
                <a:lnTo>
                  <a:pt x="400" y="73"/>
                </a:lnTo>
                <a:lnTo>
                  <a:pt x="393" y="59"/>
                </a:lnTo>
                <a:lnTo>
                  <a:pt x="386" y="46"/>
                </a:lnTo>
                <a:lnTo>
                  <a:pt x="382" y="42"/>
                </a:lnTo>
                <a:lnTo>
                  <a:pt x="379" y="40"/>
                </a:lnTo>
                <a:lnTo>
                  <a:pt x="379" y="40"/>
                </a:lnTo>
                <a:lnTo>
                  <a:pt x="371" y="40"/>
                </a:lnTo>
                <a:lnTo>
                  <a:pt x="367" y="41"/>
                </a:lnTo>
                <a:lnTo>
                  <a:pt x="364" y="42"/>
                </a:lnTo>
                <a:lnTo>
                  <a:pt x="363" y="45"/>
                </a:lnTo>
                <a:lnTo>
                  <a:pt x="363" y="47"/>
                </a:lnTo>
                <a:lnTo>
                  <a:pt x="364" y="49"/>
                </a:lnTo>
                <a:lnTo>
                  <a:pt x="364" y="49"/>
                </a:lnTo>
                <a:lnTo>
                  <a:pt x="367" y="55"/>
                </a:lnTo>
                <a:lnTo>
                  <a:pt x="369" y="61"/>
                </a:lnTo>
                <a:lnTo>
                  <a:pt x="369" y="66"/>
                </a:lnTo>
                <a:lnTo>
                  <a:pt x="369" y="69"/>
                </a:lnTo>
                <a:lnTo>
                  <a:pt x="369" y="69"/>
                </a:lnTo>
                <a:lnTo>
                  <a:pt x="369" y="71"/>
                </a:lnTo>
                <a:lnTo>
                  <a:pt x="368" y="73"/>
                </a:lnTo>
                <a:lnTo>
                  <a:pt x="366" y="76"/>
                </a:lnTo>
                <a:lnTo>
                  <a:pt x="360" y="78"/>
                </a:lnTo>
                <a:lnTo>
                  <a:pt x="360" y="78"/>
                </a:lnTo>
                <a:lnTo>
                  <a:pt x="356" y="79"/>
                </a:lnTo>
                <a:lnTo>
                  <a:pt x="354" y="82"/>
                </a:lnTo>
                <a:lnTo>
                  <a:pt x="351" y="83"/>
                </a:lnTo>
                <a:lnTo>
                  <a:pt x="350" y="85"/>
                </a:lnTo>
                <a:lnTo>
                  <a:pt x="349" y="90"/>
                </a:lnTo>
                <a:lnTo>
                  <a:pt x="350" y="92"/>
                </a:lnTo>
                <a:lnTo>
                  <a:pt x="350" y="92"/>
                </a:lnTo>
                <a:lnTo>
                  <a:pt x="362" y="97"/>
                </a:lnTo>
                <a:lnTo>
                  <a:pt x="379" y="102"/>
                </a:lnTo>
                <a:lnTo>
                  <a:pt x="379" y="102"/>
                </a:lnTo>
                <a:lnTo>
                  <a:pt x="389" y="104"/>
                </a:lnTo>
                <a:lnTo>
                  <a:pt x="397" y="107"/>
                </a:lnTo>
                <a:lnTo>
                  <a:pt x="407" y="112"/>
                </a:lnTo>
                <a:lnTo>
                  <a:pt x="407" y="112"/>
                </a:lnTo>
                <a:lnTo>
                  <a:pt x="418" y="116"/>
                </a:lnTo>
                <a:lnTo>
                  <a:pt x="425" y="119"/>
                </a:lnTo>
                <a:lnTo>
                  <a:pt x="450" y="121"/>
                </a:lnTo>
                <a:lnTo>
                  <a:pt x="450" y="121"/>
                </a:lnTo>
                <a:lnTo>
                  <a:pt x="480" y="124"/>
                </a:lnTo>
                <a:lnTo>
                  <a:pt x="518" y="125"/>
                </a:lnTo>
                <a:lnTo>
                  <a:pt x="570" y="126"/>
                </a:lnTo>
                <a:lnTo>
                  <a:pt x="570" y="126"/>
                </a:lnTo>
                <a:lnTo>
                  <a:pt x="575" y="127"/>
                </a:lnTo>
                <a:lnTo>
                  <a:pt x="581" y="130"/>
                </a:lnTo>
                <a:lnTo>
                  <a:pt x="584" y="133"/>
                </a:lnTo>
                <a:lnTo>
                  <a:pt x="584" y="134"/>
                </a:lnTo>
                <a:lnTo>
                  <a:pt x="584" y="135"/>
                </a:lnTo>
                <a:lnTo>
                  <a:pt x="584" y="135"/>
                </a:lnTo>
                <a:lnTo>
                  <a:pt x="579" y="137"/>
                </a:lnTo>
                <a:lnTo>
                  <a:pt x="571" y="135"/>
                </a:lnTo>
                <a:lnTo>
                  <a:pt x="563" y="137"/>
                </a:lnTo>
                <a:lnTo>
                  <a:pt x="559" y="138"/>
                </a:lnTo>
                <a:lnTo>
                  <a:pt x="555" y="140"/>
                </a:lnTo>
                <a:lnTo>
                  <a:pt x="555" y="140"/>
                </a:lnTo>
                <a:lnTo>
                  <a:pt x="553" y="144"/>
                </a:lnTo>
                <a:lnTo>
                  <a:pt x="552" y="147"/>
                </a:lnTo>
                <a:lnTo>
                  <a:pt x="552" y="152"/>
                </a:lnTo>
                <a:lnTo>
                  <a:pt x="552" y="157"/>
                </a:lnTo>
                <a:lnTo>
                  <a:pt x="553" y="162"/>
                </a:lnTo>
                <a:lnTo>
                  <a:pt x="554" y="167"/>
                </a:lnTo>
                <a:lnTo>
                  <a:pt x="557" y="170"/>
                </a:lnTo>
                <a:lnTo>
                  <a:pt x="560" y="174"/>
                </a:lnTo>
                <a:lnTo>
                  <a:pt x="560" y="174"/>
                </a:lnTo>
                <a:lnTo>
                  <a:pt x="573" y="183"/>
                </a:lnTo>
                <a:lnTo>
                  <a:pt x="578" y="186"/>
                </a:lnTo>
                <a:lnTo>
                  <a:pt x="579" y="187"/>
                </a:lnTo>
                <a:lnTo>
                  <a:pt x="579" y="188"/>
                </a:lnTo>
                <a:lnTo>
                  <a:pt x="579" y="188"/>
                </a:lnTo>
                <a:lnTo>
                  <a:pt x="577" y="196"/>
                </a:lnTo>
                <a:lnTo>
                  <a:pt x="572" y="214"/>
                </a:lnTo>
                <a:lnTo>
                  <a:pt x="565" y="236"/>
                </a:lnTo>
                <a:lnTo>
                  <a:pt x="560" y="245"/>
                </a:lnTo>
                <a:lnTo>
                  <a:pt x="555" y="255"/>
                </a:lnTo>
                <a:lnTo>
                  <a:pt x="555" y="255"/>
                </a:lnTo>
                <a:lnTo>
                  <a:pt x="548" y="263"/>
                </a:lnTo>
                <a:lnTo>
                  <a:pt x="540" y="271"/>
                </a:lnTo>
                <a:lnTo>
                  <a:pt x="529" y="278"/>
                </a:lnTo>
                <a:lnTo>
                  <a:pt x="520" y="285"/>
                </a:lnTo>
                <a:lnTo>
                  <a:pt x="501" y="294"/>
                </a:lnTo>
                <a:lnTo>
                  <a:pt x="493" y="298"/>
                </a:lnTo>
                <a:lnTo>
                  <a:pt x="493" y="298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4">
            <a:extLst>
              <a:ext uri="{FF2B5EF4-FFF2-40B4-BE49-F238E27FC236}">
                <a16:creationId xmlns:a16="http://schemas.microsoft.com/office/drawing/2014/main" id="{D1CB5EF0-A0E8-4DD6-A400-92822837269A}"/>
              </a:ext>
            </a:extLst>
          </p:cNvPr>
          <p:cNvSpPr>
            <a:spLocks/>
          </p:cNvSpPr>
          <p:nvPr/>
        </p:nvSpPr>
        <p:spPr bwMode="auto">
          <a:xfrm>
            <a:off x="406303" y="4849842"/>
            <a:ext cx="1637664" cy="1387466"/>
          </a:xfrm>
          <a:custGeom>
            <a:avLst/>
            <a:gdLst>
              <a:gd name="T0" fmla="*/ 72 w 1224"/>
              <a:gd name="T1" fmla="*/ 538 h 1037"/>
              <a:gd name="T2" fmla="*/ 60 w 1224"/>
              <a:gd name="T3" fmla="*/ 523 h 1037"/>
              <a:gd name="T4" fmla="*/ 54 w 1224"/>
              <a:gd name="T5" fmla="*/ 478 h 1037"/>
              <a:gd name="T6" fmla="*/ 75 w 1224"/>
              <a:gd name="T7" fmla="*/ 318 h 1037"/>
              <a:gd name="T8" fmla="*/ 47 w 1224"/>
              <a:gd name="T9" fmla="*/ 182 h 1037"/>
              <a:gd name="T10" fmla="*/ 0 w 1224"/>
              <a:gd name="T11" fmla="*/ 57 h 1037"/>
              <a:gd name="T12" fmla="*/ 41 w 1224"/>
              <a:gd name="T13" fmla="*/ 113 h 1037"/>
              <a:gd name="T14" fmla="*/ 35 w 1224"/>
              <a:gd name="T15" fmla="*/ 8 h 1037"/>
              <a:gd name="T16" fmla="*/ 62 w 1224"/>
              <a:gd name="T17" fmla="*/ 2 h 1037"/>
              <a:gd name="T18" fmla="*/ 75 w 1224"/>
              <a:gd name="T19" fmla="*/ 84 h 1037"/>
              <a:gd name="T20" fmla="*/ 118 w 1224"/>
              <a:gd name="T21" fmla="*/ 300 h 1037"/>
              <a:gd name="T22" fmla="*/ 154 w 1224"/>
              <a:gd name="T23" fmla="*/ 298 h 1037"/>
              <a:gd name="T24" fmla="*/ 222 w 1224"/>
              <a:gd name="T25" fmla="*/ 171 h 1037"/>
              <a:gd name="T26" fmla="*/ 219 w 1224"/>
              <a:gd name="T27" fmla="*/ 39 h 1037"/>
              <a:gd name="T28" fmla="*/ 256 w 1224"/>
              <a:gd name="T29" fmla="*/ 91 h 1037"/>
              <a:gd name="T30" fmla="*/ 258 w 1224"/>
              <a:gd name="T31" fmla="*/ 20 h 1037"/>
              <a:gd name="T32" fmla="*/ 300 w 1224"/>
              <a:gd name="T33" fmla="*/ 29 h 1037"/>
              <a:gd name="T34" fmla="*/ 290 w 1224"/>
              <a:gd name="T35" fmla="*/ 60 h 1037"/>
              <a:gd name="T36" fmla="*/ 250 w 1224"/>
              <a:gd name="T37" fmla="*/ 186 h 1037"/>
              <a:gd name="T38" fmla="*/ 210 w 1224"/>
              <a:gd name="T39" fmla="*/ 260 h 1037"/>
              <a:gd name="T40" fmla="*/ 293 w 1224"/>
              <a:gd name="T41" fmla="*/ 276 h 1037"/>
              <a:gd name="T42" fmla="*/ 427 w 1224"/>
              <a:gd name="T43" fmla="*/ 249 h 1037"/>
              <a:gd name="T44" fmla="*/ 658 w 1224"/>
              <a:gd name="T45" fmla="*/ 184 h 1037"/>
              <a:gd name="T46" fmla="*/ 901 w 1224"/>
              <a:gd name="T47" fmla="*/ 167 h 1037"/>
              <a:gd name="T48" fmla="*/ 1083 w 1224"/>
              <a:gd name="T49" fmla="*/ 247 h 1037"/>
              <a:gd name="T50" fmla="*/ 1144 w 1224"/>
              <a:gd name="T51" fmla="*/ 161 h 1037"/>
              <a:gd name="T52" fmla="*/ 1224 w 1224"/>
              <a:gd name="T53" fmla="*/ 176 h 1037"/>
              <a:gd name="T54" fmla="*/ 1169 w 1224"/>
              <a:gd name="T55" fmla="*/ 201 h 1037"/>
              <a:gd name="T56" fmla="*/ 1136 w 1224"/>
              <a:gd name="T57" fmla="*/ 247 h 1037"/>
              <a:gd name="T58" fmla="*/ 1126 w 1224"/>
              <a:gd name="T59" fmla="*/ 306 h 1037"/>
              <a:gd name="T60" fmla="*/ 1098 w 1224"/>
              <a:gd name="T61" fmla="*/ 433 h 1037"/>
              <a:gd name="T62" fmla="*/ 1068 w 1224"/>
              <a:gd name="T63" fmla="*/ 610 h 1037"/>
              <a:gd name="T64" fmla="*/ 1115 w 1224"/>
              <a:gd name="T65" fmla="*/ 723 h 1037"/>
              <a:gd name="T66" fmla="*/ 1077 w 1224"/>
              <a:gd name="T67" fmla="*/ 888 h 1037"/>
              <a:gd name="T68" fmla="*/ 1054 w 1224"/>
              <a:gd name="T69" fmla="*/ 1000 h 1037"/>
              <a:gd name="T70" fmla="*/ 993 w 1224"/>
              <a:gd name="T71" fmla="*/ 1037 h 1037"/>
              <a:gd name="T72" fmla="*/ 983 w 1224"/>
              <a:gd name="T73" fmla="*/ 1009 h 1037"/>
              <a:gd name="T74" fmla="*/ 1053 w 1224"/>
              <a:gd name="T75" fmla="*/ 791 h 1037"/>
              <a:gd name="T76" fmla="*/ 971 w 1224"/>
              <a:gd name="T77" fmla="*/ 855 h 1037"/>
              <a:gd name="T78" fmla="*/ 930 w 1224"/>
              <a:gd name="T79" fmla="*/ 990 h 1037"/>
              <a:gd name="T80" fmla="*/ 889 w 1224"/>
              <a:gd name="T81" fmla="*/ 1011 h 1037"/>
              <a:gd name="T82" fmla="*/ 876 w 1224"/>
              <a:gd name="T83" fmla="*/ 981 h 1037"/>
              <a:gd name="T84" fmla="*/ 934 w 1224"/>
              <a:gd name="T85" fmla="*/ 856 h 1037"/>
              <a:gd name="T86" fmla="*/ 969 w 1224"/>
              <a:gd name="T87" fmla="*/ 694 h 1037"/>
              <a:gd name="T88" fmla="*/ 864 w 1224"/>
              <a:gd name="T89" fmla="*/ 590 h 1037"/>
              <a:gd name="T90" fmla="*/ 544 w 1224"/>
              <a:gd name="T91" fmla="*/ 643 h 1037"/>
              <a:gd name="T92" fmla="*/ 553 w 1224"/>
              <a:gd name="T93" fmla="*/ 893 h 1037"/>
              <a:gd name="T94" fmla="*/ 568 w 1224"/>
              <a:gd name="T95" fmla="*/ 963 h 1037"/>
              <a:gd name="T96" fmla="*/ 528 w 1224"/>
              <a:gd name="T97" fmla="*/ 1003 h 1037"/>
              <a:gd name="T98" fmla="*/ 517 w 1224"/>
              <a:gd name="T99" fmla="*/ 912 h 1037"/>
              <a:gd name="T100" fmla="*/ 499 w 1224"/>
              <a:gd name="T101" fmla="*/ 728 h 1037"/>
              <a:gd name="T102" fmla="*/ 459 w 1224"/>
              <a:gd name="T103" fmla="*/ 825 h 1037"/>
              <a:gd name="T104" fmla="*/ 434 w 1224"/>
              <a:gd name="T105" fmla="*/ 949 h 1037"/>
              <a:gd name="T106" fmla="*/ 376 w 1224"/>
              <a:gd name="T107" fmla="*/ 963 h 1037"/>
              <a:gd name="T108" fmla="*/ 409 w 1224"/>
              <a:gd name="T109" fmla="*/ 907 h 1037"/>
              <a:gd name="T110" fmla="*/ 452 w 1224"/>
              <a:gd name="T111" fmla="*/ 682 h 1037"/>
              <a:gd name="T112" fmla="*/ 445 w 1224"/>
              <a:gd name="T113" fmla="*/ 578 h 1037"/>
              <a:gd name="T114" fmla="*/ 330 w 1224"/>
              <a:gd name="T115" fmla="*/ 507 h 1037"/>
              <a:gd name="T116" fmla="*/ 227 w 1224"/>
              <a:gd name="T117" fmla="*/ 479 h 10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224" h="1037">
                <a:moveTo>
                  <a:pt x="188" y="463"/>
                </a:moveTo>
                <a:lnTo>
                  <a:pt x="188" y="463"/>
                </a:lnTo>
                <a:lnTo>
                  <a:pt x="117" y="513"/>
                </a:lnTo>
                <a:lnTo>
                  <a:pt x="117" y="513"/>
                </a:lnTo>
                <a:lnTo>
                  <a:pt x="91" y="531"/>
                </a:lnTo>
                <a:lnTo>
                  <a:pt x="85" y="535"/>
                </a:lnTo>
                <a:lnTo>
                  <a:pt x="79" y="538"/>
                </a:lnTo>
                <a:lnTo>
                  <a:pt x="74" y="538"/>
                </a:lnTo>
                <a:lnTo>
                  <a:pt x="72" y="538"/>
                </a:lnTo>
                <a:lnTo>
                  <a:pt x="72" y="538"/>
                </a:lnTo>
                <a:lnTo>
                  <a:pt x="69" y="534"/>
                </a:lnTo>
                <a:lnTo>
                  <a:pt x="69" y="532"/>
                </a:lnTo>
                <a:lnTo>
                  <a:pt x="68" y="526"/>
                </a:lnTo>
                <a:lnTo>
                  <a:pt x="69" y="519"/>
                </a:lnTo>
                <a:lnTo>
                  <a:pt x="69" y="519"/>
                </a:lnTo>
                <a:lnTo>
                  <a:pt x="68" y="520"/>
                </a:lnTo>
                <a:lnTo>
                  <a:pt x="66" y="523"/>
                </a:lnTo>
                <a:lnTo>
                  <a:pt x="65" y="523"/>
                </a:lnTo>
                <a:lnTo>
                  <a:pt x="62" y="525"/>
                </a:lnTo>
                <a:lnTo>
                  <a:pt x="60" y="523"/>
                </a:lnTo>
                <a:lnTo>
                  <a:pt x="57" y="521"/>
                </a:lnTo>
                <a:lnTo>
                  <a:pt x="57" y="521"/>
                </a:lnTo>
                <a:lnTo>
                  <a:pt x="51" y="515"/>
                </a:lnTo>
                <a:lnTo>
                  <a:pt x="45" y="510"/>
                </a:lnTo>
                <a:lnTo>
                  <a:pt x="44" y="507"/>
                </a:lnTo>
                <a:lnTo>
                  <a:pt x="44" y="503"/>
                </a:lnTo>
                <a:lnTo>
                  <a:pt x="44" y="498"/>
                </a:lnTo>
                <a:lnTo>
                  <a:pt x="47" y="491"/>
                </a:lnTo>
                <a:lnTo>
                  <a:pt x="47" y="491"/>
                </a:lnTo>
                <a:lnTo>
                  <a:pt x="54" y="478"/>
                </a:lnTo>
                <a:lnTo>
                  <a:pt x="61" y="466"/>
                </a:lnTo>
                <a:lnTo>
                  <a:pt x="68" y="454"/>
                </a:lnTo>
                <a:lnTo>
                  <a:pt x="74" y="442"/>
                </a:lnTo>
                <a:lnTo>
                  <a:pt x="74" y="442"/>
                </a:lnTo>
                <a:lnTo>
                  <a:pt x="79" y="423"/>
                </a:lnTo>
                <a:lnTo>
                  <a:pt x="84" y="397"/>
                </a:lnTo>
                <a:lnTo>
                  <a:pt x="90" y="363"/>
                </a:lnTo>
                <a:lnTo>
                  <a:pt x="90" y="363"/>
                </a:lnTo>
                <a:lnTo>
                  <a:pt x="75" y="318"/>
                </a:lnTo>
                <a:lnTo>
                  <a:pt x="75" y="318"/>
                </a:lnTo>
                <a:lnTo>
                  <a:pt x="75" y="314"/>
                </a:lnTo>
                <a:lnTo>
                  <a:pt x="75" y="312"/>
                </a:lnTo>
                <a:lnTo>
                  <a:pt x="79" y="306"/>
                </a:lnTo>
                <a:lnTo>
                  <a:pt x="82" y="302"/>
                </a:lnTo>
                <a:lnTo>
                  <a:pt x="84" y="301"/>
                </a:lnTo>
                <a:lnTo>
                  <a:pt x="84" y="301"/>
                </a:lnTo>
                <a:lnTo>
                  <a:pt x="72" y="258"/>
                </a:lnTo>
                <a:lnTo>
                  <a:pt x="60" y="219"/>
                </a:lnTo>
                <a:lnTo>
                  <a:pt x="47" y="182"/>
                </a:lnTo>
                <a:lnTo>
                  <a:pt x="47" y="182"/>
                </a:lnTo>
                <a:lnTo>
                  <a:pt x="37" y="158"/>
                </a:lnTo>
                <a:lnTo>
                  <a:pt x="31" y="146"/>
                </a:lnTo>
                <a:lnTo>
                  <a:pt x="24" y="134"/>
                </a:lnTo>
                <a:lnTo>
                  <a:pt x="13" y="111"/>
                </a:lnTo>
                <a:lnTo>
                  <a:pt x="13" y="111"/>
                </a:lnTo>
                <a:lnTo>
                  <a:pt x="8" y="97"/>
                </a:lnTo>
                <a:lnTo>
                  <a:pt x="4" y="84"/>
                </a:lnTo>
                <a:lnTo>
                  <a:pt x="1" y="73"/>
                </a:lnTo>
                <a:lnTo>
                  <a:pt x="0" y="64"/>
                </a:lnTo>
                <a:lnTo>
                  <a:pt x="0" y="57"/>
                </a:lnTo>
                <a:lnTo>
                  <a:pt x="1" y="51"/>
                </a:lnTo>
                <a:lnTo>
                  <a:pt x="2" y="48"/>
                </a:lnTo>
                <a:lnTo>
                  <a:pt x="5" y="48"/>
                </a:lnTo>
                <a:lnTo>
                  <a:pt x="5" y="48"/>
                </a:lnTo>
                <a:lnTo>
                  <a:pt x="7" y="48"/>
                </a:lnTo>
                <a:lnTo>
                  <a:pt x="8" y="50"/>
                </a:lnTo>
                <a:lnTo>
                  <a:pt x="13" y="58"/>
                </a:lnTo>
                <a:lnTo>
                  <a:pt x="24" y="82"/>
                </a:lnTo>
                <a:lnTo>
                  <a:pt x="36" y="105"/>
                </a:lnTo>
                <a:lnTo>
                  <a:pt x="41" y="113"/>
                </a:lnTo>
                <a:lnTo>
                  <a:pt x="43" y="115"/>
                </a:lnTo>
                <a:lnTo>
                  <a:pt x="44" y="116"/>
                </a:lnTo>
                <a:lnTo>
                  <a:pt x="44" y="116"/>
                </a:lnTo>
                <a:lnTo>
                  <a:pt x="45" y="113"/>
                </a:lnTo>
                <a:lnTo>
                  <a:pt x="47" y="110"/>
                </a:lnTo>
                <a:lnTo>
                  <a:pt x="45" y="99"/>
                </a:lnTo>
                <a:lnTo>
                  <a:pt x="41" y="63"/>
                </a:lnTo>
                <a:lnTo>
                  <a:pt x="35" y="26"/>
                </a:lnTo>
                <a:lnTo>
                  <a:pt x="35" y="13"/>
                </a:lnTo>
                <a:lnTo>
                  <a:pt x="35" y="8"/>
                </a:lnTo>
                <a:lnTo>
                  <a:pt x="36" y="6"/>
                </a:lnTo>
                <a:lnTo>
                  <a:pt x="36" y="6"/>
                </a:lnTo>
                <a:lnTo>
                  <a:pt x="39" y="3"/>
                </a:lnTo>
                <a:lnTo>
                  <a:pt x="42" y="2"/>
                </a:lnTo>
                <a:lnTo>
                  <a:pt x="47" y="1"/>
                </a:lnTo>
                <a:lnTo>
                  <a:pt x="51" y="2"/>
                </a:lnTo>
                <a:lnTo>
                  <a:pt x="57" y="3"/>
                </a:lnTo>
                <a:lnTo>
                  <a:pt x="57" y="3"/>
                </a:lnTo>
                <a:lnTo>
                  <a:pt x="60" y="3"/>
                </a:lnTo>
                <a:lnTo>
                  <a:pt x="62" y="2"/>
                </a:lnTo>
                <a:lnTo>
                  <a:pt x="67" y="1"/>
                </a:lnTo>
                <a:lnTo>
                  <a:pt x="69" y="0"/>
                </a:lnTo>
                <a:lnTo>
                  <a:pt x="72" y="0"/>
                </a:lnTo>
                <a:lnTo>
                  <a:pt x="74" y="1"/>
                </a:lnTo>
                <a:lnTo>
                  <a:pt x="75" y="3"/>
                </a:lnTo>
                <a:lnTo>
                  <a:pt x="75" y="3"/>
                </a:lnTo>
                <a:lnTo>
                  <a:pt x="76" y="7"/>
                </a:lnTo>
                <a:lnTo>
                  <a:pt x="76" y="13"/>
                </a:lnTo>
                <a:lnTo>
                  <a:pt x="78" y="31"/>
                </a:lnTo>
                <a:lnTo>
                  <a:pt x="75" y="84"/>
                </a:lnTo>
                <a:lnTo>
                  <a:pt x="73" y="137"/>
                </a:lnTo>
                <a:lnTo>
                  <a:pt x="73" y="158"/>
                </a:lnTo>
                <a:lnTo>
                  <a:pt x="74" y="170"/>
                </a:lnTo>
                <a:lnTo>
                  <a:pt x="74" y="170"/>
                </a:lnTo>
                <a:lnTo>
                  <a:pt x="80" y="194"/>
                </a:lnTo>
                <a:lnTo>
                  <a:pt x="92" y="232"/>
                </a:lnTo>
                <a:lnTo>
                  <a:pt x="109" y="287"/>
                </a:lnTo>
                <a:lnTo>
                  <a:pt x="109" y="287"/>
                </a:lnTo>
                <a:lnTo>
                  <a:pt x="112" y="293"/>
                </a:lnTo>
                <a:lnTo>
                  <a:pt x="118" y="300"/>
                </a:lnTo>
                <a:lnTo>
                  <a:pt x="125" y="306"/>
                </a:lnTo>
                <a:lnTo>
                  <a:pt x="128" y="307"/>
                </a:lnTo>
                <a:lnTo>
                  <a:pt x="131" y="307"/>
                </a:lnTo>
                <a:lnTo>
                  <a:pt x="131" y="307"/>
                </a:lnTo>
                <a:lnTo>
                  <a:pt x="137" y="307"/>
                </a:lnTo>
                <a:lnTo>
                  <a:pt x="145" y="306"/>
                </a:lnTo>
                <a:lnTo>
                  <a:pt x="151" y="302"/>
                </a:lnTo>
                <a:lnTo>
                  <a:pt x="153" y="300"/>
                </a:lnTo>
                <a:lnTo>
                  <a:pt x="154" y="298"/>
                </a:lnTo>
                <a:lnTo>
                  <a:pt x="154" y="298"/>
                </a:lnTo>
                <a:lnTo>
                  <a:pt x="160" y="284"/>
                </a:lnTo>
                <a:lnTo>
                  <a:pt x="172" y="264"/>
                </a:lnTo>
                <a:lnTo>
                  <a:pt x="186" y="240"/>
                </a:lnTo>
                <a:lnTo>
                  <a:pt x="194" y="228"/>
                </a:lnTo>
                <a:lnTo>
                  <a:pt x="202" y="219"/>
                </a:lnTo>
                <a:lnTo>
                  <a:pt x="202" y="219"/>
                </a:lnTo>
                <a:lnTo>
                  <a:pt x="209" y="208"/>
                </a:lnTo>
                <a:lnTo>
                  <a:pt x="214" y="196"/>
                </a:lnTo>
                <a:lnTo>
                  <a:pt x="219" y="183"/>
                </a:lnTo>
                <a:lnTo>
                  <a:pt x="222" y="171"/>
                </a:lnTo>
                <a:lnTo>
                  <a:pt x="227" y="149"/>
                </a:lnTo>
                <a:lnTo>
                  <a:pt x="228" y="140"/>
                </a:lnTo>
                <a:lnTo>
                  <a:pt x="228" y="140"/>
                </a:lnTo>
                <a:lnTo>
                  <a:pt x="226" y="124"/>
                </a:lnTo>
                <a:lnTo>
                  <a:pt x="219" y="90"/>
                </a:lnTo>
                <a:lnTo>
                  <a:pt x="216" y="72"/>
                </a:lnTo>
                <a:lnTo>
                  <a:pt x="215" y="55"/>
                </a:lnTo>
                <a:lnTo>
                  <a:pt x="215" y="44"/>
                </a:lnTo>
                <a:lnTo>
                  <a:pt x="216" y="41"/>
                </a:lnTo>
                <a:lnTo>
                  <a:pt x="219" y="39"/>
                </a:lnTo>
                <a:lnTo>
                  <a:pt x="219" y="39"/>
                </a:lnTo>
                <a:lnTo>
                  <a:pt x="221" y="39"/>
                </a:lnTo>
                <a:lnTo>
                  <a:pt x="223" y="42"/>
                </a:lnTo>
                <a:lnTo>
                  <a:pt x="228" y="50"/>
                </a:lnTo>
                <a:lnTo>
                  <a:pt x="233" y="61"/>
                </a:lnTo>
                <a:lnTo>
                  <a:pt x="238" y="74"/>
                </a:lnTo>
                <a:lnTo>
                  <a:pt x="246" y="100"/>
                </a:lnTo>
                <a:lnTo>
                  <a:pt x="250" y="111"/>
                </a:lnTo>
                <a:lnTo>
                  <a:pt x="250" y="111"/>
                </a:lnTo>
                <a:lnTo>
                  <a:pt x="256" y="91"/>
                </a:lnTo>
                <a:lnTo>
                  <a:pt x="259" y="73"/>
                </a:lnTo>
                <a:lnTo>
                  <a:pt x="262" y="64"/>
                </a:lnTo>
                <a:lnTo>
                  <a:pt x="262" y="57"/>
                </a:lnTo>
                <a:lnTo>
                  <a:pt x="262" y="57"/>
                </a:lnTo>
                <a:lnTo>
                  <a:pt x="262" y="51"/>
                </a:lnTo>
                <a:lnTo>
                  <a:pt x="261" y="45"/>
                </a:lnTo>
                <a:lnTo>
                  <a:pt x="257" y="33"/>
                </a:lnTo>
                <a:lnTo>
                  <a:pt x="255" y="25"/>
                </a:lnTo>
                <a:lnTo>
                  <a:pt x="256" y="23"/>
                </a:lnTo>
                <a:lnTo>
                  <a:pt x="258" y="20"/>
                </a:lnTo>
                <a:lnTo>
                  <a:pt x="258" y="20"/>
                </a:lnTo>
                <a:lnTo>
                  <a:pt x="264" y="19"/>
                </a:lnTo>
                <a:lnTo>
                  <a:pt x="272" y="19"/>
                </a:lnTo>
                <a:lnTo>
                  <a:pt x="284" y="20"/>
                </a:lnTo>
                <a:lnTo>
                  <a:pt x="284" y="20"/>
                </a:lnTo>
                <a:lnTo>
                  <a:pt x="289" y="20"/>
                </a:lnTo>
                <a:lnTo>
                  <a:pt x="295" y="21"/>
                </a:lnTo>
                <a:lnTo>
                  <a:pt x="298" y="23"/>
                </a:lnTo>
                <a:lnTo>
                  <a:pt x="299" y="25"/>
                </a:lnTo>
                <a:lnTo>
                  <a:pt x="300" y="29"/>
                </a:lnTo>
                <a:lnTo>
                  <a:pt x="301" y="32"/>
                </a:lnTo>
                <a:lnTo>
                  <a:pt x="301" y="32"/>
                </a:lnTo>
                <a:lnTo>
                  <a:pt x="301" y="37"/>
                </a:lnTo>
                <a:lnTo>
                  <a:pt x="300" y="39"/>
                </a:lnTo>
                <a:lnTo>
                  <a:pt x="296" y="43"/>
                </a:lnTo>
                <a:lnTo>
                  <a:pt x="295" y="45"/>
                </a:lnTo>
                <a:lnTo>
                  <a:pt x="293" y="49"/>
                </a:lnTo>
                <a:lnTo>
                  <a:pt x="292" y="52"/>
                </a:lnTo>
                <a:lnTo>
                  <a:pt x="290" y="60"/>
                </a:lnTo>
                <a:lnTo>
                  <a:pt x="290" y="60"/>
                </a:lnTo>
                <a:lnTo>
                  <a:pt x="289" y="68"/>
                </a:lnTo>
                <a:lnTo>
                  <a:pt x="287" y="79"/>
                </a:lnTo>
                <a:lnTo>
                  <a:pt x="278" y="102"/>
                </a:lnTo>
                <a:lnTo>
                  <a:pt x="269" y="123"/>
                </a:lnTo>
                <a:lnTo>
                  <a:pt x="266" y="133"/>
                </a:lnTo>
                <a:lnTo>
                  <a:pt x="264" y="140"/>
                </a:lnTo>
                <a:lnTo>
                  <a:pt x="264" y="140"/>
                </a:lnTo>
                <a:lnTo>
                  <a:pt x="261" y="154"/>
                </a:lnTo>
                <a:lnTo>
                  <a:pt x="257" y="168"/>
                </a:lnTo>
                <a:lnTo>
                  <a:pt x="250" y="186"/>
                </a:lnTo>
                <a:lnTo>
                  <a:pt x="241" y="207"/>
                </a:lnTo>
                <a:lnTo>
                  <a:pt x="241" y="207"/>
                </a:lnTo>
                <a:lnTo>
                  <a:pt x="235" y="216"/>
                </a:lnTo>
                <a:lnTo>
                  <a:pt x="229" y="226"/>
                </a:lnTo>
                <a:lnTo>
                  <a:pt x="216" y="241"/>
                </a:lnTo>
                <a:lnTo>
                  <a:pt x="212" y="247"/>
                </a:lnTo>
                <a:lnTo>
                  <a:pt x="209" y="252"/>
                </a:lnTo>
                <a:lnTo>
                  <a:pt x="208" y="257"/>
                </a:lnTo>
                <a:lnTo>
                  <a:pt x="209" y="258"/>
                </a:lnTo>
                <a:lnTo>
                  <a:pt x="210" y="260"/>
                </a:lnTo>
                <a:lnTo>
                  <a:pt x="210" y="260"/>
                </a:lnTo>
                <a:lnTo>
                  <a:pt x="215" y="263"/>
                </a:lnTo>
                <a:lnTo>
                  <a:pt x="220" y="264"/>
                </a:lnTo>
                <a:lnTo>
                  <a:pt x="234" y="265"/>
                </a:lnTo>
                <a:lnTo>
                  <a:pt x="251" y="266"/>
                </a:lnTo>
                <a:lnTo>
                  <a:pt x="259" y="268"/>
                </a:lnTo>
                <a:lnTo>
                  <a:pt x="268" y="270"/>
                </a:lnTo>
                <a:lnTo>
                  <a:pt x="268" y="270"/>
                </a:lnTo>
                <a:lnTo>
                  <a:pt x="278" y="274"/>
                </a:lnTo>
                <a:lnTo>
                  <a:pt x="293" y="276"/>
                </a:lnTo>
                <a:lnTo>
                  <a:pt x="309" y="278"/>
                </a:lnTo>
                <a:lnTo>
                  <a:pt x="326" y="280"/>
                </a:lnTo>
                <a:lnTo>
                  <a:pt x="361" y="280"/>
                </a:lnTo>
                <a:lnTo>
                  <a:pt x="386" y="278"/>
                </a:lnTo>
                <a:lnTo>
                  <a:pt x="386" y="278"/>
                </a:lnTo>
                <a:lnTo>
                  <a:pt x="390" y="278"/>
                </a:lnTo>
                <a:lnTo>
                  <a:pt x="394" y="276"/>
                </a:lnTo>
                <a:lnTo>
                  <a:pt x="402" y="271"/>
                </a:lnTo>
                <a:lnTo>
                  <a:pt x="417" y="257"/>
                </a:lnTo>
                <a:lnTo>
                  <a:pt x="427" y="249"/>
                </a:lnTo>
                <a:lnTo>
                  <a:pt x="437" y="240"/>
                </a:lnTo>
                <a:lnTo>
                  <a:pt x="453" y="233"/>
                </a:lnTo>
                <a:lnTo>
                  <a:pt x="461" y="229"/>
                </a:lnTo>
                <a:lnTo>
                  <a:pt x="471" y="227"/>
                </a:lnTo>
                <a:lnTo>
                  <a:pt x="471" y="227"/>
                </a:lnTo>
                <a:lnTo>
                  <a:pt x="516" y="215"/>
                </a:lnTo>
                <a:lnTo>
                  <a:pt x="566" y="202"/>
                </a:lnTo>
                <a:lnTo>
                  <a:pt x="617" y="190"/>
                </a:lnTo>
                <a:lnTo>
                  <a:pt x="639" y="186"/>
                </a:lnTo>
                <a:lnTo>
                  <a:pt x="658" y="184"/>
                </a:lnTo>
                <a:lnTo>
                  <a:pt x="658" y="184"/>
                </a:lnTo>
                <a:lnTo>
                  <a:pt x="681" y="180"/>
                </a:lnTo>
                <a:lnTo>
                  <a:pt x="711" y="177"/>
                </a:lnTo>
                <a:lnTo>
                  <a:pt x="746" y="172"/>
                </a:lnTo>
                <a:lnTo>
                  <a:pt x="784" y="167"/>
                </a:lnTo>
                <a:lnTo>
                  <a:pt x="825" y="165"/>
                </a:lnTo>
                <a:lnTo>
                  <a:pt x="844" y="164"/>
                </a:lnTo>
                <a:lnTo>
                  <a:pt x="864" y="165"/>
                </a:lnTo>
                <a:lnTo>
                  <a:pt x="883" y="166"/>
                </a:lnTo>
                <a:lnTo>
                  <a:pt x="901" y="167"/>
                </a:lnTo>
                <a:lnTo>
                  <a:pt x="918" y="171"/>
                </a:lnTo>
                <a:lnTo>
                  <a:pt x="934" y="176"/>
                </a:lnTo>
                <a:lnTo>
                  <a:pt x="934" y="176"/>
                </a:lnTo>
                <a:lnTo>
                  <a:pt x="964" y="186"/>
                </a:lnTo>
                <a:lnTo>
                  <a:pt x="992" y="198"/>
                </a:lnTo>
                <a:lnTo>
                  <a:pt x="1017" y="210"/>
                </a:lnTo>
                <a:lnTo>
                  <a:pt x="1040" y="222"/>
                </a:lnTo>
                <a:lnTo>
                  <a:pt x="1072" y="240"/>
                </a:lnTo>
                <a:lnTo>
                  <a:pt x="1083" y="247"/>
                </a:lnTo>
                <a:lnTo>
                  <a:pt x="1083" y="247"/>
                </a:lnTo>
                <a:lnTo>
                  <a:pt x="1086" y="234"/>
                </a:lnTo>
                <a:lnTo>
                  <a:pt x="1091" y="221"/>
                </a:lnTo>
                <a:lnTo>
                  <a:pt x="1097" y="206"/>
                </a:lnTo>
                <a:lnTo>
                  <a:pt x="1105" y="189"/>
                </a:lnTo>
                <a:lnTo>
                  <a:pt x="1110" y="182"/>
                </a:lnTo>
                <a:lnTo>
                  <a:pt x="1116" y="176"/>
                </a:lnTo>
                <a:lnTo>
                  <a:pt x="1122" y="170"/>
                </a:lnTo>
                <a:lnTo>
                  <a:pt x="1128" y="165"/>
                </a:lnTo>
                <a:lnTo>
                  <a:pt x="1135" y="162"/>
                </a:lnTo>
                <a:lnTo>
                  <a:pt x="1144" y="161"/>
                </a:lnTo>
                <a:lnTo>
                  <a:pt x="1144" y="161"/>
                </a:lnTo>
                <a:lnTo>
                  <a:pt x="1159" y="160"/>
                </a:lnTo>
                <a:lnTo>
                  <a:pt x="1175" y="161"/>
                </a:lnTo>
                <a:lnTo>
                  <a:pt x="1190" y="162"/>
                </a:lnTo>
                <a:lnTo>
                  <a:pt x="1203" y="165"/>
                </a:lnTo>
                <a:lnTo>
                  <a:pt x="1214" y="167"/>
                </a:lnTo>
                <a:lnTo>
                  <a:pt x="1220" y="170"/>
                </a:lnTo>
                <a:lnTo>
                  <a:pt x="1222" y="172"/>
                </a:lnTo>
                <a:lnTo>
                  <a:pt x="1224" y="173"/>
                </a:lnTo>
                <a:lnTo>
                  <a:pt x="1224" y="176"/>
                </a:lnTo>
                <a:lnTo>
                  <a:pt x="1221" y="178"/>
                </a:lnTo>
                <a:lnTo>
                  <a:pt x="1221" y="178"/>
                </a:lnTo>
                <a:lnTo>
                  <a:pt x="1216" y="180"/>
                </a:lnTo>
                <a:lnTo>
                  <a:pt x="1212" y="183"/>
                </a:lnTo>
                <a:lnTo>
                  <a:pt x="1200" y="186"/>
                </a:lnTo>
                <a:lnTo>
                  <a:pt x="1187" y="189"/>
                </a:lnTo>
                <a:lnTo>
                  <a:pt x="1181" y="192"/>
                </a:lnTo>
                <a:lnTo>
                  <a:pt x="1175" y="196"/>
                </a:lnTo>
                <a:lnTo>
                  <a:pt x="1175" y="196"/>
                </a:lnTo>
                <a:lnTo>
                  <a:pt x="1169" y="201"/>
                </a:lnTo>
                <a:lnTo>
                  <a:pt x="1165" y="204"/>
                </a:lnTo>
                <a:lnTo>
                  <a:pt x="1163" y="208"/>
                </a:lnTo>
                <a:lnTo>
                  <a:pt x="1161" y="211"/>
                </a:lnTo>
                <a:lnTo>
                  <a:pt x="1159" y="219"/>
                </a:lnTo>
                <a:lnTo>
                  <a:pt x="1157" y="223"/>
                </a:lnTo>
                <a:lnTo>
                  <a:pt x="1153" y="227"/>
                </a:lnTo>
                <a:lnTo>
                  <a:pt x="1153" y="227"/>
                </a:lnTo>
                <a:lnTo>
                  <a:pt x="1144" y="239"/>
                </a:lnTo>
                <a:lnTo>
                  <a:pt x="1136" y="247"/>
                </a:lnTo>
                <a:lnTo>
                  <a:pt x="1136" y="247"/>
                </a:lnTo>
                <a:lnTo>
                  <a:pt x="1127" y="260"/>
                </a:lnTo>
                <a:lnTo>
                  <a:pt x="1123" y="266"/>
                </a:lnTo>
                <a:lnTo>
                  <a:pt x="1121" y="275"/>
                </a:lnTo>
                <a:lnTo>
                  <a:pt x="1121" y="275"/>
                </a:lnTo>
                <a:lnTo>
                  <a:pt x="1120" y="281"/>
                </a:lnTo>
                <a:lnTo>
                  <a:pt x="1121" y="284"/>
                </a:lnTo>
                <a:lnTo>
                  <a:pt x="1123" y="289"/>
                </a:lnTo>
                <a:lnTo>
                  <a:pt x="1124" y="300"/>
                </a:lnTo>
                <a:lnTo>
                  <a:pt x="1124" y="300"/>
                </a:lnTo>
                <a:lnTo>
                  <a:pt x="1126" y="306"/>
                </a:lnTo>
                <a:lnTo>
                  <a:pt x="1127" y="313"/>
                </a:lnTo>
                <a:lnTo>
                  <a:pt x="1132" y="330"/>
                </a:lnTo>
                <a:lnTo>
                  <a:pt x="1133" y="341"/>
                </a:lnTo>
                <a:lnTo>
                  <a:pt x="1133" y="351"/>
                </a:lnTo>
                <a:lnTo>
                  <a:pt x="1132" y="364"/>
                </a:lnTo>
                <a:lnTo>
                  <a:pt x="1127" y="380"/>
                </a:lnTo>
                <a:lnTo>
                  <a:pt x="1127" y="380"/>
                </a:lnTo>
                <a:lnTo>
                  <a:pt x="1120" y="396"/>
                </a:lnTo>
                <a:lnTo>
                  <a:pt x="1112" y="409"/>
                </a:lnTo>
                <a:lnTo>
                  <a:pt x="1098" y="433"/>
                </a:lnTo>
                <a:lnTo>
                  <a:pt x="1091" y="443"/>
                </a:lnTo>
                <a:lnTo>
                  <a:pt x="1085" y="455"/>
                </a:lnTo>
                <a:lnTo>
                  <a:pt x="1080" y="468"/>
                </a:lnTo>
                <a:lnTo>
                  <a:pt x="1077" y="484"/>
                </a:lnTo>
                <a:lnTo>
                  <a:pt x="1077" y="484"/>
                </a:lnTo>
                <a:lnTo>
                  <a:pt x="1072" y="521"/>
                </a:lnTo>
                <a:lnTo>
                  <a:pt x="1069" y="562"/>
                </a:lnTo>
                <a:lnTo>
                  <a:pt x="1068" y="595"/>
                </a:lnTo>
                <a:lnTo>
                  <a:pt x="1068" y="606"/>
                </a:lnTo>
                <a:lnTo>
                  <a:pt x="1068" y="610"/>
                </a:lnTo>
                <a:lnTo>
                  <a:pt x="1068" y="610"/>
                </a:lnTo>
                <a:lnTo>
                  <a:pt x="1077" y="621"/>
                </a:lnTo>
                <a:lnTo>
                  <a:pt x="1093" y="649"/>
                </a:lnTo>
                <a:lnTo>
                  <a:pt x="1102" y="666"/>
                </a:lnTo>
                <a:lnTo>
                  <a:pt x="1109" y="682"/>
                </a:lnTo>
                <a:lnTo>
                  <a:pt x="1114" y="698"/>
                </a:lnTo>
                <a:lnTo>
                  <a:pt x="1116" y="705"/>
                </a:lnTo>
                <a:lnTo>
                  <a:pt x="1116" y="711"/>
                </a:lnTo>
                <a:lnTo>
                  <a:pt x="1116" y="711"/>
                </a:lnTo>
                <a:lnTo>
                  <a:pt x="1115" y="723"/>
                </a:lnTo>
                <a:lnTo>
                  <a:pt x="1112" y="737"/>
                </a:lnTo>
                <a:lnTo>
                  <a:pt x="1103" y="770"/>
                </a:lnTo>
                <a:lnTo>
                  <a:pt x="1095" y="802"/>
                </a:lnTo>
                <a:lnTo>
                  <a:pt x="1091" y="819"/>
                </a:lnTo>
                <a:lnTo>
                  <a:pt x="1090" y="833"/>
                </a:lnTo>
                <a:lnTo>
                  <a:pt x="1090" y="833"/>
                </a:lnTo>
                <a:lnTo>
                  <a:pt x="1087" y="847"/>
                </a:lnTo>
                <a:lnTo>
                  <a:pt x="1085" y="861"/>
                </a:lnTo>
                <a:lnTo>
                  <a:pt x="1081" y="875"/>
                </a:lnTo>
                <a:lnTo>
                  <a:pt x="1077" y="888"/>
                </a:lnTo>
                <a:lnTo>
                  <a:pt x="1068" y="914"/>
                </a:lnTo>
                <a:lnTo>
                  <a:pt x="1065" y="926"/>
                </a:lnTo>
                <a:lnTo>
                  <a:pt x="1062" y="938"/>
                </a:lnTo>
                <a:lnTo>
                  <a:pt x="1062" y="938"/>
                </a:lnTo>
                <a:lnTo>
                  <a:pt x="1060" y="960"/>
                </a:lnTo>
                <a:lnTo>
                  <a:pt x="1059" y="978"/>
                </a:lnTo>
                <a:lnTo>
                  <a:pt x="1056" y="991"/>
                </a:lnTo>
                <a:lnTo>
                  <a:pt x="1055" y="996"/>
                </a:lnTo>
                <a:lnTo>
                  <a:pt x="1054" y="1000"/>
                </a:lnTo>
                <a:lnTo>
                  <a:pt x="1054" y="1000"/>
                </a:lnTo>
                <a:lnTo>
                  <a:pt x="1052" y="1008"/>
                </a:lnTo>
                <a:lnTo>
                  <a:pt x="1048" y="1015"/>
                </a:lnTo>
                <a:lnTo>
                  <a:pt x="1046" y="1017"/>
                </a:lnTo>
                <a:lnTo>
                  <a:pt x="1042" y="1021"/>
                </a:lnTo>
                <a:lnTo>
                  <a:pt x="1037" y="1023"/>
                </a:lnTo>
                <a:lnTo>
                  <a:pt x="1031" y="1026"/>
                </a:lnTo>
                <a:lnTo>
                  <a:pt x="1031" y="1026"/>
                </a:lnTo>
                <a:lnTo>
                  <a:pt x="1016" y="1030"/>
                </a:lnTo>
                <a:lnTo>
                  <a:pt x="1000" y="1035"/>
                </a:lnTo>
                <a:lnTo>
                  <a:pt x="993" y="1037"/>
                </a:lnTo>
                <a:lnTo>
                  <a:pt x="987" y="1037"/>
                </a:lnTo>
                <a:lnTo>
                  <a:pt x="983" y="1036"/>
                </a:lnTo>
                <a:lnTo>
                  <a:pt x="982" y="1035"/>
                </a:lnTo>
                <a:lnTo>
                  <a:pt x="982" y="1034"/>
                </a:lnTo>
                <a:lnTo>
                  <a:pt x="982" y="1034"/>
                </a:lnTo>
                <a:lnTo>
                  <a:pt x="980" y="1028"/>
                </a:lnTo>
                <a:lnTo>
                  <a:pt x="980" y="1023"/>
                </a:lnTo>
                <a:lnTo>
                  <a:pt x="980" y="1018"/>
                </a:lnTo>
                <a:lnTo>
                  <a:pt x="983" y="1009"/>
                </a:lnTo>
                <a:lnTo>
                  <a:pt x="983" y="1009"/>
                </a:lnTo>
                <a:lnTo>
                  <a:pt x="995" y="985"/>
                </a:lnTo>
                <a:lnTo>
                  <a:pt x="1015" y="947"/>
                </a:lnTo>
                <a:lnTo>
                  <a:pt x="1024" y="924"/>
                </a:lnTo>
                <a:lnTo>
                  <a:pt x="1034" y="902"/>
                </a:lnTo>
                <a:lnTo>
                  <a:pt x="1041" y="880"/>
                </a:lnTo>
                <a:lnTo>
                  <a:pt x="1046" y="859"/>
                </a:lnTo>
                <a:lnTo>
                  <a:pt x="1046" y="859"/>
                </a:lnTo>
                <a:lnTo>
                  <a:pt x="1049" y="841"/>
                </a:lnTo>
                <a:lnTo>
                  <a:pt x="1050" y="824"/>
                </a:lnTo>
                <a:lnTo>
                  <a:pt x="1053" y="791"/>
                </a:lnTo>
                <a:lnTo>
                  <a:pt x="1054" y="769"/>
                </a:lnTo>
                <a:lnTo>
                  <a:pt x="1054" y="760"/>
                </a:lnTo>
                <a:lnTo>
                  <a:pt x="1037" y="711"/>
                </a:lnTo>
                <a:lnTo>
                  <a:pt x="1037" y="711"/>
                </a:lnTo>
                <a:lnTo>
                  <a:pt x="1016" y="752"/>
                </a:lnTo>
                <a:lnTo>
                  <a:pt x="998" y="788"/>
                </a:lnTo>
                <a:lnTo>
                  <a:pt x="991" y="804"/>
                </a:lnTo>
                <a:lnTo>
                  <a:pt x="983" y="821"/>
                </a:lnTo>
                <a:lnTo>
                  <a:pt x="983" y="821"/>
                </a:lnTo>
                <a:lnTo>
                  <a:pt x="971" y="855"/>
                </a:lnTo>
                <a:lnTo>
                  <a:pt x="958" y="894"/>
                </a:lnTo>
                <a:lnTo>
                  <a:pt x="948" y="929"/>
                </a:lnTo>
                <a:lnTo>
                  <a:pt x="944" y="942"/>
                </a:lnTo>
                <a:lnTo>
                  <a:pt x="943" y="950"/>
                </a:lnTo>
                <a:lnTo>
                  <a:pt x="943" y="950"/>
                </a:lnTo>
                <a:lnTo>
                  <a:pt x="940" y="963"/>
                </a:lnTo>
                <a:lnTo>
                  <a:pt x="938" y="973"/>
                </a:lnTo>
                <a:lnTo>
                  <a:pt x="934" y="982"/>
                </a:lnTo>
                <a:lnTo>
                  <a:pt x="930" y="990"/>
                </a:lnTo>
                <a:lnTo>
                  <a:pt x="930" y="990"/>
                </a:lnTo>
                <a:lnTo>
                  <a:pt x="921" y="1000"/>
                </a:lnTo>
                <a:lnTo>
                  <a:pt x="915" y="1006"/>
                </a:lnTo>
                <a:lnTo>
                  <a:pt x="909" y="1012"/>
                </a:lnTo>
                <a:lnTo>
                  <a:pt x="903" y="1016"/>
                </a:lnTo>
                <a:lnTo>
                  <a:pt x="897" y="1018"/>
                </a:lnTo>
                <a:lnTo>
                  <a:pt x="895" y="1018"/>
                </a:lnTo>
                <a:lnTo>
                  <a:pt x="893" y="1017"/>
                </a:lnTo>
                <a:lnTo>
                  <a:pt x="890" y="1015"/>
                </a:lnTo>
                <a:lnTo>
                  <a:pt x="889" y="1011"/>
                </a:lnTo>
                <a:lnTo>
                  <a:pt x="889" y="1011"/>
                </a:lnTo>
                <a:lnTo>
                  <a:pt x="885" y="1003"/>
                </a:lnTo>
                <a:lnTo>
                  <a:pt x="884" y="997"/>
                </a:lnTo>
                <a:lnTo>
                  <a:pt x="883" y="987"/>
                </a:lnTo>
                <a:lnTo>
                  <a:pt x="884" y="981"/>
                </a:lnTo>
                <a:lnTo>
                  <a:pt x="884" y="980"/>
                </a:lnTo>
                <a:lnTo>
                  <a:pt x="884" y="980"/>
                </a:lnTo>
                <a:lnTo>
                  <a:pt x="883" y="981"/>
                </a:lnTo>
                <a:lnTo>
                  <a:pt x="879" y="984"/>
                </a:lnTo>
                <a:lnTo>
                  <a:pt x="877" y="982"/>
                </a:lnTo>
                <a:lnTo>
                  <a:pt x="876" y="981"/>
                </a:lnTo>
                <a:lnTo>
                  <a:pt x="876" y="977"/>
                </a:lnTo>
                <a:lnTo>
                  <a:pt x="876" y="969"/>
                </a:lnTo>
                <a:lnTo>
                  <a:pt x="876" y="969"/>
                </a:lnTo>
                <a:lnTo>
                  <a:pt x="879" y="960"/>
                </a:lnTo>
                <a:lnTo>
                  <a:pt x="884" y="947"/>
                </a:lnTo>
                <a:lnTo>
                  <a:pt x="901" y="918"/>
                </a:lnTo>
                <a:lnTo>
                  <a:pt x="919" y="886"/>
                </a:lnTo>
                <a:lnTo>
                  <a:pt x="927" y="870"/>
                </a:lnTo>
                <a:lnTo>
                  <a:pt x="934" y="856"/>
                </a:lnTo>
                <a:lnTo>
                  <a:pt x="934" y="856"/>
                </a:lnTo>
                <a:lnTo>
                  <a:pt x="949" y="825"/>
                </a:lnTo>
                <a:lnTo>
                  <a:pt x="963" y="791"/>
                </a:lnTo>
                <a:lnTo>
                  <a:pt x="970" y="774"/>
                </a:lnTo>
                <a:lnTo>
                  <a:pt x="974" y="758"/>
                </a:lnTo>
                <a:lnTo>
                  <a:pt x="976" y="742"/>
                </a:lnTo>
                <a:lnTo>
                  <a:pt x="976" y="735"/>
                </a:lnTo>
                <a:lnTo>
                  <a:pt x="975" y="728"/>
                </a:lnTo>
                <a:lnTo>
                  <a:pt x="975" y="728"/>
                </a:lnTo>
                <a:lnTo>
                  <a:pt x="971" y="704"/>
                </a:lnTo>
                <a:lnTo>
                  <a:pt x="969" y="694"/>
                </a:lnTo>
                <a:lnTo>
                  <a:pt x="967" y="686"/>
                </a:lnTo>
                <a:lnTo>
                  <a:pt x="963" y="678"/>
                </a:lnTo>
                <a:lnTo>
                  <a:pt x="958" y="670"/>
                </a:lnTo>
                <a:lnTo>
                  <a:pt x="951" y="665"/>
                </a:lnTo>
                <a:lnTo>
                  <a:pt x="943" y="657"/>
                </a:lnTo>
                <a:lnTo>
                  <a:pt x="943" y="657"/>
                </a:lnTo>
                <a:lnTo>
                  <a:pt x="931" y="649"/>
                </a:lnTo>
                <a:lnTo>
                  <a:pt x="918" y="639"/>
                </a:lnTo>
                <a:lnTo>
                  <a:pt x="893" y="617"/>
                </a:lnTo>
                <a:lnTo>
                  <a:pt x="864" y="590"/>
                </a:lnTo>
                <a:lnTo>
                  <a:pt x="864" y="590"/>
                </a:lnTo>
                <a:lnTo>
                  <a:pt x="776" y="594"/>
                </a:lnTo>
                <a:lnTo>
                  <a:pt x="703" y="595"/>
                </a:lnTo>
                <a:lnTo>
                  <a:pt x="646" y="595"/>
                </a:lnTo>
                <a:lnTo>
                  <a:pt x="646" y="595"/>
                </a:lnTo>
                <a:lnTo>
                  <a:pt x="608" y="595"/>
                </a:lnTo>
                <a:lnTo>
                  <a:pt x="576" y="596"/>
                </a:lnTo>
                <a:lnTo>
                  <a:pt x="545" y="599"/>
                </a:lnTo>
                <a:lnTo>
                  <a:pt x="545" y="599"/>
                </a:lnTo>
                <a:lnTo>
                  <a:pt x="544" y="643"/>
                </a:lnTo>
                <a:lnTo>
                  <a:pt x="543" y="678"/>
                </a:lnTo>
                <a:lnTo>
                  <a:pt x="544" y="705"/>
                </a:lnTo>
                <a:lnTo>
                  <a:pt x="544" y="705"/>
                </a:lnTo>
                <a:lnTo>
                  <a:pt x="545" y="761"/>
                </a:lnTo>
                <a:lnTo>
                  <a:pt x="545" y="821"/>
                </a:lnTo>
                <a:lnTo>
                  <a:pt x="545" y="821"/>
                </a:lnTo>
                <a:lnTo>
                  <a:pt x="546" y="841"/>
                </a:lnTo>
                <a:lnTo>
                  <a:pt x="547" y="862"/>
                </a:lnTo>
                <a:lnTo>
                  <a:pt x="550" y="880"/>
                </a:lnTo>
                <a:lnTo>
                  <a:pt x="553" y="893"/>
                </a:lnTo>
                <a:lnTo>
                  <a:pt x="553" y="893"/>
                </a:lnTo>
                <a:lnTo>
                  <a:pt x="557" y="901"/>
                </a:lnTo>
                <a:lnTo>
                  <a:pt x="560" y="908"/>
                </a:lnTo>
                <a:lnTo>
                  <a:pt x="564" y="916"/>
                </a:lnTo>
                <a:lnTo>
                  <a:pt x="566" y="926"/>
                </a:lnTo>
                <a:lnTo>
                  <a:pt x="566" y="926"/>
                </a:lnTo>
                <a:lnTo>
                  <a:pt x="569" y="948"/>
                </a:lnTo>
                <a:lnTo>
                  <a:pt x="569" y="956"/>
                </a:lnTo>
                <a:lnTo>
                  <a:pt x="568" y="963"/>
                </a:lnTo>
                <a:lnTo>
                  <a:pt x="568" y="963"/>
                </a:lnTo>
                <a:lnTo>
                  <a:pt x="564" y="975"/>
                </a:lnTo>
                <a:lnTo>
                  <a:pt x="557" y="992"/>
                </a:lnTo>
                <a:lnTo>
                  <a:pt x="552" y="999"/>
                </a:lnTo>
                <a:lnTo>
                  <a:pt x="547" y="1005"/>
                </a:lnTo>
                <a:lnTo>
                  <a:pt x="543" y="1009"/>
                </a:lnTo>
                <a:lnTo>
                  <a:pt x="539" y="1009"/>
                </a:lnTo>
                <a:lnTo>
                  <a:pt x="537" y="1009"/>
                </a:lnTo>
                <a:lnTo>
                  <a:pt x="537" y="1009"/>
                </a:lnTo>
                <a:lnTo>
                  <a:pt x="533" y="1006"/>
                </a:lnTo>
                <a:lnTo>
                  <a:pt x="528" y="1003"/>
                </a:lnTo>
                <a:lnTo>
                  <a:pt x="526" y="999"/>
                </a:lnTo>
                <a:lnTo>
                  <a:pt x="523" y="994"/>
                </a:lnTo>
                <a:lnTo>
                  <a:pt x="521" y="986"/>
                </a:lnTo>
                <a:lnTo>
                  <a:pt x="520" y="978"/>
                </a:lnTo>
                <a:lnTo>
                  <a:pt x="520" y="978"/>
                </a:lnTo>
                <a:lnTo>
                  <a:pt x="520" y="960"/>
                </a:lnTo>
                <a:lnTo>
                  <a:pt x="520" y="936"/>
                </a:lnTo>
                <a:lnTo>
                  <a:pt x="520" y="936"/>
                </a:lnTo>
                <a:lnTo>
                  <a:pt x="520" y="924"/>
                </a:lnTo>
                <a:lnTo>
                  <a:pt x="517" y="912"/>
                </a:lnTo>
                <a:lnTo>
                  <a:pt x="514" y="900"/>
                </a:lnTo>
                <a:lnTo>
                  <a:pt x="513" y="884"/>
                </a:lnTo>
                <a:lnTo>
                  <a:pt x="513" y="884"/>
                </a:lnTo>
                <a:lnTo>
                  <a:pt x="509" y="843"/>
                </a:lnTo>
                <a:lnTo>
                  <a:pt x="508" y="818"/>
                </a:lnTo>
                <a:lnTo>
                  <a:pt x="508" y="791"/>
                </a:lnTo>
                <a:lnTo>
                  <a:pt x="508" y="791"/>
                </a:lnTo>
                <a:lnTo>
                  <a:pt x="508" y="777"/>
                </a:lnTo>
                <a:lnTo>
                  <a:pt x="505" y="760"/>
                </a:lnTo>
                <a:lnTo>
                  <a:pt x="499" y="728"/>
                </a:lnTo>
                <a:lnTo>
                  <a:pt x="494" y="702"/>
                </a:lnTo>
                <a:lnTo>
                  <a:pt x="491" y="691"/>
                </a:lnTo>
                <a:lnTo>
                  <a:pt x="491" y="691"/>
                </a:lnTo>
                <a:lnTo>
                  <a:pt x="488" y="698"/>
                </a:lnTo>
                <a:lnTo>
                  <a:pt x="480" y="717"/>
                </a:lnTo>
                <a:lnTo>
                  <a:pt x="472" y="743"/>
                </a:lnTo>
                <a:lnTo>
                  <a:pt x="468" y="757"/>
                </a:lnTo>
                <a:lnTo>
                  <a:pt x="466" y="769"/>
                </a:lnTo>
                <a:lnTo>
                  <a:pt x="466" y="769"/>
                </a:lnTo>
                <a:lnTo>
                  <a:pt x="459" y="825"/>
                </a:lnTo>
                <a:lnTo>
                  <a:pt x="452" y="868"/>
                </a:lnTo>
                <a:lnTo>
                  <a:pt x="452" y="868"/>
                </a:lnTo>
                <a:lnTo>
                  <a:pt x="448" y="889"/>
                </a:lnTo>
                <a:lnTo>
                  <a:pt x="443" y="910"/>
                </a:lnTo>
                <a:lnTo>
                  <a:pt x="443" y="910"/>
                </a:lnTo>
                <a:lnTo>
                  <a:pt x="442" y="920"/>
                </a:lnTo>
                <a:lnTo>
                  <a:pt x="441" y="930"/>
                </a:lnTo>
                <a:lnTo>
                  <a:pt x="439" y="939"/>
                </a:lnTo>
                <a:lnTo>
                  <a:pt x="436" y="944"/>
                </a:lnTo>
                <a:lnTo>
                  <a:pt x="434" y="949"/>
                </a:lnTo>
                <a:lnTo>
                  <a:pt x="434" y="949"/>
                </a:lnTo>
                <a:lnTo>
                  <a:pt x="428" y="957"/>
                </a:lnTo>
                <a:lnTo>
                  <a:pt x="424" y="963"/>
                </a:lnTo>
                <a:lnTo>
                  <a:pt x="422" y="966"/>
                </a:lnTo>
                <a:lnTo>
                  <a:pt x="418" y="967"/>
                </a:lnTo>
                <a:lnTo>
                  <a:pt x="415" y="968"/>
                </a:lnTo>
                <a:lnTo>
                  <a:pt x="409" y="967"/>
                </a:lnTo>
                <a:lnTo>
                  <a:pt x="409" y="967"/>
                </a:lnTo>
                <a:lnTo>
                  <a:pt x="381" y="965"/>
                </a:lnTo>
                <a:lnTo>
                  <a:pt x="376" y="963"/>
                </a:lnTo>
                <a:lnTo>
                  <a:pt x="373" y="962"/>
                </a:lnTo>
                <a:lnTo>
                  <a:pt x="370" y="960"/>
                </a:lnTo>
                <a:lnTo>
                  <a:pt x="372" y="957"/>
                </a:lnTo>
                <a:lnTo>
                  <a:pt x="372" y="957"/>
                </a:lnTo>
                <a:lnTo>
                  <a:pt x="378" y="949"/>
                </a:lnTo>
                <a:lnTo>
                  <a:pt x="387" y="937"/>
                </a:lnTo>
                <a:lnTo>
                  <a:pt x="399" y="923"/>
                </a:lnTo>
                <a:lnTo>
                  <a:pt x="404" y="916"/>
                </a:lnTo>
                <a:lnTo>
                  <a:pt x="409" y="907"/>
                </a:lnTo>
                <a:lnTo>
                  <a:pt x="409" y="907"/>
                </a:lnTo>
                <a:lnTo>
                  <a:pt x="412" y="898"/>
                </a:lnTo>
                <a:lnTo>
                  <a:pt x="416" y="886"/>
                </a:lnTo>
                <a:lnTo>
                  <a:pt x="422" y="856"/>
                </a:lnTo>
                <a:lnTo>
                  <a:pt x="429" y="804"/>
                </a:lnTo>
                <a:lnTo>
                  <a:pt x="429" y="804"/>
                </a:lnTo>
                <a:lnTo>
                  <a:pt x="435" y="773"/>
                </a:lnTo>
                <a:lnTo>
                  <a:pt x="442" y="731"/>
                </a:lnTo>
                <a:lnTo>
                  <a:pt x="442" y="731"/>
                </a:lnTo>
                <a:lnTo>
                  <a:pt x="447" y="705"/>
                </a:lnTo>
                <a:lnTo>
                  <a:pt x="452" y="682"/>
                </a:lnTo>
                <a:lnTo>
                  <a:pt x="460" y="641"/>
                </a:lnTo>
                <a:lnTo>
                  <a:pt x="460" y="641"/>
                </a:lnTo>
                <a:lnTo>
                  <a:pt x="464" y="620"/>
                </a:lnTo>
                <a:lnTo>
                  <a:pt x="465" y="606"/>
                </a:lnTo>
                <a:lnTo>
                  <a:pt x="465" y="600"/>
                </a:lnTo>
                <a:lnTo>
                  <a:pt x="464" y="594"/>
                </a:lnTo>
                <a:lnTo>
                  <a:pt x="461" y="590"/>
                </a:lnTo>
                <a:lnTo>
                  <a:pt x="459" y="587"/>
                </a:lnTo>
                <a:lnTo>
                  <a:pt x="459" y="587"/>
                </a:lnTo>
                <a:lnTo>
                  <a:pt x="445" y="578"/>
                </a:lnTo>
                <a:lnTo>
                  <a:pt x="422" y="565"/>
                </a:lnTo>
                <a:lnTo>
                  <a:pt x="399" y="551"/>
                </a:lnTo>
                <a:lnTo>
                  <a:pt x="391" y="545"/>
                </a:lnTo>
                <a:lnTo>
                  <a:pt x="384" y="539"/>
                </a:lnTo>
                <a:lnTo>
                  <a:pt x="384" y="539"/>
                </a:lnTo>
                <a:lnTo>
                  <a:pt x="372" y="529"/>
                </a:lnTo>
                <a:lnTo>
                  <a:pt x="357" y="519"/>
                </a:lnTo>
                <a:lnTo>
                  <a:pt x="342" y="510"/>
                </a:lnTo>
                <a:lnTo>
                  <a:pt x="336" y="508"/>
                </a:lnTo>
                <a:lnTo>
                  <a:pt x="330" y="507"/>
                </a:lnTo>
                <a:lnTo>
                  <a:pt x="330" y="507"/>
                </a:lnTo>
                <a:lnTo>
                  <a:pt x="327" y="507"/>
                </a:lnTo>
                <a:lnTo>
                  <a:pt x="327" y="508"/>
                </a:lnTo>
                <a:lnTo>
                  <a:pt x="327" y="509"/>
                </a:lnTo>
                <a:lnTo>
                  <a:pt x="326" y="510"/>
                </a:lnTo>
                <a:lnTo>
                  <a:pt x="323" y="510"/>
                </a:lnTo>
                <a:lnTo>
                  <a:pt x="314" y="509"/>
                </a:lnTo>
                <a:lnTo>
                  <a:pt x="274" y="496"/>
                </a:lnTo>
                <a:lnTo>
                  <a:pt x="274" y="496"/>
                </a:lnTo>
                <a:lnTo>
                  <a:pt x="227" y="479"/>
                </a:lnTo>
                <a:lnTo>
                  <a:pt x="201" y="470"/>
                </a:lnTo>
                <a:lnTo>
                  <a:pt x="190" y="464"/>
                </a:lnTo>
                <a:lnTo>
                  <a:pt x="188" y="463"/>
                </a:lnTo>
                <a:lnTo>
                  <a:pt x="188" y="463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5">
            <a:extLst>
              <a:ext uri="{FF2B5EF4-FFF2-40B4-BE49-F238E27FC236}">
                <a16:creationId xmlns:a16="http://schemas.microsoft.com/office/drawing/2014/main" id="{1C118F20-E73C-4F50-81B5-F93C73640FCD}"/>
              </a:ext>
            </a:extLst>
          </p:cNvPr>
          <p:cNvSpPr>
            <a:spLocks noEditPoints="1"/>
          </p:cNvSpPr>
          <p:nvPr/>
        </p:nvSpPr>
        <p:spPr bwMode="auto">
          <a:xfrm>
            <a:off x="2764668" y="4714218"/>
            <a:ext cx="877598" cy="1605837"/>
          </a:xfrm>
          <a:custGeom>
            <a:avLst/>
            <a:gdLst>
              <a:gd name="T0" fmla="*/ 157 w 899"/>
              <a:gd name="T1" fmla="*/ 1580 h 1645"/>
              <a:gd name="T2" fmla="*/ 211 w 899"/>
              <a:gd name="T3" fmla="*/ 1578 h 1645"/>
              <a:gd name="T4" fmla="*/ 252 w 899"/>
              <a:gd name="T5" fmla="*/ 1526 h 1645"/>
              <a:gd name="T6" fmla="*/ 256 w 899"/>
              <a:gd name="T7" fmla="*/ 1416 h 1645"/>
              <a:gd name="T8" fmla="*/ 334 w 899"/>
              <a:gd name="T9" fmla="*/ 1108 h 1645"/>
              <a:gd name="T10" fmla="*/ 319 w 899"/>
              <a:gd name="T11" fmla="*/ 1388 h 1645"/>
              <a:gd name="T12" fmla="*/ 273 w 899"/>
              <a:gd name="T13" fmla="*/ 1615 h 1645"/>
              <a:gd name="T14" fmla="*/ 274 w 899"/>
              <a:gd name="T15" fmla="*/ 1637 h 1645"/>
              <a:gd name="T16" fmla="*/ 328 w 899"/>
              <a:gd name="T17" fmla="*/ 1620 h 1645"/>
              <a:gd name="T18" fmla="*/ 359 w 899"/>
              <a:gd name="T19" fmla="*/ 1530 h 1645"/>
              <a:gd name="T20" fmla="*/ 379 w 899"/>
              <a:gd name="T21" fmla="*/ 1281 h 1645"/>
              <a:gd name="T22" fmla="*/ 524 w 899"/>
              <a:gd name="T23" fmla="*/ 1067 h 1645"/>
              <a:gd name="T24" fmla="*/ 653 w 899"/>
              <a:gd name="T25" fmla="*/ 1013 h 1645"/>
              <a:gd name="T26" fmla="*/ 766 w 899"/>
              <a:gd name="T27" fmla="*/ 1152 h 1645"/>
              <a:gd name="T28" fmla="*/ 732 w 899"/>
              <a:gd name="T29" fmla="*/ 1357 h 1645"/>
              <a:gd name="T30" fmla="*/ 684 w 899"/>
              <a:gd name="T31" fmla="*/ 1423 h 1645"/>
              <a:gd name="T32" fmla="*/ 721 w 899"/>
              <a:gd name="T33" fmla="*/ 1425 h 1645"/>
              <a:gd name="T34" fmla="*/ 775 w 899"/>
              <a:gd name="T35" fmla="*/ 1389 h 1645"/>
              <a:gd name="T36" fmla="*/ 812 w 899"/>
              <a:gd name="T37" fmla="*/ 1181 h 1645"/>
              <a:gd name="T38" fmla="*/ 849 w 899"/>
              <a:gd name="T39" fmla="*/ 1297 h 1645"/>
              <a:gd name="T40" fmla="*/ 856 w 899"/>
              <a:gd name="T41" fmla="*/ 1457 h 1645"/>
              <a:gd name="T42" fmla="*/ 877 w 899"/>
              <a:gd name="T43" fmla="*/ 1457 h 1645"/>
              <a:gd name="T44" fmla="*/ 895 w 899"/>
              <a:gd name="T45" fmla="*/ 1402 h 1645"/>
              <a:gd name="T46" fmla="*/ 871 w 899"/>
              <a:gd name="T47" fmla="*/ 1274 h 1645"/>
              <a:gd name="T48" fmla="*/ 861 w 899"/>
              <a:gd name="T49" fmla="*/ 1073 h 1645"/>
              <a:gd name="T50" fmla="*/ 874 w 899"/>
              <a:gd name="T51" fmla="*/ 831 h 1645"/>
              <a:gd name="T52" fmla="*/ 885 w 899"/>
              <a:gd name="T53" fmla="*/ 679 h 1645"/>
              <a:gd name="T54" fmla="*/ 740 w 899"/>
              <a:gd name="T55" fmla="*/ 587 h 1645"/>
              <a:gd name="T56" fmla="*/ 614 w 899"/>
              <a:gd name="T57" fmla="*/ 587 h 1645"/>
              <a:gd name="T58" fmla="*/ 638 w 899"/>
              <a:gd name="T59" fmla="*/ 557 h 1645"/>
              <a:gd name="T60" fmla="*/ 463 w 899"/>
              <a:gd name="T61" fmla="*/ 422 h 1645"/>
              <a:gd name="T62" fmla="*/ 419 w 899"/>
              <a:gd name="T63" fmla="*/ 351 h 1645"/>
              <a:gd name="T64" fmla="*/ 371 w 899"/>
              <a:gd name="T65" fmla="*/ 306 h 1645"/>
              <a:gd name="T66" fmla="*/ 395 w 899"/>
              <a:gd name="T67" fmla="*/ 170 h 1645"/>
              <a:gd name="T68" fmla="*/ 379 w 899"/>
              <a:gd name="T69" fmla="*/ 219 h 1645"/>
              <a:gd name="T70" fmla="*/ 337 w 899"/>
              <a:gd name="T71" fmla="*/ 242 h 1645"/>
              <a:gd name="T72" fmla="*/ 324 w 899"/>
              <a:gd name="T73" fmla="*/ 146 h 1645"/>
              <a:gd name="T74" fmla="*/ 307 w 899"/>
              <a:gd name="T75" fmla="*/ 244 h 1645"/>
              <a:gd name="T76" fmla="*/ 254 w 899"/>
              <a:gd name="T77" fmla="*/ 253 h 1645"/>
              <a:gd name="T78" fmla="*/ 174 w 899"/>
              <a:gd name="T79" fmla="*/ 148 h 1645"/>
              <a:gd name="T80" fmla="*/ 152 w 899"/>
              <a:gd name="T81" fmla="*/ 173 h 1645"/>
              <a:gd name="T82" fmla="*/ 105 w 899"/>
              <a:gd name="T83" fmla="*/ 69 h 1645"/>
              <a:gd name="T84" fmla="*/ 97 w 899"/>
              <a:gd name="T85" fmla="*/ 0 h 1645"/>
              <a:gd name="T86" fmla="*/ 77 w 899"/>
              <a:gd name="T87" fmla="*/ 46 h 1645"/>
              <a:gd name="T88" fmla="*/ 29 w 899"/>
              <a:gd name="T89" fmla="*/ 32 h 1645"/>
              <a:gd name="T90" fmla="*/ 0 w 899"/>
              <a:gd name="T91" fmla="*/ 43 h 1645"/>
              <a:gd name="T92" fmla="*/ 86 w 899"/>
              <a:gd name="T93" fmla="*/ 146 h 1645"/>
              <a:gd name="T94" fmla="*/ 189 w 899"/>
              <a:gd name="T95" fmla="*/ 283 h 1645"/>
              <a:gd name="T96" fmla="*/ 236 w 899"/>
              <a:gd name="T97" fmla="*/ 369 h 1645"/>
              <a:gd name="T98" fmla="*/ 176 w 899"/>
              <a:gd name="T99" fmla="*/ 602 h 1645"/>
              <a:gd name="T100" fmla="*/ 103 w 899"/>
              <a:gd name="T101" fmla="*/ 851 h 1645"/>
              <a:gd name="T102" fmla="*/ 182 w 899"/>
              <a:gd name="T103" fmla="*/ 1045 h 1645"/>
              <a:gd name="T104" fmla="*/ 221 w 899"/>
              <a:gd name="T105" fmla="*/ 1263 h 1645"/>
              <a:gd name="T106" fmla="*/ 208 w 899"/>
              <a:gd name="T107" fmla="*/ 1486 h 1645"/>
              <a:gd name="T108" fmla="*/ 140 w 899"/>
              <a:gd name="T109" fmla="*/ 1569 h 1645"/>
              <a:gd name="T110" fmla="*/ 501 w 899"/>
              <a:gd name="T111" fmla="*/ 637 h 1645"/>
              <a:gd name="T112" fmla="*/ 365 w 899"/>
              <a:gd name="T113" fmla="*/ 650 h 1645"/>
              <a:gd name="T114" fmla="*/ 364 w 899"/>
              <a:gd name="T115" fmla="*/ 615 h 1645"/>
              <a:gd name="T116" fmla="*/ 469 w 899"/>
              <a:gd name="T117" fmla="*/ 614 h 16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99" h="1645">
                <a:moveTo>
                  <a:pt x="141" y="1575"/>
                </a:moveTo>
                <a:lnTo>
                  <a:pt x="141" y="1575"/>
                </a:lnTo>
                <a:lnTo>
                  <a:pt x="147" y="1578"/>
                </a:lnTo>
                <a:lnTo>
                  <a:pt x="152" y="1579"/>
                </a:lnTo>
                <a:lnTo>
                  <a:pt x="157" y="1579"/>
                </a:lnTo>
                <a:lnTo>
                  <a:pt x="159" y="1578"/>
                </a:lnTo>
                <a:lnTo>
                  <a:pt x="160" y="1578"/>
                </a:lnTo>
                <a:lnTo>
                  <a:pt x="160" y="1578"/>
                </a:lnTo>
                <a:lnTo>
                  <a:pt x="159" y="1578"/>
                </a:lnTo>
                <a:lnTo>
                  <a:pt x="159" y="1578"/>
                </a:lnTo>
                <a:lnTo>
                  <a:pt x="157" y="1580"/>
                </a:lnTo>
                <a:lnTo>
                  <a:pt x="152" y="1584"/>
                </a:lnTo>
                <a:lnTo>
                  <a:pt x="152" y="1586"/>
                </a:lnTo>
                <a:lnTo>
                  <a:pt x="153" y="1588"/>
                </a:lnTo>
                <a:lnTo>
                  <a:pt x="156" y="1590"/>
                </a:lnTo>
                <a:lnTo>
                  <a:pt x="162" y="1591"/>
                </a:lnTo>
                <a:lnTo>
                  <a:pt x="162" y="1591"/>
                </a:lnTo>
                <a:lnTo>
                  <a:pt x="170" y="1591"/>
                </a:lnTo>
                <a:lnTo>
                  <a:pt x="180" y="1588"/>
                </a:lnTo>
                <a:lnTo>
                  <a:pt x="190" y="1586"/>
                </a:lnTo>
                <a:lnTo>
                  <a:pt x="201" y="1582"/>
                </a:lnTo>
                <a:lnTo>
                  <a:pt x="211" y="1578"/>
                </a:lnTo>
                <a:lnTo>
                  <a:pt x="219" y="1573"/>
                </a:lnTo>
                <a:lnTo>
                  <a:pt x="226" y="1568"/>
                </a:lnTo>
                <a:lnTo>
                  <a:pt x="230" y="1562"/>
                </a:lnTo>
                <a:lnTo>
                  <a:pt x="230" y="1562"/>
                </a:lnTo>
                <a:lnTo>
                  <a:pt x="236" y="1550"/>
                </a:lnTo>
                <a:lnTo>
                  <a:pt x="240" y="1536"/>
                </a:lnTo>
                <a:lnTo>
                  <a:pt x="244" y="1524"/>
                </a:lnTo>
                <a:lnTo>
                  <a:pt x="245" y="1520"/>
                </a:lnTo>
                <a:lnTo>
                  <a:pt x="246" y="1520"/>
                </a:lnTo>
                <a:lnTo>
                  <a:pt x="246" y="1520"/>
                </a:lnTo>
                <a:lnTo>
                  <a:pt x="252" y="1526"/>
                </a:lnTo>
                <a:lnTo>
                  <a:pt x="255" y="1527"/>
                </a:lnTo>
                <a:lnTo>
                  <a:pt x="257" y="1527"/>
                </a:lnTo>
                <a:lnTo>
                  <a:pt x="257" y="1526"/>
                </a:lnTo>
                <a:lnTo>
                  <a:pt x="257" y="1526"/>
                </a:lnTo>
                <a:lnTo>
                  <a:pt x="258" y="1523"/>
                </a:lnTo>
                <a:lnTo>
                  <a:pt x="258" y="1516"/>
                </a:lnTo>
                <a:lnTo>
                  <a:pt x="257" y="1496"/>
                </a:lnTo>
                <a:lnTo>
                  <a:pt x="255" y="1474"/>
                </a:lnTo>
                <a:lnTo>
                  <a:pt x="254" y="1450"/>
                </a:lnTo>
                <a:lnTo>
                  <a:pt x="254" y="1450"/>
                </a:lnTo>
                <a:lnTo>
                  <a:pt x="256" y="1416"/>
                </a:lnTo>
                <a:lnTo>
                  <a:pt x="260" y="1368"/>
                </a:lnTo>
                <a:lnTo>
                  <a:pt x="264" y="1322"/>
                </a:lnTo>
                <a:lnTo>
                  <a:pt x="269" y="1291"/>
                </a:lnTo>
                <a:lnTo>
                  <a:pt x="269" y="1291"/>
                </a:lnTo>
                <a:lnTo>
                  <a:pt x="281" y="1226"/>
                </a:lnTo>
                <a:lnTo>
                  <a:pt x="287" y="1192"/>
                </a:lnTo>
                <a:lnTo>
                  <a:pt x="289" y="1176"/>
                </a:lnTo>
                <a:lnTo>
                  <a:pt x="289" y="1176"/>
                </a:lnTo>
                <a:lnTo>
                  <a:pt x="293" y="1141"/>
                </a:lnTo>
                <a:lnTo>
                  <a:pt x="297" y="1108"/>
                </a:lnTo>
                <a:lnTo>
                  <a:pt x="334" y="1108"/>
                </a:lnTo>
                <a:lnTo>
                  <a:pt x="334" y="1108"/>
                </a:lnTo>
                <a:lnTo>
                  <a:pt x="334" y="1141"/>
                </a:lnTo>
                <a:lnTo>
                  <a:pt x="332" y="1175"/>
                </a:lnTo>
                <a:lnTo>
                  <a:pt x="330" y="1207"/>
                </a:lnTo>
                <a:lnTo>
                  <a:pt x="330" y="1207"/>
                </a:lnTo>
                <a:lnTo>
                  <a:pt x="322" y="1266"/>
                </a:lnTo>
                <a:lnTo>
                  <a:pt x="319" y="1290"/>
                </a:lnTo>
                <a:lnTo>
                  <a:pt x="318" y="1305"/>
                </a:lnTo>
                <a:lnTo>
                  <a:pt x="318" y="1305"/>
                </a:lnTo>
                <a:lnTo>
                  <a:pt x="319" y="1335"/>
                </a:lnTo>
                <a:lnTo>
                  <a:pt x="319" y="1388"/>
                </a:lnTo>
                <a:lnTo>
                  <a:pt x="318" y="1447"/>
                </a:lnTo>
                <a:lnTo>
                  <a:pt x="316" y="1474"/>
                </a:lnTo>
                <a:lnTo>
                  <a:pt x="313" y="1496"/>
                </a:lnTo>
                <a:lnTo>
                  <a:pt x="313" y="1496"/>
                </a:lnTo>
                <a:lnTo>
                  <a:pt x="309" y="1516"/>
                </a:lnTo>
                <a:lnTo>
                  <a:pt x="304" y="1535"/>
                </a:lnTo>
                <a:lnTo>
                  <a:pt x="297" y="1554"/>
                </a:lnTo>
                <a:lnTo>
                  <a:pt x="291" y="1570"/>
                </a:lnTo>
                <a:lnTo>
                  <a:pt x="279" y="1598"/>
                </a:lnTo>
                <a:lnTo>
                  <a:pt x="273" y="1615"/>
                </a:lnTo>
                <a:lnTo>
                  <a:pt x="273" y="1615"/>
                </a:lnTo>
                <a:lnTo>
                  <a:pt x="269" y="1631"/>
                </a:lnTo>
                <a:lnTo>
                  <a:pt x="269" y="1631"/>
                </a:lnTo>
                <a:lnTo>
                  <a:pt x="267" y="1635"/>
                </a:lnTo>
                <a:lnTo>
                  <a:pt x="266" y="1636"/>
                </a:lnTo>
                <a:lnTo>
                  <a:pt x="269" y="1636"/>
                </a:lnTo>
                <a:lnTo>
                  <a:pt x="269" y="1636"/>
                </a:lnTo>
                <a:lnTo>
                  <a:pt x="272" y="1636"/>
                </a:lnTo>
                <a:lnTo>
                  <a:pt x="275" y="1635"/>
                </a:lnTo>
                <a:lnTo>
                  <a:pt x="278" y="1634"/>
                </a:lnTo>
                <a:lnTo>
                  <a:pt x="278" y="1634"/>
                </a:lnTo>
                <a:lnTo>
                  <a:pt x="274" y="1637"/>
                </a:lnTo>
                <a:lnTo>
                  <a:pt x="273" y="1640"/>
                </a:lnTo>
                <a:lnTo>
                  <a:pt x="273" y="1642"/>
                </a:lnTo>
                <a:lnTo>
                  <a:pt x="274" y="1643"/>
                </a:lnTo>
                <a:lnTo>
                  <a:pt x="276" y="1645"/>
                </a:lnTo>
                <a:lnTo>
                  <a:pt x="282" y="1645"/>
                </a:lnTo>
                <a:lnTo>
                  <a:pt x="291" y="1642"/>
                </a:lnTo>
                <a:lnTo>
                  <a:pt x="291" y="1642"/>
                </a:lnTo>
                <a:lnTo>
                  <a:pt x="303" y="1639"/>
                </a:lnTo>
                <a:lnTo>
                  <a:pt x="312" y="1633"/>
                </a:lnTo>
                <a:lnTo>
                  <a:pt x="321" y="1627"/>
                </a:lnTo>
                <a:lnTo>
                  <a:pt x="328" y="1620"/>
                </a:lnTo>
                <a:lnTo>
                  <a:pt x="334" y="1614"/>
                </a:lnTo>
                <a:lnTo>
                  <a:pt x="338" y="1608"/>
                </a:lnTo>
                <a:lnTo>
                  <a:pt x="341" y="1602"/>
                </a:lnTo>
                <a:lnTo>
                  <a:pt x="343" y="1598"/>
                </a:lnTo>
                <a:lnTo>
                  <a:pt x="343" y="1594"/>
                </a:lnTo>
                <a:lnTo>
                  <a:pt x="343" y="1594"/>
                </a:lnTo>
                <a:lnTo>
                  <a:pt x="348" y="1581"/>
                </a:lnTo>
                <a:lnTo>
                  <a:pt x="348" y="1581"/>
                </a:lnTo>
                <a:lnTo>
                  <a:pt x="353" y="1565"/>
                </a:lnTo>
                <a:lnTo>
                  <a:pt x="358" y="1549"/>
                </a:lnTo>
                <a:lnTo>
                  <a:pt x="359" y="1530"/>
                </a:lnTo>
                <a:lnTo>
                  <a:pt x="359" y="1507"/>
                </a:lnTo>
                <a:lnTo>
                  <a:pt x="359" y="1507"/>
                </a:lnTo>
                <a:lnTo>
                  <a:pt x="358" y="1469"/>
                </a:lnTo>
                <a:lnTo>
                  <a:pt x="356" y="1416"/>
                </a:lnTo>
                <a:lnTo>
                  <a:pt x="356" y="1366"/>
                </a:lnTo>
                <a:lnTo>
                  <a:pt x="358" y="1346"/>
                </a:lnTo>
                <a:lnTo>
                  <a:pt x="359" y="1334"/>
                </a:lnTo>
                <a:lnTo>
                  <a:pt x="359" y="1334"/>
                </a:lnTo>
                <a:lnTo>
                  <a:pt x="366" y="1316"/>
                </a:lnTo>
                <a:lnTo>
                  <a:pt x="372" y="1297"/>
                </a:lnTo>
                <a:lnTo>
                  <a:pt x="379" y="1281"/>
                </a:lnTo>
                <a:lnTo>
                  <a:pt x="383" y="1268"/>
                </a:lnTo>
                <a:lnTo>
                  <a:pt x="383" y="1268"/>
                </a:lnTo>
                <a:lnTo>
                  <a:pt x="404" y="1199"/>
                </a:lnTo>
                <a:lnTo>
                  <a:pt x="417" y="1152"/>
                </a:lnTo>
                <a:lnTo>
                  <a:pt x="426" y="1122"/>
                </a:lnTo>
                <a:lnTo>
                  <a:pt x="426" y="1122"/>
                </a:lnTo>
                <a:lnTo>
                  <a:pt x="435" y="1072"/>
                </a:lnTo>
                <a:lnTo>
                  <a:pt x="435" y="1072"/>
                </a:lnTo>
                <a:lnTo>
                  <a:pt x="456" y="1071"/>
                </a:lnTo>
                <a:lnTo>
                  <a:pt x="524" y="1067"/>
                </a:lnTo>
                <a:lnTo>
                  <a:pt x="524" y="1067"/>
                </a:lnTo>
                <a:lnTo>
                  <a:pt x="546" y="1065"/>
                </a:lnTo>
                <a:lnTo>
                  <a:pt x="565" y="1062"/>
                </a:lnTo>
                <a:lnTo>
                  <a:pt x="582" y="1058"/>
                </a:lnTo>
                <a:lnTo>
                  <a:pt x="595" y="1053"/>
                </a:lnTo>
                <a:lnTo>
                  <a:pt x="607" y="1048"/>
                </a:lnTo>
                <a:lnTo>
                  <a:pt x="618" y="1043"/>
                </a:lnTo>
                <a:lnTo>
                  <a:pt x="632" y="1034"/>
                </a:lnTo>
                <a:lnTo>
                  <a:pt x="632" y="1034"/>
                </a:lnTo>
                <a:lnTo>
                  <a:pt x="638" y="1029"/>
                </a:lnTo>
                <a:lnTo>
                  <a:pt x="643" y="1024"/>
                </a:lnTo>
                <a:lnTo>
                  <a:pt x="653" y="1013"/>
                </a:lnTo>
                <a:lnTo>
                  <a:pt x="662" y="1000"/>
                </a:lnTo>
                <a:lnTo>
                  <a:pt x="662" y="1000"/>
                </a:lnTo>
                <a:lnTo>
                  <a:pt x="735" y="1082"/>
                </a:lnTo>
                <a:lnTo>
                  <a:pt x="735" y="1082"/>
                </a:lnTo>
                <a:lnTo>
                  <a:pt x="742" y="1090"/>
                </a:lnTo>
                <a:lnTo>
                  <a:pt x="747" y="1098"/>
                </a:lnTo>
                <a:lnTo>
                  <a:pt x="752" y="1108"/>
                </a:lnTo>
                <a:lnTo>
                  <a:pt x="757" y="1119"/>
                </a:lnTo>
                <a:lnTo>
                  <a:pt x="760" y="1129"/>
                </a:lnTo>
                <a:lnTo>
                  <a:pt x="764" y="1140"/>
                </a:lnTo>
                <a:lnTo>
                  <a:pt x="766" y="1152"/>
                </a:lnTo>
                <a:lnTo>
                  <a:pt x="767" y="1163"/>
                </a:lnTo>
                <a:lnTo>
                  <a:pt x="767" y="1163"/>
                </a:lnTo>
                <a:lnTo>
                  <a:pt x="767" y="1178"/>
                </a:lnTo>
                <a:lnTo>
                  <a:pt x="765" y="1201"/>
                </a:lnTo>
                <a:lnTo>
                  <a:pt x="760" y="1227"/>
                </a:lnTo>
                <a:lnTo>
                  <a:pt x="755" y="1256"/>
                </a:lnTo>
                <a:lnTo>
                  <a:pt x="745" y="1312"/>
                </a:lnTo>
                <a:lnTo>
                  <a:pt x="739" y="1334"/>
                </a:lnTo>
                <a:lnTo>
                  <a:pt x="734" y="1351"/>
                </a:lnTo>
                <a:lnTo>
                  <a:pt x="734" y="1351"/>
                </a:lnTo>
                <a:lnTo>
                  <a:pt x="732" y="1357"/>
                </a:lnTo>
                <a:lnTo>
                  <a:pt x="728" y="1363"/>
                </a:lnTo>
                <a:lnTo>
                  <a:pt x="718" y="1374"/>
                </a:lnTo>
                <a:lnTo>
                  <a:pt x="709" y="1386"/>
                </a:lnTo>
                <a:lnTo>
                  <a:pt x="698" y="1397"/>
                </a:lnTo>
                <a:lnTo>
                  <a:pt x="680" y="1414"/>
                </a:lnTo>
                <a:lnTo>
                  <a:pt x="675" y="1420"/>
                </a:lnTo>
                <a:lnTo>
                  <a:pt x="674" y="1421"/>
                </a:lnTo>
                <a:lnTo>
                  <a:pt x="675" y="1422"/>
                </a:lnTo>
                <a:lnTo>
                  <a:pt x="675" y="1422"/>
                </a:lnTo>
                <a:lnTo>
                  <a:pt x="679" y="1423"/>
                </a:lnTo>
                <a:lnTo>
                  <a:pt x="684" y="1423"/>
                </a:lnTo>
                <a:lnTo>
                  <a:pt x="690" y="1423"/>
                </a:lnTo>
                <a:lnTo>
                  <a:pt x="690" y="1423"/>
                </a:lnTo>
                <a:lnTo>
                  <a:pt x="689" y="1425"/>
                </a:lnTo>
                <a:lnTo>
                  <a:pt x="689" y="1428"/>
                </a:lnTo>
                <a:lnTo>
                  <a:pt x="690" y="1429"/>
                </a:lnTo>
                <a:lnTo>
                  <a:pt x="691" y="1431"/>
                </a:lnTo>
                <a:lnTo>
                  <a:pt x="693" y="1432"/>
                </a:lnTo>
                <a:lnTo>
                  <a:pt x="697" y="1432"/>
                </a:lnTo>
                <a:lnTo>
                  <a:pt x="697" y="1432"/>
                </a:lnTo>
                <a:lnTo>
                  <a:pt x="708" y="1429"/>
                </a:lnTo>
                <a:lnTo>
                  <a:pt x="721" y="1425"/>
                </a:lnTo>
                <a:lnTo>
                  <a:pt x="733" y="1417"/>
                </a:lnTo>
                <a:lnTo>
                  <a:pt x="741" y="1412"/>
                </a:lnTo>
                <a:lnTo>
                  <a:pt x="741" y="1412"/>
                </a:lnTo>
                <a:lnTo>
                  <a:pt x="750" y="1403"/>
                </a:lnTo>
                <a:lnTo>
                  <a:pt x="757" y="1394"/>
                </a:lnTo>
                <a:lnTo>
                  <a:pt x="765" y="1383"/>
                </a:lnTo>
                <a:lnTo>
                  <a:pt x="765" y="1383"/>
                </a:lnTo>
                <a:lnTo>
                  <a:pt x="770" y="1388"/>
                </a:lnTo>
                <a:lnTo>
                  <a:pt x="773" y="1389"/>
                </a:lnTo>
                <a:lnTo>
                  <a:pt x="775" y="1390"/>
                </a:lnTo>
                <a:lnTo>
                  <a:pt x="775" y="1389"/>
                </a:lnTo>
                <a:lnTo>
                  <a:pt x="775" y="1389"/>
                </a:lnTo>
                <a:lnTo>
                  <a:pt x="777" y="1359"/>
                </a:lnTo>
                <a:lnTo>
                  <a:pt x="782" y="1311"/>
                </a:lnTo>
                <a:lnTo>
                  <a:pt x="782" y="1311"/>
                </a:lnTo>
                <a:lnTo>
                  <a:pt x="785" y="1282"/>
                </a:lnTo>
                <a:lnTo>
                  <a:pt x="793" y="1245"/>
                </a:lnTo>
                <a:lnTo>
                  <a:pt x="800" y="1210"/>
                </a:lnTo>
                <a:lnTo>
                  <a:pt x="804" y="1196"/>
                </a:lnTo>
                <a:lnTo>
                  <a:pt x="808" y="1187"/>
                </a:lnTo>
                <a:lnTo>
                  <a:pt x="808" y="1187"/>
                </a:lnTo>
                <a:lnTo>
                  <a:pt x="812" y="1181"/>
                </a:lnTo>
                <a:lnTo>
                  <a:pt x="814" y="1172"/>
                </a:lnTo>
                <a:lnTo>
                  <a:pt x="818" y="1157"/>
                </a:lnTo>
                <a:lnTo>
                  <a:pt x="821" y="1139"/>
                </a:lnTo>
                <a:lnTo>
                  <a:pt x="821" y="1139"/>
                </a:lnTo>
                <a:lnTo>
                  <a:pt x="824" y="1145"/>
                </a:lnTo>
                <a:lnTo>
                  <a:pt x="828" y="1160"/>
                </a:lnTo>
                <a:lnTo>
                  <a:pt x="836" y="1183"/>
                </a:lnTo>
                <a:lnTo>
                  <a:pt x="839" y="1198"/>
                </a:lnTo>
                <a:lnTo>
                  <a:pt x="842" y="1213"/>
                </a:lnTo>
                <a:lnTo>
                  <a:pt x="842" y="1213"/>
                </a:lnTo>
                <a:lnTo>
                  <a:pt x="849" y="1297"/>
                </a:lnTo>
                <a:lnTo>
                  <a:pt x="852" y="1336"/>
                </a:lnTo>
                <a:lnTo>
                  <a:pt x="852" y="1351"/>
                </a:lnTo>
                <a:lnTo>
                  <a:pt x="852" y="1359"/>
                </a:lnTo>
                <a:lnTo>
                  <a:pt x="852" y="1359"/>
                </a:lnTo>
                <a:lnTo>
                  <a:pt x="850" y="1388"/>
                </a:lnTo>
                <a:lnTo>
                  <a:pt x="849" y="1422"/>
                </a:lnTo>
                <a:lnTo>
                  <a:pt x="849" y="1422"/>
                </a:lnTo>
                <a:lnTo>
                  <a:pt x="849" y="1437"/>
                </a:lnTo>
                <a:lnTo>
                  <a:pt x="852" y="1447"/>
                </a:lnTo>
                <a:lnTo>
                  <a:pt x="855" y="1455"/>
                </a:lnTo>
                <a:lnTo>
                  <a:pt x="856" y="1457"/>
                </a:lnTo>
                <a:lnTo>
                  <a:pt x="856" y="1457"/>
                </a:lnTo>
                <a:lnTo>
                  <a:pt x="868" y="1435"/>
                </a:lnTo>
                <a:lnTo>
                  <a:pt x="868" y="1435"/>
                </a:lnTo>
                <a:lnTo>
                  <a:pt x="869" y="1435"/>
                </a:lnTo>
                <a:lnTo>
                  <a:pt x="869" y="1435"/>
                </a:lnTo>
                <a:lnTo>
                  <a:pt x="868" y="1435"/>
                </a:lnTo>
                <a:lnTo>
                  <a:pt x="868" y="1435"/>
                </a:lnTo>
                <a:lnTo>
                  <a:pt x="869" y="1441"/>
                </a:lnTo>
                <a:lnTo>
                  <a:pt x="871" y="1450"/>
                </a:lnTo>
                <a:lnTo>
                  <a:pt x="875" y="1456"/>
                </a:lnTo>
                <a:lnTo>
                  <a:pt x="877" y="1457"/>
                </a:lnTo>
                <a:lnTo>
                  <a:pt x="880" y="1457"/>
                </a:lnTo>
                <a:lnTo>
                  <a:pt x="880" y="1457"/>
                </a:lnTo>
                <a:lnTo>
                  <a:pt x="882" y="1455"/>
                </a:lnTo>
                <a:lnTo>
                  <a:pt x="885" y="1450"/>
                </a:lnTo>
                <a:lnTo>
                  <a:pt x="888" y="1434"/>
                </a:lnTo>
                <a:lnTo>
                  <a:pt x="891" y="1420"/>
                </a:lnTo>
                <a:lnTo>
                  <a:pt x="891" y="1412"/>
                </a:lnTo>
                <a:lnTo>
                  <a:pt x="891" y="1412"/>
                </a:lnTo>
                <a:lnTo>
                  <a:pt x="892" y="1409"/>
                </a:lnTo>
                <a:lnTo>
                  <a:pt x="894" y="1407"/>
                </a:lnTo>
                <a:lnTo>
                  <a:pt x="895" y="1402"/>
                </a:lnTo>
                <a:lnTo>
                  <a:pt x="896" y="1391"/>
                </a:lnTo>
                <a:lnTo>
                  <a:pt x="896" y="1391"/>
                </a:lnTo>
                <a:lnTo>
                  <a:pt x="896" y="1378"/>
                </a:lnTo>
                <a:lnTo>
                  <a:pt x="895" y="1368"/>
                </a:lnTo>
                <a:lnTo>
                  <a:pt x="892" y="1355"/>
                </a:lnTo>
                <a:lnTo>
                  <a:pt x="883" y="1335"/>
                </a:lnTo>
                <a:lnTo>
                  <a:pt x="883" y="1335"/>
                </a:lnTo>
                <a:lnTo>
                  <a:pt x="881" y="1328"/>
                </a:lnTo>
                <a:lnTo>
                  <a:pt x="879" y="1319"/>
                </a:lnTo>
                <a:lnTo>
                  <a:pt x="874" y="1299"/>
                </a:lnTo>
                <a:lnTo>
                  <a:pt x="871" y="1274"/>
                </a:lnTo>
                <a:lnTo>
                  <a:pt x="870" y="1249"/>
                </a:lnTo>
                <a:lnTo>
                  <a:pt x="869" y="1200"/>
                </a:lnTo>
                <a:lnTo>
                  <a:pt x="869" y="1169"/>
                </a:lnTo>
                <a:lnTo>
                  <a:pt x="869" y="1169"/>
                </a:lnTo>
                <a:lnTo>
                  <a:pt x="868" y="1146"/>
                </a:lnTo>
                <a:lnTo>
                  <a:pt x="867" y="1121"/>
                </a:lnTo>
                <a:lnTo>
                  <a:pt x="865" y="1100"/>
                </a:lnTo>
                <a:lnTo>
                  <a:pt x="865" y="1085"/>
                </a:lnTo>
                <a:lnTo>
                  <a:pt x="865" y="1085"/>
                </a:lnTo>
                <a:lnTo>
                  <a:pt x="864" y="1080"/>
                </a:lnTo>
                <a:lnTo>
                  <a:pt x="861" y="1073"/>
                </a:lnTo>
                <a:lnTo>
                  <a:pt x="850" y="1051"/>
                </a:lnTo>
                <a:lnTo>
                  <a:pt x="844" y="1037"/>
                </a:lnTo>
                <a:lnTo>
                  <a:pt x="840" y="1022"/>
                </a:lnTo>
                <a:lnTo>
                  <a:pt x="838" y="1005"/>
                </a:lnTo>
                <a:lnTo>
                  <a:pt x="838" y="997"/>
                </a:lnTo>
                <a:lnTo>
                  <a:pt x="839" y="987"/>
                </a:lnTo>
                <a:lnTo>
                  <a:pt x="839" y="987"/>
                </a:lnTo>
                <a:lnTo>
                  <a:pt x="846" y="950"/>
                </a:lnTo>
                <a:lnTo>
                  <a:pt x="855" y="909"/>
                </a:lnTo>
                <a:lnTo>
                  <a:pt x="874" y="831"/>
                </a:lnTo>
                <a:lnTo>
                  <a:pt x="874" y="831"/>
                </a:lnTo>
                <a:lnTo>
                  <a:pt x="879" y="814"/>
                </a:lnTo>
                <a:lnTo>
                  <a:pt x="883" y="799"/>
                </a:lnTo>
                <a:lnTo>
                  <a:pt x="893" y="776"/>
                </a:lnTo>
                <a:lnTo>
                  <a:pt x="895" y="765"/>
                </a:lnTo>
                <a:lnTo>
                  <a:pt x="898" y="754"/>
                </a:lnTo>
                <a:lnTo>
                  <a:pt x="899" y="741"/>
                </a:lnTo>
                <a:lnTo>
                  <a:pt x="898" y="727"/>
                </a:lnTo>
                <a:lnTo>
                  <a:pt x="898" y="727"/>
                </a:lnTo>
                <a:lnTo>
                  <a:pt x="895" y="711"/>
                </a:lnTo>
                <a:lnTo>
                  <a:pt x="892" y="694"/>
                </a:lnTo>
                <a:lnTo>
                  <a:pt x="885" y="679"/>
                </a:lnTo>
                <a:lnTo>
                  <a:pt x="877" y="664"/>
                </a:lnTo>
                <a:lnTo>
                  <a:pt x="868" y="650"/>
                </a:lnTo>
                <a:lnTo>
                  <a:pt x="857" y="638"/>
                </a:lnTo>
                <a:lnTo>
                  <a:pt x="845" y="627"/>
                </a:lnTo>
                <a:lnTo>
                  <a:pt x="832" y="619"/>
                </a:lnTo>
                <a:lnTo>
                  <a:pt x="832" y="619"/>
                </a:lnTo>
                <a:lnTo>
                  <a:pt x="809" y="607"/>
                </a:lnTo>
                <a:lnTo>
                  <a:pt x="791" y="599"/>
                </a:lnTo>
                <a:lnTo>
                  <a:pt x="782" y="596"/>
                </a:lnTo>
                <a:lnTo>
                  <a:pt x="771" y="593"/>
                </a:lnTo>
                <a:lnTo>
                  <a:pt x="740" y="587"/>
                </a:lnTo>
                <a:lnTo>
                  <a:pt x="740" y="587"/>
                </a:lnTo>
                <a:lnTo>
                  <a:pt x="729" y="584"/>
                </a:lnTo>
                <a:lnTo>
                  <a:pt x="718" y="584"/>
                </a:lnTo>
                <a:lnTo>
                  <a:pt x="696" y="584"/>
                </a:lnTo>
                <a:lnTo>
                  <a:pt x="674" y="587"/>
                </a:lnTo>
                <a:lnTo>
                  <a:pt x="653" y="589"/>
                </a:lnTo>
                <a:lnTo>
                  <a:pt x="619" y="596"/>
                </a:lnTo>
                <a:lnTo>
                  <a:pt x="606" y="599"/>
                </a:lnTo>
                <a:lnTo>
                  <a:pt x="606" y="599"/>
                </a:lnTo>
                <a:lnTo>
                  <a:pt x="614" y="587"/>
                </a:lnTo>
                <a:lnTo>
                  <a:pt x="614" y="587"/>
                </a:lnTo>
                <a:lnTo>
                  <a:pt x="616" y="587"/>
                </a:lnTo>
                <a:lnTo>
                  <a:pt x="619" y="586"/>
                </a:lnTo>
                <a:lnTo>
                  <a:pt x="622" y="584"/>
                </a:lnTo>
                <a:lnTo>
                  <a:pt x="624" y="582"/>
                </a:lnTo>
                <a:lnTo>
                  <a:pt x="626" y="578"/>
                </a:lnTo>
                <a:lnTo>
                  <a:pt x="629" y="574"/>
                </a:lnTo>
                <a:lnTo>
                  <a:pt x="629" y="574"/>
                </a:lnTo>
                <a:lnTo>
                  <a:pt x="631" y="568"/>
                </a:lnTo>
                <a:lnTo>
                  <a:pt x="632" y="564"/>
                </a:lnTo>
                <a:lnTo>
                  <a:pt x="637" y="559"/>
                </a:lnTo>
                <a:lnTo>
                  <a:pt x="638" y="557"/>
                </a:lnTo>
                <a:lnTo>
                  <a:pt x="638" y="553"/>
                </a:lnTo>
                <a:lnTo>
                  <a:pt x="637" y="550"/>
                </a:lnTo>
                <a:lnTo>
                  <a:pt x="635" y="544"/>
                </a:lnTo>
                <a:lnTo>
                  <a:pt x="635" y="544"/>
                </a:lnTo>
                <a:lnTo>
                  <a:pt x="630" y="538"/>
                </a:lnTo>
                <a:lnTo>
                  <a:pt x="625" y="532"/>
                </a:lnTo>
                <a:lnTo>
                  <a:pt x="616" y="525"/>
                </a:lnTo>
                <a:lnTo>
                  <a:pt x="607" y="521"/>
                </a:lnTo>
                <a:lnTo>
                  <a:pt x="605" y="520"/>
                </a:lnTo>
                <a:lnTo>
                  <a:pt x="605" y="520"/>
                </a:lnTo>
                <a:lnTo>
                  <a:pt x="463" y="422"/>
                </a:lnTo>
                <a:lnTo>
                  <a:pt x="463" y="422"/>
                </a:lnTo>
                <a:lnTo>
                  <a:pt x="419" y="389"/>
                </a:lnTo>
                <a:lnTo>
                  <a:pt x="419" y="389"/>
                </a:lnTo>
                <a:lnTo>
                  <a:pt x="421" y="385"/>
                </a:lnTo>
                <a:lnTo>
                  <a:pt x="424" y="372"/>
                </a:lnTo>
                <a:lnTo>
                  <a:pt x="426" y="364"/>
                </a:lnTo>
                <a:lnTo>
                  <a:pt x="424" y="358"/>
                </a:lnTo>
                <a:lnTo>
                  <a:pt x="424" y="355"/>
                </a:lnTo>
                <a:lnTo>
                  <a:pt x="423" y="354"/>
                </a:lnTo>
                <a:lnTo>
                  <a:pt x="421" y="352"/>
                </a:lnTo>
                <a:lnTo>
                  <a:pt x="419" y="351"/>
                </a:lnTo>
                <a:lnTo>
                  <a:pt x="419" y="351"/>
                </a:lnTo>
                <a:lnTo>
                  <a:pt x="405" y="351"/>
                </a:lnTo>
                <a:lnTo>
                  <a:pt x="393" y="354"/>
                </a:lnTo>
                <a:lnTo>
                  <a:pt x="379" y="357"/>
                </a:lnTo>
                <a:lnTo>
                  <a:pt x="374" y="345"/>
                </a:lnTo>
                <a:lnTo>
                  <a:pt x="374" y="345"/>
                </a:lnTo>
                <a:lnTo>
                  <a:pt x="371" y="342"/>
                </a:lnTo>
                <a:lnTo>
                  <a:pt x="366" y="337"/>
                </a:lnTo>
                <a:lnTo>
                  <a:pt x="359" y="333"/>
                </a:lnTo>
                <a:lnTo>
                  <a:pt x="359" y="333"/>
                </a:lnTo>
                <a:lnTo>
                  <a:pt x="371" y="306"/>
                </a:lnTo>
                <a:lnTo>
                  <a:pt x="387" y="268"/>
                </a:lnTo>
                <a:lnTo>
                  <a:pt x="387" y="268"/>
                </a:lnTo>
                <a:lnTo>
                  <a:pt x="391" y="254"/>
                </a:lnTo>
                <a:lnTo>
                  <a:pt x="396" y="235"/>
                </a:lnTo>
                <a:lnTo>
                  <a:pt x="398" y="214"/>
                </a:lnTo>
                <a:lnTo>
                  <a:pt x="399" y="193"/>
                </a:lnTo>
                <a:lnTo>
                  <a:pt x="399" y="193"/>
                </a:lnTo>
                <a:lnTo>
                  <a:pt x="399" y="186"/>
                </a:lnTo>
                <a:lnTo>
                  <a:pt x="398" y="179"/>
                </a:lnTo>
                <a:lnTo>
                  <a:pt x="396" y="173"/>
                </a:lnTo>
                <a:lnTo>
                  <a:pt x="395" y="170"/>
                </a:lnTo>
                <a:lnTo>
                  <a:pt x="392" y="167"/>
                </a:lnTo>
                <a:lnTo>
                  <a:pt x="389" y="165"/>
                </a:lnTo>
                <a:lnTo>
                  <a:pt x="387" y="165"/>
                </a:lnTo>
                <a:lnTo>
                  <a:pt x="385" y="166"/>
                </a:lnTo>
                <a:lnTo>
                  <a:pt x="385" y="166"/>
                </a:lnTo>
                <a:lnTo>
                  <a:pt x="384" y="170"/>
                </a:lnTo>
                <a:lnTo>
                  <a:pt x="384" y="174"/>
                </a:lnTo>
                <a:lnTo>
                  <a:pt x="384" y="186"/>
                </a:lnTo>
                <a:lnTo>
                  <a:pt x="384" y="203"/>
                </a:lnTo>
                <a:lnTo>
                  <a:pt x="383" y="210"/>
                </a:lnTo>
                <a:lnTo>
                  <a:pt x="379" y="219"/>
                </a:lnTo>
                <a:lnTo>
                  <a:pt x="379" y="219"/>
                </a:lnTo>
                <a:lnTo>
                  <a:pt x="365" y="250"/>
                </a:lnTo>
                <a:lnTo>
                  <a:pt x="356" y="265"/>
                </a:lnTo>
                <a:lnTo>
                  <a:pt x="350" y="276"/>
                </a:lnTo>
                <a:lnTo>
                  <a:pt x="350" y="276"/>
                </a:lnTo>
                <a:lnTo>
                  <a:pt x="344" y="282"/>
                </a:lnTo>
                <a:lnTo>
                  <a:pt x="338" y="287"/>
                </a:lnTo>
                <a:lnTo>
                  <a:pt x="334" y="290"/>
                </a:lnTo>
                <a:lnTo>
                  <a:pt x="334" y="290"/>
                </a:lnTo>
                <a:lnTo>
                  <a:pt x="336" y="268"/>
                </a:lnTo>
                <a:lnTo>
                  <a:pt x="337" y="242"/>
                </a:lnTo>
                <a:lnTo>
                  <a:pt x="338" y="210"/>
                </a:lnTo>
                <a:lnTo>
                  <a:pt x="338" y="210"/>
                </a:lnTo>
                <a:lnTo>
                  <a:pt x="338" y="195"/>
                </a:lnTo>
                <a:lnTo>
                  <a:pt x="337" y="180"/>
                </a:lnTo>
                <a:lnTo>
                  <a:pt x="336" y="170"/>
                </a:lnTo>
                <a:lnTo>
                  <a:pt x="334" y="160"/>
                </a:lnTo>
                <a:lnTo>
                  <a:pt x="331" y="154"/>
                </a:lnTo>
                <a:lnTo>
                  <a:pt x="329" y="149"/>
                </a:lnTo>
                <a:lnTo>
                  <a:pt x="327" y="147"/>
                </a:lnTo>
                <a:lnTo>
                  <a:pt x="324" y="146"/>
                </a:lnTo>
                <a:lnTo>
                  <a:pt x="324" y="146"/>
                </a:lnTo>
                <a:lnTo>
                  <a:pt x="322" y="147"/>
                </a:lnTo>
                <a:lnTo>
                  <a:pt x="321" y="148"/>
                </a:lnTo>
                <a:lnTo>
                  <a:pt x="319" y="153"/>
                </a:lnTo>
                <a:lnTo>
                  <a:pt x="318" y="173"/>
                </a:lnTo>
                <a:lnTo>
                  <a:pt x="318" y="173"/>
                </a:lnTo>
                <a:lnTo>
                  <a:pt x="318" y="190"/>
                </a:lnTo>
                <a:lnTo>
                  <a:pt x="317" y="207"/>
                </a:lnTo>
                <a:lnTo>
                  <a:pt x="313" y="226"/>
                </a:lnTo>
                <a:lnTo>
                  <a:pt x="311" y="235"/>
                </a:lnTo>
                <a:lnTo>
                  <a:pt x="307" y="244"/>
                </a:lnTo>
                <a:lnTo>
                  <a:pt x="307" y="244"/>
                </a:lnTo>
                <a:lnTo>
                  <a:pt x="300" y="257"/>
                </a:lnTo>
                <a:lnTo>
                  <a:pt x="294" y="264"/>
                </a:lnTo>
                <a:lnTo>
                  <a:pt x="291" y="266"/>
                </a:lnTo>
                <a:lnTo>
                  <a:pt x="289" y="266"/>
                </a:lnTo>
                <a:lnTo>
                  <a:pt x="289" y="266"/>
                </a:lnTo>
                <a:lnTo>
                  <a:pt x="288" y="266"/>
                </a:lnTo>
                <a:lnTo>
                  <a:pt x="286" y="268"/>
                </a:lnTo>
                <a:lnTo>
                  <a:pt x="279" y="266"/>
                </a:lnTo>
                <a:lnTo>
                  <a:pt x="267" y="260"/>
                </a:lnTo>
                <a:lnTo>
                  <a:pt x="267" y="260"/>
                </a:lnTo>
                <a:lnTo>
                  <a:pt x="254" y="253"/>
                </a:lnTo>
                <a:lnTo>
                  <a:pt x="245" y="247"/>
                </a:lnTo>
                <a:lnTo>
                  <a:pt x="238" y="242"/>
                </a:lnTo>
                <a:lnTo>
                  <a:pt x="230" y="236"/>
                </a:lnTo>
                <a:lnTo>
                  <a:pt x="230" y="236"/>
                </a:lnTo>
                <a:lnTo>
                  <a:pt x="200" y="216"/>
                </a:lnTo>
                <a:lnTo>
                  <a:pt x="178" y="202"/>
                </a:lnTo>
                <a:lnTo>
                  <a:pt x="178" y="202"/>
                </a:lnTo>
                <a:lnTo>
                  <a:pt x="178" y="177"/>
                </a:lnTo>
                <a:lnTo>
                  <a:pt x="178" y="153"/>
                </a:lnTo>
                <a:lnTo>
                  <a:pt x="178" y="153"/>
                </a:lnTo>
                <a:lnTo>
                  <a:pt x="174" y="148"/>
                </a:lnTo>
                <a:lnTo>
                  <a:pt x="169" y="146"/>
                </a:lnTo>
                <a:lnTo>
                  <a:pt x="166" y="146"/>
                </a:lnTo>
                <a:lnTo>
                  <a:pt x="164" y="146"/>
                </a:lnTo>
                <a:lnTo>
                  <a:pt x="164" y="146"/>
                </a:lnTo>
                <a:lnTo>
                  <a:pt x="160" y="149"/>
                </a:lnTo>
                <a:lnTo>
                  <a:pt x="158" y="153"/>
                </a:lnTo>
                <a:lnTo>
                  <a:pt x="157" y="162"/>
                </a:lnTo>
                <a:lnTo>
                  <a:pt x="157" y="162"/>
                </a:lnTo>
                <a:lnTo>
                  <a:pt x="154" y="170"/>
                </a:lnTo>
                <a:lnTo>
                  <a:pt x="152" y="173"/>
                </a:lnTo>
                <a:lnTo>
                  <a:pt x="152" y="173"/>
                </a:lnTo>
                <a:lnTo>
                  <a:pt x="150" y="176"/>
                </a:lnTo>
                <a:lnTo>
                  <a:pt x="148" y="176"/>
                </a:lnTo>
                <a:lnTo>
                  <a:pt x="148" y="176"/>
                </a:lnTo>
                <a:lnTo>
                  <a:pt x="144" y="167"/>
                </a:lnTo>
                <a:lnTo>
                  <a:pt x="131" y="148"/>
                </a:lnTo>
                <a:lnTo>
                  <a:pt x="123" y="136"/>
                </a:lnTo>
                <a:lnTo>
                  <a:pt x="117" y="124"/>
                </a:lnTo>
                <a:lnTo>
                  <a:pt x="113" y="112"/>
                </a:lnTo>
                <a:lnTo>
                  <a:pt x="110" y="101"/>
                </a:lnTo>
                <a:lnTo>
                  <a:pt x="110" y="101"/>
                </a:lnTo>
                <a:lnTo>
                  <a:pt x="105" y="69"/>
                </a:lnTo>
                <a:lnTo>
                  <a:pt x="104" y="55"/>
                </a:lnTo>
                <a:lnTo>
                  <a:pt x="105" y="49"/>
                </a:lnTo>
                <a:lnTo>
                  <a:pt x="107" y="43"/>
                </a:lnTo>
                <a:lnTo>
                  <a:pt x="107" y="43"/>
                </a:lnTo>
                <a:lnTo>
                  <a:pt x="109" y="28"/>
                </a:lnTo>
                <a:lnTo>
                  <a:pt x="109" y="21"/>
                </a:lnTo>
                <a:lnTo>
                  <a:pt x="109" y="15"/>
                </a:lnTo>
                <a:lnTo>
                  <a:pt x="108" y="9"/>
                </a:lnTo>
                <a:lnTo>
                  <a:pt x="105" y="5"/>
                </a:lnTo>
                <a:lnTo>
                  <a:pt x="102" y="1"/>
                </a:lnTo>
                <a:lnTo>
                  <a:pt x="97" y="0"/>
                </a:lnTo>
                <a:lnTo>
                  <a:pt x="97" y="0"/>
                </a:lnTo>
                <a:lnTo>
                  <a:pt x="92" y="1"/>
                </a:lnTo>
                <a:lnTo>
                  <a:pt x="89" y="3"/>
                </a:lnTo>
                <a:lnTo>
                  <a:pt x="86" y="8"/>
                </a:lnTo>
                <a:lnTo>
                  <a:pt x="85" y="14"/>
                </a:lnTo>
                <a:lnTo>
                  <a:pt x="83" y="27"/>
                </a:lnTo>
                <a:lnTo>
                  <a:pt x="80" y="33"/>
                </a:lnTo>
                <a:lnTo>
                  <a:pt x="79" y="39"/>
                </a:lnTo>
                <a:lnTo>
                  <a:pt x="79" y="39"/>
                </a:lnTo>
                <a:lnTo>
                  <a:pt x="77" y="43"/>
                </a:lnTo>
                <a:lnTo>
                  <a:pt x="77" y="46"/>
                </a:lnTo>
                <a:lnTo>
                  <a:pt x="76" y="51"/>
                </a:lnTo>
                <a:lnTo>
                  <a:pt x="76" y="54"/>
                </a:lnTo>
                <a:lnTo>
                  <a:pt x="74" y="55"/>
                </a:lnTo>
                <a:lnTo>
                  <a:pt x="67" y="57"/>
                </a:lnTo>
                <a:lnTo>
                  <a:pt x="67" y="57"/>
                </a:lnTo>
                <a:lnTo>
                  <a:pt x="62" y="57"/>
                </a:lnTo>
                <a:lnTo>
                  <a:pt x="56" y="55"/>
                </a:lnTo>
                <a:lnTo>
                  <a:pt x="50" y="51"/>
                </a:lnTo>
                <a:lnTo>
                  <a:pt x="44" y="46"/>
                </a:lnTo>
                <a:lnTo>
                  <a:pt x="34" y="36"/>
                </a:lnTo>
                <a:lnTo>
                  <a:pt x="29" y="32"/>
                </a:lnTo>
                <a:lnTo>
                  <a:pt x="25" y="30"/>
                </a:lnTo>
                <a:lnTo>
                  <a:pt x="25" y="30"/>
                </a:lnTo>
                <a:lnTo>
                  <a:pt x="18" y="26"/>
                </a:lnTo>
                <a:lnTo>
                  <a:pt x="11" y="25"/>
                </a:lnTo>
                <a:lnTo>
                  <a:pt x="9" y="25"/>
                </a:lnTo>
                <a:lnTo>
                  <a:pt x="5" y="26"/>
                </a:lnTo>
                <a:lnTo>
                  <a:pt x="3" y="28"/>
                </a:lnTo>
                <a:lnTo>
                  <a:pt x="1" y="33"/>
                </a:lnTo>
                <a:lnTo>
                  <a:pt x="1" y="33"/>
                </a:lnTo>
                <a:lnTo>
                  <a:pt x="0" y="38"/>
                </a:lnTo>
                <a:lnTo>
                  <a:pt x="0" y="43"/>
                </a:lnTo>
                <a:lnTo>
                  <a:pt x="1" y="46"/>
                </a:lnTo>
                <a:lnTo>
                  <a:pt x="4" y="51"/>
                </a:lnTo>
                <a:lnTo>
                  <a:pt x="11" y="60"/>
                </a:lnTo>
                <a:lnTo>
                  <a:pt x="22" y="70"/>
                </a:lnTo>
                <a:lnTo>
                  <a:pt x="22" y="70"/>
                </a:lnTo>
                <a:lnTo>
                  <a:pt x="48" y="97"/>
                </a:lnTo>
                <a:lnTo>
                  <a:pt x="61" y="111"/>
                </a:lnTo>
                <a:lnTo>
                  <a:pt x="73" y="125"/>
                </a:lnTo>
                <a:lnTo>
                  <a:pt x="73" y="125"/>
                </a:lnTo>
                <a:lnTo>
                  <a:pt x="82" y="138"/>
                </a:lnTo>
                <a:lnTo>
                  <a:pt x="86" y="146"/>
                </a:lnTo>
                <a:lnTo>
                  <a:pt x="91" y="158"/>
                </a:lnTo>
                <a:lnTo>
                  <a:pt x="91" y="158"/>
                </a:lnTo>
                <a:lnTo>
                  <a:pt x="95" y="165"/>
                </a:lnTo>
                <a:lnTo>
                  <a:pt x="97" y="168"/>
                </a:lnTo>
                <a:lnTo>
                  <a:pt x="101" y="173"/>
                </a:lnTo>
                <a:lnTo>
                  <a:pt x="101" y="173"/>
                </a:lnTo>
                <a:lnTo>
                  <a:pt x="133" y="209"/>
                </a:lnTo>
                <a:lnTo>
                  <a:pt x="160" y="239"/>
                </a:lnTo>
                <a:lnTo>
                  <a:pt x="160" y="239"/>
                </a:lnTo>
                <a:lnTo>
                  <a:pt x="176" y="264"/>
                </a:lnTo>
                <a:lnTo>
                  <a:pt x="189" y="283"/>
                </a:lnTo>
                <a:lnTo>
                  <a:pt x="195" y="290"/>
                </a:lnTo>
                <a:lnTo>
                  <a:pt x="201" y="296"/>
                </a:lnTo>
                <a:lnTo>
                  <a:pt x="201" y="296"/>
                </a:lnTo>
                <a:lnTo>
                  <a:pt x="214" y="305"/>
                </a:lnTo>
                <a:lnTo>
                  <a:pt x="233" y="314"/>
                </a:lnTo>
                <a:lnTo>
                  <a:pt x="256" y="327"/>
                </a:lnTo>
                <a:lnTo>
                  <a:pt x="256" y="327"/>
                </a:lnTo>
                <a:lnTo>
                  <a:pt x="249" y="339"/>
                </a:lnTo>
                <a:lnTo>
                  <a:pt x="243" y="352"/>
                </a:lnTo>
                <a:lnTo>
                  <a:pt x="236" y="369"/>
                </a:lnTo>
                <a:lnTo>
                  <a:pt x="236" y="369"/>
                </a:lnTo>
                <a:lnTo>
                  <a:pt x="230" y="386"/>
                </a:lnTo>
                <a:lnTo>
                  <a:pt x="226" y="399"/>
                </a:lnTo>
                <a:lnTo>
                  <a:pt x="223" y="412"/>
                </a:lnTo>
                <a:lnTo>
                  <a:pt x="223" y="412"/>
                </a:lnTo>
                <a:lnTo>
                  <a:pt x="218" y="430"/>
                </a:lnTo>
                <a:lnTo>
                  <a:pt x="208" y="462"/>
                </a:lnTo>
                <a:lnTo>
                  <a:pt x="208" y="462"/>
                </a:lnTo>
                <a:lnTo>
                  <a:pt x="202" y="490"/>
                </a:lnTo>
                <a:lnTo>
                  <a:pt x="193" y="533"/>
                </a:lnTo>
                <a:lnTo>
                  <a:pt x="182" y="580"/>
                </a:lnTo>
                <a:lnTo>
                  <a:pt x="176" y="602"/>
                </a:lnTo>
                <a:lnTo>
                  <a:pt x="169" y="621"/>
                </a:lnTo>
                <a:lnTo>
                  <a:pt x="169" y="621"/>
                </a:lnTo>
                <a:lnTo>
                  <a:pt x="151" y="663"/>
                </a:lnTo>
                <a:lnTo>
                  <a:pt x="129" y="716"/>
                </a:lnTo>
                <a:lnTo>
                  <a:pt x="120" y="742"/>
                </a:lnTo>
                <a:lnTo>
                  <a:pt x="111" y="768"/>
                </a:lnTo>
                <a:lnTo>
                  <a:pt x="105" y="791"/>
                </a:lnTo>
                <a:lnTo>
                  <a:pt x="103" y="802"/>
                </a:lnTo>
                <a:lnTo>
                  <a:pt x="103" y="811"/>
                </a:lnTo>
                <a:lnTo>
                  <a:pt x="103" y="811"/>
                </a:lnTo>
                <a:lnTo>
                  <a:pt x="103" y="851"/>
                </a:lnTo>
                <a:lnTo>
                  <a:pt x="107" y="893"/>
                </a:lnTo>
                <a:lnTo>
                  <a:pt x="109" y="912"/>
                </a:lnTo>
                <a:lnTo>
                  <a:pt x="111" y="929"/>
                </a:lnTo>
                <a:lnTo>
                  <a:pt x="114" y="942"/>
                </a:lnTo>
                <a:lnTo>
                  <a:pt x="117" y="953"/>
                </a:lnTo>
                <a:lnTo>
                  <a:pt x="117" y="953"/>
                </a:lnTo>
                <a:lnTo>
                  <a:pt x="123" y="962"/>
                </a:lnTo>
                <a:lnTo>
                  <a:pt x="131" y="975"/>
                </a:lnTo>
                <a:lnTo>
                  <a:pt x="152" y="1004"/>
                </a:lnTo>
                <a:lnTo>
                  <a:pt x="172" y="1030"/>
                </a:lnTo>
                <a:lnTo>
                  <a:pt x="182" y="1045"/>
                </a:lnTo>
                <a:lnTo>
                  <a:pt x="182" y="1045"/>
                </a:lnTo>
                <a:lnTo>
                  <a:pt x="189" y="1066"/>
                </a:lnTo>
                <a:lnTo>
                  <a:pt x="201" y="1109"/>
                </a:lnTo>
                <a:lnTo>
                  <a:pt x="213" y="1156"/>
                </a:lnTo>
                <a:lnTo>
                  <a:pt x="218" y="1175"/>
                </a:lnTo>
                <a:lnTo>
                  <a:pt x="221" y="1189"/>
                </a:lnTo>
                <a:lnTo>
                  <a:pt x="221" y="1189"/>
                </a:lnTo>
                <a:lnTo>
                  <a:pt x="223" y="1201"/>
                </a:lnTo>
                <a:lnTo>
                  <a:pt x="223" y="1213"/>
                </a:lnTo>
                <a:lnTo>
                  <a:pt x="223" y="1239"/>
                </a:lnTo>
                <a:lnTo>
                  <a:pt x="221" y="1263"/>
                </a:lnTo>
                <a:lnTo>
                  <a:pt x="221" y="1280"/>
                </a:lnTo>
                <a:lnTo>
                  <a:pt x="221" y="1280"/>
                </a:lnTo>
                <a:lnTo>
                  <a:pt x="223" y="1292"/>
                </a:lnTo>
                <a:lnTo>
                  <a:pt x="225" y="1305"/>
                </a:lnTo>
                <a:lnTo>
                  <a:pt x="225" y="1305"/>
                </a:lnTo>
                <a:lnTo>
                  <a:pt x="225" y="1317"/>
                </a:lnTo>
                <a:lnTo>
                  <a:pt x="224" y="1337"/>
                </a:lnTo>
                <a:lnTo>
                  <a:pt x="219" y="1394"/>
                </a:lnTo>
                <a:lnTo>
                  <a:pt x="213" y="1450"/>
                </a:lnTo>
                <a:lnTo>
                  <a:pt x="211" y="1471"/>
                </a:lnTo>
                <a:lnTo>
                  <a:pt x="208" y="1486"/>
                </a:lnTo>
                <a:lnTo>
                  <a:pt x="208" y="1486"/>
                </a:lnTo>
                <a:lnTo>
                  <a:pt x="205" y="1494"/>
                </a:lnTo>
                <a:lnTo>
                  <a:pt x="199" y="1505"/>
                </a:lnTo>
                <a:lnTo>
                  <a:pt x="191" y="1517"/>
                </a:lnTo>
                <a:lnTo>
                  <a:pt x="183" y="1527"/>
                </a:lnTo>
                <a:lnTo>
                  <a:pt x="168" y="1548"/>
                </a:lnTo>
                <a:lnTo>
                  <a:pt x="160" y="1556"/>
                </a:lnTo>
                <a:lnTo>
                  <a:pt x="154" y="1561"/>
                </a:lnTo>
                <a:lnTo>
                  <a:pt x="154" y="1561"/>
                </a:lnTo>
                <a:lnTo>
                  <a:pt x="146" y="1566"/>
                </a:lnTo>
                <a:lnTo>
                  <a:pt x="140" y="1569"/>
                </a:lnTo>
                <a:lnTo>
                  <a:pt x="139" y="1570"/>
                </a:lnTo>
                <a:lnTo>
                  <a:pt x="139" y="1572"/>
                </a:lnTo>
                <a:lnTo>
                  <a:pt x="139" y="1574"/>
                </a:lnTo>
                <a:lnTo>
                  <a:pt x="141" y="1575"/>
                </a:lnTo>
                <a:lnTo>
                  <a:pt x="141" y="1575"/>
                </a:lnTo>
                <a:close/>
                <a:moveTo>
                  <a:pt x="569" y="615"/>
                </a:moveTo>
                <a:lnTo>
                  <a:pt x="569" y="615"/>
                </a:lnTo>
                <a:lnTo>
                  <a:pt x="563" y="619"/>
                </a:lnTo>
                <a:lnTo>
                  <a:pt x="544" y="625"/>
                </a:lnTo>
                <a:lnTo>
                  <a:pt x="517" y="633"/>
                </a:lnTo>
                <a:lnTo>
                  <a:pt x="501" y="637"/>
                </a:lnTo>
                <a:lnTo>
                  <a:pt x="484" y="639"/>
                </a:lnTo>
                <a:lnTo>
                  <a:pt x="484" y="639"/>
                </a:lnTo>
                <a:lnTo>
                  <a:pt x="459" y="644"/>
                </a:lnTo>
                <a:lnTo>
                  <a:pt x="440" y="649"/>
                </a:lnTo>
                <a:lnTo>
                  <a:pt x="432" y="651"/>
                </a:lnTo>
                <a:lnTo>
                  <a:pt x="421" y="652"/>
                </a:lnTo>
                <a:lnTo>
                  <a:pt x="409" y="652"/>
                </a:lnTo>
                <a:lnTo>
                  <a:pt x="392" y="652"/>
                </a:lnTo>
                <a:lnTo>
                  <a:pt x="392" y="652"/>
                </a:lnTo>
                <a:lnTo>
                  <a:pt x="377" y="652"/>
                </a:lnTo>
                <a:lnTo>
                  <a:pt x="365" y="650"/>
                </a:lnTo>
                <a:lnTo>
                  <a:pt x="358" y="649"/>
                </a:lnTo>
                <a:lnTo>
                  <a:pt x="353" y="646"/>
                </a:lnTo>
                <a:lnTo>
                  <a:pt x="350" y="645"/>
                </a:lnTo>
                <a:lnTo>
                  <a:pt x="350" y="643"/>
                </a:lnTo>
                <a:lnTo>
                  <a:pt x="350" y="642"/>
                </a:lnTo>
                <a:lnTo>
                  <a:pt x="350" y="642"/>
                </a:lnTo>
                <a:lnTo>
                  <a:pt x="350" y="637"/>
                </a:lnTo>
                <a:lnTo>
                  <a:pt x="353" y="632"/>
                </a:lnTo>
                <a:lnTo>
                  <a:pt x="355" y="626"/>
                </a:lnTo>
                <a:lnTo>
                  <a:pt x="358" y="620"/>
                </a:lnTo>
                <a:lnTo>
                  <a:pt x="364" y="615"/>
                </a:lnTo>
                <a:lnTo>
                  <a:pt x="370" y="612"/>
                </a:lnTo>
                <a:lnTo>
                  <a:pt x="378" y="611"/>
                </a:lnTo>
                <a:lnTo>
                  <a:pt x="378" y="611"/>
                </a:lnTo>
                <a:lnTo>
                  <a:pt x="386" y="611"/>
                </a:lnTo>
                <a:lnTo>
                  <a:pt x="392" y="611"/>
                </a:lnTo>
                <a:lnTo>
                  <a:pt x="404" y="613"/>
                </a:lnTo>
                <a:lnTo>
                  <a:pt x="419" y="615"/>
                </a:lnTo>
                <a:lnTo>
                  <a:pt x="429" y="615"/>
                </a:lnTo>
                <a:lnTo>
                  <a:pt x="442" y="615"/>
                </a:lnTo>
                <a:lnTo>
                  <a:pt x="442" y="615"/>
                </a:lnTo>
                <a:lnTo>
                  <a:pt x="469" y="614"/>
                </a:lnTo>
                <a:lnTo>
                  <a:pt x="490" y="612"/>
                </a:lnTo>
                <a:lnTo>
                  <a:pt x="518" y="607"/>
                </a:lnTo>
                <a:lnTo>
                  <a:pt x="518" y="607"/>
                </a:lnTo>
                <a:lnTo>
                  <a:pt x="533" y="605"/>
                </a:lnTo>
                <a:lnTo>
                  <a:pt x="542" y="605"/>
                </a:lnTo>
                <a:lnTo>
                  <a:pt x="542" y="605"/>
                </a:lnTo>
                <a:lnTo>
                  <a:pt x="549" y="606"/>
                </a:lnTo>
                <a:lnTo>
                  <a:pt x="558" y="611"/>
                </a:lnTo>
                <a:lnTo>
                  <a:pt x="569" y="615"/>
                </a:lnTo>
                <a:lnTo>
                  <a:pt x="569" y="615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6">
            <a:extLst>
              <a:ext uri="{FF2B5EF4-FFF2-40B4-BE49-F238E27FC236}">
                <a16:creationId xmlns:a16="http://schemas.microsoft.com/office/drawing/2014/main" id="{DB8F9B68-F037-45A6-A77A-9FFA9DECDAD2}"/>
              </a:ext>
            </a:extLst>
          </p:cNvPr>
          <p:cNvSpPr>
            <a:spLocks noEditPoints="1"/>
          </p:cNvSpPr>
          <p:nvPr/>
        </p:nvSpPr>
        <p:spPr bwMode="auto">
          <a:xfrm>
            <a:off x="4222623" y="4577561"/>
            <a:ext cx="1291132" cy="1766108"/>
          </a:xfrm>
          <a:custGeom>
            <a:avLst/>
            <a:gdLst>
              <a:gd name="T0" fmla="*/ 135 w 965"/>
              <a:gd name="T1" fmla="*/ 278 h 1320"/>
              <a:gd name="T2" fmla="*/ 56 w 965"/>
              <a:gd name="T3" fmla="*/ 354 h 1320"/>
              <a:gd name="T4" fmla="*/ 1 w 965"/>
              <a:gd name="T5" fmla="*/ 409 h 1320"/>
              <a:gd name="T6" fmla="*/ 60 w 965"/>
              <a:gd name="T7" fmla="*/ 445 h 1320"/>
              <a:gd name="T8" fmla="*/ 185 w 965"/>
              <a:gd name="T9" fmla="*/ 455 h 1320"/>
              <a:gd name="T10" fmla="*/ 248 w 965"/>
              <a:gd name="T11" fmla="*/ 668 h 1320"/>
              <a:gd name="T12" fmla="*/ 325 w 965"/>
              <a:gd name="T13" fmla="*/ 814 h 1320"/>
              <a:gd name="T14" fmla="*/ 349 w 965"/>
              <a:gd name="T15" fmla="*/ 1064 h 1320"/>
              <a:gd name="T16" fmla="*/ 300 w 965"/>
              <a:gd name="T17" fmla="*/ 1241 h 1320"/>
              <a:gd name="T18" fmla="*/ 289 w 965"/>
              <a:gd name="T19" fmla="*/ 1275 h 1320"/>
              <a:gd name="T20" fmla="*/ 346 w 965"/>
              <a:gd name="T21" fmla="*/ 1261 h 1320"/>
              <a:gd name="T22" fmla="*/ 373 w 965"/>
              <a:gd name="T23" fmla="*/ 1205 h 1320"/>
              <a:gd name="T24" fmla="*/ 391 w 965"/>
              <a:gd name="T25" fmla="*/ 1014 h 1320"/>
              <a:gd name="T26" fmla="*/ 438 w 965"/>
              <a:gd name="T27" fmla="*/ 1029 h 1320"/>
              <a:gd name="T28" fmla="*/ 424 w 965"/>
              <a:gd name="T29" fmla="*/ 1217 h 1320"/>
              <a:gd name="T30" fmla="*/ 388 w 965"/>
              <a:gd name="T31" fmla="*/ 1317 h 1320"/>
              <a:gd name="T32" fmla="*/ 407 w 965"/>
              <a:gd name="T33" fmla="*/ 1312 h 1320"/>
              <a:gd name="T34" fmla="*/ 455 w 965"/>
              <a:gd name="T35" fmla="*/ 1293 h 1320"/>
              <a:gd name="T36" fmla="*/ 466 w 965"/>
              <a:gd name="T37" fmla="*/ 1100 h 1320"/>
              <a:gd name="T38" fmla="*/ 529 w 965"/>
              <a:gd name="T39" fmla="*/ 900 h 1320"/>
              <a:gd name="T40" fmla="*/ 618 w 965"/>
              <a:gd name="T41" fmla="*/ 827 h 1320"/>
              <a:gd name="T42" fmla="*/ 759 w 965"/>
              <a:gd name="T43" fmla="*/ 774 h 1320"/>
              <a:gd name="T44" fmla="*/ 842 w 965"/>
              <a:gd name="T45" fmla="*/ 892 h 1320"/>
              <a:gd name="T46" fmla="*/ 817 w 965"/>
              <a:gd name="T47" fmla="*/ 1076 h 1320"/>
              <a:gd name="T48" fmla="*/ 765 w 965"/>
              <a:gd name="T49" fmla="*/ 1162 h 1320"/>
              <a:gd name="T50" fmla="*/ 783 w 965"/>
              <a:gd name="T51" fmla="*/ 1174 h 1320"/>
              <a:gd name="T52" fmla="*/ 847 w 965"/>
              <a:gd name="T53" fmla="*/ 1131 h 1320"/>
              <a:gd name="T54" fmla="*/ 927 w 965"/>
              <a:gd name="T55" fmla="*/ 1036 h 1320"/>
              <a:gd name="T56" fmla="*/ 918 w 965"/>
              <a:gd name="T57" fmla="*/ 1171 h 1320"/>
              <a:gd name="T58" fmla="*/ 944 w 965"/>
              <a:gd name="T59" fmla="*/ 1177 h 1320"/>
              <a:gd name="T60" fmla="*/ 961 w 965"/>
              <a:gd name="T61" fmla="*/ 1182 h 1320"/>
              <a:gd name="T62" fmla="*/ 961 w 965"/>
              <a:gd name="T63" fmla="*/ 1115 h 1320"/>
              <a:gd name="T64" fmla="*/ 939 w 965"/>
              <a:gd name="T65" fmla="*/ 892 h 1320"/>
              <a:gd name="T66" fmla="*/ 913 w 965"/>
              <a:gd name="T67" fmla="*/ 742 h 1320"/>
              <a:gd name="T68" fmla="*/ 957 w 965"/>
              <a:gd name="T69" fmla="*/ 528 h 1320"/>
              <a:gd name="T70" fmla="*/ 902 w 965"/>
              <a:gd name="T71" fmla="*/ 394 h 1320"/>
              <a:gd name="T72" fmla="*/ 749 w 965"/>
              <a:gd name="T73" fmla="*/ 363 h 1320"/>
              <a:gd name="T74" fmla="*/ 481 w 965"/>
              <a:gd name="T75" fmla="*/ 457 h 1320"/>
              <a:gd name="T76" fmla="*/ 346 w 965"/>
              <a:gd name="T77" fmla="*/ 453 h 1320"/>
              <a:gd name="T78" fmla="*/ 349 w 965"/>
              <a:gd name="T79" fmla="*/ 300 h 1320"/>
              <a:gd name="T80" fmla="*/ 355 w 965"/>
              <a:gd name="T81" fmla="*/ 223 h 1320"/>
              <a:gd name="T82" fmla="*/ 505 w 965"/>
              <a:gd name="T83" fmla="*/ 135 h 1320"/>
              <a:gd name="T84" fmla="*/ 535 w 965"/>
              <a:gd name="T85" fmla="*/ 68 h 1320"/>
              <a:gd name="T86" fmla="*/ 513 w 965"/>
              <a:gd name="T87" fmla="*/ 50 h 1320"/>
              <a:gd name="T88" fmla="*/ 472 w 965"/>
              <a:gd name="T89" fmla="*/ 124 h 1320"/>
              <a:gd name="T90" fmla="*/ 333 w 965"/>
              <a:gd name="T91" fmla="*/ 195 h 1320"/>
              <a:gd name="T92" fmla="*/ 297 w 965"/>
              <a:gd name="T93" fmla="*/ 162 h 1320"/>
              <a:gd name="T94" fmla="*/ 315 w 965"/>
              <a:gd name="T95" fmla="*/ 58 h 1320"/>
              <a:gd name="T96" fmla="*/ 323 w 965"/>
              <a:gd name="T97" fmla="*/ 20 h 1320"/>
              <a:gd name="T98" fmla="*/ 281 w 965"/>
              <a:gd name="T99" fmla="*/ 32 h 1320"/>
              <a:gd name="T100" fmla="*/ 263 w 965"/>
              <a:gd name="T101" fmla="*/ 3 h 1320"/>
              <a:gd name="T102" fmla="*/ 253 w 965"/>
              <a:gd name="T103" fmla="*/ 110 h 1320"/>
              <a:gd name="T104" fmla="*/ 214 w 965"/>
              <a:gd name="T105" fmla="*/ 178 h 1320"/>
              <a:gd name="T106" fmla="*/ 191 w 965"/>
              <a:gd name="T107" fmla="*/ 98 h 1320"/>
              <a:gd name="T108" fmla="*/ 167 w 965"/>
              <a:gd name="T109" fmla="*/ 141 h 1320"/>
              <a:gd name="T110" fmla="*/ 183 w 965"/>
              <a:gd name="T111" fmla="*/ 200 h 1320"/>
              <a:gd name="T112" fmla="*/ 164 w 965"/>
              <a:gd name="T113" fmla="*/ 204 h 1320"/>
              <a:gd name="T114" fmla="*/ 264 w 965"/>
              <a:gd name="T115" fmla="*/ 194 h 1320"/>
              <a:gd name="T116" fmla="*/ 241 w 965"/>
              <a:gd name="T117" fmla="*/ 235 h 1320"/>
              <a:gd name="T118" fmla="*/ 229 w 965"/>
              <a:gd name="T119" fmla="*/ 225 h 1320"/>
              <a:gd name="T120" fmla="*/ 253 w 965"/>
              <a:gd name="T121" fmla="*/ 183 h 1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65" h="1320">
                <a:moveTo>
                  <a:pt x="168" y="253"/>
                </a:moveTo>
                <a:lnTo>
                  <a:pt x="168" y="253"/>
                </a:lnTo>
                <a:lnTo>
                  <a:pt x="165" y="258"/>
                </a:lnTo>
                <a:lnTo>
                  <a:pt x="161" y="262"/>
                </a:lnTo>
                <a:lnTo>
                  <a:pt x="158" y="266"/>
                </a:lnTo>
                <a:lnTo>
                  <a:pt x="158" y="266"/>
                </a:lnTo>
                <a:lnTo>
                  <a:pt x="153" y="270"/>
                </a:lnTo>
                <a:lnTo>
                  <a:pt x="147" y="274"/>
                </a:lnTo>
                <a:lnTo>
                  <a:pt x="135" y="278"/>
                </a:lnTo>
                <a:lnTo>
                  <a:pt x="135" y="278"/>
                </a:lnTo>
                <a:lnTo>
                  <a:pt x="131" y="281"/>
                </a:lnTo>
                <a:lnTo>
                  <a:pt x="129" y="283"/>
                </a:lnTo>
                <a:lnTo>
                  <a:pt x="124" y="289"/>
                </a:lnTo>
                <a:lnTo>
                  <a:pt x="119" y="299"/>
                </a:lnTo>
                <a:lnTo>
                  <a:pt x="119" y="299"/>
                </a:lnTo>
                <a:lnTo>
                  <a:pt x="116" y="302"/>
                </a:lnTo>
                <a:lnTo>
                  <a:pt x="107" y="311"/>
                </a:lnTo>
                <a:lnTo>
                  <a:pt x="75" y="338"/>
                </a:lnTo>
                <a:lnTo>
                  <a:pt x="75" y="338"/>
                </a:lnTo>
                <a:lnTo>
                  <a:pt x="56" y="354"/>
                </a:lnTo>
                <a:lnTo>
                  <a:pt x="42" y="364"/>
                </a:lnTo>
                <a:lnTo>
                  <a:pt x="26" y="375"/>
                </a:lnTo>
                <a:lnTo>
                  <a:pt x="26" y="375"/>
                </a:lnTo>
                <a:lnTo>
                  <a:pt x="15" y="384"/>
                </a:lnTo>
                <a:lnTo>
                  <a:pt x="7" y="391"/>
                </a:lnTo>
                <a:lnTo>
                  <a:pt x="2" y="398"/>
                </a:lnTo>
                <a:lnTo>
                  <a:pt x="2" y="398"/>
                </a:lnTo>
                <a:lnTo>
                  <a:pt x="0" y="402"/>
                </a:lnTo>
                <a:lnTo>
                  <a:pt x="0" y="405"/>
                </a:lnTo>
                <a:lnTo>
                  <a:pt x="1" y="409"/>
                </a:lnTo>
                <a:lnTo>
                  <a:pt x="2" y="411"/>
                </a:lnTo>
                <a:lnTo>
                  <a:pt x="6" y="416"/>
                </a:lnTo>
                <a:lnTo>
                  <a:pt x="8" y="419"/>
                </a:lnTo>
                <a:lnTo>
                  <a:pt x="8" y="419"/>
                </a:lnTo>
                <a:lnTo>
                  <a:pt x="12" y="423"/>
                </a:lnTo>
                <a:lnTo>
                  <a:pt x="20" y="428"/>
                </a:lnTo>
                <a:lnTo>
                  <a:pt x="46" y="441"/>
                </a:lnTo>
                <a:lnTo>
                  <a:pt x="46" y="441"/>
                </a:lnTo>
                <a:lnTo>
                  <a:pt x="52" y="443"/>
                </a:lnTo>
                <a:lnTo>
                  <a:pt x="60" y="445"/>
                </a:lnTo>
                <a:lnTo>
                  <a:pt x="64" y="446"/>
                </a:lnTo>
                <a:lnTo>
                  <a:pt x="70" y="445"/>
                </a:lnTo>
                <a:lnTo>
                  <a:pt x="85" y="443"/>
                </a:lnTo>
                <a:lnTo>
                  <a:pt x="94" y="443"/>
                </a:lnTo>
                <a:lnTo>
                  <a:pt x="105" y="443"/>
                </a:lnTo>
                <a:lnTo>
                  <a:pt x="105" y="443"/>
                </a:lnTo>
                <a:lnTo>
                  <a:pt x="131" y="447"/>
                </a:lnTo>
                <a:lnTo>
                  <a:pt x="158" y="451"/>
                </a:lnTo>
                <a:lnTo>
                  <a:pt x="185" y="455"/>
                </a:lnTo>
                <a:lnTo>
                  <a:pt x="185" y="455"/>
                </a:lnTo>
                <a:lnTo>
                  <a:pt x="196" y="517"/>
                </a:lnTo>
                <a:lnTo>
                  <a:pt x="196" y="517"/>
                </a:lnTo>
                <a:lnTo>
                  <a:pt x="199" y="532"/>
                </a:lnTo>
                <a:lnTo>
                  <a:pt x="207" y="555"/>
                </a:lnTo>
                <a:lnTo>
                  <a:pt x="216" y="580"/>
                </a:lnTo>
                <a:lnTo>
                  <a:pt x="226" y="601"/>
                </a:lnTo>
                <a:lnTo>
                  <a:pt x="226" y="601"/>
                </a:lnTo>
                <a:lnTo>
                  <a:pt x="231" y="612"/>
                </a:lnTo>
                <a:lnTo>
                  <a:pt x="236" y="629"/>
                </a:lnTo>
                <a:lnTo>
                  <a:pt x="248" y="668"/>
                </a:lnTo>
                <a:lnTo>
                  <a:pt x="263" y="710"/>
                </a:lnTo>
                <a:lnTo>
                  <a:pt x="271" y="728"/>
                </a:lnTo>
                <a:lnTo>
                  <a:pt x="278" y="742"/>
                </a:lnTo>
                <a:lnTo>
                  <a:pt x="278" y="742"/>
                </a:lnTo>
                <a:lnTo>
                  <a:pt x="302" y="780"/>
                </a:lnTo>
                <a:lnTo>
                  <a:pt x="311" y="791"/>
                </a:lnTo>
                <a:lnTo>
                  <a:pt x="318" y="800"/>
                </a:lnTo>
                <a:lnTo>
                  <a:pt x="318" y="800"/>
                </a:lnTo>
                <a:lnTo>
                  <a:pt x="321" y="804"/>
                </a:lnTo>
                <a:lnTo>
                  <a:pt x="325" y="814"/>
                </a:lnTo>
                <a:lnTo>
                  <a:pt x="333" y="840"/>
                </a:lnTo>
                <a:lnTo>
                  <a:pt x="342" y="873"/>
                </a:lnTo>
                <a:lnTo>
                  <a:pt x="349" y="900"/>
                </a:lnTo>
                <a:lnTo>
                  <a:pt x="349" y="900"/>
                </a:lnTo>
                <a:lnTo>
                  <a:pt x="350" y="907"/>
                </a:lnTo>
                <a:lnTo>
                  <a:pt x="350" y="918"/>
                </a:lnTo>
                <a:lnTo>
                  <a:pt x="351" y="948"/>
                </a:lnTo>
                <a:lnTo>
                  <a:pt x="351" y="984"/>
                </a:lnTo>
                <a:lnTo>
                  <a:pt x="350" y="1023"/>
                </a:lnTo>
                <a:lnTo>
                  <a:pt x="349" y="1064"/>
                </a:lnTo>
                <a:lnTo>
                  <a:pt x="345" y="1101"/>
                </a:lnTo>
                <a:lnTo>
                  <a:pt x="343" y="1131"/>
                </a:lnTo>
                <a:lnTo>
                  <a:pt x="339" y="1150"/>
                </a:lnTo>
                <a:lnTo>
                  <a:pt x="339" y="1150"/>
                </a:lnTo>
                <a:lnTo>
                  <a:pt x="332" y="1176"/>
                </a:lnTo>
                <a:lnTo>
                  <a:pt x="324" y="1200"/>
                </a:lnTo>
                <a:lnTo>
                  <a:pt x="319" y="1212"/>
                </a:lnTo>
                <a:lnTo>
                  <a:pt x="313" y="1222"/>
                </a:lnTo>
                <a:lnTo>
                  <a:pt x="307" y="1231"/>
                </a:lnTo>
                <a:lnTo>
                  <a:pt x="300" y="1241"/>
                </a:lnTo>
                <a:lnTo>
                  <a:pt x="300" y="1241"/>
                </a:lnTo>
                <a:lnTo>
                  <a:pt x="288" y="1254"/>
                </a:lnTo>
                <a:lnTo>
                  <a:pt x="284" y="1259"/>
                </a:lnTo>
                <a:lnTo>
                  <a:pt x="282" y="1263"/>
                </a:lnTo>
                <a:lnTo>
                  <a:pt x="282" y="1267"/>
                </a:lnTo>
                <a:lnTo>
                  <a:pt x="282" y="1269"/>
                </a:lnTo>
                <a:lnTo>
                  <a:pt x="284" y="1274"/>
                </a:lnTo>
                <a:lnTo>
                  <a:pt x="284" y="1274"/>
                </a:lnTo>
                <a:lnTo>
                  <a:pt x="287" y="1275"/>
                </a:lnTo>
                <a:lnTo>
                  <a:pt x="289" y="1275"/>
                </a:lnTo>
                <a:lnTo>
                  <a:pt x="296" y="1271"/>
                </a:lnTo>
                <a:lnTo>
                  <a:pt x="303" y="1263"/>
                </a:lnTo>
                <a:lnTo>
                  <a:pt x="301" y="1279"/>
                </a:lnTo>
                <a:lnTo>
                  <a:pt x="301" y="1279"/>
                </a:lnTo>
                <a:lnTo>
                  <a:pt x="309" y="1278"/>
                </a:lnTo>
                <a:lnTo>
                  <a:pt x="327" y="1275"/>
                </a:lnTo>
                <a:lnTo>
                  <a:pt x="327" y="1275"/>
                </a:lnTo>
                <a:lnTo>
                  <a:pt x="332" y="1274"/>
                </a:lnTo>
                <a:lnTo>
                  <a:pt x="337" y="1271"/>
                </a:lnTo>
                <a:lnTo>
                  <a:pt x="346" y="1261"/>
                </a:lnTo>
                <a:lnTo>
                  <a:pt x="354" y="1251"/>
                </a:lnTo>
                <a:lnTo>
                  <a:pt x="358" y="1245"/>
                </a:lnTo>
                <a:lnTo>
                  <a:pt x="358" y="1245"/>
                </a:lnTo>
                <a:lnTo>
                  <a:pt x="361" y="1241"/>
                </a:lnTo>
                <a:lnTo>
                  <a:pt x="363" y="1237"/>
                </a:lnTo>
                <a:lnTo>
                  <a:pt x="369" y="1219"/>
                </a:lnTo>
                <a:lnTo>
                  <a:pt x="369" y="1219"/>
                </a:lnTo>
                <a:lnTo>
                  <a:pt x="372" y="1213"/>
                </a:lnTo>
                <a:lnTo>
                  <a:pt x="373" y="1208"/>
                </a:lnTo>
                <a:lnTo>
                  <a:pt x="373" y="1205"/>
                </a:lnTo>
                <a:lnTo>
                  <a:pt x="372" y="1201"/>
                </a:lnTo>
                <a:lnTo>
                  <a:pt x="370" y="1196"/>
                </a:lnTo>
                <a:lnTo>
                  <a:pt x="368" y="1188"/>
                </a:lnTo>
                <a:lnTo>
                  <a:pt x="368" y="1188"/>
                </a:lnTo>
                <a:lnTo>
                  <a:pt x="369" y="1168"/>
                </a:lnTo>
                <a:lnTo>
                  <a:pt x="373" y="1131"/>
                </a:lnTo>
                <a:lnTo>
                  <a:pt x="382" y="1055"/>
                </a:lnTo>
                <a:lnTo>
                  <a:pt x="382" y="1055"/>
                </a:lnTo>
                <a:lnTo>
                  <a:pt x="385" y="1037"/>
                </a:lnTo>
                <a:lnTo>
                  <a:pt x="391" y="1014"/>
                </a:lnTo>
                <a:lnTo>
                  <a:pt x="405" y="957"/>
                </a:lnTo>
                <a:lnTo>
                  <a:pt x="424" y="888"/>
                </a:lnTo>
                <a:lnTo>
                  <a:pt x="437" y="886"/>
                </a:lnTo>
                <a:lnTo>
                  <a:pt x="454" y="889"/>
                </a:lnTo>
                <a:lnTo>
                  <a:pt x="454" y="889"/>
                </a:lnTo>
                <a:lnTo>
                  <a:pt x="447" y="937"/>
                </a:lnTo>
                <a:lnTo>
                  <a:pt x="440" y="987"/>
                </a:lnTo>
                <a:lnTo>
                  <a:pt x="440" y="987"/>
                </a:lnTo>
                <a:lnTo>
                  <a:pt x="440" y="1000"/>
                </a:lnTo>
                <a:lnTo>
                  <a:pt x="438" y="1029"/>
                </a:lnTo>
                <a:lnTo>
                  <a:pt x="438" y="1065"/>
                </a:lnTo>
                <a:lnTo>
                  <a:pt x="440" y="1083"/>
                </a:lnTo>
                <a:lnTo>
                  <a:pt x="441" y="1100"/>
                </a:lnTo>
                <a:lnTo>
                  <a:pt x="441" y="1100"/>
                </a:lnTo>
                <a:lnTo>
                  <a:pt x="442" y="1109"/>
                </a:lnTo>
                <a:lnTo>
                  <a:pt x="442" y="1119"/>
                </a:lnTo>
                <a:lnTo>
                  <a:pt x="441" y="1141"/>
                </a:lnTo>
                <a:lnTo>
                  <a:pt x="436" y="1167"/>
                </a:lnTo>
                <a:lnTo>
                  <a:pt x="431" y="1192"/>
                </a:lnTo>
                <a:lnTo>
                  <a:pt x="424" y="1217"/>
                </a:lnTo>
                <a:lnTo>
                  <a:pt x="418" y="1238"/>
                </a:lnTo>
                <a:lnTo>
                  <a:pt x="412" y="1256"/>
                </a:lnTo>
                <a:lnTo>
                  <a:pt x="407" y="1268"/>
                </a:lnTo>
                <a:lnTo>
                  <a:pt x="407" y="1268"/>
                </a:lnTo>
                <a:lnTo>
                  <a:pt x="400" y="1283"/>
                </a:lnTo>
                <a:lnTo>
                  <a:pt x="392" y="1297"/>
                </a:lnTo>
                <a:lnTo>
                  <a:pt x="389" y="1303"/>
                </a:lnTo>
                <a:lnTo>
                  <a:pt x="387" y="1308"/>
                </a:lnTo>
                <a:lnTo>
                  <a:pt x="387" y="1312"/>
                </a:lnTo>
                <a:lnTo>
                  <a:pt x="388" y="1317"/>
                </a:lnTo>
                <a:lnTo>
                  <a:pt x="388" y="1317"/>
                </a:lnTo>
                <a:lnTo>
                  <a:pt x="391" y="1320"/>
                </a:lnTo>
                <a:lnTo>
                  <a:pt x="393" y="1320"/>
                </a:lnTo>
                <a:lnTo>
                  <a:pt x="397" y="1318"/>
                </a:lnTo>
                <a:lnTo>
                  <a:pt x="399" y="1317"/>
                </a:lnTo>
                <a:lnTo>
                  <a:pt x="404" y="1312"/>
                </a:lnTo>
                <a:lnTo>
                  <a:pt x="406" y="1310"/>
                </a:lnTo>
                <a:lnTo>
                  <a:pt x="406" y="1310"/>
                </a:lnTo>
                <a:lnTo>
                  <a:pt x="406" y="1311"/>
                </a:lnTo>
                <a:lnTo>
                  <a:pt x="407" y="1312"/>
                </a:lnTo>
                <a:lnTo>
                  <a:pt x="411" y="1314"/>
                </a:lnTo>
                <a:lnTo>
                  <a:pt x="418" y="1315"/>
                </a:lnTo>
                <a:lnTo>
                  <a:pt x="418" y="1315"/>
                </a:lnTo>
                <a:lnTo>
                  <a:pt x="424" y="1315"/>
                </a:lnTo>
                <a:lnTo>
                  <a:pt x="429" y="1314"/>
                </a:lnTo>
                <a:lnTo>
                  <a:pt x="435" y="1311"/>
                </a:lnTo>
                <a:lnTo>
                  <a:pt x="440" y="1308"/>
                </a:lnTo>
                <a:lnTo>
                  <a:pt x="449" y="1302"/>
                </a:lnTo>
                <a:lnTo>
                  <a:pt x="455" y="1293"/>
                </a:lnTo>
                <a:lnTo>
                  <a:pt x="455" y="1293"/>
                </a:lnTo>
                <a:lnTo>
                  <a:pt x="460" y="1287"/>
                </a:lnTo>
                <a:lnTo>
                  <a:pt x="462" y="1280"/>
                </a:lnTo>
                <a:lnTo>
                  <a:pt x="462" y="1280"/>
                </a:lnTo>
                <a:lnTo>
                  <a:pt x="465" y="1273"/>
                </a:lnTo>
                <a:lnTo>
                  <a:pt x="466" y="1263"/>
                </a:lnTo>
                <a:lnTo>
                  <a:pt x="466" y="1242"/>
                </a:lnTo>
                <a:lnTo>
                  <a:pt x="466" y="1242"/>
                </a:lnTo>
                <a:lnTo>
                  <a:pt x="465" y="1169"/>
                </a:lnTo>
                <a:lnTo>
                  <a:pt x="465" y="1125"/>
                </a:lnTo>
                <a:lnTo>
                  <a:pt x="466" y="1100"/>
                </a:lnTo>
                <a:lnTo>
                  <a:pt x="466" y="1100"/>
                </a:lnTo>
                <a:lnTo>
                  <a:pt x="468" y="1083"/>
                </a:lnTo>
                <a:lnTo>
                  <a:pt x="474" y="1049"/>
                </a:lnTo>
                <a:lnTo>
                  <a:pt x="480" y="1028"/>
                </a:lnTo>
                <a:lnTo>
                  <a:pt x="487" y="1004"/>
                </a:lnTo>
                <a:lnTo>
                  <a:pt x="497" y="978"/>
                </a:lnTo>
                <a:lnTo>
                  <a:pt x="509" y="950"/>
                </a:lnTo>
                <a:lnTo>
                  <a:pt x="509" y="950"/>
                </a:lnTo>
                <a:lnTo>
                  <a:pt x="520" y="924"/>
                </a:lnTo>
                <a:lnTo>
                  <a:pt x="529" y="900"/>
                </a:lnTo>
                <a:lnTo>
                  <a:pt x="536" y="881"/>
                </a:lnTo>
                <a:lnTo>
                  <a:pt x="541" y="865"/>
                </a:lnTo>
                <a:lnTo>
                  <a:pt x="547" y="844"/>
                </a:lnTo>
                <a:lnTo>
                  <a:pt x="550" y="834"/>
                </a:lnTo>
                <a:lnTo>
                  <a:pt x="550" y="834"/>
                </a:lnTo>
                <a:lnTo>
                  <a:pt x="552" y="833"/>
                </a:lnTo>
                <a:lnTo>
                  <a:pt x="558" y="833"/>
                </a:lnTo>
                <a:lnTo>
                  <a:pt x="581" y="831"/>
                </a:lnTo>
                <a:lnTo>
                  <a:pt x="597" y="829"/>
                </a:lnTo>
                <a:lnTo>
                  <a:pt x="618" y="827"/>
                </a:lnTo>
                <a:lnTo>
                  <a:pt x="642" y="822"/>
                </a:lnTo>
                <a:lnTo>
                  <a:pt x="670" y="816"/>
                </a:lnTo>
                <a:lnTo>
                  <a:pt x="670" y="816"/>
                </a:lnTo>
                <a:lnTo>
                  <a:pt x="698" y="809"/>
                </a:lnTo>
                <a:lnTo>
                  <a:pt x="719" y="801"/>
                </a:lnTo>
                <a:lnTo>
                  <a:pt x="735" y="795"/>
                </a:lnTo>
                <a:lnTo>
                  <a:pt x="746" y="788"/>
                </a:lnTo>
                <a:lnTo>
                  <a:pt x="753" y="783"/>
                </a:lnTo>
                <a:lnTo>
                  <a:pt x="756" y="778"/>
                </a:lnTo>
                <a:lnTo>
                  <a:pt x="759" y="774"/>
                </a:lnTo>
                <a:lnTo>
                  <a:pt x="759" y="774"/>
                </a:lnTo>
                <a:lnTo>
                  <a:pt x="771" y="788"/>
                </a:lnTo>
                <a:lnTo>
                  <a:pt x="797" y="818"/>
                </a:lnTo>
                <a:lnTo>
                  <a:pt x="812" y="835"/>
                </a:lnTo>
                <a:lnTo>
                  <a:pt x="826" y="852"/>
                </a:lnTo>
                <a:lnTo>
                  <a:pt x="836" y="868"/>
                </a:lnTo>
                <a:lnTo>
                  <a:pt x="839" y="875"/>
                </a:lnTo>
                <a:lnTo>
                  <a:pt x="841" y="880"/>
                </a:lnTo>
                <a:lnTo>
                  <a:pt x="841" y="880"/>
                </a:lnTo>
                <a:lnTo>
                  <a:pt x="842" y="892"/>
                </a:lnTo>
                <a:lnTo>
                  <a:pt x="842" y="905"/>
                </a:lnTo>
                <a:lnTo>
                  <a:pt x="841" y="922"/>
                </a:lnTo>
                <a:lnTo>
                  <a:pt x="839" y="938"/>
                </a:lnTo>
                <a:lnTo>
                  <a:pt x="834" y="978"/>
                </a:lnTo>
                <a:lnTo>
                  <a:pt x="832" y="997"/>
                </a:lnTo>
                <a:lnTo>
                  <a:pt x="829" y="1017"/>
                </a:lnTo>
                <a:lnTo>
                  <a:pt x="829" y="1017"/>
                </a:lnTo>
                <a:lnTo>
                  <a:pt x="827" y="1037"/>
                </a:lnTo>
                <a:lnTo>
                  <a:pt x="823" y="1057"/>
                </a:lnTo>
                <a:lnTo>
                  <a:pt x="817" y="1076"/>
                </a:lnTo>
                <a:lnTo>
                  <a:pt x="812" y="1092"/>
                </a:lnTo>
                <a:lnTo>
                  <a:pt x="806" y="1108"/>
                </a:lnTo>
                <a:lnTo>
                  <a:pt x="800" y="1120"/>
                </a:lnTo>
                <a:lnTo>
                  <a:pt x="796" y="1130"/>
                </a:lnTo>
                <a:lnTo>
                  <a:pt x="792" y="1135"/>
                </a:lnTo>
                <a:lnTo>
                  <a:pt x="792" y="1135"/>
                </a:lnTo>
                <a:lnTo>
                  <a:pt x="785" y="1143"/>
                </a:lnTo>
                <a:lnTo>
                  <a:pt x="775" y="1151"/>
                </a:lnTo>
                <a:lnTo>
                  <a:pt x="767" y="1158"/>
                </a:lnTo>
                <a:lnTo>
                  <a:pt x="765" y="1162"/>
                </a:lnTo>
                <a:lnTo>
                  <a:pt x="763" y="1164"/>
                </a:lnTo>
                <a:lnTo>
                  <a:pt x="763" y="1164"/>
                </a:lnTo>
                <a:lnTo>
                  <a:pt x="763" y="1165"/>
                </a:lnTo>
                <a:lnTo>
                  <a:pt x="766" y="1168"/>
                </a:lnTo>
                <a:lnTo>
                  <a:pt x="769" y="1170"/>
                </a:lnTo>
                <a:lnTo>
                  <a:pt x="774" y="1171"/>
                </a:lnTo>
                <a:lnTo>
                  <a:pt x="775" y="1174"/>
                </a:lnTo>
                <a:lnTo>
                  <a:pt x="775" y="1174"/>
                </a:lnTo>
                <a:lnTo>
                  <a:pt x="778" y="1174"/>
                </a:lnTo>
                <a:lnTo>
                  <a:pt x="783" y="1174"/>
                </a:lnTo>
                <a:lnTo>
                  <a:pt x="798" y="1173"/>
                </a:lnTo>
                <a:lnTo>
                  <a:pt x="816" y="1170"/>
                </a:lnTo>
                <a:lnTo>
                  <a:pt x="829" y="1167"/>
                </a:lnTo>
                <a:lnTo>
                  <a:pt x="829" y="1167"/>
                </a:lnTo>
                <a:lnTo>
                  <a:pt x="833" y="1165"/>
                </a:lnTo>
                <a:lnTo>
                  <a:pt x="836" y="1162"/>
                </a:lnTo>
                <a:lnTo>
                  <a:pt x="840" y="1157"/>
                </a:lnTo>
                <a:lnTo>
                  <a:pt x="842" y="1152"/>
                </a:lnTo>
                <a:lnTo>
                  <a:pt x="846" y="1141"/>
                </a:lnTo>
                <a:lnTo>
                  <a:pt x="847" y="1131"/>
                </a:lnTo>
                <a:lnTo>
                  <a:pt x="847" y="1131"/>
                </a:lnTo>
                <a:lnTo>
                  <a:pt x="857" y="1059"/>
                </a:lnTo>
                <a:lnTo>
                  <a:pt x="864" y="1011"/>
                </a:lnTo>
                <a:lnTo>
                  <a:pt x="869" y="982"/>
                </a:lnTo>
                <a:lnTo>
                  <a:pt x="869" y="982"/>
                </a:lnTo>
                <a:lnTo>
                  <a:pt x="895" y="893"/>
                </a:lnTo>
                <a:lnTo>
                  <a:pt x="895" y="893"/>
                </a:lnTo>
                <a:lnTo>
                  <a:pt x="907" y="950"/>
                </a:lnTo>
                <a:lnTo>
                  <a:pt x="918" y="997"/>
                </a:lnTo>
                <a:lnTo>
                  <a:pt x="927" y="1036"/>
                </a:lnTo>
                <a:lnTo>
                  <a:pt x="927" y="1036"/>
                </a:lnTo>
                <a:lnTo>
                  <a:pt x="928" y="1043"/>
                </a:lnTo>
                <a:lnTo>
                  <a:pt x="930" y="1052"/>
                </a:lnTo>
                <a:lnTo>
                  <a:pt x="930" y="1070"/>
                </a:lnTo>
                <a:lnTo>
                  <a:pt x="930" y="1090"/>
                </a:lnTo>
                <a:lnTo>
                  <a:pt x="927" y="1109"/>
                </a:lnTo>
                <a:lnTo>
                  <a:pt x="921" y="1143"/>
                </a:lnTo>
                <a:lnTo>
                  <a:pt x="918" y="1163"/>
                </a:lnTo>
                <a:lnTo>
                  <a:pt x="918" y="1163"/>
                </a:lnTo>
                <a:lnTo>
                  <a:pt x="918" y="1171"/>
                </a:lnTo>
                <a:lnTo>
                  <a:pt x="918" y="1180"/>
                </a:lnTo>
                <a:lnTo>
                  <a:pt x="919" y="1186"/>
                </a:lnTo>
                <a:lnTo>
                  <a:pt x="921" y="1190"/>
                </a:lnTo>
                <a:lnTo>
                  <a:pt x="921" y="1190"/>
                </a:lnTo>
                <a:lnTo>
                  <a:pt x="922" y="1190"/>
                </a:lnTo>
                <a:lnTo>
                  <a:pt x="925" y="1189"/>
                </a:lnTo>
                <a:lnTo>
                  <a:pt x="933" y="1184"/>
                </a:lnTo>
                <a:lnTo>
                  <a:pt x="940" y="1180"/>
                </a:lnTo>
                <a:lnTo>
                  <a:pt x="944" y="1177"/>
                </a:lnTo>
                <a:lnTo>
                  <a:pt x="944" y="1177"/>
                </a:lnTo>
                <a:lnTo>
                  <a:pt x="944" y="1180"/>
                </a:lnTo>
                <a:lnTo>
                  <a:pt x="945" y="1186"/>
                </a:lnTo>
                <a:lnTo>
                  <a:pt x="945" y="1196"/>
                </a:lnTo>
                <a:lnTo>
                  <a:pt x="945" y="1196"/>
                </a:lnTo>
                <a:lnTo>
                  <a:pt x="945" y="1198"/>
                </a:lnTo>
                <a:lnTo>
                  <a:pt x="946" y="1198"/>
                </a:lnTo>
                <a:lnTo>
                  <a:pt x="950" y="1196"/>
                </a:lnTo>
                <a:lnTo>
                  <a:pt x="955" y="1190"/>
                </a:lnTo>
                <a:lnTo>
                  <a:pt x="961" y="1182"/>
                </a:lnTo>
                <a:lnTo>
                  <a:pt x="961" y="1182"/>
                </a:lnTo>
                <a:lnTo>
                  <a:pt x="963" y="1177"/>
                </a:lnTo>
                <a:lnTo>
                  <a:pt x="964" y="1173"/>
                </a:lnTo>
                <a:lnTo>
                  <a:pt x="965" y="1167"/>
                </a:lnTo>
                <a:lnTo>
                  <a:pt x="965" y="1162"/>
                </a:lnTo>
                <a:lnTo>
                  <a:pt x="964" y="1149"/>
                </a:lnTo>
                <a:lnTo>
                  <a:pt x="963" y="1135"/>
                </a:lnTo>
                <a:lnTo>
                  <a:pt x="963" y="1135"/>
                </a:lnTo>
                <a:lnTo>
                  <a:pt x="963" y="1124"/>
                </a:lnTo>
                <a:lnTo>
                  <a:pt x="962" y="1119"/>
                </a:lnTo>
                <a:lnTo>
                  <a:pt x="961" y="1115"/>
                </a:lnTo>
                <a:lnTo>
                  <a:pt x="957" y="1110"/>
                </a:lnTo>
                <a:lnTo>
                  <a:pt x="957" y="1110"/>
                </a:lnTo>
                <a:lnTo>
                  <a:pt x="956" y="1104"/>
                </a:lnTo>
                <a:lnTo>
                  <a:pt x="952" y="1091"/>
                </a:lnTo>
                <a:lnTo>
                  <a:pt x="947" y="1055"/>
                </a:lnTo>
                <a:lnTo>
                  <a:pt x="943" y="1016"/>
                </a:lnTo>
                <a:lnTo>
                  <a:pt x="940" y="990"/>
                </a:lnTo>
                <a:lnTo>
                  <a:pt x="940" y="990"/>
                </a:lnTo>
                <a:lnTo>
                  <a:pt x="940" y="930"/>
                </a:lnTo>
                <a:lnTo>
                  <a:pt x="939" y="892"/>
                </a:lnTo>
                <a:lnTo>
                  <a:pt x="938" y="862"/>
                </a:lnTo>
                <a:lnTo>
                  <a:pt x="938" y="862"/>
                </a:lnTo>
                <a:lnTo>
                  <a:pt x="936" y="850"/>
                </a:lnTo>
                <a:lnTo>
                  <a:pt x="933" y="839"/>
                </a:lnTo>
                <a:lnTo>
                  <a:pt x="927" y="816"/>
                </a:lnTo>
                <a:lnTo>
                  <a:pt x="921" y="795"/>
                </a:lnTo>
                <a:lnTo>
                  <a:pt x="914" y="772"/>
                </a:lnTo>
                <a:lnTo>
                  <a:pt x="914" y="772"/>
                </a:lnTo>
                <a:lnTo>
                  <a:pt x="913" y="758"/>
                </a:lnTo>
                <a:lnTo>
                  <a:pt x="913" y="742"/>
                </a:lnTo>
                <a:lnTo>
                  <a:pt x="914" y="724"/>
                </a:lnTo>
                <a:lnTo>
                  <a:pt x="915" y="708"/>
                </a:lnTo>
                <a:lnTo>
                  <a:pt x="920" y="676"/>
                </a:lnTo>
                <a:lnTo>
                  <a:pt x="924" y="659"/>
                </a:lnTo>
                <a:lnTo>
                  <a:pt x="924" y="659"/>
                </a:lnTo>
                <a:lnTo>
                  <a:pt x="936" y="617"/>
                </a:lnTo>
                <a:lnTo>
                  <a:pt x="945" y="582"/>
                </a:lnTo>
                <a:lnTo>
                  <a:pt x="955" y="546"/>
                </a:lnTo>
                <a:lnTo>
                  <a:pt x="955" y="546"/>
                </a:lnTo>
                <a:lnTo>
                  <a:pt x="957" y="528"/>
                </a:lnTo>
                <a:lnTo>
                  <a:pt x="959" y="512"/>
                </a:lnTo>
                <a:lnTo>
                  <a:pt x="961" y="496"/>
                </a:lnTo>
                <a:lnTo>
                  <a:pt x="961" y="482"/>
                </a:lnTo>
                <a:lnTo>
                  <a:pt x="957" y="466"/>
                </a:lnTo>
                <a:lnTo>
                  <a:pt x="952" y="452"/>
                </a:lnTo>
                <a:lnTo>
                  <a:pt x="943" y="436"/>
                </a:lnTo>
                <a:lnTo>
                  <a:pt x="932" y="421"/>
                </a:lnTo>
                <a:lnTo>
                  <a:pt x="932" y="421"/>
                </a:lnTo>
                <a:lnTo>
                  <a:pt x="918" y="406"/>
                </a:lnTo>
                <a:lnTo>
                  <a:pt x="902" y="394"/>
                </a:lnTo>
                <a:lnTo>
                  <a:pt x="885" y="384"/>
                </a:lnTo>
                <a:lnTo>
                  <a:pt x="867" y="376"/>
                </a:lnTo>
                <a:lnTo>
                  <a:pt x="849" y="370"/>
                </a:lnTo>
                <a:lnTo>
                  <a:pt x="829" y="366"/>
                </a:lnTo>
                <a:lnTo>
                  <a:pt x="809" y="362"/>
                </a:lnTo>
                <a:lnTo>
                  <a:pt x="787" y="360"/>
                </a:lnTo>
                <a:lnTo>
                  <a:pt x="787" y="360"/>
                </a:lnTo>
                <a:lnTo>
                  <a:pt x="777" y="360"/>
                </a:lnTo>
                <a:lnTo>
                  <a:pt x="763" y="361"/>
                </a:lnTo>
                <a:lnTo>
                  <a:pt x="749" y="363"/>
                </a:lnTo>
                <a:lnTo>
                  <a:pt x="734" y="367"/>
                </a:lnTo>
                <a:lnTo>
                  <a:pt x="701" y="375"/>
                </a:lnTo>
                <a:lnTo>
                  <a:pt x="668" y="387"/>
                </a:lnTo>
                <a:lnTo>
                  <a:pt x="636" y="400"/>
                </a:lnTo>
                <a:lnTo>
                  <a:pt x="605" y="413"/>
                </a:lnTo>
                <a:lnTo>
                  <a:pt x="559" y="435"/>
                </a:lnTo>
                <a:lnTo>
                  <a:pt x="559" y="435"/>
                </a:lnTo>
                <a:lnTo>
                  <a:pt x="539" y="442"/>
                </a:lnTo>
                <a:lnTo>
                  <a:pt x="511" y="449"/>
                </a:lnTo>
                <a:lnTo>
                  <a:pt x="481" y="457"/>
                </a:lnTo>
                <a:lnTo>
                  <a:pt x="449" y="461"/>
                </a:lnTo>
                <a:lnTo>
                  <a:pt x="418" y="466"/>
                </a:lnTo>
                <a:lnTo>
                  <a:pt x="391" y="470"/>
                </a:lnTo>
                <a:lnTo>
                  <a:pt x="370" y="470"/>
                </a:lnTo>
                <a:lnTo>
                  <a:pt x="362" y="470"/>
                </a:lnTo>
                <a:lnTo>
                  <a:pt x="357" y="468"/>
                </a:lnTo>
                <a:lnTo>
                  <a:pt x="357" y="468"/>
                </a:lnTo>
                <a:lnTo>
                  <a:pt x="354" y="465"/>
                </a:lnTo>
                <a:lnTo>
                  <a:pt x="350" y="460"/>
                </a:lnTo>
                <a:lnTo>
                  <a:pt x="346" y="453"/>
                </a:lnTo>
                <a:lnTo>
                  <a:pt x="343" y="443"/>
                </a:lnTo>
                <a:lnTo>
                  <a:pt x="337" y="422"/>
                </a:lnTo>
                <a:lnTo>
                  <a:pt x="331" y="398"/>
                </a:lnTo>
                <a:lnTo>
                  <a:pt x="321" y="355"/>
                </a:lnTo>
                <a:lnTo>
                  <a:pt x="318" y="336"/>
                </a:lnTo>
                <a:lnTo>
                  <a:pt x="318" y="336"/>
                </a:lnTo>
                <a:lnTo>
                  <a:pt x="325" y="329"/>
                </a:lnTo>
                <a:lnTo>
                  <a:pt x="332" y="320"/>
                </a:lnTo>
                <a:lnTo>
                  <a:pt x="340" y="311"/>
                </a:lnTo>
                <a:lnTo>
                  <a:pt x="349" y="300"/>
                </a:lnTo>
                <a:lnTo>
                  <a:pt x="356" y="288"/>
                </a:lnTo>
                <a:lnTo>
                  <a:pt x="362" y="276"/>
                </a:lnTo>
                <a:lnTo>
                  <a:pt x="363" y="270"/>
                </a:lnTo>
                <a:lnTo>
                  <a:pt x="363" y="264"/>
                </a:lnTo>
                <a:lnTo>
                  <a:pt x="363" y="264"/>
                </a:lnTo>
                <a:lnTo>
                  <a:pt x="363" y="253"/>
                </a:lnTo>
                <a:lnTo>
                  <a:pt x="362" y="244"/>
                </a:lnTo>
                <a:lnTo>
                  <a:pt x="360" y="237"/>
                </a:lnTo>
                <a:lnTo>
                  <a:pt x="358" y="231"/>
                </a:lnTo>
                <a:lnTo>
                  <a:pt x="355" y="223"/>
                </a:lnTo>
                <a:lnTo>
                  <a:pt x="352" y="221"/>
                </a:lnTo>
                <a:lnTo>
                  <a:pt x="352" y="221"/>
                </a:lnTo>
                <a:lnTo>
                  <a:pt x="366" y="216"/>
                </a:lnTo>
                <a:lnTo>
                  <a:pt x="394" y="206"/>
                </a:lnTo>
                <a:lnTo>
                  <a:pt x="429" y="190"/>
                </a:lnTo>
                <a:lnTo>
                  <a:pt x="444" y="183"/>
                </a:lnTo>
                <a:lnTo>
                  <a:pt x="456" y="176"/>
                </a:lnTo>
                <a:lnTo>
                  <a:pt x="456" y="176"/>
                </a:lnTo>
                <a:lnTo>
                  <a:pt x="480" y="158"/>
                </a:lnTo>
                <a:lnTo>
                  <a:pt x="505" y="135"/>
                </a:lnTo>
                <a:lnTo>
                  <a:pt x="527" y="115"/>
                </a:lnTo>
                <a:lnTo>
                  <a:pt x="535" y="105"/>
                </a:lnTo>
                <a:lnTo>
                  <a:pt x="539" y="99"/>
                </a:lnTo>
                <a:lnTo>
                  <a:pt x="539" y="99"/>
                </a:lnTo>
                <a:lnTo>
                  <a:pt x="542" y="90"/>
                </a:lnTo>
                <a:lnTo>
                  <a:pt x="542" y="84"/>
                </a:lnTo>
                <a:lnTo>
                  <a:pt x="541" y="78"/>
                </a:lnTo>
                <a:lnTo>
                  <a:pt x="538" y="72"/>
                </a:lnTo>
                <a:lnTo>
                  <a:pt x="538" y="72"/>
                </a:lnTo>
                <a:lnTo>
                  <a:pt x="535" y="68"/>
                </a:lnTo>
                <a:lnTo>
                  <a:pt x="533" y="66"/>
                </a:lnTo>
                <a:lnTo>
                  <a:pt x="530" y="64"/>
                </a:lnTo>
                <a:lnTo>
                  <a:pt x="528" y="64"/>
                </a:lnTo>
                <a:lnTo>
                  <a:pt x="524" y="64"/>
                </a:lnTo>
                <a:lnTo>
                  <a:pt x="522" y="66"/>
                </a:lnTo>
                <a:lnTo>
                  <a:pt x="522" y="66"/>
                </a:lnTo>
                <a:lnTo>
                  <a:pt x="521" y="58"/>
                </a:lnTo>
                <a:lnTo>
                  <a:pt x="518" y="54"/>
                </a:lnTo>
                <a:lnTo>
                  <a:pt x="516" y="51"/>
                </a:lnTo>
                <a:lnTo>
                  <a:pt x="513" y="50"/>
                </a:lnTo>
                <a:lnTo>
                  <a:pt x="513" y="50"/>
                </a:lnTo>
                <a:lnTo>
                  <a:pt x="510" y="50"/>
                </a:lnTo>
                <a:lnTo>
                  <a:pt x="508" y="52"/>
                </a:lnTo>
                <a:lnTo>
                  <a:pt x="505" y="56"/>
                </a:lnTo>
                <a:lnTo>
                  <a:pt x="503" y="62"/>
                </a:lnTo>
                <a:lnTo>
                  <a:pt x="496" y="78"/>
                </a:lnTo>
                <a:lnTo>
                  <a:pt x="487" y="97"/>
                </a:lnTo>
                <a:lnTo>
                  <a:pt x="487" y="97"/>
                </a:lnTo>
                <a:lnTo>
                  <a:pt x="479" y="113"/>
                </a:lnTo>
                <a:lnTo>
                  <a:pt x="472" y="124"/>
                </a:lnTo>
                <a:lnTo>
                  <a:pt x="468" y="129"/>
                </a:lnTo>
                <a:lnTo>
                  <a:pt x="462" y="134"/>
                </a:lnTo>
                <a:lnTo>
                  <a:pt x="446" y="146"/>
                </a:lnTo>
                <a:lnTo>
                  <a:pt x="446" y="146"/>
                </a:lnTo>
                <a:lnTo>
                  <a:pt x="432" y="154"/>
                </a:lnTo>
                <a:lnTo>
                  <a:pt x="415" y="164"/>
                </a:lnTo>
                <a:lnTo>
                  <a:pt x="394" y="173"/>
                </a:lnTo>
                <a:lnTo>
                  <a:pt x="373" y="182"/>
                </a:lnTo>
                <a:lnTo>
                  <a:pt x="351" y="190"/>
                </a:lnTo>
                <a:lnTo>
                  <a:pt x="333" y="195"/>
                </a:lnTo>
                <a:lnTo>
                  <a:pt x="318" y="198"/>
                </a:lnTo>
                <a:lnTo>
                  <a:pt x="313" y="198"/>
                </a:lnTo>
                <a:lnTo>
                  <a:pt x="308" y="198"/>
                </a:lnTo>
                <a:lnTo>
                  <a:pt x="308" y="198"/>
                </a:lnTo>
                <a:lnTo>
                  <a:pt x="303" y="196"/>
                </a:lnTo>
                <a:lnTo>
                  <a:pt x="301" y="192"/>
                </a:lnTo>
                <a:lnTo>
                  <a:pt x="299" y="189"/>
                </a:lnTo>
                <a:lnTo>
                  <a:pt x="299" y="184"/>
                </a:lnTo>
                <a:lnTo>
                  <a:pt x="297" y="172"/>
                </a:lnTo>
                <a:lnTo>
                  <a:pt x="297" y="162"/>
                </a:lnTo>
                <a:lnTo>
                  <a:pt x="295" y="152"/>
                </a:lnTo>
                <a:lnTo>
                  <a:pt x="295" y="152"/>
                </a:lnTo>
                <a:lnTo>
                  <a:pt x="293" y="140"/>
                </a:lnTo>
                <a:lnTo>
                  <a:pt x="291" y="127"/>
                </a:lnTo>
                <a:lnTo>
                  <a:pt x="291" y="115"/>
                </a:lnTo>
                <a:lnTo>
                  <a:pt x="291" y="103"/>
                </a:lnTo>
                <a:lnTo>
                  <a:pt x="294" y="84"/>
                </a:lnTo>
                <a:lnTo>
                  <a:pt x="295" y="76"/>
                </a:lnTo>
                <a:lnTo>
                  <a:pt x="295" y="76"/>
                </a:lnTo>
                <a:lnTo>
                  <a:pt x="315" y="58"/>
                </a:lnTo>
                <a:lnTo>
                  <a:pt x="340" y="36"/>
                </a:lnTo>
                <a:lnTo>
                  <a:pt x="340" y="36"/>
                </a:lnTo>
                <a:lnTo>
                  <a:pt x="343" y="35"/>
                </a:lnTo>
                <a:lnTo>
                  <a:pt x="343" y="32"/>
                </a:lnTo>
                <a:lnTo>
                  <a:pt x="343" y="31"/>
                </a:lnTo>
                <a:lnTo>
                  <a:pt x="340" y="29"/>
                </a:lnTo>
                <a:lnTo>
                  <a:pt x="334" y="25"/>
                </a:lnTo>
                <a:lnTo>
                  <a:pt x="325" y="21"/>
                </a:lnTo>
                <a:lnTo>
                  <a:pt x="325" y="21"/>
                </a:lnTo>
                <a:lnTo>
                  <a:pt x="323" y="20"/>
                </a:lnTo>
                <a:lnTo>
                  <a:pt x="320" y="20"/>
                </a:lnTo>
                <a:lnTo>
                  <a:pt x="314" y="21"/>
                </a:lnTo>
                <a:lnTo>
                  <a:pt x="308" y="25"/>
                </a:lnTo>
                <a:lnTo>
                  <a:pt x="302" y="29"/>
                </a:lnTo>
                <a:lnTo>
                  <a:pt x="293" y="38"/>
                </a:lnTo>
                <a:lnTo>
                  <a:pt x="287" y="42"/>
                </a:lnTo>
                <a:lnTo>
                  <a:pt x="287" y="42"/>
                </a:lnTo>
                <a:lnTo>
                  <a:pt x="285" y="42"/>
                </a:lnTo>
                <a:lnTo>
                  <a:pt x="284" y="39"/>
                </a:lnTo>
                <a:lnTo>
                  <a:pt x="281" y="32"/>
                </a:lnTo>
                <a:lnTo>
                  <a:pt x="278" y="23"/>
                </a:lnTo>
                <a:lnTo>
                  <a:pt x="276" y="13"/>
                </a:lnTo>
                <a:lnTo>
                  <a:pt x="276" y="13"/>
                </a:lnTo>
                <a:lnTo>
                  <a:pt x="276" y="7"/>
                </a:lnTo>
                <a:lnTo>
                  <a:pt x="275" y="2"/>
                </a:lnTo>
                <a:lnTo>
                  <a:pt x="274" y="1"/>
                </a:lnTo>
                <a:lnTo>
                  <a:pt x="272" y="0"/>
                </a:lnTo>
                <a:lnTo>
                  <a:pt x="266" y="1"/>
                </a:lnTo>
                <a:lnTo>
                  <a:pt x="266" y="1"/>
                </a:lnTo>
                <a:lnTo>
                  <a:pt x="263" y="3"/>
                </a:lnTo>
                <a:lnTo>
                  <a:pt x="260" y="8"/>
                </a:lnTo>
                <a:lnTo>
                  <a:pt x="258" y="14"/>
                </a:lnTo>
                <a:lnTo>
                  <a:pt x="258" y="21"/>
                </a:lnTo>
                <a:lnTo>
                  <a:pt x="258" y="33"/>
                </a:lnTo>
                <a:lnTo>
                  <a:pt x="258" y="41"/>
                </a:lnTo>
                <a:lnTo>
                  <a:pt x="258" y="41"/>
                </a:lnTo>
                <a:lnTo>
                  <a:pt x="259" y="51"/>
                </a:lnTo>
                <a:lnTo>
                  <a:pt x="258" y="72"/>
                </a:lnTo>
                <a:lnTo>
                  <a:pt x="256" y="97"/>
                </a:lnTo>
                <a:lnTo>
                  <a:pt x="253" y="110"/>
                </a:lnTo>
                <a:lnTo>
                  <a:pt x="251" y="121"/>
                </a:lnTo>
                <a:lnTo>
                  <a:pt x="251" y="121"/>
                </a:lnTo>
                <a:lnTo>
                  <a:pt x="244" y="140"/>
                </a:lnTo>
                <a:lnTo>
                  <a:pt x="235" y="158"/>
                </a:lnTo>
                <a:lnTo>
                  <a:pt x="232" y="166"/>
                </a:lnTo>
                <a:lnTo>
                  <a:pt x="227" y="172"/>
                </a:lnTo>
                <a:lnTo>
                  <a:pt x="223" y="176"/>
                </a:lnTo>
                <a:lnTo>
                  <a:pt x="219" y="178"/>
                </a:lnTo>
                <a:lnTo>
                  <a:pt x="219" y="178"/>
                </a:lnTo>
                <a:lnTo>
                  <a:pt x="214" y="178"/>
                </a:lnTo>
                <a:lnTo>
                  <a:pt x="210" y="174"/>
                </a:lnTo>
                <a:lnTo>
                  <a:pt x="207" y="170"/>
                </a:lnTo>
                <a:lnTo>
                  <a:pt x="203" y="164"/>
                </a:lnTo>
                <a:lnTo>
                  <a:pt x="197" y="148"/>
                </a:lnTo>
                <a:lnTo>
                  <a:pt x="192" y="134"/>
                </a:lnTo>
                <a:lnTo>
                  <a:pt x="192" y="134"/>
                </a:lnTo>
                <a:lnTo>
                  <a:pt x="191" y="127"/>
                </a:lnTo>
                <a:lnTo>
                  <a:pt x="191" y="121"/>
                </a:lnTo>
                <a:lnTo>
                  <a:pt x="191" y="107"/>
                </a:lnTo>
                <a:lnTo>
                  <a:pt x="191" y="98"/>
                </a:lnTo>
                <a:lnTo>
                  <a:pt x="189" y="94"/>
                </a:lnTo>
                <a:lnTo>
                  <a:pt x="186" y="91"/>
                </a:lnTo>
                <a:lnTo>
                  <a:pt x="186" y="91"/>
                </a:lnTo>
                <a:lnTo>
                  <a:pt x="185" y="91"/>
                </a:lnTo>
                <a:lnTo>
                  <a:pt x="183" y="91"/>
                </a:lnTo>
                <a:lnTo>
                  <a:pt x="179" y="93"/>
                </a:lnTo>
                <a:lnTo>
                  <a:pt x="177" y="99"/>
                </a:lnTo>
                <a:lnTo>
                  <a:pt x="173" y="106"/>
                </a:lnTo>
                <a:lnTo>
                  <a:pt x="168" y="123"/>
                </a:lnTo>
                <a:lnTo>
                  <a:pt x="167" y="141"/>
                </a:lnTo>
                <a:lnTo>
                  <a:pt x="167" y="141"/>
                </a:lnTo>
                <a:lnTo>
                  <a:pt x="167" y="149"/>
                </a:lnTo>
                <a:lnTo>
                  <a:pt x="168" y="156"/>
                </a:lnTo>
                <a:lnTo>
                  <a:pt x="172" y="164"/>
                </a:lnTo>
                <a:lnTo>
                  <a:pt x="174" y="170"/>
                </a:lnTo>
                <a:lnTo>
                  <a:pt x="180" y="180"/>
                </a:lnTo>
                <a:lnTo>
                  <a:pt x="183" y="185"/>
                </a:lnTo>
                <a:lnTo>
                  <a:pt x="184" y="190"/>
                </a:lnTo>
                <a:lnTo>
                  <a:pt x="184" y="190"/>
                </a:lnTo>
                <a:lnTo>
                  <a:pt x="183" y="200"/>
                </a:lnTo>
                <a:lnTo>
                  <a:pt x="180" y="207"/>
                </a:lnTo>
                <a:lnTo>
                  <a:pt x="177" y="213"/>
                </a:lnTo>
                <a:lnTo>
                  <a:pt x="177" y="213"/>
                </a:lnTo>
                <a:lnTo>
                  <a:pt x="177" y="211"/>
                </a:lnTo>
                <a:lnTo>
                  <a:pt x="174" y="208"/>
                </a:lnTo>
                <a:lnTo>
                  <a:pt x="171" y="206"/>
                </a:lnTo>
                <a:lnTo>
                  <a:pt x="168" y="204"/>
                </a:lnTo>
                <a:lnTo>
                  <a:pt x="165" y="204"/>
                </a:lnTo>
                <a:lnTo>
                  <a:pt x="165" y="204"/>
                </a:lnTo>
                <a:lnTo>
                  <a:pt x="164" y="204"/>
                </a:lnTo>
                <a:lnTo>
                  <a:pt x="162" y="207"/>
                </a:lnTo>
                <a:lnTo>
                  <a:pt x="161" y="211"/>
                </a:lnTo>
                <a:lnTo>
                  <a:pt x="161" y="220"/>
                </a:lnTo>
                <a:lnTo>
                  <a:pt x="162" y="228"/>
                </a:lnTo>
                <a:lnTo>
                  <a:pt x="166" y="245"/>
                </a:lnTo>
                <a:lnTo>
                  <a:pt x="168" y="253"/>
                </a:lnTo>
                <a:lnTo>
                  <a:pt x="168" y="253"/>
                </a:lnTo>
                <a:close/>
                <a:moveTo>
                  <a:pt x="268" y="154"/>
                </a:moveTo>
                <a:lnTo>
                  <a:pt x="268" y="154"/>
                </a:lnTo>
                <a:lnTo>
                  <a:pt x="264" y="194"/>
                </a:lnTo>
                <a:lnTo>
                  <a:pt x="264" y="194"/>
                </a:lnTo>
                <a:lnTo>
                  <a:pt x="263" y="208"/>
                </a:lnTo>
                <a:lnTo>
                  <a:pt x="262" y="213"/>
                </a:lnTo>
                <a:lnTo>
                  <a:pt x="259" y="216"/>
                </a:lnTo>
                <a:lnTo>
                  <a:pt x="259" y="216"/>
                </a:lnTo>
                <a:lnTo>
                  <a:pt x="254" y="220"/>
                </a:lnTo>
                <a:lnTo>
                  <a:pt x="251" y="223"/>
                </a:lnTo>
                <a:lnTo>
                  <a:pt x="247" y="227"/>
                </a:lnTo>
                <a:lnTo>
                  <a:pt x="247" y="227"/>
                </a:lnTo>
                <a:lnTo>
                  <a:pt x="241" y="235"/>
                </a:lnTo>
                <a:lnTo>
                  <a:pt x="236" y="240"/>
                </a:lnTo>
                <a:lnTo>
                  <a:pt x="236" y="240"/>
                </a:lnTo>
                <a:lnTo>
                  <a:pt x="235" y="240"/>
                </a:lnTo>
                <a:lnTo>
                  <a:pt x="232" y="239"/>
                </a:lnTo>
                <a:lnTo>
                  <a:pt x="229" y="235"/>
                </a:lnTo>
                <a:lnTo>
                  <a:pt x="229" y="232"/>
                </a:lnTo>
                <a:lnTo>
                  <a:pt x="229" y="232"/>
                </a:lnTo>
                <a:lnTo>
                  <a:pt x="229" y="228"/>
                </a:lnTo>
                <a:lnTo>
                  <a:pt x="229" y="226"/>
                </a:lnTo>
                <a:lnTo>
                  <a:pt x="229" y="225"/>
                </a:lnTo>
                <a:lnTo>
                  <a:pt x="231" y="222"/>
                </a:lnTo>
                <a:lnTo>
                  <a:pt x="231" y="222"/>
                </a:lnTo>
                <a:lnTo>
                  <a:pt x="234" y="217"/>
                </a:lnTo>
                <a:lnTo>
                  <a:pt x="239" y="211"/>
                </a:lnTo>
                <a:lnTo>
                  <a:pt x="239" y="211"/>
                </a:lnTo>
                <a:lnTo>
                  <a:pt x="242" y="206"/>
                </a:lnTo>
                <a:lnTo>
                  <a:pt x="247" y="198"/>
                </a:lnTo>
                <a:lnTo>
                  <a:pt x="251" y="191"/>
                </a:lnTo>
                <a:lnTo>
                  <a:pt x="253" y="183"/>
                </a:lnTo>
                <a:lnTo>
                  <a:pt x="253" y="183"/>
                </a:lnTo>
                <a:lnTo>
                  <a:pt x="257" y="173"/>
                </a:lnTo>
                <a:lnTo>
                  <a:pt x="262" y="164"/>
                </a:lnTo>
                <a:lnTo>
                  <a:pt x="266" y="155"/>
                </a:lnTo>
                <a:lnTo>
                  <a:pt x="268" y="154"/>
                </a:lnTo>
                <a:lnTo>
                  <a:pt x="268" y="154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8">
            <a:extLst>
              <a:ext uri="{FF2B5EF4-FFF2-40B4-BE49-F238E27FC236}">
                <a16:creationId xmlns:a16="http://schemas.microsoft.com/office/drawing/2014/main" id="{3ED948D9-46C2-40DC-B1CF-07C5B3512A33}"/>
              </a:ext>
            </a:extLst>
          </p:cNvPr>
          <p:cNvSpPr>
            <a:spLocks/>
          </p:cNvSpPr>
          <p:nvPr/>
        </p:nvSpPr>
        <p:spPr bwMode="auto">
          <a:xfrm>
            <a:off x="5976632" y="4849842"/>
            <a:ext cx="1594942" cy="1283464"/>
          </a:xfrm>
          <a:custGeom>
            <a:avLst/>
            <a:gdLst>
              <a:gd name="T0" fmla="*/ 789 w 1444"/>
              <a:gd name="T1" fmla="*/ 820 h 1162"/>
              <a:gd name="T2" fmla="*/ 875 w 1444"/>
              <a:gd name="T3" fmla="*/ 1008 h 1162"/>
              <a:gd name="T4" fmla="*/ 863 w 1444"/>
              <a:gd name="T5" fmla="*/ 1035 h 1162"/>
              <a:gd name="T6" fmla="*/ 857 w 1444"/>
              <a:gd name="T7" fmla="*/ 1075 h 1162"/>
              <a:gd name="T8" fmla="*/ 806 w 1444"/>
              <a:gd name="T9" fmla="*/ 1106 h 1162"/>
              <a:gd name="T10" fmla="*/ 801 w 1444"/>
              <a:gd name="T11" fmla="*/ 1001 h 1162"/>
              <a:gd name="T12" fmla="*/ 741 w 1444"/>
              <a:gd name="T13" fmla="*/ 815 h 1162"/>
              <a:gd name="T14" fmla="*/ 648 w 1444"/>
              <a:gd name="T15" fmla="*/ 796 h 1162"/>
              <a:gd name="T16" fmla="*/ 617 w 1444"/>
              <a:gd name="T17" fmla="*/ 925 h 1162"/>
              <a:gd name="T18" fmla="*/ 603 w 1444"/>
              <a:gd name="T19" fmla="*/ 1012 h 1162"/>
              <a:gd name="T20" fmla="*/ 538 w 1444"/>
              <a:gd name="T21" fmla="*/ 1032 h 1162"/>
              <a:gd name="T22" fmla="*/ 557 w 1444"/>
              <a:gd name="T23" fmla="*/ 968 h 1162"/>
              <a:gd name="T24" fmla="*/ 608 w 1444"/>
              <a:gd name="T25" fmla="*/ 786 h 1162"/>
              <a:gd name="T26" fmla="*/ 607 w 1444"/>
              <a:gd name="T27" fmla="*/ 586 h 1162"/>
              <a:gd name="T28" fmla="*/ 484 w 1444"/>
              <a:gd name="T29" fmla="*/ 570 h 1162"/>
              <a:gd name="T30" fmla="*/ 399 w 1444"/>
              <a:gd name="T31" fmla="*/ 749 h 1162"/>
              <a:gd name="T32" fmla="*/ 343 w 1444"/>
              <a:gd name="T33" fmla="*/ 902 h 1162"/>
              <a:gd name="T34" fmla="*/ 307 w 1444"/>
              <a:gd name="T35" fmla="*/ 955 h 1162"/>
              <a:gd name="T36" fmla="*/ 272 w 1444"/>
              <a:gd name="T37" fmla="*/ 923 h 1162"/>
              <a:gd name="T38" fmla="*/ 255 w 1444"/>
              <a:gd name="T39" fmla="*/ 809 h 1162"/>
              <a:gd name="T40" fmla="*/ 220 w 1444"/>
              <a:gd name="T41" fmla="*/ 696 h 1162"/>
              <a:gd name="T42" fmla="*/ 175 w 1444"/>
              <a:gd name="T43" fmla="*/ 631 h 1162"/>
              <a:gd name="T44" fmla="*/ 119 w 1444"/>
              <a:gd name="T45" fmla="*/ 606 h 1162"/>
              <a:gd name="T46" fmla="*/ 96 w 1444"/>
              <a:gd name="T47" fmla="*/ 495 h 1162"/>
              <a:gd name="T48" fmla="*/ 19 w 1444"/>
              <a:gd name="T49" fmla="*/ 394 h 1162"/>
              <a:gd name="T50" fmla="*/ 4 w 1444"/>
              <a:gd name="T51" fmla="*/ 373 h 1162"/>
              <a:gd name="T52" fmla="*/ 41 w 1444"/>
              <a:gd name="T53" fmla="*/ 341 h 1162"/>
              <a:gd name="T54" fmla="*/ 68 w 1444"/>
              <a:gd name="T55" fmla="*/ 327 h 1162"/>
              <a:gd name="T56" fmla="*/ 72 w 1444"/>
              <a:gd name="T57" fmla="*/ 399 h 1162"/>
              <a:gd name="T58" fmla="*/ 174 w 1444"/>
              <a:gd name="T59" fmla="*/ 515 h 1162"/>
              <a:gd name="T60" fmla="*/ 242 w 1444"/>
              <a:gd name="T61" fmla="*/ 586 h 1162"/>
              <a:gd name="T62" fmla="*/ 268 w 1444"/>
              <a:gd name="T63" fmla="*/ 581 h 1162"/>
              <a:gd name="T64" fmla="*/ 354 w 1444"/>
              <a:gd name="T65" fmla="*/ 366 h 1162"/>
              <a:gd name="T66" fmla="*/ 488 w 1444"/>
              <a:gd name="T67" fmla="*/ 131 h 1162"/>
              <a:gd name="T68" fmla="*/ 666 w 1444"/>
              <a:gd name="T69" fmla="*/ 54 h 1162"/>
              <a:gd name="T70" fmla="*/ 1012 w 1444"/>
              <a:gd name="T71" fmla="*/ 0 h 1162"/>
              <a:gd name="T72" fmla="*/ 1229 w 1444"/>
              <a:gd name="T73" fmla="*/ 34 h 1162"/>
              <a:gd name="T74" fmla="*/ 1364 w 1444"/>
              <a:gd name="T75" fmla="*/ 140 h 1162"/>
              <a:gd name="T76" fmla="*/ 1376 w 1444"/>
              <a:gd name="T77" fmla="*/ 255 h 1162"/>
              <a:gd name="T78" fmla="*/ 1330 w 1444"/>
              <a:gd name="T79" fmla="*/ 474 h 1162"/>
              <a:gd name="T80" fmla="*/ 1431 w 1444"/>
              <a:gd name="T81" fmla="*/ 639 h 1162"/>
              <a:gd name="T82" fmla="*/ 1431 w 1444"/>
              <a:gd name="T83" fmla="*/ 741 h 1162"/>
              <a:gd name="T84" fmla="*/ 1440 w 1444"/>
              <a:gd name="T85" fmla="*/ 1056 h 1162"/>
              <a:gd name="T86" fmla="*/ 1431 w 1444"/>
              <a:gd name="T87" fmla="*/ 1105 h 1162"/>
              <a:gd name="T88" fmla="*/ 1354 w 1444"/>
              <a:gd name="T89" fmla="*/ 1139 h 1162"/>
              <a:gd name="T90" fmla="*/ 1382 w 1444"/>
              <a:gd name="T91" fmla="*/ 909 h 1162"/>
              <a:gd name="T92" fmla="*/ 1340 w 1444"/>
              <a:gd name="T93" fmla="*/ 705 h 1162"/>
              <a:gd name="T94" fmla="*/ 1150 w 1444"/>
              <a:gd name="T95" fmla="*/ 493 h 1162"/>
              <a:gd name="T96" fmla="*/ 1184 w 1444"/>
              <a:gd name="T97" fmla="*/ 611 h 1162"/>
              <a:gd name="T98" fmla="*/ 1236 w 1444"/>
              <a:gd name="T99" fmla="*/ 723 h 1162"/>
              <a:gd name="T100" fmla="*/ 1091 w 1444"/>
              <a:gd name="T101" fmla="*/ 1001 h 1162"/>
              <a:gd name="T102" fmla="*/ 1037 w 1444"/>
              <a:gd name="T103" fmla="*/ 1141 h 1162"/>
              <a:gd name="T104" fmla="*/ 937 w 1444"/>
              <a:gd name="T105" fmla="*/ 1160 h 1162"/>
              <a:gd name="T106" fmla="*/ 918 w 1444"/>
              <a:gd name="T107" fmla="*/ 1131 h 1162"/>
              <a:gd name="T108" fmla="*/ 1064 w 1444"/>
              <a:gd name="T109" fmla="*/ 941 h 1162"/>
              <a:gd name="T110" fmla="*/ 1119 w 1444"/>
              <a:gd name="T111" fmla="*/ 752 h 1162"/>
              <a:gd name="T112" fmla="*/ 1066 w 1444"/>
              <a:gd name="T113" fmla="*/ 634 h 1162"/>
              <a:gd name="T114" fmla="*/ 956 w 1444"/>
              <a:gd name="T115" fmla="*/ 482 h 1162"/>
              <a:gd name="T116" fmla="*/ 863 w 1444"/>
              <a:gd name="T117" fmla="*/ 550 h 1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444" h="1162">
                <a:moveTo>
                  <a:pt x="760" y="557"/>
                </a:moveTo>
                <a:lnTo>
                  <a:pt x="736" y="605"/>
                </a:lnTo>
                <a:lnTo>
                  <a:pt x="736" y="605"/>
                </a:lnTo>
                <a:lnTo>
                  <a:pt x="742" y="633"/>
                </a:lnTo>
                <a:lnTo>
                  <a:pt x="755" y="698"/>
                </a:lnTo>
                <a:lnTo>
                  <a:pt x="773" y="770"/>
                </a:lnTo>
                <a:lnTo>
                  <a:pt x="782" y="800"/>
                </a:lnTo>
                <a:lnTo>
                  <a:pt x="789" y="820"/>
                </a:lnTo>
                <a:lnTo>
                  <a:pt x="789" y="820"/>
                </a:lnTo>
                <a:lnTo>
                  <a:pt x="820" y="893"/>
                </a:lnTo>
                <a:lnTo>
                  <a:pt x="837" y="930"/>
                </a:lnTo>
                <a:lnTo>
                  <a:pt x="844" y="946"/>
                </a:lnTo>
                <a:lnTo>
                  <a:pt x="851" y="959"/>
                </a:lnTo>
                <a:lnTo>
                  <a:pt x="851" y="959"/>
                </a:lnTo>
                <a:lnTo>
                  <a:pt x="863" y="978"/>
                </a:lnTo>
                <a:lnTo>
                  <a:pt x="871" y="994"/>
                </a:lnTo>
                <a:lnTo>
                  <a:pt x="874" y="1001"/>
                </a:lnTo>
                <a:lnTo>
                  <a:pt x="875" y="1008"/>
                </a:lnTo>
                <a:lnTo>
                  <a:pt x="876" y="1015"/>
                </a:lnTo>
                <a:lnTo>
                  <a:pt x="875" y="1021"/>
                </a:lnTo>
                <a:lnTo>
                  <a:pt x="875" y="1021"/>
                </a:lnTo>
                <a:lnTo>
                  <a:pt x="874" y="1026"/>
                </a:lnTo>
                <a:lnTo>
                  <a:pt x="871" y="1029"/>
                </a:lnTo>
                <a:lnTo>
                  <a:pt x="869" y="1032"/>
                </a:lnTo>
                <a:lnTo>
                  <a:pt x="867" y="1033"/>
                </a:lnTo>
                <a:lnTo>
                  <a:pt x="865" y="1034"/>
                </a:lnTo>
                <a:lnTo>
                  <a:pt x="863" y="1035"/>
                </a:lnTo>
                <a:lnTo>
                  <a:pt x="862" y="1039"/>
                </a:lnTo>
                <a:lnTo>
                  <a:pt x="861" y="1045"/>
                </a:lnTo>
                <a:lnTo>
                  <a:pt x="861" y="1045"/>
                </a:lnTo>
                <a:lnTo>
                  <a:pt x="861" y="1051"/>
                </a:lnTo>
                <a:lnTo>
                  <a:pt x="862" y="1057"/>
                </a:lnTo>
                <a:lnTo>
                  <a:pt x="863" y="1065"/>
                </a:lnTo>
                <a:lnTo>
                  <a:pt x="863" y="1068"/>
                </a:lnTo>
                <a:lnTo>
                  <a:pt x="861" y="1071"/>
                </a:lnTo>
                <a:lnTo>
                  <a:pt x="857" y="1075"/>
                </a:lnTo>
                <a:lnTo>
                  <a:pt x="851" y="1078"/>
                </a:lnTo>
                <a:lnTo>
                  <a:pt x="851" y="1078"/>
                </a:lnTo>
                <a:lnTo>
                  <a:pt x="843" y="1083"/>
                </a:lnTo>
                <a:lnTo>
                  <a:pt x="834" y="1090"/>
                </a:lnTo>
                <a:lnTo>
                  <a:pt x="827" y="1096"/>
                </a:lnTo>
                <a:lnTo>
                  <a:pt x="819" y="1101"/>
                </a:lnTo>
                <a:lnTo>
                  <a:pt x="812" y="1105"/>
                </a:lnTo>
                <a:lnTo>
                  <a:pt x="808" y="1106"/>
                </a:lnTo>
                <a:lnTo>
                  <a:pt x="806" y="1106"/>
                </a:lnTo>
                <a:lnTo>
                  <a:pt x="803" y="1105"/>
                </a:lnTo>
                <a:lnTo>
                  <a:pt x="801" y="1102"/>
                </a:lnTo>
                <a:lnTo>
                  <a:pt x="800" y="1098"/>
                </a:lnTo>
                <a:lnTo>
                  <a:pt x="798" y="1093"/>
                </a:lnTo>
                <a:lnTo>
                  <a:pt x="798" y="1093"/>
                </a:lnTo>
                <a:lnTo>
                  <a:pt x="797" y="1080"/>
                </a:lnTo>
                <a:lnTo>
                  <a:pt x="797" y="1065"/>
                </a:lnTo>
                <a:lnTo>
                  <a:pt x="798" y="1034"/>
                </a:lnTo>
                <a:lnTo>
                  <a:pt x="801" y="1001"/>
                </a:lnTo>
                <a:lnTo>
                  <a:pt x="800" y="984"/>
                </a:lnTo>
                <a:lnTo>
                  <a:pt x="798" y="968"/>
                </a:lnTo>
                <a:lnTo>
                  <a:pt x="798" y="968"/>
                </a:lnTo>
                <a:lnTo>
                  <a:pt x="795" y="952"/>
                </a:lnTo>
                <a:lnTo>
                  <a:pt x="790" y="935"/>
                </a:lnTo>
                <a:lnTo>
                  <a:pt x="783" y="916"/>
                </a:lnTo>
                <a:lnTo>
                  <a:pt x="776" y="896"/>
                </a:lnTo>
                <a:lnTo>
                  <a:pt x="758" y="856"/>
                </a:lnTo>
                <a:lnTo>
                  <a:pt x="741" y="815"/>
                </a:lnTo>
                <a:lnTo>
                  <a:pt x="741" y="815"/>
                </a:lnTo>
                <a:lnTo>
                  <a:pt x="733" y="795"/>
                </a:lnTo>
                <a:lnTo>
                  <a:pt x="723" y="774"/>
                </a:lnTo>
                <a:lnTo>
                  <a:pt x="703" y="733"/>
                </a:lnTo>
                <a:lnTo>
                  <a:pt x="679" y="691"/>
                </a:lnTo>
                <a:lnTo>
                  <a:pt x="679" y="691"/>
                </a:lnTo>
                <a:lnTo>
                  <a:pt x="662" y="743"/>
                </a:lnTo>
                <a:lnTo>
                  <a:pt x="652" y="781"/>
                </a:lnTo>
                <a:lnTo>
                  <a:pt x="648" y="796"/>
                </a:lnTo>
                <a:lnTo>
                  <a:pt x="646" y="806"/>
                </a:lnTo>
                <a:lnTo>
                  <a:pt x="646" y="806"/>
                </a:lnTo>
                <a:lnTo>
                  <a:pt x="644" y="814"/>
                </a:lnTo>
                <a:lnTo>
                  <a:pt x="641" y="827"/>
                </a:lnTo>
                <a:lnTo>
                  <a:pt x="630" y="862"/>
                </a:lnTo>
                <a:lnTo>
                  <a:pt x="620" y="898"/>
                </a:lnTo>
                <a:lnTo>
                  <a:pt x="618" y="913"/>
                </a:lnTo>
                <a:lnTo>
                  <a:pt x="617" y="925"/>
                </a:lnTo>
                <a:lnTo>
                  <a:pt x="617" y="925"/>
                </a:lnTo>
                <a:lnTo>
                  <a:pt x="618" y="959"/>
                </a:lnTo>
                <a:lnTo>
                  <a:pt x="618" y="973"/>
                </a:lnTo>
                <a:lnTo>
                  <a:pt x="617" y="983"/>
                </a:lnTo>
                <a:lnTo>
                  <a:pt x="617" y="983"/>
                </a:lnTo>
                <a:lnTo>
                  <a:pt x="616" y="991"/>
                </a:lnTo>
                <a:lnTo>
                  <a:pt x="613" y="1000"/>
                </a:lnTo>
                <a:lnTo>
                  <a:pt x="608" y="1007"/>
                </a:lnTo>
                <a:lnTo>
                  <a:pt x="606" y="1009"/>
                </a:lnTo>
                <a:lnTo>
                  <a:pt x="603" y="1012"/>
                </a:lnTo>
                <a:lnTo>
                  <a:pt x="603" y="1012"/>
                </a:lnTo>
                <a:lnTo>
                  <a:pt x="588" y="1020"/>
                </a:lnTo>
                <a:lnTo>
                  <a:pt x="579" y="1023"/>
                </a:lnTo>
                <a:lnTo>
                  <a:pt x="569" y="1026"/>
                </a:lnTo>
                <a:lnTo>
                  <a:pt x="569" y="1026"/>
                </a:lnTo>
                <a:lnTo>
                  <a:pt x="558" y="1028"/>
                </a:lnTo>
                <a:lnTo>
                  <a:pt x="548" y="1032"/>
                </a:lnTo>
                <a:lnTo>
                  <a:pt x="543" y="1033"/>
                </a:lnTo>
                <a:lnTo>
                  <a:pt x="538" y="1032"/>
                </a:lnTo>
                <a:lnTo>
                  <a:pt x="534" y="1029"/>
                </a:lnTo>
                <a:lnTo>
                  <a:pt x="531" y="1026"/>
                </a:lnTo>
                <a:lnTo>
                  <a:pt x="531" y="1026"/>
                </a:lnTo>
                <a:lnTo>
                  <a:pt x="530" y="1023"/>
                </a:lnTo>
                <a:lnTo>
                  <a:pt x="530" y="1020"/>
                </a:lnTo>
                <a:lnTo>
                  <a:pt x="532" y="1012"/>
                </a:lnTo>
                <a:lnTo>
                  <a:pt x="536" y="1001"/>
                </a:lnTo>
                <a:lnTo>
                  <a:pt x="542" y="991"/>
                </a:lnTo>
                <a:lnTo>
                  <a:pt x="557" y="968"/>
                </a:lnTo>
                <a:lnTo>
                  <a:pt x="569" y="949"/>
                </a:lnTo>
                <a:lnTo>
                  <a:pt x="569" y="949"/>
                </a:lnTo>
                <a:lnTo>
                  <a:pt x="577" y="933"/>
                </a:lnTo>
                <a:lnTo>
                  <a:pt x="586" y="913"/>
                </a:lnTo>
                <a:lnTo>
                  <a:pt x="592" y="891"/>
                </a:lnTo>
                <a:lnTo>
                  <a:pt x="598" y="863"/>
                </a:lnTo>
                <a:lnTo>
                  <a:pt x="598" y="863"/>
                </a:lnTo>
                <a:lnTo>
                  <a:pt x="604" y="827"/>
                </a:lnTo>
                <a:lnTo>
                  <a:pt x="608" y="786"/>
                </a:lnTo>
                <a:lnTo>
                  <a:pt x="611" y="750"/>
                </a:lnTo>
                <a:lnTo>
                  <a:pt x="612" y="725"/>
                </a:lnTo>
                <a:lnTo>
                  <a:pt x="612" y="725"/>
                </a:lnTo>
                <a:lnTo>
                  <a:pt x="613" y="715"/>
                </a:lnTo>
                <a:lnTo>
                  <a:pt x="616" y="702"/>
                </a:lnTo>
                <a:lnTo>
                  <a:pt x="622" y="672"/>
                </a:lnTo>
                <a:lnTo>
                  <a:pt x="631" y="634"/>
                </a:lnTo>
                <a:lnTo>
                  <a:pt x="607" y="586"/>
                </a:lnTo>
                <a:lnTo>
                  <a:pt x="607" y="586"/>
                </a:lnTo>
                <a:lnTo>
                  <a:pt x="577" y="590"/>
                </a:lnTo>
                <a:lnTo>
                  <a:pt x="551" y="592"/>
                </a:lnTo>
                <a:lnTo>
                  <a:pt x="538" y="592"/>
                </a:lnTo>
                <a:lnTo>
                  <a:pt x="526" y="591"/>
                </a:lnTo>
                <a:lnTo>
                  <a:pt x="526" y="591"/>
                </a:lnTo>
                <a:lnTo>
                  <a:pt x="515" y="588"/>
                </a:lnTo>
                <a:lnTo>
                  <a:pt x="505" y="584"/>
                </a:lnTo>
                <a:lnTo>
                  <a:pt x="494" y="578"/>
                </a:lnTo>
                <a:lnTo>
                  <a:pt x="484" y="570"/>
                </a:lnTo>
                <a:lnTo>
                  <a:pt x="470" y="558"/>
                </a:lnTo>
                <a:lnTo>
                  <a:pt x="464" y="552"/>
                </a:lnTo>
                <a:lnTo>
                  <a:pt x="397" y="648"/>
                </a:lnTo>
                <a:lnTo>
                  <a:pt x="397" y="648"/>
                </a:lnTo>
                <a:lnTo>
                  <a:pt x="398" y="661"/>
                </a:lnTo>
                <a:lnTo>
                  <a:pt x="401" y="692"/>
                </a:lnTo>
                <a:lnTo>
                  <a:pt x="402" y="711"/>
                </a:lnTo>
                <a:lnTo>
                  <a:pt x="401" y="731"/>
                </a:lnTo>
                <a:lnTo>
                  <a:pt x="399" y="749"/>
                </a:lnTo>
                <a:lnTo>
                  <a:pt x="397" y="763"/>
                </a:lnTo>
                <a:lnTo>
                  <a:pt x="397" y="763"/>
                </a:lnTo>
                <a:lnTo>
                  <a:pt x="389" y="789"/>
                </a:lnTo>
                <a:lnTo>
                  <a:pt x="378" y="817"/>
                </a:lnTo>
                <a:lnTo>
                  <a:pt x="367" y="842"/>
                </a:lnTo>
                <a:lnTo>
                  <a:pt x="359" y="863"/>
                </a:lnTo>
                <a:lnTo>
                  <a:pt x="359" y="863"/>
                </a:lnTo>
                <a:lnTo>
                  <a:pt x="352" y="882"/>
                </a:lnTo>
                <a:lnTo>
                  <a:pt x="343" y="902"/>
                </a:lnTo>
                <a:lnTo>
                  <a:pt x="334" y="919"/>
                </a:lnTo>
                <a:lnTo>
                  <a:pt x="325" y="935"/>
                </a:lnTo>
                <a:lnTo>
                  <a:pt x="325" y="935"/>
                </a:lnTo>
                <a:lnTo>
                  <a:pt x="322" y="941"/>
                </a:lnTo>
                <a:lnTo>
                  <a:pt x="319" y="946"/>
                </a:lnTo>
                <a:lnTo>
                  <a:pt x="317" y="953"/>
                </a:lnTo>
                <a:lnTo>
                  <a:pt x="315" y="955"/>
                </a:lnTo>
                <a:lnTo>
                  <a:pt x="312" y="957"/>
                </a:lnTo>
                <a:lnTo>
                  <a:pt x="307" y="955"/>
                </a:lnTo>
                <a:lnTo>
                  <a:pt x="301" y="954"/>
                </a:lnTo>
                <a:lnTo>
                  <a:pt x="301" y="954"/>
                </a:lnTo>
                <a:lnTo>
                  <a:pt x="289" y="951"/>
                </a:lnTo>
                <a:lnTo>
                  <a:pt x="282" y="947"/>
                </a:lnTo>
                <a:lnTo>
                  <a:pt x="280" y="943"/>
                </a:lnTo>
                <a:lnTo>
                  <a:pt x="277" y="941"/>
                </a:lnTo>
                <a:lnTo>
                  <a:pt x="273" y="930"/>
                </a:lnTo>
                <a:lnTo>
                  <a:pt x="273" y="930"/>
                </a:lnTo>
                <a:lnTo>
                  <a:pt x="272" y="923"/>
                </a:lnTo>
                <a:lnTo>
                  <a:pt x="272" y="915"/>
                </a:lnTo>
                <a:lnTo>
                  <a:pt x="274" y="893"/>
                </a:lnTo>
                <a:lnTo>
                  <a:pt x="275" y="881"/>
                </a:lnTo>
                <a:lnTo>
                  <a:pt x="274" y="868"/>
                </a:lnTo>
                <a:lnTo>
                  <a:pt x="273" y="855"/>
                </a:lnTo>
                <a:lnTo>
                  <a:pt x="268" y="839"/>
                </a:lnTo>
                <a:lnTo>
                  <a:pt x="268" y="839"/>
                </a:lnTo>
                <a:lnTo>
                  <a:pt x="262" y="824"/>
                </a:lnTo>
                <a:lnTo>
                  <a:pt x="255" y="809"/>
                </a:lnTo>
                <a:lnTo>
                  <a:pt x="239" y="782"/>
                </a:lnTo>
                <a:lnTo>
                  <a:pt x="227" y="760"/>
                </a:lnTo>
                <a:lnTo>
                  <a:pt x="223" y="751"/>
                </a:lnTo>
                <a:lnTo>
                  <a:pt x="220" y="744"/>
                </a:lnTo>
                <a:lnTo>
                  <a:pt x="220" y="744"/>
                </a:lnTo>
                <a:lnTo>
                  <a:pt x="219" y="729"/>
                </a:lnTo>
                <a:lnTo>
                  <a:pt x="219" y="715"/>
                </a:lnTo>
                <a:lnTo>
                  <a:pt x="219" y="703"/>
                </a:lnTo>
                <a:lnTo>
                  <a:pt x="220" y="696"/>
                </a:lnTo>
                <a:lnTo>
                  <a:pt x="220" y="696"/>
                </a:lnTo>
                <a:lnTo>
                  <a:pt x="220" y="689"/>
                </a:lnTo>
                <a:lnTo>
                  <a:pt x="218" y="680"/>
                </a:lnTo>
                <a:lnTo>
                  <a:pt x="213" y="668"/>
                </a:lnTo>
                <a:lnTo>
                  <a:pt x="206" y="658"/>
                </a:lnTo>
                <a:lnTo>
                  <a:pt x="206" y="658"/>
                </a:lnTo>
                <a:lnTo>
                  <a:pt x="187" y="634"/>
                </a:lnTo>
                <a:lnTo>
                  <a:pt x="187" y="634"/>
                </a:lnTo>
                <a:lnTo>
                  <a:pt x="175" y="631"/>
                </a:lnTo>
                <a:lnTo>
                  <a:pt x="150" y="625"/>
                </a:lnTo>
                <a:lnTo>
                  <a:pt x="136" y="622"/>
                </a:lnTo>
                <a:lnTo>
                  <a:pt x="125" y="618"/>
                </a:lnTo>
                <a:lnTo>
                  <a:pt x="117" y="615"/>
                </a:lnTo>
                <a:lnTo>
                  <a:pt x="115" y="612"/>
                </a:lnTo>
                <a:lnTo>
                  <a:pt x="115" y="610"/>
                </a:lnTo>
                <a:lnTo>
                  <a:pt x="115" y="610"/>
                </a:lnTo>
                <a:lnTo>
                  <a:pt x="116" y="607"/>
                </a:lnTo>
                <a:lnTo>
                  <a:pt x="119" y="606"/>
                </a:lnTo>
                <a:lnTo>
                  <a:pt x="125" y="603"/>
                </a:lnTo>
                <a:lnTo>
                  <a:pt x="133" y="600"/>
                </a:lnTo>
                <a:lnTo>
                  <a:pt x="142" y="599"/>
                </a:lnTo>
                <a:lnTo>
                  <a:pt x="160" y="597"/>
                </a:lnTo>
                <a:lnTo>
                  <a:pt x="168" y="596"/>
                </a:lnTo>
                <a:lnTo>
                  <a:pt x="158" y="567"/>
                </a:lnTo>
                <a:lnTo>
                  <a:pt x="158" y="567"/>
                </a:lnTo>
                <a:lnTo>
                  <a:pt x="126" y="530"/>
                </a:lnTo>
                <a:lnTo>
                  <a:pt x="96" y="495"/>
                </a:lnTo>
                <a:lnTo>
                  <a:pt x="67" y="462"/>
                </a:lnTo>
                <a:lnTo>
                  <a:pt x="67" y="462"/>
                </a:lnTo>
                <a:lnTo>
                  <a:pt x="55" y="447"/>
                </a:lnTo>
                <a:lnTo>
                  <a:pt x="47" y="434"/>
                </a:lnTo>
                <a:lnTo>
                  <a:pt x="34" y="413"/>
                </a:lnTo>
                <a:lnTo>
                  <a:pt x="27" y="399"/>
                </a:lnTo>
                <a:lnTo>
                  <a:pt x="24" y="395"/>
                </a:lnTo>
                <a:lnTo>
                  <a:pt x="24" y="395"/>
                </a:lnTo>
                <a:lnTo>
                  <a:pt x="19" y="394"/>
                </a:lnTo>
                <a:lnTo>
                  <a:pt x="11" y="389"/>
                </a:lnTo>
                <a:lnTo>
                  <a:pt x="6" y="386"/>
                </a:lnTo>
                <a:lnTo>
                  <a:pt x="1" y="383"/>
                </a:lnTo>
                <a:lnTo>
                  <a:pt x="0" y="379"/>
                </a:lnTo>
                <a:lnTo>
                  <a:pt x="0" y="377"/>
                </a:lnTo>
                <a:lnTo>
                  <a:pt x="0" y="376"/>
                </a:lnTo>
                <a:lnTo>
                  <a:pt x="0" y="376"/>
                </a:lnTo>
                <a:lnTo>
                  <a:pt x="1" y="374"/>
                </a:lnTo>
                <a:lnTo>
                  <a:pt x="4" y="373"/>
                </a:lnTo>
                <a:lnTo>
                  <a:pt x="9" y="372"/>
                </a:lnTo>
                <a:lnTo>
                  <a:pt x="15" y="371"/>
                </a:lnTo>
                <a:lnTo>
                  <a:pt x="22" y="372"/>
                </a:lnTo>
                <a:lnTo>
                  <a:pt x="34" y="374"/>
                </a:lnTo>
                <a:lnTo>
                  <a:pt x="38" y="376"/>
                </a:lnTo>
                <a:lnTo>
                  <a:pt x="38" y="376"/>
                </a:lnTo>
                <a:lnTo>
                  <a:pt x="38" y="367"/>
                </a:lnTo>
                <a:lnTo>
                  <a:pt x="40" y="349"/>
                </a:lnTo>
                <a:lnTo>
                  <a:pt x="41" y="341"/>
                </a:lnTo>
                <a:lnTo>
                  <a:pt x="44" y="331"/>
                </a:lnTo>
                <a:lnTo>
                  <a:pt x="48" y="325"/>
                </a:lnTo>
                <a:lnTo>
                  <a:pt x="50" y="324"/>
                </a:lnTo>
                <a:lnTo>
                  <a:pt x="53" y="323"/>
                </a:lnTo>
                <a:lnTo>
                  <a:pt x="53" y="323"/>
                </a:lnTo>
                <a:lnTo>
                  <a:pt x="59" y="323"/>
                </a:lnTo>
                <a:lnTo>
                  <a:pt x="62" y="323"/>
                </a:lnTo>
                <a:lnTo>
                  <a:pt x="66" y="324"/>
                </a:lnTo>
                <a:lnTo>
                  <a:pt x="68" y="327"/>
                </a:lnTo>
                <a:lnTo>
                  <a:pt x="71" y="329"/>
                </a:lnTo>
                <a:lnTo>
                  <a:pt x="72" y="331"/>
                </a:lnTo>
                <a:lnTo>
                  <a:pt x="72" y="337"/>
                </a:lnTo>
                <a:lnTo>
                  <a:pt x="72" y="337"/>
                </a:lnTo>
                <a:lnTo>
                  <a:pt x="71" y="348"/>
                </a:lnTo>
                <a:lnTo>
                  <a:pt x="70" y="366"/>
                </a:lnTo>
                <a:lnTo>
                  <a:pt x="70" y="384"/>
                </a:lnTo>
                <a:lnTo>
                  <a:pt x="70" y="392"/>
                </a:lnTo>
                <a:lnTo>
                  <a:pt x="72" y="399"/>
                </a:lnTo>
                <a:lnTo>
                  <a:pt x="72" y="399"/>
                </a:lnTo>
                <a:lnTo>
                  <a:pt x="78" y="409"/>
                </a:lnTo>
                <a:lnTo>
                  <a:pt x="87" y="426"/>
                </a:lnTo>
                <a:lnTo>
                  <a:pt x="117" y="470"/>
                </a:lnTo>
                <a:lnTo>
                  <a:pt x="158" y="529"/>
                </a:lnTo>
                <a:lnTo>
                  <a:pt x="158" y="529"/>
                </a:lnTo>
                <a:lnTo>
                  <a:pt x="160" y="526"/>
                </a:lnTo>
                <a:lnTo>
                  <a:pt x="166" y="521"/>
                </a:lnTo>
                <a:lnTo>
                  <a:pt x="174" y="515"/>
                </a:lnTo>
                <a:lnTo>
                  <a:pt x="177" y="514"/>
                </a:lnTo>
                <a:lnTo>
                  <a:pt x="182" y="514"/>
                </a:lnTo>
                <a:lnTo>
                  <a:pt x="182" y="514"/>
                </a:lnTo>
                <a:lnTo>
                  <a:pt x="187" y="517"/>
                </a:lnTo>
                <a:lnTo>
                  <a:pt x="194" y="523"/>
                </a:lnTo>
                <a:lnTo>
                  <a:pt x="209" y="538"/>
                </a:lnTo>
                <a:lnTo>
                  <a:pt x="230" y="562"/>
                </a:lnTo>
                <a:lnTo>
                  <a:pt x="230" y="562"/>
                </a:lnTo>
                <a:lnTo>
                  <a:pt x="242" y="586"/>
                </a:lnTo>
                <a:lnTo>
                  <a:pt x="250" y="604"/>
                </a:lnTo>
                <a:lnTo>
                  <a:pt x="252" y="611"/>
                </a:lnTo>
                <a:lnTo>
                  <a:pt x="254" y="615"/>
                </a:lnTo>
                <a:lnTo>
                  <a:pt x="254" y="615"/>
                </a:lnTo>
                <a:lnTo>
                  <a:pt x="255" y="621"/>
                </a:lnTo>
                <a:lnTo>
                  <a:pt x="256" y="627"/>
                </a:lnTo>
                <a:lnTo>
                  <a:pt x="258" y="634"/>
                </a:lnTo>
                <a:lnTo>
                  <a:pt x="258" y="634"/>
                </a:lnTo>
                <a:lnTo>
                  <a:pt x="268" y="581"/>
                </a:lnTo>
                <a:lnTo>
                  <a:pt x="277" y="538"/>
                </a:lnTo>
                <a:lnTo>
                  <a:pt x="282" y="519"/>
                </a:lnTo>
                <a:lnTo>
                  <a:pt x="287" y="505"/>
                </a:lnTo>
                <a:lnTo>
                  <a:pt x="287" y="505"/>
                </a:lnTo>
                <a:lnTo>
                  <a:pt x="299" y="475"/>
                </a:lnTo>
                <a:lnTo>
                  <a:pt x="317" y="437"/>
                </a:lnTo>
                <a:lnTo>
                  <a:pt x="335" y="398"/>
                </a:lnTo>
                <a:lnTo>
                  <a:pt x="344" y="380"/>
                </a:lnTo>
                <a:lnTo>
                  <a:pt x="354" y="366"/>
                </a:lnTo>
                <a:lnTo>
                  <a:pt x="354" y="366"/>
                </a:lnTo>
                <a:lnTo>
                  <a:pt x="365" y="348"/>
                </a:lnTo>
                <a:lnTo>
                  <a:pt x="379" y="324"/>
                </a:lnTo>
                <a:lnTo>
                  <a:pt x="413" y="261"/>
                </a:lnTo>
                <a:lnTo>
                  <a:pt x="450" y="193"/>
                </a:lnTo>
                <a:lnTo>
                  <a:pt x="467" y="163"/>
                </a:lnTo>
                <a:lnTo>
                  <a:pt x="483" y="137"/>
                </a:lnTo>
                <a:lnTo>
                  <a:pt x="483" y="137"/>
                </a:lnTo>
                <a:lnTo>
                  <a:pt x="488" y="131"/>
                </a:lnTo>
                <a:lnTo>
                  <a:pt x="493" y="126"/>
                </a:lnTo>
                <a:lnTo>
                  <a:pt x="500" y="120"/>
                </a:lnTo>
                <a:lnTo>
                  <a:pt x="508" y="114"/>
                </a:lnTo>
                <a:lnTo>
                  <a:pt x="527" y="103"/>
                </a:lnTo>
                <a:lnTo>
                  <a:pt x="551" y="92"/>
                </a:lnTo>
                <a:lnTo>
                  <a:pt x="576" y="83"/>
                </a:lnTo>
                <a:lnTo>
                  <a:pt x="605" y="73"/>
                </a:lnTo>
                <a:lnTo>
                  <a:pt x="635" y="64"/>
                </a:lnTo>
                <a:lnTo>
                  <a:pt x="666" y="54"/>
                </a:lnTo>
                <a:lnTo>
                  <a:pt x="727" y="38"/>
                </a:lnTo>
                <a:lnTo>
                  <a:pt x="784" y="25"/>
                </a:lnTo>
                <a:lnTo>
                  <a:pt x="865" y="7"/>
                </a:lnTo>
                <a:lnTo>
                  <a:pt x="865" y="7"/>
                </a:lnTo>
                <a:lnTo>
                  <a:pt x="879" y="5"/>
                </a:lnTo>
                <a:lnTo>
                  <a:pt x="894" y="3"/>
                </a:lnTo>
                <a:lnTo>
                  <a:pt x="929" y="0"/>
                </a:lnTo>
                <a:lnTo>
                  <a:pt x="969" y="0"/>
                </a:lnTo>
                <a:lnTo>
                  <a:pt x="1012" y="0"/>
                </a:lnTo>
                <a:lnTo>
                  <a:pt x="1055" y="3"/>
                </a:lnTo>
                <a:lnTo>
                  <a:pt x="1097" y="5"/>
                </a:lnTo>
                <a:lnTo>
                  <a:pt x="1135" y="9"/>
                </a:lnTo>
                <a:lnTo>
                  <a:pt x="1167" y="12"/>
                </a:lnTo>
                <a:lnTo>
                  <a:pt x="1167" y="12"/>
                </a:lnTo>
                <a:lnTo>
                  <a:pt x="1181" y="15"/>
                </a:lnTo>
                <a:lnTo>
                  <a:pt x="1196" y="19"/>
                </a:lnTo>
                <a:lnTo>
                  <a:pt x="1212" y="27"/>
                </a:lnTo>
                <a:lnTo>
                  <a:pt x="1229" y="34"/>
                </a:lnTo>
                <a:lnTo>
                  <a:pt x="1247" y="43"/>
                </a:lnTo>
                <a:lnTo>
                  <a:pt x="1263" y="53"/>
                </a:lnTo>
                <a:lnTo>
                  <a:pt x="1280" y="65"/>
                </a:lnTo>
                <a:lnTo>
                  <a:pt x="1297" y="76"/>
                </a:lnTo>
                <a:lnTo>
                  <a:pt x="1312" y="89"/>
                </a:lnTo>
                <a:lnTo>
                  <a:pt x="1328" y="102"/>
                </a:lnTo>
                <a:lnTo>
                  <a:pt x="1341" y="114"/>
                </a:lnTo>
                <a:lnTo>
                  <a:pt x="1353" y="127"/>
                </a:lnTo>
                <a:lnTo>
                  <a:pt x="1364" y="140"/>
                </a:lnTo>
                <a:lnTo>
                  <a:pt x="1372" y="152"/>
                </a:lnTo>
                <a:lnTo>
                  <a:pt x="1378" y="164"/>
                </a:lnTo>
                <a:lnTo>
                  <a:pt x="1382" y="175"/>
                </a:lnTo>
                <a:lnTo>
                  <a:pt x="1382" y="175"/>
                </a:lnTo>
                <a:lnTo>
                  <a:pt x="1383" y="186"/>
                </a:lnTo>
                <a:lnTo>
                  <a:pt x="1384" y="197"/>
                </a:lnTo>
                <a:lnTo>
                  <a:pt x="1383" y="212"/>
                </a:lnTo>
                <a:lnTo>
                  <a:pt x="1382" y="225"/>
                </a:lnTo>
                <a:lnTo>
                  <a:pt x="1376" y="255"/>
                </a:lnTo>
                <a:lnTo>
                  <a:pt x="1368" y="286"/>
                </a:lnTo>
                <a:lnTo>
                  <a:pt x="1352" y="345"/>
                </a:lnTo>
                <a:lnTo>
                  <a:pt x="1343" y="370"/>
                </a:lnTo>
                <a:lnTo>
                  <a:pt x="1339" y="390"/>
                </a:lnTo>
                <a:lnTo>
                  <a:pt x="1339" y="390"/>
                </a:lnTo>
                <a:lnTo>
                  <a:pt x="1333" y="425"/>
                </a:lnTo>
                <a:lnTo>
                  <a:pt x="1330" y="441"/>
                </a:lnTo>
                <a:lnTo>
                  <a:pt x="1330" y="458"/>
                </a:lnTo>
                <a:lnTo>
                  <a:pt x="1330" y="474"/>
                </a:lnTo>
                <a:lnTo>
                  <a:pt x="1333" y="489"/>
                </a:lnTo>
                <a:lnTo>
                  <a:pt x="1337" y="503"/>
                </a:lnTo>
                <a:lnTo>
                  <a:pt x="1343" y="519"/>
                </a:lnTo>
                <a:lnTo>
                  <a:pt x="1343" y="519"/>
                </a:lnTo>
                <a:lnTo>
                  <a:pt x="1354" y="536"/>
                </a:lnTo>
                <a:lnTo>
                  <a:pt x="1367" y="555"/>
                </a:lnTo>
                <a:lnTo>
                  <a:pt x="1401" y="598"/>
                </a:lnTo>
                <a:lnTo>
                  <a:pt x="1417" y="619"/>
                </a:lnTo>
                <a:lnTo>
                  <a:pt x="1431" y="639"/>
                </a:lnTo>
                <a:lnTo>
                  <a:pt x="1440" y="655"/>
                </a:lnTo>
                <a:lnTo>
                  <a:pt x="1443" y="661"/>
                </a:lnTo>
                <a:lnTo>
                  <a:pt x="1444" y="667"/>
                </a:lnTo>
                <a:lnTo>
                  <a:pt x="1444" y="667"/>
                </a:lnTo>
                <a:lnTo>
                  <a:pt x="1443" y="677"/>
                </a:lnTo>
                <a:lnTo>
                  <a:pt x="1441" y="688"/>
                </a:lnTo>
                <a:lnTo>
                  <a:pt x="1437" y="708"/>
                </a:lnTo>
                <a:lnTo>
                  <a:pt x="1432" y="729"/>
                </a:lnTo>
                <a:lnTo>
                  <a:pt x="1431" y="741"/>
                </a:lnTo>
                <a:lnTo>
                  <a:pt x="1429" y="753"/>
                </a:lnTo>
                <a:lnTo>
                  <a:pt x="1429" y="753"/>
                </a:lnTo>
                <a:lnTo>
                  <a:pt x="1432" y="820"/>
                </a:lnTo>
                <a:lnTo>
                  <a:pt x="1434" y="887"/>
                </a:lnTo>
                <a:lnTo>
                  <a:pt x="1434" y="887"/>
                </a:lnTo>
                <a:lnTo>
                  <a:pt x="1437" y="966"/>
                </a:lnTo>
                <a:lnTo>
                  <a:pt x="1439" y="1035"/>
                </a:lnTo>
                <a:lnTo>
                  <a:pt x="1439" y="1035"/>
                </a:lnTo>
                <a:lnTo>
                  <a:pt x="1440" y="1056"/>
                </a:lnTo>
                <a:lnTo>
                  <a:pt x="1439" y="1069"/>
                </a:lnTo>
                <a:lnTo>
                  <a:pt x="1439" y="1069"/>
                </a:lnTo>
                <a:lnTo>
                  <a:pt x="1439" y="1076"/>
                </a:lnTo>
                <a:lnTo>
                  <a:pt x="1438" y="1081"/>
                </a:lnTo>
                <a:lnTo>
                  <a:pt x="1434" y="1088"/>
                </a:lnTo>
                <a:lnTo>
                  <a:pt x="1434" y="1088"/>
                </a:lnTo>
                <a:lnTo>
                  <a:pt x="1433" y="1093"/>
                </a:lnTo>
                <a:lnTo>
                  <a:pt x="1432" y="1098"/>
                </a:lnTo>
                <a:lnTo>
                  <a:pt x="1431" y="1105"/>
                </a:lnTo>
                <a:lnTo>
                  <a:pt x="1428" y="1107"/>
                </a:lnTo>
                <a:lnTo>
                  <a:pt x="1426" y="1112"/>
                </a:lnTo>
                <a:lnTo>
                  <a:pt x="1420" y="1116"/>
                </a:lnTo>
                <a:lnTo>
                  <a:pt x="1410" y="1121"/>
                </a:lnTo>
                <a:lnTo>
                  <a:pt x="1410" y="1121"/>
                </a:lnTo>
                <a:lnTo>
                  <a:pt x="1400" y="1127"/>
                </a:lnTo>
                <a:lnTo>
                  <a:pt x="1389" y="1131"/>
                </a:lnTo>
                <a:lnTo>
                  <a:pt x="1368" y="1137"/>
                </a:lnTo>
                <a:lnTo>
                  <a:pt x="1354" y="1139"/>
                </a:lnTo>
                <a:lnTo>
                  <a:pt x="1348" y="1141"/>
                </a:lnTo>
                <a:lnTo>
                  <a:pt x="1348" y="1141"/>
                </a:lnTo>
                <a:lnTo>
                  <a:pt x="1361" y="1101"/>
                </a:lnTo>
                <a:lnTo>
                  <a:pt x="1371" y="1068"/>
                </a:lnTo>
                <a:lnTo>
                  <a:pt x="1374" y="1052"/>
                </a:lnTo>
                <a:lnTo>
                  <a:pt x="1377" y="1040"/>
                </a:lnTo>
                <a:lnTo>
                  <a:pt x="1377" y="1040"/>
                </a:lnTo>
                <a:lnTo>
                  <a:pt x="1379" y="991"/>
                </a:lnTo>
                <a:lnTo>
                  <a:pt x="1382" y="909"/>
                </a:lnTo>
                <a:lnTo>
                  <a:pt x="1383" y="827"/>
                </a:lnTo>
                <a:lnTo>
                  <a:pt x="1383" y="799"/>
                </a:lnTo>
                <a:lnTo>
                  <a:pt x="1382" y="782"/>
                </a:lnTo>
                <a:lnTo>
                  <a:pt x="1382" y="782"/>
                </a:lnTo>
                <a:lnTo>
                  <a:pt x="1380" y="777"/>
                </a:lnTo>
                <a:lnTo>
                  <a:pt x="1377" y="770"/>
                </a:lnTo>
                <a:lnTo>
                  <a:pt x="1368" y="752"/>
                </a:lnTo>
                <a:lnTo>
                  <a:pt x="1355" y="731"/>
                </a:lnTo>
                <a:lnTo>
                  <a:pt x="1340" y="705"/>
                </a:lnTo>
                <a:lnTo>
                  <a:pt x="1286" y="624"/>
                </a:lnTo>
                <a:lnTo>
                  <a:pt x="1286" y="624"/>
                </a:lnTo>
                <a:lnTo>
                  <a:pt x="1275" y="609"/>
                </a:lnTo>
                <a:lnTo>
                  <a:pt x="1257" y="587"/>
                </a:lnTo>
                <a:lnTo>
                  <a:pt x="1212" y="537"/>
                </a:lnTo>
                <a:lnTo>
                  <a:pt x="1152" y="471"/>
                </a:lnTo>
                <a:lnTo>
                  <a:pt x="1152" y="471"/>
                </a:lnTo>
                <a:lnTo>
                  <a:pt x="1151" y="482"/>
                </a:lnTo>
                <a:lnTo>
                  <a:pt x="1150" y="493"/>
                </a:lnTo>
                <a:lnTo>
                  <a:pt x="1149" y="507"/>
                </a:lnTo>
                <a:lnTo>
                  <a:pt x="1149" y="524"/>
                </a:lnTo>
                <a:lnTo>
                  <a:pt x="1151" y="542"/>
                </a:lnTo>
                <a:lnTo>
                  <a:pt x="1155" y="560"/>
                </a:lnTo>
                <a:lnTo>
                  <a:pt x="1158" y="568"/>
                </a:lnTo>
                <a:lnTo>
                  <a:pt x="1162" y="576"/>
                </a:lnTo>
                <a:lnTo>
                  <a:pt x="1162" y="576"/>
                </a:lnTo>
                <a:lnTo>
                  <a:pt x="1171" y="593"/>
                </a:lnTo>
                <a:lnTo>
                  <a:pt x="1184" y="611"/>
                </a:lnTo>
                <a:lnTo>
                  <a:pt x="1211" y="647"/>
                </a:lnTo>
                <a:lnTo>
                  <a:pt x="1223" y="665"/>
                </a:lnTo>
                <a:lnTo>
                  <a:pt x="1232" y="682"/>
                </a:lnTo>
                <a:lnTo>
                  <a:pt x="1236" y="691"/>
                </a:lnTo>
                <a:lnTo>
                  <a:pt x="1238" y="700"/>
                </a:lnTo>
                <a:lnTo>
                  <a:pt x="1238" y="707"/>
                </a:lnTo>
                <a:lnTo>
                  <a:pt x="1238" y="715"/>
                </a:lnTo>
                <a:lnTo>
                  <a:pt x="1238" y="715"/>
                </a:lnTo>
                <a:lnTo>
                  <a:pt x="1236" y="723"/>
                </a:lnTo>
                <a:lnTo>
                  <a:pt x="1232" y="734"/>
                </a:lnTo>
                <a:lnTo>
                  <a:pt x="1220" y="760"/>
                </a:lnTo>
                <a:lnTo>
                  <a:pt x="1204" y="789"/>
                </a:lnTo>
                <a:lnTo>
                  <a:pt x="1186" y="820"/>
                </a:lnTo>
                <a:lnTo>
                  <a:pt x="1150" y="879"/>
                </a:lnTo>
                <a:lnTo>
                  <a:pt x="1137" y="902"/>
                </a:lnTo>
                <a:lnTo>
                  <a:pt x="1128" y="916"/>
                </a:lnTo>
                <a:lnTo>
                  <a:pt x="1128" y="916"/>
                </a:lnTo>
                <a:lnTo>
                  <a:pt x="1091" y="1001"/>
                </a:lnTo>
                <a:lnTo>
                  <a:pt x="1070" y="1051"/>
                </a:lnTo>
                <a:lnTo>
                  <a:pt x="1057" y="1083"/>
                </a:lnTo>
                <a:lnTo>
                  <a:pt x="1057" y="1083"/>
                </a:lnTo>
                <a:lnTo>
                  <a:pt x="1052" y="1099"/>
                </a:lnTo>
                <a:lnTo>
                  <a:pt x="1048" y="1114"/>
                </a:lnTo>
                <a:lnTo>
                  <a:pt x="1042" y="1136"/>
                </a:lnTo>
                <a:lnTo>
                  <a:pt x="1042" y="1136"/>
                </a:lnTo>
                <a:lnTo>
                  <a:pt x="1041" y="1138"/>
                </a:lnTo>
                <a:lnTo>
                  <a:pt x="1037" y="1141"/>
                </a:lnTo>
                <a:lnTo>
                  <a:pt x="1028" y="1145"/>
                </a:lnTo>
                <a:lnTo>
                  <a:pt x="1014" y="1151"/>
                </a:lnTo>
                <a:lnTo>
                  <a:pt x="997" y="1156"/>
                </a:lnTo>
                <a:lnTo>
                  <a:pt x="980" y="1160"/>
                </a:lnTo>
                <a:lnTo>
                  <a:pt x="963" y="1162"/>
                </a:lnTo>
                <a:lnTo>
                  <a:pt x="948" y="1162"/>
                </a:lnTo>
                <a:lnTo>
                  <a:pt x="942" y="1161"/>
                </a:lnTo>
                <a:lnTo>
                  <a:pt x="937" y="1160"/>
                </a:lnTo>
                <a:lnTo>
                  <a:pt x="937" y="1160"/>
                </a:lnTo>
                <a:lnTo>
                  <a:pt x="920" y="1153"/>
                </a:lnTo>
                <a:lnTo>
                  <a:pt x="914" y="1150"/>
                </a:lnTo>
                <a:lnTo>
                  <a:pt x="910" y="1147"/>
                </a:lnTo>
                <a:lnTo>
                  <a:pt x="907" y="1144"/>
                </a:lnTo>
                <a:lnTo>
                  <a:pt x="907" y="1143"/>
                </a:lnTo>
                <a:lnTo>
                  <a:pt x="907" y="1141"/>
                </a:lnTo>
                <a:lnTo>
                  <a:pt x="911" y="1136"/>
                </a:lnTo>
                <a:lnTo>
                  <a:pt x="918" y="1131"/>
                </a:lnTo>
                <a:lnTo>
                  <a:pt x="918" y="1131"/>
                </a:lnTo>
                <a:lnTo>
                  <a:pt x="943" y="1114"/>
                </a:lnTo>
                <a:lnTo>
                  <a:pt x="975" y="1092"/>
                </a:lnTo>
                <a:lnTo>
                  <a:pt x="1002" y="1071"/>
                </a:lnTo>
                <a:lnTo>
                  <a:pt x="1010" y="1064"/>
                </a:lnTo>
                <a:lnTo>
                  <a:pt x="1014" y="1059"/>
                </a:lnTo>
                <a:lnTo>
                  <a:pt x="1014" y="1059"/>
                </a:lnTo>
                <a:lnTo>
                  <a:pt x="1018" y="1049"/>
                </a:lnTo>
                <a:lnTo>
                  <a:pt x="1029" y="1022"/>
                </a:lnTo>
                <a:lnTo>
                  <a:pt x="1064" y="941"/>
                </a:lnTo>
                <a:lnTo>
                  <a:pt x="1083" y="894"/>
                </a:lnTo>
                <a:lnTo>
                  <a:pt x="1100" y="849"/>
                </a:lnTo>
                <a:lnTo>
                  <a:pt x="1107" y="827"/>
                </a:lnTo>
                <a:lnTo>
                  <a:pt x="1113" y="808"/>
                </a:lnTo>
                <a:lnTo>
                  <a:pt x="1116" y="792"/>
                </a:lnTo>
                <a:lnTo>
                  <a:pt x="1119" y="777"/>
                </a:lnTo>
                <a:lnTo>
                  <a:pt x="1119" y="777"/>
                </a:lnTo>
                <a:lnTo>
                  <a:pt x="1119" y="764"/>
                </a:lnTo>
                <a:lnTo>
                  <a:pt x="1119" y="752"/>
                </a:lnTo>
                <a:lnTo>
                  <a:pt x="1116" y="739"/>
                </a:lnTo>
                <a:lnTo>
                  <a:pt x="1113" y="727"/>
                </a:lnTo>
                <a:lnTo>
                  <a:pt x="1109" y="714"/>
                </a:lnTo>
                <a:lnTo>
                  <a:pt x="1104" y="702"/>
                </a:lnTo>
                <a:lnTo>
                  <a:pt x="1095" y="680"/>
                </a:lnTo>
                <a:lnTo>
                  <a:pt x="1084" y="661"/>
                </a:lnTo>
                <a:lnTo>
                  <a:pt x="1076" y="647"/>
                </a:lnTo>
                <a:lnTo>
                  <a:pt x="1066" y="634"/>
                </a:lnTo>
                <a:lnTo>
                  <a:pt x="1066" y="634"/>
                </a:lnTo>
                <a:lnTo>
                  <a:pt x="1029" y="578"/>
                </a:lnTo>
                <a:lnTo>
                  <a:pt x="1000" y="536"/>
                </a:lnTo>
                <a:lnTo>
                  <a:pt x="985" y="509"/>
                </a:lnTo>
                <a:lnTo>
                  <a:pt x="985" y="509"/>
                </a:lnTo>
                <a:lnTo>
                  <a:pt x="978" y="498"/>
                </a:lnTo>
                <a:lnTo>
                  <a:pt x="969" y="487"/>
                </a:lnTo>
                <a:lnTo>
                  <a:pt x="961" y="476"/>
                </a:lnTo>
                <a:lnTo>
                  <a:pt x="961" y="476"/>
                </a:lnTo>
                <a:lnTo>
                  <a:pt x="956" y="482"/>
                </a:lnTo>
                <a:lnTo>
                  <a:pt x="943" y="499"/>
                </a:lnTo>
                <a:lnTo>
                  <a:pt x="934" y="508"/>
                </a:lnTo>
                <a:lnTo>
                  <a:pt x="923" y="519"/>
                </a:lnTo>
                <a:lnTo>
                  <a:pt x="911" y="529"/>
                </a:lnTo>
                <a:lnTo>
                  <a:pt x="899" y="538"/>
                </a:lnTo>
                <a:lnTo>
                  <a:pt x="899" y="538"/>
                </a:lnTo>
                <a:lnTo>
                  <a:pt x="892" y="542"/>
                </a:lnTo>
                <a:lnTo>
                  <a:pt x="883" y="545"/>
                </a:lnTo>
                <a:lnTo>
                  <a:pt x="863" y="550"/>
                </a:lnTo>
                <a:lnTo>
                  <a:pt x="840" y="554"/>
                </a:lnTo>
                <a:lnTo>
                  <a:pt x="818" y="556"/>
                </a:lnTo>
                <a:lnTo>
                  <a:pt x="795" y="557"/>
                </a:lnTo>
                <a:lnTo>
                  <a:pt x="777" y="557"/>
                </a:lnTo>
                <a:lnTo>
                  <a:pt x="760" y="557"/>
                </a:lnTo>
                <a:lnTo>
                  <a:pt x="760" y="557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9">
            <a:extLst>
              <a:ext uri="{FF2B5EF4-FFF2-40B4-BE49-F238E27FC236}">
                <a16:creationId xmlns:a16="http://schemas.microsoft.com/office/drawing/2014/main" id="{61F10940-230A-44FF-8E5E-7A4AF566A685}"/>
              </a:ext>
            </a:extLst>
          </p:cNvPr>
          <p:cNvSpPr>
            <a:spLocks/>
          </p:cNvSpPr>
          <p:nvPr/>
        </p:nvSpPr>
        <p:spPr bwMode="auto">
          <a:xfrm>
            <a:off x="8072337" y="4714219"/>
            <a:ext cx="1405218" cy="1554710"/>
          </a:xfrm>
          <a:custGeom>
            <a:avLst/>
            <a:gdLst>
              <a:gd name="T0" fmla="*/ 809 w 1128"/>
              <a:gd name="T1" fmla="*/ 278 h 1248"/>
              <a:gd name="T2" fmla="*/ 684 w 1128"/>
              <a:gd name="T3" fmla="*/ 326 h 1248"/>
              <a:gd name="T4" fmla="*/ 402 w 1128"/>
              <a:gd name="T5" fmla="*/ 314 h 1248"/>
              <a:gd name="T6" fmla="*/ 107 w 1128"/>
              <a:gd name="T7" fmla="*/ 341 h 1248"/>
              <a:gd name="T8" fmla="*/ 6 w 1128"/>
              <a:gd name="T9" fmla="*/ 427 h 1248"/>
              <a:gd name="T10" fmla="*/ 32 w 1128"/>
              <a:gd name="T11" fmla="*/ 581 h 1248"/>
              <a:gd name="T12" fmla="*/ 63 w 1128"/>
              <a:gd name="T13" fmla="*/ 710 h 1248"/>
              <a:gd name="T14" fmla="*/ 13 w 1128"/>
              <a:gd name="T15" fmla="*/ 829 h 1248"/>
              <a:gd name="T16" fmla="*/ 8 w 1128"/>
              <a:gd name="T17" fmla="*/ 996 h 1248"/>
              <a:gd name="T18" fmla="*/ 9 w 1128"/>
              <a:gd name="T19" fmla="*/ 1181 h 1248"/>
              <a:gd name="T20" fmla="*/ 21 w 1128"/>
              <a:gd name="T21" fmla="*/ 1226 h 1248"/>
              <a:gd name="T22" fmla="*/ 98 w 1128"/>
              <a:gd name="T23" fmla="*/ 1247 h 1248"/>
              <a:gd name="T24" fmla="*/ 67 w 1128"/>
              <a:gd name="T25" fmla="*/ 1200 h 1248"/>
              <a:gd name="T26" fmla="*/ 127 w 1128"/>
              <a:gd name="T27" fmla="*/ 1200 h 1248"/>
              <a:gd name="T28" fmla="*/ 90 w 1128"/>
              <a:gd name="T29" fmla="*/ 1152 h 1248"/>
              <a:gd name="T30" fmla="*/ 69 w 1128"/>
              <a:gd name="T31" fmla="*/ 996 h 1248"/>
              <a:gd name="T32" fmla="*/ 105 w 1128"/>
              <a:gd name="T33" fmla="*/ 870 h 1248"/>
              <a:gd name="T34" fmla="*/ 218 w 1128"/>
              <a:gd name="T35" fmla="*/ 749 h 1248"/>
              <a:gd name="T36" fmla="*/ 259 w 1128"/>
              <a:gd name="T37" fmla="*/ 694 h 1248"/>
              <a:gd name="T38" fmla="*/ 411 w 1128"/>
              <a:gd name="T39" fmla="*/ 718 h 1248"/>
              <a:gd name="T40" fmla="*/ 462 w 1128"/>
              <a:gd name="T41" fmla="*/ 838 h 1248"/>
              <a:gd name="T42" fmla="*/ 448 w 1128"/>
              <a:gd name="T43" fmla="*/ 1029 h 1248"/>
              <a:gd name="T44" fmla="*/ 443 w 1128"/>
              <a:gd name="T45" fmla="*/ 1077 h 1248"/>
              <a:gd name="T46" fmla="*/ 503 w 1128"/>
              <a:gd name="T47" fmla="*/ 1097 h 1248"/>
              <a:gd name="T48" fmla="*/ 490 w 1128"/>
              <a:gd name="T49" fmla="*/ 998 h 1248"/>
              <a:gd name="T50" fmla="*/ 519 w 1128"/>
              <a:gd name="T51" fmla="*/ 861 h 1248"/>
              <a:gd name="T52" fmla="*/ 523 w 1128"/>
              <a:gd name="T53" fmla="*/ 1073 h 1248"/>
              <a:gd name="T54" fmla="*/ 533 w 1128"/>
              <a:gd name="T55" fmla="*/ 1109 h 1248"/>
              <a:gd name="T56" fmla="*/ 589 w 1128"/>
              <a:gd name="T57" fmla="*/ 1126 h 1248"/>
              <a:gd name="T58" fmla="*/ 577 w 1128"/>
              <a:gd name="T59" fmla="*/ 1086 h 1248"/>
              <a:gd name="T60" fmla="*/ 559 w 1128"/>
              <a:gd name="T61" fmla="*/ 933 h 1248"/>
              <a:gd name="T62" fmla="*/ 633 w 1128"/>
              <a:gd name="T63" fmla="*/ 676 h 1248"/>
              <a:gd name="T64" fmla="*/ 755 w 1128"/>
              <a:gd name="T65" fmla="*/ 521 h 1248"/>
              <a:gd name="T66" fmla="*/ 945 w 1128"/>
              <a:gd name="T67" fmla="*/ 335 h 1248"/>
              <a:gd name="T68" fmla="*/ 1056 w 1128"/>
              <a:gd name="T69" fmla="*/ 287 h 1248"/>
              <a:gd name="T70" fmla="*/ 1110 w 1128"/>
              <a:gd name="T71" fmla="*/ 264 h 1248"/>
              <a:gd name="T72" fmla="*/ 1128 w 1128"/>
              <a:gd name="T73" fmla="*/ 227 h 1248"/>
              <a:gd name="T74" fmla="*/ 1123 w 1128"/>
              <a:gd name="T75" fmla="*/ 205 h 1248"/>
              <a:gd name="T76" fmla="*/ 1040 w 1128"/>
              <a:gd name="T77" fmla="*/ 176 h 1248"/>
              <a:gd name="T78" fmla="*/ 966 w 1128"/>
              <a:gd name="T79" fmla="*/ 105 h 1248"/>
              <a:gd name="T80" fmla="*/ 967 w 1128"/>
              <a:gd name="T81" fmla="*/ 39 h 1248"/>
              <a:gd name="T82" fmla="*/ 948 w 1128"/>
              <a:gd name="T83" fmla="*/ 88 h 1248"/>
              <a:gd name="T84" fmla="*/ 902 w 1128"/>
              <a:gd name="T85" fmla="*/ 118 h 1248"/>
              <a:gd name="T86" fmla="*/ 886 w 1128"/>
              <a:gd name="T87" fmla="*/ 60 h 1248"/>
              <a:gd name="T88" fmla="*/ 855 w 1128"/>
              <a:gd name="T89" fmla="*/ 38 h 1248"/>
              <a:gd name="T90" fmla="*/ 835 w 1128"/>
              <a:gd name="T91" fmla="*/ 50 h 1248"/>
              <a:gd name="T92" fmla="*/ 834 w 1128"/>
              <a:gd name="T93" fmla="*/ 75 h 1248"/>
              <a:gd name="T94" fmla="*/ 854 w 1128"/>
              <a:gd name="T95" fmla="*/ 107 h 1248"/>
              <a:gd name="T96" fmla="*/ 726 w 1128"/>
              <a:gd name="T97" fmla="*/ 57 h 1248"/>
              <a:gd name="T98" fmla="*/ 709 w 1128"/>
              <a:gd name="T99" fmla="*/ 1 h 1248"/>
              <a:gd name="T100" fmla="*/ 689 w 1128"/>
              <a:gd name="T101" fmla="*/ 25 h 1248"/>
              <a:gd name="T102" fmla="*/ 658 w 1128"/>
              <a:gd name="T103" fmla="*/ 33 h 1248"/>
              <a:gd name="T104" fmla="*/ 733 w 1128"/>
              <a:gd name="T105" fmla="*/ 89 h 1248"/>
              <a:gd name="T106" fmla="*/ 861 w 1128"/>
              <a:gd name="T107" fmla="*/ 137 h 1248"/>
              <a:gd name="T108" fmla="*/ 878 w 1128"/>
              <a:gd name="T109" fmla="*/ 161 h 1248"/>
              <a:gd name="T110" fmla="*/ 742 w 1128"/>
              <a:gd name="T111" fmla="*/ 159 h 1248"/>
              <a:gd name="T112" fmla="*/ 760 w 1128"/>
              <a:gd name="T113" fmla="*/ 204 h 1248"/>
              <a:gd name="T114" fmla="*/ 817 w 1128"/>
              <a:gd name="T115" fmla="*/ 222 h 1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128" h="1248">
                <a:moveTo>
                  <a:pt x="834" y="234"/>
                </a:moveTo>
                <a:lnTo>
                  <a:pt x="834" y="234"/>
                </a:lnTo>
                <a:lnTo>
                  <a:pt x="834" y="237"/>
                </a:lnTo>
                <a:lnTo>
                  <a:pt x="834" y="241"/>
                </a:lnTo>
                <a:lnTo>
                  <a:pt x="831" y="250"/>
                </a:lnTo>
                <a:lnTo>
                  <a:pt x="825" y="260"/>
                </a:lnTo>
                <a:lnTo>
                  <a:pt x="822" y="266"/>
                </a:lnTo>
                <a:lnTo>
                  <a:pt x="816" y="272"/>
                </a:lnTo>
                <a:lnTo>
                  <a:pt x="809" y="278"/>
                </a:lnTo>
                <a:lnTo>
                  <a:pt x="800" y="284"/>
                </a:lnTo>
                <a:lnTo>
                  <a:pt x="791" y="292"/>
                </a:lnTo>
                <a:lnTo>
                  <a:pt x="779" y="297"/>
                </a:lnTo>
                <a:lnTo>
                  <a:pt x="764" y="303"/>
                </a:lnTo>
                <a:lnTo>
                  <a:pt x="749" y="309"/>
                </a:lnTo>
                <a:lnTo>
                  <a:pt x="749" y="309"/>
                </a:lnTo>
                <a:lnTo>
                  <a:pt x="731" y="315"/>
                </a:lnTo>
                <a:lnTo>
                  <a:pt x="715" y="320"/>
                </a:lnTo>
                <a:lnTo>
                  <a:pt x="684" y="326"/>
                </a:lnTo>
                <a:lnTo>
                  <a:pt x="656" y="330"/>
                </a:lnTo>
                <a:lnTo>
                  <a:pt x="628" y="330"/>
                </a:lnTo>
                <a:lnTo>
                  <a:pt x="601" y="330"/>
                </a:lnTo>
                <a:lnTo>
                  <a:pt x="572" y="326"/>
                </a:lnTo>
                <a:lnTo>
                  <a:pt x="511" y="320"/>
                </a:lnTo>
                <a:lnTo>
                  <a:pt x="511" y="320"/>
                </a:lnTo>
                <a:lnTo>
                  <a:pt x="476" y="317"/>
                </a:lnTo>
                <a:lnTo>
                  <a:pt x="441" y="315"/>
                </a:lnTo>
                <a:lnTo>
                  <a:pt x="402" y="314"/>
                </a:lnTo>
                <a:lnTo>
                  <a:pt x="365" y="314"/>
                </a:lnTo>
                <a:lnTo>
                  <a:pt x="294" y="315"/>
                </a:lnTo>
                <a:lnTo>
                  <a:pt x="235" y="317"/>
                </a:lnTo>
                <a:lnTo>
                  <a:pt x="235" y="317"/>
                </a:lnTo>
                <a:lnTo>
                  <a:pt x="210" y="319"/>
                </a:lnTo>
                <a:lnTo>
                  <a:pt x="182" y="321"/>
                </a:lnTo>
                <a:lnTo>
                  <a:pt x="156" y="326"/>
                </a:lnTo>
                <a:lnTo>
                  <a:pt x="131" y="333"/>
                </a:lnTo>
                <a:lnTo>
                  <a:pt x="107" y="341"/>
                </a:lnTo>
                <a:lnTo>
                  <a:pt x="84" y="349"/>
                </a:lnTo>
                <a:lnTo>
                  <a:pt x="67" y="358"/>
                </a:lnTo>
                <a:lnTo>
                  <a:pt x="51" y="368"/>
                </a:lnTo>
                <a:lnTo>
                  <a:pt x="51" y="368"/>
                </a:lnTo>
                <a:lnTo>
                  <a:pt x="39" y="379"/>
                </a:lnTo>
                <a:lnTo>
                  <a:pt x="28" y="391"/>
                </a:lnTo>
                <a:lnTo>
                  <a:pt x="20" y="403"/>
                </a:lnTo>
                <a:lnTo>
                  <a:pt x="12" y="415"/>
                </a:lnTo>
                <a:lnTo>
                  <a:pt x="6" y="427"/>
                </a:lnTo>
                <a:lnTo>
                  <a:pt x="2" y="439"/>
                </a:lnTo>
                <a:lnTo>
                  <a:pt x="0" y="449"/>
                </a:lnTo>
                <a:lnTo>
                  <a:pt x="0" y="459"/>
                </a:lnTo>
                <a:lnTo>
                  <a:pt x="0" y="459"/>
                </a:lnTo>
                <a:lnTo>
                  <a:pt x="6" y="485"/>
                </a:lnTo>
                <a:lnTo>
                  <a:pt x="14" y="522"/>
                </a:lnTo>
                <a:lnTo>
                  <a:pt x="23" y="558"/>
                </a:lnTo>
                <a:lnTo>
                  <a:pt x="28" y="571"/>
                </a:lnTo>
                <a:lnTo>
                  <a:pt x="32" y="581"/>
                </a:lnTo>
                <a:lnTo>
                  <a:pt x="32" y="581"/>
                </a:lnTo>
                <a:lnTo>
                  <a:pt x="41" y="600"/>
                </a:lnTo>
                <a:lnTo>
                  <a:pt x="51" y="629"/>
                </a:lnTo>
                <a:lnTo>
                  <a:pt x="56" y="644"/>
                </a:lnTo>
                <a:lnTo>
                  <a:pt x="61" y="658"/>
                </a:lnTo>
                <a:lnTo>
                  <a:pt x="63" y="672"/>
                </a:lnTo>
                <a:lnTo>
                  <a:pt x="64" y="684"/>
                </a:lnTo>
                <a:lnTo>
                  <a:pt x="64" y="684"/>
                </a:lnTo>
                <a:lnTo>
                  <a:pt x="63" y="710"/>
                </a:lnTo>
                <a:lnTo>
                  <a:pt x="61" y="745"/>
                </a:lnTo>
                <a:lnTo>
                  <a:pt x="56" y="788"/>
                </a:lnTo>
                <a:lnTo>
                  <a:pt x="56" y="788"/>
                </a:lnTo>
                <a:lnTo>
                  <a:pt x="51" y="791"/>
                </a:lnTo>
                <a:lnTo>
                  <a:pt x="38" y="801"/>
                </a:lnTo>
                <a:lnTo>
                  <a:pt x="31" y="807"/>
                </a:lnTo>
                <a:lnTo>
                  <a:pt x="23" y="814"/>
                </a:lnTo>
                <a:lnTo>
                  <a:pt x="16" y="822"/>
                </a:lnTo>
                <a:lnTo>
                  <a:pt x="13" y="829"/>
                </a:lnTo>
                <a:lnTo>
                  <a:pt x="13" y="829"/>
                </a:lnTo>
                <a:lnTo>
                  <a:pt x="10" y="834"/>
                </a:lnTo>
                <a:lnTo>
                  <a:pt x="9" y="841"/>
                </a:lnTo>
                <a:lnTo>
                  <a:pt x="8" y="861"/>
                </a:lnTo>
                <a:lnTo>
                  <a:pt x="8" y="884"/>
                </a:lnTo>
                <a:lnTo>
                  <a:pt x="8" y="911"/>
                </a:lnTo>
                <a:lnTo>
                  <a:pt x="8" y="962"/>
                </a:lnTo>
                <a:lnTo>
                  <a:pt x="8" y="982"/>
                </a:lnTo>
                <a:lnTo>
                  <a:pt x="8" y="996"/>
                </a:lnTo>
                <a:lnTo>
                  <a:pt x="8" y="996"/>
                </a:lnTo>
                <a:lnTo>
                  <a:pt x="6" y="1031"/>
                </a:lnTo>
                <a:lnTo>
                  <a:pt x="2" y="1086"/>
                </a:lnTo>
                <a:lnTo>
                  <a:pt x="0" y="1139"/>
                </a:lnTo>
                <a:lnTo>
                  <a:pt x="0" y="1164"/>
                </a:lnTo>
                <a:lnTo>
                  <a:pt x="0" y="1164"/>
                </a:lnTo>
                <a:lnTo>
                  <a:pt x="2" y="1169"/>
                </a:lnTo>
                <a:lnTo>
                  <a:pt x="6" y="1175"/>
                </a:lnTo>
                <a:lnTo>
                  <a:pt x="9" y="1181"/>
                </a:lnTo>
                <a:lnTo>
                  <a:pt x="9" y="1184"/>
                </a:lnTo>
                <a:lnTo>
                  <a:pt x="10" y="1188"/>
                </a:lnTo>
                <a:lnTo>
                  <a:pt x="10" y="1188"/>
                </a:lnTo>
                <a:lnTo>
                  <a:pt x="10" y="1196"/>
                </a:lnTo>
                <a:lnTo>
                  <a:pt x="12" y="1207"/>
                </a:lnTo>
                <a:lnTo>
                  <a:pt x="14" y="1216"/>
                </a:lnTo>
                <a:lnTo>
                  <a:pt x="18" y="1223"/>
                </a:lnTo>
                <a:lnTo>
                  <a:pt x="18" y="1223"/>
                </a:lnTo>
                <a:lnTo>
                  <a:pt x="21" y="1226"/>
                </a:lnTo>
                <a:lnTo>
                  <a:pt x="25" y="1230"/>
                </a:lnTo>
                <a:lnTo>
                  <a:pt x="39" y="1239"/>
                </a:lnTo>
                <a:lnTo>
                  <a:pt x="39" y="1239"/>
                </a:lnTo>
                <a:lnTo>
                  <a:pt x="45" y="1242"/>
                </a:lnTo>
                <a:lnTo>
                  <a:pt x="53" y="1244"/>
                </a:lnTo>
                <a:lnTo>
                  <a:pt x="71" y="1247"/>
                </a:lnTo>
                <a:lnTo>
                  <a:pt x="89" y="1248"/>
                </a:lnTo>
                <a:lnTo>
                  <a:pt x="95" y="1248"/>
                </a:lnTo>
                <a:lnTo>
                  <a:pt x="98" y="1247"/>
                </a:lnTo>
                <a:lnTo>
                  <a:pt x="98" y="1247"/>
                </a:lnTo>
                <a:lnTo>
                  <a:pt x="98" y="1244"/>
                </a:lnTo>
                <a:lnTo>
                  <a:pt x="96" y="1241"/>
                </a:lnTo>
                <a:lnTo>
                  <a:pt x="88" y="1230"/>
                </a:lnTo>
                <a:lnTo>
                  <a:pt x="76" y="1216"/>
                </a:lnTo>
                <a:lnTo>
                  <a:pt x="76" y="1216"/>
                </a:lnTo>
                <a:lnTo>
                  <a:pt x="71" y="1208"/>
                </a:lnTo>
                <a:lnTo>
                  <a:pt x="67" y="1200"/>
                </a:lnTo>
                <a:lnTo>
                  <a:pt x="67" y="1200"/>
                </a:lnTo>
                <a:lnTo>
                  <a:pt x="64" y="1190"/>
                </a:lnTo>
                <a:lnTo>
                  <a:pt x="64" y="1190"/>
                </a:lnTo>
                <a:lnTo>
                  <a:pt x="64" y="1190"/>
                </a:lnTo>
                <a:lnTo>
                  <a:pt x="69" y="1190"/>
                </a:lnTo>
                <a:lnTo>
                  <a:pt x="82" y="1193"/>
                </a:lnTo>
                <a:lnTo>
                  <a:pt x="105" y="1198"/>
                </a:lnTo>
                <a:lnTo>
                  <a:pt x="105" y="1198"/>
                </a:lnTo>
                <a:lnTo>
                  <a:pt x="118" y="1200"/>
                </a:lnTo>
                <a:lnTo>
                  <a:pt x="127" y="1200"/>
                </a:lnTo>
                <a:lnTo>
                  <a:pt x="133" y="1196"/>
                </a:lnTo>
                <a:lnTo>
                  <a:pt x="136" y="1193"/>
                </a:lnTo>
                <a:lnTo>
                  <a:pt x="138" y="1189"/>
                </a:lnTo>
                <a:lnTo>
                  <a:pt x="138" y="1184"/>
                </a:lnTo>
                <a:lnTo>
                  <a:pt x="137" y="1181"/>
                </a:lnTo>
                <a:lnTo>
                  <a:pt x="137" y="1181"/>
                </a:lnTo>
                <a:lnTo>
                  <a:pt x="110" y="1164"/>
                </a:lnTo>
                <a:lnTo>
                  <a:pt x="110" y="1164"/>
                </a:lnTo>
                <a:lnTo>
                  <a:pt x="90" y="1152"/>
                </a:lnTo>
                <a:lnTo>
                  <a:pt x="84" y="1147"/>
                </a:lnTo>
                <a:lnTo>
                  <a:pt x="82" y="1144"/>
                </a:lnTo>
                <a:lnTo>
                  <a:pt x="81" y="1139"/>
                </a:lnTo>
                <a:lnTo>
                  <a:pt x="81" y="1139"/>
                </a:lnTo>
                <a:lnTo>
                  <a:pt x="76" y="1112"/>
                </a:lnTo>
                <a:lnTo>
                  <a:pt x="74" y="1086"/>
                </a:lnTo>
                <a:lnTo>
                  <a:pt x="71" y="1058"/>
                </a:lnTo>
                <a:lnTo>
                  <a:pt x="70" y="1027"/>
                </a:lnTo>
                <a:lnTo>
                  <a:pt x="69" y="996"/>
                </a:lnTo>
                <a:lnTo>
                  <a:pt x="70" y="967"/>
                </a:lnTo>
                <a:lnTo>
                  <a:pt x="71" y="954"/>
                </a:lnTo>
                <a:lnTo>
                  <a:pt x="74" y="942"/>
                </a:lnTo>
                <a:lnTo>
                  <a:pt x="74" y="942"/>
                </a:lnTo>
                <a:lnTo>
                  <a:pt x="76" y="931"/>
                </a:lnTo>
                <a:lnTo>
                  <a:pt x="78" y="920"/>
                </a:lnTo>
                <a:lnTo>
                  <a:pt x="87" y="901"/>
                </a:lnTo>
                <a:lnTo>
                  <a:pt x="95" y="884"/>
                </a:lnTo>
                <a:lnTo>
                  <a:pt x="105" y="870"/>
                </a:lnTo>
                <a:lnTo>
                  <a:pt x="114" y="858"/>
                </a:lnTo>
                <a:lnTo>
                  <a:pt x="123" y="849"/>
                </a:lnTo>
                <a:lnTo>
                  <a:pt x="129" y="843"/>
                </a:lnTo>
                <a:lnTo>
                  <a:pt x="132" y="839"/>
                </a:lnTo>
                <a:lnTo>
                  <a:pt x="132" y="839"/>
                </a:lnTo>
                <a:lnTo>
                  <a:pt x="144" y="827"/>
                </a:lnTo>
                <a:lnTo>
                  <a:pt x="167" y="803"/>
                </a:lnTo>
                <a:lnTo>
                  <a:pt x="194" y="773"/>
                </a:lnTo>
                <a:lnTo>
                  <a:pt x="218" y="749"/>
                </a:lnTo>
                <a:lnTo>
                  <a:pt x="218" y="749"/>
                </a:lnTo>
                <a:lnTo>
                  <a:pt x="227" y="739"/>
                </a:lnTo>
                <a:lnTo>
                  <a:pt x="234" y="729"/>
                </a:lnTo>
                <a:lnTo>
                  <a:pt x="240" y="719"/>
                </a:lnTo>
                <a:lnTo>
                  <a:pt x="245" y="710"/>
                </a:lnTo>
                <a:lnTo>
                  <a:pt x="251" y="696"/>
                </a:lnTo>
                <a:lnTo>
                  <a:pt x="252" y="691"/>
                </a:lnTo>
                <a:lnTo>
                  <a:pt x="252" y="691"/>
                </a:lnTo>
                <a:lnTo>
                  <a:pt x="259" y="694"/>
                </a:lnTo>
                <a:lnTo>
                  <a:pt x="267" y="699"/>
                </a:lnTo>
                <a:lnTo>
                  <a:pt x="279" y="704"/>
                </a:lnTo>
                <a:lnTo>
                  <a:pt x="295" y="710"/>
                </a:lnTo>
                <a:lnTo>
                  <a:pt x="315" y="715"/>
                </a:lnTo>
                <a:lnTo>
                  <a:pt x="338" y="718"/>
                </a:lnTo>
                <a:lnTo>
                  <a:pt x="364" y="719"/>
                </a:lnTo>
                <a:lnTo>
                  <a:pt x="364" y="719"/>
                </a:lnTo>
                <a:lnTo>
                  <a:pt x="390" y="719"/>
                </a:lnTo>
                <a:lnTo>
                  <a:pt x="411" y="718"/>
                </a:lnTo>
                <a:lnTo>
                  <a:pt x="425" y="716"/>
                </a:lnTo>
                <a:lnTo>
                  <a:pt x="436" y="713"/>
                </a:lnTo>
                <a:lnTo>
                  <a:pt x="443" y="710"/>
                </a:lnTo>
                <a:lnTo>
                  <a:pt x="448" y="707"/>
                </a:lnTo>
                <a:lnTo>
                  <a:pt x="450" y="705"/>
                </a:lnTo>
                <a:lnTo>
                  <a:pt x="450" y="705"/>
                </a:lnTo>
                <a:lnTo>
                  <a:pt x="456" y="770"/>
                </a:lnTo>
                <a:lnTo>
                  <a:pt x="461" y="819"/>
                </a:lnTo>
                <a:lnTo>
                  <a:pt x="462" y="838"/>
                </a:lnTo>
                <a:lnTo>
                  <a:pt x="462" y="851"/>
                </a:lnTo>
                <a:lnTo>
                  <a:pt x="462" y="851"/>
                </a:lnTo>
                <a:lnTo>
                  <a:pt x="460" y="926"/>
                </a:lnTo>
                <a:lnTo>
                  <a:pt x="457" y="969"/>
                </a:lnTo>
                <a:lnTo>
                  <a:pt x="455" y="996"/>
                </a:lnTo>
                <a:lnTo>
                  <a:pt x="455" y="996"/>
                </a:lnTo>
                <a:lnTo>
                  <a:pt x="451" y="1017"/>
                </a:lnTo>
                <a:lnTo>
                  <a:pt x="449" y="1025"/>
                </a:lnTo>
                <a:lnTo>
                  <a:pt x="448" y="1029"/>
                </a:lnTo>
                <a:lnTo>
                  <a:pt x="445" y="1033"/>
                </a:lnTo>
                <a:lnTo>
                  <a:pt x="445" y="1033"/>
                </a:lnTo>
                <a:lnTo>
                  <a:pt x="441" y="1037"/>
                </a:lnTo>
                <a:lnTo>
                  <a:pt x="439" y="1045"/>
                </a:lnTo>
                <a:lnTo>
                  <a:pt x="438" y="1054"/>
                </a:lnTo>
                <a:lnTo>
                  <a:pt x="438" y="1054"/>
                </a:lnTo>
                <a:lnTo>
                  <a:pt x="438" y="1060"/>
                </a:lnTo>
                <a:lnTo>
                  <a:pt x="441" y="1071"/>
                </a:lnTo>
                <a:lnTo>
                  <a:pt x="443" y="1077"/>
                </a:lnTo>
                <a:lnTo>
                  <a:pt x="446" y="1082"/>
                </a:lnTo>
                <a:lnTo>
                  <a:pt x="450" y="1086"/>
                </a:lnTo>
                <a:lnTo>
                  <a:pt x="455" y="1090"/>
                </a:lnTo>
                <a:lnTo>
                  <a:pt x="455" y="1090"/>
                </a:lnTo>
                <a:lnTo>
                  <a:pt x="461" y="1094"/>
                </a:lnTo>
                <a:lnTo>
                  <a:pt x="468" y="1095"/>
                </a:lnTo>
                <a:lnTo>
                  <a:pt x="485" y="1097"/>
                </a:lnTo>
                <a:lnTo>
                  <a:pt x="498" y="1097"/>
                </a:lnTo>
                <a:lnTo>
                  <a:pt x="503" y="1097"/>
                </a:lnTo>
                <a:lnTo>
                  <a:pt x="504" y="1096"/>
                </a:lnTo>
                <a:lnTo>
                  <a:pt x="504" y="1096"/>
                </a:lnTo>
                <a:lnTo>
                  <a:pt x="500" y="1082"/>
                </a:lnTo>
                <a:lnTo>
                  <a:pt x="494" y="1059"/>
                </a:lnTo>
                <a:lnTo>
                  <a:pt x="494" y="1059"/>
                </a:lnTo>
                <a:lnTo>
                  <a:pt x="492" y="1045"/>
                </a:lnTo>
                <a:lnTo>
                  <a:pt x="491" y="1027"/>
                </a:lnTo>
                <a:lnTo>
                  <a:pt x="490" y="998"/>
                </a:lnTo>
                <a:lnTo>
                  <a:pt x="490" y="998"/>
                </a:lnTo>
                <a:lnTo>
                  <a:pt x="493" y="938"/>
                </a:lnTo>
                <a:lnTo>
                  <a:pt x="497" y="900"/>
                </a:lnTo>
                <a:lnTo>
                  <a:pt x="499" y="878"/>
                </a:lnTo>
                <a:lnTo>
                  <a:pt x="499" y="878"/>
                </a:lnTo>
                <a:lnTo>
                  <a:pt x="511" y="829"/>
                </a:lnTo>
                <a:lnTo>
                  <a:pt x="521" y="790"/>
                </a:lnTo>
                <a:lnTo>
                  <a:pt x="521" y="790"/>
                </a:lnTo>
                <a:lnTo>
                  <a:pt x="519" y="829"/>
                </a:lnTo>
                <a:lnTo>
                  <a:pt x="519" y="861"/>
                </a:lnTo>
                <a:lnTo>
                  <a:pt x="521" y="888"/>
                </a:lnTo>
                <a:lnTo>
                  <a:pt x="521" y="888"/>
                </a:lnTo>
                <a:lnTo>
                  <a:pt x="523" y="912"/>
                </a:lnTo>
                <a:lnTo>
                  <a:pt x="524" y="936"/>
                </a:lnTo>
                <a:lnTo>
                  <a:pt x="523" y="986"/>
                </a:lnTo>
                <a:lnTo>
                  <a:pt x="523" y="986"/>
                </a:lnTo>
                <a:lnTo>
                  <a:pt x="522" y="1040"/>
                </a:lnTo>
                <a:lnTo>
                  <a:pt x="522" y="1064"/>
                </a:lnTo>
                <a:lnTo>
                  <a:pt x="523" y="1073"/>
                </a:lnTo>
                <a:lnTo>
                  <a:pt x="523" y="1078"/>
                </a:lnTo>
                <a:lnTo>
                  <a:pt x="523" y="1078"/>
                </a:lnTo>
                <a:lnTo>
                  <a:pt x="527" y="1085"/>
                </a:lnTo>
                <a:lnTo>
                  <a:pt x="529" y="1090"/>
                </a:lnTo>
                <a:lnTo>
                  <a:pt x="533" y="1096"/>
                </a:lnTo>
                <a:lnTo>
                  <a:pt x="533" y="1096"/>
                </a:lnTo>
                <a:lnTo>
                  <a:pt x="533" y="1100"/>
                </a:lnTo>
                <a:lnTo>
                  <a:pt x="533" y="1106"/>
                </a:lnTo>
                <a:lnTo>
                  <a:pt x="533" y="1109"/>
                </a:lnTo>
                <a:lnTo>
                  <a:pt x="535" y="1113"/>
                </a:lnTo>
                <a:lnTo>
                  <a:pt x="537" y="1116"/>
                </a:lnTo>
                <a:lnTo>
                  <a:pt x="543" y="1120"/>
                </a:lnTo>
                <a:lnTo>
                  <a:pt x="543" y="1120"/>
                </a:lnTo>
                <a:lnTo>
                  <a:pt x="550" y="1122"/>
                </a:lnTo>
                <a:lnTo>
                  <a:pt x="559" y="1125"/>
                </a:lnTo>
                <a:lnTo>
                  <a:pt x="570" y="1126"/>
                </a:lnTo>
                <a:lnTo>
                  <a:pt x="579" y="1127"/>
                </a:lnTo>
                <a:lnTo>
                  <a:pt x="589" y="1126"/>
                </a:lnTo>
                <a:lnTo>
                  <a:pt x="596" y="1125"/>
                </a:lnTo>
                <a:lnTo>
                  <a:pt x="602" y="1123"/>
                </a:lnTo>
                <a:lnTo>
                  <a:pt x="603" y="1121"/>
                </a:lnTo>
                <a:lnTo>
                  <a:pt x="604" y="1120"/>
                </a:lnTo>
                <a:lnTo>
                  <a:pt x="604" y="1120"/>
                </a:lnTo>
                <a:lnTo>
                  <a:pt x="603" y="1116"/>
                </a:lnTo>
                <a:lnTo>
                  <a:pt x="599" y="1110"/>
                </a:lnTo>
                <a:lnTo>
                  <a:pt x="590" y="1098"/>
                </a:lnTo>
                <a:lnTo>
                  <a:pt x="577" y="1086"/>
                </a:lnTo>
                <a:lnTo>
                  <a:pt x="572" y="1079"/>
                </a:lnTo>
                <a:lnTo>
                  <a:pt x="567" y="1073"/>
                </a:lnTo>
                <a:lnTo>
                  <a:pt x="567" y="1073"/>
                </a:lnTo>
                <a:lnTo>
                  <a:pt x="566" y="1070"/>
                </a:lnTo>
                <a:lnTo>
                  <a:pt x="565" y="1063"/>
                </a:lnTo>
                <a:lnTo>
                  <a:pt x="562" y="1042"/>
                </a:lnTo>
                <a:lnTo>
                  <a:pt x="560" y="1016"/>
                </a:lnTo>
                <a:lnTo>
                  <a:pt x="559" y="987"/>
                </a:lnTo>
                <a:lnTo>
                  <a:pt x="559" y="933"/>
                </a:lnTo>
                <a:lnTo>
                  <a:pt x="559" y="914"/>
                </a:lnTo>
                <a:lnTo>
                  <a:pt x="560" y="905"/>
                </a:lnTo>
                <a:lnTo>
                  <a:pt x="560" y="905"/>
                </a:lnTo>
                <a:lnTo>
                  <a:pt x="591" y="807"/>
                </a:lnTo>
                <a:lnTo>
                  <a:pt x="626" y="703"/>
                </a:lnTo>
                <a:lnTo>
                  <a:pt x="626" y="703"/>
                </a:lnTo>
                <a:lnTo>
                  <a:pt x="632" y="682"/>
                </a:lnTo>
                <a:lnTo>
                  <a:pt x="633" y="676"/>
                </a:lnTo>
                <a:lnTo>
                  <a:pt x="633" y="676"/>
                </a:lnTo>
                <a:lnTo>
                  <a:pt x="640" y="669"/>
                </a:lnTo>
                <a:lnTo>
                  <a:pt x="658" y="649"/>
                </a:lnTo>
                <a:lnTo>
                  <a:pt x="682" y="619"/>
                </a:lnTo>
                <a:lnTo>
                  <a:pt x="695" y="602"/>
                </a:lnTo>
                <a:lnTo>
                  <a:pt x="709" y="583"/>
                </a:lnTo>
                <a:lnTo>
                  <a:pt x="709" y="583"/>
                </a:lnTo>
                <a:lnTo>
                  <a:pt x="731" y="552"/>
                </a:lnTo>
                <a:lnTo>
                  <a:pt x="745" y="533"/>
                </a:lnTo>
                <a:lnTo>
                  <a:pt x="755" y="521"/>
                </a:lnTo>
                <a:lnTo>
                  <a:pt x="763" y="513"/>
                </a:lnTo>
                <a:lnTo>
                  <a:pt x="763" y="513"/>
                </a:lnTo>
                <a:lnTo>
                  <a:pt x="807" y="467"/>
                </a:lnTo>
                <a:lnTo>
                  <a:pt x="843" y="433"/>
                </a:lnTo>
                <a:lnTo>
                  <a:pt x="883" y="396"/>
                </a:lnTo>
                <a:lnTo>
                  <a:pt x="883" y="396"/>
                </a:lnTo>
                <a:lnTo>
                  <a:pt x="902" y="378"/>
                </a:lnTo>
                <a:lnTo>
                  <a:pt x="918" y="362"/>
                </a:lnTo>
                <a:lnTo>
                  <a:pt x="945" y="335"/>
                </a:lnTo>
                <a:lnTo>
                  <a:pt x="960" y="317"/>
                </a:lnTo>
                <a:lnTo>
                  <a:pt x="966" y="309"/>
                </a:lnTo>
                <a:lnTo>
                  <a:pt x="966" y="309"/>
                </a:lnTo>
                <a:lnTo>
                  <a:pt x="982" y="305"/>
                </a:lnTo>
                <a:lnTo>
                  <a:pt x="1002" y="299"/>
                </a:lnTo>
                <a:lnTo>
                  <a:pt x="1030" y="293"/>
                </a:lnTo>
                <a:lnTo>
                  <a:pt x="1030" y="293"/>
                </a:lnTo>
                <a:lnTo>
                  <a:pt x="1044" y="289"/>
                </a:lnTo>
                <a:lnTo>
                  <a:pt x="1056" y="287"/>
                </a:lnTo>
                <a:lnTo>
                  <a:pt x="1065" y="283"/>
                </a:lnTo>
                <a:lnTo>
                  <a:pt x="1073" y="280"/>
                </a:lnTo>
                <a:lnTo>
                  <a:pt x="1082" y="274"/>
                </a:lnTo>
                <a:lnTo>
                  <a:pt x="1086" y="271"/>
                </a:lnTo>
                <a:lnTo>
                  <a:pt x="1086" y="271"/>
                </a:lnTo>
                <a:lnTo>
                  <a:pt x="1095" y="270"/>
                </a:lnTo>
                <a:lnTo>
                  <a:pt x="1104" y="268"/>
                </a:lnTo>
                <a:lnTo>
                  <a:pt x="1107" y="265"/>
                </a:lnTo>
                <a:lnTo>
                  <a:pt x="1110" y="264"/>
                </a:lnTo>
                <a:lnTo>
                  <a:pt x="1110" y="264"/>
                </a:lnTo>
                <a:lnTo>
                  <a:pt x="1114" y="258"/>
                </a:lnTo>
                <a:lnTo>
                  <a:pt x="1117" y="252"/>
                </a:lnTo>
                <a:lnTo>
                  <a:pt x="1118" y="246"/>
                </a:lnTo>
                <a:lnTo>
                  <a:pt x="1118" y="246"/>
                </a:lnTo>
                <a:lnTo>
                  <a:pt x="1123" y="239"/>
                </a:lnTo>
                <a:lnTo>
                  <a:pt x="1126" y="233"/>
                </a:lnTo>
                <a:lnTo>
                  <a:pt x="1128" y="229"/>
                </a:lnTo>
                <a:lnTo>
                  <a:pt x="1128" y="227"/>
                </a:lnTo>
                <a:lnTo>
                  <a:pt x="1128" y="227"/>
                </a:lnTo>
                <a:lnTo>
                  <a:pt x="1126" y="222"/>
                </a:lnTo>
                <a:lnTo>
                  <a:pt x="1126" y="219"/>
                </a:lnTo>
                <a:lnTo>
                  <a:pt x="1126" y="215"/>
                </a:lnTo>
                <a:lnTo>
                  <a:pt x="1125" y="213"/>
                </a:lnTo>
                <a:lnTo>
                  <a:pt x="1125" y="213"/>
                </a:lnTo>
                <a:lnTo>
                  <a:pt x="1124" y="209"/>
                </a:lnTo>
                <a:lnTo>
                  <a:pt x="1124" y="207"/>
                </a:lnTo>
                <a:lnTo>
                  <a:pt x="1123" y="205"/>
                </a:lnTo>
                <a:lnTo>
                  <a:pt x="1120" y="203"/>
                </a:lnTo>
                <a:lnTo>
                  <a:pt x="1110" y="197"/>
                </a:lnTo>
                <a:lnTo>
                  <a:pt x="1110" y="197"/>
                </a:lnTo>
                <a:lnTo>
                  <a:pt x="1098" y="192"/>
                </a:lnTo>
                <a:lnTo>
                  <a:pt x="1088" y="190"/>
                </a:lnTo>
                <a:lnTo>
                  <a:pt x="1080" y="189"/>
                </a:lnTo>
                <a:lnTo>
                  <a:pt x="1069" y="185"/>
                </a:lnTo>
                <a:lnTo>
                  <a:pt x="1069" y="185"/>
                </a:lnTo>
                <a:lnTo>
                  <a:pt x="1040" y="176"/>
                </a:lnTo>
                <a:lnTo>
                  <a:pt x="1020" y="168"/>
                </a:lnTo>
                <a:lnTo>
                  <a:pt x="1020" y="168"/>
                </a:lnTo>
                <a:lnTo>
                  <a:pt x="997" y="161"/>
                </a:lnTo>
                <a:lnTo>
                  <a:pt x="981" y="156"/>
                </a:lnTo>
                <a:lnTo>
                  <a:pt x="953" y="129"/>
                </a:lnTo>
                <a:lnTo>
                  <a:pt x="953" y="129"/>
                </a:lnTo>
                <a:lnTo>
                  <a:pt x="956" y="127"/>
                </a:lnTo>
                <a:lnTo>
                  <a:pt x="962" y="118"/>
                </a:lnTo>
                <a:lnTo>
                  <a:pt x="966" y="105"/>
                </a:lnTo>
                <a:lnTo>
                  <a:pt x="969" y="98"/>
                </a:lnTo>
                <a:lnTo>
                  <a:pt x="971" y="91"/>
                </a:lnTo>
                <a:lnTo>
                  <a:pt x="971" y="91"/>
                </a:lnTo>
                <a:lnTo>
                  <a:pt x="973" y="73"/>
                </a:lnTo>
                <a:lnTo>
                  <a:pt x="975" y="56"/>
                </a:lnTo>
                <a:lnTo>
                  <a:pt x="973" y="49"/>
                </a:lnTo>
                <a:lnTo>
                  <a:pt x="972" y="43"/>
                </a:lnTo>
                <a:lnTo>
                  <a:pt x="970" y="39"/>
                </a:lnTo>
                <a:lnTo>
                  <a:pt x="967" y="39"/>
                </a:lnTo>
                <a:lnTo>
                  <a:pt x="966" y="39"/>
                </a:lnTo>
                <a:lnTo>
                  <a:pt x="966" y="39"/>
                </a:lnTo>
                <a:lnTo>
                  <a:pt x="962" y="40"/>
                </a:lnTo>
                <a:lnTo>
                  <a:pt x="959" y="44"/>
                </a:lnTo>
                <a:lnTo>
                  <a:pt x="958" y="49"/>
                </a:lnTo>
                <a:lnTo>
                  <a:pt x="956" y="56"/>
                </a:lnTo>
                <a:lnTo>
                  <a:pt x="953" y="72"/>
                </a:lnTo>
                <a:lnTo>
                  <a:pt x="952" y="80"/>
                </a:lnTo>
                <a:lnTo>
                  <a:pt x="948" y="88"/>
                </a:lnTo>
                <a:lnTo>
                  <a:pt x="948" y="88"/>
                </a:lnTo>
                <a:lnTo>
                  <a:pt x="944" y="101"/>
                </a:lnTo>
                <a:lnTo>
                  <a:pt x="939" y="110"/>
                </a:lnTo>
                <a:lnTo>
                  <a:pt x="933" y="116"/>
                </a:lnTo>
                <a:lnTo>
                  <a:pt x="927" y="119"/>
                </a:lnTo>
                <a:lnTo>
                  <a:pt x="927" y="119"/>
                </a:lnTo>
                <a:lnTo>
                  <a:pt x="922" y="121"/>
                </a:lnTo>
                <a:lnTo>
                  <a:pt x="916" y="121"/>
                </a:lnTo>
                <a:lnTo>
                  <a:pt x="902" y="118"/>
                </a:lnTo>
                <a:lnTo>
                  <a:pt x="885" y="115"/>
                </a:lnTo>
                <a:lnTo>
                  <a:pt x="885" y="115"/>
                </a:lnTo>
                <a:lnTo>
                  <a:pt x="883" y="111"/>
                </a:lnTo>
                <a:lnTo>
                  <a:pt x="881" y="107"/>
                </a:lnTo>
                <a:lnTo>
                  <a:pt x="880" y="103"/>
                </a:lnTo>
                <a:lnTo>
                  <a:pt x="880" y="103"/>
                </a:lnTo>
                <a:lnTo>
                  <a:pt x="881" y="91"/>
                </a:lnTo>
                <a:lnTo>
                  <a:pt x="885" y="70"/>
                </a:lnTo>
                <a:lnTo>
                  <a:pt x="886" y="60"/>
                </a:lnTo>
                <a:lnTo>
                  <a:pt x="886" y="50"/>
                </a:lnTo>
                <a:lnTo>
                  <a:pt x="884" y="43"/>
                </a:lnTo>
                <a:lnTo>
                  <a:pt x="883" y="40"/>
                </a:lnTo>
                <a:lnTo>
                  <a:pt x="880" y="39"/>
                </a:lnTo>
                <a:lnTo>
                  <a:pt x="880" y="39"/>
                </a:lnTo>
                <a:lnTo>
                  <a:pt x="875" y="37"/>
                </a:lnTo>
                <a:lnTo>
                  <a:pt x="871" y="37"/>
                </a:lnTo>
                <a:lnTo>
                  <a:pt x="861" y="37"/>
                </a:lnTo>
                <a:lnTo>
                  <a:pt x="855" y="38"/>
                </a:lnTo>
                <a:lnTo>
                  <a:pt x="854" y="40"/>
                </a:lnTo>
                <a:lnTo>
                  <a:pt x="854" y="42"/>
                </a:lnTo>
                <a:lnTo>
                  <a:pt x="854" y="42"/>
                </a:lnTo>
                <a:lnTo>
                  <a:pt x="853" y="45"/>
                </a:lnTo>
                <a:lnTo>
                  <a:pt x="852" y="48"/>
                </a:lnTo>
                <a:lnTo>
                  <a:pt x="849" y="50"/>
                </a:lnTo>
                <a:lnTo>
                  <a:pt x="846" y="51"/>
                </a:lnTo>
                <a:lnTo>
                  <a:pt x="846" y="51"/>
                </a:lnTo>
                <a:lnTo>
                  <a:pt x="835" y="50"/>
                </a:lnTo>
                <a:lnTo>
                  <a:pt x="830" y="52"/>
                </a:lnTo>
                <a:lnTo>
                  <a:pt x="828" y="54"/>
                </a:lnTo>
                <a:lnTo>
                  <a:pt x="826" y="56"/>
                </a:lnTo>
                <a:lnTo>
                  <a:pt x="826" y="56"/>
                </a:lnTo>
                <a:lnTo>
                  <a:pt x="826" y="62"/>
                </a:lnTo>
                <a:lnTo>
                  <a:pt x="828" y="68"/>
                </a:lnTo>
                <a:lnTo>
                  <a:pt x="831" y="73"/>
                </a:lnTo>
                <a:lnTo>
                  <a:pt x="834" y="75"/>
                </a:lnTo>
                <a:lnTo>
                  <a:pt x="834" y="75"/>
                </a:lnTo>
                <a:lnTo>
                  <a:pt x="840" y="78"/>
                </a:lnTo>
                <a:lnTo>
                  <a:pt x="843" y="80"/>
                </a:lnTo>
                <a:lnTo>
                  <a:pt x="848" y="88"/>
                </a:lnTo>
                <a:lnTo>
                  <a:pt x="848" y="88"/>
                </a:lnTo>
                <a:lnTo>
                  <a:pt x="854" y="97"/>
                </a:lnTo>
                <a:lnTo>
                  <a:pt x="855" y="103"/>
                </a:lnTo>
                <a:lnTo>
                  <a:pt x="854" y="106"/>
                </a:lnTo>
                <a:lnTo>
                  <a:pt x="854" y="107"/>
                </a:lnTo>
                <a:lnTo>
                  <a:pt x="854" y="107"/>
                </a:lnTo>
                <a:lnTo>
                  <a:pt x="843" y="106"/>
                </a:lnTo>
                <a:lnTo>
                  <a:pt x="819" y="101"/>
                </a:lnTo>
                <a:lnTo>
                  <a:pt x="791" y="93"/>
                </a:lnTo>
                <a:lnTo>
                  <a:pt x="777" y="88"/>
                </a:lnTo>
                <a:lnTo>
                  <a:pt x="766" y="84"/>
                </a:lnTo>
                <a:lnTo>
                  <a:pt x="766" y="84"/>
                </a:lnTo>
                <a:lnTo>
                  <a:pt x="748" y="73"/>
                </a:lnTo>
                <a:lnTo>
                  <a:pt x="734" y="64"/>
                </a:lnTo>
                <a:lnTo>
                  <a:pt x="726" y="57"/>
                </a:lnTo>
                <a:lnTo>
                  <a:pt x="721" y="51"/>
                </a:lnTo>
                <a:lnTo>
                  <a:pt x="721" y="51"/>
                </a:lnTo>
                <a:lnTo>
                  <a:pt x="719" y="42"/>
                </a:lnTo>
                <a:lnTo>
                  <a:pt x="717" y="29"/>
                </a:lnTo>
                <a:lnTo>
                  <a:pt x="715" y="15"/>
                </a:lnTo>
                <a:lnTo>
                  <a:pt x="714" y="7"/>
                </a:lnTo>
                <a:lnTo>
                  <a:pt x="714" y="7"/>
                </a:lnTo>
                <a:lnTo>
                  <a:pt x="712" y="3"/>
                </a:lnTo>
                <a:lnTo>
                  <a:pt x="709" y="1"/>
                </a:lnTo>
                <a:lnTo>
                  <a:pt x="707" y="0"/>
                </a:lnTo>
                <a:lnTo>
                  <a:pt x="705" y="0"/>
                </a:lnTo>
                <a:lnTo>
                  <a:pt x="702" y="1"/>
                </a:lnTo>
                <a:lnTo>
                  <a:pt x="700" y="2"/>
                </a:lnTo>
                <a:lnTo>
                  <a:pt x="700" y="2"/>
                </a:lnTo>
                <a:lnTo>
                  <a:pt x="697" y="6"/>
                </a:lnTo>
                <a:lnTo>
                  <a:pt x="695" y="8"/>
                </a:lnTo>
                <a:lnTo>
                  <a:pt x="691" y="15"/>
                </a:lnTo>
                <a:lnTo>
                  <a:pt x="689" y="25"/>
                </a:lnTo>
                <a:lnTo>
                  <a:pt x="689" y="25"/>
                </a:lnTo>
                <a:lnTo>
                  <a:pt x="685" y="24"/>
                </a:lnTo>
                <a:lnTo>
                  <a:pt x="675" y="24"/>
                </a:lnTo>
                <a:lnTo>
                  <a:pt x="669" y="25"/>
                </a:lnTo>
                <a:lnTo>
                  <a:pt x="664" y="26"/>
                </a:lnTo>
                <a:lnTo>
                  <a:pt x="660" y="29"/>
                </a:lnTo>
                <a:lnTo>
                  <a:pt x="658" y="32"/>
                </a:lnTo>
                <a:lnTo>
                  <a:pt x="658" y="32"/>
                </a:lnTo>
                <a:lnTo>
                  <a:pt x="658" y="33"/>
                </a:lnTo>
                <a:lnTo>
                  <a:pt x="658" y="36"/>
                </a:lnTo>
                <a:lnTo>
                  <a:pt x="663" y="40"/>
                </a:lnTo>
                <a:lnTo>
                  <a:pt x="669" y="45"/>
                </a:lnTo>
                <a:lnTo>
                  <a:pt x="676" y="50"/>
                </a:lnTo>
                <a:lnTo>
                  <a:pt x="690" y="58"/>
                </a:lnTo>
                <a:lnTo>
                  <a:pt x="697" y="61"/>
                </a:lnTo>
                <a:lnTo>
                  <a:pt x="697" y="61"/>
                </a:lnTo>
                <a:lnTo>
                  <a:pt x="715" y="76"/>
                </a:lnTo>
                <a:lnTo>
                  <a:pt x="733" y="89"/>
                </a:lnTo>
                <a:lnTo>
                  <a:pt x="754" y="103"/>
                </a:lnTo>
                <a:lnTo>
                  <a:pt x="754" y="103"/>
                </a:lnTo>
                <a:lnTo>
                  <a:pt x="766" y="109"/>
                </a:lnTo>
                <a:lnTo>
                  <a:pt x="781" y="113"/>
                </a:lnTo>
                <a:lnTo>
                  <a:pt x="816" y="124"/>
                </a:lnTo>
                <a:lnTo>
                  <a:pt x="846" y="131"/>
                </a:lnTo>
                <a:lnTo>
                  <a:pt x="859" y="134"/>
                </a:lnTo>
                <a:lnTo>
                  <a:pt x="859" y="134"/>
                </a:lnTo>
                <a:lnTo>
                  <a:pt x="861" y="137"/>
                </a:lnTo>
                <a:lnTo>
                  <a:pt x="868" y="144"/>
                </a:lnTo>
                <a:lnTo>
                  <a:pt x="868" y="144"/>
                </a:lnTo>
                <a:lnTo>
                  <a:pt x="875" y="152"/>
                </a:lnTo>
                <a:lnTo>
                  <a:pt x="880" y="156"/>
                </a:lnTo>
                <a:lnTo>
                  <a:pt x="880" y="156"/>
                </a:lnTo>
                <a:lnTo>
                  <a:pt x="880" y="158"/>
                </a:lnTo>
                <a:lnTo>
                  <a:pt x="880" y="159"/>
                </a:lnTo>
                <a:lnTo>
                  <a:pt x="880" y="160"/>
                </a:lnTo>
                <a:lnTo>
                  <a:pt x="878" y="161"/>
                </a:lnTo>
                <a:lnTo>
                  <a:pt x="871" y="164"/>
                </a:lnTo>
                <a:lnTo>
                  <a:pt x="871" y="164"/>
                </a:lnTo>
                <a:lnTo>
                  <a:pt x="842" y="166"/>
                </a:lnTo>
                <a:lnTo>
                  <a:pt x="823" y="166"/>
                </a:lnTo>
                <a:lnTo>
                  <a:pt x="800" y="166"/>
                </a:lnTo>
                <a:lnTo>
                  <a:pt x="800" y="166"/>
                </a:lnTo>
                <a:lnTo>
                  <a:pt x="774" y="164"/>
                </a:lnTo>
                <a:lnTo>
                  <a:pt x="751" y="160"/>
                </a:lnTo>
                <a:lnTo>
                  <a:pt x="742" y="159"/>
                </a:lnTo>
                <a:lnTo>
                  <a:pt x="734" y="159"/>
                </a:lnTo>
                <a:lnTo>
                  <a:pt x="730" y="160"/>
                </a:lnTo>
                <a:lnTo>
                  <a:pt x="728" y="161"/>
                </a:lnTo>
                <a:lnTo>
                  <a:pt x="728" y="164"/>
                </a:lnTo>
                <a:lnTo>
                  <a:pt x="728" y="164"/>
                </a:lnTo>
                <a:lnTo>
                  <a:pt x="731" y="168"/>
                </a:lnTo>
                <a:lnTo>
                  <a:pt x="734" y="174"/>
                </a:lnTo>
                <a:lnTo>
                  <a:pt x="746" y="190"/>
                </a:lnTo>
                <a:lnTo>
                  <a:pt x="760" y="204"/>
                </a:lnTo>
                <a:lnTo>
                  <a:pt x="770" y="215"/>
                </a:lnTo>
                <a:lnTo>
                  <a:pt x="770" y="215"/>
                </a:lnTo>
                <a:lnTo>
                  <a:pt x="775" y="217"/>
                </a:lnTo>
                <a:lnTo>
                  <a:pt x="780" y="220"/>
                </a:lnTo>
                <a:lnTo>
                  <a:pt x="792" y="222"/>
                </a:lnTo>
                <a:lnTo>
                  <a:pt x="810" y="225"/>
                </a:lnTo>
                <a:lnTo>
                  <a:pt x="810" y="225"/>
                </a:lnTo>
                <a:lnTo>
                  <a:pt x="813" y="225"/>
                </a:lnTo>
                <a:lnTo>
                  <a:pt x="817" y="222"/>
                </a:lnTo>
                <a:lnTo>
                  <a:pt x="822" y="220"/>
                </a:lnTo>
                <a:lnTo>
                  <a:pt x="834" y="234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pptx776_シカのシルエット</dc:title>
  <dc:subject>pptx776_シカのシルエット</dc:subject>
  <dc:creator>http://www.digipot.net</dc:creator>
  <cp:revision>1</cp:revision>
  <dcterms:created xsi:type="dcterms:W3CDTF">2018-05-20T00:31:01Z</dcterms:created>
  <dcterms:modified xsi:type="dcterms:W3CDTF">2018-06-04T15:53:04Z</dcterms:modified>
  <cp:version>1</cp:version>
</cp:coreProperties>
</file>