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62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0">
            <a:extLst>
              <a:ext uri="{FF2B5EF4-FFF2-40B4-BE49-F238E27FC236}">
                <a16:creationId xmlns:a16="http://schemas.microsoft.com/office/drawing/2014/main" id="{D682D747-50F4-45EF-A041-A5693E0AC316}"/>
              </a:ext>
            </a:extLst>
          </p:cNvPr>
          <p:cNvSpPr>
            <a:spLocks/>
          </p:cNvSpPr>
          <p:nvPr/>
        </p:nvSpPr>
        <p:spPr bwMode="auto">
          <a:xfrm>
            <a:off x="591505" y="901301"/>
            <a:ext cx="1159163" cy="1545551"/>
          </a:xfrm>
          <a:custGeom>
            <a:avLst/>
            <a:gdLst>
              <a:gd name="T0" fmla="*/ 280 w 846"/>
              <a:gd name="T1" fmla="*/ 124 h 1128"/>
              <a:gd name="T2" fmla="*/ 291 w 846"/>
              <a:gd name="T3" fmla="*/ 184 h 1128"/>
              <a:gd name="T4" fmla="*/ 290 w 846"/>
              <a:gd name="T5" fmla="*/ 227 h 1128"/>
              <a:gd name="T6" fmla="*/ 287 w 846"/>
              <a:gd name="T7" fmla="*/ 271 h 1128"/>
              <a:gd name="T8" fmla="*/ 271 w 846"/>
              <a:gd name="T9" fmla="*/ 342 h 1128"/>
              <a:gd name="T10" fmla="*/ 314 w 846"/>
              <a:gd name="T11" fmla="*/ 505 h 1128"/>
              <a:gd name="T12" fmla="*/ 320 w 846"/>
              <a:gd name="T13" fmla="*/ 572 h 1128"/>
              <a:gd name="T14" fmla="*/ 345 w 846"/>
              <a:gd name="T15" fmla="*/ 607 h 1128"/>
              <a:gd name="T16" fmla="*/ 338 w 846"/>
              <a:gd name="T17" fmla="*/ 665 h 1128"/>
              <a:gd name="T18" fmla="*/ 348 w 846"/>
              <a:gd name="T19" fmla="*/ 695 h 1128"/>
              <a:gd name="T20" fmla="*/ 227 w 846"/>
              <a:gd name="T21" fmla="*/ 827 h 1128"/>
              <a:gd name="T22" fmla="*/ 17 w 846"/>
              <a:gd name="T23" fmla="*/ 928 h 1128"/>
              <a:gd name="T24" fmla="*/ 29 w 846"/>
              <a:gd name="T25" fmla="*/ 947 h 1128"/>
              <a:gd name="T26" fmla="*/ 219 w 846"/>
              <a:gd name="T27" fmla="*/ 900 h 1128"/>
              <a:gd name="T28" fmla="*/ 268 w 846"/>
              <a:gd name="T29" fmla="*/ 832 h 1128"/>
              <a:gd name="T30" fmla="*/ 333 w 846"/>
              <a:gd name="T31" fmla="*/ 842 h 1128"/>
              <a:gd name="T32" fmla="*/ 363 w 846"/>
              <a:gd name="T33" fmla="*/ 867 h 1128"/>
              <a:gd name="T34" fmla="*/ 424 w 846"/>
              <a:gd name="T35" fmla="*/ 1023 h 1128"/>
              <a:gd name="T36" fmla="*/ 436 w 846"/>
              <a:gd name="T37" fmla="*/ 1048 h 1128"/>
              <a:gd name="T38" fmla="*/ 399 w 846"/>
              <a:gd name="T39" fmla="*/ 1035 h 1128"/>
              <a:gd name="T40" fmla="*/ 376 w 846"/>
              <a:gd name="T41" fmla="*/ 1048 h 1128"/>
              <a:gd name="T42" fmla="*/ 409 w 846"/>
              <a:gd name="T43" fmla="*/ 1101 h 1128"/>
              <a:gd name="T44" fmla="*/ 512 w 846"/>
              <a:gd name="T45" fmla="*/ 1128 h 1128"/>
              <a:gd name="T46" fmla="*/ 526 w 846"/>
              <a:gd name="T47" fmla="*/ 1092 h 1128"/>
              <a:gd name="T48" fmla="*/ 528 w 846"/>
              <a:gd name="T49" fmla="*/ 1023 h 1128"/>
              <a:gd name="T50" fmla="*/ 487 w 846"/>
              <a:gd name="T51" fmla="*/ 865 h 1128"/>
              <a:gd name="T52" fmla="*/ 499 w 846"/>
              <a:gd name="T53" fmla="*/ 820 h 1128"/>
              <a:gd name="T54" fmla="*/ 543 w 846"/>
              <a:gd name="T55" fmla="*/ 736 h 1128"/>
              <a:gd name="T56" fmla="*/ 625 w 846"/>
              <a:gd name="T57" fmla="*/ 627 h 1128"/>
              <a:gd name="T58" fmla="*/ 653 w 846"/>
              <a:gd name="T59" fmla="*/ 652 h 1128"/>
              <a:gd name="T60" fmla="*/ 670 w 846"/>
              <a:gd name="T61" fmla="*/ 681 h 1128"/>
              <a:gd name="T62" fmla="*/ 682 w 846"/>
              <a:gd name="T63" fmla="*/ 719 h 1128"/>
              <a:gd name="T64" fmla="*/ 727 w 846"/>
              <a:gd name="T65" fmla="*/ 908 h 1128"/>
              <a:gd name="T66" fmla="*/ 727 w 846"/>
              <a:gd name="T67" fmla="*/ 977 h 1128"/>
              <a:gd name="T68" fmla="*/ 758 w 846"/>
              <a:gd name="T69" fmla="*/ 1006 h 1128"/>
              <a:gd name="T70" fmla="*/ 825 w 846"/>
              <a:gd name="T71" fmla="*/ 943 h 1128"/>
              <a:gd name="T72" fmla="*/ 831 w 846"/>
              <a:gd name="T73" fmla="*/ 914 h 1128"/>
              <a:gd name="T74" fmla="*/ 816 w 846"/>
              <a:gd name="T75" fmla="*/ 874 h 1128"/>
              <a:gd name="T76" fmla="*/ 830 w 846"/>
              <a:gd name="T77" fmla="*/ 739 h 1128"/>
              <a:gd name="T78" fmla="*/ 844 w 846"/>
              <a:gd name="T79" fmla="*/ 687 h 1128"/>
              <a:gd name="T80" fmla="*/ 839 w 846"/>
              <a:gd name="T81" fmla="*/ 652 h 1128"/>
              <a:gd name="T82" fmla="*/ 825 w 846"/>
              <a:gd name="T83" fmla="*/ 608 h 1128"/>
              <a:gd name="T84" fmla="*/ 822 w 846"/>
              <a:gd name="T85" fmla="*/ 557 h 1128"/>
              <a:gd name="T86" fmla="*/ 822 w 846"/>
              <a:gd name="T87" fmla="*/ 479 h 1128"/>
              <a:gd name="T88" fmla="*/ 781 w 846"/>
              <a:gd name="T89" fmla="*/ 405 h 1128"/>
              <a:gd name="T90" fmla="*/ 787 w 846"/>
              <a:gd name="T91" fmla="*/ 347 h 1128"/>
              <a:gd name="T92" fmla="*/ 786 w 846"/>
              <a:gd name="T93" fmla="*/ 321 h 1128"/>
              <a:gd name="T94" fmla="*/ 742 w 846"/>
              <a:gd name="T95" fmla="*/ 228 h 1128"/>
              <a:gd name="T96" fmla="*/ 688 w 846"/>
              <a:gd name="T97" fmla="*/ 155 h 1128"/>
              <a:gd name="T98" fmla="*/ 615 w 846"/>
              <a:gd name="T99" fmla="*/ 100 h 1128"/>
              <a:gd name="T100" fmla="*/ 543 w 846"/>
              <a:gd name="T101" fmla="*/ 77 h 1128"/>
              <a:gd name="T102" fmla="*/ 463 w 846"/>
              <a:gd name="T103" fmla="*/ 85 h 1128"/>
              <a:gd name="T104" fmla="*/ 443 w 846"/>
              <a:gd name="T105" fmla="*/ 43 h 1128"/>
              <a:gd name="T106" fmla="*/ 390 w 846"/>
              <a:gd name="T107" fmla="*/ 9 h 1128"/>
              <a:gd name="T108" fmla="*/ 330 w 846"/>
              <a:gd name="T109" fmla="*/ 8 h 1128"/>
              <a:gd name="T110" fmla="*/ 264 w 846"/>
              <a:gd name="T111" fmla="*/ 78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6" h="1128">
                <a:moveTo>
                  <a:pt x="264" y="78"/>
                </a:moveTo>
                <a:lnTo>
                  <a:pt x="264" y="78"/>
                </a:lnTo>
                <a:lnTo>
                  <a:pt x="264" y="86"/>
                </a:lnTo>
                <a:lnTo>
                  <a:pt x="265" y="95"/>
                </a:lnTo>
                <a:lnTo>
                  <a:pt x="268" y="102"/>
                </a:lnTo>
                <a:lnTo>
                  <a:pt x="268" y="102"/>
                </a:lnTo>
                <a:lnTo>
                  <a:pt x="273" y="112"/>
                </a:lnTo>
                <a:lnTo>
                  <a:pt x="280" y="124"/>
                </a:lnTo>
                <a:lnTo>
                  <a:pt x="290" y="140"/>
                </a:lnTo>
                <a:lnTo>
                  <a:pt x="290" y="140"/>
                </a:lnTo>
                <a:lnTo>
                  <a:pt x="287" y="154"/>
                </a:lnTo>
                <a:lnTo>
                  <a:pt x="287" y="166"/>
                </a:lnTo>
                <a:lnTo>
                  <a:pt x="287" y="173"/>
                </a:lnTo>
                <a:lnTo>
                  <a:pt x="288" y="179"/>
                </a:lnTo>
                <a:lnTo>
                  <a:pt x="288" y="179"/>
                </a:lnTo>
                <a:lnTo>
                  <a:pt x="291" y="184"/>
                </a:lnTo>
                <a:lnTo>
                  <a:pt x="293" y="189"/>
                </a:lnTo>
                <a:lnTo>
                  <a:pt x="301" y="196"/>
                </a:lnTo>
                <a:lnTo>
                  <a:pt x="307" y="200"/>
                </a:lnTo>
                <a:lnTo>
                  <a:pt x="309" y="201"/>
                </a:lnTo>
                <a:lnTo>
                  <a:pt x="309" y="201"/>
                </a:lnTo>
                <a:lnTo>
                  <a:pt x="305" y="207"/>
                </a:lnTo>
                <a:lnTo>
                  <a:pt x="294" y="219"/>
                </a:lnTo>
                <a:lnTo>
                  <a:pt x="290" y="227"/>
                </a:lnTo>
                <a:lnTo>
                  <a:pt x="285" y="235"/>
                </a:lnTo>
                <a:lnTo>
                  <a:pt x="281" y="242"/>
                </a:lnTo>
                <a:lnTo>
                  <a:pt x="280" y="248"/>
                </a:lnTo>
                <a:lnTo>
                  <a:pt x="280" y="248"/>
                </a:lnTo>
                <a:lnTo>
                  <a:pt x="280" y="253"/>
                </a:lnTo>
                <a:lnTo>
                  <a:pt x="281" y="258"/>
                </a:lnTo>
                <a:lnTo>
                  <a:pt x="285" y="264"/>
                </a:lnTo>
                <a:lnTo>
                  <a:pt x="287" y="271"/>
                </a:lnTo>
                <a:lnTo>
                  <a:pt x="288" y="275"/>
                </a:lnTo>
                <a:lnTo>
                  <a:pt x="287" y="281"/>
                </a:lnTo>
                <a:lnTo>
                  <a:pt x="287" y="281"/>
                </a:lnTo>
                <a:lnTo>
                  <a:pt x="284" y="296"/>
                </a:lnTo>
                <a:lnTo>
                  <a:pt x="278" y="313"/>
                </a:lnTo>
                <a:lnTo>
                  <a:pt x="273" y="328"/>
                </a:lnTo>
                <a:lnTo>
                  <a:pt x="271" y="336"/>
                </a:lnTo>
                <a:lnTo>
                  <a:pt x="271" y="342"/>
                </a:lnTo>
                <a:lnTo>
                  <a:pt x="271" y="342"/>
                </a:lnTo>
                <a:lnTo>
                  <a:pt x="274" y="362"/>
                </a:lnTo>
                <a:lnTo>
                  <a:pt x="281" y="396"/>
                </a:lnTo>
                <a:lnTo>
                  <a:pt x="292" y="447"/>
                </a:lnTo>
                <a:lnTo>
                  <a:pt x="292" y="447"/>
                </a:lnTo>
                <a:lnTo>
                  <a:pt x="297" y="460"/>
                </a:lnTo>
                <a:lnTo>
                  <a:pt x="305" y="482"/>
                </a:lnTo>
                <a:lnTo>
                  <a:pt x="314" y="505"/>
                </a:lnTo>
                <a:lnTo>
                  <a:pt x="320" y="521"/>
                </a:lnTo>
                <a:lnTo>
                  <a:pt x="320" y="521"/>
                </a:lnTo>
                <a:lnTo>
                  <a:pt x="321" y="532"/>
                </a:lnTo>
                <a:lnTo>
                  <a:pt x="321" y="544"/>
                </a:lnTo>
                <a:lnTo>
                  <a:pt x="321" y="562"/>
                </a:lnTo>
                <a:lnTo>
                  <a:pt x="321" y="562"/>
                </a:lnTo>
                <a:lnTo>
                  <a:pt x="320" y="567"/>
                </a:lnTo>
                <a:lnTo>
                  <a:pt x="320" y="572"/>
                </a:lnTo>
                <a:lnTo>
                  <a:pt x="320" y="573"/>
                </a:lnTo>
                <a:lnTo>
                  <a:pt x="321" y="575"/>
                </a:lnTo>
                <a:lnTo>
                  <a:pt x="330" y="581"/>
                </a:lnTo>
                <a:lnTo>
                  <a:pt x="330" y="581"/>
                </a:lnTo>
                <a:lnTo>
                  <a:pt x="334" y="586"/>
                </a:lnTo>
                <a:lnTo>
                  <a:pt x="339" y="592"/>
                </a:lnTo>
                <a:lnTo>
                  <a:pt x="343" y="600"/>
                </a:lnTo>
                <a:lnTo>
                  <a:pt x="345" y="607"/>
                </a:lnTo>
                <a:lnTo>
                  <a:pt x="349" y="621"/>
                </a:lnTo>
                <a:lnTo>
                  <a:pt x="350" y="627"/>
                </a:lnTo>
                <a:lnTo>
                  <a:pt x="350" y="627"/>
                </a:lnTo>
                <a:lnTo>
                  <a:pt x="349" y="630"/>
                </a:lnTo>
                <a:lnTo>
                  <a:pt x="344" y="637"/>
                </a:lnTo>
                <a:lnTo>
                  <a:pt x="340" y="649"/>
                </a:lnTo>
                <a:lnTo>
                  <a:pt x="338" y="657"/>
                </a:lnTo>
                <a:lnTo>
                  <a:pt x="338" y="665"/>
                </a:lnTo>
                <a:lnTo>
                  <a:pt x="338" y="665"/>
                </a:lnTo>
                <a:lnTo>
                  <a:pt x="338" y="689"/>
                </a:lnTo>
                <a:lnTo>
                  <a:pt x="338" y="695"/>
                </a:lnTo>
                <a:lnTo>
                  <a:pt x="339" y="698"/>
                </a:lnTo>
                <a:lnTo>
                  <a:pt x="340" y="698"/>
                </a:lnTo>
                <a:lnTo>
                  <a:pt x="340" y="698"/>
                </a:lnTo>
                <a:lnTo>
                  <a:pt x="344" y="698"/>
                </a:lnTo>
                <a:lnTo>
                  <a:pt x="348" y="695"/>
                </a:lnTo>
                <a:lnTo>
                  <a:pt x="351" y="694"/>
                </a:lnTo>
                <a:lnTo>
                  <a:pt x="351" y="694"/>
                </a:lnTo>
                <a:lnTo>
                  <a:pt x="350" y="701"/>
                </a:lnTo>
                <a:lnTo>
                  <a:pt x="349" y="717"/>
                </a:lnTo>
                <a:lnTo>
                  <a:pt x="347" y="740"/>
                </a:lnTo>
                <a:lnTo>
                  <a:pt x="347" y="740"/>
                </a:lnTo>
                <a:lnTo>
                  <a:pt x="227" y="827"/>
                </a:lnTo>
                <a:lnTo>
                  <a:pt x="227" y="827"/>
                </a:lnTo>
                <a:lnTo>
                  <a:pt x="215" y="839"/>
                </a:lnTo>
                <a:lnTo>
                  <a:pt x="205" y="850"/>
                </a:lnTo>
                <a:lnTo>
                  <a:pt x="91" y="882"/>
                </a:lnTo>
                <a:lnTo>
                  <a:pt x="91" y="882"/>
                </a:lnTo>
                <a:lnTo>
                  <a:pt x="58" y="900"/>
                </a:lnTo>
                <a:lnTo>
                  <a:pt x="34" y="914"/>
                </a:lnTo>
                <a:lnTo>
                  <a:pt x="25" y="922"/>
                </a:lnTo>
                <a:lnTo>
                  <a:pt x="17" y="928"/>
                </a:lnTo>
                <a:lnTo>
                  <a:pt x="17" y="928"/>
                </a:lnTo>
                <a:lnTo>
                  <a:pt x="3" y="942"/>
                </a:lnTo>
                <a:lnTo>
                  <a:pt x="0" y="947"/>
                </a:lnTo>
                <a:lnTo>
                  <a:pt x="0" y="948"/>
                </a:lnTo>
                <a:lnTo>
                  <a:pt x="2" y="950"/>
                </a:lnTo>
                <a:lnTo>
                  <a:pt x="2" y="950"/>
                </a:lnTo>
                <a:lnTo>
                  <a:pt x="10" y="950"/>
                </a:lnTo>
                <a:lnTo>
                  <a:pt x="29" y="947"/>
                </a:lnTo>
                <a:lnTo>
                  <a:pt x="89" y="937"/>
                </a:lnTo>
                <a:lnTo>
                  <a:pt x="149" y="927"/>
                </a:lnTo>
                <a:lnTo>
                  <a:pt x="172" y="922"/>
                </a:lnTo>
                <a:lnTo>
                  <a:pt x="184" y="918"/>
                </a:lnTo>
                <a:lnTo>
                  <a:pt x="184" y="918"/>
                </a:lnTo>
                <a:lnTo>
                  <a:pt x="209" y="907"/>
                </a:lnTo>
                <a:lnTo>
                  <a:pt x="216" y="902"/>
                </a:lnTo>
                <a:lnTo>
                  <a:pt x="219" y="900"/>
                </a:lnTo>
                <a:lnTo>
                  <a:pt x="219" y="900"/>
                </a:lnTo>
                <a:lnTo>
                  <a:pt x="219" y="889"/>
                </a:lnTo>
                <a:lnTo>
                  <a:pt x="221" y="881"/>
                </a:lnTo>
                <a:lnTo>
                  <a:pt x="223" y="874"/>
                </a:lnTo>
                <a:lnTo>
                  <a:pt x="223" y="874"/>
                </a:lnTo>
                <a:lnTo>
                  <a:pt x="229" y="866"/>
                </a:lnTo>
                <a:lnTo>
                  <a:pt x="241" y="854"/>
                </a:lnTo>
                <a:lnTo>
                  <a:pt x="268" y="832"/>
                </a:lnTo>
                <a:lnTo>
                  <a:pt x="268" y="832"/>
                </a:lnTo>
                <a:lnTo>
                  <a:pt x="308" y="802"/>
                </a:lnTo>
                <a:lnTo>
                  <a:pt x="337" y="781"/>
                </a:lnTo>
                <a:lnTo>
                  <a:pt x="337" y="781"/>
                </a:lnTo>
                <a:lnTo>
                  <a:pt x="334" y="792"/>
                </a:lnTo>
                <a:lnTo>
                  <a:pt x="332" y="815"/>
                </a:lnTo>
                <a:lnTo>
                  <a:pt x="332" y="828"/>
                </a:lnTo>
                <a:lnTo>
                  <a:pt x="333" y="842"/>
                </a:lnTo>
                <a:lnTo>
                  <a:pt x="336" y="851"/>
                </a:lnTo>
                <a:lnTo>
                  <a:pt x="338" y="855"/>
                </a:lnTo>
                <a:lnTo>
                  <a:pt x="340" y="858"/>
                </a:lnTo>
                <a:lnTo>
                  <a:pt x="340" y="858"/>
                </a:lnTo>
                <a:lnTo>
                  <a:pt x="351" y="864"/>
                </a:lnTo>
                <a:lnTo>
                  <a:pt x="359" y="866"/>
                </a:lnTo>
                <a:lnTo>
                  <a:pt x="362" y="867"/>
                </a:lnTo>
                <a:lnTo>
                  <a:pt x="363" y="867"/>
                </a:lnTo>
                <a:lnTo>
                  <a:pt x="363" y="867"/>
                </a:lnTo>
                <a:lnTo>
                  <a:pt x="389" y="939"/>
                </a:lnTo>
                <a:lnTo>
                  <a:pt x="407" y="989"/>
                </a:lnTo>
                <a:lnTo>
                  <a:pt x="416" y="1016"/>
                </a:lnTo>
                <a:lnTo>
                  <a:pt x="416" y="1016"/>
                </a:lnTo>
                <a:lnTo>
                  <a:pt x="417" y="1019"/>
                </a:lnTo>
                <a:lnTo>
                  <a:pt x="419" y="1020"/>
                </a:lnTo>
                <a:lnTo>
                  <a:pt x="424" y="1023"/>
                </a:lnTo>
                <a:lnTo>
                  <a:pt x="428" y="1025"/>
                </a:lnTo>
                <a:lnTo>
                  <a:pt x="430" y="1027"/>
                </a:lnTo>
                <a:lnTo>
                  <a:pt x="431" y="1029"/>
                </a:lnTo>
                <a:lnTo>
                  <a:pt x="431" y="1033"/>
                </a:lnTo>
                <a:lnTo>
                  <a:pt x="431" y="1033"/>
                </a:lnTo>
                <a:lnTo>
                  <a:pt x="432" y="1038"/>
                </a:lnTo>
                <a:lnTo>
                  <a:pt x="434" y="1042"/>
                </a:lnTo>
                <a:lnTo>
                  <a:pt x="436" y="1048"/>
                </a:lnTo>
                <a:lnTo>
                  <a:pt x="436" y="1050"/>
                </a:lnTo>
                <a:lnTo>
                  <a:pt x="435" y="1050"/>
                </a:lnTo>
                <a:lnTo>
                  <a:pt x="432" y="1050"/>
                </a:lnTo>
                <a:lnTo>
                  <a:pt x="428" y="1048"/>
                </a:lnTo>
                <a:lnTo>
                  <a:pt x="428" y="1048"/>
                </a:lnTo>
                <a:lnTo>
                  <a:pt x="417" y="1042"/>
                </a:lnTo>
                <a:lnTo>
                  <a:pt x="405" y="1037"/>
                </a:lnTo>
                <a:lnTo>
                  <a:pt x="399" y="1035"/>
                </a:lnTo>
                <a:lnTo>
                  <a:pt x="393" y="1034"/>
                </a:lnTo>
                <a:lnTo>
                  <a:pt x="388" y="1035"/>
                </a:lnTo>
                <a:lnTo>
                  <a:pt x="382" y="1037"/>
                </a:lnTo>
                <a:lnTo>
                  <a:pt x="382" y="1037"/>
                </a:lnTo>
                <a:lnTo>
                  <a:pt x="378" y="1038"/>
                </a:lnTo>
                <a:lnTo>
                  <a:pt x="377" y="1040"/>
                </a:lnTo>
                <a:lnTo>
                  <a:pt x="376" y="1044"/>
                </a:lnTo>
                <a:lnTo>
                  <a:pt x="376" y="1048"/>
                </a:lnTo>
                <a:lnTo>
                  <a:pt x="376" y="1056"/>
                </a:lnTo>
                <a:lnTo>
                  <a:pt x="378" y="1066"/>
                </a:lnTo>
                <a:lnTo>
                  <a:pt x="382" y="1074"/>
                </a:lnTo>
                <a:lnTo>
                  <a:pt x="386" y="1083"/>
                </a:lnTo>
                <a:lnTo>
                  <a:pt x="391" y="1090"/>
                </a:lnTo>
                <a:lnTo>
                  <a:pt x="395" y="1094"/>
                </a:lnTo>
                <a:lnTo>
                  <a:pt x="395" y="1094"/>
                </a:lnTo>
                <a:lnTo>
                  <a:pt x="409" y="1101"/>
                </a:lnTo>
                <a:lnTo>
                  <a:pt x="434" y="1112"/>
                </a:lnTo>
                <a:lnTo>
                  <a:pt x="459" y="1120"/>
                </a:lnTo>
                <a:lnTo>
                  <a:pt x="469" y="1124"/>
                </a:lnTo>
                <a:lnTo>
                  <a:pt x="477" y="1125"/>
                </a:lnTo>
                <a:lnTo>
                  <a:pt x="477" y="1125"/>
                </a:lnTo>
                <a:lnTo>
                  <a:pt x="492" y="1126"/>
                </a:lnTo>
                <a:lnTo>
                  <a:pt x="505" y="1128"/>
                </a:lnTo>
                <a:lnTo>
                  <a:pt x="512" y="1128"/>
                </a:lnTo>
                <a:lnTo>
                  <a:pt x="517" y="1126"/>
                </a:lnTo>
                <a:lnTo>
                  <a:pt x="522" y="1123"/>
                </a:lnTo>
                <a:lnTo>
                  <a:pt x="526" y="1118"/>
                </a:lnTo>
                <a:lnTo>
                  <a:pt x="526" y="1118"/>
                </a:lnTo>
                <a:lnTo>
                  <a:pt x="528" y="1111"/>
                </a:lnTo>
                <a:lnTo>
                  <a:pt x="528" y="1104"/>
                </a:lnTo>
                <a:lnTo>
                  <a:pt x="527" y="1098"/>
                </a:lnTo>
                <a:lnTo>
                  <a:pt x="526" y="1092"/>
                </a:lnTo>
                <a:lnTo>
                  <a:pt x="522" y="1080"/>
                </a:lnTo>
                <a:lnTo>
                  <a:pt x="521" y="1074"/>
                </a:lnTo>
                <a:lnTo>
                  <a:pt x="521" y="1069"/>
                </a:lnTo>
                <a:lnTo>
                  <a:pt x="521" y="1069"/>
                </a:lnTo>
                <a:lnTo>
                  <a:pt x="524" y="1046"/>
                </a:lnTo>
                <a:lnTo>
                  <a:pt x="527" y="1035"/>
                </a:lnTo>
                <a:lnTo>
                  <a:pt x="528" y="1023"/>
                </a:lnTo>
                <a:lnTo>
                  <a:pt x="528" y="1023"/>
                </a:lnTo>
                <a:lnTo>
                  <a:pt x="527" y="1015"/>
                </a:lnTo>
                <a:lnTo>
                  <a:pt x="526" y="1005"/>
                </a:lnTo>
                <a:lnTo>
                  <a:pt x="517" y="979"/>
                </a:lnTo>
                <a:lnTo>
                  <a:pt x="509" y="950"/>
                </a:lnTo>
                <a:lnTo>
                  <a:pt x="503" y="925"/>
                </a:lnTo>
                <a:lnTo>
                  <a:pt x="503" y="925"/>
                </a:lnTo>
                <a:lnTo>
                  <a:pt x="495" y="897"/>
                </a:lnTo>
                <a:lnTo>
                  <a:pt x="487" y="865"/>
                </a:lnTo>
                <a:lnTo>
                  <a:pt x="475" y="826"/>
                </a:lnTo>
                <a:lnTo>
                  <a:pt x="475" y="826"/>
                </a:lnTo>
                <a:lnTo>
                  <a:pt x="481" y="826"/>
                </a:lnTo>
                <a:lnTo>
                  <a:pt x="486" y="826"/>
                </a:lnTo>
                <a:lnTo>
                  <a:pt x="492" y="825"/>
                </a:lnTo>
                <a:lnTo>
                  <a:pt x="492" y="825"/>
                </a:lnTo>
                <a:lnTo>
                  <a:pt x="495" y="822"/>
                </a:lnTo>
                <a:lnTo>
                  <a:pt x="499" y="820"/>
                </a:lnTo>
                <a:lnTo>
                  <a:pt x="509" y="810"/>
                </a:lnTo>
                <a:lnTo>
                  <a:pt x="518" y="795"/>
                </a:lnTo>
                <a:lnTo>
                  <a:pt x="523" y="786"/>
                </a:lnTo>
                <a:lnTo>
                  <a:pt x="528" y="775"/>
                </a:lnTo>
                <a:lnTo>
                  <a:pt x="528" y="775"/>
                </a:lnTo>
                <a:lnTo>
                  <a:pt x="534" y="757"/>
                </a:lnTo>
                <a:lnTo>
                  <a:pt x="538" y="747"/>
                </a:lnTo>
                <a:lnTo>
                  <a:pt x="543" y="736"/>
                </a:lnTo>
                <a:lnTo>
                  <a:pt x="551" y="721"/>
                </a:lnTo>
                <a:lnTo>
                  <a:pt x="551" y="721"/>
                </a:lnTo>
                <a:lnTo>
                  <a:pt x="569" y="694"/>
                </a:lnTo>
                <a:lnTo>
                  <a:pt x="591" y="663"/>
                </a:lnTo>
                <a:lnTo>
                  <a:pt x="602" y="649"/>
                </a:lnTo>
                <a:lnTo>
                  <a:pt x="613" y="638"/>
                </a:lnTo>
                <a:lnTo>
                  <a:pt x="621" y="630"/>
                </a:lnTo>
                <a:lnTo>
                  <a:pt x="625" y="627"/>
                </a:lnTo>
                <a:lnTo>
                  <a:pt x="629" y="627"/>
                </a:lnTo>
                <a:lnTo>
                  <a:pt x="629" y="627"/>
                </a:lnTo>
                <a:lnTo>
                  <a:pt x="633" y="627"/>
                </a:lnTo>
                <a:lnTo>
                  <a:pt x="637" y="631"/>
                </a:lnTo>
                <a:lnTo>
                  <a:pt x="641" y="635"/>
                </a:lnTo>
                <a:lnTo>
                  <a:pt x="643" y="640"/>
                </a:lnTo>
                <a:lnTo>
                  <a:pt x="649" y="648"/>
                </a:lnTo>
                <a:lnTo>
                  <a:pt x="653" y="652"/>
                </a:lnTo>
                <a:lnTo>
                  <a:pt x="656" y="654"/>
                </a:lnTo>
                <a:lnTo>
                  <a:pt x="682" y="664"/>
                </a:lnTo>
                <a:lnTo>
                  <a:pt x="682" y="664"/>
                </a:lnTo>
                <a:lnTo>
                  <a:pt x="679" y="665"/>
                </a:lnTo>
                <a:lnTo>
                  <a:pt x="675" y="670"/>
                </a:lnTo>
                <a:lnTo>
                  <a:pt x="673" y="672"/>
                </a:lnTo>
                <a:lnTo>
                  <a:pt x="671" y="676"/>
                </a:lnTo>
                <a:lnTo>
                  <a:pt x="670" y="681"/>
                </a:lnTo>
                <a:lnTo>
                  <a:pt x="670" y="686"/>
                </a:lnTo>
                <a:lnTo>
                  <a:pt x="670" y="686"/>
                </a:lnTo>
                <a:lnTo>
                  <a:pt x="671" y="695"/>
                </a:lnTo>
                <a:lnTo>
                  <a:pt x="673" y="705"/>
                </a:lnTo>
                <a:lnTo>
                  <a:pt x="676" y="712"/>
                </a:lnTo>
                <a:lnTo>
                  <a:pt x="678" y="716"/>
                </a:lnTo>
                <a:lnTo>
                  <a:pt x="682" y="719"/>
                </a:lnTo>
                <a:lnTo>
                  <a:pt x="682" y="719"/>
                </a:lnTo>
                <a:lnTo>
                  <a:pt x="706" y="736"/>
                </a:lnTo>
                <a:lnTo>
                  <a:pt x="706" y="736"/>
                </a:lnTo>
                <a:lnTo>
                  <a:pt x="710" y="775"/>
                </a:lnTo>
                <a:lnTo>
                  <a:pt x="715" y="836"/>
                </a:lnTo>
                <a:lnTo>
                  <a:pt x="715" y="836"/>
                </a:lnTo>
                <a:lnTo>
                  <a:pt x="718" y="860"/>
                </a:lnTo>
                <a:lnTo>
                  <a:pt x="722" y="885"/>
                </a:lnTo>
                <a:lnTo>
                  <a:pt x="727" y="908"/>
                </a:lnTo>
                <a:lnTo>
                  <a:pt x="728" y="925"/>
                </a:lnTo>
                <a:lnTo>
                  <a:pt x="728" y="925"/>
                </a:lnTo>
                <a:lnTo>
                  <a:pt x="728" y="936"/>
                </a:lnTo>
                <a:lnTo>
                  <a:pt x="727" y="947"/>
                </a:lnTo>
                <a:lnTo>
                  <a:pt x="725" y="958"/>
                </a:lnTo>
                <a:lnTo>
                  <a:pt x="725" y="971"/>
                </a:lnTo>
                <a:lnTo>
                  <a:pt x="725" y="971"/>
                </a:lnTo>
                <a:lnTo>
                  <a:pt x="727" y="977"/>
                </a:lnTo>
                <a:lnTo>
                  <a:pt x="728" y="985"/>
                </a:lnTo>
                <a:lnTo>
                  <a:pt x="730" y="991"/>
                </a:lnTo>
                <a:lnTo>
                  <a:pt x="733" y="996"/>
                </a:lnTo>
                <a:lnTo>
                  <a:pt x="738" y="1000"/>
                </a:lnTo>
                <a:lnTo>
                  <a:pt x="742" y="1004"/>
                </a:lnTo>
                <a:lnTo>
                  <a:pt x="750" y="1006"/>
                </a:lnTo>
                <a:lnTo>
                  <a:pt x="758" y="1006"/>
                </a:lnTo>
                <a:lnTo>
                  <a:pt x="758" y="1006"/>
                </a:lnTo>
                <a:lnTo>
                  <a:pt x="763" y="1006"/>
                </a:lnTo>
                <a:lnTo>
                  <a:pt x="768" y="1004"/>
                </a:lnTo>
                <a:lnTo>
                  <a:pt x="779" y="998"/>
                </a:lnTo>
                <a:lnTo>
                  <a:pt x="790" y="989"/>
                </a:lnTo>
                <a:lnTo>
                  <a:pt x="799" y="979"/>
                </a:lnTo>
                <a:lnTo>
                  <a:pt x="809" y="968"/>
                </a:lnTo>
                <a:lnTo>
                  <a:pt x="816" y="957"/>
                </a:lnTo>
                <a:lnTo>
                  <a:pt x="825" y="943"/>
                </a:lnTo>
                <a:lnTo>
                  <a:pt x="825" y="943"/>
                </a:lnTo>
                <a:lnTo>
                  <a:pt x="828" y="937"/>
                </a:lnTo>
                <a:lnTo>
                  <a:pt x="831" y="933"/>
                </a:lnTo>
                <a:lnTo>
                  <a:pt x="832" y="929"/>
                </a:lnTo>
                <a:lnTo>
                  <a:pt x="833" y="925"/>
                </a:lnTo>
                <a:lnTo>
                  <a:pt x="832" y="920"/>
                </a:lnTo>
                <a:lnTo>
                  <a:pt x="831" y="914"/>
                </a:lnTo>
                <a:lnTo>
                  <a:pt x="831" y="914"/>
                </a:lnTo>
                <a:lnTo>
                  <a:pt x="828" y="907"/>
                </a:lnTo>
                <a:lnTo>
                  <a:pt x="826" y="902"/>
                </a:lnTo>
                <a:lnTo>
                  <a:pt x="823" y="900"/>
                </a:lnTo>
                <a:lnTo>
                  <a:pt x="820" y="897"/>
                </a:lnTo>
                <a:lnTo>
                  <a:pt x="816" y="895"/>
                </a:lnTo>
                <a:lnTo>
                  <a:pt x="814" y="895"/>
                </a:lnTo>
                <a:lnTo>
                  <a:pt x="814" y="895"/>
                </a:lnTo>
                <a:lnTo>
                  <a:pt x="816" y="874"/>
                </a:lnTo>
                <a:lnTo>
                  <a:pt x="820" y="853"/>
                </a:lnTo>
                <a:lnTo>
                  <a:pt x="825" y="831"/>
                </a:lnTo>
                <a:lnTo>
                  <a:pt x="825" y="831"/>
                </a:lnTo>
                <a:lnTo>
                  <a:pt x="827" y="819"/>
                </a:lnTo>
                <a:lnTo>
                  <a:pt x="830" y="804"/>
                </a:lnTo>
                <a:lnTo>
                  <a:pt x="831" y="775"/>
                </a:lnTo>
                <a:lnTo>
                  <a:pt x="831" y="751"/>
                </a:lnTo>
                <a:lnTo>
                  <a:pt x="830" y="739"/>
                </a:lnTo>
                <a:lnTo>
                  <a:pt x="830" y="739"/>
                </a:lnTo>
                <a:lnTo>
                  <a:pt x="828" y="736"/>
                </a:lnTo>
                <a:lnTo>
                  <a:pt x="826" y="734"/>
                </a:lnTo>
                <a:lnTo>
                  <a:pt x="823" y="733"/>
                </a:lnTo>
                <a:lnTo>
                  <a:pt x="827" y="717"/>
                </a:lnTo>
                <a:lnTo>
                  <a:pt x="827" y="717"/>
                </a:lnTo>
                <a:lnTo>
                  <a:pt x="837" y="700"/>
                </a:lnTo>
                <a:lnTo>
                  <a:pt x="844" y="687"/>
                </a:lnTo>
                <a:lnTo>
                  <a:pt x="846" y="681"/>
                </a:lnTo>
                <a:lnTo>
                  <a:pt x="846" y="676"/>
                </a:lnTo>
                <a:lnTo>
                  <a:pt x="846" y="676"/>
                </a:lnTo>
                <a:lnTo>
                  <a:pt x="846" y="669"/>
                </a:lnTo>
                <a:lnTo>
                  <a:pt x="844" y="661"/>
                </a:lnTo>
                <a:lnTo>
                  <a:pt x="842" y="655"/>
                </a:lnTo>
                <a:lnTo>
                  <a:pt x="839" y="652"/>
                </a:lnTo>
                <a:lnTo>
                  <a:pt x="839" y="652"/>
                </a:lnTo>
                <a:lnTo>
                  <a:pt x="834" y="648"/>
                </a:lnTo>
                <a:lnTo>
                  <a:pt x="825" y="642"/>
                </a:lnTo>
                <a:lnTo>
                  <a:pt x="813" y="635"/>
                </a:lnTo>
                <a:lnTo>
                  <a:pt x="813" y="635"/>
                </a:lnTo>
                <a:lnTo>
                  <a:pt x="819" y="624"/>
                </a:lnTo>
                <a:lnTo>
                  <a:pt x="822" y="615"/>
                </a:lnTo>
                <a:lnTo>
                  <a:pt x="825" y="608"/>
                </a:lnTo>
                <a:lnTo>
                  <a:pt x="825" y="608"/>
                </a:lnTo>
                <a:lnTo>
                  <a:pt x="825" y="604"/>
                </a:lnTo>
                <a:lnTo>
                  <a:pt x="823" y="600"/>
                </a:lnTo>
                <a:lnTo>
                  <a:pt x="821" y="596"/>
                </a:lnTo>
                <a:lnTo>
                  <a:pt x="820" y="594"/>
                </a:lnTo>
                <a:lnTo>
                  <a:pt x="820" y="594"/>
                </a:lnTo>
                <a:lnTo>
                  <a:pt x="820" y="588"/>
                </a:lnTo>
                <a:lnTo>
                  <a:pt x="820" y="575"/>
                </a:lnTo>
                <a:lnTo>
                  <a:pt x="822" y="557"/>
                </a:lnTo>
                <a:lnTo>
                  <a:pt x="817" y="486"/>
                </a:lnTo>
                <a:lnTo>
                  <a:pt x="817" y="486"/>
                </a:lnTo>
                <a:lnTo>
                  <a:pt x="819" y="487"/>
                </a:lnTo>
                <a:lnTo>
                  <a:pt x="822" y="489"/>
                </a:lnTo>
                <a:lnTo>
                  <a:pt x="823" y="489"/>
                </a:lnTo>
                <a:lnTo>
                  <a:pt x="825" y="488"/>
                </a:lnTo>
                <a:lnTo>
                  <a:pt x="823" y="485"/>
                </a:lnTo>
                <a:lnTo>
                  <a:pt x="822" y="479"/>
                </a:lnTo>
                <a:lnTo>
                  <a:pt x="822" y="479"/>
                </a:lnTo>
                <a:lnTo>
                  <a:pt x="817" y="465"/>
                </a:lnTo>
                <a:lnTo>
                  <a:pt x="813" y="453"/>
                </a:lnTo>
                <a:lnTo>
                  <a:pt x="807" y="442"/>
                </a:lnTo>
                <a:lnTo>
                  <a:pt x="798" y="429"/>
                </a:lnTo>
                <a:lnTo>
                  <a:pt x="798" y="429"/>
                </a:lnTo>
                <a:lnTo>
                  <a:pt x="784" y="410"/>
                </a:lnTo>
                <a:lnTo>
                  <a:pt x="781" y="405"/>
                </a:lnTo>
                <a:lnTo>
                  <a:pt x="780" y="399"/>
                </a:lnTo>
                <a:lnTo>
                  <a:pt x="780" y="399"/>
                </a:lnTo>
                <a:lnTo>
                  <a:pt x="779" y="383"/>
                </a:lnTo>
                <a:lnTo>
                  <a:pt x="779" y="373"/>
                </a:lnTo>
                <a:lnTo>
                  <a:pt x="796" y="359"/>
                </a:lnTo>
                <a:lnTo>
                  <a:pt x="796" y="359"/>
                </a:lnTo>
                <a:lnTo>
                  <a:pt x="791" y="353"/>
                </a:lnTo>
                <a:lnTo>
                  <a:pt x="787" y="347"/>
                </a:lnTo>
                <a:lnTo>
                  <a:pt x="785" y="343"/>
                </a:lnTo>
                <a:lnTo>
                  <a:pt x="785" y="343"/>
                </a:lnTo>
                <a:lnTo>
                  <a:pt x="786" y="341"/>
                </a:lnTo>
                <a:lnTo>
                  <a:pt x="788" y="337"/>
                </a:lnTo>
                <a:lnTo>
                  <a:pt x="788" y="334"/>
                </a:lnTo>
                <a:lnTo>
                  <a:pt x="790" y="332"/>
                </a:lnTo>
                <a:lnTo>
                  <a:pt x="788" y="327"/>
                </a:lnTo>
                <a:lnTo>
                  <a:pt x="786" y="321"/>
                </a:lnTo>
                <a:lnTo>
                  <a:pt x="786" y="321"/>
                </a:lnTo>
                <a:lnTo>
                  <a:pt x="781" y="304"/>
                </a:lnTo>
                <a:lnTo>
                  <a:pt x="774" y="285"/>
                </a:lnTo>
                <a:lnTo>
                  <a:pt x="764" y="263"/>
                </a:lnTo>
                <a:lnTo>
                  <a:pt x="757" y="251"/>
                </a:lnTo>
                <a:lnTo>
                  <a:pt x="750" y="239"/>
                </a:lnTo>
                <a:lnTo>
                  <a:pt x="750" y="239"/>
                </a:lnTo>
                <a:lnTo>
                  <a:pt x="742" y="228"/>
                </a:lnTo>
                <a:lnTo>
                  <a:pt x="739" y="221"/>
                </a:lnTo>
                <a:lnTo>
                  <a:pt x="734" y="210"/>
                </a:lnTo>
                <a:lnTo>
                  <a:pt x="731" y="205"/>
                </a:lnTo>
                <a:lnTo>
                  <a:pt x="727" y="198"/>
                </a:lnTo>
                <a:lnTo>
                  <a:pt x="708" y="178"/>
                </a:lnTo>
                <a:lnTo>
                  <a:pt x="708" y="178"/>
                </a:lnTo>
                <a:lnTo>
                  <a:pt x="696" y="165"/>
                </a:lnTo>
                <a:lnTo>
                  <a:pt x="688" y="155"/>
                </a:lnTo>
                <a:lnTo>
                  <a:pt x="676" y="138"/>
                </a:lnTo>
                <a:lnTo>
                  <a:pt x="667" y="126"/>
                </a:lnTo>
                <a:lnTo>
                  <a:pt x="662" y="121"/>
                </a:lnTo>
                <a:lnTo>
                  <a:pt x="655" y="118"/>
                </a:lnTo>
                <a:lnTo>
                  <a:pt x="655" y="118"/>
                </a:lnTo>
                <a:lnTo>
                  <a:pt x="641" y="109"/>
                </a:lnTo>
                <a:lnTo>
                  <a:pt x="627" y="104"/>
                </a:lnTo>
                <a:lnTo>
                  <a:pt x="615" y="100"/>
                </a:lnTo>
                <a:lnTo>
                  <a:pt x="615" y="100"/>
                </a:lnTo>
                <a:lnTo>
                  <a:pt x="609" y="97"/>
                </a:lnTo>
                <a:lnTo>
                  <a:pt x="586" y="84"/>
                </a:lnTo>
                <a:lnTo>
                  <a:pt x="586" y="84"/>
                </a:lnTo>
                <a:lnTo>
                  <a:pt x="577" y="79"/>
                </a:lnTo>
                <a:lnTo>
                  <a:pt x="566" y="78"/>
                </a:lnTo>
                <a:lnTo>
                  <a:pt x="555" y="77"/>
                </a:lnTo>
                <a:lnTo>
                  <a:pt x="543" y="77"/>
                </a:lnTo>
                <a:lnTo>
                  <a:pt x="517" y="80"/>
                </a:lnTo>
                <a:lnTo>
                  <a:pt x="492" y="84"/>
                </a:lnTo>
                <a:lnTo>
                  <a:pt x="492" y="84"/>
                </a:lnTo>
                <a:lnTo>
                  <a:pt x="474" y="85"/>
                </a:lnTo>
                <a:lnTo>
                  <a:pt x="465" y="85"/>
                </a:lnTo>
                <a:lnTo>
                  <a:pt x="463" y="85"/>
                </a:lnTo>
                <a:lnTo>
                  <a:pt x="463" y="85"/>
                </a:lnTo>
                <a:lnTo>
                  <a:pt x="463" y="85"/>
                </a:lnTo>
                <a:lnTo>
                  <a:pt x="462" y="80"/>
                </a:lnTo>
                <a:lnTo>
                  <a:pt x="460" y="74"/>
                </a:lnTo>
                <a:lnTo>
                  <a:pt x="457" y="67"/>
                </a:lnTo>
                <a:lnTo>
                  <a:pt x="457" y="67"/>
                </a:lnTo>
                <a:lnTo>
                  <a:pt x="449" y="51"/>
                </a:lnTo>
                <a:lnTo>
                  <a:pt x="446" y="46"/>
                </a:lnTo>
                <a:lnTo>
                  <a:pt x="443" y="43"/>
                </a:lnTo>
                <a:lnTo>
                  <a:pt x="443" y="43"/>
                </a:lnTo>
                <a:lnTo>
                  <a:pt x="429" y="35"/>
                </a:lnTo>
                <a:lnTo>
                  <a:pt x="429" y="35"/>
                </a:lnTo>
                <a:lnTo>
                  <a:pt x="426" y="32"/>
                </a:lnTo>
                <a:lnTo>
                  <a:pt x="417" y="24"/>
                </a:lnTo>
                <a:lnTo>
                  <a:pt x="405" y="16"/>
                </a:lnTo>
                <a:lnTo>
                  <a:pt x="397" y="12"/>
                </a:lnTo>
                <a:lnTo>
                  <a:pt x="390" y="9"/>
                </a:lnTo>
                <a:lnTo>
                  <a:pt x="390" y="9"/>
                </a:lnTo>
                <a:lnTo>
                  <a:pt x="378" y="4"/>
                </a:lnTo>
                <a:lnTo>
                  <a:pt x="368" y="1"/>
                </a:lnTo>
                <a:lnTo>
                  <a:pt x="363" y="0"/>
                </a:lnTo>
                <a:lnTo>
                  <a:pt x="357" y="0"/>
                </a:lnTo>
                <a:lnTo>
                  <a:pt x="350" y="1"/>
                </a:lnTo>
                <a:lnTo>
                  <a:pt x="340" y="4"/>
                </a:lnTo>
                <a:lnTo>
                  <a:pt x="340" y="4"/>
                </a:lnTo>
                <a:lnTo>
                  <a:pt x="330" y="8"/>
                </a:lnTo>
                <a:lnTo>
                  <a:pt x="320" y="14"/>
                </a:lnTo>
                <a:lnTo>
                  <a:pt x="311" y="18"/>
                </a:lnTo>
                <a:lnTo>
                  <a:pt x="303" y="24"/>
                </a:lnTo>
                <a:lnTo>
                  <a:pt x="290" y="37"/>
                </a:lnTo>
                <a:lnTo>
                  <a:pt x="282" y="48"/>
                </a:lnTo>
                <a:lnTo>
                  <a:pt x="282" y="48"/>
                </a:lnTo>
                <a:lnTo>
                  <a:pt x="264" y="78"/>
                </a:lnTo>
                <a:lnTo>
                  <a:pt x="264" y="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21">
            <a:extLst>
              <a:ext uri="{FF2B5EF4-FFF2-40B4-BE49-F238E27FC236}">
                <a16:creationId xmlns:a16="http://schemas.microsoft.com/office/drawing/2014/main" id="{FF36837B-B629-4EB3-A3D4-F16F5DCDFDCD}"/>
              </a:ext>
            </a:extLst>
          </p:cNvPr>
          <p:cNvSpPr>
            <a:spLocks noEditPoints="1"/>
          </p:cNvSpPr>
          <p:nvPr/>
        </p:nvSpPr>
        <p:spPr bwMode="auto">
          <a:xfrm>
            <a:off x="843615" y="2758724"/>
            <a:ext cx="654941" cy="1652425"/>
          </a:xfrm>
          <a:custGeom>
            <a:avLst/>
            <a:gdLst>
              <a:gd name="T0" fmla="*/ 243 w 478"/>
              <a:gd name="T1" fmla="*/ 548 h 1206"/>
              <a:gd name="T2" fmla="*/ 241 w 478"/>
              <a:gd name="T3" fmla="*/ 569 h 1206"/>
              <a:gd name="T4" fmla="*/ 231 w 478"/>
              <a:gd name="T5" fmla="*/ 686 h 1206"/>
              <a:gd name="T6" fmla="*/ 241 w 478"/>
              <a:gd name="T7" fmla="*/ 790 h 1206"/>
              <a:gd name="T8" fmla="*/ 243 w 478"/>
              <a:gd name="T9" fmla="*/ 864 h 1206"/>
              <a:gd name="T10" fmla="*/ 248 w 478"/>
              <a:gd name="T11" fmla="*/ 1000 h 1206"/>
              <a:gd name="T12" fmla="*/ 226 w 478"/>
              <a:gd name="T13" fmla="*/ 1092 h 1206"/>
              <a:gd name="T14" fmla="*/ 121 w 478"/>
              <a:gd name="T15" fmla="*/ 1065 h 1206"/>
              <a:gd name="T16" fmla="*/ 115 w 478"/>
              <a:gd name="T17" fmla="*/ 1108 h 1206"/>
              <a:gd name="T18" fmla="*/ 226 w 478"/>
              <a:gd name="T19" fmla="*/ 1186 h 1206"/>
              <a:gd name="T20" fmla="*/ 299 w 478"/>
              <a:gd name="T21" fmla="*/ 1195 h 1206"/>
              <a:gd name="T22" fmla="*/ 330 w 478"/>
              <a:gd name="T23" fmla="*/ 1148 h 1206"/>
              <a:gd name="T24" fmla="*/ 434 w 478"/>
              <a:gd name="T25" fmla="*/ 1102 h 1206"/>
              <a:gd name="T26" fmla="*/ 473 w 478"/>
              <a:gd name="T27" fmla="*/ 1088 h 1206"/>
              <a:gd name="T28" fmla="*/ 477 w 478"/>
              <a:gd name="T29" fmla="*/ 996 h 1206"/>
              <a:gd name="T30" fmla="*/ 455 w 478"/>
              <a:gd name="T31" fmla="*/ 803 h 1206"/>
              <a:gd name="T32" fmla="*/ 439 w 478"/>
              <a:gd name="T33" fmla="*/ 759 h 1206"/>
              <a:gd name="T34" fmla="*/ 470 w 478"/>
              <a:gd name="T35" fmla="*/ 615 h 1206"/>
              <a:gd name="T36" fmla="*/ 465 w 478"/>
              <a:gd name="T37" fmla="*/ 416 h 1206"/>
              <a:gd name="T38" fmla="*/ 462 w 478"/>
              <a:gd name="T39" fmla="*/ 336 h 1206"/>
              <a:gd name="T40" fmla="*/ 434 w 478"/>
              <a:gd name="T41" fmla="*/ 271 h 1206"/>
              <a:gd name="T42" fmla="*/ 394 w 478"/>
              <a:gd name="T43" fmla="*/ 162 h 1206"/>
              <a:gd name="T44" fmla="*/ 359 w 478"/>
              <a:gd name="T45" fmla="*/ 98 h 1206"/>
              <a:gd name="T46" fmla="*/ 224 w 478"/>
              <a:gd name="T47" fmla="*/ 75 h 1206"/>
              <a:gd name="T48" fmla="*/ 178 w 478"/>
              <a:gd name="T49" fmla="*/ 63 h 1206"/>
              <a:gd name="T50" fmla="*/ 139 w 478"/>
              <a:gd name="T51" fmla="*/ 41 h 1206"/>
              <a:gd name="T52" fmla="*/ 117 w 478"/>
              <a:gd name="T53" fmla="*/ 20 h 1206"/>
              <a:gd name="T54" fmla="*/ 106 w 478"/>
              <a:gd name="T55" fmla="*/ 8 h 1206"/>
              <a:gd name="T56" fmla="*/ 86 w 478"/>
              <a:gd name="T57" fmla="*/ 2 h 1206"/>
              <a:gd name="T58" fmla="*/ 46 w 478"/>
              <a:gd name="T59" fmla="*/ 7 h 1206"/>
              <a:gd name="T60" fmla="*/ 22 w 478"/>
              <a:gd name="T61" fmla="*/ 22 h 1206"/>
              <a:gd name="T62" fmla="*/ 5 w 478"/>
              <a:gd name="T63" fmla="*/ 39 h 1206"/>
              <a:gd name="T64" fmla="*/ 11 w 478"/>
              <a:gd name="T65" fmla="*/ 81 h 1206"/>
              <a:gd name="T66" fmla="*/ 40 w 478"/>
              <a:gd name="T67" fmla="*/ 144 h 1206"/>
              <a:gd name="T68" fmla="*/ 65 w 478"/>
              <a:gd name="T69" fmla="*/ 165 h 1206"/>
              <a:gd name="T70" fmla="*/ 105 w 478"/>
              <a:gd name="T71" fmla="*/ 185 h 1206"/>
              <a:gd name="T72" fmla="*/ 102 w 478"/>
              <a:gd name="T73" fmla="*/ 213 h 1206"/>
              <a:gd name="T74" fmla="*/ 109 w 478"/>
              <a:gd name="T75" fmla="*/ 277 h 1206"/>
              <a:gd name="T76" fmla="*/ 115 w 478"/>
              <a:gd name="T77" fmla="*/ 375 h 1206"/>
              <a:gd name="T78" fmla="*/ 83 w 478"/>
              <a:gd name="T79" fmla="*/ 389 h 1206"/>
              <a:gd name="T80" fmla="*/ 96 w 478"/>
              <a:gd name="T81" fmla="*/ 402 h 1206"/>
              <a:gd name="T82" fmla="*/ 31 w 478"/>
              <a:gd name="T83" fmla="*/ 459 h 1206"/>
              <a:gd name="T84" fmla="*/ 22 w 478"/>
              <a:gd name="T85" fmla="*/ 534 h 1206"/>
              <a:gd name="T86" fmla="*/ 43 w 478"/>
              <a:gd name="T87" fmla="*/ 694 h 1206"/>
              <a:gd name="T88" fmla="*/ 79 w 478"/>
              <a:gd name="T89" fmla="*/ 721 h 1206"/>
              <a:gd name="T90" fmla="*/ 188 w 478"/>
              <a:gd name="T91" fmla="*/ 712 h 1206"/>
              <a:gd name="T92" fmla="*/ 219 w 478"/>
              <a:gd name="T93" fmla="*/ 558 h 1206"/>
              <a:gd name="T94" fmla="*/ 221 w 478"/>
              <a:gd name="T95" fmla="*/ 523 h 1206"/>
              <a:gd name="T96" fmla="*/ 99 w 478"/>
              <a:gd name="T97" fmla="*/ 413 h 1206"/>
              <a:gd name="T98" fmla="*/ 142 w 478"/>
              <a:gd name="T99" fmla="*/ 445 h 1206"/>
              <a:gd name="T100" fmla="*/ 180 w 478"/>
              <a:gd name="T101" fmla="*/ 465 h 1206"/>
              <a:gd name="T102" fmla="*/ 217 w 478"/>
              <a:gd name="T103" fmla="*/ 514 h 1206"/>
              <a:gd name="T104" fmla="*/ 122 w 478"/>
              <a:gd name="T105" fmla="*/ 493 h 1206"/>
              <a:gd name="T106" fmla="*/ 35 w 478"/>
              <a:gd name="T107" fmla="*/ 502 h 1206"/>
              <a:gd name="T108" fmla="*/ 75 w 478"/>
              <a:gd name="T109" fmla="*/ 419 h 1206"/>
              <a:gd name="T110" fmla="*/ 373 w 478"/>
              <a:gd name="T111" fmla="*/ 903 h 1206"/>
              <a:gd name="T112" fmla="*/ 371 w 478"/>
              <a:gd name="T113" fmla="*/ 988 h 1206"/>
              <a:gd name="T114" fmla="*/ 353 w 478"/>
              <a:gd name="T115" fmla="*/ 919 h 1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8" h="1206">
                <a:moveTo>
                  <a:pt x="218" y="460"/>
                </a:moveTo>
                <a:lnTo>
                  <a:pt x="218" y="460"/>
                </a:lnTo>
                <a:lnTo>
                  <a:pt x="231" y="484"/>
                </a:lnTo>
                <a:lnTo>
                  <a:pt x="241" y="504"/>
                </a:lnTo>
                <a:lnTo>
                  <a:pt x="243" y="511"/>
                </a:lnTo>
                <a:lnTo>
                  <a:pt x="244" y="517"/>
                </a:lnTo>
                <a:lnTo>
                  <a:pt x="244" y="517"/>
                </a:lnTo>
                <a:lnTo>
                  <a:pt x="244" y="536"/>
                </a:lnTo>
                <a:lnTo>
                  <a:pt x="243" y="548"/>
                </a:lnTo>
                <a:lnTo>
                  <a:pt x="243" y="548"/>
                </a:lnTo>
                <a:lnTo>
                  <a:pt x="244" y="551"/>
                </a:lnTo>
                <a:lnTo>
                  <a:pt x="246" y="554"/>
                </a:lnTo>
                <a:lnTo>
                  <a:pt x="249" y="559"/>
                </a:lnTo>
                <a:lnTo>
                  <a:pt x="249" y="559"/>
                </a:lnTo>
                <a:lnTo>
                  <a:pt x="246" y="562"/>
                </a:lnTo>
                <a:lnTo>
                  <a:pt x="243" y="565"/>
                </a:lnTo>
                <a:lnTo>
                  <a:pt x="241" y="569"/>
                </a:lnTo>
                <a:lnTo>
                  <a:pt x="241" y="569"/>
                </a:lnTo>
                <a:lnTo>
                  <a:pt x="240" y="581"/>
                </a:lnTo>
                <a:lnTo>
                  <a:pt x="240" y="603"/>
                </a:lnTo>
                <a:lnTo>
                  <a:pt x="240" y="639"/>
                </a:lnTo>
                <a:lnTo>
                  <a:pt x="240" y="639"/>
                </a:lnTo>
                <a:lnTo>
                  <a:pt x="238" y="646"/>
                </a:lnTo>
                <a:lnTo>
                  <a:pt x="237" y="657"/>
                </a:lnTo>
                <a:lnTo>
                  <a:pt x="232" y="679"/>
                </a:lnTo>
                <a:lnTo>
                  <a:pt x="232" y="679"/>
                </a:lnTo>
                <a:lnTo>
                  <a:pt x="231" y="686"/>
                </a:lnTo>
                <a:lnTo>
                  <a:pt x="232" y="688"/>
                </a:lnTo>
                <a:lnTo>
                  <a:pt x="235" y="690"/>
                </a:lnTo>
                <a:lnTo>
                  <a:pt x="238" y="697"/>
                </a:lnTo>
                <a:lnTo>
                  <a:pt x="238" y="697"/>
                </a:lnTo>
                <a:lnTo>
                  <a:pt x="241" y="706"/>
                </a:lnTo>
                <a:lnTo>
                  <a:pt x="241" y="718"/>
                </a:lnTo>
                <a:lnTo>
                  <a:pt x="242" y="749"/>
                </a:lnTo>
                <a:lnTo>
                  <a:pt x="241" y="790"/>
                </a:lnTo>
                <a:lnTo>
                  <a:pt x="241" y="790"/>
                </a:lnTo>
                <a:lnTo>
                  <a:pt x="242" y="803"/>
                </a:lnTo>
                <a:lnTo>
                  <a:pt x="243" y="826"/>
                </a:lnTo>
                <a:lnTo>
                  <a:pt x="243" y="826"/>
                </a:lnTo>
                <a:lnTo>
                  <a:pt x="243" y="844"/>
                </a:lnTo>
                <a:lnTo>
                  <a:pt x="243" y="844"/>
                </a:lnTo>
                <a:lnTo>
                  <a:pt x="244" y="852"/>
                </a:lnTo>
                <a:lnTo>
                  <a:pt x="244" y="857"/>
                </a:lnTo>
                <a:lnTo>
                  <a:pt x="243" y="864"/>
                </a:lnTo>
                <a:lnTo>
                  <a:pt x="243" y="864"/>
                </a:lnTo>
                <a:lnTo>
                  <a:pt x="240" y="881"/>
                </a:lnTo>
                <a:lnTo>
                  <a:pt x="237" y="897"/>
                </a:lnTo>
                <a:lnTo>
                  <a:pt x="237" y="897"/>
                </a:lnTo>
                <a:lnTo>
                  <a:pt x="237" y="899"/>
                </a:lnTo>
                <a:lnTo>
                  <a:pt x="240" y="902"/>
                </a:lnTo>
                <a:lnTo>
                  <a:pt x="246" y="907"/>
                </a:lnTo>
                <a:lnTo>
                  <a:pt x="254" y="912"/>
                </a:lnTo>
                <a:lnTo>
                  <a:pt x="254" y="912"/>
                </a:lnTo>
                <a:lnTo>
                  <a:pt x="248" y="1000"/>
                </a:lnTo>
                <a:lnTo>
                  <a:pt x="248" y="1000"/>
                </a:lnTo>
                <a:lnTo>
                  <a:pt x="246" y="1022"/>
                </a:lnTo>
                <a:lnTo>
                  <a:pt x="242" y="1048"/>
                </a:lnTo>
                <a:lnTo>
                  <a:pt x="242" y="1048"/>
                </a:lnTo>
                <a:lnTo>
                  <a:pt x="241" y="1062"/>
                </a:lnTo>
                <a:lnTo>
                  <a:pt x="240" y="1077"/>
                </a:lnTo>
                <a:lnTo>
                  <a:pt x="240" y="1097"/>
                </a:lnTo>
                <a:lnTo>
                  <a:pt x="240" y="1097"/>
                </a:lnTo>
                <a:lnTo>
                  <a:pt x="226" y="1092"/>
                </a:lnTo>
                <a:lnTo>
                  <a:pt x="197" y="1080"/>
                </a:lnTo>
                <a:lnTo>
                  <a:pt x="197" y="1080"/>
                </a:lnTo>
                <a:lnTo>
                  <a:pt x="179" y="1074"/>
                </a:lnTo>
                <a:lnTo>
                  <a:pt x="158" y="1069"/>
                </a:lnTo>
                <a:lnTo>
                  <a:pt x="140" y="1065"/>
                </a:lnTo>
                <a:lnTo>
                  <a:pt x="128" y="1064"/>
                </a:lnTo>
                <a:lnTo>
                  <a:pt x="128" y="1064"/>
                </a:lnTo>
                <a:lnTo>
                  <a:pt x="125" y="1064"/>
                </a:lnTo>
                <a:lnTo>
                  <a:pt x="121" y="1065"/>
                </a:lnTo>
                <a:lnTo>
                  <a:pt x="117" y="1067"/>
                </a:lnTo>
                <a:lnTo>
                  <a:pt x="114" y="1070"/>
                </a:lnTo>
                <a:lnTo>
                  <a:pt x="108" y="1076"/>
                </a:lnTo>
                <a:lnTo>
                  <a:pt x="104" y="1086"/>
                </a:lnTo>
                <a:lnTo>
                  <a:pt x="104" y="1086"/>
                </a:lnTo>
                <a:lnTo>
                  <a:pt x="104" y="1090"/>
                </a:lnTo>
                <a:lnTo>
                  <a:pt x="104" y="1093"/>
                </a:lnTo>
                <a:lnTo>
                  <a:pt x="108" y="1100"/>
                </a:lnTo>
                <a:lnTo>
                  <a:pt x="115" y="1108"/>
                </a:lnTo>
                <a:lnTo>
                  <a:pt x="123" y="1116"/>
                </a:lnTo>
                <a:lnTo>
                  <a:pt x="143" y="1131"/>
                </a:lnTo>
                <a:lnTo>
                  <a:pt x="160" y="1142"/>
                </a:lnTo>
                <a:lnTo>
                  <a:pt x="160" y="1142"/>
                </a:lnTo>
                <a:lnTo>
                  <a:pt x="167" y="1145"/>
                </a:lnTo>
                <a:lnTo>
                  <a:pt x="175" y="1153"/>
                </a:lnTo>
                <a:lnTo>
                  <a:pt x="200" y="1168"/>
                </a:lnTo>
                <a:lnTo>
                  <a:pt x="212" y="1178"/>
                </a:lnTo>
                <a:lnTo>
                  <a:pt x="226" y="1186"/>
                </a:lnTo>
                <a:lnTo>
                  <a:pt x="241" y="1195"/>
                </a:lnTo>
                <a:lnTo>
                  <a:pt x="254" y="1201"/>
                </a:lnTo>
                <a:lnTo>
                  <a:pt x="254" y="1201"/>
                </a:lnTo>
                <a:lnTo>
                  <a:pt x="267" y="1205"/>
                </a:lnTo>
                <a:lnTo>
                  <a:pt x="277" y="1206"/>
                </a:lnTo>
                <a:lnTo>
                  <a:pt x="286" y="1205"/>
                </a:lnTo>
                <a:lnTo>
                  <a:pt x="290" y="1202"/>
                </a:lnTo>
                <a:lnTo>
                  <a:pt x="295" y="1199"/>
                </a:lnTo>
                <a:lnTo>
                  <a:pt x="299" y="1195"/>
                </a:lnTo>
                <a:lnTo>
                  <a:pt x="303" y="1191"/>
                </a:lnTo>
                <a:lnTo>
                  <a:pt x="306" y="1189"/>
                </a:lnTo>
                <a:lnTo>
                  <a:pt x="306" y="1189"/>
                </a:lnTo>
                <a:lnTo>
                  <a:pt x="312" y="1184"/>
                </a:lnTo>
                <a:lnTo>
                  <a:pt x="316" y="1179"/>
                </a:lnTo>
                <a:lnTo>
                  <a:pt x="322" y="1168"/>
                </a:lnTo>
                <a:lnTo>
                  <a:pt x="322" y="1168"/>
                </a:lnTo>
                <a:lnTo>
                  <a:pt x="326" y="1161"/>
                </a:lnTo>
                <a:lnTo>
                  <a:pt x="330" y="1148"/>
                </a:lnTo>
                <a:lnTo>
                  <a:pt x="342" y="1111"/>
                </a:lnTo>
                <a:lnTo>
                  <a:pt x="358" y="1062"/>
                </a:lnTo>
                <a:lnTo>
                  <a:pt x="358" y="1062"/>
                </a:lnTo>
                <a:lnTo>
                  <a:pt x="380" y="1073"/>
                </a:lnTo>
                <a:lnTo>
                  <a:pt x="380" y="1073"/>
                </a:lnTo>
                <a:lnTo>
                  <a:pt x="401" y="1085"/>
                </a:lnTo>
                <a:lnTo>
                  <a:pt x="417" y="1093"/>
                </a:lnTo>
                <a:lnTo>
                  <a:pt x="434" y="1102"/>
                </a:lnTo>
                <a:lnTo>
                  <a:pt x="434" y="1102"/>
                </a:lnTo>
                <a:lnTo>
                  <a:pt x="443" y="1104"/>
                </a:lnTo>
                <a:lnTo>
                  <a:pt x="449" y="1105"/>
                </a:lnTo>
                <a:lnTo>
                  <a:pt x="454" y="1105"/>
                </a:lnTo>
                <a:lnTo>
                  <a:pt x="459" y="1104"/>
                </a:lnTo>
                <a:lnTo>
                  <a:pt x="462" y="1102"/>
                </a:lnTo>
                <a:lnTo>
                  <a:pt x="465" y="1099"/>
                </a:lnTo>
                <a:lnTo>
                  <a:pt x="471" y="1093"/>
                </a:lnTo>
                <a:lnTo>
                  <a:pt x="471" y="1093"/>
                </a:lnTo>
                <a:lnTo>
                  <a:pt x="473" y="1088"/>
                </a:lnTo>
                <a:lnTo>
                  <a:pt x="473" y="1083"/>
                </a:lnTo>
                <a:lnTo>
                  <a:pt x="473" y="1077"/>
                </a:lnTo>
                <a:lnTo>
                  <a:pt x="472" y="1071"/>
                </a:lnTo>
                <a:lnTo>
                  <a:pt x="470" y="1060"/>
                </a:lnTo>
                <a:lnTo>
                  <a:pt x="467" y="1056"/>
                </a:lnTo>
                <a:lnTo>
                  <a:pt x="467" y="1056"/>
                </a:lnTo>
                <a:lnTo>
                  <a:pt x="472" y="1030"/>
                </a:lnTo>
                <a:lnTo>
                  <a:pt x="476" y="1008"/>
                </a:lnTo>
                <a:lnTo>
                  <a:pt x="477" y="996"/>
                </a:lnTo>
                <a:lnTo>
                  <a:pt x="477" y="985"/>
                </a:lnTo>
                <a:lnTo>
                  <a:pt x="477" y="985"/>
                </a:lnTo>
                <a:lnTo>
                  <a:pt x="474" y="950"/>
                </a:lnTo>
                <a:lnTo>
                  <a:pt x="468" y="898"/>
                </a:lnTo>
                <a:lnTo>
                  <a:pt x="460" y="832"/>
                </a:lnTo>
                <a:lnTo>
                  <a:pt x="460" y="820"/>
                </a:lnTo>
                <a:lnTo>
                  <a:pt x="460" y="820"/>
                </a:lnTo>
                <a:lnTo>
                  <a:pt x="455" y="803"/>
                </a:lnTo>
                <a:lnTo>
                  <a:pt x="455" y="803"/>
                </a:lnTo>
                <a:lnTo>
                  <a:pt x="454" y="798"/>
                </a:lnTo>
                <a:lnTo>
                  <a:pt x="454" y="794"/>
                </a:lnTo>
                <a:lnTo>
                  <a:pt x="455" y="786"/>
                </a:lnTo>
                <a:lnTo>
                  <a:pt x="455" y="786"/>
                </a:lnTo>
                <a:lnTo>
                  <a:pt x="454" y="782"/>
                </a:lnTo>
                <a:lnTo>
                  <a:pt x="453" y="778"/>
                </a:lnTo>
                <a:lnTo>
                  <a:pt x="448" y="770"/>
                </a:lnTo>
                <a:lnTo>
                  <a:pt x="439" y="759"/>
                </a:lnTo>
                <a:lnTo>
                  <a:pt x="439" y="759"/>
                </a:lnTo>
                <a:lnTo>
                  <a:pt x="440" y="752"/>
                </a:lnTo>
                <a:lnTo>
                  <a:pt x="443" y="735"/>
                </a:lnTo>
                <a:lnTo>
                  <a:pt x="443" y="735"/>
                </a:lnTo>
                <a:lnTo>
                  <a:pt x="447" y="723"/>
                </a:lnTo>
                <a:lnTo>
                  <a:pt x="453" y="703"/>
                </a:lnTo>
                <a:lnTo>
                  <a:pt x="459" y="685"/>
                </a:lnTo>
                <a:lnTo>
                  <a:pt x="462" y="671"/>
                </a:lnTo>
                <a:lnTo>
                  <a:pt x="462" y="671"/>
                </a:lnTo>
                <a:lnTo>
                  <a:pt x="470" y="615"/>
                </a:lnTo>
                <a:lnTo>
                  <a:pt x="474" y="576"/>
                </a:lnTo>
                <a:lnTo>
                  <a:pt x="477" y="545"/>
                </a:lnTo>
                <a:lnTo>
                  <a:pt x="477" y="545"/>
                </a:lnTo>
                <a:lnTo>
                  <a:pt x="478" y="497"/>
                </a:lnTo>
                <a:lnTo>
                  <a:pt x="478" y="477"/>
                </a:lnTo>
                <a:lnTo>
                  <a:pt x="476" y="461"/>
                </a:lnTo>
                <a:lnTo>
                  <a:pt x="476" y="461"/>
                </a:lnTo>
                <a:lnTo>
                  <a:pt x="470" y="435"/>
                </a:lnTo>
                <a:lnTo>
                  <a:pt x="465" y="416"/>
                </a:lnTo>
                <a:lnTo>
                  <a:pt x="465" y="416"/>
                </a:lnTo>
                <a:lnTo>
                  <a:pt x="463" y="407"/>
                </a:lnTo>
                <a:lnTo>
                  <a:pt x="461" y="392"/>
                </a:lnTo>
                <a:lnTo>
                  <a:pt x="461" y="379"/>
                </a:lnTo>
                <a:lnTo>
                  <a:pt x="461" y="370"/>
                </a:lnTo>
                <a:lnTo>
                  <a:pt x="461" y="370"/>
                </a:lnTo>
                <a:lnTo>
                  <a:pt x="462" y="363"/>
                </a:lnTo>
                <a:lnTo>
                  <a:pt x="462" y="350"/>
                </a:lnTo>
                <a:lnTo>
                  <a:pt x="462" y="336"/>
                </a:lnTo>
                <a:lnTo>
                  <a:pt x="462" y="328"/>
                </a:lnTo>
                <a:lnTo>
                  <a:pt x="462" y="328"/>
                </a:lnTo>
                <a:lnTo>
                  <a:pt x="460" y="322"/>
                </a:lnTo>
                <a:lnTo>
                  <a:pt x="454" y="313"/>
                </a:lnTo>
                <a:lnTo>
                  <a:pt x="449" y="304"/>
                </a:lnTo>
                <a:lnTo>
                  <a:pt x="445" y="295"/>
                </a:lnTo>
                <a:lnTo>
                  <a:pt x="445" y="295"/>
                </a:lnTo>
                <a:lnTo>
                  <a:pt x="440" y="283"/>
                </a:lnTo>
                <a:lnTo>
                  <a:pt x="434" y="271"/>
                </a:lnTo>
                <a:lnTo>
                  <a:pt x="434" y="271"/>
                </a:lnTo>
                <a:lnTo>
                  <a:pt x="426" y="249"/>
                </a:lnTo>
                <a:lnTo>
                  <a:pt x="426" y="249"/>
                </a:lnTo>
                <a:lnTo>
                  <a:pt x="415" y="212"/>
                </a:lnTo>
                <a:lnTo>
                  <a:pt x="415" y="212"/>
                </a:lnTo>
                <a:lnTo>
                  <a:pt x="410" y="198"/>
                </a:lnTo>
                <a:lnTo>
                  <a:pt x="403" y="183"/>
                </a:lnTo>
                <a:lnTo>
                  <a:pt x="394" y="162"/>
                </a:lnTo>
                <a:lnTo>
                  <a:pt x="394" y="162"/>
                </a:lnTo>
                <a:lnTo>
                  <a:pt x="394" y="157"/>
                </a:lnTo>
                <a:lnTo>
                  <a:pt x="392" y="145"/>
                </a:lnTo>
                <a:lnTo>
                  <a:pt x="391" y="138"/>
                </a:lnTo>
                <a:lnTo>
                  <a:pt x="388" y="131"/>
                </a:lnTo>
                <a:lnTo>
                  <a:pt x="384" y="122"/>
                </a:lnTo>
                <a:lnTo>
                  <a:pt x="378" y="115"/>
                </a:lnTo>
                <a:lnTo>
                  <a:pt x="378" y="115"/>
                </a:lnTo>
                <a:lnTo>
                  <a:pt x="368" y="104"/>
                </a:lnTo>
                <a:lnTo>
                  <a:pt x="359" y="98"/>
                </a:lnTo>
                <a:lnTo>
                  <a:pt x="350" y="94"/>
                </a:lnTo>
                <a:lnTo>
                  <a:pt x="333" y="88"/>
                </a:lnTo>
                <a:lnTo>
                  <a:pt x="333" y="88"/>
                </a:lnTo>
                <a:lnTo>
                  <a:pt x="319" y="86"/>
                </a:lnTo>
                <a:lnTo>
                  <a:pt x="303" y="83"/>
                </a:lnTo>
                <a:lnTo>
                  <a:pt x="267" y="80"/>
                </a:lnTo>
                <a:lnTo>
                  <a:pt x="237" y="77"/>
                </a:lnTo>
                <a:lnTo>
                  <a:pt x="224" y="75"/>
                </a:lnTo>
                <a:lnTo>
                  <a:pt x="224" y="75"/>
                </a:lnTo>
                <a:lnTo>
                  <a:pt x="220" y="70"/>
                </a:lnTo>
                <a:lnTo>
                  <a:pt x="220" y="70"/>
                </a:lnTo>
                <a:lnTo>
                  <a:pt x="213" y="66"/>
                </a:lnTo>
                <a:lnTo>
                  <a:pt x="196" y="59"/>
                </a:lnTo>
                <a:lnTo>
                  <a:pt x="196" y="59"/>
                </a:lnTo>
                <a:lnTo>
                  <a:pt x="191" y="58"/>
                </a:lnTo>
                <a:lnTo>
                  <a:pt x="186" y="59"/>
                </a:lnTo>
                <a:lnTo>
                  <a:pt x="181" y="60"/>
                </a:lnTo>
                <a:lnTo>
                  <a:pt x="178" y="63"/>
                </a:lnTo>
                <a:lnTo>
                  <a:pt x="171" y="68"/>
                </a:lnTo>
                <a:lnTo>
                  <a:pt x="168" y="70"/>
                </a:lnTo>
                <a:lnTo>
                  <a:pt x="168" y="70"/>
                </a:lnTo>
                <a:lnTo>
                  <a:pt x="162" y="66"/>
                </a:lnTo>
                <a:lnTo>
                  <a:pt x="156" y="62"/>
                </a:lnTo>
                <a:lnTo>
                  <a:pt x="148" y="53"/>
                </a:lnTo>
                <a:lnTo>
                  <a:pt x="148" y="53"/>
                </a:lnTo>
                <a:lnTo>
                  <a:pt x="143" y="47"/>
                </a:lnTo>
                <a:lnTo>
                  <a:pt x="139" y="41"/>
                </a:lnTo>
                <a:lnTo>
                  <a:pt x="139" y="41"/>
                </a:lnTo>
                <a:lnTo>
                  <a:pt x="138" y="37"/>
                </a:lnTo>
                <a:lnTo>
                  <a:pt x="133" y="35"/>
                </a:lnTo>
                <a:lnTo>
                  <a:pt x="133" y="35"/>
                </a:lnTo>
                <a:lnTo>
                  <a:pt x="128" y="31"/>
                </a:lnTo>
                <a:lnTo>
                  <a:pt x="122" y="24"/>
                </a:lnTo>
                <a:lnTo>
                  <a:pt x="122" y="24"/>
                </a:lnTo>
                <a:lnTo>
                  <a:pt x="119" y="20"/>
                </a:lnTo>
                <a:lnTo>
                  <a:pt x="117" y="20"/>
                </a:lnTo>
                <a:lnTo>
                  <a:pt x="116" y="20"/>
                </a:lnTo>
                <a:lnTo>
                  <a:pt x="115" y="20"/>
                </a:lnTo>
                <a:lnTo>
                  <a:pt x="115" y="20"/>
                </a:lnTo>
                <a:lnTo>
                  <a:pt x="110" y="17"/>
                </a:lnTo>
                <a:lnTo>
                  <a:pt x="109" y="16"/>
                </a:lnTo>
                <a:lnTo>
                  <a:pt x="109" y="12"/>
                </a:lnTo>
                <a:lnTo>
                  <a:pt x="109" y="12"/>
                </a:lnTo>
                <a:lnTo>
                  <a:pt x="108" y="10"/>
                </a:lnTo>
                <a:lnTo>
                  <a:pt x="106" y="8"/>
                </a:lnTo>
                <a:lnTo>
                  <a:pt x="104" y="7"/>
                </a:lnTo>
                <a:lnTo>
                  <a:pt x="100" y="5"/>
                </a:lnTo>
                <a:lnTo>
                  <a:pt x="100" y="5"/>
                </a:lnTo>
                <a:lnTo>
                  <a:pt x="97" y="2"/>
                </a:lnTo>
                <a:lnTo>
                  <a:pt x="96" y="2"/>
                </a:lnTo>
                <a:lnTo>
                  <a:pt x="94" y="2"/>
                </a:lnTo>
                <a:lnTo>
                  <a:pt x="94" y="3"/>
                </a:lnTo>
                <a:lnTo>
                  <a:pt x="94" y="3"/>
                </a:lnTo>
                <a:lnTo>
                  <a:pt x="86" y="2"/>
                </a:lnTo>
                <a:lnTo>
                  <a:pt x="81" y="2"/>
                </a:lnTo>
                <a:lnTo>
                  <a:pt x="76" y="1"/>
                </a:lnTo>
                <a:lnTo>
                  <a:pt x="76" y="1"/>
                </a:lnTo>
                <a:lnTo>
                  <a:pt x="73" y="0"/>
                </a:lnTo>
                <a:lnTo>
                  <a:pt x="69" y="0"/>
                </a:lnTo>
                <a:lnTo>
                  <a:pt x="65" y="2"/>
                </a:lnTo>
                <a:lnTo>
                  <a:pt x="65" y="2"/>
                </a:lnTo>
                <a:lnTo>
                  <a:pt x="46" y="7"/>
                </a:lnTo>
                <a:lnTo>
                  <a:pt x="46" y="7"/>
                </a:lnTo>
                <a:lnTo>
                  <a:pt x="37" y="11"/>
                </a:lnTo>
                <a:lnTo>
                  <a:pt x="33" y="13"/>
                </a:lnTo>
                <a:lnTo>
                  <a:pt x="30" y="14"/>
                </a:lnTo>
                <a:lnTo>
                  <a:pt x="30" y="14"/>
                </a:lnTo>
                <a:lnTo>
                  <a:pt x="28" y="16"/>
                </a:lnTo>
                <a:lnTo>
                  <a:pt x="27" y="18"/>
                </a:lnTo>
                <a:lnTo>
                  <a:pt x="24" y="20"/>
                </a:lnTo>
                <a:lnTo>
                  <a:pt x="22" y="22"/>
                </a:lnTo>
                <a:lnTo>
                  <a:pt x="22" y="22"/>
                </a:lnTo>
                <a:lnTo>
                  <a:pt x="20" y="23"/>
                </a:lnTo>
                <a:lnTo>
                  <a:pt x="17" y="24"/>
                </a:lnTo>
                <a:lnTo>
                  <a:pt x="11" y="28"/>
                </a:lnTo>
                <a:lnTo>
                  <a:pt x="11" y="28"/>
                </a:lnTo>
                <a:lnTo>
                  <a:pt x="10" y="29"/>
                </a:lnTo>
                <a:lnTo>
                  <a:pt x="7" y="31"/>
                </a:lnTo>
                <a:lnTo>
                  <a:pt x="5" y="34"/>
                </a:lnTo>
                <a:lnTo>
                  <a:pt x="5" y="34"/>
                </a:lnTo>
                <a:lnTo>
                  <a:pt x="5" y="39"/>
                </a:lnTo>
                <a:lnTo>
                  <a:pt x="1" y="52"/>
                </a:lnTo>
                <a:lnTo>
                  <a:pt x="1" y="52"/>
                </a:lnTo>
                <a:lnTo>
                  <a:pt x="0" y="59"/>
                </a:lnTo>
                <a:lnTo>
                  <a:pt x="0" y="63"/>
                </a:lnTo>
                <a:lnTo>
                  <a:pt x="2" y="66"/>
                </a:lnTo>
                <a:lnTo>
                  <a:pt x="5" y="69"/>
                </a:lnTo>
                <a:lnTo>
                  <a:pt x="5" y="69"/>
                </a:lnTo>
                <a:lnTo>
                  <a:pt x="8" y="74"/>
                </a:lnTo>
                <a:lnTo>
                  <a:pt x="11" y="81"/>
                </a:lnTo>
                <a:lnTo>
                  <a:pt x="14" y="89"/>
                </a:lnTo>
                <a:lnTo>
                  <a:pt x="24" y="120"/>
                </a:lnTo>
                <a:lnTo>
                  <a:pt x="24" y="120"/>
                </a:lnTo>
                <a:lnTo>
                  <a:pt x="28" y="126"/>
                </a:lnTo>
                <a:lnTo>
                  <a:pt x="33" y="133"/>
                </a:lnTo>
                <a:lnTo>
                  <a:pt x="33" y="133"/>
                </a:lnTo>
                <a:lnTo>
                  <a:pt x="35" y="138"/>
                </a:lnTo>
                <a:lnTo>
                  <a:pt x="37" y="142"/>
                </a:lnTo>
                <a:lnTo>
                  <a:pt x="40" y="144"/>
                </a:lnTo>
                <a:lnTo>
                  <a:pt x="42" y="148"/>
                </a:lnTo>
                <a:lnTo>
                  <a:pt x="42" y="148"/>
                </a:lnTo>
                <a:lnTo>
                  <a:pt x="43" y="151"/>
                </a:lnTo>
                <a:lnTo>
                  <a:pt x="47" y="155"/>
                </a:lnTo>
                <a:lnTo>
                  <a:pt x="47" y="155"/>
                </a:lnTo>
                <a:lnTo>
                  <a:pt x="54" y="160"/>
                </a:lnTo>
                <a:lnTo>
                  <a:pt x="62" y="163"/>
                </a:lnTo>
                <a:lnTo>
                  <a:pt x="62" y="163"/>
                </a:lnTo>
                <a:lnTo>
                  <a:pt x="65" y="165"/>
                </a:lnTo>
                <a:lnTo>
                  <a:pt x="70" y="168"/>
                </a:lnTo>
                <a:lnTo>
                  <a:pt x="82" y="178"/>
                </a:lnTo>
                <a:lnTo>
                  <a:pt x="82" y="178"/>
                </a:lnTo>
                <a:lnTo>
                  <a:pt x="86" y="180"/>
                </a:lnTo>
                <a:lnTo>
                  <a:pt x="91" y="183"/>
                </a:lnTo>
                <a:lnTo>
                  <a:pt x="98" y="184"/>
                </a:lnTo>
                <a:lnTo>
                  <a:pt x="103" y="185"/>
                </a:lnTo>
                <a:lnTo>
                  <a:pt x="105" y="185"/>
                </a:lnTo>
                <a:lnTo>
                  <a:pt x="105" y="185"/>
                </a:lnTo>
                <a:lnTo>
                  <a:pt x="103" y="189"/>
                </a:lnTo>
                <a:lnTo>
                  <a:pt x="100" y="192"/>
                </a:lnTo>
                <a:lnTo>
                  <a:pt x="100" y="192"/>
                </a:lnTo>
                <a:lnTo>
                  <a:pt x="100" y="196"/>
                </a:lnTo>
                <a:lnTo>
                  <a:pt x="102" y="203"/>
                </a:lnTo>
                <a:lnTo>
                  <a:pt x="102" y="203"/>
                </a:lnTo>
                <a:lnTo>
                  <a:pt x="102" y="207"/>
                </a:lnTo>
                <a:lnTo>
                  <a:pt x="102" y="213"/>
                </a:lnTo>
                <a:lnTo>
                  <a:pt x="102" y="213"/>
                </a:lnTo>
                <a:lnTo>
                  <a:pt x="102" y="217"/>
                </a:lnTo>
                <a:lnTo>
                  <a:pt x="103" y="220"/>
                </a:lnTo>
                <a:lnTo>
                  <a:pt x="104" y="226"/>
                </a:lnTo>
                <a:lnTo>
                  <a:pt x="104" y="232"/>
                </a:lnTo>
                <a:lnTo>
                  <a:pt x="104" y="232"/>
                </a:lnTo>
                <a:lnTo>
                  <a:pt x="104" y="247"/>
                </a:lnTo>
                <a:lnTo>
                  <a:pt x="106" y="263"/>
                </a:lnTo>
                <a:lnTo>
                  <a:pt x="106" y="263"/>
                </a:lnTo>
                <a:lnTo>
                  <a:pt x="109" y="277"/>
                </a:lnTo>
                <a:lnTo>
                  <a:pt x="114" y="296"/>
                </a:lnTo>
                <a:lnTo>
                  <a:pt x="120" y="317"/>
                </a:lnTo>
                <a:lnTo>
                  <a:pt x="122" y="332"/>
                </a:lnTo>
                <a:lnTo>
                  <a:pt x="122" y="332"/>
                </a:lnTo>
                <a:lnTo>
                  <a:pt x="123" y="344"/>
                </a:lnTo>
                <a:lnTo>
                  <a:pt x="122" y="357"/>
                </a:lnTo>
                <a:lnTo>
                  <a:pt x="120" y="370"/>
                </a:lnTo>
                <a:lnTo>
                  <a:pt x="115" y="375"/>
                </a:lnTo>
                <a:lnTo>
                  <a:pt x="115" y="375"/>
                </a:lnTo>
                <a:lnTo>
                  <a:pt x="112" y="376"/>
                </a:lnTo>
                <a:lnTo>
                  <a:pt x="106" y="378"/>
                </a:lnTo>
                <a:lnTo>
                  <a:pt x="98" y="378"/>
                </a:lnTo>
                <a:lnTo>
                  <a:pt x="98" y="378"/>
                </a:lnTo>
                <a:lnTo>
                  <a:pt x="94" y="379"/>
                </a:lnTo>
                <a:lnTo>
                  <a:pt x="91" y="381"/>
                </a:lnTo>
                <a:lnTo>
                  <a:pt x="83" y="386"/>
                </a:lnTo>
                <a:lnTo>
                  <a:pt x="83" y="386"/>
                </a:lnTo>
                <a:lnTo>
                  <a:pt x="83" y="389"/>
                </a:lnTo>
                <a:lnTo>
                  <a:pt x="85" y="391"/>
                </a:lnTo>
                <a:lnTo>
                  <a:pt x="87" y="392"/>
                </a:lnTo>
                <a:lnTo>
                  <a:pt x="92" y="393"/>
                </a:lnTo>
                <a:lnTo>
                  <a:pt x="92" y="393"/>
                </a:lnTo>
                <a:lnTo>
                  <a:pt x="111" y="393"/>
                </a:lnTo>
                <a:lnTo>
                  <a:pt x="108" y="402"/>
                </a:lnTo>
                <a:lnTo>
                  <a:pt x="108" y="402"/>
                </a:lnTo>
                <a:lnTo>
                  <a:pt x="102" y="402"/>
                </a:lnTo>
                <a:lnTo>
                  <a:pt x="96" y="402"/>
                </a:lnTo>
                <a:lnTo>
                  <a:pt x="87" y="403"/>
                </a:lnTo>
                <a:lnTo>
                  <a:pt x="77" y="407"/>
                </a:lnTo>
                <a:lnTo>
                  <a:pt x="66" y="412"/>
                </a:lnTo>
                <a:lnTo>
                  <a:pt x="56" y="420"/>
                </a:lnTo>
                <a:lnTo>
                  <a:pt x="46" y="431"/>
                </a:lnTo>
                <a:lnTo>
                  <a:pt x="46" y="431"/>
                </a:lnTo>
                <a:lnTo>
                  <a:pt x="41" y="438"/>
                </a:lnTo>
                <a:lnTo>
                  <a:pt x="37" y="445"/>
                </a:lnTo>
                <a:lnTo>
                  <a:pt x="31" y="459"/>
                </a:lnTo>
                <a:lnTo>
                  <a:pt x="27" y="473"/>
                </a:lnTo>
                <a:lnTo>
                  <a:pt x="25" y="487"/>
                </a:lnTo>
                <a:lnTo>
                  <a:pt x="24" y="499"/>
                </a:lnTo>
                <a:lnTo>
                  <a:pt x="24" y="507"/>
                </a:lnTo>
                <a:lnTo>
                  <a:pt x="24" y="516"/>
                </a:lnTo>
                <a:lnTo>
                  <a:pt x="24" y="516"/>
                </a:lnTo>
                <a:lnTo>
                  <a:pt x="22" y="522"/>
                </a:lnTo>
                <a:lnTo>
                  <a:pt x="22" y="528"/>
                </a:lnTo>
                <a:lnTo>
                  <a:pt x="22" y="534"/>
                </a:lnTo>
                <a:lnTo>
                  <a:pt x="22" y="534"/>
                </a:lnTo>
                <a:lnTo>
                  <a:pt x="25" y="540"/>
                </a:lnTo>
                <a:lnTo>
                  <a:pt x="29" y="545"/>
                </a:lnTo>
                <a:lnTo>
                  <a:pt x="34" y="548"/>
                </a:lnTo>
                <a:lnTo>
                  <a:pt x="34" y="548"/>
                </a:lnTo>
                <a:lnTo>
                  <a:pt x="36" y="617"/>
                </a:lnTo>
                <a:lnTo>
                  <a:pt x="41" y="689"/>
                </a:lnTo>
                <a:lnTo>
                  <a:pt x="41" y="689"/>
                </a:lnTo>
                <a:lnTo>
                  <a:pt x="43" y="694"/>
                </a:lnTo>
                <a:lnTo>
                  <a:pt x="45" y="698"/>
                </a:lnTo>
                <a:lnTo>
                  <a:pt x="45" y="698"/>
                </a:lnTo>
                <a:lnTo>
                  <a:pt x="46" y="703"/>
                </a:lnTo>
                <a:lnTo>
                  <a:pt x="46" y="703"/>
                </a:lnTo>
                <a:lnTo>
                  <a:pt x="48" y="707"/>
                </a:lnTo>
                <a:lnTo>
                  <a:pt x="52" y="709"/>
                </a:lnTo>
                <a:lnTo>
                  <a:pt x="58" y="714"/>
                </a:lnTo>
                <a:lnTo>
                  <a:pt x="66" y="718"/>
                </a:lnTo>
                <a:lnTo>
                  <a:pt x="79" y="721"/>
                </a:lnTo>
                <a:lnTo>
                  <a:pt x="93" y="723"/>
                </a:lnTo>
                <a:lnTo>
                  <a:pt x="111" y="724"/>
                </a:lnTo>
                <a:lnTo>
                  <a:pt x="111" y="724"/>
                </a:lnTo>
                <a:lnTo>
                  <a:pt x="129" y="724"/>
                </a:lnTo>
                <a:lnTo>
                  <a:pt x="146" y="723"/>
                </a:lnTo>
                <a:lnTo>
                  <a:pt x="160" y="720"/>
                </a:lnTo>
                <a:lnTo>
                  <a:pt x="169" y="718"/>
                </a:lnTo>
                <a:lnTo>
                  <a:pt x="184" y="714"/>
                </a:lnTo>
                <a:lnTo>
                  <a:pt x="188" y="712"/>
                </a:lnTo>
                <a:lnTo>
                  <a:pt x="190" y="701"/>
                </a:lnTo>
                <a:lnTo>
                  <a:pt x="196" y="690"/>
                </a:lnTo>
                <a:lnTo>
                  <a:pt x="208" y="570"/>
                </a:lnTo>
                <a:lnTo>
                  <a:pt x="208" y="570"/>
                </a:lnTo>
                <a:lnTo>
                  <a:pt x="213" y="568"/>
                </a:lnTo>
                <a:lnTo>
                  <a:pt x="217" y="564"/>
                </a:lnTo>
                <a:lnTo>
                  <a:pt x="219" y="562"/>
                </a:lnTo>
                <a:lnTo>
                  <a:pt x="219" y="562"/>
                </a:lnTo>
                <a:lnTo>
                  <a:pt x="219" y="558"/>
                </a:lnTo>
                <a:lnTo>
                  <a:pt x="220" y="554"/>
                </a:lnTo>
                <a:lnTo>
                  <a:pt x="220" y="550"/>
                </a:lnTo>
                <a:lnTo>
                  <a:pt x="220" y="550"/>
                </a:lnTo>
                <a:lnTo>
                  <a:pt x="223" y="545"/>
                </a:lnTo>
                <a:lnTo>
                  <a:pt x="224" y="540"/>
                </a:lnTo>
                <a:lnTo>
                  <a:pt x="224" y="533"/>
                </a:lnTo>
                <a:lnTo>
                  <a:pt x="224" y="533"/>
                </a:lnTo>
                <a:lnTo>
                  <a:pt x="221" y="524"/>
                </a:lnTo>
                <a:lnTo>
                  <a:pt x="221" y="523"/>
                </a:lnTo>
                <a:lnTo>
                  <a:pt x="221" y="523"/>
                </a:lnTo>
                <a:lnTo>
                  <a:pt x="221" y="513"/>
                </a:lnTo>
                <a:lnTo>
                  <a:pt x="220" y="504"/>
                </a:lnTo>
                <a:lnTo>
                  <a:pt x="218" y="496"/>
                </a:lnTo>
                <a:lnTo>
                  <a:pt x="218" y="496"/>
                </a:lnTo>
                <a:lnTo>
                  <a:pt x="209" y="477"/>
                </a:lnTo>
                <a:lnTo>
                  <a:pt x="206" y="465"/>
                </a:lnTo>
                <a:lnTo>
                  <a:pt x="218" y="460"/>
                </a:lnTo>
                <a:close/>
                <a:moveTo>
                  <a:pt x="99" y="413"/>
                </a:moveTo>
                <a:lnTo>
                  <a:pt x="99" y="413"/>
                </a:lnTo>
                <a:lnTo>
                  <a:pt x="106" y="431"/>
                </a:lnTo>
                <a:lnTo>
                  <a:pt x="106" y="431"/>
                </a:lnTo>
                <a:lnTo>
                  <a:pt x="109" y="436"/>
                </a:lnTo>
                <a:lnTo>
                  <a:pt x="112" y="439"/>
                </a:lnTo>
                <a:lnTo>
                  <a:pt x="117" y="442"/>
                </a:lnTo>
                <a:lnTo>
                  <a:pt x="122" y="444"/>
                </a:lnTo>
                <a:lnTo>
                  <a:pt x="122" y="444"/>
                </a:lnTo>
                <a:lnTo>
                  <a:pt x="142" y="445"/>
                </a:lnTo>
                <a:lnTo>
                  <a:pt x="142" y="445"/>
                </a:lnTo>
                <a:lnTo>
                  <a:pt x="161" y="445"/>
                </a:lnTo>
                <a:lnTo>
                  <a:pt x="180" y="453"/>
                </a:lnTo>
                <a:lnTo>
                  <a:pt x="180" y="453"/>
                </a:lnTo>
                <a:lnTo>
                  <a:pt x="179" y="456"/>
                </a:lnTo>
                <a:lnTo>
                  <a:pt x="179" y="461"/>
                </a:lnTo>
                <a:lnTo>
                  <a:pt x="179" y="462"/>
                </a:lnTo>
                <a:lnTo>
                  <a:pt x="180" y="465"/>
                </a:lnTo>
                <a:lnTo>
                  <a:pt x="180" y="465"/>
                </a:lnTo>
                <a:lnTo>
                  <a:pt x="185" y="468"/>
                </a:lnTo>
                <a:lnTo>
                  <a:pt x="191" y="470"/>
                </a:lnTo>
                <a:lnTo>
                  <a:pt x="197" y="472"/>
                </a:lnTo>
                <a:lnTo>
                  <a:pt x="197" y="472"/>
                </a:lnTo>
                <a:lnTo>
                  <a:pt x="202" y="482"/>
                </a:lnTo>
                <a:lnTo>
                  <a:pt x="212" y="500"/>
                </a:lnTo>
                <a:lnTo>
                  <a:pt x="212" y="500"/>
                </a:lnTo>
                <a:lnTo>
                  <a:pt x="215" y="508"/>
                </a:lnTo>
                <a:lnTo>
                  <a:pt x="217" y="514"/>
                </a:lnTo>
                <a:lnTo>
                  <a:pt x="217" y="522"/>
                </a:lnTo>
                <a:lnTo>
                  <a:pt x="217" y="522"/>
                </a:lnTo>
                <a:lnTo>
                  <a:pt x="209" y="517"/>
                </a:lnTo>
                <a:lnTo>
                  <a:pt x="201" y="512"/>
                </a:lnTo>
                <a:lnTo>
                  <a:pt x="189" y="507"/>
                </a:lnTo>
                <a:lnTo>
                  <a:pt x="175" y="501"/>
                </a:lnTo>
                <a:lnTo>
                  <a:pt x="160" y="496"/>
                </a:lnTo>
                <a:lnTo>
                  <a:pt x="142" y="494"/>
                </a:lnTo>
                <a:lnTo>
                  <a:pt x="122" y="493"/>
                </a:lnTo>
                <a:lnTo>
                  <a:pt x="122" y="493"/>
                </a:lnTo>
                <a:lnTo>
                  <a:pt x="103" y="493"/>
                </a:lnTo>
                <a:lnTo>
                  <a:pt x="86" y="495"/>
                </a:lnTo>
                <a:lnTo>
                  <a:pt x="71" y="497"/>
                </a:lnTo>
                <a:lnTo>
                  <a:pt x="59" y="501"/>
                </a:lnTo>
                <a:lnTo>
                  <a:pt x="41" y="508"/>
                </a:lnTo>
                <a:lnTo>
                  <a:pt x="35" y="511"/>
                </a:lnTo>
                <a:lnTo>
                  <a:pt x="35" y="511"/>
                </a:lnTo>
                <a:lnTo>
                  <a:pt x="35" y="502"/>
                </a:lnTo>
                <a:lnTo>
                  <a:pt x="36" y="483"/>
                </a:lnTo>
                <a:lnTo>
                  <a:pt x="37" y="471"/>
                </a:lnTo>
                <a:lnTo>
                  <a:pt x="41" y="459"/>
                </a:lnTo>
                <a:lnTo>
                  <a:pt x="45" y="449"/>
                </a:lnTo>
                <a:lnTo>
                  <a:pt x="50" y="441"/>
                </a:lnTo>
                <a:lnTo>
                  <a:pt x="50" y="441"/>
                </a:lnTo>
                <a:lnTo>
                  <a:pt x="58" y="431"/>
                </a:lnTo>
                <a:lnTo>
                  <a:pt x="66" y="424"/>
                </a:lnTo>
                <a:lnTo>
                  <a:pt x="75" y="419"/>
                </a:lnTo>
                <a:lnTo>
                  <a:pt x="82" y="416"/>
                </a:lnTo>
                <a:lnTo>
                  <a:pt x="89" y="414"/>
                </a:lnTo>
                <a:lnTo>
                  <a:pt x="94" y="413"/>
                </a:lnTo>
                <a:lnTo>
                  <a:pt x="99" y="413"/>
                </a:lnTo>
                <a:lnTo>
                  <a:pt x="99" y="413"/>
                </a:lnTo>
                <a:close/>
                <a:moveTo>
                  <a:pt x="371" y="858"/>
                </a:moveTo>
                <a:lnTo>
                  <a:pt x="371" y="858"/>
                </a:lnTo>
                <a:lnTo>
                  <a:pt x="373" y="903"/>
                </a:lnTo>
                <a:lnTo>
                  <a:pt x="373" y="903"/>
                </a:lnTo>
                <a:lnTo>
                  <a:pt x="374" y="909"/>
                </a:lnTo>
                <a:lnTo>
                  <a:pt x="376" y="920"/>
                </a:lnTo>
                <a:lnTo>
                  <a:pt x="378" y="932"/>
                </a:lnTo>
                <a:lnTo>
                  <a:pt x="379" y="948"/>
                </a:lnTo>
                <a:lnTo>
                  <a:pt x="379" y="948"/>
                </a:lnTo>
                <a:lnTo>
                  <a:pt x="380" y="962"/>
                </a:lnTo>
                <a:lnTo>
                  <a:pt x="379" y="976"/>
                </a:lnTo>
                <a:lnTo>
                  <a:pt x="378" y="988"/>
                </a:lnTo>
                <a:lnTo>
                  <a:pt x="371" y="988"/>
                </a:lnTo>
                <a:lnTo>
                  <a:pt x="371" y="988"/>
                </a:lnTo>
                <a:lnTo>
                  <a:pt x="371" y="962"/>
                </a:lnTo>
                <a:lnTo>
                  <a:pt x="371" y="944"/>
                </a:lnTo>
                <a:lnTo>
                  <a:pt x="370" y="931"/>
                </a:lnTo>
                <a:lnTo>
                  <a:pt x="370" y="931"/>
                </a:lnTo>
                <a:lnTo>
                  <a:pt x="369" y="929"/>
                </a:lnTo>
                <a:lnTo>
                  <a:pt x="367" y="926"/>
                </a:lnTo>
                <a:lnTo>
                  <a:pt x="361" y="921"/>
                </a:lnTo>
                <a:lnTo>
                  <a:pt x="353" y="919"/>
                </a:lnTo>
                <a:lnTo>
                  <a:pt x="350" y="918"/>
                </a:lnTo>
                <a:lnTo>
                  <a:pt x="350" y="918"/>
                </a:lnTo>
                <a:lnTo>
                  <a:pt x="349" y="916"/>
                </a:lnTo>
                <a:lnTo>
                  <a:pt x="347" y="913"/>
                </a:lnTo>
                <a:lnTo>
                  <a:pt x="346" y="907"/>
                </a:lnTo>
                <a:lnTo>
                  <a:pt x="346" y="907"/>
                </a:lnTo>
                <a:lnTo>
                  <a:pt x="371" y="858"/>
                </a:lnTo>
                <a:lnTo>
                  <a:pt x="371" y="8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22">
            <a:extLst>
              <a:ext uri="{FF2B5EF4-FFF2-40B4-BE49-F238E27FC236}">
                <a16:creationId xmlns:a16="http://schemas.microsoft.com/office/drawing/2014/main" id="{7B41A590-F3DC-4586-9D7F-91615ADEF0C7}"/>
              </a:ext>
            </a:extLst>
          </p:cNvPr>
          <p:cNvSpPr>
            <a:spLocks noEditPoints="1"/>
          </p:cNvSpPr>
          <p:nvPr/>
        </p:nvSpPr>
        <p:spPr bwMode="auto">
          <a:xfrm>
            <a:off x="2729216" y="733488"/>
            <a:ext cx="828953" cy="1745596"/>
          </a:xfrm>
          <a:custGeom>
            <a:avLst/>
            <a:gdLst>
              <a:gd name="T0" fmla="*/ 154 w 605"/>
              <a:gd name="T1" fmla="*/ 2 h 1274"/>
              <a:gd name="T2" fmla="*/ 81 w 605"/>
              <a:gd name="T3" fmla="*/ 12 h 1274"/>
              <a:gd name="T4" fmla="*/ 40 w 605"/>
              <a:gd name="T5" fmla="*/ 74 h 1274"/>
              <a:gd name="T6" fmla="*/ 60 w 605"/>
              <a:gd name="T7" fmla="*/ 135 h 1274"/>
              <a:gd name="T8" fmla="*/ 60 w 605"/>
              <a:gd name="T9" fmla="*/ 150 h 1274"/>
              <a:gd name="T10" fmla="*/ 78 w 605"/>
              <a:gd name="T11" fmla="*/ 160 h 1274"/>
              <a:gd name="T12" fmla="*/ 69 w 605"/>
              <a:gd name="T13" fmla="*/ 208 h 1274"/>
              <a:gd name="T14" fmla="*/ 29 w 605"/>
              <a:gd name="T15" fmla="*/ 287 h 1274"/>
              <a:gd name="T16" fmla="*/ 82 w 605"/>
              <a:gd name="T17" fmla="*/ 477 h 1274"/>
              <a:gd name="T18" fmla="*/ 122 w 605"/>
              <a:gd name="T19" fmla="*/ 548 h 1274"/>
              <a:gd name="T20" fmla="*/ 128 w 605"/>
              <a:gd name="T21" fmla="*/ 608 h 1274"/>
              <a:gd name="T22" fmla="*/ 146 w 605"/>
              <a:gd name="T23" fmla="*/ 644 h 1274"/>
              <a:gd name="T24" fmla="*/ 75 w 605"/>
              <a:gd name="T25" fmla="*/ 715 h 1274"/>
              <a:gd name="T26" fmla="*/ 1 w 605"/>
              <a:gd name="T27" fmla="*/ 810 h 1274"/>
              <a:gd name="T28" fmla="*/ 91 w 605"/>
              <a:gd name="T29" fmla="*/ 801 h 1274"/>
              <a:gd name="T30" fmla="*/ 134 w 605"/>
              <a:gd name="T31" fmla="*/ 883 h 1274"/>
              <a:gd name="T32" fmla="*/ 140 w 605"/>
              <a:gd name="T33" fmla="*/ 925 h 1274"/>
              <a:gd name="T34" fmla="*/ 124 w 605"/>
              <a:gd name="T35" fmla="*/ 1010 h 1274"/>
              <a:gd name="T36" fmla="*/ 178 w 605"/>
              <a:gd name="T37" fmla="*/ 1163 h 1274"/>
              <a:gd name="T38" fmla="*/ 167 w 605"/>
              <a:gd name="T39" fmla="*/ 1186 h 1274"/>
              <a:gd name="T40" fmla="*/ 138 w 605"/>
              <a:gd name="T41" fmla="*/ 1212 h 1274"/>
              <a:gd name="T42" fmla="*/ 189 w 605"/>
              <a:gd name="T43" fmla="*/ 1265 h 1274"/>
              <a:gd name="T44" fmla="*/ 275 w 605"/>
              <a:gd name="T45" fmla="*/ 1258 h 1274"/>
              <a:gd name="T46" fmla="*/ 289 w 605"/>
              <a:gd name="T47" fmla="*/ 1183 h 1274"/>
              <a:gd name="T48" fmla="*/ 269 w 605"/>
              <a:gd name="T49" fmla="*/ 1001 h 1274"/>
              <a:gd name="T50" fmla="*/ 327 w 605"/>
              <a:gd name="T51" fmla="*/ 947 h 1274"/>
              <a:gd name="T52" fmla="*/ 354 w 605"/>
              <a:gd name="T53" fmla="*/ 782 h 1274"/>
              <a:gd name="T54" fmla="*/ 413 w 605"/>
              <a:gd name="T55" fmla="*/ 827 h 1274"/>
              <a:gd name="T56" fmla="*/ 417 w 605"/>
              <a:gd name="T57" fmla="*/ 858 h 1274"/>
              <a:gd name="T58" fmla="*/ 443 w 605"/>
              <a:gd name="T59" fmla="*/ 922 h 1274"/>
              <a:gd name="T60" fmla="*/ 480 w 605"/>
              <a:gd name="T61" fmla="*/ 1110 h 1274"/>
              <a:gd name="T62" fmla="*/ 494 w 605"/>
              <a:gd name="T63" fmla="*/ 1156 h 1274"/>
              <a:gd name="T64" fmla="*/ 551 w 605"/>
              <a:gd name="T65" fmla="*/ 1143 h 1274"/>
              <a:gd name="T66" fmla="*/ 574 w 605"/>
              <a:gd name="T67" fmla="*/ 1073 h 1274"/>
              <a:gd name="T68" fmla="*/ 565 w 605"/>
              <a:gd name="T69" fmla="*/ 968 h 1274"/>
              <a:gd name="T70" fmla="*/ 563 w 605"/>
              <a:gd name="T71" fmla="*/ 887 h 1274"/>
              <a:gd name="T72" fmla="*/ 560 w 605"/>
              <a:gd name="T73" fmla="*/ 826 h 1274"/>
              <a:gd name="T74" fmla="*/ 554 w 605"/>
              <a:gd name="T75" fmla="*/ 764 h 1274"/>
              <a:gd name="T76" fmla="*/ 557 w 605"/>
              <a:gd name="T77" fmla="*/ 638 h 1274"/>
              <a:gd name="T78" fmla="*/ 540 w 605"/>
              <a:gd name="T79" fmla="*/ 573 h 1274"/>
              <a:gd name="T80" fmla="*/ 518 w 605"/>
              <a:gd name="T81" fmla="*/ 470 h 1274"/>
              <a:gd name="T82" fmla="*/ 555 w 605"/>
              <a:gd name="T83" fmla="*/ 367 h 1274"/>
              <a:gd name="T84" fmla="*/ 600 w 605"/>
              <a:gd name="T85" fmla="*/ 349 h 1274"/>
              <a:gd name="T86" fmla="*/ 603 w 605"/>
              <a:gd name="T87" fmla="*/ 235 h 1274"/>
              <a:gd name="T88" fmla="*/ 560 w 605"/>
              <a:gd name="T89" fmla="*/ 183 h 1274"/>
              <a:gd name="T90" fmla="*/ 531 w 605"/>
              <a:gd name="T91" fmla="*/ 166 h 1274"/>
              <a:gd name="T92" fmla="*/ 482 w 605"/>
              <a:gd name="T93" fmla="*/ 133 h 1274"/>
              <a:gd name="T94" fmla="*/ 428 w 605"/>
              <a:gd name="T95" fmla="*/ 98 h 1274"/>
              <a:gd name="T96" fmla="*/ 385 w 605"/>
              <a:gd name="T97" fmla="*/ 87 h 1274"/>
              <a:gd name="T98" fmla="*/ 289 w 605"/>
              <a:gd name="T99" fmla="*/ 85 h 1274"/>
              <a:gd name="T100" fmla="*/ 227 w 605"/>
              <a:gd name="T101" fmla="*/ 56 h 1274"/>
              <a:gd name="T102" fmla="*/ 209 w 605"/>
              <a:gd name="T103" fmla="*/ 36 h 1274"/>
              <a:gd name="T104" fmla="*/ 491 w 605"/>
              <a:gd name="T105" fmla="*/ 292 h 1274"/>
              <a:gd name="T106" fmla="*/ 520 w 605"/>
              <a:gd name="T107" fmla="*/ 293 h 1274"/>
              <a:gd name="T108" fmla="*/ 518 w 605"/>
              <a:gd name="T109" fmla="*/ 322 h 1274"/>
              <a:gd name="T110" fmla="*/ 463 w 605"/>
              <a:gd name="T111" fmla="*/ 287 h 1274"/>
              <a:gd name="T112" fmla="*/ 532 w 605"/>
              <a:gd name="T113" fmla="*/ 346 h 1274"/>
              <a:gd name="T114" fmla="*/ 512 w 605"/>
              <a:gd name="T115" fmla="*/ 370 h 1274"/>
              <a:gd name="T116" fmla="*/ 530 w 605"/>
              <a:gd name="T117" fmla="*/ 339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5" h="1274">
                <a:moveTo>
                  <a:pt x="196" y="34"/>
                </a:moveTo>
                <a:lnTo>
                  <a:pt x="196" y="34"/>
                </a:lnTo>
                <a:lnTo>
                  <a:pt x="192" y="29"/>
                </a:lnTo>
                <a:lnTo>
                  <a:pt x="183" y="19"/>
                </a:lnTo>
                <a:lnTo>
                  <a:pt x="177" y="14"/>
                </a:lnTo>
                <a:lnTo>
                  <a:pt x="169" y="8"/>
                </a:lnTo>
                <a:lnTo>
                  <a:pt x="162" y="5"/>
                </a:lnTo>
                <a:lnTo>
                  <a:pt x="154" y="2"/>
                </a:lnTo>
                <a:lnTo>
                  <a:pt x="154" y="2"/>
                </a:lnTo>
                <a:lnTo>
                  <a:pt x="145" y="0"/>
                </a:lnTo>
                <a:lnTo>
                  <a:pt x="137" y="0"/>
                </a:lnTo>
                <a:lnTo>
                  <a:pt x="126" y="0"/>
                </a:lnTo>
                <a:lnTo>
                  <a:pt x="116" y="1"/>
                </a:lnTo>
                <a:lnTo>
                  <a:pt x="106" y="2"/>
                </a:lnTo>
                <a:lnTo>
                  <a:pt x="97" y="5"/>
                </a:lnTo>
                <a:lnTo>
                  <a:pt x="88" y="8"/>
                </a:lnTo>
                <a:lnTo>
                  <a:pt x="81" y="12"/>
                </a:lnTo>
                <a:lnTo>
                  <a:pt x="81" y="12"/>
                </a:lnTo>
                <a:lnTo>
                  <a:pt x="74" y="17"/>
                </a:lnTo>
                <a:lnTo>
                  <a:pt x="66" y="23"/>
                </a:lnTo>
                <a:lnTo>
                  <a:pt x="59" y="31"/>
                </a:lnTo>
                <a:lnTo>
                  <a:pt x="53" y="40"/>
                </a:lnTo>
                <a:lnTo>
                  <a:pt x="45" y="56"/>
                </a:lnTo>
                <a:lnTo>
                  <a:pt x="41" y="63"/>
                </a:lnTo>
                <a:lnTo>
                  <a:pt x="40" y="66"/>
                </a:lnTo>
                <a:lnTo>
                  <a:pt x="40" y="66"/>
                </a:lnTo>
                <a:lnTo>
                  <a:pt x="40" y="74"/>
                </a:lnTo>
                <a:lnTo>
                  <a:pt x="42" y="83"/>
                </a:lnTo>
                <a:lnTo>
                  <a:pt x="45" y="93"/>
                </a:lnTo>
                <a:lnTo>
                  <a:pt x="47" y="102"/>
                </a:lnTo>
                <a:lnTo>
                  <a:pt x="47" y="102"/>
                </a:lnTo>
                <a:lnTo>
                  <a:pt x="53" y="119"/>
                </a:lnTo>
                <a:lnTo>
                  <a:pt x="57" y="128"/>
                </a:lnTo>
                <a:lnTo>
                  <a:pt x="57" y="128"/>
                </a:lnTo>
                <a:lnTo>
                  <a:pt x="59" y="133"/>
                </a:lnTo>
                <a:lnTo>
                  <a:pt x="60" y="135"/>
                </a:lnTo>
                <a:lnTo>
                  <a:pt x="60" y="138"/>
                </a:lnTo>
                <a:lnTo>
                  <a:pt x="60" y="139"/>
                </a:lnTo>
                <a:lnTo>
                  <a:pt x="60" y="139"/>
                </a:lnTo>
                <a:lnTo>
                  <a:pt x="57" y="143"/>
                </a:lnTo>
                <a:lnTo>
                  <a:pt x="55" y="144"/>
                </a:lnTo>
                <a:lnTo>
                  <a:pt x="57" y="146"/>
                </a:lnTo>
                <a:lnTo>
                  <a:pt x="57" y="146"/>
                </a:lnTo>
                <a:lnTo>
                  <a:pt x="58" y="149"/>
                </a:lnTo>
                <a:lnTo>
                  <a:pt x="60" y="150"/>
                </a:lnTo>
                <a:lnTo>
                  <a:pt x="65" y="151"/>
                </a:lnTo>
                <a:lnTo>
                  <a:pt x="65" y="151"/>
                </a:lnTo>
                <a:lnTo>
                  <a:pt x="68" y="150"/>
                </a:lnTo>
                <a:lnTo>
                  <a:pt x="70" y="150"/>
                </a:lnTo>
                <a:lnTo>
                  <a:pt x="71" y="151"/>
                </a:lnTo>
                <a:lnTo>
                  <a:pt x="71" y="151"/>
                </a:lnTo>
                <a:lnTo>
                  <a:pt x="74" y="156"/>
                </a:lnTo>
                <a:lnTo>
                  <a:pt x="76" y="158"/>
                </a:lnTo>
                <a:lnTo>
                  <a:pt x="78" y="160"/>
                </a:lnTo>
                <a:lnTo>
                  <a:pt x="78" y="160"/>
                </a:lnTo>
                <a:lnTo>
                  <a:pt x="81" y="161"/>
                </a:lnTo>
                <a:lnTo>
                  <a:pt x="83" y="165"/>
                </a:lnTo>
                <a:lnTo>
                  <a:pt x="86" y="167"/>
                </a:lnTo>
                <a:lnTo>
                  <a:pt x="87" y="169"/>
                </a:lnTo>
                <a:lnTo>
                  <a:pt x="87" y="169"/>
                </a:lnTo>
                <a:lnTo>
                  <a:pt x="88" y="179"/>
                </a:lnTo>
                <a:lnTo>
                  <a:pt x="88" y="179"/>
                </a:lnTo>
                <a:lnTo>
                  <a:pt x="69" y="208"/>
                </a:lnTo>
                <a:lnTo>
                  <a:pt x="53" y="230"/>
                </a:lnTo>
                <a:lnTo>
                  <a:pt x="47" y="238"/>
                </a:lnTo>
                <a:lnTo>
                  <a:pt x="42" y="243"/>
                </a:lnTo>
                <a:lnTo>
                  <a:pt x="42" y="243"/>
                </a:lnTo>
                <a:lnTo>
                  <a:pt x="30" y="253"/>
                </a:lnTo>
                <a:lnTo>
                  <a:pt x="26" y="258"/>
                </a:lnTo>
                <a:lnTo>
                  <a:pt x="24" y="261"/>
                </a:lnTo>
                <a:lnTo>
                  <a:pt x="24" y="261"/>
                </a:lnTo>
                <a:lnTo>
                  <a:pt x="29" y="287"/>
                </a:lnTo>
                <a:lnTo>
                  <a:pt x="40" y="343"/>
                </a:lnTo>
                <a:lnTo>
                  <a:pt x="60" y="439"/>
                </a:lnTo>
                <a:lnTo>
                  <a:pt x="60" y="439"/>
                </a:lnTo>
                <a:lnTo>
                  <a:pt x="64" y="461"/>
                </a:lnTo>
                <a:lnTo>
                  <a:pt x="65" y="465"/>
                </a:lnTo>
                <a:lnTo>
                  <a:pt x="69" y="468"/>
                </a:lnTo>
                <a:lnTo>
                  <a:pt x="69" y="468"/>
                </a:lnTo>
                <a:lnTo>
                  <a:pt x="77" y="473"/>
                </a:lnTo>
                <a:lnTo>
                  <a:pt x="82" y="477"/>
                </a:lnTo>
                <a:lnTo>
                  <a:pt x="86" y="485"/>
                </a:lnTo>
                <a:lnTo>
                  <a:pt x="86" y="485"/>
                </a:lnTo>
                <a:lnTo>
                  <a:pt x="88" y="491"/>
                </a:lnTo>
                <a:lnTo>
                  <a:pt x="94" y="499"/>
                </a:lnTo>
                <a:lnTo>
                  <a:pt x="108" y="517"/>
                </a:lnTo>
                <a:lnTo>
                  <a:pt x="114" y="527"/>
                </a:lnTo>
                <a:lnTo>
                  <a:pt x="118" y="536"/>
                </a:lnTo>
                <a:lnTo>
                  <a:pt x="122" y="545"/>
                </a:lnTo>
                <a:lnTo>
                  <a:pt x="122" y="548"/>
                </a:lnTo>
                <a:lnTo>
                  <a:pt x="122" y="551"/>
                </a:lnTo>
                <a:lnTo>
                  <a:pt x="122" y="551"/>
                </a:lnTo>
                <a:lnTo>
                  <a:pt x="121" y="562"/>
                </a:lnTo>
                <a:lnTo>
                  <a:pt x="121" y="569"/>
                </a:lnTo>
                <a:lnTo>
                  <a:pt x="124" y="585"/>
                </a:lnTo>
                <a:lnTo>
                  <a:pt x="124" y="585"/>
                </a:lnTo>
                <a:lnTo>
                  <a:pt x="127" y="597"/>
                </a:lnTo>
                <a:lnTo>
                  <a:pt x="128" y="608"/>
                </a:lnTo>
                <a:lnTo>
                  <a:pt x="128" y="608"/>
                </a:lnTo>
                <a:lnTo>
                  <a:pt x="127" y="613"/>
                </a:lnTo>
                <a:lnTo>
                  <a:pt x="126" y="615"/>
                </a:lnTo>
                <a:lnTo>
                  <a:pt x="124" y="620"/>
                </a:lnTo>
                <a:lnTo>
                  <a:pt x="127" y="626"/>
                </a:lnTo>
                <a:lnTo>
                  <a:pt x="127" y="626"/>
                </a:lnTo>
                <a:lnTo>
                  <a:pt x="132" y="633"/>
                </a:lnTo>
                <a:lnTo>
                  <a:pt x="138" y="639"/>
                </a:lnTo>
                <a:lnTo>
                  <a:pt x="143" y="643"/>
                </a:lnTo>
                <a:lnTo>
                  <a:pt x="146" y="644"/>
                </a:lnTo>
                <a:lnTo>
                  <a:pt x="146" y="644"/>
                </a:lnTo>
                <a:lnTo>
                  <a:pt x="151" y="645"/>
                </a:lnTo>
                <a:lnTo>
                  <a:pt x="154" y="646"/>
                </a:lnTo>
                <a:lnTo>
                  <a:pt x="151" y="678"/>
                </a:lnTo>
                <a:lnTo>
                  <a:pt x="151" y="678"/>
                </a:lnTo>
                <a:lnTo>
                  <a:pt x="120" y="692"/>
                </a:lnTo>
                <a:lnTo>
                  <a:pt x="94" y="705"/>
                </a:lnTo>
                <a:lnTo>
                  <a:pt x="75" y="715"/>
                </a:lnTo>
                <a:lnTo>
                  <a:pt x="75" y="715"/>
                </a:lnTo>
                <a:lnTo>
                  <a:pt x="66" y="721"/>
                </a:lnTo>
                <a:lnTo>
                  <a:pt x="55" y="734"/>
                </a:lnTo>
                <a:lnTo>
                  <a:pt x="30" y="763"/>
                </a:lnTo>
                <a:lnTo>
                  <a:pt x="8" y="792"/>
                </a:lnTo>
                <a:lnTo>
                  <a:pt x="2" y="803"/>
                </a:lnTo>
                <a:lnTo>
                  <a:pt x="0" y="806"/>
                </a:lnTo>
                <a:lnTo>
                  <a:pt x="0" y="807"/>
                </a:lnTo>
                <a:lnTo>
                  <a:pt x="0" y="807"/>
                </a:lnTo>
                <a:lnTo>
                  <a:pt x="1" y="810"/>
                </a:lnTo>
                <a:lnTo>
                  <a:pt x="3" y="812"/>
                </a:lnTo>
                <a:lnTo>
                  <a:pt x="9" y="815"/>
                </a:lnTo>
                <a:lnTo>
                  <a:pt x="19" y="816"/>
                </a:lnTo>
                <a:lnTo>
                  <a:pt x="34" y="816"/>
                </a:lnTo>
                <a:lnTo>
                  <a:pt x="34" y="816"/>
                </a:lnTo>
                <a:lnTo>
                  <a:pt x="43" y="816"/>
                </a:lnTo>
                <a:lnTo>
                  <a:pt x="53" y="813"/>
                </a:lnTo>
                <a:lnTo>
                  <a:pt x="72" y="809"/>
                </a:lnTo>
                <a:lnTo>
                  <a:pt x="91" y="801"/>
                </a:lnTo>
                <a:lnTo>
                  <a:pt x="105" y="794"/>
                </a:lnTo>
                <a:lnTo>
                  <a:pt x="105" y="794"/>
                </a:lnTo>
                <a:lnTo>
                  <a:pt x="128" y="780"/>
                </a:lnTo>
                <a:lnTo>
                  <a:pt x="140" y="771"/>
                </a:lnTo>
                <a:lnTo>
                  <a:pt x="140" y="771"/>
                </a:lnTo>
                <a:lnTo>
                  <a:pt x="137" y="820"/>
                </a:lnTo>
                <a:lnTo>
                  <a:pt x="134" y="857"/>
                </a:lnTo>
                <a:lnTo>
                  <a:pt x="134" y="872"/>
                </a:lnTo>
                <a:lnTo>
                  <a:pt x="134" y="883"/>
                </a:lnTo>
                <a:lnTo>
                  <a:pt x="134" y="883"/>
                </a:lnTo>
                <a:lnTo>
                  <a:pt x="137" y="890"/>
                </a:lnTo>
                <a:lnTo>
                  <a:pt x="138" y="895"/>
                </a:lnTo>
                <a:lnTo>
                  <a:pt x="143" y="904"/>
                </a:lnTo>
                <a:lnTo>
                  <a:pt x="144" y="908"/>
                </a:lnTo>
                <a:lnTo>
                  <a:pt x="144" y="913"/>
                </a:lnTo>
                <a:lnTo>
                  <a:pt x="143" y="919"/>
                </a:lnTo>
                <a:lnTo>
                  <a:pt x="140" y="925"/>
                </a:lnTo>
                <a:lnTo>
                  <a:pt x="140" y="925"/>
                </a:lnTo>
                <a:lnTo>
                  <a:pt x="134" y="938"/>
                </a:lnTo>
                <a:lnTo>
                  <a:pt x="128" y="947"/>
                </a:lnTo>
                <a:lnTo>
                  <a:pt x="123" y="955"/>
                </a:lnTo>
                <a:lnTo>
                  <a:pt x="122" y="960"/>
                </a:lnTo>
                <a:lnTo>
                  <a:pt x="122" y="966"/>
                </a:lnTo>
                <a:lnTo>
                  <a:pt x="122" y="966"/>
                </a:lnTo>
                <a:lnTo>
                  <a:pt x="122" y="993"/>
                </a:lnTo>
                <a:lnTo>
                  <a:pt x="123" y="1005"/>
                </a:lnTo>
                <a:lnTo>
                  <a:pt x="124" y="1010"/>
                </a:lnTo>
                <a:lnTo>
                  <a:pt x="127" y="1012"/>
                </a:lnTo>
                <a:lnTo>
                  <a:pt x="127" y="1012"/>
                </a:lnTo>
                <a:lnTo>
                  <a:pt x="129" y="1014"/>
                </a:lnTo>
                <a:lnTo>
                  <a:pt x="133" y="1016"/>
                </a:lnTo>
                <a:lnTo>
                  <a:pt x="140" y="1017"/>
                </a:lnTo>
                <a:lnTo>
                  <a:pt x="147" y="1017"/>
                </a:lnTo>
                <a:lnTo>
                  <a:pt x="147" y="1017"/>
                </a:lnTo>
                <a:lnTo>
                  <a:pt x="162" y="1086"/>
                </a:lnTo>
                <a:lnTo>
                  <a:pt x="178" y="1163"/>
                </a:lnTo>
                <a:lnTo>
                  <a:pt x="178" y="1163"/>
                </a:lnTo>
                <a:lnTo>
                  <a:pt x="178" y="1167"/>
                </a:lnTo>
                <a:lnTo>
                  <a:pt x="179" y="1171"/>
                </a:lnTo>
                <a:lnTo>
                  <a:pt x="181" y="1174"/>
                </a:lnTo>
                <a:lnTo>
                  <a:pt x="181" y="1177"/>
                </a:lnTo>
                <a:lnTo>
                  <a:pt x="181" y="1178"/>
                </a:lnTo>
                <a:lnTo>
                  <a:pt x="175" y="1183"/>
                </a:lnTo>
                <a:lnTo>
                  <a:pt x="175" y="1183"/>
                </a:lnTo>
                <a:lnTo>
                  <a:pt x="167" y="1186"/>
                </a:lnTo>
                <a:lnTo>
                  <a:pt x="158" y="1189"/>
                </a:lnTo>
                <a:lnTo>
                  <a:pt x="155" y="1190"/>
                </a:lnTo>
                <a:lnTo>
                  <a:pt x="150" y="1192"/>
                </a:lnTo>
                <a:lnTo>
                  <a:pt x="145" y="1196"/>
                </a:lnTo>
                <a:lnTo>
                  <a:pt x="140" y="1202"/>
                </a:lnTo>
                <a:lnTo>
                  <a:pt x="140" y="1202"/>
                </a:lnTo>
                <a:lnTo>
                  <a:pt x="139" y="1205"/>
                </a:lnTo>
                <a:lnTo>
                  <a:pt x="138" y="1208"/>
                </a:lnTo>
                <a:lnTo>
                  <a:pt x="138" y="1212"/>
                </a:lnTo>
                <a:lnTo>
                  <a:pt x="139" y="1215"/>
                </a:lnTo>
                <a:lnTo>
                  <a:pt x="141" y="1224"/>
                </a:lnTo>
                <a:lnTo>
                  <a:pt x="147" y="1232"/>
                </a:lnTo>
                <a:lnTo>
                  <a:pt x="154" y="1240"/>
                </a:lnTo>
                <a:lnTo>
                  <a:pt x="160" y="1246"/>
                </a:lnTo>
                <a:lnTo>
                  <a:pt x="169" y="1254"/>
                </a:lnTo>
                <a:lnTo>
                  <a:pt x="169" y="1254"/>
                </a:lnTo>
                <a:lnTo>
                  <a:pt x="180" y="1260"/>
                </a:lnTo>
                <a:lnTo>
                  <a:pt x="189" y="1265"/>
                </a:lnTo>
                <a:lnTo>
                  <a:pt x="197" y="1269"/>
                </a:lnTo>
                <a:lnTo>
                  <a:pt x="208" y="1271"/>
                </a:lnTo>
                <a:lnTo>
                  <a:pt x="220" y="1274"/>
                </a:lnTo>
                <a:lnTo>
                  <a:pt x="233" y="1274"/>
                </a:lnTo>
                <a:lnTo>
                  <a:pt x="248" y="1271"/>
                </a:lnTo>
                <a:lnTo>
                  <a:pt x="248" y="1271"/>
                </a:lnTo>
                <a:lnTo>
                  <a:pt x="260" y="1268"/>
                </a:lnTo>
                <a:lnTo>
                  <a:pt x="269" y="1263"/>
                </a:lnTo>
                <a:lnTo>
                  <a:pt x="275" y="1258"/>
                </a:lnTo>
                <a:lnTo>
                  <a:pt x="277" y="1252"/>
                </a:lnTo>
                <a:lnTo>
                  <a:pt x="277" y="1247"/>
                </a:lnTo>
                <a:lnTo>
                  <a:pt x="277" y="1241"/>
                </a:lnTo>
                <a:lnTo>
                  <a:pt x="276" y="1231"/>
                </a:lnTo>
                <a:lnTo>
                  <a:pt x="276" y="1231"/>
                </a:lnTo>
                <a:lnTo>
                  <a:pt x="278" y="1220"/>
                </a:lnTo>
                <a:lnTo>
                  <a:pt x="283" y="1206"/>
                </a:lnTo>
                <a:lnTo>
                  <a:pt x="288" y="1190"/>
                </a:lnTo>
                <a:lnTo>
                  <a:pt x="289" y="1183"/>
                </a:lnTo>
                <a:lnTo>
                  <a:pt x="289" y="1176"/>
                </a:lnTo>
                <a:lnTo>
                  <a:pt x="289" y="1176"/>
                </a:lnTo>
                <a:lnTo>
                  <a:pt x="289" y="1157"/>
                </a:lnTo>
                <a:lnTo>
                  <a:pt x="287" y="1133"/>
                </a:lnTo>
                <a:lnTo>
                  <a:pt x="283" y="1092"/>
                </a:lnTo>
                <a:lnTo>
                  <a:pt x="283" y="1092"/>
                </a:lnTo>
                <a:lnTo>
                  <a:pt x="281" y="1071"/>
                </a:lnTo>
                <a:lnTo>
                  <a:pt x="276" y="1041"/>
                </a:lnTo>
                <a:lnTo>
                  <a:pt x="269" y="1001"/>
                </a:lnTo>
                <a:lnTo>
                  <a:pt x="269" y="1001"/>
                </a:lnTo>
                <a:lnTo>
                  <a:pt x="275" y="999"/>
                </a:lnTo>
                <a:lnTo>
                  <a:pt x="287" y="991"/>
                </a:lnTo>
                <a:lnTo>
                  <a:pt x="301" y="982"/>
                </a:lnTo>
                <a:lnTo>
                  <a:pt x="307" y="977"/>
                </a:lnTo>
                <a:lnTo>
                  <a:pt x="312" y="971"/>
                </a:lnTo>
                <a:lnTo>
                  <a:pt x="312" y="971"/>
                </a:lnTo>
                <a:lnTo>
                  <a:pt x="319" y="959"/>
                </a:lnTo>
                <a:lnTo>
                  <a:pt x="327" y="947"/>
                </a:lnTo>
                <a:lnTo>
                  <a:pt x="330" y="939"/>
                </a:lnTo>
                <a:lnTo>
                  <a:pt x="334" y="931"/>
                </a:lnTo>
                <a:lnTo>
                  <a:pt x="336" y="922"/>
                </a:lnTo>
                <a:lnTo>
                  <a:pt x="338" y="912"/>
                </a:lnTo>
                <a:lnTo>
                  <a:pt x="338" y="912"/>
                </a:lnTo>
                <a:lnTo>
                  <a:pt x="341" y="861"/>
                </a:lnTo>
                <a:lnTo>
                  <a:pt x="345" y="824"/>
                </a:lnTo>
                <a:lnTo>
                  <a:pt x="345" y="824"/>
                </a:lnTo>
                <a:lnTo>
                  <a:pt x="354" y="782"/>
                </a:lnTo>
                <a:lnTo>
                  <a:pt x="362" y="748"/>
                </a:lnTo>
                <a:lnTo>
                  <a:pt x="362" y="748"/>
                </a:lnTo>
                <a:lnTo>
                  <a:pt x="375" y="766"/>
                </a:lnTo>
                <a:lnTo>
                  <a:pt x="386" y="781"/>
                </a:lnTo>
                <a:lnTo>
                  <a:pt x="393" y="793"/>
                </a:lnTo>
                <a:lnTo>
                  <a:pt x="393" y="793"/>
                </a:lnTo>
                <a:lnTo>
                  <a:pt x="407" y="812"/>
                </a:lnTo>
                <a:lnTo>
                  <a:pt x="411" y="822"/>
                </a:lnTo>
                <a:lnTo>
                  <a:pt x="413" y="827"/>
                </a:lnTo>
                <a:lnTo>
                  <a:pt x="413" y="830"/>
                </a:lnTo>
                <a:lnTo>
                  <a:pt x="413" y="830"/>
                </a:lnTo>
                <a:lnTo>
                  <a:pt x="414" y="833"/>
                </a:lnTo>
                <a:lnTo>
                  <a:pt x="414" y="835"/>
                </a:lnTo>
                <a:lnTo>
                  <a:pt x="417" y="841"/>
                </a:lnTo>
                <a:lnTo>
                  <a:pt x="419" y="849"/>
                </a:lnTo>
                <a:lnTo>
                  <a:pt x="419" y="852"/>
                </a:lnTo>
                <a:lnTo>
                  <a:pt x="417" y="858"/>
                </a:lnTo>
                <a:lnTo>
                  <a:pt x="417" y="858"/>
                </a:lnTo>
                <a:lnTo>
                  <a:pt x="415" y="869"/>
                </a:lnTo>
                <a:lnTo>
                  <a:pt x="414" y="880"/>
                </a:lnTo>
                <a:lnTo>
                  <a:pt x="414" y="890"/>
                </a:lnTo>
                <a:lnTo>
                  <a:pt x="416" y="897"/>
                </a:lnTo>
                <a:lnTo>
                  <a:pt x="416" y="897"/>
                </a:lnTo>
                <a:lnTo>
                  <a:pt x="420" y="901"/>
                </a:lnTo>
                <a:lnTo>
                  <a:pt x="423" y="906"/>
                </a:lnTo>
                <a:lnTo>
                  <a:pt x="433" y="915"/>
                </a:lnTo>
                <a:lnTo>
                  <a:pt x="443" y="922"/>
                </a:lnTo>
                <a:lnTo>
                  <a:pt x="446" y="926"/>
                </a:lnTo>
                <a:lnTo>
                  <a:pt x="446" y="926"/>
                </a:lnTo>
                <a:lnTo>
                  <a:pt x="462" y="1000"/>
                </a:lnTo>
                <a:lnTo>
                  <a:pt x="474" y="1052"/>
                </a:lnTo>
                <a:lnTo>
                  <a:pt x="480" y="1082"/>
                </a:lnTo>
                <a:lnTo>
                  <a:pt x="480" y="1082"/>
                </a:lnTo>
                <a:lnTo>
                  <a:pt x="480" y="1091"/>
                </a:lnTo>
                <a:lnTo>
                  <a:pt x="480" y="1100"/>
                </a:lnTo>
                <a:lnTo>
                  <a:pt x="480" y="1110"/>
                </a:lnTo>
                <a:lnTo>
                  <a:pt x="483" y="1122"/>
                </a:lnTo>
                <a:lnTo>
                  <a:pt x="483" y="1122"/>
                </a:lnTo>
                <a:lnTo>
                  <a:pt x="484" y="1128"/>
                </a:lnTo>
                <a:lnTo>
                  <a:pt x="484" y="1134"/>
                </a:lnTo>
                <a:lnTo>
                  <a:pt x="484" y="1143"/>
                </a:lnTo>
                <a:lnTo>
                  <a:pt x="484" y="1146"/>
                </a:lnTo>
                <a:lnTo>
                  <a:pt x="485" y="1150"/>
                </a:lnTo>
                <a:lnTo>
                  <a:pt x="489" y="1154"/>
                </a:lnTo>
                <a:lnTo>
                  <a:pt x="494" y="1156"/>
                </a:lnTo>
                <a:lnTo>
                  <a:pt x="494" y="1156"/>
                </a:lnTo>
                <a:lnTo>
                  <a:pt x="500" y="1159"/>
                </a:lnTo>
                <a:lnTo>
                  <a:pt x="507" y="1160"/>
                </a:lnTo>
                <a:lnTo>
                  <a:pt x="514" y="1160"/>
                </a:lnTo>
                <a:lnTo>
                  <a:pt x="522" y="1157"/>
                </a:lnTo>
                <a:lnTo>
                  <a:pt x="534" y="1153"/>
                </a:lnTo>
                <a:lnTo>
                  <a:pt x="546" y="1146"/>
                </a:lnTo>
                <a:lnTo>
                  <a:pt x="546" y="1146"/>
                </a:lnTo>
                <a:lnTo>
                  <a:pt x="551" y="1143"/>
                </a:lnTo>
                <a:lnTo>
                  <a:pt x="555" y="1138"/>
                </a:lnTo>
                <a:lnTo>
                  <a:pt x="560" y="1132"/>
                </a:lnTo>
                <a:lnTo>
                  <a:pt x="565" y="1126"/>
                </a:lnTo>
                <a:lnTo>
                  <a:pt x="570" y="1119"/>
                </a:lnTo>
                <a:lnTo>
                  <a:pt x="574" y="1111"/>
                </a:lnTo>
                <a:lnTo>
                  <a:pt x="575" y="1104"/>
                </a:lnTo>
                <a:lnTo>
                  <a:pt x="576" y="1097"/>
                </a:lnTo>
                <a:lnTo>
                  <a:pt x="576" y="1097"/>
                </a:lnTo>
                <a:lnTo>
                  <a:pt x="574" y="1073"/>
                </a:lnTo>
                <a:lnTo>
                  <a:pt x="571" y="1064"/>
                </a:lnTo>
                <a:lnTo>
                  <a:pt x="570" y="1058"/>
                </a:lnTo>
                <a:lnTo>
                  <a:pt x="570" y="1058"/>
                </a:lnTo>
                <a:lnTo>
                  <a:pt x="565" y="1052"/>
                </a:lnTo>
                <a:lnTo>
                  <a:pt x="563" y="1050"/>
                </a:lnTo>
                <a:lnTo>
                  <a:pt x="563" y="1050"/>
                </a:lnTo>
                <a:lnTo>
                  <a:pt x="564" y="1017"/>
                </a:lnTo>
                <a:lnTo>
                  <a:pt x="565" y="989"/>
                </a:lnTo>
                <a:lnTo>
                  <a:pt x="565" y="968"/>
                </a:lnTo>
                <a:lnTo>
                  <a:pt x="565" y="968"/>
                </a:lnTo>
                <a:lnTo>
                  <a:pt x="561" y="935"/>
                </a:lnTo>
                <a:lnTo>
                  <a:pt x="560" y="914"/>
                </a:lnTo>
                <a:lnTo>
                  <a:pt x="560" y="914"/>
                </a:lnTo>
                <a:lnTo>
                  <a:pt x="559" y="904"/>
                </a:lnTo>
                <a:lnTo>
                  <a:pt x="559" y="897"/>
                </a:lnTo>
                <a:lnTo>
                  <a:pt x="560" y="892"/>
                </a:lnTo>
                <a:lnTo>
                  <a:pt x="560" y="892"/>
                </a:lnTo>
                <a:lnTo>
                  <a:pt x="563" y="887"/>
                </a:lnTo>
                <a:lnTo>
                  <a:pt x="568" y="876"/>
                </a:lnTo>
                <a:lnTo>
                  <a:pt x="572" y="866"/>
                </a:lnTo>
                <a:lnTo>
                  <a:pt x="574" y="859"/>
                </a:lnTo>
                <a:lnTo>
                  <a:pt x="574" y="856"/>
                </a:lnTo>
                <a:lnTo>
                  <a:pt x="574" y="856"/>
                </a:lnTo>
                <a:lnTo>
                  <a:pt x="571" y="847"/>
                </a:lnTo>
                <a:lnTo>
                  <a:pt x="568" y="840"/>
                </a:lnTo>
                <a:lnTo>
                  <a:pt x="560" y="826"/>
                </a:lnTo>
                <a:lnTo>
                  <a:pt x="560" y="826"/>
                </a:lnTo>
                <a:lnTo>
                  <a:pt x="557" y="820"/>
                </a:lnTo>
                <a:lnTo>
                  <a:pt x="554" y="815"/>
                </a:lnTo>
                <a:lnTo>
                  <a:pt x="553" y="809"/>
                </a:lnTo>
                <a:lnTo>
                  <a:pt x="553" y="798"/>
                </a:lnTo>
                <a:lnTo>
                  <a:pt x="553" y="798"/>
                </a:lnTo>
                <a:lnTo>
                  <a:pt x="552" y="780"/>
                </a:lnTo>
                <a:lnTo>
                  <a:pt x="552" y="774"/>
                </a:lnTo>
                <a:lnTo>
                  <a:pt x="552" y="774"/>
                </a:lnTo>
                <a:lnTo>
                  <a:pt x="554" y="764"/>
                </a:lnTo>
                <a:lnTo>
                  <a:pt x="560" y="746"/>
                </a:lnTo>
                <a:lnTo>
                  <a:pt x="560" y="746"/>
                </a:lnTo>
                <a:lnTo>
                  <a:pt x="561" y="734"/>
                </a:lnTo>
                <a:lnTo>
                  <a:pt x="563" y="721"/>
                </a:lnTo>
                <a:lnTo>
                  <a:pt x="563" y="706"/>
                </a:lnTo>
                <a:lnTo>
                  <a:pt x="563" y="706"/>
                </a:lnTo>
                <a:lnTo>
                  <a:pt x="559" y="673"/>
                </a:lnTo>
                <a:lnTo>
                  <a:pt x="557" y="638"/>
                </a:lnTo>
                <a:lnTo>
                  <a:pt x="557" y="638"/>
                </a:lnTo>
                <a:lnTo>
                  <a:pt x="555" y="629"/>
                </a:lnTo>
                <a:lnTo>
                  <a:pt x="553" y="619"/>
                </a:lnTo>
                <a:lnTo>
                  <a:pt x="551" y="608"/>
                </a:lnTo>
                <a:lnTo>
                  <a:pt x="548" y="599"/>
                </a:lnTo>
                <a:lnTo>
                  <a:pt x="548" y="599"/>
                </a:lnTo>
                <a:lnTo>
                  <a:pt x="536" y="575"/>
                </a:lnTo>
                <a:lnTo>
                  <a:pt x="536" y="575"/>
                </a:lnTo>
                <a:lnTo>
                  <a:pt x="537" y="575"/>
                </a:lnTo>
                <a:lnTo>
                  <a:pt x="540" y="573"/>
                </a:lnTo>
                <a:lnTo>
                  <a:pt x="541" y="565"/>
                </a:lnTo>
                <a:lnTo>
                  <a:pt x="540" y="552"/>
                </a:lnTo>
                <a:lnTo>
                  <a:pt x="540" y="552"/>
                </a:lnTo>
                <a:lnTo>
                  <a:pt x="535" y="506"/>
                </a:lnTo>
                <a:lnTo>
                  <a:pt x="535" y="506"/>
                </a:lnTo>
                <a:lnTo>
                  <a:pt x="532" y="497"/>
                </a:lnTo>
                <a:lnTo>
                  <a:pt x="528" y="487"/>
                </a:lnTo>
                <a:lnTo>
                  <a:pt x="518" y="470"/>
                </a:lnTo>
                <a:lnTo>
                  <a:pt x="518" y="470"/>
                </a:lnTo>
                <a:lnTo>
                  <a:pt x="515" y="456"/>
                </a:lnTo>
                <a:lnTo>
                  <a:pt x="511" y="432"/>
                </a:lnTo>
                <a:lnTo>
                  <a:pt x="506" y="398"/>
                </a:lnTo>
                <a:lnTo>
                  <a:pt x="506" y="398"/>
                </a:lnTo>
                <a:lnTo>
                  <a:pt x="537" y="381"/>
                </a:lnTo>
                <a:lnTo>
                  <a:pt x="537" y="381"/>
                </a:lnTo>
                <a:lnTo>
                  <a:pt x="546" y="376"/>
                </a:lnTo>
                <a:lnTo>
                  <a:pt x="551" y="372"/>
                </a:lnTo>
                <a:lnTo>
                  <a:pt x="555" y="367"/>
                </a:lnTo>
                <a:lnTo>
                  <a:pt x="555" y="367"/>
                </a:lnTo>
                <a:lnTo>
                  <a:pt x="558" y="367"/>
                </a:lnTo>
                <a:lnTo>
                  <a:pt x="564" y="367"/>
                </a:lnTo>
                <a:lnTo>
                  <a:pt x="574" y="366"/>
                </a:lnTo>
                <a:lnTo>
                  <a:pt x="578" y="364"/>
                </a:lnTo>
                <a:lnTo>
                  <a:pt x="584" y="362"/>
                </a:lnTo>
                <a:lnTo>
                  <a:pt x="584" y="362"/>
                </a:lnTo>
                <a:lnTo>
                  <a:pt x="594" y="355"/>
                </a:lnTo>
                <a:lnTo>
                  <a:pt x="600" y="349"/>
                </a:lnTo>
                <a:lnTo>
                  <a:pt x="604" y="344"/>
                </a:lnTo>
                <a:lnTo>
                  <a:pt x="605" y="340"/>
                </a:lnTo>
                <a:lnTo>
                  <a:pt x="605" y="340"/>
                </a:lnTo>
                <a:lnTo>
                  <a:pt x="599" y="301"/>
                </a:lnTo>
                <a:lnTo>
                  <a:pt x="599" y="301"/>
                </a:lnTo>
                <a:lnTo>
                  <a:pt x="603" y="271"/>
                </a:lnTo>
                <a:lnTo>
                  <a:pt x="604" y="249"/>
                </a:lnTo>
                <a:lnTo>
                  <a:pt x="604" y="240"/>
                </a:lnTo>
                <a:lnTo>
                  <a:pt x="603" y="235"/>
                </a:lnTo>
                <a:lnTo>
                  <a:pt x="603" y="235"/>
                </a:lnTo>
                <a:lnTo>
                  <a:pt x="597" y="226"/>
                </a:lnTo>
                <a:lnTo>
                  <a:pt x="587" y="219"/>
                </a:lnTo>
                <a:lnTo>
                  <a:pt x="578" y="213"/>
                </a:lnTo>
                <a:lnTo>
                  <a:pt x="575" y="208"/>
                </a:lnTo>
                <a:lnTo>
                  <a:pt x="575" y="208"/>
                </a:lnTo>
                <a:lnTo>
                  <a:pt x="568" y="196"/>
                </a:lnTo>
                <a:lnTo>
                  <a:pt x="560" y="183"/>
                </a:lnTo>
                <a:lnTo>
                  <a:pt x="560" y="183"/>
                </a:lnTo>
                <a:lnTo>
                  <a:pt x="555" y="178"/>
                </a:lnTo>
                <a:lnTo>
                  <a:pt x="549" y="172"/>
                </a:lnTo>
                <a:lnTo>
                  <a:pt x="543" y="167"/>
                </a:lnTo>
                <a:lnTo>
                  <a:pt x="536" y="163"/>
                </a:lnTo>
                <a:lnTo>
                  <a:pt x="536" y="163"/>
                </a:lnTo>
                <a:lnTo>
                  <a:pt x="535" y="163"/>
                </a:lnTo>
                <a:lnTo>
                  <a:pt x="534" y="163"/>
                </a:lnTo>
                <a:lnTo>
                  <a:pt x="532" y="166"/>
                </a:lnTo>
                <a:lnTo>
                  <a:pt x="531" y="166"/>
                </a:lnTo>
                <a:lnTo>
                  <a:pt x="530" y="165"/>
                </a:lnTo>
                <a:lnTo>
                  <a:pt x="525" y="160"/>
                </a:lnTo>
                <a:lnTo>
                  <a:pt x="525" y="160"/>
                </a:lnTo>
                <a:lnTo>
                  <a:pt x="522" y="155"/>
                </a:lnTo>
                <a:lnTo>
                  <a:pt x="517" y="151"/>
                </a:lnTo>
                <a:lnTo>
                  <a:pt x="507" y="146"/>
                </a:lnTo>
                <a:lnTo>
                  <a:pt x="495" y="142"/>
                </a:lnTo>
                <a:lnTo>
                  <a:pt x="495" y="142"/>
                </a:lnTo>
                <a:lnTo>
                  <a:pt x="482" y="133"/>
                </a:lnTo>
                <a:lnTo>
                  <a:pt x="472" y="127"/>
                </a:lnTo>
                <a:lnTo>
                  <a:pt x="465" y="122"/>
                </a:lnTo>
                <a:lnTo>
                  <a:pt x="465" y="122"/>
                </a:lnTo>
                <a:lnTo>
                  <a:pt x="446" y="106"/>
                </a:lnTo>
                <a:lnTo>
                  <a:pt x="446" y="106"/>
                </a:lnTo>
                <a:lnTo>
                  <a:pt x="442" y="103"/>
                </a:lnTo>
                <a:lnTo>
                  <a:pt x="436" y="100"/>
                </a:lnTo>
                <a:lnTo>
                  <a:pt x="428" y="98"/>
                </a:lnTo>
                <a:lnTo>
                  <a:pt x="428" y="98"/>
                </a:lnTo>
                <a:lnTo>
                  <a:pt x="426" y="98"/>
                </a:lnTo>
                <a:lnTo>
                  <a:pt x="420" y="94"/>
                </a:lnTo>
                <a:lnTo>
                  <a:pt x="420" y="94"/>
                </a:lnTo>
                <a:lnTo>
                  <a:pt x="415" y="89"/>
                </a:lnTo>
                <a:lnTo>
                  <a:pt x="411" y="88"/>
                </a:lnTo>
                <a:lnTo>
                  <a:pt x="405" y="87"/>
                </a:lnTo>
                <a:lnTo>
                  <a:pt x="405" y="87"/>
                </a:lnTo>
                <a:lnTo>
                  <a:pt x="385" y="87"/>
                </a:lnTo>
                <a:lnTo>
                  <a:pt x="385" y="87"/>
                </a:lnTo>
                <a:lnTo>
                  <a:pt x="371" y="88"/>
                </a:lnTo>
                <a:lnTo>
                  <a:pt x="358" y="89"/>
                </a:lnTo>
                <a:lnTo>
                  <a:pt x="345" y="92"/>
                </a:lnTo>
                <a:lnTo>
                  <a:pt x="345" y="92"/>
                </a:lnTo>
                <a:lnTo>
                  <a:pt x="341" y="91"/>
                </a:lnTo>
                <a:lnTo>
                  <a:pt x="333" y="87"/>
                </a:lnTo>
                <a:lnTo>
                  <a:pt x="333" y="87"/>
                </a:lnTo>
                <a:lnTo>
                  <a:pt x="311" y="86"/>
                </a:lnTo>
                <a:lnTo>
                  <a:pt x="289" y="85"/>
                </a:lnTo>
                <a:lnTo>
                  <a:pt x="289" y="85"/>
                </a:lnTo>
                <a:lnTo>
                  <a:pt x="227" y="89"/>
                </a:lnTo>
                <a:lnTo>
                  <a:pt x="227" y="89"/>
                </a:lnTo>
                <a:lnTo>
                  <a:pt x="230" y="79"/>
                </a:lnTo>
                <a:lnTo>
                  <a:pt x="232" y="65"/>
                </a:lnTo>
                <a:lnTo>
                  <a:pt x="232" y="65"/>
                </a:lnTo>
                <a:lnTo>
                  <a:pt x="230" y="59"/>
                </a:lnTo>
                <a:lnTo>
                  <a:pt x="227" y="56"/>
                </a:lnTo>
                <a:lnTo>
                  <a:pt x="227" y="56"/>
                </a:lnTo>
                <a:lnTo>
                  <a:pt x="223" y="54"/>
                </a:lnTo>
                <a:lnTo>
                  <a:pt x="219" y="53"/>
                </a:lnTo>
                <a:lnTo>
                  <a:pt x="218" y="52"/>
                </a:lnTo>
                <a:lnTo>
                  <a:pt x="218" y="51"/>
                </a:lnTo>
                <a:lnTo>
                  <a:pt x="218" y="51"/>
                </a:lnTo>
                <a:lnTo>
                  <a:pt x="218" y="47"/>
                </a:lnTo>
                <a:lnTo>
                  <a:pt x="215" y="45"/>
                </a:lnTo>
                <a:lnTo>
                  <a:pt x="214" y="41"/>
                </a:lnTo>
                <a:lnTo>
                  <a:pt x="209" y="36"/>
                </a:lnTo>
                <a:lnTo>
                  <a:pt x="196" y="34"/>
                </a:lnTo>
                <a:close/>
                <a:moveTo>
                  <a:pt x="456" y="266"/>
                </a:moveTo>
                <a:lnTo>
                  <a:pt x="473" y="265"/>
                </a:lnTo>
                <a:lnTo>
                  <a:pt x="473" y="265"/>
                </a:lnTo>
                <a:lnTo>
                  <a:pt x="477" y="273"/>
                </a:lnTo>
                <a:lnTo>
                  <a:pt x="483" y="284"/>
                </a:lnTo>
                <a:lnTo>
                  <a:pt x="483" y="284"/>
                </a:lnTo>
                <a:lnTo>
                  <a:pt x="485" y="288"/>
                </a:lnTo>
                <a:lnTo>
                  <a:pt x="491" y="292"/>
                </a:lnTo>
                <a:lnTo>
                  <a:pt x="491" y="292"/>
                </a:lnTo>
                <a:lnTo>
                  <a:pt x="497" y="294"/>
                </a:lnTo>
                <a:lnTo>
                  <a:pt x="503" y="294"/>
                </a:lnTo>
                <a:lnTo>
                  <a:pt x="511" y="293"/>
                </a:lnTo>
                <a:lnTo>
                  <a:pt x="514" y="292"/>
                </a:lnTo>
                <a:lnTo>
                  <a:pt x="514" y="292"/>
                </a:lnTo>
                <a:lnTo>
                  <a:pt x="517" y="292"/>
                </a:lnTo>
                <a:lnTo>
                  <a:pt x="518" y="292"/>
                </a:lnTo>
                <a:lnTo>
                  <a:pt x="520" y="293"/>
                </a:lnTo>
                <a:lnTo>
                  <a:pt x="522" y="294"/>
                </a:lnTo>
                <a:lnTo>
                  <a:pt x="522" y="294"/>
                </a:lnTo>
                <a:lnTo>
                  <a:pt x="523" y="295"/>
                </a:lnTo>
                <a:lnTo>
                  <a:pt x="524" y="296"/>
                </a:lnTo>
                <a:lnTo>
                  <a:pt x="523" y="303"/>
                </a:lnTo>
                <a:lnTo>
                  <a:pt x="522" y="315"/>
                </a:lnTo>
                <a:lnTo>
                  <a:pt x="522" y="315"/>
                </a:lnTo>
                <a:lnTo>
                  <a:pt x="520" y="319"/>
                </a:lnTo>
                <a:lnTo>
                  <a:pt x="518" y="322"/>
                </a:lnTo>
                <a:lnTo>
                  <a:pt x="512" y="324"/>
                </a:lnTo>
                <a:lnTo>
                  <a:pt x="512" y="324"/>
                </a:lnTo>
                <a:lnTo>
                  <a:pt x="500" y="341"/>
                </a:lnTo>
                <a:lnTo>
                  <a:pt x="489" y="356"/>
                </a:lnTo>
                <a:lnTo>
                  <a:pt x="489" y="356"/>
                </a:lnTo>
                <a:lnTo>
                  <a:pt x="485" y="346"/>
                </a:lnTo>
                <a:lnTo>
                  <a:pt x="477" y="321"/>
                </a:lnTo>
                <a:lnTo>
                  <a:pt x="477" y="321"/>
                </a:lnTo>
                <a:lnTo>
                  <a:pt x="463" y="287"/>
                </a:lnTo>
                <a:lnTo>
                  <a:pt x="456" y="266"/>
                </a:lnTo>
                <a:lnTo>
                  <a:pt x="456" y="266"/>
                </a:lnTo>
                <a:close/>
                <a:moveTo>
                  <a:pt x="530" y="338"/>
                </a:moveTo>
                <a:lnTo>
                  <a:pt x="530" y="339"/>
                </a:lnTo>
                <a:lnTo>
                  <a:pt x="530" y="339"/>
                </a:lnTo>
                <a:lnTo>
                  <a:pt x="530" y="338"/>
                </a:lnTo>
                <a:lnTo>
                  <a:pt x="530" y="338"/>
                </a:lnTo>
                <a:close/>
                <a:moveTo>
                  <a:pt x="532" y="346"/>
                </a:moveTo>
                <a:lnTo>
                  <a:pt x="532" y="346"/>
                </a:lnTo>
                <a:lnTo>
                  <a:pt x="537" y="347"/>
                </a:lnTo>
                <a:lnTo>
                  <a:pt x="537" y="347"/>
                </a:lnTo>
                <a:lnTo>
                  <a:pt x="536" y="351"/>
                </a:lnTo>
                <a:lnTo>
                  <a:pt x="536" y="351"/>
                </a:lnTo>
                <a:lnTo>
                  <a:pt x="536" y="352"/>
                </a:lnTo>
                <a:lnTo>
                  <a:pt x="534" y="355"/>
                </a:lnTo>
                <a:lnTo>
                  <a:pt x="534" y="355"/>
                </a:lnTo>
                <a:lnTo>
                  <a:pt x="520" y="364"/>
                </a:lnTo>
                <a:lnTo>
                  <a:pt x="512" y="370"/>
                </a:lnTo>
                <a:lnTo>
                  <a:pt x="507" y="373"/>
                </a:lnTo>
                <a:lnTo>
                  <a:pt x="507" y="373"/>
                </a:lnTo>
                <a:lnTo>
                  <a:pt x="506" y="372"/>
                </a:lnTo>
                <a:lnTo>
                  <a:pt x="506" y="369"/>
                </a:lnTo>
                <a:lnTo>
                  <a:pt x="507" y="367"/>
                </a:lnTo>
                <a:lnTo>
                  <a:pt x="507" y="367"/>
                </a:lnTo>
                <a:lnTo>
                  <a:pt x="519" y="353"/>
                </a:lnTo>
                <a:lnTo>
                  <a:pt x="530" y="339"/>
                </a:lnTo>
                <a:lnTo>
                  <a:pt x="530" y="339"/>
                </a:lnTo>
                <a:lnTo>
                  <a:pt x="531" y="343"/>
                </a:lnTo>
                <a:lnTo>
                  <a:pt x="532" y="345"/>
                </a:lnTo>
                <a:lnTo>
                  <a:pt x="532" y="346"/>
                </a:lnTo>
                <a:lnTo>
                  <a:pt x="532" y="3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23">
            <a:extLst>
              <a:ext uri="{FF2B5EF4-FFF2-40B4-BE49-F238E27FC236}">
                <a16:creationId xmlns:a16="http://schemas.microsoft.com/office/drawing/2014/main" id="{5E8E94EA-0DA4-4D47-A03F-3AB5C45E6E93}"/>
              </a:ext>
            </a:extLst>
          </p:cNvPr>
          <p:cNvSpPr>
            <a:spLocks noEditPoints="1"/>
          </p:cNvSpPr>
          <p:nvPr/>
        </p:nvSpPr>
        <p:spPr bwMode="auto">
          <a:xfrm>
            <a:off x="4595637" y="749024"/>
            <a:ext cx="654941" cy="1754675"/>
          </a:xfrm>
          <a:custGeom>
            <a:avLst/>
            <a:gdLst>
              <a:gd name="T0" fmla="*/ 0 w 508"/>
              <a:gd name="T1" fmla="*/ 195 h 1361"/>
              <a:gd name="T2" fmla="*/ 25 w 508"/>
              <a:gd name="T3" fmla="*/ 209 h 1361"/>
              <a:gd name="T4" fmla="*/ 56 w 508"/>
              <a:gd name="T5" fmla="*/ 183 h 1361"/>
              <a:gd name="T6" fmla="*/ 57 w 508"/>
              <a:gd name="T7" fmla="*/ 214 h 1361"/>
              <a:gd name="T8" fmla="*/ 102 w 508"/>
              <a:gd name="T9" fmla="*/ 230 h 1361"/>
              <a:gd name="T10" fmla="*/ 115 w 508"/>
              <a:gd name="T11" fmla="*/ 250 h 1361"/>
              <a:gd name="T12" fmla="*/ 122 w 508"/>
              <a:gd name="T13" fmla="*/ 308 h 1361"/>
              <a:gd name="T14" fmla="*/ 115 w 508"/>
              <a:gd name="T15" fmla="*/ 394 h 1361"/>
              <a:gd name="T16" fmla="*/ 92 w 508"/>
              <a:gd name="T17" fmla="*/ 476 h 1361"/>
              <a:gd name="T18" fmla="*/ 36 w 508"/>
              <a:gd name="T19" fmla="*/ 515 h 1361"/>
              <a:gd name="T20" fmla="*/ 22 w 508"/>
              <a:gd name="T21" fmla="*/ 551 h 1361"/>
              <a:gd name="T22" fmla="*/ 31 w 508"/>
              <a:gd name="T23" fmla="*/ 616 h 1361"/>
              <a:gd name="T24" fmla="*/ 68 w 508"/>
              <a:gd name="T25" fmla="*/ 708 h 1361"/>
              <a:gd name="T26" fmla="*/ 88 w 508"/>
              <a:gd name="T27" fmla="*/ 1118 h 1361"/>
              <a:gd name="T28" fmla="*/ 31 w 508"/>
              <a:gd name="T29" fmla="*/ 1143 h 1361"/>
              <a:gd name="T30" fmla="*/ 81 w 508"/>
              <a:gd name="T31" fmla="*/ 1302 h 1361"/>
              <a:gd name="T32" fmla="*/ 156 w 508"/>
              <a:gd name="T33" fmla="*/ 1359 h 1361"/>
              <a:gd name="T34" fmla="*/ 201 w 508"/>
              <a:gd name="T35" fmla="*/ 1306 h 1361"/>
              <a:gd name="T36" fmla="*/ 207 w 508"/>
              <a:gd name="T37" fmla="*/ 1225 h 1361"/>
              <a:gd name="T38" fmla="*/ 149 w 508"/>
              <a:gd name="T39" fmla="*/ 1109 h 1361"/>
              <a:gd name="T40" fmla="*/ 102 w 508"/>
              <a:gd name="T41" fmla="*/ 836 h 1361"/>
              <a:gd name="T42" fmla="*/ 108 w 508"/>
              <a:gd name="T43" fmla="*/ 605 h 1361"/>
              <a:gd name="T44" fmla="*/ 128 w 508"/>
              <a:gd name="T45" fmla="*/ 673 h 1361"/>
              <a:gd name="T46" fmla="*/ 150 w 508"/>
              <a:gd name="T47" fmla="*/ 762 h 1361"/>
              <a:gd name="T48" fmla="*/ 186 w 508"/>
              <a:gd name="T49" fmla="*/ 764 h 1361"/>
              <a:gd name="T50" fmla="*/ 190 w 508"/>
              <a:gd name="T51" fmla="*/ 893 h 1361"/>
              <a:gd name="T52" fmla="*/ 205 w 508"/>
              <a:gd name="T53" fmla="*/ 939 h 1361"/>
              <a:gd name="T54" fmla="*/ 260 w 508"/>
              <a:gd name="T55" fmla="*/ 1040 h 1361"/>
              <a:gd name="T56" fmla="*/ 284 w 508"/>
              <a:gd name="T57" fmla="*/ 1095 h 1361"/>
              <a:gd name="T58" fmla="*/ 287 w 508"/>
              <a:gd name="T59" fmla="*/ 1120 h 1361"/>
              <a:gd name="T60" fmla="*/ 299 w 508"/>
              <a:gd name="T61" fmla="*/ 1178 h 1361"/>
              <a:gd name="T62" fmla="*/ 286 w 508"/>
              <a:gd name="T63" fmla="*/ 1249 h 1361"/>
              <a:gd name="T64" fmla="*/ 238 w 508"/>
              <a:gd name="T65" fmla="*/ 1296 h 1361"/>
              <a:gd name="T66" fmla="*/ 257 w 508"/>
              <a:gd name="T67" fmla="*/ 1310 h 1361"/>
              <a:gd name="T68" fmla="*/ 266 w 508"/>
              <a:gd name="T69" fmla="*/ 1338 h 1361"/>
              <a:gd name="T70" fmla="*/ 289 w 508"/>
              <a:gd name="T71" fmla="*/ 1358 h 1361"/>
              <a:gd name="T72" fmla="*/ 415 w 508"/>
              <a:gd name="T73" fmla="*/ 1336 h 1361"/>
              <a:gd name="T74" fmla="*/ 449 w 508"/>
              <a:gd name="T75" fmla="*/ 1286 h 1361"/>
              <a:gd name="T76" fmla="*/ 438 w 508"/>
              <a:gd name="T77" fmla="*/ 1128 h 1361"/>
              <a:gd name="T78" fmla="*/ 444 w 508"/>
              <a:gd name="T79" fmla="*/ 1077 h 1361"/>
              <a:gd name="T80" fmla="*/ 422 w 508"/>
              <a:gd name="T81" fmla="*/ 874 h 1361"/>
              <a:gd name="T82" fmla="*/ 479 w 508"/>
              <a:gd name="T83" fmla="*/ 672 h 1361"/>
              <a:gd name="T84" fmla="*/ 502 w 508"/>
              <a:gd name="T85" fmla="*/ 614 h 1361"/>
              <a:gd name="T86" fmla="*/ 483 w 508"/>
              <a:gd name="T87" fmla="*/ 522 h 1361"/>
              <a:gd name="T88" fmla="*/ 367 w 508"/>
              <a:gd name="T89" fmla="*/ 233 h 1361"/>
              <a:gd name="T90" fmla="*/ 343 w 508"/>
              <a:gd name="T91" fmla="*/ 156 h 1361"/>
              <a:gd name="T92" fmla="*/ 231 w 508"/>
              <a:gd name="T93" fmla="*/ 99 h 1361"/>
              <a:gd name="T94" fmla="*/ 225 w 508"/>
              <a:gd name="T95" fmla="*/ 77 h 1361"/>
              <a:gd name="T96" fmla="*/ 179 w 508"/>
              <a:gd name="T97" fmla="*/ 32 h 1361"/>
              <a:gd name="T98" fmla="*/ 108 w 508"/>
              <a:gd name="T99" fmla="*/ 0 h 1361"/>
              <a:gd name="T100" fmla="*/ 50 w 508"/>
              <a:gd name="T101" fmla="*/ 11 h 1361"/>
              <a:gd name="T102" fmla="*/ 25 w 508"/>
              <a:gd name="T103" fmla="*/ 38 h 1361"/>
              <a:gd name="T104" fmla="*/ 6 w 508"/>
              <a:gd name="T105" fmla="*/ 105 h 1361"/>
              <a:gd name="T106" fmla="*/ 81 w 508"/>
              <a:gd name="T107" fmla="*/ 606 h 1361"/>
              <a:gd name="T108" fmla="*/ 53 w 508"/>
              <a:gd name="T109" fmla="*/ 620 h 1361"/>
              <a:gd name="T110" fmla="*/ 54 w 508"/>
              <a:gd name="T111" fmla="*/ 588 h 1361"/>
              <a:gd name="T112" fmla="*/ 71 w 508"/>
              <a:gd name="T113" fmla="*/ 582 h 1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8" h="1361">
                <a:moveTo>
                  <a:pt x="17" y="140"/>
                </a:moveTo>
                <a:lnTo>
                  <a:pt x="17" y="140"/>
                </a:lnTo>
                <a:lnTo>
                  <a:pt x="14" y="146"/>
                </a:lnTo>
                <a:lnTo>
                  <a:pt x="7" y="161"/>
                </a:lnTo>
                <a:lnTo>
                  <a:pt x="4" y="170"/>
                </a:lnTo>
                <a:lnTo>
                  <a:pt x="1" y="179"/>
                </a:lnTo>
                <a:lnTo>
                  <a:pt x="0" y="187"/>
                </a:lnTo>
                <a:lnTo>
                  <a:pt x="0" y="195"/>
                </a:lnTo>
                <a:lnTo>
                  <a:pt x="0" y="195"/>
                </a:lnTo>
                <a:lnTo>
                  <a:pt x="5" y="206"/>
                </a:lnTo>
                <a:lnTo>
                  <a:pt x="6" y="209"/>
                </a:lnTo>
                <a:lnTo>
                  <a:pt x="10" y="212"/>
                </a:lnTo>
                <a:lnTo>
                  <a:pt x="12" y="213"/>
                </a:lnTo>
                <a:lnTo>
                  <a:pt x="16" y="213"/>
                </a:lnTo>
                <a:lnTo>
                  <a:pt x="21" y="212"/>
                </a:lnTo>
                <a:lnTo>
                  <a:pt x="25" y="209"/>
                </a:lnTo>
                <a:lnTo>
                  <a:pt x="25" y="209"/>
                </a:lnTo>
                <a:lnTo>
                  <a:pt x="30" y="206"/>
                </a:lnTo>
                <a:lnTo>
                  <a:pt x="35" y="202"/>
                </a:lnTo>
                <a:lnTo>
                  <a:pt x="45" y="192"/>
                </a:lnTo>
                <a:lnTo>
                  <a:pt x="53" y="180"/>
                </a:lnTo>
                <a:lnTo>
                  <a:pt x="53" y="180"/>
                </a:lnTo>
                <a:lnTo>
                  <a:pt x="54" y="180"/>
                </a:lnTo>
                <a:lnTo>
                  <a:pt x="56" y="183"/>
                </a:lnTo>
                <a:lnTo>
                  <a:pt x="57" y="187"/>
                </a:lnTo>
                <a:lnTo>
                  <a:pt x="57" y="195"/>
                </a:lnTo>
                <a:lnTo>
                  <a:pt x="57" y="195"/>
                </a:lnTo>
                <a:lnTo>
                  <a:pt x="56" y="202"/>
                </a:lnTo>
                <a:lnTo>
                  <a:pt x="54" y="208"/>
                </a:lnTo>
                <a:lnTo>
                  <a:pt x="54" y="212"/>
                </a:lnTo>
                <a:lnTo>
                  <a:pt x="56" y="213"/>
                </a:lnTo>
                <a:lnTo>
                  <a:pt x="57" y="214"/>
                </a:lnTo>
                <a:lnTo>
                  <a:pt x="57" y="214"/>
                </a:lnTo>
                <a:lnTo>
                  <a:pt x="65" y="214"/>
                </a:lnTo>
                <a:lnTo>
                  <a:pt x="70" y="214"/>
                </a:lnTo>
                <a:lnTo>
                  <a:pt x="70" y="214"/>
                </a:lnTo>
                <a:lnTo>
                  <a:pt x="92" y="229"/>
                </a:lnTo>
                <a:lnTo>
                  <a:pt x="92" y="229"/>
                </a:lnTo>
                <a:lnTo>
                  <a:pt x="97" y="230"/>
                </a:lnTo>
                <a:lnTo>
                  <a:pt x="102" y="230"/>
                </a:lnTo>
                <a:lnTo>
                  <a:pt x="108" y="229"/>
                </a:lnTo>
                <a:lnTo>
                  <a:pt x="108" y="229"/>
                </a:lnTo>
                <a:lnTo>
                  <a:pt x="104" y="235"/>
                </a:lnTo>
                <a:lnTo>
                  <a:pt x="102" y="238"/>
                </a:lnTo>
                <a:lnTo>
                  <a:pt x="102" y="241"/>
                </a:lnTo>
                <a:lnTo>
                  <a:pt x="102" y="242"/>
                </a:lnTo>
                <a:lnTo>
                  <a:pt x="102" y="242"/>
                </a:lnTo>
                <a:lnTo>
                  <a:pt x="115" y="250"/>
                </a:lnTo>
                <a:lnTo>
                  <a:pt x="123" y="256"/>
                </a:lnTo>
                <a:lnTo>
                  <a:pt x="128" y="259"/>
                </a:lnTo>
                <a:lnTo>
                  <a:pt x="128" y="259"/>
                </a:lnTo>
                <a:lnTo>
                  <a:pt x="128" y="260"/>
                </a:lnTo>
                <a:lnTo>
                  <a:pt x="128" y="266"/>
                </a:lnTo>
                <a:lnTo>
                  <a:pt x="127" y="282"/>
                </a:lnTo>
                <a:lnTo>
                  <a:pt x="122" y="308"/>
                </a:lnTo>
                <a:lnTo>
                  <a:pt x="122" y="308"/>
                </a:lnTo>
                <a:lnTo>
                  <a:pt x="121" y="312"/>
                </a:lnTo>
                <a:lnTo>
                  <a:pt x="120" y="314"/>
                </a:lnTo>
                <a:lnTo>
                  <a:pt x="117" y="321"/>
                </a:lnTo>
                <a:lnTo>
                  <a:pt x="115" y="333"/>
                </a:lnTo>
                <a:lnTo>
                  <a:pt x="115" y="333"/>
                </a:lnTo>
                <a:lnTo>
                  <a:pt x="114" y="344"/>
                </a:lnTo>
                <a:lnTo>
                  <a:pt x="114" y="359"/>
                </a:lnTo>
                <a:lnTo>
                  <a:pt x="115" y="394"/>
                </a:lnTo>
                <a:lnTo>
                  <a:pt x="117" y="426"/>
                </a:lnTo>
                <a:lnTo>
                  <a:pt x="117" y="437"/>
                </a:lnTo>
                <a:lnTo>
                  <a:pt x="117" y="442"/>
                </a:lnTo>
                <a:lnTo>
                  <a:pt x="102" y="472"/>
                </a:lnTo>
                <a:lnTo>
                  <a:pt x="98" y="476"/>
                </a:lnTo>
                <a:lnTo>
                  <a:pt x="98" y="476"/>
                </a:lnTo>
                <a:lnTo>
                  <a:pt x="97" y="476"/>
                </a:lnTo>
                <a:lnTo>
                  <a:pt x="92" y="476"/>
                </a:lnTo>
                <a:lnTo>
                  <a:pt x="92" y="476"/>
                </a:lnTo>
                <a:lnTo>
                  <a:pt x="90" y="479"/>
                </a:lnTo>
                <a:lnTo>
                  <a:pt x="82" y="488"/>
                </a:lnTo>
                <a:lnTo>
                  <a:pt x="73" y="496"/>
                </a:lnTo>
                <a:lnTo>
                  <a:pt x="67" y="501"/>
                </a:lnTo>
                <a:lnTo>
                  <a:pt x="59" y="506"/>
                </a:lnTo>
                <a:lnTo>
                  <a:pt x="59" y="506"/>
                </a:lnTo>
                <a:lnTo>
                  <a:pt x="36" y="515"/>
                </a:lnTo>
                <a:lnTo>
                  <a:pt x="30" y="520"/>
                </a:lnTo>
                <a:lnTo>
                  <a:pt x="25" y="526"/>
                </a:lnTo>
                <a:lnTo>
                  <a:pt x="25" y="526"/>
                </a:lnTo>
                <a:lnTo>
                  <a:pt x="23" y="530"/>
                </a:lnTo>
                <a:lnTo>
                  <a:pt x="22" y="534"/>
                </a:lnTo>
                <a:lnTo>
                  <a:pt x="21" y="542"/>
                </a:lnTo>
                <a:lnTo>
                  <a:pt x="22" y="551"/>
                </a:lnTo>
                <a:lnTo>
                  <a:pt x="22" y="551"/>
                </a:lnTo>
                <a:lnTo>
                  <a:pt x="21" y="551"/>
                </a:lnTo>
                <a:lnTo>
                  <a:pt x="18" y="552"/>
                </a:lnTo>
                <a:lnTo>
                  <a:pt x="16" y="555"/>
                </a:lnTo>
                <a:lnTo>
                  <a:pt x="13" y="564"/>
                </a:lnTo>
                <a:lnTo>
                  <a:pt x="13" y="564"/>
                </a:lnTo>
                <a:lnTo>
                  <a:pt x="14" y="571"/>
                </a:lnTo>
                <a:lnTo>
                  <a:pt x="18" y="584"/>
                </a:lnTo>
                <a:lnTo>
                  <a:pt x="31" y="616"/>
                </a:lnTo>
                <a:lnTo>
                  <a:pt x="45" y="646"/>
                </a:lnTo>
                <a:lnTo>
                  <a:pt x="51" y="658"/>
                </a:lnTo>
                <a:lnTo>
                  <a:pt x="53" y="667"/>
                </a:lnTo>
                <a:lnTo>
                  <a:pt x="53" y="667"/>
                </a:lnTo>
                <a:lnTo>
                  <a:pt x="57" y="676"/>
                </a:lnTo>
                <a:lnTo>
                  <a:pt x="62" y="689"/>
                </a:lnTo>
                <a:lnTo>
                  <a:pt x="65" y="700"/>
                </a:lnTo>
                <a:lnTo>
                  <a:pt x="68" y="708"/>
                </a:lnTo>
                <a:lnTo>
                  <a:pt x="68" y="708"/>
                </a:lnTo>
                <a:lnTo>
                  <a:pt x="83" y="900"/>
                </a:lnTo>
                <a:lnTo>
                  <a:pt x="93" y="1030"/>
                </a:lnTo>
                <a:lnTo>
                  <a:pt x="98" y="1093"/>
                </a:lnTo>
                <a:lnTo>
                  <a:pt x="98" y="1093"/>
                </a:lnTo>
                <a:lnTo>
                  <a:pt x="97" y="1100"/>
                </a:lnTo>
                <a:lnTo>
                  <a:pt x="94" y="1109"/>
                </a:lnTo>
                <a:lnTo>
                  <a:pt x="88" y="1118"/>
                </a:lnTo>
                <a:lnTo>
                  <a:pt x="86" y="1122"/>
                </a:lnTo>
                <a:lnTo>
                  <a:pt x="81" y="1124"/>
                </a:lnTo>
                <a:lnTo>
                  <a:pt x="81" y="1124"/>
                </a:lnTo>
                <a:lnTo>
                  <a:pt x="70" y="1131"/>
                </a:lnTo>
                <a:lnTo>
                  <a:pt x="57" y="1135"/>
                </a:lnTo>
                <a:lnTo>
                  <a:pt x="36" y="1141"/>
                </a:lnTo>
                <a:lnTo>
                  <a:pt x="36" y="1141"/>
                </a:lnTo>
                <a:lnTo>
                  <a:pt x="31" y="1143"/>
                </a:lnTo>
                <a:lnTo>
                  <a:pt x="28" y="1145"/>
                </a:lnTo>
                <a:lnTo>
                  <a:pt x="25" y="1149"/>
                </a:lnTo>
                <a:lnTo>
                  <a:pt x="25" y="1151"/>
                </a:lnTo>
                <a:lnTo>
                  <a:pt x="25" y="1151"/>
                </a:lnTo>
                <a:lnTo>
                  <a:pt x="48" y="1216"/>
                </a:lnTo>
                <a:lnTo>
                  <a:pt x="67" y="1266"/>
                </a:lnTo>
                <a:lnTo>
                  <a:pt x="81" y="1302"/>
                </a:lnTo>
                <a:lnTo>
                  <a:pt x="81" y="1302"/>
                </a:lnTo>
                <a:lnTo>
                  <a:pt x="85" y="1309"/>
                </a:lnTo>
                <a:lnTo>
                  <a:pt x="88" y="1313"/>
                </a:lnTo>
                <a:lnTo>
                  <a:pt x="98" y="1324"/>
                </a:lnTo>
                <a:lnTo>
                  <a:pt x="110" y="1334"/>
                </a:lnTo>
                <a:lnTo>
                  <a:pt x="122" y="1344"/>
                </a:lnTo>
                <a:lnTo>
                  <a:pt x="136" y="1351"/>
                </a:lnTo>
                <a:lnTo>
                  <a:pt x="146" y="1356"/>
                </a:lnTo>
                <a:lnTo>
                  <a:pt x="156" y="1359"/>
                </a:lnTo>
                <a:lnTo>
                  <a:pt x="162" y="1361"/>
                </a:lnTo>
                <a:lnTo>
                  <a:pt x="162" y="1361"/>
                </a:lnTo>
                <a:lnTo>
                  <a:pt x="166" y="1359"/>
                </a:lnTo>
                <a:lnTo>
                  <a:pt x="171" y="1356"/>
                </a:lnTo>
                <a:lnTo>
                  <a:pt x="175" y="1351"/>
                </a:lnTo>
                <a:lnTo>
                  <a:pt x="182" y="1344"/>
                </a:lnTo>
                <a:lnTo>
                  <a:pt x="192" y="1327"/>
                </a:lnTo>
                <a:lnTo>
                  <a:pt x="201" y="1306"/>
                </a:lnTo>
                <a:lnTo>
                  <a:pt x="201" y="1306"/>
                </a:lnTo>
                <a:lnTo>
                  <a:pt x="205" y="1295"/>
                </a:lnTo>
                <a:lnTo>
                  <a:pt x="208" y="1283"/>
                </a:lnTo>
                <a:lnTo>
                  <a:pt x="209" y="1272"/>
                </a:lnTo>
                <a:lnTo>
                  <a:pt x="211" y="1260"/>
                </a:lnTo>
                <a:lnTo>
                  <a:pt x="211" y="1248"/>
                </a:lnTo>
                <a:lnTo>
                  <a:pt x="209" y="1236"/>
                </a:lnTo>
                <a:lnTo>
                  <a:pt x="207" y="1225"/>
                </a:lnTo>
                <a:lnTo>
                  <a:pt x="205" y="1214"/>
                </a:lnTo>
                <a:lnTo>
                  <a:pt x="205" y="1214"/>
                </a:lnTo>
                <a:lnTo>
                  <a:pt x="186" y="1154"/>
                </a:lnTo>
                <a:lnTo>
                  <a:pt x="173" y="1110"/>
                </a:lnTo>
                <a:lnTo>
                  <a:pt x="173" y="1110"/>
                </a:lnTo>
                <a:lnTo>
                  <a:pt x="171" y="1109"/>
                </a:lnTo>
                <a:lnTo>
                  <a:pt x="166" y="1109"/>
                </a:lnTo>
                <a:lnTo>
                  <a:pt x="149" y="1109"/>
                </a:lnTo>
                <a:lnTo>
                  <a:pt x="126" y="1111"/>
                </a:lnTo>
                <a:lnTo>
                  <a:pt x="126" y="1111"/>
                </a:lnTo>
                <a:lnTo>
                  <a:pt x="127" y="1101"/>
                </a:lnTo>
                <a:lnTo>
                  <a:pt x="127" y="1089"/>
                </a:lnTo>
                <a:lnTo>
                  <a:pt x="126" y="1076"/>
                </a:lnTo>
                <a:lnTo>
                  <a:pt x="126" y="1076"/>
                </a:lnTo>
                <a:lnTo>
                  <a:pt x="102" y="836"/>
                </a:lnTo>
                <a:lnTo>
                  <a:pt x="102" y="836"/>
                </a:lnTo>
                <a:lnTo>
                  <a:pt x="88" y="668"/>
                </a:lnTo>
                <a:lnTo>
                  <a:pt x="88" y="668"/>
                </a:lnTo>
                <a:lnTo>
                  <a:pt x="90" y="662"/>
                </a:lnTo>
                <a:lnTo>
                  <a:pt x="91" y="655"/>
                </a:lnTo>
                <a:lnTo>
                  <a:pt x="98" y="637"/>
                </a:lnTo>
                <a:lnTo>
                  <a:pt x="104" y="618"/>
                </a:lnTo>
                <a:lnTo>
                  <a:pt x="106" y="611"/>
                </a:lnTo>
                <a:lnTo>
                  <a:pt x="108" y="605"/>
                </a:lnTo>
                <a:lnTo>
                  <a:pt x="108" y="605"/>
                </a:lnTo>
                <a:lnTo>
                  <a:pt x="108" y="588"/>
                </a:lnTo>
                <a:lnTo>
                  <a:pt x="106" y="565"/>
                </a:lnTo>
                <a:lnTo>
                  <a:pt x="105" y="537"/>
                </a:lnTo>
                <a:lnTo>
                  <a:pt x="117" y="531"/>
                </a:lnTo>
                <a:lnTo>
                  <a:pt x="117" y="531"/>
                </a:lnTo>
                <a:lnTo>
                  <a:pt x="122" y="611"/>
                </a:lnTo>
                <a:lnTo>
                  <a:pt x="128" y="673"/>
                </a:lnTo>
                <a:lnTo>
                  <a:pt x="131" y="700"/>
                </a:lnTo>
                <a:lnTo>
                  <a:pt x="134" y="719"/>
                </a:lnTo>
                <a:lnTo>
                  <a:pt x="134" y="719"/>
                </a:lnTo>
                <a:lnTo>
                  <a:pt x="137" y="732"/>
                </a:lnTo>
                <a:lnTo>
                  <a:pt x="139" y="742"/>
                </a:lnTo>
                <a:lnTo>
                  <a:pt x="143" y="752"/>
                </a:lnTo>
                <a:lnTo>
                  <a:pt x="146" y="758"/>
                </a:lnTo>
                <a:lnTo>
                  <a:pt x="150" y="762"/>
                </a:lnTo>
                <a:lnTo>
                  <a:pt x="152" y="766"/>
                </a:lnTo>
                <a:lnTo>
                  <a:pt x="159" y="771"/>
                </a:lnTo>
                <a:lnTo>
                  <a:pt x="159" y="771"/>
                </a:lnTo>
                <a:lnTo>
                  <a:pt x="161" y="772"/>
                </a:lnTo>
                <a:lnTo>
                  <a:pt x="165" y="771"/>
                </a:lnTo>
                <a:lnTo>
                  <a:pt x="174" y="769"/>
                </a:lnTo>
                <a:lnTo>
                  <a:pt x="186" y="764"/>
                </a:lnTo>
                <a:lnTo>
                  <a:pt x="186" y="764"/>
                </a:lnTo>
                <a:lnTo>
                  <a:pt x="188" y="808"/>
                </a:lnTo>
                <a:lnTo>
                  <a:pt x="188" y="808"/>
                </a:lnTo>
                <a:lnTo>
                  <a:pt x="189" y="822"/>
                </a:lnTo>
                <a:lnTo>
                  <a:pt x="188" y="833"/>
                </a:lnTo>
                <a:lnTo>
                  <a:pt x="188" y="833"/>
                </a:lnTo>
                <a:lnTo>
                  <a:pt x="189" y="861"/>
                </a:lnTo>
                <a:lnTo>
                  <a:pt x="189" y="880"/>
                </a:lnTo>
                <a:lnTo>
                  <a:pt x="190" y="893"/>
                </a:lnTo>
                <a:lnTo>
                  <a:pt x="190" y="893"/>
                </a:lnTo>
                <a:lnTo>
                  <a:pt x="192" y="902"/>
                </a:lnTo>
                <a:lnTo>
                  <a:pt x="196" y="913"/>
                </a:lnTo>
                <a:lnTo>
                  <a:pt x="200" y="922"/>
                </a:lnTo>
                <a:lnTo>
                  <a:pt x="201" y="928"/>
                </a:lnTo>
                <a:lnTo>
                  <a:pt x="201" y="928"/>
                </a:lnTo>
                <a:lnTo>
                  <a:pt x="202" y="933"/>
                </a:lnTo>
                <a:lnTo>
                  <a:pt x="205" y="939"/>
                </a:lnTo>
                <a:lnTo>
                  <a:pt x="209" y="946"/>
                </a:lnTo>
                <a:lnTo>
                  <a:pt x="209" y="946"/>
                </a:lnTo>
                <a:lnTo>
                  <a:pt x="224" y="972"/>
                </a:lnTo>
                <a:lnTo>
                  <a:pt x="236" y="993"/>
                </a:lnTo>
                <a:lnTo>
                  <a:pt x="244" y="1007"/>
                </a:lnTo>
                <a:lnTo>
                  <a:pt x="244" y="1007"/>
                </a:lnTo>
                <a:lnTo>
                  <a:pt x="255" y="1029"/>
                </a:lnTo>
                <a:lnTo>
                  <a:pt x="260" y="1040"/>
                </a:lnTo>
                <a:lnTo>
                  <a:pt x="261" y="1048"/>
                </a:lnTo>
                <a:lnTo>
                  <a:pt x="261" y="1048"/>
                </a:lnTo>
                <a:lnTo>
                  <a:pt x="263" y="1052"/>
                </a:lnTo>
                <a:lnTo>
                  <a:pt x="266" y="1058"/>
                </a:lnTo>
                <a:lnTo>
                  <a:pt x="276" y="1071"/>
                </a:lnTo>
                <a:lnTo>
                  <a:pt x="289" y="1089"/>
                </a:lnTo>
                <a:lnTo>
                  <a:pt x="289" y="1089"/>
                </a:lnTo>
                <a:lnTo>
                  <a:pt x="284" y="1095"/>
                </a:lnTo>
                <a:lnTo>
                  <a:pt x="281" y="1101"/>
                </a:lnTo>
                <a:lnTo>
                  <a:pt x="280" y="1106"/>
                </a:lnTo>
                <a:lnTo>
                  <a:pt x="280" y="1106"/>
                </a:lnTo>
                <a:lnTo>
                  <a:pt x="281" y="1110"/>
                </a:lnTo>
                <a:lnTo>
                  <a:pt x="283" y="1115"/>
                </a:lnTo>
                <a:lnTo>
                  <a:pt x="286" y="1120"/>
                </a:lnTo>
                <a:lnTo>
                  <a:pt x="286" y="1120"/>
                </a:lnTo>
                <a:lnTo>
                  <a:pt x="287" y="1120"/>
                </a:lnTo>
                <a:lnTo>
                  <a:pt x="289" y="1123"/>
                </a:lnTo>
                <a:lnTo>
                  <a:pt x="292" y="1128"/>
                </a:lnTo>
                <a:lnTo>
                  <a:pt x="293" y="1138"/>
                </a:lnTo>
                <a:lnTo>
                  <a:pt x="293" y="1138"/>
                </a:lnTo>
                <a:lnTo>
                  <a:pt x="295" y="1152"/>
                </a:lnTo>
                <a:lnTo>
                  <a:pt x="297" y="1164"/>
                </a:lnTo>
                <a:lnTo>
                  <a:pt x="297" y="1164"/>
                </a:lnTo>
                <a:lnTo>
                  <a:pt x="299" y="1178"/>
                </a:lnTo>
                <a:lnTo>
                  <a:pt x="299" y="1186"/>
                </a:lnTo>
                <a:lnTo>
                  <a:pt x="299" y="1200"/>
                </a:lnTo>
                <a:lnTo>
                  <a:pt x="299" y="1200"/>
                </a:lnTo>
                <a:lnTo>
                  <a:pt x="297" y="1227"/>
                </a:lnTo>
                <a:lnTo>
                  <a:pt x="293" y="1243"/>
                </a:lnTo>
                <a:lnTo>
                  <a:pt x="293" y="1243"/>
                </a:lnTo>
                <a:lnTo>
                  <a:pt x="290" y="1246"/>
                </a:lnTo>
                <a:lnTo>
                  <a:pt x="286" y="1249"/>
                </a:lnTo>
                <a:lnTo>
                  <a:pt x="269" y="1260"/>
                </a:lnTo>
                <a:lnTo>
                  <a:pt x="260" y="1266"/>
                </a:lnTo>
                <a:lnTo>
                  <a:pt x="252" y="1273"/>
                </a:lnTo>
                <a:lnTo>
                  <a:pt x="244" y="1281"/>
                </a:lnTo>
                <a:lnTo>
                  <a:pt x="242" y="1286"/>
                </a:lnTo>
                <a:lnTo>
                  <a:pt x="241" y="1289"/>
                </a:lnTo>
                <a:lnTo>
                  <a:pt x="241" y="1289"/>
                </a:lnTo>
                <a:lnTo>
                  <a:pt x="238" y="1296"/>
                </a:lnTo>
                <a:lnTo>
                  <a:pt x="238" y="1302"/>
                </a:lnTo>
                <a:lnTo>
                  <a:pt x="238" y="1306"/>
                </a:lnTo>
                <a:lnTo>
                  <a:pt x="240" y="1309"/>
                </a:lnTo>
                <a:lnTo>
                  <a:pt x="241" y="1310"/>
                </a:lnTo>
                <a:lnTo>
                  <a:pt x="243" y="1310"/>
                </a:lnTo>
                <a:lnTo>
                  <a:pt x="248" y="1310"/>
                </a:lnTo>
                <a:lnTo>
                  <a:pt x="248" y="1310"/>
                </a:lnTo>
                <a:lnTo>
                  <a:pt x="257" y="1310"/>
                </a:lnTo>
                <a:lnTo>
                  <a:pt x="270" y="1309"/>
                </a:lnTo>
                <a:lnTo>
                  <a:pt x="286" y="1306"/>
                </a:lnTo>
                <a:lnTo>
                  <a:pt x="286" y="1306"/>
                </a:lnTo>
                <a:lnTo>
                  <a:pt x="281" y="1312"/>
                </a:lnTo>
                <a:lnTo>
                  <a:pt x="275" y="1318"/>
                </a:lnTo>
                <a:lnTo>
                  <a:pt x="270" y="1325"/>
                </a:lnTo>
                <a:lnTo>
                  <a:pt x="267" y="1334"/>
                </a:lnTo>
                <a:lnTo>
                  <a:pt x="266" y="1338"/>
                </a:lnTo>
                <a:lnTo>
                  <a:pt x="266" y="1341"/>
                </a:lnTo>
                <a:lnTo>
                  <a:pt x="266" y="1346"/>
                </a:lnTo>
                <a:lnTo>
                  <a:pt x="269" y="1348"/>
                </a:lnTo>
                <a:lnTo>
                  <a:pt x="272" y="1352"/>
                </a:lnTo>
                <a:lnTo>
                  <a:pt x="276" y="1355"/>
                </a:lnTo>
                <a:lnTo>
                  <a:pt x="276" y="1355"/>
                </a:lnTo>
                <a:lnTo>
                  <a:pt x="282" y="1357"/>
                </a:lnTo>
                <a:lnTo>
                  <a:pt x="289" y="1358"/>
                </a:lnTo>
                <a:lnTo>
                  <a:pt x="307" y="1359"/>
                </a:lnTo>
                <a:lnTo>
                  <a:pt x="328" y="1358"/>
                </a:lnTo>
                <a:lnTo>
                  <a:pt x="350" y="1356"/>
                </a:lnTo>
                <a:lnTo>
                  <a:pt x="370" y="1352"/>
                </a:lnTo>
                <a:lnTo>
                  <a:pt x="390" y="1347"/>
                </a:lnTo>
                <a:lnTo>
                  <a:pt x="405" y="1341"/>
                </a:lnTo>
                <a:lnTo>
                  <a:pt x="415" y="1336"/>
                </a:lnTo>
                <a:lnTo>
                  <a:pt x="415" y="1336"/>
                </a:lnTo>
                <a:lnTo>
                  <a:pt x="422" y="1330"/>
                </a:lnTo>
                <a:lnTo>
                  <a:pt x="428" y="1324"/>
                </a:lnTo>
                <a:lnTo>
                  <a:pt x="439" y="1311"/>
                </a:lnTo>
                <a:lnTo>
                  <a:pt x="443" y="1304"/>
                </a:lnTo>
                <a:lnTo>
                  <a:pt x="447" y="1298"/>
                </a:lnTo>
                <a:lnTo>
                  <a:pt x="448" y="1292"/>
                </a:lnTo>
                <a:lnTo>
                  <a:pt x="449" y="1286"/>
                </a:lnTo>
                <a:lnTo>
                  <a:pt x="449" y="1286"/>
                </a:lnTo>
                <a:lnTo>
                  <a:pt x="449" y="1273"/>
                </a:lnTo>
                <a:lnTo>
                  <a:pt x="447" y="1250"/>
                </a:lnTo>
                <a:lnTo>
                  <a:pt x="447" y="1250"/>
                </a:lnTo>
                <a:lnTo>
                  <a:pt x="442" y="1198"/>
                </a:lnTo>
                <a:lnTo>
                  <a:pt x="438" y="1155"/>
                </a:lnTo>
                <a:lnTo>
                  <a:pt x="438" y="1155"/>
                </a:lnTo>
                <a:lnTo>
                  <a:pt x="438" y="1141"/>
                </a:lnTo>
                <a:lnTo>
                  <a:pt x="438" y="1128"/>
                </a:lnTo>
                <a:lnTo>
                  <a:pt x="439" y="1114"/>
                </a:lnTo>
                <a:lnTo>
                  <a:pt x="439" y="1114"/>
                </a:lnTo>
                <a:lnTo>
                  <a:pt x="443" y="1110"/>
                </a:lnTo>
                <a:lnTo>
                  <a:pt x="447" y="1105"/>
                </a:lnTo>
                <a:lnTo>
                  <a:pt x="449" y="1100"/>
                </a:lnTo>
                <a:lnTo>
                  <a:pt x="449" y="1100"/>
                </a:lnTo>
                <a:lnTo>
                  <a:pt x="448" y="1093"/>
                </a:lnTo>
                <a:lnTo>
                  <a:pt x="444" y="1077"/>
                </a:lnTo>
                <a:lnTo>
                  <a:pt x="433" y="1030"/>
                </a:lnTo>
                <a:lnTo>
                  <a:pt x="422" y="979"/>
                </a:lnTo>
                <a:lnTo>
                  <a:pt x="419" y="957"/>
                </a:lnTo>
                <a:lnTo>
                  <a:pt x="418" y="942"/>
                </a:lnTo>
                <a:lnTo>
                  <a:pt x="418" y="942"/>
                </a:lnTo>
                <a:lnTo>
                  <a:pt x="418" y="917"/>
                </a:lnTo>
                <a:lnTo>
                  <a:pt x="420" y="896"/>
                </a:lnTo>
                <a:lnTo>
                  <a:pt x="422" y="874"/>
                </a:lnTo>
                <a:lnTo>
                  <a:pt x="426" y="853"/>
                </a:lnTo>
                <a:lnTo>
                  <a:pt x="426" y="853"/>
                </a:lnTo>
                <a:lnTo>
                  <a:pt x="433" y="833"/>
                </a:lnTo>
                <a:lnTo>
                  <a:pt x="441" y="813"/>
                </a:lnTo>
                <a:lnTo>
                  <a:pt x="451" y="792"/>
                </a:lnTo>
                <a:lnTo>
                  <a:pt x="451" y="792"/>
                </a:lnTo>
                <a:lnTo>
                  <a:pt x="466" y="731"/>
                </a:lnTo>
                <a:lnTo>
                  <a:pt x="479" y="672"/>
                </a:lnTo>
                <a:lnTo>
                  <a:pt x="479" y="672"/>
                </a:lnTo>
                <a:lnTo>
                  <a:pt x="481" y="672"/>
                </a:lnTo>
                <a:lnTo>
                  <a:pt x="484" y="668"/>
                </a:lnTo>
                <a:lnTo>
                  <a:pt x="489" y="657"/>
                </a:lnTo>
                <a:lnTo>
                  <a:pt x="493" y="649"/>
                </a:lnTo>
                <a:lnTo>
                  <a:pt x="496" y="637"/>
                </a:lnTo>
                <a:lnTo>
                  <a:pt x="496" y="637"/>
                </a:lnTo>
                <a:lnTo>
                  <a:pt x="502" y="614"/>
                </a:lnTo>
                <a:lnTo>
                  <a:pt x="506" y="605"/>
                </a:lnTo>
                <a:lnTo>
                  <a:pt x="507" y="598"/>
                </a:lnTo>
                <a:lnTo>
                  <a:pt x="508" y="589"/>
                </a:lnTo>
                <a:lnTo>
                  <a:pt x="507" y="581"/>
                </a:lnTo>
                <a:lnTo>
                  <a:pt x="505" y="570"/>
                </a:lnTo>
                <a:lnTo>
                  <a:pt x="500" y="558"/>
                </a:lnTo>
                <a:lnTo>
                  <a:pt x="500" y="558"/>
                </a:lnTo>
                <a:lnTo>
                  <a:pt x="483" y="522"/>
                </a:lnTo>
                <a:lnTo>
                  <a:pt x="473" y="496"/>
                </a:lnTo>
                <a:lnTo>
                  <a:pt x="473" y="496"/>
                </a:lnTo>
                <a:lnTo>
                  <a:pt x="454" y="450"/>
                </a:lnTo>
                <a:lnTo>
                  <a:pt x="419" y="368"/>
                </a:lnTo>
                <a:lnTo>
                  <a:pt x="399" y="323"/>
                </a:lnTo>
                <a:lnTo>
                  <a:pt x="382" y="281"/>
                </a:lnTo>
                <a:lnTo>
                  <a:pt x="370" y="247"/>
                </a:lnTo>
                <a:lnTo>
                  <a:pt x="367" y="233"/>
                </a:lnTo>
                <a:lnTo>
                  <a:pt x="364" y="222"/>
                </a:lnTo>
                <a:lnTo>
                  <a:pt x="364" y="222"/>
                </a:lnTo>
                <a:lnTo>
                  <a:pt x="359" y="195"/>
                </a:lnTo>
                <a:lnTo>
                  <a:pt x="355" y="174"/>
                </a:lnTo>
                <a:lnTo>
                  <a:pt x="351" y="167"/>
                </a:lnTo>
                <a:lnTo>
                  <a:pt x="349" y="162"/>
                </a:lnTo>
                <a:lnTo>
                  <a:pt x="345" y="158"/>
                </a:lnTo>
                <a:lnTo>
                  <a:pt x="343" y="156"/>
                </a:lnTo>
                <a:lnTo>
                  <a:pt x="343" y="156"/>
                </a:lnTo>
                <a:lnTo>
                  <a:pt x="320" y="145"/>
                </a:lnTo>
                <a:lnTo>
                  <a:pt x="306" y="139"/>
                </a:lnTo>
                <a:lnTo>
                  <a:pt x="297" y="135"/>
                </a:lnTo>
                <a:lnTo>
                  <a:pt x="297" y="135"/>
                </a:lnTo>
                <a:lnTo>
                  <a:pt x="241" y="116"/>
                </a:lnTo>
                <a:lnTo>
                  <a:pt x="231" y="99"/>
                </a:lnTo>
                <a:lnTo>
                  <a:pt x="231" y="99"/>
                </a:lnTo>
                <a:lnTo>
                  <a:pt x="231" y="99"/>
                </a:lnTo>
                <a:lnTo>
                  <a:pt x="230" y="99"/>
                </a:lnTo>
                <a:lnTo>
                  <a:pt x="229" y="97"/>
                </a:lnTo>
                <a:lnTo>
                  <a:pt x="228" y="92"/>
                </a:lnTo>
                <a:lnTo>
                  <a:pt x="228" y="92"/>
                </a:lnTo>
                <a:lnTo>
                  <a:pt x="226" y="87"/>
                </a:lnTo>
                <a:lnTo>
                  <a:pt x="226" y="82"/>
                </a:lnTo>
                <a:lnTo>
                  <a:pt x="225" y="77"/>
                </a:lnTo>
                <a:lnTo>
                  <a:pt x="218" y="67"/>
                </a:lnTo>
                <a:lnTo>
                  <a:pt x="218" y="67"/>
                </a:lnTo>
                <a:lnTo>
                  <a:pt x="208" y="57"/>
                </a:lnTo>
                <a:lnTo>
                  <a:pt x="200" y="48"/>
                </a:lnTo>
                <a:lnTo>
                  <a:pt x="190" y="40"/>
                </a:lnTo>
                <a:lnTo>
                  <a:pt x="190" y="40"/>
                </a:lnTo>
                <a:lnTo>
                  <a:pt x="184" y="35"/>
                </a:lnTo>
                <a:lnTo>
                  <a:pt x="179" y="32"/>
                </a:lnTo>
                <a:lnTo>
                  <a:pt x="159" y="20"/>
                </a:lnTo>
                <a:lnTo>
                  <a:pt x="159" y="20"/>
                </a:lnTo>
                <a:lnTo>
                  <a:pt x="142" y="11"/>
                </a:lnTo>
                <a:lnTo>
                  <a:pt x="127" y="3"/>
                </a:lnTo>
                <a:lnTo>
                  <a:pt x="121" y="1"/>
                </a:lnTo>
                <a:lnTo>
                  <a:pt x="117" y="0"/>
                </a:lnTo>
                <a:lnTo>
                  <a:pt x="117" y="0"/>
                </a:lnTo>
                <a:lnTo>
                  <a:pt x="108" y="0"/>
                </a:lnTo>
                <a:lnTo>
                  <a:pt x="97" y="0"/>
                </a:lnTo>
                <a:lnTo>
                  <a:pt x="80" y="2"/>
                </a:lnTo>
                <a:lnTo>
                  <a:pt x="80" y="2"/>
                </a:lnTo>
                <a:lnTo>
                  <a:pt x="68" y="7"/>
                </a:lnTo>
                <a:lnTo>
                  <a:pt x="59" y="12"/>
                </a:lnTo>
                <a:lnTo>
                  <a:pt x="59" y="12"/>
                </a:lnTo>
                <a:lnTo>
                  <a:pt x="53" y="11"/>
                </a:lnTo>
                <a:lnTo>
                  <a:pt x="50" y="11"/>
                </a:lnTo>
                <a:lnTo>
                  <a:pt x="47" y="12"/>
                </a:lnTo>
                <a:lnTo>
                  <a:pt x="46" y="13"/>
                </a:lnTo>
                <a:lnTo>
                  <a:pt x="46" y="13"/>
                </a:lnTo>
                <a:lnTo>
                  <a:pt x="42" y="18"/>
                </a:lnTo>
                <a:lnTo>
                  <a:pt x="41" y="21"/>
                </a:lnTo>
                <a:lnTo>
                  <a:pt x="40" y="26"/>
                </a:lnTo>
                <a:lnTo>
                  <a:pt x="40" y="26"/>
                </a:lnTo>
                <a:lnTo>
                  <a:pt x="25" y="38"/>
                </a:lnTo>
                <a:lnTo>
                  <a:pt x="16" y="48"/>
                </a:lnTo>
                <a:lnTo>
                  <a:pt x="11" y="53"/>
                </a:lnTo>
                <a:lnTo>
                  <a:pt x="8" y="58"/>
                </a:lnTo>
                <a:lnTo>
                  <a:pt x="8" y="58"/>
                </a:lnTo>
                <a:lnTo>
                  <a:pt x="6" y="63"/>
                </a:lnTo>
                <a:lnTo>
                  <a:pt x="6" y="70"/>
                </a:lnTo>
                <a:lnTo>
                  <a:pt x="5" y="84"/>
                </a:lnTo>
                <a:lnTo>
                  <a:pt x="6" y="105"/>
                </a:lnTo>
                <a:lnTo>
                  <a:pt x="6" y="105"/>
                </a:lnTo>
                <a:lnTo>
                  <a:pt x="12" y="124"/>
                </a:lnTo>
                <a:lnTo>
                  <a:pt x="17" y="140"/>
                </a:lnTo>
                <a:lnTo>
                  <a:pt x="17" y="140"/>
                </a:lnTo>
                <a:close/>
                <a:moveTo>
                  <a:pt x="87" y="576"/>
                </a:moveTo>
                <a:lnTo>
                  <a:pt x="87" y="576"/>
                </a:lnTo>
                <a:lnTo>
                  <a:pt x="86" y="586"/>
                </a:lnTo>
                <a:lnTo>
                  <a:pt x="81" y="606"/>
                </a:lnTo>
                <a:lnTo>
                  <a:pt x="81" y="606"/>
                </a:lnTo>
                <a:lnTo>
                  <a:pt x="77" y="618"/>
                </a:lnTo>
                <a:lnTo>
                  <a:pt x="74" y="629"/>
                </a:lnTo>
                <a:lnTo>
                  <a:pt x="68" y="640"/>
                </a:lnTo>
                <a:lnTo>
                  <a:pt x="68" y="640"/>
                </a:lnTo>
                <a:lnTo>
                  <a:pt x="63" y="633"/>
                </a:lnTo>
                <a:lnTo>
                  <a:pt x="53" y="620"/>
                </a:lnTo>
                <a:lnTo>
                  <a:pt x="53" y="620"/>
                </a:lnTo>
                <a:lnTo>
                  <a:pt x="48" y="610"/>
                </a:lnTo>
                <a:lnTo>
                  <a:pt x="45" y="599"/>
                </a:lnTo>
                <a:lnTo>
                  <a:pt x="40" y="584"/>
                </a:lnTo>
                <a:lnTo>
                  <a:pt x="53" y="584"/>
                </a:lnTo>
                <a:lnTo>
                  <a:pt x="53" y="584"/>
                </a:lnTo>
                <a:lnTo>
                  <a:pt x="53" y="586"/>
                </a:lnTo>
                <a:lnTo>
                  <a:pt x="54" y="588"/>
                </a:lnTo>
                <a:lnTo>
                  <a:pt x="54" y="588"/>
                </a:lnTo>
                <a:lnTo>
                  <a:pt x="57" y="589"/>
                </a:lnTo>
                <a:lnTo>
                  <a:pt x="58" y="591"/>
                </a:lnTo>
                <a:lnTo>
                  <a:pt x="62" y="591"/>
                </a:lnTo>
                <a:lnTo>
                  <a:pt x="67" y="589"/>
                </a:lnTo>
                <a:lnTo>
                  <a:pt x="67" y="589"/>
                </a:lnTo>
                <a:lnTo>
                  <a:pt x="69" y="588"/>
                </a:lnTo>
                <a:lnTo>
                  <a:pt x="70" y="587"/>
                </a:lnTo>
                <a:lnTo>
                  <a:pt x="71" y="582"/>
                </a:lnTo>
                <a:lnTo>
                  <a:pt x="71" y="578"/>
                </a:lnTo>
                <a:lnTo>
                  <a:pt x="87" y="5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24">
            <a:extLst>
              <a:ext uri="{FF2B5EF4-FFF2-40B4-BE49-F238E27FC236}">
                <a16:creationId xmlns:a16="http://schemas.microsoft.com/office/drawing/2014/main" id="{AA688B7F-93AF-435F-837F-DA334A56A35B}"/>
              </a:ext>
            </a:extLst>
          </p:cNvPr>
          <p:cNvSpPr>
            <a:spLocks noEditPoints="1"/>
          </p:cNvSpPr>
          <p:nvPr/>
        </p:nvSpPr>
        <p:spPr bwMode="auto">
          <a:xfrm>
            <a:off x="6221081" y="811764"/>
            <a:ext cx="962885" cy="1635087"/>
          </a:xfrm>
          <a:custGeom>
            <a:avLst/>
            <a:gdLst>
              <a:gd name="T0" fmla="*/ 443 w 742"/>
              <a:gd name="T1" fmla="*/ 113 h 1260"/>
              <a:gd name="T2" fmla="*/ 353 w 742"/>
              <a:gd name="T3" fmla="*/ 270 h 1260"/>
              <a:gd name="T4" fmla="*/ 269 w 742"/>
              <a:gd name="T5" fmla="*/ 471 h 1260"/>
              <a:gd name="T6" fmla="*/ 194 w 742"/>
              <a:gd name="T7" fmla="*/ 447 h 1260"/>
              <a:gd name="T8" fmla="*/ 192 w 742"/>
              <a:gd name="T9" fmla="*/ 399 h 1260"/>
              <a:gd name="T10" fmla="*/ 49 w 742"/>
              <a:gd name="T11" fmla="*/ 440 h 1260"/>
              <a:gd name="T12" fmla="*/ 0 w 742"/>
              <a:gd name="T13" fmla="*/ 496 h 1260"/>
              <a:gd name="T14" fmla="*/ 44 w 742"/>
              <a:gd name="T15" fmla="*/ 563 h 1260"/>
              <a:gd name="T16" fmla="*/ 137 w 742"/>
              <a:gd name="T17" fmla="*/ 554 h 1260"/>
              <a:gd name="T18" fmla="*/ 169 w 742"/>
              <a:gd name="T19" fmla="*/ 526 h 1260"/>
              <a:gd name="T20" fmla="*/ 249 w 742"/>
              <a:gd name="T21" fmla="*/ 500 h 1260"/>
              <a:gd name="T22" fmla="*/ 276 w 742"/>
              <a:gd name="T23" fmla="*/ 575 h 1260"/>
              <a:gd name="T24" fmla="*/ 272 w 742"/>
              <a:gd name="T25" fmla="*/ 613 h 1260"/>
              <a:gd name="T26" fmla="*/ 284 w 742"/>
              <a:gd name="T27" fmla="*/ 699 h 1260"/>
              <a:gd name="T28" fmla="*/ 304 w 742"/>
              <a:gd name="T29" fmla="*/ 784 h 1260"/>
              <a:gd name="T30" fmla="*/ 318 w 742"/>
              <a:gd name="T31" fmla="*/ 947 h 1260"/>
              <a:gd name="T32" fmla="*/ 348 w 742"/>
              <a:gd name="T33" fmla="*/ 964 h 1260"/>
              <a:gd name="T34" fmla="*/ 370 w 742"/>
              <a:gd name="T35" fmla="*/ 1143 h 1260"/>
              <a:gd name="T36" fmla="*/ 374 w 742"/>
              <a:gd name="T37" fmla="*/ 1226 h 1260"/>
              <a:gd name="T38" fmla="*/ 474 w 742"/>
              <a:gd name="T39" fmla="*/ 1257 h 1260"/>
              <a:gd name="T40" fmla="*/ 558 w 742"/>
              <a:gd name="T41" fmla="*/ 1250 h 1260"/>
              <a:gd name="T42" fmla="*/ 586 w 742"/>
              <a:gd name="T43" fmla="*/ 1214 h 1260"/>
              <a:gd name="T44" fmla="*/ 533 w 742"/>
              <a:gd name="T45" fmla="*/ 1195 h 1260"/>
              <a:gd name="T46" fmla="*/ 472 w 742"/>
              <a:gd name="T47" fmla="*/ 1162 h 1260"/>
              <a:gd name="T48" fmla="*/ 464 w 742"/>
              <a:gd name="T49" fmla="*/ 1130 h 1260"/>
              <a:gd name="T50" fmla="*/ 504 w 742"/>
              <a:gd name="T51" fmla="*/ 1113 h 1260"/>
              <a:gd name="T52" fmla="*/ 596 w 742"/>
              <a:gd name="T53" fmla="*/ 1148 h 1260"/>
              <a:gd name="T54" fmla="*/ 640 w 742"/>
              <a:gd name="T55" fmla="*/ 1134 h 1260"/>
              <a:gd name="T56" fmla="*/ 583 w 742"/>
              <a:gd name="T57" fmla="*/ 1092 h 1260"/>
              <a:gd name="T58" fmla="*/ 555 w 742"/>
              <a:gd name="T59" fmla="*/ 1032 h 1260"/>
              <a:gd name="T60" fmla="*/ 598 w 742"/>
              <a:gd name="T61" fmla="*/ 959 h 1260"/>
              <a:gd name="T62" fmla="*/ 654 w 742"/>
              <a:gd name="T63" fmla="*/ 894 h 1260"/>
              <a:gd name="T64" fmla="*/ 694 w 742"/>
              <a:gd name="T65" fmla="*/ 845 h 1260"/>
              <a:gd name="T66" fmla="*/ 688 w 742"/>
              <a:gd name="T67" fmla="*/ 767 h 1260"/>
              <a:gd name="T68" fmla="*/ 649 w 742"/>
              <a:gd name="T69" fmla="*/ 632 h 1260"/>
              <a:gd name="T70" fmla="*/ 615 w 742"/>
              <a:gd name="T71" fmla="*/ 546 h 1260"/>
              <a:gd name="T72" fmla="*/ 694 w 742"/>
              <a:gd name="T73" fmla="*/ 561 h 1260"/>
              <a:gd name="T74" fmla="*/ 712 w 742"/>
              <a:gd name="T75" fmla="*/ 477 h 1260"/>
              <a:gd name="T76" fmla="*/ 671 w 742"/>
              <a:gd name="T77" fmla="*/ 471 h 1260"/>
              <a:gd name="T78" fmla="*/ 621 w 742"/>
              <a:gd name="T79" fmla="*/ 421 h 1260"/>
              <a:gd name="T80" fmla="*/ 631 w 742"/>
              <a:gd name="T81" fmla="*/ 279 h 1260"/>
              <a:gd name="T82" fmla="*/ 627 w 742"/>
              <a:gd name="T83" fmla="*/ 269 h 1260"/>
              <a:gd name="T84" fmla="*/ 635 w 742"/>
              <a:gd name="T85" fmla="*/ 229 h 1260"/>
              <a:gd name="T86" fmla="*/ 672 w 742"/>
              <a:gd name="T87" fmla="*/ 207 h 1260"/>
              <a:gd name="T88" fmla="*/ 718 w 742"/>
              <a:gd name="T89" fmla="*/ 217 h 1260"/>
              <a:gd name="T90" fmla="*/ 742 w 742"/>
              <a:gd name="T91" fmla="*/ 200 h 1260"/>
              <a:gd name="T92" fmla="*/ 730 w 742"/>
              <a:gd name="T93" fmla="*/ 132 h 1260"/>
              <a:gd name="T94" fmla="*/ 736 w 742"/>
              <a:gd name="T95" fmla="*/ 39 h 1260"/>
              <a:gd name="T96" fmla="*/ 688 w 742"/>
              <a:gd name="T97" fmla="*/ 5 h 1260"/>
              <a:gd name="T98" fmla="*/ 620 w 742"/>
              <a:gd name="T99" fmla="*/ 6 h 1260"/>
              <a:gd name="T100" fmla="*/ 562 w 742"/>
              <a:gd name="T101" fmla="*/ 39 h 1260"/>
              <a:gd name="T102" fmla="*/ 527 w 742"/>
              <a:gd name="T103" fmla="*/ 77 h 1260"/>
              <a:gd name="T104" fmla="*/ 644 w 742"/>
              <a:gd name="T105" fmla="*/ 491 h 1260"/>
              <a:gd name="T106" fmla="*/ 694 w 742"/>
              <a:gd name="T107" fmla="*/ 491 h 1260"/>
              <a:gd name="T108" fmla="*/ 677 w 742"/>
              <a:gd name="T109" fmla="*/ 549 h 1260"/>
              <a:gd name="T110" fmla="*/ 631 w 742"/>
              <a:gd name="T111" fmla="*/ 542 h 1260"/>
              <a:gd name="T112" fmla="*/ 520 w 742"/>
              <a:gd name="T113" fmla="*/ 850 h 1260"/>
              <a:gd name="T114" fmla="*/ 489 w 742"/>
              <a:gd name="T115" fmla="*/ 893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42" h="1260">
                <a:moveTo>
                  <a:pt x="522" y="88"/>
                </a:moveTo>
                <a:lnTo>
                  <a:pt x="522" y="88"/>
                </a:lnTo>
                <a:lnTo>
                  <a:pt x="510" y="90"/>
                </a:lnTo>
                <a:lnTo>
                  <a:pt x="498" y="92"/>
                </a:lnTo>
                <a:lnTo>
                  <a:pt x="482" y="96"/>
                </a:lnTo>
                <a:lnTo>
                  <a:pt x="466" y="101"/>
                </a:lnTo>
                <a:lnTo>
                  <a:pt x="451" y="108"/>
                </a:lnTo>
                <a:lnTo>
                  <a:pt x="443" y="113"/>
                </a:lnTo>
                <a:lnTo>
                  <a:pt x="436" y="118"/>
                </a:lnTo>
                <a:lnTo>
                  <a:pt x="431" y="124"/>
                </a:lnTo>
                <a:lnTo>
                  <a:pt x="426" y="130"/>
                </a:lnTo>
                <a:lnTo>
                  <a:pt x="426" y="130"/>
                </a:lnTo>
                <a:lnTo>
                  <a:pt x="403" y="167"/>
                </a:lnTo>
                <a:lnTo>
                  <a:pt x="377" y="220"/>
                </a:lnTo>
                <a:lnTo>
                  <a:pt x="364" y="245"/>
                </a:lnTo>
                <a:lnTo>
                  <a:pt x="353" y="270"/>
                </a:lnTo>
                <a:lnTo>
                  <a:pt x="344" y="291"/>
                </a:lnTo>
                <a:lnTo>
                  <a:pt x="339" y="307"/>
                </a:lnTo>
                <a:lnTo>
                  <a:pt x="339" y="307"/>
                </a:lnTo>
                <a:lnTo>
                  <a:pt x="334" y="322"/>
                </a:lnTo>
                <a:lnTo>
                  <a:pt x="326" y="344"/>
                </a:lnTo>
                <a:lnTo>
                  <a:pt x="302" y="396"/>
                </a:lnTo>
                <a:lnTo>
                  <a:pt x="270" y="463"/>
                </a:lnTo>
                <a:lnTo>
                  <a:pt x="269" y="471"/>
                </a:lnTo>
                <a:lnTo>
                  <a:pt x="268" y="479"/>
                </a:lnTo>
                <a:lnTo>
                  <a:pt x="200" y="470"/>
                </a:lnTo>
                <a:lnTo>
                  <a:pt x="200" y="470"/>
                </a:lnTo>
                <a:lnTo>
                  <a:pt x="198" y="467"/>
                </a:lnTo>
                <a:lnTo>
                  <a:pt x="195" y="462"/>
                </a:lnTo>
                <a:lnTo>
                  <a:pt x="194" y="457"/>
                </a:lnTo>
                <a:lnTo>
                  <a:pt x="194" y="457"/>
                </a:lnTo>
                <a:lnTo>
                  <a:pt x="194" y="447"/>
                </a:lnTo>
                <a:lnTo>
                  <a:pt x="195" y="433"/>
                </a:lnTo>
                <a:lnTo>
                  <a:pt x="199" y="408"/>
                </a:lnTo>
                <a:lnTo>
                  <a:pt x="199" y="408"/>
                </a:lnTo>
                <a:lnTo>
                  <a:pt x="201" y="401"/>
                </a:lnTo>
                <a:lnTo>
                  <a:pt x="201" y="400"/>
                </a:lnTo>
                <a:lnTo>
                  <a:pt x="199" y="399"/>
                </a:lnTo>
                <a:lnTo>
                  <a:pt x="199" y="399"/>
                </a:lnTo>
                <a:lnTo>
                  <a:pt x="192" y="399"/>
                </a:lnTo>
                <a:lnTo>
                  <a:pt x="176" y="400"/>
                </a:lnTo>
                <a:lnTo>
                  <a:pt x="127" y="407"/>
                </a:lnTo>
                <a:lnTo>
                  <a:pt x="127" y="407"/>
                </a:lnTo>
                <a:lnTo>
                  <a:pt x="114" y="410"/>
                </a:lnTo>
                <a:lnTo>
                  <a:pt x="100" y="414"/>
                </a:lnTo>
                <a:lnTo>
                  <a:pt x="86" y="419"/>
                </a:lnTo>
                <a:lnTo>
                  <a:pt x="73" y="425"/>
                </a:lnTo>
                <a:lnTo>
                  <a:pt x="49" y="440"/>
                </a:lnTo>
                <a:lnTo>
                  <a:pt x="31" y="452"/>
                </a:lnTo>
                <a:lnTo>
                  <a:pt x="31" y="452"/>
                </a:lnTo>
                <a:lnTo>
                  <a:pt x="25" y="458"/>
                </a:lnTo>
                <a:lnTo>
                  <a:pt x="19" y="464"/>
                </a:lnTo>
                <a:lnTo>
                  <a:pt x="9" y="477"/>
                </a:lnTo>
                <a:lnTo>
                  <a:pt x="3" y="488"/>
                </a:lnTo>
                <a:lnTo>
                  <a:pt x="0" y="496"/>
                </a:lnTo>
                <a:lnTo>
                  <a:pt x="0" y="496"/>
                </a:lnTo>
                <a:lnTo>
                  <a:pt x="4" y="508"/>
                </a:lnTo>
                <a:lnTo>
                  <a:pt x="8" y="519"/>
                </a:lnTo>
                <a:lnTo>
                  <a:pt x="14" y="531"/>
                </a:lnTo>
                <a:lnTo>
                  <a:pt x="21" y="543"/>
                </a:lnTo>
                <a:lnTo>
                  <a:pt x="29" y="554"/>
                </a:lnTo>
                <a:lnTo>
                  <a:pt x="34" y="557"/>
                </a:lnTo>
                <a:lnTo>
                  <a:pt x="39" y="561"/>
                </a:lnTo>
                <a:lnTo>
                  <a:pt x="44" y="563"/>
                </a:lnTo>
                <a:lnTo>
                  <a:pt x="49" y="563"/>
                </a:lnTo>
                <a:lnTo>
                  <a:pt x="49" y="563"/>
                </a:lnTo>
                <a:lnTo>
                  <a:pt x="61" y="563"/>
                </a:lnTo>
                <a:lnTo>
                  <a:pt x="74" y="562"/>
                </a:lnTo>
                <a:lnTo>
                  <a:pt x="101" y="559"/>
                </a:lnTo>
                <a:lnTo>
                  <a:pt x="124" y="556"/>
                </a:lnTo>
                <a:lnTo>
                  <a:pt x="137" y="554"/>
                </a:lnTo>
                <a:lnTo>
                  <a:pt x="137" y="554"/>
                </a:lnTo>
                <a:lnTo>
                  <a:pt x="143" y="555"/>
                </a:lnTo>
                <a:lnTo>
                  <a:pt x="148" y="556"/>
                </a:lnTo>
                <a:lnTo>
                  <a:pt x="152" y="556"/>
                </a:lnTo>
                <a:lnTo>
                  <a:pt x="155" y="555"/>
                </a:lnTo>
                <a:lnTo>
                  <a:pt x="155" y="555"/>
                </a:lnTo>
                <a:lnTo>
                  <a:pt x="158" y="552"/>
                </a:lnTo>
                <a:lnTo>
                  <a:pt x="161" y="545"/>
                </a:lnTo>
                <a:lnTo>
                  <a:pt x="169" y="526"/>
                </a:lnTo>
                <a:lnTo>
                  <a:pt x="175" y="508"/>
                </a:lnTo>
                <a:lnTo>
                  <a:pt x="178" y="499"/>
                </a:lnTo>
                <a:lnTo>
                  <a:pt x="178" y="499"/>
                </a:lnTo>
                <a:lnTo>
                  <a:pt x="189" y="500"/>
                </a:lnTo>
                <a:lnTo>
                  <a:pt x="201" y="502"/>
                </a:lnTo>
                <a:lnTo>
                  <a:pt x="216" y="502"/>
                </a:lnTo>
                <a:lnTo>
                  <a:pt x="216" y="502"/>
                </a:lnTo>
                <a:lnTo>
                  <a:pt x="249" y="500"/>
                </a:lnTo>
                <a:lnTo>
                  <a:pt x="267" y="500"/>
                </a:lnTo>
                <a:lnTo>
                  <a:pt x="267" y="500"/>
                </a:lnTo>
                <a:lnTo>
                  <a:pt x="267" y="531"/>
                </a:lnTo>
                <a:lnTo>
                  <a:pt x="268" y="554"/>
                </a:lnTo>
                <a:lnTo>
                  <a:pt x="270" y="563"/>
                </a:lnTo>
                <a:lnTo>
                  <a:pt x="272" y="569"/>
                </a:lnTo>
                <a:lnTo>
                  <a:pt x="272" y="569"/>
                </a:lnTo>
                <a:lnTo>
                  <a:pt x="276" y="575"/>
                </a:lnTo>
                <a:lnTo>
                  <a:pt x="280" y="578"/>
                </a:lnTo>
                <a:lnTo>
                  <a:pt x="281" y="578"/>
                </a:lnTo>
                <a:lnTo>
                  <a:pt x="281" y="579"/>
                </a:lnTo>
                <a:lnTo>
                  <a:pt x="280" y="585"/>
                </a:lnTo>
                <a:lnTo>
                  <a:pt x="280" y="585"/>
                </a:lnTo>
                <a:lnTo>
                  <a:pt x="274" y="599"/>
                </a:lnTo>
                <a:lnTo>
                  <a:pt x="273" y="606"/>
                </a:lnTo>
                <a:lnTo>
                  <a:pt x="272" y="613"/>
                </a:lnTo>
                <a:lnTo>
                  <a:pt x="272" y="613"/>
                </a:lnTo>
                <a:lnTo>
                  <a:pt x="274" y="619"/>
                </a:lnTo>
                <a:lnTo>
                  <a:pt x="276" y="624"/>
                </a:lnTo>
                <a:lnTo>
                  <a:pt x="279" y="626"/>
                </a:lnTo>
                <a:lnTo>
                  <a:pt x="279" y="626"/>
                </a:lnTo>
                <a:lnTo>
                  <a:pt x="279" y="638"/>
                </a:lnTo>
                <a:lnTo>
                  <a:pt x="280" y="666"/>
                </a:lnTo>
                <a:lnTo>
                  <a:pt x="284" y="699"/>
                </a:lnTo>
                <a:lnTo>
                  <a:pt x="286" y="712"/>
                </a:lnTo>
                <a:lnTo>
                  <a:pt x="288" y="722"/>
                </a:lnTo>
                <a:lnTo>
                  <a:pt x="288" y="722"/>
                </a:lnTo>
                <a:lnTo>
                  <a:pt x="301" y="744"/>
                </a:lnTo>
                <a:lnTo>
                  <a:pt x="304" y="751"/>
                </a:lnTo>
                <a:lnTo>
                  <a:pt x="305" y="757"/>
                </a:lnTo>
                <a:lnTo>
                  <a:pt x="305" y="757"/>
                </a:lnTo>
                <a:lnTo>
                  <a:pt x="304" y="784"/>
                </a:lnTo>
                <a:lnTo>
                  <a:pt x="303" y="841"/>
                </a:lnTo>
                <a:lnTo>
                  <a:pt x="303" y="871"/>
                </a:lnTo>
                <a:lnTo>
                  <a:pt x="304" y="900"/>
                </a:lnTo>
                <a:lnTo>
                  <a:pt x="307" y="923"/>
                </a:lnTo>
                <a:lnTo>
                  <a:pt x="309" y="933"/>
                </a:lnTo>
                <a:lnTo>
                  <a:pt x="311" y="939"/>
                </a:lnTo>
                <a:lnTo>
                  <a:pt x="311" y="939"/>
                </a:lnTo>
                <a:lnTo>
                  <a:pt x="318" y="947"/>
                </a:lnTo>
                <a:lnTo>
                  <a:pt x="324" y="952"/>
                </a:lnTo>
                <a:lnTo>
                  <a:pt x="330" y="954"/>
                </a:lnTo>
                <a:lnTo>
                  <a:pt x="336" y="956"/>
                </a:lnTo>
                <a:lnTo>
                  <a:pt x="341" y="957"/>
                </a:lnTo>
                <a:lnTo>
                  <a:pt x="344" y="958"/>
                </a:lnTo>
                <a:lnTo>
                  <a:pt x="347" y="959"/>
                </a:lnTo>
                <a:lnTo>
                  <a:pt x="348" y="964"/>
                </a:lnTo>
                <a:lnTo>
                  <a:pt x="348" y="964"/>
                </a:lnTo>
                <a:lnTo>
                  <a:pt x="345" y="999"/>
                </a:lnTo>
                <a:lnTo>
                  <a:pt x="344" y="1020"/>
                </a:lnTo>
                <a:lnTo>
                  <a:pt x="345" y="1028"/>
                </a:lnTo>
                <a:lnTo>
                  <a:pt x="347" y="1036"/>
                </a:lnTo>
                <a:lnTo>
                  <a:pt x="347" y="1036"/>
                </a:lnTo>
                <a:lnTo>
                  <a:pt x="353" y="1059"/>
                </a:lnTo>
                <a:lnTo>
                  <a:pt x="361" y="1099"/>
                </a:lnTo>
                <a:lnTo>
                  <a:pt x="370" y="1143"/>
                </a:lnTo>
                <a:lnTo>
                  <a:pt x="372" y="1163"/>
                </a:lnTo>
                <a:lnTo>
                  <a:pt x="373" y="1178"/>
                </a:lnTo>
                <a:lnTo>
                  <a:pt x="373" y="1178"/>
                </a:lnTo>
                <a:lnTo>
                  <a:pt x="372" y="1199"/>
                </a:lnTo>
                <a:lnTo>
                  <a:pt x="371" y="1211"/>
                </a:lnTo>
                <a:lnTo>
                  <a:pt x="371" y="1220"/>
                </a:lnTo>
                <a:lnTo>
                  <a:pt x="372" y="1222"/>
                </a:lnTo>
                <a:lnTo>
                  <a:pt x="374" y="1226"/>
                </a:lnTo>
                <a:lnTo>
                  <a:pt x="374" y="1226"/>
                </a:lnTo>
                <a:lnTo>
                  <a:pt x="378" y="1229"/>
                </a:lnTo>
                <a:lnTo>
                  <a:pt x="387" y="1233"/>
                </a:lnTo>
                <a:lnTo>
                  <a:pt x="407" y="1240"/>
                </a:lnTo>
                <a:lnTo>
                  <a:pt x="453" y="1254"/>
                </a:lnTo>
                <a:lnTo>
                  <a:pt x="453" y="1254"/>
                </a:lnTo>
                <a:lnTo>
                  <a:pt x="463" y="1256"/>
                </a:lnTo>
                <a:lnTo>
                  <a:pt x="474" y="1257"/>
                </a:lnTo>
                <a:lnTo>
                  <a:pt x="487" y="1260"/>
                </a:lnTo>
                <a:lnTo>
                  <a:pt x="502" y="1260"/>
                </a:lnTo>
                <a:lnTo>
                  <a:pt x="515" y="1260"/>
                </a:lnTo>
                <a:lnTo>
                  <a:pt x="528" y="1258"/>
                </a:lnTo>
                <a:lnTo>
                  <a:pt x="540" y="1256"/>
                </a:lnTo>
                <a:lnTo>
                  <a:pt x="551" y="1254"/>
                </a:lnTo>
                <a:lnTo>
                  <a:pt x="551" y="1254"/>
                </a:lnTo>
                <a:lnTo>
                  <a:pt x="558" y="1250"/>
                </a:lnTo>
                <a:lnTo>
                  <a:pt x="567" y="1245"/>
                </a:lnTo>
                <a:lnTo>
                  <a:pt x="579" y="1237"/>
                </a:lnTo>
                <a:lnTo>
                  <a:pt x="587" y="1228"/>
                </a:lnTo>
                <a:lnTo>
                  <a:pt x="589" y="1224"/>
                </a:lnTo>
                <a:lnTo>
                  <a:pt x="590" y="1223"/>
                </a:lnTo>
                <a:lnTo>
                  <a:pt x="590" y="1223"/>
                </a:lnTo>
                <a:lnTo>
                  <a:pt x="589" y="1218"/>
                </a:lnTo>
                <a:lnTo>
                  <a:pt x="586" y="1214"/>
                </a:lnTo>
                <a:lnTo>
                  <a:pt x="583" y="1209"/>
                </a:lnTo>
                <a:lnTo>
                  <a:pt x="580" y="1206"/>
                </a:lnTo>
                <a:lnTo>
                  <a:pt x="577" y="1205"/>
                </a:lnTo>
                <a:lnTo>
                  <a:pt x="577" y="1205"/>
                </a:lnTo>
                <a:lnTo>
                  <a:pt x="569" y="1203"/>
                </a:lnTo>
                <a:lnTo>
                  <a:pt x="557" y="1201"/>
                </a:lnTo>
                <a:lnTo>
                  <a:pt x="543" y="1198"/>
                </a:lnTo>
                <a:lnTo>
                  <a:pt x="533" y="1195"/>
                </a:lnTo>
                <a:lnTo>
                  <a:pt x="522" y="1191"/>
                </a:lnTo>
                <a:lnTo>
                  <a:pt x="522" y="1191"/>
                </a:lnTo>
                <a:lnTo>
                  <a:pt x="503" y="1182"/>
                </a:lnTo>
                <a:lnTo>
                  <a:pt x="488" y="1175"/>
                </a:lnTo>
                <a:lnTo>
                  <a:pt x="477" y="1169"/>
                </a:lnTo>
                <a:lnTo>
                  <a:pt x="475" y="1165"/>
                </a:lnTo>
                <a:lnTo>
                  <a:pt x="472" y="1162"/>
                </a:lnTo>
                <a:lnTo>
                  <a:pt x="472" y="1162"/>
                </a:lnTo>
                <a:lnTo>
                  <a:pt x="468" y="1148"/>
                </a:lnTo>
                <a:lnTo>
                  <a:pt x="465" y="1143"/>
                </a:lnTo>
                <a:lnTo>
                  <a:pt x="465" y="1143"/>
                </a:lnTo>
                <a:lnTo>
                  <a:pt x="465" y="1142"/>
                </a:lnTo>
                <a:lnTo>
                  <a:pt x="465" y="1142"/>
                </a:lnTo>
                <a:lnTo>
                  <a:pt x="465" y="1139"/>
                </a:lnTo>
                <a:lnTo>
                  <a:pt x="464" y="1130"/>
                </a:lnTo>
                <a:lnTo>
                  <a:pt x="464" y="1130"/>
                </a:lnTo>
                <a:lnTo>
                  <a:pt x="459" y="1112"/>
                </a:lnTo>
                <a:lnTo>
                  <a:pt x="458" y="1100"/>
                </a:lnTo>
                <a:lnTo>
                  <a:pt x="458" y="1100"/>
                </a:lnTo>
                <a:lnTo>
                  <a:pt x="459" y="1092"/>
                </a:lnTo>
                <a:lnTo>
                  <a:pt x="459" y="1090"/>
                </a:lnTo>
                <a:lnTo>
                  <a:pt x="459" y="1090"/>
                </a:lnTo>
                <a:lnTo>
                  <a:pt x="504" y="1113"/>
                </a:lnTo>
                <a:lnTo>
                  <a:pt x="504" y="1113"/>
                </a:lnTo>
                <a:lnTo>
                  <a:pt x="517" y="1122"/>
                </a:lnTo>
                <a:lnTo>
                  <a:pt x="534" y="1134"/>
                </a:lnTo>
                <a:lnTo>
                  <a:pt x="543" y="1139"/>
                </a:lnTo>
                <a:lnTo>
                  <a:pt x="552" y="1143"/>
                </a:lnTo>
                <a:lnTo>
                  <a:pt x="563" y="1146"/>
                </a:lnTo>
                <a:lnTo>
                  <a:pt x="574" y="1147"/>
                </a:lnTo>
                <a:lnTo>
                  <a:pt x="574" y="1147"/>
                </a:lnTo>
                <a:lnTo>
                  <a:pt x="596" y="1148"/>
                </a:lnTo>
                <a:lnTo>
                  <a:pt x="615" y="1148"/>
                </a:lnTo>
                <a:lnTo>
                  <a:pt x="623" y="1147"/>
                </a:lnTo>
                <a:lnTo>
                  <a:pt x="630" y="1146"/>
                </a:lnTo>
                <a:lnTo>
                  <a:pt x="635" y="1143"/>
                </a:lnTo>
                <a:lnTo>
                  <a:pt x="638" y="1139"/>
                </a:lnTo>
                <a:lnTo>
                  <a:pt x="638" y="1139"/>
                </a:lnTo>
                <a:lnTo>
                  <a:pt x="640" y="1136"/>
                </a:lnTo>
                <a:lnTo>
                  <a:pt x="640" y="1134"/>
                </a:lnTo>
                <a:lnTo>
                  <a:pt x="638" y="1131"/>
                </a:lnTo>
                <a:lnTo>
                  <a:pt x="636" y="1129"/>
                </a:lnTo>
                <a:lnTo>
                  <a:pt x="629" y="1123"/>
                </a:lnTo>
                <a:lnTo>
                  <a:pt x="620" y="1118"/>
                </a:lnTo>
                <a:lnTo>
                  <a:pt x="601" y="1106"/>
                </a:lnTo>
                <a:lnTo>
                  <a:pt x="591" y="1099"/>
                </a:lnTo>
                <a:lnTo>
                  <a:pt x="583" y="1092"/>
                </a:lnTo>
                <a:lnTo>
                  <a:pt x="583" y="1092"/>
                </a:lnTo>
                <a:lnTo>
                  <a:pt x="560" y="1069"/>
                </a:lnTo>
                <a:lnTo>
                  <a:pt x="551" y="1060"/>
                </a:lnTo>
                <a:lnTo>
                  <a:pt x="549" y="1056"/>
                </a:lnTo>
                <a:lnTo>
                  <a:pt x="548" y="1053"/>
                </a:lnTo>
                <a:lnTo>
                  <a:pt x="548" y="1053"/>
                </a:lnTo>
                <a:lnTo>
                  <a:pt x="548" y="1045"/>
                </a:lnTo>
                <a:lnTo>
                  <a:pt x="550" y="1039"/>
                </a:lnTo>
                <a:lnTo>
                  <a:pt x="555" y="1032"/>
                </a:lnTo>
                <a:lnTo>
                  <a:pt x="562" y="1023"/>
                </a:lnTo>
                <a:lnTo>
                  <a:pt x="562" y="1023"/>
                </a:lnTo>
                <a:lnTo>
                  <a:pt x="572" y="1011"/>
                </a:lnTo>
                <a:lnTo>
                  <a:pt x="583" y="993"/>
                </a:lnTo>
                <a:lnTo>
                  <a:pt x="592" y="975"/>
                </a:lnTo>
                <a:lnTo>
                  <a:pt x="596" y="967"/>
                </a:lnTo>
                <a:lnTo>
                  <a:pt x="598" y="959"/>
                </a:lnTo>
                <a:lnTo>
                  <a:pt x="598" y="959"/>
                </a:lnTo>
                <a:lnTo>
                  <a:pt x="603" y="945"/>
                </a:lnTo>
                <a:lnTo>
                  <a:pt x="609" y="927"/>
                </a:lnTo>
                <a:lnTo>
                  <a:pt x="617" y="911"/>
                </a:lnTo>
                <a:lnTo>
                  <a:pt x="621" y="902"/>
                </a:lnTo>
                <a:lnTo>
                  <a:pt x="621" y="902"/>
                </a:lnTo>
                <a:lnTo>
                  <a:pt x="624" y="900"/>
                </a:lnTo>
                <a:lnTo>
                  <a:pt x="626" y="899"/>
                </a:lnTo>
                <a:lnTo>
                  <a:pt x="654" y="894"/>
                </a:lnTo>
                <a:lnTo>
                  <a:pt x="654" y="894"/>
                </a:lnTo>
                <a:lnTo>
                  <a:pt x="660" y="892"/>
                </a:lnTo>
                <a:lnTo>
                  <a:pt x="666" y="889"/>
                </a:lnTo>
                <a:lnTo>
                  <a:pt x="671" y="885"/>
                </a:lnTo>
                <a:lnTo>
                  <a:pt x="676" y="881"/>
                </a:lnTo>
                <a:lnTo>
                  <a:pt x="684" y="870"/>
                </a:lnTo>
                <a:lnTo>
                  <a:pt x="690" y="858"/>
                </a:lnTo>
                <a:lnTo>
                  <a:pt x="694" y="845"/>
                </a:lnTo>
                <a:lnTo>
                  <a:pt x="698" y="833"/>
                </a:lnTo>
                <a:lnTo>
                  <a:pt x="701" y="815"/>
                </a:lnTo>
                <a:lnTo>
                  <a:pt x="701" y="815"/>
                </a:lnTo>
                <a:lnTo>
                  <a:pt x="702" y="809"/>
                </a:lnTo>
                <a:lnTo>
                  <a:pt x="701" y="801"/>
                </a:lnTo>
                <a:lnTo>
                  <a:pt x="699" y="791"/>
                </a:lnTo>
                <a:lnTo>
                  <a:pt x="695" y="783"/>
                </a:lnTo>
                <a:lnTo>
                  <a:pt x="688" y="767"/>
                </a:lnTo>
                <a:lnTo>
                  <a:pt x="683" y="757"/>
                </a:lnTo>
                <a:lnTo>
                  <a:pt x="683" y="757"/>
                </a:lnTo>
                <a:lnTo>
                  <a:pt x="679" y="743"/>
                </a:lnTo>
                <a:lnTo>
                  <a:pt x="673" y="717"/>
                </a:lnTo>
                <a:lnTo>
                  <a:pt x="663" y="669"/>
                </a:lnTo>
                <a:lnTo>
                  <a:pt x="663" y="669"/>
                </a:lnTo>
                <a:lnTo>
                  <a:pt x="658" y="653"/>
                </a:lnTo>
                <a:lnTo>
                  <a:pt x="649" y="632"/>
                </a:lnTo>
                <a:lnTo>
                  <a:pt x="635" y="601"/>
                </a:lnTo>
                <a:lnTo>
                  <a:pt x="635" y="601"/>
                </a:lnTo>
                <a:lnTo>
                  <a:pt x="629" y="590"/>
                </a:lnTo>
                <a:lnTo>
                  <a:pt x="621" y="575"/>
                </a:lnTo>
                <a:lnTo>
                  <a:pt x="610" y="559"/>
                </a:lnTo>
                <a:lnTo>
                  <a:pt x="606" y="549"/>
                </a:lnTo>
                <a:lnTo>
                  <a:pt x="615" y="546"/>
                </a:lnTo>
                <a:lnTo>
                  <a:pt x="615" y="546"/>
                </a:lnTo>
                <a:lnTo>
                  <a:pt x="635" y="556"/>
                </a:lnTo>
                <a:lnTo>
                  <a:pt x="653" y="563"/>
                </a:lnTo>
                <a:lnTo>
                  <a:pt x="671" y="569"/>
                </a:lnTo>
                <a:lnTo>
                  <a:pt x="671" y="569"/>
                </a:lnTo>
                <a:lnTo>
                  <a:pt x="678" y="571"/>
                </a:lnTo>
                <a:lnTo>
                  <a:pt x="686" y="568"/>
                </a:lnTo>
                <a:lnTo>
                  <a:pt x="690" y="566"/>
                </a:lnTo>
                <a:lnTo>
                  <a:pt x="694" y="561"/>
                </a:lnTo>
                <a:lnTo>
                  <a:pt x="696" y="556"/>
                </a:lnTo>
                <a:lnTo>
                  <a:pt x="699" y="552"/>
                </a:lnTo>
                <a:lnTo>
                  <a:pt x="700" y="549"/>
                </a:lnTo>
                <a:lnTo>
                  <a:pt x="715" y="490"/>
                </a:lnTo>
                <a:lnTo>
                  <a:pt x="711" y="482"/>
                </a:lnTo>
                <a:lnTo>
                  <a:pt x="711" y="482"/>
                </a:lnTo>
                <a:lnTo>
                  <a:pt x="712" y="480"/>
                </a:lnTo>
                <a:lnTo>
                  <a:pt x="712" y="477"/>
                </a:lnTo>
                <a:lnTo>
                  <a:pt x="711" y="475"/>
                </a:lnTo>
                <a:lnTo>
                  <a:pt x="711" y="475"/>
                </a:lnTo>
                <a:lnTo>
                  <a:pt x="711" y="474"/>
                </a:lnTo>
                <a:lnTo>
                  <a:pt x="709" y="474"/>
                </a:lnTo>
                <a:lnTo>
                  <a:pt x="699" y="473"/>
                </a:lnTo>
                <a:lnTo>
                  <a:pt x="699" y="473"/>
                </a:lnTo>
                <a:lnTo>
                  <a:pt x="682" y="471"/>
                </a:lnTo>
                <a:lnTo>
                  <a:pt x="671" y="471"/>
                </a:lnTo>
                <a:lnTo>
                  <a:pt x="656" y="474"/>
                </a:lnTo>
                <a:lnTo>
                  <a:pt x="656" y="474"/>
                </a:lnTo>
                <a:lnTo>
                  <a:pt x="636" y="481"/>
                </a:lnTo>
                <a:lnTo>
                  <a:pt x="629" y="483"/>
                </a:lnTo>
                <a:lnTo>
                  <a:pt x="629" y="483"/>
                </a:lnTo>
                <a:lnTo>
                  <a:pt x="626" y="458"/>
                </a:lnTo>
                <a:lnTo>
                  <a:pt x="621" y="421"/>
                </a:lnTo>
                <a:lnTo>
                  <a:pt x="621" y="421"/>
                </a:lnTo>
                <a:lnTo>
                  <a:pt x="623" y="396"/>
                </a:lnTo>
                <a:lnTo>
                  <a:pt x="625" y="356"/>
                </a:lnTo>
                <a:lnTo>
                  <a:pt x="629" y="316"/>
                </a:lnTo>
                <a:lnTo>
                  <a:pt x="629" y="295"/>
                </a:lnTo>
                <a:lnTo>
                  <a:pt x="629" y="295"/>
                </a:lnTo>
                <a:lnTo>
                  <a:pt x="629" y="284"/>
                </a:lnTo>
                <a:lnTo>
                  <a:pt x="630" y="280"/>
                </a:lnTo>
                <a:lnTo>
                  <a:pt x="631" y="279"/>
                </a:lnTo>
                <a:lnTo>
                  <a:pt x="632" y="278"/>
                </a:lnTo>
                <a:lnTo>
                  <a:pt x="632" y="278"/>
                </a:lnTo>
                <a:lnTo>
                  <a:pt x="636" y="278"/>
                </a:lnTo>
                <a:lnTo>
                  <a:pt x="637" y="278"/>
                </a:lnTo>
                <a:lnTo>
                  <a:pt x="637" y="276"/>
                </a:lnTo>
                <a:lnTo>
                  <a:pt x="637" y="276"/>
                </a:lnTo>
                <a:lnTo>
                  <a:pt x="631" y="273"/>
                </a:lnTo>
                <a:lnTo>
                  <a:pt x="627" y="269"/>
                </a:lnTo>
                <a:lnTo>
                  <a:pt x="625" y="266"/>
                </a:lnTo>
                <a:lnTo>
                  <a:pt x="625" y="266"/>
                </a:lnTo>
                <a:lnTo>
                  <a:pt x="625" y="256"/>
                </a:lnTo>
                <a:lnTo>
                  <a:pt x="625" y="249"/>
                </a:lnTo>
                <a:lnTo>
                  <a:pt x="625" y="249"/>
                </a:lnTo>
                <a:lnTo>
                  <a:pt x="630" y="240"/>
                </a:lnTo>
                <a:lnTo>
                  <a:pt x="635" y="229"/>
                </a:lnTo>
                <a:lnTo>
                  <a:pt x="635" y="229"/>
                </a:lnTo>
                <a:lnTo>
                  <a:pt x="636" y="227"/>
                </a:lnTo>
                <a:lnTo>
                  <a:pt x="638" y="223"/>
                </a:lnTo>
                <a:lnTo>
                  <a:pt x="642" y="221"/>
                </a:lnTo>
                <a:lnTo>
                  <a:pt x="647" y="218"/>
                </a:lnTo>
                <a:lnTo>
                  <a:pt x="647" y="218"/>
                </a:lnTo>
                <a:lnTo>
                  <a:pt x="661" y="213"/>
                </a:lnTo>
                <a:lnTo>
                  <a:pt x="667" y="210"/>
                </a:lnTo>
                <a:lnTo>
                  <a:pt x="672" y="207"/>
                </a:lnTo>
                <a:lnTo>
                  <a:pt x="672" y="207"/>
                </a:lnTo>
                <a:lnTo>
                  <a:pt x="683" y="194"/>
                </a:lnTo>
                <a:lnTo>
                  <a:pt x="683" y="194"/>
                </a:lnTo>
                <a:lnTo>
                  <a:pt x="689" y="199"/>
                </a:lnTo>
                <a:lnTo>
                  <a:pt x="694" y="204"/>
                </a:lnTo>
                <a:lnTo>
                  <a:pt x="701" y="210"/>
                </a:lnTo>
                <a:lnTo>
                  <a:pt x="710" y="215"/>
                </a:lnTo>
                <a:lnTo>
                  <a:pt x="718" y="217"/>
                </a:lnTo>
                <a:lnTo>
                  <a:pt x="727" y="218"/>
                </a:lnTo>
                <a:lnTo>
                  <a:pt x="732" y="218"/>
                </a:lnTo>
                <a:lnTo>
                  <a:pt x="735" y="217"/>
                </a:lnTo>
                <a:lnTo>
                  <a:pt x="735" y="217"/>
                </a:lnTo>
                <a:lnTo>
                  <a:pt x="739" y="213"/>
                </a:lnTo>
                <a:lnTo>
                  <a:pt x="741" y="210"/>
                </a:lnTo>
                <a:lnTo>
                  <a:pt x="742" y="206"/>
                </a:lnTo>
                <a:lnTo>
                  <a:pt x="742" y="200"/>
                </a:lnTo>
                <a:lnTo>
                  <a:pt x="741" y="188"/>
                </a:lnTo>
                <a:lnTo>
                  <a:pt x="739" y="175"/>
                </a:lnTo>
                <a:lnTo>
                  <a:pt x="734" y="161"/>
                </a:lnTo>
                <a:lnTo>
                  <a:pt x="730" y="151"/>
                </a:lnTo>
                <a:lnTo>
                  <a:pt x="725" y="140"/>
                </a:lnTo>
                <a:lnTo>
                  <a:pt x="725" y="140"/>
                </a:lnTo>
                <a:lnTo>
                  <a:pt x="727" y="137"/>
                </a:lnTo>
                <a:lnTo>
                  <a:pt x="730" y="132"/>
                </a:lnTo>
                <a:lnTo>
                  <a:pt x="735" y="123"/>
                </a:lnTo>
                <a:lnTo>
                  <a:pt x="738" y="111"/>
                </a:lnTo>
                <a:lnTo>
                  <a:pt x="738" y="111"/>
                </a:lnTo>
                <a:lnTo>
                  <a:pt x="741" y="92"/>
                </a:lnTo>
                <a:lnTo>
                  <a:pt x="742" y="71"/>
                </a:lnTo>
                <a:lnTo>
                  <a:pt x="741" y="59"/>
                </a:lnTo>
                <a:lnTo>
                  <a:pt x="740" y="49"/>
                </a:lnTo>
                <a:lnTo>
                  <a:pt x="736" y="39"/>
                </a:lnTo>
                <a:lnTo>
                  <a:pt x="734" y="35"/>
                </a:lnTo>
                <a:lnTo>
                  <a:pt x="732" y="32"/>
                </a:lnTo>
                <a:lnTo>
                  <a:pt x="732" y="32"/>
                </a:lnTo>
                <a:lnTo>
                  <a:pt x="724" y="26"/>
                </a:lnTo>
                <a:lnTo>
                  <a:pt x="716" y="20"/>
                </a:lnTo>
                <a:lnTo>
                  <a:pt x="706" y="14"/>
                </a:lnTo>
                <a:lnTo>
                  <a:pt x="696" y="9"/>
                </a:lnTo>
                <a:lnTo>
                  <a:pt x="688" y="5"/>
                </a:lnTo>
                <a:lnTo>
                  <a:pt x="678" y="3"/>
                </a:lnTo>
                <a:lnTo>
                  <a:pt x="671" y="0"/>
                </a:lnTo>
                <a:lnTo>
                  <a:pt x="664" y="2"/>
                </a:lnTo>
                <a:lnTo>
                  <a:pt x="664" y="2"/>
                </a:lnTo>
                <a:lnTo>
                  <a:pt x="652" y="3"/>
                </a:lnTo>
                <a:lnTo>
                  <a:pt x="640" y="3"/>
                </a:lnTo>
                <a:lnTo>
                  <a:pt x="627" y="4"/>
                </a:lnTo>
                <a:lnTo>
                  <a:pt x="620" y="6"/>
                </a:lnTo>
                <a:lnTo>
                  <a:pt x="614" y="10"/>
                </a:lnTo>
                <a:lnTo>
                  <a:pt x="614" y="10"/>
                </a:lnTo>
                <a:lnTo>
                  <a:pt x="590" y="23"/>
                </a:lnTo>
                <a:lnTo>
                  <a:pt x="581" y="29"/>
                </a:lnTo>
                <a:lnTo>
                  <a:pt x="563" y="33"/>
                </a:lnTo>
                <a:lnTo>
                  <a:pt x="564" y="38"/>
                </a:lnTo>
                <a:lnTo>
                  <a:pt x="564" y="38"/>
                </a:lnTo>
                <a:lnTo>
                  <a:pt x="562" y="39"/>
                </a:lnTo>
                <a:lnTo>
                  <a:pt x="551" y="43"/>
                </a:lnTo>
                <a:lnTo>
                  <a:pt x="551" y="43"/>
                </a:lnTo>
                <a:lnTo>
                  <a:pt x="538" y="48"/>
                </a:lnTo>
                <a:lnTo>
                  <a:pt x="532" y="50"/>
                </a:lnTo>
                <a:lnTo>
                  <a:pt x="525" y="61"/>
                </a:lnTo>
                <a:lnTo>
                  <a:pt x="522" y="68"/>
                </a:lnTo>
                <a:lnTo>
                  <a:pt x="521" y="75"/>
                </a:lnTo>
                <a:lnTo>
                  <a:pt x="527" y="77"/>
                </a:lnTo>
                <a:lnTo>
                  <a:pt x="529" y="85"/>
                </a:lnTo>
                <a:lnTo>
                  <a:pt x="522" y="88"/>
                </a:lnTo>
                <a:close/>
                <a:moveTo>
                  <a:pt x="629" y="502"/>
                </a:moveTo>
                <a:lnTo>
                  <a:pt x="629" y="502"/>
                </a:lnTo>
                <a:lnTo>
                  <a:pt x="632" y="498"/>
                </a:lnTo>
                <a:lnTo>
                  <a:pt x="637" y="494"/>
                </a:lnTo>
                <a:lnTo>
                  <a:pt x="644" y="491"/>
                </a:lnTo>
                <a:lnTo>
                  <a:pt x="644" y="491"/>
                </a:lnTo>
                <a:lnTo>
                  <a:pt x="655" y="488"/>
                </a:lnTo>
                <a:lnTo>
                  <a:pt x="670" y="486"/>
                </a:lnTo>
                <a:lnTo>
                  <a:pt x="687" y="483"/>
                </a:lnTo>
                <a:lnTo>
                  <a:pt x="687" y="483"/>
                </a:lnTo>
                <a:lnTo>
                  <a:pt x="689" y="488"/>
                </a:lnTo>
                <a:lnTo>
                  <a:pt x="689" y="488"/>
                </a:lnTo>
                <a:lnTo>
                  <a:pt x="692" y="490"/>
                </a:lnTo>
                <a:lnTo>
                  <a:pt x="694" y="491"/>
                </a:lnTo>
                <a:lnTo>
                  <a:pt x="696" y="492"/>
                </a:lnTo>
                <a:lnTo>
                  <a:pt x="681" y="537"/>
                </a:lnTo>
                <a:lnTo>
                  <a:pt x="681" y="537"/>
                </a:lnTo>
                <a:lnTo>
                  <a:pt x="679" y="538"/>
                </a:lnTo>
                <a:lnTo>
                  <a:pt x="677" y="539"/>
                </a:lnTo>
                <a:lnTo>
                  <a:pt x="677" y="543"/>
                </a:lnTo>
                <a:lnTo>
                  <a:pt x="677" y="543"/>
                </a:lnTo>
                <a:lnTo>
                  <a:pt x="677" y="549"/>
                </a:lnTo>
                <a:lnTo>
                  <a:pt x="678" y="554"/>
                </a:lnTo>
                <a:lnTo>
                  <a:pt x="678" y="554"/>
                </a:lnTo>
                <a:lnTo>
                  <a:pt x="677" y="555"/>
                </a:lnTo>
                <a:lnTo>
                  <a:pt x="673" y="555"/>
                </a:lnTo>
                <a:lnTo>
                  <a:pt x="655" y="551"/>
                </a:lnTo>
                <a:lnTo>
                  <a:pt x="655" y="551"/>
                </a:lnTo>
                <a:lnTo>
                  <a:pt x="642" y="548"/>
                </a:lnTo>
                <a:lnTo>
                  <a:pt x="631" y="542"/>
                </a:lnTo>
                <a:lnTo>
                  <a:pt x="619" y="536"/>
                </a:lnTo>
                <a:lnTo>
                  <a:pt x="629" y="502"/>
                </a:lnTo>
                <a:close/>
                <a:moveTo>
                  <a:pt x="504" y="824"/>
                </a:moveTo>
                <a:lnTo>
                  <a:pt x="514" y="815"/>
                </a:lnTo>
                <a:lnTo>
                  <a:pt x="514" y="815"/>
                </a:lnTo>
                <a:lnTo>
                  <a:pt x="515" y="829"/>
                </a:lnTo>
                <a:lnTo>
                  <a:pt x="516" y="839"/>
                </a:lnTo>
                <a:lnTo>
                  <a:pt x="520" y="850"/>
                </a:lnTo>
                <a:lnTo>
                  <a:pt x="520" y="850"/>
                </a:lnTo>
                <a:lnTo>
                  <a:pt x="521" y="853"/>
                </a:lnTo>
                <a:lnTo>
                  <a:pt x="520" y="856"/>
                </a:lnTo>
                <a:lnTo>
                  <a:pt x="518" y="861"/>
                </a:lnTo>
                <a:lnTo>
                  <a:pt x="514" y="867"/>
                </a:lnTo>
                <a:lnTo>
                  <a:pt x="509" y="873"/>
                </a:lnTo>
                <a:lnTo>
                  <a:pt x="497" y="884"/>
                </a:lnTo>
                <a:lnTo>
                  <a:pt x="489" y="893"/>
                </a:lnTo>
                <a:lnTo>
                  <a:pt x="489" y="893"/>
                </a:lnTo>
                <a:lnTo>
                  <a:pt x="479" y="906"/>
                </a:lnTo>
                <a:lnTo>
                  <a:pt x="474" y="915"/>
                </a:lnTo>
                <a:lnTo>
                  <a:pt x="481" y="894"/>
                </a:lnTo>
                <a:lnTo>
                  <a:pt x="504" y="8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25">
            <a:extLst>
              <a:ext uri="{FF2B5EF4-FFF2-40B4-BE49-F238E27FC236}">
                <a16:creationId xmlns:a16="http://schemas.microsoft.com/office/drawing/2014/main" id="{106F7455-3C29-43A3-978C-F8240C14F042}"/>
              </a:ext>
            </a:extLst>
          </p:cNvPr>
          <p:cNvSpPr>
            <a:spLocks noEditPoints="1"/>
          </p:cNvSpPr>
          <p:nvPr/>
        </p:nvSpPr>
        <p:spPr bwMode="auto">
          <a:xfrm>
            <a:off x="8154468" y="811765"/>
            <a:ext cx="1016666" cy="1635087"/>
          </a:xfrm>
          <a:custGeom>
            <a:avLst/>
            <a:gdLst>
              <a:gd name="T0" fmla="*/ 307 w 845"/>
              <a:gd name="T1" fmla="*/ 639 h 1359"/>
              <a:gd name="T2" fmla="*/ 295 w 845"/>
              <a:gd name="T3" fmla="*/ 737 h 1359"/>
              <a:gd name="T4" fmla="*/ 234 w 845"/>
              <a:gd name="T5" fmla="*/ 861 h 1359"/>
              <a:gd name="T6" fmla="*/ 162 w 845"/>
              <a:gd name="T7" fmla="*/ 887 h 1359"/>
              <a:gd name="T8" fmla="*/ 58 w 845"/>
              <a:gd name="T9" fmla="*/ 1028 h 1359"/>
              <a:gd name="T10" fmla="*/ 0 w 845"/>
              <a:gd name="T11" fmla="*/ 1095 h 1359"/>
              <a:gd name="T12" fmla="*/ 58 w 845"/>
              <a:gd name="T13" fmla="*/ 1158 h 1359"/>
              <a:gd name="T14" fmla="*/ 181 w 845"/>
              <a:gd name="T15" fmla="*/ 1218 h 1359"/>
              <a:gd name="T16" fmla="*/ 199 w 845"/>
              <a:gd name="T17" fmla="*/ 1178 h 1359"/>
              <a:gd name="T18" fmla="*/ 128 w 845"/>
              <a:gd name="T19" fmla="*/ 1132 h 1359"/>
              <a:gd name="T20" fmla="*/ 168 w 845"/>
              <a:gd name="T21" fmla="*/ 1047 h 1359"/>
              <a:gd name="T22" fmla="*/ 274 w 845"/>
              <a:gd name="T23" fmla="*/ 962 h 1359"/>
              <a:gd name="T24" fmla="*/ 410 w 845"/>
              <a:gd name="T25" fmla="*/ 894 h 1359"/>
              <a:gd name="T26" fmla="*/ 525 w 845"/>
              <a:gd name="T27" fmla="*/ 1031 h 1359"/>
              <a:gd name="T28" fmla="*/ 525 w 845"/>
              <a:gd name="T29" fmla="*/ 1077 h 1359"/>
              <a:gd name="T30" fmla="*/ 618 w 845"/>
              <a:gd name="T31" fmla="*/ 1290 h 1359"/>
              <a:gd name="T32" fmla="*/ 661 w 845"/>
              <a:gd name="T33" fmla="*/ 1353 h 1359"/>
              <a:gd name="T34" fmla="*/ 797 w 845"/>
              <a:gd name="T35" fmla="*/ 1348 h 1359"/>
              <a:gd name="T36" fmla="*/ 845 w 845"/>
              <a:gd name="T37" fmla="*/ 1300 h 1359"/>
              <a:gd name="T38" fmla="*/ 727 w 845"/>
              <a:gd name="T39" fmla="*/ 1264 h 1359"/>
              <a:gd name="T40" fmla="*/ 674 w 845"/>
              <a:gd name="T41" fmla="*/ 1156 h 1359"/>
              <a:gd name="T42" fmla="*/ 648 w 845"/>
              <a:gd name="T43" fmla="*/ 1040 h 1359"/>
              <a:gd name="T44" fmla="*/ 642 w 845"/>
              <a:gd name="T45" fmla="*/ 907 h 1359"/>
              <a:gd name="T46" fmla="*/ 759 w 845"/>
              <a:gd name="T47" fmla="*/ 879 h 1359"/>
              <a:gd name="T48" fmla="*/ 790 w 845"/>
              <a:gd name="T49" fmla="*/ 725 h 1359"/>
              <a:gd name="T50" fmla="*/ 778 w 845"/>
              <a:gd name="T51" fmla="*/ 628 h 1359"/>
              <a:gd name="T52" fmla="*/ 702 w 845"/>
              <a:gd name="T53" fmla="*/ 570 h 1359"/>
              <a:gd name="T54" fmla="*/ 673 w 845"/>
              <a:gd name="T55" fmla="*/ 500 h 1359"/>
              <a:gd name="T56" fmla="*/ 593 w 845"/>
              <a:gd name="T57" fmla="*/ 394 h 1359"/>
              <a:gd name="T58" fmla="*/ 565 w 845"/>
              <a:gd name="T59" fmla="*/ 291 h 1359"/>
              <a:gd name="T60" fmla="*/ 536 w 845"/>
              <a:gd name="T61" fmla="*/ 222 h 1359"/>
              <a:gd name="T62" fmla="*/ 576 w 845"/>
              <a:gd name="T63" fmla="*/ 166 h 1359"/>
              <a:gd name="T64" fmla="*/ 584 w 845"/>
              <a:gd name="T65" fmla="*/ 87 h 1359"/>
              <a:gd name="T66" fmla="*/ 525 w 845"/>
              <a:gd name="T67" fmla="*/ 12 h 1359"/>
              <a:gd name="T68" fmla="*/ 469 w 845"/>
              <a:gd name="T69" fmla="*/ 8 h 1359"/>
              <a:gd name="T70" fmla="*/ 429 w 845"/>
              <a:gd name="T71" fmla="*/ 42 h 1359"/>
              <a:gd name="T72" fmla="*/ 427 w 845"/>
              <a:gd name="T73" fmla="*/ 65 h 1359"/>
              <a:gd name="T74" fmla="*/ 411 w 845"/>
              <a:gd name="T75" fmla="*/ 99 h 1359"/>
              <a:gd name="T76" fmla="*/ 416 w 845"/>
              <a:gd name="T77" fmla="*/ 117 h 1359"/>
              <a:gd name="T78" fmla="*/ 385 w 845"/>
              <a:gd name="T79" fmla="*/ 150 h 1359"/>
              <a:gd name="T80" fmla="*/ 249 w 845"/>
              <a:gd name="T81" fmla="*/ 367 h 1359"/>
              <a:gd name="T82" fmla="*/ 129 w 845"/>
              <a:gd name="T83" fmla="*/ 588 h 1359"/>
              <a:gd name="T84" fmla="*/ 71 w 845"/>
              <a:gd name="T85" fmla="*/ 725 h 1359"/>
              <a:gd name="T86" fmla="*/ 64 w 845"/>
              <a:gd name="T87" fmla="*/ 790 h 1359"/>
              <a:gd name="T88" fmla="*/ 96 w 845"/>
              <a:gd name="T89" fmla="*/ 798 h 1359"/>
              <a:gd name="T90" fmla="*/ 113 w 845"/>
              <a:gd name="T91" fmla="*/ 795 h 1359"/>
              <a:gd name="T92" fmla="*/ 138 w 845"/>
              <a:gd name="T93" fmla="*/ 770 h 1359"/>
              <a:gd name="T94" fmla="*/ 211 w 845"/>
              <a:gd name="T95" fmla="*/ 617 h 1359"/>
              <a:gd name="T96" fmla="*/ 564 w 845"/>
              <a:gd name="T97" fmla="*/ 512 h 1359"/>
              <a:gd name="T98" fmla="*/ 610 w 845"/>
              <a:gd name="T99" fmla="*/ 581 h 1359"/>
              <a:gd name="T100" fmla="*/ 552 w 845"/>
              <a:gd name="T101" fmla="*/ 678 h 1359"/>
              <a:gd name="T102" fmla="*/ 569 w 845"/>
              <a:gd name="T103" fmla="*/ 718 h 1359"/>
              <a:gd name="T104" fmla="*/ 556 w 845"/>
              <a:gd name="T105" fmla="*/ 771 h 1359"/>
              <a:gd name="T106" fmla="*/ 504 w 845"/>
              <a:gd name="T107" fmla="*/ 687 h 1359"/>
              <a:gd name="T108" fmla="*/ 535 w 845"/>
              <a:gd name="T109" fmla="*/ 599 h 1359"/>
              <a:gd name="T110" fmla="*/ 565 w 845"/>
              <a:gd name="T111" fmla="*/ 655 h 1359"/>
              <a:gd name="T112" fmla="*/ 634 w 845"/>
              <a:gd name="T113" fmla="*/ 588 h 1359"/>
              <a:gd name="T114" fmla="*/ 692 w 845"/>
              <a:gd name="T115" fmla="*/ 599 h 1359"/>
              <a:gd name="T116" fmla="*/ 711 w 845"/>
              <a:gd name="T117" fmla="*/ 586 h 1359"/>
              <a:gd name="T118" fmla="*/ 785 w 845"/>
              <a:gd name="T119" fmla="*/ 680 h 1359"/>
              <a:gd name="T120" fmla="*/ 668 w 845"/>
              <a:gd name="T121" fmla="*/ 645 h 1359"/>
              <a:gd name="T122" fmla="*/ 566 w 845"/>
              <a:gd name="T123" fmla="*/ 691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45" h="1359">
                <a:moveTo>
                  <a:pt x="288" y="536"/>
                </a:moveTo>
                <a:lnTo>
                  <a:pt x="288" y="536"/>
                </a:lnTo>
                <a:lnTo>
                  <a:pt x="293" y="565"/>
                </a:lnTo>
                <a:lnTo>
                  <a:pt x="296" y="588"/>
                </a:lnTo>
                <a:lnTo>
                  <a:pt x="299" y="605"/>
                </a:lnTo>
                <a:lnTo>
                  <a:pt x="299" y="605"/>
                </a:lnTo>
                <a:lnTo>
                  <a:pt x="300" y="615"/>
                </a:lnTo>
                <a:lnTo>
                  <a:pt x="301" y="624"/>
                </a:lnTo>
                <a:lnTo>
                  <a:pt x="303" y="633"/>
                </a:lnTo>
                <a:lnTo>
                  <a:pt x="307" y="639"/>
                </a:lnTo>
                <a:lnTo>
                  <a:pt x="307" y="639"/>
                </a:lnTo>
                <a:lnTo>
                  <a:pt x="310" y="647"/>
                </a:lnTo>
                <a:lnTo>
                  <a:pt x="311" y="658"/>
                </a:lnTo>
                <a:lnTo>
                  <a:pt x="312" y="670"/>
                </a:lnTo>
                <a:lnTo>
                  <a:pt x="312" y="670"/>
                </a:lnTo>
                <a:lnTo>
                  <a:pt x="314" y="680"/>
                </a:lnTo>
                <a:lnTo>
                  <a:pt x="314" y="689"/>
                </a:lnTo>
                <a:lnTo>
                  <a:pt x="313" y="696"/>
                </a:lnTo>
                <a:lnTo>
                  <a:pt x="313" y="696"/>
                </a:lnTo>
                <a:lnTo>
                  <a:pt x="310" y="710"/>
                </a:lnTo>
                <a:lnTo>
                  <a:pt x="303" y="721"/>
                </a:lnTo>
                <a:lnTo>
                  <a:pt x="295" y="737"/>
                </a:lnTo>
                <a:lnTo>
                  <a:pt x="295" y="737"/>
                </a:lnTo>
                <a:lnTo>
                  <a:pt x="244" y="830"/>
                </a:lnTo>
                <a:lnTo>
                  <a:pt x="244" y="830"/>
                </a:lnTo>
                <a:lnTo>
                  <a:pt x="242" y="834"/>
                </a:lnTo>
                <a:lnTo>
                  <a:pt x="241" y="839"/>
                </a:lnTo>
                <a:lnTo>
                  <a:pt x="241" y="848"/>
                </a:lnTo>
                <a:lnTo>
                  <a:pt x="241" y="852"/>
                </a:lnTo>
                <a:lnTo>
                  <a:pt x="239" y="856"/>
                </a:lnTo>
                <a:lnTo>
                  <a:pt x="237" y="858"/>
                </a:lnTo>
                <a:lnTo>
                  <a:pt x="234" y="861"/>
                </a:lnTo>
                <a:lnTo>
                  <a:pt x="234" y="861"/>
                </a:lnTo>
                <a:lnTo>
                  <a:pt x="220" y="867"/>
                </a:lnTo>
                <a:lnTo>
                  <a:pt x="214" y="869"/>
                </a:lnTo>
                <a:lnTo>
                  <a:pt x="209" y="873"/>
                </a:lnTo>
                <a:lnTo>
                  <a:pt x="209" y="873"/>
                </a:lnTo>
                <a:lnTo>
                  <a:pt x="192" y="887"/>
                </a:lnTo>
                <a:lnTo>
                  <a:pt x="192" y="887"/>
                </a:lnTo>
                <a:lnTo>
                  <a:pt x="188" y="886"/>
                </a:lnTo>
                <a:lnTo>
                  <a:pt x="180" y="884"/>
                </a:lnTo>
                <a:lnTo>
                  <a:pt x="174" y="884"/>
                </a:lnTo>
                <a:lnTo>
                  <a:pt x="168" y="885"/>
                </a:lnTo>
                <a:lnTo>
                  <a:pt x="162" y="887"/>
                </a:lnTo>
                <a:lnTo>
                  <a:pt x="156" y="893"/>
                </a:lnTo>
                <a:lnTo>
                  <a:pt x="156" y="893"/>
                </a:lnTo>
                <a:lnTo>
                  <a:pt x="149" y="900"/>
                </a:lnTo>
                <a:lnTo>
                  <a:pt x="141" y="913"/>
                </a:lnTo>
                <a:lnTo>
                  <a:pt x="122" y="939"/>
                </a:lnTo>
                <a:lnTo>
                  <a:pt x="104" y="966"/>
                </a:lnTo>
                <a:lnTo>
                  <a:pt x="95" y="978"/>
                </a:lnTo>
                <a:lnTo>
                  <a:pt x="88" y="986"/>
                </a:lnTo>
                <a:lnTo>
                  <a:pt x="88" y="986"/>
                </a:lnTo>
                <a:lnTo>
                  <a:pt x="73" y="1005"/>
                </a:lnTo>
                <a:lnTo>
                  <a:pt x="58" y="1028"/>
                </a:lnTo>
                <a:lnTo>
                  <a:pt x="42" y="1048"/>
                </a:lnTo>
                <a:lnTo>
                  <a:pt x="36" y="1057"/>
                </a:lnTo>
                <a:lnTo>
                  <a:pt x="30" y="1064"/>
                </a:lnTo>
                <a:lnTo>
                  <a:pt x="30" y="1064"/>
                </a:lnTo>
                <a:lnTo>
                  <a:pt x="19" y="1072"/>
                </a:lnTo>
                <a:lnTo>
                  <a:pt x="11" y="1080"/>
                </a:lnTo>
                <a:lnTo>
                  <a:pt x="7" y="1083"/>
                </a:lnTo>
                <a:lnTo>
                  <a:pt x="3" y="1087"/>
                </a:lnTo>
                <a:lnTo>
                  <a:pt x="1" y="1091"/>
                </a:lnTo>
                <a:lnTo>
                  <a:pt x="0" y="1095"/>
                </a:lnTo>
                <a:lnTo>
                  <a:pt x="0" y="1095"/>
                </a:lnTo>
                <a:lnTo>
                  <a:pt x="0" y="1104"/>
                </a:lnTo>
                <a:lnTo>
                  <a:pt x="0" y="1110"/>
                </a:lnTo>
                <a:lnTo>
                  <a:pt x="2" y="1123"/>
                </a:lnTo>
                <a:lnTo>
                  <a:pt x="2" y="1123"/>
                </a:lnTo>
                <a:lnTo>
                  <a:pt x="4" y="1129"/>
                </a:lnTo>
                <a:lnTo>
                  <a:pt x="9" y="1135"/>
                </a:lnTo>
                <a:lnTo>
                  <a:pt x="23" y="1149"/>
                </a:lnTo>
                <a:lnTo>
                  <a:pt x="36" y="1160"/>
                </a:lnTo>
                <a:lnTo>
                  <a:pt x="42" y="1164"/>
                </a:lnTo>
                <a:lnTo>
                  <a:pt x="58" y="1158"/>
                </a:lnTo>
                <a:lnTo>
                  <a:pt x="58" y="1158"/>
                </a:lnTo>
                <a:lnTo>
                  <a:pt x="65" y="1167"/>
                </a:lnTo>
                <a:lnTo>
                  <a:pt x="82" y="1185"/>
                </a:lnTo>
                <a:lnTo>
                  <a:pt x="101" y="1204"/>
                </a:lnTo>
                <a:lnTo>
                  <a:pt x="111" y="1212"/>
                </a:lnTo>
                <a:lnTo>
                  <a:pt x="119" y="1216"/>
                </a:lnTo>
                <a:lnTo>
                  <a:pt x="119" y="1216"/>
                </a:lnTo>
                <a:lnTo>
                  <a:pt x="127" y="1218"/>
                </a:lnTo>
                <a:lnTo>
                  <a:pt x="135" y="1219"/>
                </a:lnTo>
                <a:lnTo>
                  <a:pt x="152" y="1220"/>
                </a:lnTo>
                <a:lnTo>
                  <a:pt x="168" y="1219"/>
                </a:lnTo>
                <a:lnTo>
                  <a:pt x="181" y="1218"/>
                </a:lnTo>
                <a:lnTo>
                  <a:pt x="181" y="1218"/>
                </a:lnTo>
                <a:lnTo>
                  <a:pt x="185" y="1215"/>
                </a:lnTo>
                <a:lnTo>
                  <a:pt x="190" y="1213"/>
                </a:lnTo>
                <a:lnTo>
                  <a:pt x="197" y="1207"/>
                </a:lnTo>
                <a:lnTo>
                  <a:pt x="201" y="1203"/>
                </a:lnTo>
                <a:lnTo>
                  <a:pt x="202" y="1200"/>
                </a:lnTo>
                <a:lnTo>
                  <a:pt x="203" y="1196"/>
                </a:lnTo>
                <a:lnTo>
                  <a:pt x="203" y="1192"/>
                </a:lnTo>
                <a:lnTo>
                  <a:pt x="203" y="1192"/>
                </a:lnTo>
                <a:lnTo>
                  <a:pt x="202" y="1185"/>
                </a:lnTo>
                <a:lnTo>
                  <a:pt x="199" y="1178"/>
                </a:lnTo>
                <a:lnTo>
                  <a:pt x="198" y="1174"/>
                </a:lnTo>
                <a:lnTo>
                  <a:pt x="195" y="1170"/>
                </a:lnTo>
                <a:lnTo>
                  <a:pt x="191" y="1167"/>
                </a:lnTo>
                <a:lnTo>
                  <a:pt x="185" y="1164"/>
                </a:lnTo>
                <a:lnTo>
                  <a:pt x="185" y="1164"/>
                </a:lnTo>
                <a:lnTo>
                  <a:pt x="155" y="1152"/>
                </a:lnTo>
                <a:lnTo>
                  <a:pt x="140" y="1146"/>
                </a:lnTo>
                <a:lnTo>
                  <a:pt x="136" y="1143"/>
                </a:lnTo>
                <a:lnTo>
                  <a:pt x="133" y="1140"/>
                </a:lnTo>
                <a:lnTo>
                  <a:pt x="133" y="1140"/>
                </a:lnTo>
                <a:lnTo>
                  <a:pt x="128" y="1132"/>
                </a:lnTo>
                <a:lnTo>
                  <a:pt x="121" y="1117"/>
                </a:lnTo>
                <a:lnTo>
                  <a:pt x="115" y="1101"/>
                </a:lnTo>
                <a:lnTo>
                  <a:pt x="113" y="1094"/>
                </a:lnTo>
                <a:lnTo>
                  <a:pt x="113" y="1088"/>
                </a:lnTo>
                <a:lnTo>
                  <a:pt x="113" y="1088"/>
                </a:lnTo>
                <a:lnTo>
                  <a:pt x="115" y="1086"/>
                </a:lnTo>
                <a:lnTo>
                  <a:pt x="117" y="1083"/>
                </a:lnTo>
                <a:lnTo>
                  <a:pt x="123" y="1077"/>
                </a:lnTo>
                <a:lnTo>
                  <a:pt x="141" y="1064"/>
                </a:lnTo>
                <a:lnTo>
                  <a:pt x="161" y="1052"/>
                </a:lnTo>
                <a:lnTo>
                  <a:pt x="168" y="1047"/>
                </a:lnTo>
                <a:lnTo>
                  <a:pt x="173" y="1042"/>
                </a:lnTo>
                <a:lnTo>
                  <a:pt x="173" y="1042"/>
                </a:lnTo>
                <a:lnTo>
                  <a:pt x="187" y="1026"/>
                </a:lnTo>
                <a:lnTo>
                  <a:pt x="214" y="1002"/>
                </a:lnTo>
                <a:lnTo>
                  <a:pt x="250" y="968"/>
                </a:lnTo>
                <a:lnTo>
                  <a:pt x="250" y="968"/>
                </a:lnTo>
                <a:lnTo>
                  <a:pt x="260" y="965"/>
                </a:lnTo>
                <a:lnTo>
                  <a:pt x="267" y="961"/>
                </a:lnTo>
                <a:lnTo>
                  <a:pt x="267" y="961"/>
                </a:lnTo>
                <a:lnTo>
                  <a:pt x="270" y="962"/>
                </a:lnTo>
                <a:lnTo>
                  <a:pt x="274" y="962"/>
                </a:lnTo>
                <a:lnTo>
                  <a:pt x="282" y="961"/>
                </a:lnTo>
                <a:lnTo>
                  <a:pt x="285" y="960"/>
                </a:lnTo>
                <a:lnTo>
                  <a:pt x="290" y="957"/>
                </a:lnTo>
                <a:lnTo>
                  <a:pt x="290" y="957"/>
                </a:lnTo>
                <a:lnTo>
                  <a:pt x="297" y="950"/>
                </a:lnTo>
                <a:lnTo>
                  <a:pt x="311" y="936"/>
                </a:lnTo>
                <a:lnTo>
                  <a:pt x="345" y="898"/>
                </a:lnTo>
                <a:lnTo>
                  <a:pt x="389" y="844"/>
                </a:lnTo>
                <a:lnTo>
                  <a:pt x="389" y="844"/>
                </a:lnTo>
                <a:lnTo>
                  <a:pt x="394" y="859"/>
                </a:lnTo>
                <a:lnTo>
                  <a:pt x="410" y="894"/>
                </a:lnTo>
                <a:lnTo>
                  <a:pt x="420" y="915"/>
                </a:lnTo>
                <a:lnTo>
                  <a:pt x="431" y="936"/>
                </a:lnTo>
                <a:lnTo>
                  <a:pt x="441" y="953"/>
                </a:lnTo>
                <a:lnTo>
                  <a:pt x="448" y="960"/>
                </a:lnTo>
                <a:lnTo>
                  <a:pt x="454" y="966"/>
                </a:lnTo>
                <a:lnTo>
                  <a:pt x="454" y="966"/>
                </a:lnTo>
                <a:lnTo>
                  <a:pt x="478" y="986"/>
                </a:lnTo>
                <a:lnTo>
                  <a:pt x="501" y="1006"/>
                </a:lnTo>
                <a:lnTo>
                  <a:pt x="518" y="1023"/>
                </a:lnTo>
                <a:lnTo>
                  <a:pt x="525" y="1031"/>
                </a:lnTo>
                <a:lnTo>
                  <a:pt x="525" y="1031"/>
                </a:lnTo>
                <a:lnTo>
                  <a:pt x="530" y="1047"/>
                </a:lnTo>
                <a:lnTo>
                  <a:pt x="532" y="1055"/>
                </a:lnTo>
                <a:lnTo>
                  <a:pt x="533" y="1062"/>
                </a:lnTo>
                <a:lnTo>
                  <a:pt x="533" y="1062"/>
                </a:lnTo>
                <a:lnTo>
                  <a:pt x="535" y="1071"/>
                </a:lnTo>
                <a:lnTo>
                  <a:pt x="536" y="1076"/>
                </a:lnTo>
                <a:lnTo>
                  <a:pt x="536" y="1076"/>
                </a:lnTo>
                <a:lnTo>
                  <a:pt x="533" y="1076"/>
                </a:lnTo>
                <a:lnTo>
                  <a:pt x="529" y="1075"/>
                </a:lnTo>
                <a:lnTo>
                  <a:pt x="527" y="1076"/>
                </a:lnTo>
                <a:lnTo>
                  <a:pt x="525" y="1077"/>
                </a:lnTo>
                <a:lnTo>
                  <a:pt x="525" y="1080"/>
                </a:lnTo>
                <a:lnTo>
                  <a:pt x="525" y="1083"/>
                </a:lnTo>
                <a:lnTo>
                  <a:pt x="525" y="1083"/>
                </a:lnTo>
                <a:lnTo>
                  <a:pt x="548" y="1147"/>
                </a:lnTo>
                <a:lnTo>
                  <a:pt x="564" y="1191"/>
                </a:lnTo>
                <a:lnTo>
                  <a:pt x="571" y="1209"/>
                </a:lnTo>
                <a:lnTo>
                  <a:pt x="577" y="1221"/>
                </a:lnTo>
                <a:lnTo>
                  <a:pt x="577" y="1221"/>
                </a:lnTo>
                <a:lnTo>
                  <a:pt x="589" y="1243"/>
                </a:lnTo>
                <a:lnTo>
                  <a:pt x="605" y="1267"/>
                </a:lnTo>
                <a:lnTo>
                  <a:pt x="618" y="1290"/>
                </a:lnTo>
                <a:lnTo>
                  <a:pt x="628" y="1307"/>
                </a:lnTo>
                <a:lnTo>
                  <a:pt x="628" y="1307"/>
                </a:lnTo>
                <a:lnTo>
                  <a:pt x="632" y="1319"/>
                </a:lnTo>
                <a:lnTo>
                  <a:pt x="633" y="1329"/>
                </a:lnTo>
                <a:lnTo>
                  <a:pt x="636" y="1338"/>
                </a:lnTo>
                <a:lnTo>
                  <a:pt x="639" y="1341"/>
                </a:lnTo>
                <a:lnTo>
                  <a:pt x="642" y="1345"/>
                </a:lnTo>
                <a:lnTo>
                  <a:pt x="642" y="1345"/>
                </a:lnTo>
                <a:lnTo>
                  <a:pt x="647" y="1348"/>
                </a:lnTo>
                <a:lnTo>
                  <a:pt x="652" y="1350"/>
                </a:lnTo>
                <a:lnTo>
                  <a:pt x="661" y="1353"/>
                </a:lnTo>
                <a:lnTo>
                  <a:pt x="673" y="1353"/>
                </a:lnTo>
                <a:lnTo>
                  <a:pt x="686" y="1355"/>
                </a:lnTo>
                <a:lnTo>
                  <a:pt x="686" y="1355"/>
                </a:lnTo>
                <a:lnTo>
                  <a:pt x="697" y="1356"/>
                </a:lnTo>
                <a:lnTo>
                  <a:pt x="703" y="1358"/>
                </a:lnTo>
                <a:lnTo>
                  <a:pt x="715" y="1359"/>
                </a:lnTo>
                <a:lnTo>
                  <a:pt x="744" y="1358"/>
                </a:lnTo>
                <a:lnTo>
                  <a:pt x="744" y="1358"/>
                </a:lnTo>
                <a:lnTo>
                  <a:pt x="762" y="1357"/>
                </a:lnTo>
                <a:lnTo>
                  <a:pt x="780" y="1353"/>
                </a:lnTo>
                <a:lnTo>
                  <a:pt x="797" y="1348"/>
                </a:lnTo>
                <a:lnTo>
                  <a:pt x="811" y="1342"/>
                </a:lnTo>
                <a:lnTo>
                  <a:pt x="823" y="1335"/>
                </a:lnTo>
                <a:lnTo>
                  <a:pt x="831" y="1328"/>
                </a:lnTo>
                <a:lnTo>
                  <a:pt x="837" y="1321"/>
                </a:lnTo>
                <a:lnTo>
                  <a:pt x="840" y="1317"/>
                </a:lnTo>
                <a:lnTo>
                  <a:pt x="840" y="1313"/>
                </a:lnTo>
                <a:lnTo>
                  <a:pt x="840" y="1313"/>
                </a:lnTo>
                <a:lnTo>
                  <a:pt x="841" y="1309"/>
                </a:lnTo>
                <a:lnTo>
                  <a:pt x="843" y="1305"/>
                </a:lnTo>
                <a:lnTo>
                  <a:pt x="845" y="1301"/>
                </a:lnTo>
                <a:lnTo>
                  <a:pt x="845" y="1300"/>
                </a:lnTo>
                <a:lnTo>
                  <a:pt x="842" y="1298"/>
                </a:lnTo>
                <a:lnTo>
                  <a:pt x="836" y="1296"/>
                </a:lnTo>
                <a:lnTo>
                  <a:pt x="811" y="1292"/>
                </a:lnTo>
                <a:lnTo>
                  <a:pt x="811" y="1292"/>
                </a:lnTo>
                <a:lnTo>
                  <a:pt x="778" y="1284"/>
                </a:lnTo>
                <a:lnTo>
                  <a:pt x="753" y="1278"/>
                </a:lnTo>
                <a:lnTo>
                  <a:pt x="743" y="1275"/>
                </a:lnTo>
                <a:lnTo>
                  <a:pt x="734" y="1271"/>
                </a:lnTo>
                <a:lnTo>
                  <a:pt x="730" y="1267"/>
                </a:lnTo>
                <a:lnTo>
                  <a:pt x="727" y="1264"/>
                </a:lnTo>
                <a:lnTo>
                  <a:pt x="727" y="1264"/>
                </a:lnTo>
                <a:lnTo>
                  <a:pt x="724" y="1258"/>
                </a:lnTo>
                <a:lnTo>
                  <a:pt x="720" y="1252"/>
                </a:lnTo>
                <a:lnTo>
                  <a:pt x="716" y="1246"/>
                </a:lnTo>
                <a:lnTo>
                  <a:pt x="711" y="1236"/>
                </a:lnTo>
                <a:lnTo>
                  <a:pt x="711" y="1236"/>
                </a:lnTo>
                <a:lnTo>
                  <a:pt x="707" y="1225"/>
                </a:lnTo>
                <a:lnTo>
                  <a:pt x="702" y="1215"/>
                </a:lnTo>
                <a:lnTo>
                  <a:pt x="694" y="1202"/>
                </a:lnTo>
                <a:lnTo>
                  <a:pt x="685" y="1181"/>
                </a:lnTo>
                <a:lnTo>
                  <a:pt x="685" y="1181"/>
                </a:lnTo>
                <a:lnTo>
                  <a:pt x="674" y="1156"/>
                </a:lnTo>
                <a:lnTo>
                  <a:pt x="665" y="1132"/>
                </a:lnTo>
                <a:lnTo>
                  <a:pt x="659" y="1111"/>
                </a:lnTo>
                <a:lnTo>
                  <a:pt x="657" y="1103"/>
                </a:lnTo>
                <a:lnTo>
                  <a:pt x="657" y="1097"/>
                </a:lnTo>
                <a:lnTo>
                  <a:pt x="657" y="1097"/>
                </a:lnTo>
                <a:lnTo>
                  <a:pt x="656" y="1083"/>
                </a:lnTo>
                <a:lnTo>
                  <a:pt x="652" y="1064"/>
                </a:lnTo>
                <a:lnTo>
                  <a:pt x="647" y="1040"/>
                </a:lnTo>
                <a:lnTo>
                  <a:pt x="647" y="1040"/>
                </a:lnTo>
                <a:lnTo>
                  <a:pt x="647" y="1040"/>
                </a:lnTo>
                <a:lnTo>
                  <a:pt x="648" y="1040"/>
                </a:lnTo>
                <a:lnTo>
                  <a:pt x="650" y="1036"/>
                </a:lnTo>
                <a:lnTo>
                  <a:pt x="650" y="1028"/>
                </a:lnTo>
                <a:lnTo>
                  <a:pt x="650" y="1028"/>
                </a:lnTo>
                <a:lnTo>
                  <a:pt x="647" y="1017"/>
                </a:lnTo>
                <a:lnTo>
                  <a:pt x="644" y="1000"/>
                </a:lnTo>
                <a:lnTo>
                  <a:pt x="632" y="954"/>
                </a:lnTo>
                <a:lnTo>
                  <a:pt x="613" y="893"/>
                </a:lnTo>
                <a:lnTo>
                  <a:pt x="613" y="893"/>
                </a:lnTo>
                <a:lnTo>
                  <a:pt x="618" y="896"/>
                </a:lnTo>
                <a:lnTo>
                  <a:pt x="633" y="903"/>
                </a:lnTo>
                <a:lnTo>
                  <a:pt x="642" y="907"/>
                </a:lnTo>
                <a:lnTo>
                  <a:pt x="655" y="909"/>
                </a:lnTo>
                <a:lnTo>
                  <a:pt x="668" y="911"/>
                </a:lnTo>
                <a:lnTo>
                  <a:pt x="684" y="911"/>
                </a:lnTo>
                <a:lnTo>
                  <a:pt x="684" y="911"/>
                </a:lnTo>
                <a:lnTo>
                  <a:pt x="698" y="909"/>
                </a:lnTo>
                <a:lnTo>
                  <a:pt x="713" y="905"/>
                </a:lnTo>
                <a:lnTo>
                  <a:pt x="725" y="900"/>
                </a:lnTo>
                <a:lnTo>
                  <a:pt x="736" y="896"/>
                </a:lnTo>
                <a:lnTo>
                  <a:pt x="745" y="890"/>
                </a:lnTo>
                <a:lnTo>
                  <a:pt x="753" y="884"/>
                </a:lnTo>
                <a:lnTo>
                  <a:pt x="759" y="879"/>
                </a:lnTo>
                <a:lnTo>
                  <a:pt x="762" y="875"/>
                </a:lnTo>
                <a:lnTo>
                  <a:pt x="762" y="875"/>
                </a:lnTo>
                <a:lnTo>
                  <a:pt x="763" y="865"/>
                </a:lnTo>
                <a:lnTo>
                  <a:pt x="766" y="848"/>
                </a:lnTo>
                <a:lnTo>
                  <a:pt x="771" y="800"/>
                </a:lnTo>
                <a:lnTo>
                  <a:pt x="774" y="732"/>
                </a:lnTo>
                <a:lnTo>
                  <a:pt x="774" y="732"/>
                </a:lnTo>
                <a:lnTo>
                  <a:pt x="779" y="731"/>
                </a:lnTo>
                <a:lnTo>
                  <a:pt x="784" y="729"/>
                </a:lnTo>
                <a:lnTo>
                  <a:pt x="790" y="725"/>
                </a:lnTo>
                <a:lnTo>
                  <a:pt x="790" y="725"/>
                </a:lnTo>
                <a:lnTo>
                  <a:pt x="795" y="719"/>
                </a:lnTo>
                <a:lnTo>
                  <a:pt x="799" y="714"/>
                </a:lnTo>
                <a:lnTo>
                  <a:pt x="801" y="709"/>
                </a:lnTo>
                <a:lnTo>
                  <a:pt x="801" y="707"/>
                </a:lnTo>
                <a:lnTo>
                  <a:pt x="801" y="707"/>
                </a:lnTo>
                <a:lnTo>
                  <a:pt x="800" y="698"/>
                </a:lnTo>
                <a:lnTo>
                  <a:pt x="797" y="680"/>
                </a:lnTo>
                <a:lnTo>
                  <a:pt x="795" y="668"/>
                </a:lnTo>
                <a:lnTo>
                  <a:pt x="791" y="655"/>
                </a:lnTo>
                <a:lnTo>
                  <a:pt x="786" y="641"/>
                </a:lnTo>
                <a:lnTo>
                  <a:pt x="778" y="628"/>
                </a:lnTo>
                <a:lnTo>
                  <a:pt x="778" y="628"/>
                </a:lnTo>
                <a:lnTo>
                  <a:pt x="770" y="617"/>
                </a:lnTo>
                <a:lnTo>
                  <a:pt x="761" y="606"/>
                </a:lnTo>
                <a:lnTo>
                  <a:pt x="753" y="599"/>
                </a:lnTo>
                <a:lnTo>
                  <a:pt x="745" y="592"/>
                </a:lnTo>
                <a:lnTo>
                  <a:pt x="732" y="582"/>
                </a:lnTo>
                <a:lnTo>
                  <a:pt x="724" y="578"/>
                </a:lnTo>
                <a:lnTo>
                  <a:pt x="724" y="578"/>
                </a:lnTo>
                <a:lnTo>
                  <a:pt x="710" y="572"/>
                </a:lnTo>
                <a:lnTo>
                  <a:pt x="702" y="570"/>
                </a:lnTo>
                <a:lnTo>
                  <a:pt x="702" y="570"/>
                </a:lnTo>
                <a:lnTo>
                  <a:pt x="699" y="559"/>
                </a:lnTo>
                <a:lnTo>
                  <a:pt x="697" y="551"/>
                </a:lnTo>
                <a:lnTo>
                  <a:pt x="694" y="545"/>
                </a:lnTo>
                <a:lnTo>
                  <a:pt x="694" y="545"/>
                </a:lnTo>
                <a:lnTo>
                  <a:pt x="687" y="534"/>
                </a:lnTo>
                <a:lnTo>
                  <a:pt x="682" y="528"/>
                </a:lnTo>
                <a:lnTo>
                  <a:pt x="684" y="513"/>
                </a:lnTo>
                <a:lnTo>
                  <a:pt x="684" y="513"/>
                </a:lnTo>
                <a:lnTo>
                  <a:pt x="682" y="513"/>
                </a:lnTo>
                <a:lnTo>
                  <a:pt x="679" y="509"/>
                </a:lnTo>
                <a:lnTo>
                  <a:pt x="673" y="500"/>
                </a:lnTo>
                <a:lnTo>
                  <a:pt x="659" y="480"/>
                </a:lnTo>
                <a:lnTo>
                  <a:pt x="659" y="480"/>
                </a:lnTo>
                <a:lnTo>
                  <a:pt x="639" y="446"/>
                </a:lnTo>
                <a:lnTo>
                  <a:pt x="628" y="430"/>
                </a:lnTo>
                <a:lnTo>
                  <a:pt x="628" y="430"/>
                </a:lnTo>
                <a:lnTo>
                  <a:pt x="624" y="425"/>
                </a:lnTo>
                <a:lnTo>
                  <a:pt x="619" y="420"/>
                </a:lnTo>
                <a:lnTo>
                  <a:pt x="611" y="413"/>
                </a:lnTo>
                <a:lnTo>
                  <a:pt x="598" y="403"/>
                </a:lnTo>
                <a:lnTo>
                  <a:pt x="598" y="403"/>
                </a:lnTo>
                <a:lnTo>
                  <a:pt x="593" y="394"/>
                </a:lnTo>
                <a:lnTo>
                  <a:pt x="586" y="377"/>
                </a:lnTo>
                <a:lnTo>
                  <a:pt x="572" y="350"/>
                </a:lnTo>
                <a:lnTo>
                  <a:pt x="572" y="350"/>
                </a:lnTo>
                <a:lnTo>
                  <a:pt x="569" y="340"/>
                </a:lnTo>
                <a:lnTo>
                  <a:pt x="566" y="334"/>
                </a:lnTo>
                <a:lnTo>
                  <a:pt x="564" y="329"/>
                </a:lnTo>
                <a:lnTo>
                  <a:pt x="564" y="329"/>
                </a:lnTo>
                <a:lnTo>
                  <a:pt x="564" y="314"/>
                </a:lnTo>
                <a:lnTo>
                  <a:pt x="564" y="301"/>
                </a:lnTo>
                <a:lnTo>
                  <a:pt x="564" y="301"/>
                </a:lnTo>
                <a:lnTo>
                  <a:pt x="565" y="291"/>
                </a:lnTo>
                <a:lnTo>
                  <a:pt x="565" y="285"/>
                </a:lnTo>
                <a:lnTo>
                  <a:pt x="564" y="278"/>
                </a:lnTo>
                <a:lnTo>
                  <a:pt x="564" y="278"/>
                </a:lnTo>
                <a:lnTo>
                  <a:pt x="564" y="271"/>
                </a:lnTo>
                <a:lnTo>
                  <a:pt x="564" y="265"/>
                </a:lnTo>
                <a:lnTo>
                  <a:pt x="563" y="258"/>
                </a:lnTo>
                <a:lnTo>
                  <a:pt x="560" y="252"/>
                </a:lnTo>
                <a:lnTo>
                  <a:pt x="560" y="252"/>
                </a:lnTo>
                <a:lnTo>
                  <a:pt x="546" y="235"/>
                </a:lnTo>
                <a:lnTo>
                  <a:pt x="536" y="222"/>
                </a:lnTo>
                <a:lnTo>
                  <a:pt x="536" y="222"/>
                </a:lnTo>
                <a:lnTo>
                  <a:pt x="547" y="212"/>
                </a:lnTo>
                <a:lnTo>
                  <a:pt x="555" y="204"/>
                </a:lnTo>
                <a:lnTo>
                  <a:pt x="561" y="198"/>
                </a:lnTo>
                <a:lnTo>
                  <a:pt x="561" y="198"/>
                </a:lnTo>
                <a:lnTo>
                  <a:pt x="564" y="197"/>
                </a:lnTo>
                <a:lnTo>
                  <a:pt x="566" y="193"/>
                </a:lnTo>
                <a:lnTo>
                  <a:pt x="571" y="186"/>
                </a:lnTo>
                <a:lnTo>
                  <a:pt x="573" y="178"/>
                </a:lnTo>
                <a:lnTo>
                  <a:pt x="576" y="172"/>
                </a:lnTo>
                <a:lnTo>
                  <a:pt x="576" y="172"/>
                </a:lnTo>
                <a:lnTo>
                  <a:pt x="576" y="166"/>
                </a:lnTo>
                <a:lnTo>
                  <a:pt x="576" y="161"/>
                </a:lnTo>
                <a:lnTo>
                  <a:pt x="577" y="156"/>
                </a:lnTo>
                <a:lnTo>
                  <a:pt x="577" y="156"/>
                </a:lnTo>
                <a:lnTo>
                  <a:pt x="583" y="140"/>
                </a:lnTo>
                <a:lnTo>
                  <a:pt x="588" y="127"/>
                </a:lnTo>
                <a:lnTo>
                  <a:pt x="588" y="127"/>
                </a:lnTo>
                <a:lnTo>
                  <a:pt x="589" y="120"/>
                </a:lnTo>
                <a:lnTo>
                  <a:pt x="588" y="107"/>
                </a:lnTo>
                <a:lnTo>
                  <a:pt x="587" y="95"/>
                </a:lnTo>
                <a:lnTo>
                  <a:pt x="584" y="87"/>
                </a:lnTo>
                <a:lnTo>
                  <a:pt x="584" y="87"/>
                </a:lnTo>
                <a:lnTo>
                  <a:pt x="578" y="76"/>
                </a:lnTo>
                <a:lnTo>
                  <a:pt x="571" y="61"/>
                </a:lnTo>
                <a:lnTo>
                  <a:pt x="571" y="61"/>
                </a:lnTo>
                <a:lnTo>
                  <a:pt x="565" y="48"/>
                </a:lnTo>
                <a:lnTo>
                  <a:pt x="559" y="40"/>
                </a:lnTo>
                <a:lnTo>
                  <a:pt x="559" y="40"/>
                </a:lnTo>
                <a:lnTo>
                  <a:pt x="550" y="29"/>
                </a:lnTo>
                <a:lnTo>
                  <a:pt x="544" y="24"/>
                </a:lnTo>
                <a:lnTo>
                  <a:pt x="540" y="19"/>
                </a:lnTo>
                <a:lnTo>
                  <a:pt x="540" y="19"/>
                </a:lnTo>
                <a:lnTo>
                  <a:pt x="525" y="12"/>
                </a:lnTo>
                <a:lnTo>
                  <a:pt x="517" y="7"/>
                </a:lnTo>
                <a:lnTo>
                  <a:pt x="508" y="5"/>
                </a:lnTo>
                <a:lnTo>
                  <a:pt x="508" y="5"/>
                </a:lnTo>
                <a:lnTo>
                  <a:pt x="495" y="1"/>
                </a:lnTo>
                <a:lnTo>
                  <a:pt x="489" y="0"/>
                </a:lnTo>
                <a:lnTo>
                  <a:pt x="485" y="0"/>
                </a:lnTo>
                <a:lnTo>
                  <a:pt x="485" y="0"/>
                </a:lnTo>
                <a:lnTo>
                  <a:pt x="475" y="3"/>
                </a:lnTo>
                <a:lnTo>
                  <a:pt x="471" y="6"/>
                </a:lnTo>
                <a:lnTo>
                  <a:pt x="469" y="7"/>
                </a:lnTo>
                <a:lnTo>
                  <a:pt x="469" y="8"/>
                </a:lnTo>
                <a:lnTo>
                  <a:pt x="469" y="8"/>
                </a:lnTo>
                <a:lnTo>
                  <a:pt x="469" y="13"/>
                </a:lnTo>
                <a:lnTo>
                  <a:pt x="471" y="15"/>
                </a:lnTo>
                <a:lnTo>
                  <a:pt x="444" y="26"/>
                </a:lnTo>
                <a:lnTo>
                  <a:pt x="443" y="34"/>
                </a:lnTo>
                <a:lnTo>
                  <a:pt x="443" y="34"/>
                </a:lnTo>
                <a:lnTo>
                  <a:pt x="443" y="34"/>
                </a:lnTo>
                <a:lnTo>
                  <a:pt x="438" y="36"/>
                </a:lnTo>
                <a:lnTo>
                  <a:pt x="438" y="36"/>
                </a:lnTo>
                <a:lnTo>
                  <a:pt x="431" y="41"/>
                </a:lnTo>
                <a:lnTo>
                  <a:pt x="429" y="42"/>
                </a:lnTo>
                <a:lnTo>
                  <a:pt x="428" y="44"/>
                </a:lnTo>
                <a:lnTo>
                  <a:pt x="428" y="44"/>
                </a:lnTo>
                <a:lnTo>
                  <a:pt x="431" y="51"/>
                </a:lnTo>
                <a:lnTo>
                  <a:pt x="433" y="53"/>
                </a:lnTo>
                <a:lnTo>
                  <a:pt x="433" y="54"/>
                </a:lnTo>
                <a:lnTo>
                  <a:pt x="433" y="54"/>
                </a:lnTo>
                <a:lnTo>
                  <a:pt x="431" y="57"/>
                </a:lnTo>
                <a:lnTo>
                  <a:pt x="428" y="58"/>
                </a:lnTo>
                <a:lnTo>
                  <a:pt x="427" y="61"/>
                </a:lnTo>
                <a:lnTo>
                  <a:pt x="427" y="61"/>
                </a:lnTo>
                <a:lnTo>
                  <a:pt x="427" y="65"/>
                </a:lnTo>
                <a:lnTo>
                  <a:pt x="427" y="69"/>
                </a:lnTo>
                <a:lnTo>
                  <a:pt x="427" y="71"/>
                </a:lnTo>
                <a:lnTo>
                  <a:pt x="425" y="75"/>
                </a:lnTo>
                <a:lnTo>
                  <a:pt x="425" y="75"/>
                </a:lnTo>
                <a:lnTo>
                  <a:pt x="422" y="77"/>
                </a:lnTo>
                <a:lnTo>
                  <a:pt x="418" y="81"/>
                </a:lnTo>
                <a:lnTo>
                  <a:pt x="418" y="81"/>
                </a:lnTo>
                <a:lnTo>
                  <a:pt x="415" y="86"/>
                </a:lnTo>
                <a:lnTo>
                  <a:pt x="414" y="90"/>
                </a:lnTo>
                <a:lnTo>
                  <a:pt x="414" y="90"/>
                </a:lnTo>
                <a:lnTo>
                  <a:pt x="411" y="99"/>
                </a:lnTo>
                <a:lnTo>
                  <a:pt x="411" y="103"/>
                </a:lnTo>
                <a:lnTo>
                  <a:pt x="411" y="103"/>
                </a:lnTo>
                <a:lnTo>
                  <a:pt x="412" y="103"/>
                </a:lnTo>
                <a:lnTo>
                  <a:pt x="414" y="104"/>
                </a:lnTo>
                <a:lnTo>
                  <a:pt x="415" y="105"/>
                </a:lnTo>
                <a:lnTo>
                  <a:pt x="416" y="106"/>
                </a:lnTo>
                <a:lnTo>
                  <a:pt x="416" y="106"/>
                </a:lnTo>
                <a:lnTo>
                  <a:pt x="416" y="107"/>
                </a:lnTo>
                <a:lnTo>
                  <a:pt x="416" y="113"/>
                </a:lnTo>
                <a:lnTo>
                  <a:pt x="416" y="113"/>
                </a:lnTo>
                <a:lnTo>
                  <a:pt x="416" y="117"/>
                </a:lnTo>
                <a:lnTo>
                  <a:pt x="417" y="118"/>
                </a:lnTo>
                <a:lnTo>
                  <a:pt x="417" y="120"/>
                </a:lnTo>
                <a:lnTo>
                  <a:pt x="416" y="123"/>
                </a:lnTo>
                <a:lnTo>
                  <a:pt x="416" y="123"/>
                </a:lnTo>
                <a:lnTo>
                  <a:pt x="415" y="127"/>
                </a:lnTo>
                <a:lnTo>
                  <a:pt x="415" y="128"/>
                </a:lnTo>
                <a:lnTo>
                  <a:pt x="412" y="130"/>
                </a:lnTo>
                <a:lnTo>
                  <a:pt x="403" y="135"/>
                </a:lnTo>
                <a:lnTo>
                  <a:pt x="403" y="135"/>
                </a:lnTo>
                <a:lnTo>
                  <a:pt x="395" y="141"/>
                </a:lnTo>
                <a:lnTo>
                  <a:pt x="385" y="150"/>
                </a:lnTo>
                <a:lnTo>
                  <a:pt x="360" y="173"/>
                </a:lnTo>
                <a:lnTo>
                  <a:pt x="337" y="197"/>
                </a:lnTo>
                <a:lnTo>
                  <a:pt x="322" y="215"/>
                </a:lnTo>
                <a:lnTo>
                  <a:pt x="322" y="215"/>
                </a:lnTo>
                <a:lnTo>
                  <a:pt x="308" y="237"/>
                </a:lnTo>
                <a:lnTo>
                  <a:pt x="291" y="267"/>
                </a:lnTo>
                <a:lnTo>
                  <a:pt x="277" y="296"/>
                </a:lnTo>
                <a:lnTo>
                  <a:pt x="268" y="312"/>
                </a:lnTo>
                <a:lnTo>
                  <a:pt x="268" y="312"/>
                </a:lnTo>
                <a:lnTo>
                  <a:pt x="261" y="335"/>
                </a:lnTo>
                <a:lnTo>
                  <a:pt x="249" y="367"/>
                </a:lnTo>
                <a:lnTo>
                  <a:pt x="249" y="367"/>
                </a:lnTo>
                <a:lnTo>
                  <a:pt x="232" y="406"/>
                </a:lnTo>
                <a:lnTo>
                  <a:pt x="224" y="426"/>
                </a:lnTo>
                <a:lnTo>
                  <a:pt x="220" y="438"/>
                </a:lnTo>
                <a:lnTo>
                  <a:pt x="220" y="438"/>
                </a:lnTo>
                <a:lnTo>
                  <a:pt x="216" y="446"/>
                </a:lnTo>
                <a:lnTo>
                  <a:pt x="207" y="463"/>
                </a:lnTo>
                <a:lnTo>
                  <a:pt x="176" y="511"/>
                </a:lnTo>
                <a:lnTo>
                  <a:pt x="146" y="560"/>
                </a:lnTo>
                <a:lnTo>
                  <a:pt x="129" y="588"/>
                </a:lnTo>
                <a:lnTo>
                  <a:pt x="129" y="588"/>
                </a:lnTo>
                <a:lnTo>
                  <a:pt x="121" y="609"/>
                </a:lnTo>
                <a:lnTo>
                  <a:pt x="107" y="640"/>
                </a:lnTo>
                <a:lnTo>
                  <a:pt x="95" y="672"/>
                </a:lnTo>
                <a:lnTo>
                  <a:pt x="90" y="684"/>
                </a:lnTo>
                <a:lnTo>
                  <a:pt x="87" y="690"/>
                </a:lnTo>
                <a:lnTo>
                  <a:pt x="87" y="690"/>
                </a:lnTo>
                <a:lnTo>
                  <a:pt x="82" y="698"/>
                </a:lnTo>
                <a:lnTo>
                  <a:pt x="76" y="709"/>
                </a:lnTo>
                <a:lnTo>
                  <a:pt x="70" y="724"/>
                </a:lnTo>
                <a:lnTo>
                  <a:pt x="70" y="724"/>
                </a:lnTo>
                <a:lnTo>
                  <a:pt x="71" y="725"/>
                </a:lnTo>
                <a:lnTo>
                  <a:pt x="70" y="726"/>
                </a:lnTo>
                <a:lnTo>
                  <a:pt x="69" y="729"/>
                </a:lnTo>
                <a:lnTo>
                  <a:pt x="69" y="729"/>
                </a:lnTo>
                <a:lnTo>
                  <a:pt x="64" y="738"/>
                </a:lnTo>
                <a:lnTo>
                  <a:pt x="60" y="747"/>
                </a:lnTo>
                <a:lnTo>
                  <a:pt x="60" y="747"/>
                </a:lnTo>
                <a:lnTo>
                  <a:pt x="60" y="755"/>
                </a:lnTo>
                <a:lnTo>
                  <a:pt x="60" y="770"/>
                </a:lnTo>
                <a:lnTo>
                  <a:pt x="60" y="777"/>
                </a:lnTo>
                <a:lnTo>
                  <a:pt x="63" y="784"/>
                </a:lnTo>
                <a:lnTo>
                  <a:pt x="64" y="790"/>
                </a:lnTo>
                <a:lnTo>
                  <a:pt x="67" y="795"/>
                </a:lnTo>
                <a:lnTo>
                  <a:pt x="67" y="795"/>
                </a:lnTo>
                <a:lnTo>
                  <a:pt x="83" y="808"/>
                </a:lnTo>
                <a:lnTo>
                  <a:pt x="89" y="813"/>
                </a:lnTo>
                <a:lnTo>
                  <a:pt x="92" y="815"/>
                </a:lnTo>
                <a:lnTo>
                  <a:pt x="93" y="815"/>
                </a:lnTo>
                <a:lnTo>
                  <a:pt x="93" y="815"/>
                </a:lnTo>
                <a:lnTo>
                  <a:pt x="95" y="806"/>
                </a:lnTo>
                <a:lnTo>
                  <a:pt x="96" y="801"/>
                </a:lnTo>
                <a:lnTo>
                  <a:pt x="96" y="798"/>
                </a:lnTo>
                <a:lnTo>
                  <a:pt x="96" y="798"/>
                </a:lnTo>
                <a:lnTo>
                  <a:pt x="96" y="795"/>
                </a:lnTo>
                <a:lnTo>
                  <a:pt x="98" y="792"/>
                </a:lnTo>
                <a:lnTo>
                  <a:pt x="100" y="789"/>
                </a:lnTo>
                <a:lnTo>
                  <a:pt x="103" y="787"/>
                </a:lnTo>
                <a:lnTo>
                  <a:pt x="103" y="787"/>
                </a:lnTo>
                <a:lnTo>
                  <a:pt x="105" y="785"/>
                </a:lnTo>
                <a:lnTo>
                  <a:pt x="109" y="785"/>
                </a:lnTo>
                <a:lnTo>
                  <a:pt x="110" y="787"/>
                </a:lnTo>
                <a:lnTo>
                  <a:pt x="112" y="790"/>
                </a:lnTo>
                <a:lnTo>
                  <a:pt x="112" y="790"/>
                </a:lnTo>
                <a:lnTo>
                  <a:pt x="113" y="795"/>
                </a:lnTo>
                <a:lnTo>
                  <a:pt x="113" y="800"/>
                </a:lnTo>
                <a:lnTo>
                  <a:pt x="113" y="802"/>
                </a:lnTo>
                <a:lnTo>
                  <a:pt x="118" y="804"/>
                </a:lnTo>
                <a:lnTo>
                  <a:pt x="118" y="804"/>
                </a:lnTo>
                <a:lnTo>
                  <a:pt x="121" y="802"/>
                </a:lnTo>
                <a:lnTo>
                  <a:pt x="123" y="800"/>
                </a:lnTo>
                <a:lnTo>
                  <a:pt x="128" y="794"/>
                </a:lnTo>
                <a:lnTo>
                  <a:pt x="133" y="785"/>
                </a:lnTo>
                <a:lnTo>
                  <a:pt x="134" y="779"/>
                </a:lnTo>
                <a:lnTo>
                  <a:pt x="134" y="779"/>
                </a:lnTo>
                <a:lnTo>
                  <a:pt x="138" y="770"/>
                </a:lnTo>
                <a:lnTo>
                  <a:pt x="140" y="764"/>
                </a:lnTo>
                <a:lnTo>
                  <a:pt x="147" y="764"/>
                </a:lnTo>
                <a:lnTo>
                  <a:pt x="147" y="764"/>
                </a:lnTo>
                <a:lnTo>
                  <a:pt x="182" y="679"/>
                </a:lnTo>
                <a:lnTo>
                  <a:pt x="182" y="679"/>
                </a:lnTo>
                <a:lnTo>
                  <a:pt x="187" y="666"/>
                </a:lnTo>
                <a:lnTo>
                  <a:pt x="191" y="652"/>
                </a:lnTo>
                <a:lnTo>
                  <a:pt x="195" y="645"/>
                </a:lnTo>
                <a:lnTo>
                  <a:pt x="198" y="637"/>
                </a:lnTo>
                <a:lnTo>
                  <a:pt x="204" y="628"/>
                </a:lnTo>
                <a:lnTo>
                  <a:pt x="211" y="617"/>
                </a:lnTo>
                <a:lnTo>
                  <a:pt x="211" y="617"/>
                </a:lnTo>
                <a:lnTo>
                  <a:pt x="242" y="578"/>
                </a:lnTo>
                <a:lnTo>
                  <a:pt x="253" y="566"/>
                </a:lnTo>
                <a:lnTo>
                  <a:pt x="259" y="560"/>
                </a:lnTo>
                <a:lnTo>
                  <a:pt x="259" y="560"/>
                </a:lnTo>
                <a:lnTo>
                  <a:pt x="276" y="547"/>
                </a:lnTo>
                <a:lnTo>
                  <a:pt x="288" y="536"/>
                </a:lnTo>
                <a:lnTo>
                  <a:pt x="288" y="536"/>
                </a:lnTo>
                <a:close/>
                <a:moveTo>
                  <a:pt x="550" y="501"/>
                </a:moveTo>
                <a:lnTo>
                  <a:pt x="550" y="501"/>
                </a:lnTo>
                <a:lnTo>
                  <a:pt x="564" y="512"/>
                </a:lnTo>
                <a:lnTo>
                  <a:pt x="576" y="523"/>
                </a:lnTo>
                <a:lnTo>
                  <a:pt x="587" y="535"/>
                </a:lnTo>
                <a:lnTo>
                  <a:pt x="587" y="535"/>
                </a:lnTo>
                <a:lnTo>
                  <a:pt x="595" y="545"/>
                </a:lnTo>
                <a:lnTo>
                  <a:pt x="600" y="549"/>
                </a:lnTo>
                <a:lnTo>
                  <a:pt x="610" y="555"/>
                </a:lnTo>
                <a:lnTo>
                  <a:pt x="610" y="555"/>
                </a:lnTo>
                <a:lnTo>
                  <a:pt x="632" y="571"/>
                </a:lnTo>
                <a:lnTo>
                  <a:pt x="632" y="571"/>
                </a:lnTo>
                <a:lnTo>
                  <a:pt x="625" y="574"/>
                </a:lnTo>
                <a:lnTo>
                  <a:pt x="610" y="581"/>
                </a:lnTo>
                <a:lnTo>
                  <a:pt x="600" y="586"/>
                </a:lnTo>
                <a:lnTo>
                  <a:pt x="592" y="592"/>
                </a:lnTo>
                <a:lnTo>
                  <a:pt x="583" y="599"/>
                </a:lnTo>
                <a:lnTo>
                  <a:pt x="576" y="606"/>
                </a:lnTo>
                <a:lnTo>
                  <a:pt x="576" y="606"/>
                </a:lnTo>
                <a:lnTo>
                  <a:pt x="570" y="615"/>
                </a:lnTo>
                <a:lnTo>
                  <a:pt x="565" y="624"/>
                </a:lnTo>
                <a:lnTo>
                  <a:pt x="561" y="634"/>
                </a:lnTo>
                <a:lnTo>
                  <a:pt x="558" y="645"/>
                </a:lnTo>
                <a:lnTo>
                  <a:pt x="554" y="664"/>
                </a:lnTo>
                <a:lnTo>
                  <a:pt x="552" y="678"/>
                </a:lnTo>
                <a:lnTo>
                  <a:pt x="552" y="678"/>
                </a:lnTo>
                <a:lnTo>
                  <a:pt x="552" y="684"/>
                </a:lnTo>
                <a:lnTo>
                  <a:pt x="552" y="689"/>
                </a:lnTo>
                <a:lnTo>
                  <a:pt x="554" y="696"/>
                </a:lnTo>
                <a:lnTo>
                  <a:pt x="554" y="696"/>
                </a:lnTo>
                <a:lnTo>
                  <a:pt x="558" y="700"/>
                </a:lnTo>
                <a:lnTo>
                  <a:pt x="559" y="701"/>
                </a:lnTo>
                <a:lnTo>
                  <a:pt x="559" y="701"/>
                </a:lnTo>
                <a:lnTo>
                  <a:pt x="561" y="707"/>
                </a:lnTo>
                <a:lnTo>
                  <a:pt x="569" y="718"/>
                </a:lnTo>
                <a:lnTo>
                  <a:pt x="569" y="718"/>
                </a:lnTo>
                <a:lnTo>
                  <a:pt x="573" y="723"/>
                </a:lnTo>
                <a:lnTo>
                  <a:pt x="578" y="726"/>
                </a:lnTo>
                <a:lnTo>
                  <a:pt x="584" y="729"/>
                </a:lnTo>
                <a:lnTo>
                  <a:pt x="601" y="854"/>
                </a:lnTo>
                <a:lnTo>
                  <a:pt x="601" y="854"/>
                </a:lnTo>
                <a:lnTo>
                  <a:pt x="577" y="817"/>
                </a:lnTo>
                <a:lnTo>
                  <a:pt x="577" y="817"/>
                </a:lnTo>
                <a:lnTo>
                  <a:pt x="566" y="798"/>
                </a:lnTo>
                <a:lnTo>
                  <a:pt x="560" y="784"/>
                </a:lnTo>
                <a:lnTo>
                  <a:pt x="556" y="771"/>
                </a:lnTo>
                <a:lnTo>
                  <a:pt x="556" y="771"/>
                </a:lnTo>
                <a:lnTo>
                  <a:pt x="549" y="747"/>
                </a:lnTo>
                <a:lnTo>
                  <a:pt x="549" y="747"/>
                </a:lnTo>
                <a:lnTo>
                  <a:pt x="548" y="744"/>
                </a:lnTo>
                <a:lnTo>
                  <a:pt x="546" y="742"/>
                </a:lnTo>
                <a:lnTo>
                  <a:pt x="538" y="736"/>
                </a:lnTo>
                <a:lnTo>
                  <a:pt x="521" y="724"/>
                </a:lnTo>
                <a:lnTo>
                  <a:pt x="521" y="724"/>
                </a:lnTo>
                <a:lnTo>
                  <a:pt x="518" y="719"/>
                </a:lnTo>
                <a:lnTo>
                  <a:pt x="514" y="713"/>
                </a:lnTo>
                <a:lnTo>
                  <a:pt x="508" y="700"/>
                </a:lnTo>
                <a:lnTo>
                  <a:pt x="504" y="687"/>
                </a:lnTo>
                <a:lnTo>
                  <a:pt x="503" y="681"/>
                </a:lnTo>
                <a:lnTo>
                  <a:pt x="503" y="681"/>
                </a:lnTo>
                <a:lnTo>
                  <a:pt x="507" y="680"/>
                </a:lnTo>
                <a:lnTo>
                  <a:pt x="518" y="674"/>
                </a:lnTo>
                <a:lnTo>
                  <a:pt x="523" y="670"/>
                </a:lnTo>
                <a:lnTo>
                  <a:pt x="527" y="667"/>
                </a:lnTo>
                <a:lnTo>
                  <a:pt x="531" y="662"/>
                </a:lnTo>
                <a:lnTo>
                  <a:pt x="532" y="657"/>
                </a:lnTo>
                <a:lnTo>
                  <a:pt x="532" y="657"/>
                </a:lnTo>
                <a:lnTo>
                  <a:pt x="533" y="623"/>
                </a:lnTo>
                <a:lnTo>
                  <a:pt x="535" y="599"/>
                </a:lnTo>
                <a:lnTo>
                  <a:pt x="538" y="572"/>
                </a:lnTo>
                <a:lnTo>
                  <a:pt x="538" y="572"/>
                </a:lnTo>
                <a:lnTo>
                  <a:pt x="542" y="546"/>
                </a:lnTo>
                <a:lnTo>
                  <a:pt x="546" y="523"/>
                </a:lnTo>
                <a:lnTo>
                  <a:pt x="550" y="501"/>
                </a:lnTo>
                <a:lnTo>
                  <a:pt x="550" y="501"/>
                </a:lnTo>
                <a:close/>
                <a:moveTo>
                  <a:pt x="566" y="691"/>
                </a:moveTo>
                <a:lnTo>
                  <a:pt x="559" y="681"/>
                </a:lnTo>
                <a:lnTo>
                  <a:pt x="559" y="681"/>
                </a:lnTo>
                <a:lnTo>
                  <a:pt x="560" y="674"/>
                </a:lnTo>
                <a:lnTo>
                  <a:pt x="565" y="655"/>
                </a:lnTo>
                <a:lnTo>
                  <a:pt x="569" y="644"/>
                </a:lnTo>
                <a:lnTo>
                  <a:pt x="573" y="632"/>
                </a:lnTo>
                <a:lnTo>
                  <a:pt x="579" y="622"/>
                </a:lnTo>
                <a:lnTo>
                  <a:pt x="587" y="612"/>
                </a:lnTo>
                <a:lnTo>
                  <a:pt x="587" y="612"/>
                </a:lnTo>
                <a:lnTo>
                  <a:pt x="595" y="606"/>
                </a:lnTo>
                <a:lnTo>
                  <a:pt x="602" y="600"/>
                </a:lnTo>
                <a:lnTo>
                  <a:pt x="618" y="591"/>
                </a:lnTo>
                <a:lnTo>
                  <a:pt x="633" y="582"/>
                </a:lnTo>
                <a:lnTo>
                  <a:pt x="633" y="582"/>
                </a:lnTo>
                <a:lnTo>
                  <a:pt x="634" y="588"/>
                </a:lnTo>
                <a:lnTo>
                  <a:pt x="638" y="592"/>
                </a:lnTo>
                <a:lnTo>
                  <a:pt x="639" y="594"/>
                </a:lnTo>
                <a:lnTo>
                  <a:pt x="641" y="594"/>
                </a:lnTo>
                <a:lnTo>
                  <a:pt x="641" y="594"/>
                </a:lnTo>
                <a:lnTo>
                  <a:pt x="650" y="595"/>
                </a:lnTo>
                <a:lnTo>
                  <a:pt x="661" y="597"/>
                </a:lnTo>
                <a:lnTo>
                  <a:pt x="675" y="597"/>
                </a:lnTo>
                <a:lnTo>
                  <a:pt x="675" y="597"/>
                </a:lnTo>
                <a:lnTo>
                  <a:pt x="682" y="598"/>
                </a:lnTo>
                <a:lnTo>
                  <a:pt x="692" y="599"/>
                </a:lnTo>
                <a:lnTo>
                  <a:pt x="692" y="599"/>
                </a:lnTo>
                <a:lnTo>
                  <a:pt x="698" y="599"/>
                </a:lnTo>
                <a:lnTo>
                  <a:pt x="702" y="598"/>
                </a:lnTo>
                <a:lnTo>
                  <a:pt x="703" y="597"/>
                </a:lnTo>
                <a:lnTo>
                  <a:pt x="704" y="594"/>
                </a:lnTo>
                <a:lnTo>
                  <a:pt x="704" y="594"/>
                </a:lnTo>
                <a:lnTo>
                  <a:pt x="704" y="591"/>
                </a:lnTo>
                <a:lnTo>
                  <a:pt x="703" y="587"/>
                </a:lnTo>
                <a:lnTo>
                  <a:pt x="701" y="583"/>
                </a:lnTo>
                <a:lnTo>
                  <a:pt x="701" y="583"/>
                </a:lnTo>
                <a:lnTo>
                  <a:pt x="705" y="584"/>
                </a:lnTo>
                <a:lnTo>
                  <a:pt x="711" y="586"/>
                </a:lnTo>
                <a:lnTo>
                  <a:pt x="719" y="589"/>
                </a:lnTo>
                <a:lnTo>
                  <a:pt x="727" y="593"/>
                </a:lnTo>
                <a:lnTo>
                  <a:pt x="736" y="599"/>
                </a:lnTo>
                <a:lnTo>
                  <a:pt x="745" y="607"/>
                </a:lnTo>
                <a:lnTo>
                  <a:pt x="755" y="618"/>
                </a:lnTo>
                <a:lnTo>
                  <a:pt x="755" y="618"/>
                </a:lnTo>
                <a:lnTo>
                  <a:pt x="763" y="630"/>
                </a:lnTo>
                <a:lnTo>
                  <a:pt x="770" y="641"/>
                </a:lnTo>
                <a:lnTo>
                  <a:pt x="779" y="662"/>
                </a:lnTo>
                <a:lnTo>
                  <a:pt x="784" y="675"/>
                </a:lnTo>
                <a:lnTo>
                  <a:pt x="785" y="680"/>
                </a:lnTo>
                <a:lnTo>
                  <a:pt x="785" y="680"/>
                </a:lnTo>
                <a:lnTo>
                  <a:pt x="778" y="673"/>
                </a:lnTo>
                <a:lnTo>
                  <a:pt x="767" y="666"/>
                </a:lnTo>
                <a:lnTo>
                  <a:pt x="754" y="658"/>
                </a:lnTo>
                <a:lnTo>
                  <a:pt x="737" y="651"/>
                </a:lnTo>
                <a:lnTo>
                  <a:pt x="727" y="647"/>
                </a:lnTo>
                <a:lnTo>
                  <a:pt x="717" y="645"/>
                </a:lnTo>
                <a:lnTo>
                  <a:pt x="705" y="644"/>
                </a:lnTo>
                <a:lnTo>
                  <a:pt x="694" y="643"/>
                </a:lnTo>
                <a:lnTo>
                  <a:pt x="681" y="644"/>
                </a:lnTo>
                <a:lnTo>
                  <a:pt x="668" y="645"/>
                </a:lnTo>
                <a:lnTo>
                  <a:pt x="668" y="645"/>
                </a:lnTo>
                <a:lnTo>
                  <a:pt x="627" y="652"/>
                </a:lnTo>
                <a:lnTo>
                  <a:pt x="607" y="656"/>
                </a:lnTo>
                <a:lnTo>
                  <a:pt x="601" y="657"/>
                </a:lnTo>
                <a:lnTo>
                  <a:pt x="598" y="660"/>
                </a:lnTo>
                <a:lnTo>
                  <a:pt x="588" y="666"/>
                </a:lnTo>
                <a:lnTo>
                  <a:pt x="588" y="666"/>
                </a:lnTo>
                <a:lnTo>
                  <a:pt x="578" y="675"/>
                </a:lnTo>
                <a:lnTo>
                  <a:pt x="571" y="683"/>
                </a:lnTo>
                <a:lnTo>
                  <a:pt x="566" y="691"/>
                </a:lnTo>
                <a:lnTo>
                  <a:pt x="566" y="6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3D644748-99DF-4075-A4D3-B92816A7EEFF}"/>
              </a:ext>
            </a:extLst>
          </p:cNvPr>
          <p:cNvSpPr>
            <a:spLocks noEditPoints="1"/>
          </p:cNvSpPr>
          <p:nvPr/>
        </p:nvSpPr>
        <p:spPr bwMode="auto">
          <a:xfrm>
            <a:off x="2531946" y="2706972"/>
            <a:ext cx="911027" cy="1725327"/>
          </a:xfrm>
          <a:custGeom>
            <a:avLst/>
            <a:gdLst>
              <a:gd name="T0" fmla="*/ 280 w 725"/>
              <a:gd name="T1" fmla="*/ 857 h 1349"/>
              <a:gd name="T2" fmla="*/ 268 w 725"/>
              <a:gd name="T3" fmla="*/ 924 h 1349"/>
              <a:gd name="T4" fmla="*/ 223 w 725"/>
              <a:gd name="T5" fmla="*/ 986 h 1349"/>
              <a:gd name="T6" fmla="*/ 202 w 725"/>
              <a:gd name="T7" fmla="*/ 1253 h 1349"/>
              <a:gd name="T8" fmla="*/ 237 w 725"/>
              <a:gd name="T9" fmla="*/ 1300 h 1349"/>
              <a:gd name="T10" fmla="*/ 306 w 725"/>
              <a:gd name="T11" fmla="*/ 1335 h 1349"/>
              <a:gd name="T12" fmla="*/ 312 w 725"/>
              <a:gd name="T13" fmla="*/ 1255 h 1349"/>
              <a:gd name="T14" fmla="*/ 286 w 725"/>
              <a:gd name="T15" fmla="*/ 1177 h 1349"/>
              <a:gd name="T16" fmla="*/ 357 w 725"/>
              <a:gd name="T17" fmla="*/ 1296 h 1349"/>
              <a:gd name="T18" fmla="*/ 477 w 725"/>
              <a:gd name="T19" fmla="*/ 1347 h 1349"/>
              <a:gd name="T20" fmla="*/ 456 w 725"/>
              <a:gd name="T21" fmla="*/ 1276 h 1349"/>
              <a:gd name="T22" fmla="*/ 438 w 725"/>
              <a:gd name="T23" fmla="*/ 1070 h 1349"/>
              <a:gd name="T24" fmla="*/ 487 w 725"/>
              <a:gd name="T25" fmla="*/ 1009 h 1349"/>
              <a:gd name="T26" fmla="*/ 428 w 725"/>
              <a:gd name="T27" fmla="*/ 813 h 1349"/>
              <a:gd name="T28" fmla="*/ 442 w 725"/>
              <a:gd name="T29" fmla="*/ 699 h 1349"/>
              <a:gd name="T30" fmla="*/ 463 w 725"/>
              <a:gd name="T31" fmla="*/ 637 h 1349"/>
              <a:gd name="T32" fmla="*/ 445 w 725"/>
              <a:gd name="T33" fmla="*/ 501 h 1349"/>
              <a:gd name="T34" fmla="*/ 467 w 725"/>
              <a:gd name="T35" fmla="*/ 482 h 1349"/>
              <a:gd name="T36" fmla="*/ 518 w 725"/>
              <a:gd name="T37" fmla="*/ 555 h 1349"/>
              <a:gd name="T38" fmla="*/ 544 w 725"/>
              <a:gd name="T39" fmla="*/ 589 h 1349"/>
              <a:gd name="T40" fmla="*/ 532 w 725"/>
              <a:gd name="T41" fmla="*/ 679 h 1349"/>
              <a:gd name="T42" fmla="*/ 487 w 725"/>
              <a:gd name="T43" fmla="*/ 733 h 1349"/>
              <a:gd name="T44" fmla="*/ 552 w 725"/>
              <a:gd name="T45" fmla="*/ 928 h 1349"/>
              <a:gd name="T46" fmla="*/ 606 w 725"/>
              <a:gd name="T47" fmla="*/ 950 h 1349"/>
              <a:gd name="T48" fmla="*/ 716 w 725"/>
              <a:gd name="T49" fmla="*/ 909 h 1349"/>
              <a:gd name="T50" fmla="*/ 725 w 725"/>
              <a:gd name="T51" fmla="*/ 723 h 1349"/>
              <a:gd name="T52" fmla="*/ 662 w 725"/>
              <a:gd name="T53" fmla="*/ 683 h 1349"/>
              <a:gd name="T54" fmla="*/ 622 w 725"/>
              <a:gd name="T55" fmla="*/ 586 h 1349"/>
              <a:gd name="T56" fmla="*/ 587 w 725"/>
              <a:gd name="T57" fmla="*/ 530 h 1349"/>
              <a:gd name="T58" fmla="*/ 607 w 725"/>
              <a:gd name="T59" fmla="*/ 518 h 1349"/>
              <a:gd name="T60" fmla="*/ 577 w 725"/>
              <a:gd name="T61" fmla="*/ 469 h 1349"/>
              <a:gd name="T62" fmla="*/ 551 w 725"/>
              <a:gd name="T63" fmla="*/ 424 h 1349"/>
              <a:gd name="T64" fmla="*/ 531 w 725"/>
              <a:gd name="T65" fmla="*/ 324 h 1349"/>
              <a:gd name="T66" fmla="*/ 501 w 725"/>
              <a:gd name="T67" fmla="*/ 238 h 1349"/>
              <a:gd name="T68" fmla="*/ 465 w 725"/>
              <a:gd name="T69" fmla="*/ 165 h 1349"/>
              <a:gd name="T70" fmla="*/ 448 w 725"/>
              <a:gd name="T71" fmla="*/ 109 h 1349"/>
              <a:gd name="T72" fmla="*/ 448 w 725"/>
              <a:gd name="T73" fmla="*/ 61 h 1349"/>
              <a:gd name="T74" fmla="*/ 424 w 725"/>
              <a:gd name="T75" fmla="*/ 28 h 1349"/>
              <a:gd name="T76" fmla="*/ 407 w 725"/>
              <a:gd name="T77" fmla="*/ 7 h 1349"/>
              <a:gd name="T78" fmla="*/ 374 w 725"/>
              <a:gd name="T79" fmla="*/ 0 h 1349"/>
              <a:gd name="T80" fmla="*/ 353 w 725"/>
              <a:gd name="T81" fmla="*/ 12 h 1349"/>
              <a:gd name="T82" fmla="*/ 308 w 725"/>
              <a:gd name="T83" fmla="*/ 42 h 1349"/>
              <a:gd name="T84" fmla="*/ 295 w 725"/>
              <a:gd name="T85" fmla="*/ 77 h 1349"/>
              <a:gd name="T86" fmla="*/ 294 w 725"/>
              <a:gd name="T87" fmla="*/ 103 h 1349"/>
              <a:gd name="T88" fmla="*/ 284 w 725"/>
              <a:gd name="T89" fmla="*/ 114 h 1349"/>
              <a:gd name="T90" fmla="*/ 270 w 725"/>
              <a:gd name="T91" fmla="*/ 170 h 1349"/>
              <a:gd name="T92" fmla="*/ 215 w 725"/>
              <a:gd name="T93" fmla="*/ 211 h 1349"/>
              <a:gd name="T94" fmla="*/ 167 w 725"/>
              <a:gd name="T95" fmla="*/ 246 h 1349"/>
              <a:gd name="T96" fmla="*/ 144 w 725"/>
              <a:gd name="T97" fmla="*/ 296 h 1349"/>
              <a:gd name="T98" fmla="*/ 89 w 725"/>
              <a:gd name="T99" fmla="*/ 450 h 1349"/>
              <a:gd name="T100" fmla="*/ 70 w 725"/>
              <a:gd name="T101" fmla="*/ 539 h 1349"/>
              <a:gd name="T102" fmla="*/ 28 w 725"/>
              <a:gd name="T103" fmla="*/ 673 h 1349"/>
              <a:gd name="T104" fmla="*/ 20 w 725"/>
              <a:gd name="T105" fmla="*/ 735 h 1349"/>
              <a:gd name="T106" fmla="*/ 4 w 725"/>
              <a:gd name="T107" fmla="*/ 775 h 1349"/>
              <a:gd name="T108" fmla="*/ 41 w 725"/>
              <a:gd name="T109" fmla="*/ 826 h 1349"/>
              <a:gd name="T110" fmla="*/ 61 w 725"/>
              <a:gd name="T111" fmla="*/ 817 h 1349"/>
              <a:gd name="T112" fmla="*/ 69 w 725"/>
              <a:gd name="T113" fmla="*/ 785 h 1349"/>
              <a:gd name="T114" fmla="*/ 95 w 725"/>
              <a:gd name="T115" fmla="*/ 742 h 1349"/>
              <a:gd name="T116" fmla="*/ 159 w 725"/>
              <a:gd name="T117" fmla="*/ 598 h 1349"/>
              <a:gd name="T118" fmla="*/ 541 w 725"/>
              <a:gd name="T119" fmla="*/ 630 h 1349"/>
              <a:gd name="T120" fmla="*/ 570 w 725"/>
              <a:gd name="T121" fmla="*/ 614 h 1349"/>
              <a:gd name="T122" fmla="*/ 626 w 725"/>
              <a:gd name="T123" fmla="*/ 63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25" h="1349">
                <a:moveTo>
                  <a:pt x="159" y="598"/>
                </a:moveTo>
                <a:lnTo>
                  <a:pt x="194" y="664"/>
                </a:lnTo>
                <a:lnTo>
                  <a:pt x="194" y="678"/>
                </a:lnTo>
                <a:lnTo>
                  <a:pt x="209" y="678"/>
                </a:lnTo>
                <a:lnTo>
                  <a:pt x="271" y="830"/>
                </a:lnTo>
                <a:lnTo>
                  <a:pt x="271" y="830"/>
                </a:lnTo>
                <a:lnTo>
                  <a:pt x="275" y="838"/>
                </a:lnTo>
                <a:lnTo>
                  <a:pt x="278" y="845"/>
                </a:lnTo>
                <a:lnTo>
                  <a:pt x="280" y="852"/>
                </a:lnTo>
                <a:lnTo>
                  <a:pt x="280" y="852"/>
                </a:lnTo>
                <a:lnTo>
                  <a:pt x="280" y="857"/>
                </a:lnTo>
                <a:lnTo>
                  <a:pt x="278" y="860"/>
                </a:lnTo>
                <a:lnTo>
                  <a:pt x="274" y="870"/>
                </a:lnTo>
                <a:lnTo>
                  <a:pt x="274" y="870"/>
                </a:lnTo>
                <a:lnTo>
                  <a:pt x="273" y="878"/>
                </a:lnTo>
                <a:lnTo>
                  <a:pt x="273" y="889"/>
                </a:lnTo>
                <a:lnTo>
                  <a:pt x="273" y="889"/>
                </a:lnTo>
                <a:lnTo>
                  <a:pt x="273" y="897"/>
                </a:lnTo>
                <a:lnTo>
                  <a:pt x="273" y="908"/>
                </a:lnTo>
                <a:lnTo>
                  <a:pt x="270" y="917"/>
                </a:lnTo>
                <a:lnTo>
                  <a:pt x="268" y="924"/>
                </a:lnTo>
                <a:lnTo>
                  <a:pt x="268" y="924"/>
                </a:lnTo>
                <a:lnTo>
                  <a:pt x="263" y="936"/>
                </a:lnTo>
                <a:lnTo>
                  <a:pt x="260" y="942"/>
                </a:lnTo>
                <a:lnTo>
                  <a:pt x="256" y="948"/>
                </a:lnTo>
                <a:lnTo>
                  <a:pt x="256" y="948"/>
                </a:lnTo>
                <a:lnTo>
                  <a:pt x="245" y="967"/>
                </a:lnTo>
                <a:lnTo>
                  <a:pt x="237" y="982"/>
                </a:lnTo>
                <a:lnTo>
                  <a:pt x="237" y="982"/>
                </a:lnTo>
                <a:lnTo>
                  <a:pt x="236" y="983"/>
                </a:lnTo>
                <a:lnTo>
                  <a:pt x="234" y="983"/>
                </a:lnTo>
                <a:lnTo>
                  <a:pt x="229" y="985"/>
                </a:lnTo>
                <a:lnTo>
                  <a:pt x="223" y="986"/>
                </a:lnTo>
                <a:lnTo>
                  <a:pt x="220" y="987"/>
                </a:lnTo>
                <a:lnTo>
                  <a:pt x="219" y="988"/>
                </a:lnTo>
                <a:lnTo>
                  <a:pt x="219" y="988"/>
                </a:lnTo>
                <a:lnTo>
                  <a:pt x="216" y="1012"/>
                </a:lnTo>
                <a:lnTo>
                  <a:pt x="209" y="1063"/>
                </a:lnTo>
                <a:lnTo>
                  <a:pt x="203" y="1119"/>
                </a:lnTo>
                <a:lnTo>
                  <a:pt x="200" y="1143"/>
                </a:lnTo>
                <a:lnTo>
                  <a:pt x="200" y="1160"/>
                </a:lnTo>
                <a:lnTo>
                  <a:pt x="200" y="1160"/>
                </a:lnTo>
                <a:lnTo>
                  <a:pt x="202" y="1218"/>
                </a:lnTo>
                <a:lnTo>
                  <a:pt x="202" y="1253"/>
                </a:lnTo>
                <a:lnTo>
                  <a:pt x="202" y="1253"/>
                </a:lnTo>
                <a:lnTo>
                  <a:pt x="199" y="1260"/>
                </a:lnTo>
                <a:lnTo>
                  <a:pt x="196" y="1270"/>
                </a:lnTo>
                <a:lnTo>
                  <a:pt x="194" y="1274"/>
                </a:lnTo>
                <a:lnTo>
                  <a:pt x="194" y="1279"/>
                </a:lnTo>
                <a:lnTo>
                  <a:pt x="196" y="1284"/>
                </a:lnTo>
                <a:lnTo>
                  <a:pt x="199" y="1287"/>
                </a:lnTo>
                <a:lnTo>
                  <a:pt x="199" y="1287"/>
                </a:lnTo>
                <a:lnTo>
                  <a:pt x="205" y="1291"/>
                </a:lnTo>
                <a:lnTo>
                  <a:pt x="213" y="1293"/>
                </a:lnTo>
                <a:lnTo>
                  <a:pt x="237" y="1300"/>
                </a:lnTo>
                <a:lnTo>
                  <a:pt x="261" y="1306"/>
                </a:lnTo>
                <a:lnTo>
                  <a:pt x="270" y="1309"/>
                </a:lnTo>
                <a:lnTo>
                  <a:pt x="276" y="1311"/>
                </a:lnTo>
                <a:lnTo>
                  <a:pt x="276" y="1311"/>
                </a:lnTo>
                <a:lnTo>
                  <a:pt x="278" y="1315"/>
                </a:lnTo>
                <a:lnTo>
                  <a:pt x="281" y="1318"/>
                </a:lnTo>
                <a:lnTo>
                  <a:pt x="283" y="1323"/>
                </a:lnTo>
                <a:lnTo>
                  <a:pt x="287" y="1328"/>
                </a:lnTo>
                <a:lnTo>
                  <a:pt x="290" y="1331"/>
                </a:lnTo>
                <a:lnTo>
                  <a:pt x="296" y="1334"/>
                </a:lnTo>
                <a:lnTo>
                  <a:pt x="306" y="1335"/>
                </a:lnTo>
                <a:lnTo>
                  <a:pt x="318" y="1332"/>
                </a:lnTo>
                <a:lnTo>
                  <a:pt x="318" y="1332"/>
                </a:lnTo>
                <a:lnTo>
                  <a:pt x="323" y="1330"/>
                </a:lnTo>
                <a:lnTo>
                  <a:pt x="327" y="1325"/>
                </a:lnTo>
                <a:lnTo>
                  <a:pt x="331" y="1320"/>
                </a:lnTo>
                <a:lnTo>
                  <a:pt x="332" y="1315"/>
                </a:lnTo>
                <a:lnTo>
                  <a:pt x="332" y="1307"/>
                </a:lnTo>
                <a:lnTo>
                  <a:pt x="331" y="1300"/>
                </a:lnTo>
                <a:lnTo>
                  <a:pt x="326" y="1285"/>
                </a:lnTo>
                <a:lnTo>
                  <a:pt x="319" y="1268"/>
                </a:lnTo>
                <a:lnTo>
                  <a:pt x="312" y="1255"/>
                </a:lnTo>
                <a:lnTo>
                  <a:pt x="305" y="1244"/>
                </a:lnTo>
                <a:lnTo>
                  <a:pt x="300" y="1238"/>
                </a:lnTo>
                <a:lnTo>
                  <a:pt x="300" y="1238"/>
                </a:lnTo>
                <a:lnTo>
                  <a:pt x="293" y="1228"/>
                </a:lnTo>
                <a:lnTo>
                  <a:pt x="290" y="1221"/>
                </a:lnTo>
                <a:lnTo>
                  <a:pt x="288" y="1215"/>
                </a:lnTo>
                <a:lnTo>
                  <a:pt x="286" y="1207"/>
                </a:lnTo>
                <a:lnTo>
                  <a:pt x="286" y="1199"/>
                </a:lnTo>
                <a:lnTo>
                  <a:pt x="284" y="1188"/>
                </a:lnTo>
                <a:lnTo>
                  <a:pt x="286" y="1177"/>
                </a:lnTo>
                <a:lnTo>
                  <a:pt x="286" y="1177"/>
                </a:lnTo>
                <a:lnTo>
                  <a:pt x="289" y="1163"/>
                </a:lnTo>
                <a:lnTo>
                  <a:pt x="295" y="1142"/>
                </a:lnTo>
                <a:lnTo>
                  <a:pt x="309" y="1091"/>
                </a:lnTo>
                <a:lnTo>
                  <a:pt x="329" y="1027"/>
                </a:lnTo>
                <a:lnTo>
                  <a:pt x="313" y="1223"/>
                </a:lnTo>
                <a:lnTo>
                  <a:pt x="313" y="1223"/>
                </a:lnTo>
                <a:lnTo>
                  <a:pt x="321" y="1242"/>
                </a:lnTo>
                <a:lnTo>
                  <a:pt x="331" y="1260"/>
                </a:lnTo>
                <a:lnTo>
                  <a:pt x="342" y="1279"/>
                </a:lnTo>
                <a:lnTo>
                  <a:pt x="342" y="1279"/>
                </a:lnTo>
                <a:lnTo>
                  <a:pt x="357" y="1296"/>
                </a:lnTo>
                <a:lnTo>
                  <a:pt x="373" y="1313"/>
                </a:lnTo>
                <a:lnTo>
                  <a:pt x="391" y="1329"/>
                </a:lnTo>
                <a:lnTo>
                  <a:pt x="400" y="1335"/>
                </a:lnTo>
                <a:lnTo>
                  <a:pt x="409" y="1339"/>
                </a:lnTo>
                <a:lnTo>
                  <a:pt x="409" y="1339"/>
                </a:lnTo>
                <a:lnTo>
                  <a:pt x="419" y="1343"/>
                </a:lnTo>
                <a:lnTo>
                  <a:pt x="431" y="1347"/>
                </a:lnTo>
                <a:lnTo>
                  <a:pt x="445" y="1348"/>
                </a:lnTo>
                <a:lnTo>
                  <a:pt x="460" y="1349"/>
                </a:lnTo>
                <a:lnTo>
                  <a:pt x="473" y="1348"/>
                </a:lnTo>
                <a:lnTo>
                  <a:pt x="477" y="1347"/>
                </a:lnTo>
                <a:lnTo>
                  <a:pt x="482" y="1344"/>
                </a:lnTo>
                <a:lnTo>
                  <a:pt x="487" y="1342"/>
                </a:lnTo>
                <a:lnTo>
                  <a:pt x="489" y="1339"/>
                </a:lnTo>
                <a:lnTo>
                  <a:pt x="490" y="1335"/>
                </a:lnTo>
                <a:lnTo>
                  <a:pt x="490" y="1330"/>
                </a:lnTo>
                <a:lnTo>
                  <a:pt x="490" y="1330"/>
                </a:lnTo>
                <a:lnTo>
                  <a:pt x="489" y="1325"/>
                </a:lnTo>
                <a:lnTo>
                  <a:pt x="487" y="1319"/>
                </a:lnTo>
                <a:lnTo>
                  <a:pt x="478" y="1306"/>
                </a:lnTo>
                <a:lnTo>
                  <a:pt x="468" y="1291"/>
                </a:lnTo>
                <a:lnTo>
                  <a:pt x="456" y="1276"/>
                </a:lnTo>
                <a:lnTo>
                  <a:pt x="434" y="1248"/>
                </a:lnTo>
                <a:lnTo>
                  <a:pt x="425" y="1237"/>
                </a:lnTo>
                <a:lnTo>
                  <a:pt x="423" y="1232"/>
                </a:lnTo>
                <a:lnTo>
                  <a:pt x="422" y="1228"/>
                </a:lnTo>
                <a:lnTo>
                  <a:pt x="422" y="1228"/>
                </a:lnTo>
                <a:lnTo>
                  <a:pt x="419" y="1206"/>
                </a:lnTo>
                <a:lnTo>
                  <a:pt x="418" y="1196"/>
                </a:lnTo>
                <a:lnTo>
                  <a:pt x="419" y="1187"/>
                </a:lnTo>
                <a:lnTo>
                  <a:pt x="419" y="1187"/>
                </a:lnTo>
                <a:lnTo>
                  <a:pt x="430" y="1113"/>
                </a:lnTo>
                <a:lnTo>
                  <a:pt x="438" y="1070"/>
                </a:lnTo>
                <a:lnTo>
                  <a:pt x="441" y="1056"/>
                </a:lnTo>
                <a:lnTo>
                  <a:pt x="443" y="1051"/>
                </a:lnTo>
                <a:lnTo>
                  <a:pt x="443" y="1051"/>
                </a:lnTo>
                <a:lnTo>
                  <a:pt x="450" y="1048"/>
                </a:lnTo>
                <a:lnTo>
                  <a:pt x="456" y="1045"/>
                </a:lnTo>
                <a:lnTo>
                  <a:pt x="463" y="1041"/>
                </a:lnTo>
                <a:lnTo>
                  <a:pt x="470" y="1035"/>
                </a:lnTo>
                <a:lnTo>
                  <a:pt x="477" y="1028"/>
                </a:lnTo>
                <a:lnTo>
                  <a:pt x="483" y="1020"/>
                </a:lnTo>
                <a:lnTo>
                  <a:pt x="487" y="1009"/>
                </a:lnTo>
                <a:lnTo>
                  <a:pt x="487" y="1009"/>
                </a:lnTo>
                <a:lnTo>
                  <a:pt x="490" y="996"/>
                </a:lnTo>
                <a:lnTo>
                  <a:pt x="491" y="985"/>
                </a:lnTo>
                <a:lnTo>
                  <a:pt x="493" y="972"/>
                </a:lnTo>
                <a:lnTo>
                  <a:pt x="493" y="959"/>
                </a:lnTo>
                <a:lnTo>
                  <a:pt x="490" y="946"/>
                </a:lnTo>
                <a:lnTo>
                  <a:pt x="487" y="933"/>
                </a:lnTo>
                <a:lnTo>
                  <a:pt x="483" y="919"/>
                </a:lnTo>
                <a:lnTo>
                  <a:pt x="477" y="906"/>
                </a:lnTo>
                <a:lnTo>
                  <a:pt x="477" y="906"/>
                </a:lnTo>
                <a:lnTo>
                  <a:pt x="428" y="813"/>
                </a:lnTo>
                <a:lnTo>
                  <a:pt x="428" y="813"/>
                </a:lnTo>
                <a:lnTo>
                  <a:pt x="428" y="806"/>
                </a:lnTo>
                <a:lnTo>
                  <a:pt x="426" y="789"/>
                </a:lnTo>
                <a:lnTo>
                  <a:pt x="426" y="779"/>
                </a:lnTo>
                <a:lnTo>
                  <a:pt x="426" y="768"/>
                </a:lnTo>
                <a:lnTo>
                  <a:pt x="429" y="759"/>
                </a:lnTo>
                <a:lnTo>
                  <a:pt x="431" y="749"/>
                </a:lnTo>
                <a:lnTo>
                  <a:pt x="431" y="749"/>
                </a:lnTo>
                <a:lnTo>
                  <a:pt x="435" y="741"/>
                </a:lnTo>
                <a:lnTo>
                  <a:pt x="437" y="733"/>
                </a:lnTo>
                <a:lnTo>
                  <a:pt x="441" y="715"/>
                </a:lnTo>
                <a:lnTo>
                  <a:pt x="442" y="699"/>
                </a:lnTo>
                <a:lnTo>
                  <a:pt x="443" y="689"/>
                </a:lnTo>
                <a:lnTo>
                  <a:pt x="443" y="689"/>
                </a:lnTo>
                <a:lnTo>
                  <a:pt x="443" y="682"/>
                </a:lnTo>
                <a:lnTo>
                  <a:pt x="444" y="675"/>
                </a:lnTo>
                <a:lnTo>
                  <a:pt x="447" y="666"/>
                </a:lnTo>
                <a:lnTo>
                  <a:pt x="454" y="656"/>
                </a:lnTo>
                <a:lnTo>
                  <a:pt x="454" y="656"/>
                </a:lnTo>
                <a:lnTo>
                  <a:pt x="460" y="646"/>
                </a:lnTo>
                <a:lnTo>
                  <a:pt x="462" y="643"/>
                </a:lnTo>
                <a:lnTo>
                  <a:pt x="463" y="640"/>
                </a:lnTo>
                <a:lnTo>
                  <a:pt x="463" y="637"/>
                </a:lnTo>
                <a:lnTo>
                  <a:pt x="462" y="632"/>
                </a:lnTo>
                <a:lnTo>
                  <a:pt x="457" y="620"/>
                </a:lnTo>
                <a:lnTo>
                  <a:pt x="457" y="620"/>
                </a:lnTo>
                <a:lnTo>
                  <a:pt x="448" y="593"/>
                </a:lnTo>
                <a:lnTo>
                  <a:pt x="443" y="576"/>
                </a:lnTo>
                <a:lnTo>
                  <a:pt x="438" y="555"/>
                </a:lnTo>
                <a:lnTo>
                  <a:pt x="438" y="555"/>
                </a:lnTo>
                <a:lnTo>
                  <a:pt x="437" y="542"/>
                </a:lnTo>
                <a:lnTo>
                  <a:pt x="438" y="528"/>
                </a:lnTo>
                <a:lnTo>
                  <a:pt x="442" y="514"/>
                </a:lnTo>
                <a:lnTo>
                  <a:pt x="445" y="501"/>
                </a:lnTo>
                <a:lnTo>
                  <a:pt x="452" y="479"/>
                </a:lnTo>
                <a:lnTo>
                  <a:pt x="456" y="471"/>
                </a:lnTo>
                <a:lnTo>
                  <a:pt x="456" y="471"/>
                </a:lnTo>
                <a:lnTo>
                  <a:pt x="457" y="469"/>
                </a:lnTo>
                <a:lnTo>
                  <a:pt x="458" y="466"/>
                </a:lnTo>
                <a:lnTo>
                  <a:pt x="460" y="465"/>
                </a:lnTo>
                <a:lnTo>
                  <a:pt x="461" y="466"/>
                </a:lnTo>
                <a:lnTo>
                  <a:pt x="462" y="468"/>
                </a:lnTo>
                <a:lnTo>
                  <a:pt x="463" y="472"/>
                </a:lnTo>
                <a:lnTo>
                  <a:pt x="463" y="472"/>
                </a:lnTo>
                <a:lnTo>
                  <a:pt x="467" y="482"/>
                </a:lnTo>
                <a:lnTo>
                  <a:pt x="470" y="489"/>
                </a:lnTo>
                <a:lnTo>
                  <a:pt x="475" y="495"/>
                </a:lnTo>
                <a:lnTo>
                  <a:pt x="480" y="501"/>
                </a:lnTo>
                <a:lnTo>
                  <a:pt x="480" y="501"/>
                </a:lnTo>
                <a:lnTo>
                  <a:pt x="488" y="508"/>
                </a:lnTo>
                <a:lnTo>
                  <a:pt x="499" y="520"/>
                </a:lnTo>
                <a:lnTo>
                  <a:pt x="508" y="531"/>
                </a:lnTo>
                <a:lnTo>
                  <a:pt x="513" y="539"/>
                </a:lnTo>
                <a:lnTo>
                  <a:pt x="513" y="539"/>
                </a:lnTo>
                <a:lnTo>
                  <a:pt x="515" y="549"/>
                </a:lnTo>
                <a:lnTo>
                  <a:pt x="518" y="555"/>
                </a:lnTo>
                <a:lnTo>
                  <a:pt x="520" y="561"/>
                </a:lnTo>
                <a:lnTo>
                  <a:pt x="520" y="561"/>
                </a:lnTo>
                <a:lnTo>
                  <a:pt x="523" y="567"/>
                </a:lnTo>
                <a:lnTo>
                  <a:pt x="528" y="572"/>
                </a:lnTo>
                <a:lnTo>
                  <a:pt x="533" y="578"/>
                </a:lnTo>
                <a:lnTo>
                  <a:pt x="533" y="578"/>
                </a:lnTo>
                <a:lnTo>
                  <a:pt x="545" y="584"/>
                </a:lnTo>
                <a:lnTo>
                  <a:pt x="545" y="584"/>
                </a:lnTo>
                <a:lnTo>
                  <a:pt x="544" y="585"/>
                </a:lnTo>
                <a:lnTo>
                  <a:pt x="544" y="589"/>
                </a:lnTo>
                <a:lnTo>
                  <a:pt x="544" y="589"/>
                </a:lnTo>
                <a:lnTo>
                  <a:pt x="545" y="595"/>
                </a:lnTo>
                <a:lnTo>
                  <a:pt x="545" y="595"/>
                </a:lnTo>
                <a:lnTo>
                  <a:pt x="542" y="598"/>
                </a:lnTo>
                <a:lnTo>
                  <a:pt x="535" y="605"/>
                </a:lnTo>
                <a:lnTo>
                  <a:pt x="533" y="611"/>
                </a:lnTo>
                <a:lnTo>
                  <a:pt x="529" y="618"/>
                </a:lnTo>
                <a:lnTo>
                  <a:pt x="528" y="627"/>
                </a:lnTo>
                <a:lnTo>
                  <a:pt x="527" y="637"/>
                </a:lnTo>
                <a:lnTo>
                  <a:pt x="527" y="637"/>
                </a:lnTo>
                <a:lnTo>
                  <a:pt x="528" y="658"/>
                </a:lnTo>
                <a:lnTo>
                  <a:pt x="532" y="679"/>
                </a:lnTo>
                <a:lnTo>
                  <a:pt x="534" y="701"/>
                </a:lnTo>
                <a:lnTo>
                  <a:pt x="534" y="701"/>
                </a:lnTo>
                <a:lnTo>
                  <a:pt x="527" y="702"/>
                </a:lnTo>
                <a:lnTo>
                  <a:pt x="519" y="704"/>
                </a:lnTo>
                <a:lnTo>
                  <a:pt x="510" y="708"/>
                </a:lnTo>
                <a:lnTo>
                  <a:pt x="501" y="712"/>
                </a:lnTo>
                <a:lnTo>
                  <a:pt x="494" y="718"/>
                </a:lnTo>
                <a:lnTo>
                  <a:pt x="490" y="721"/>
                </a:lnTo>
                <a:lnTo>
                  <a:pt x="489" y="724"/>
                </a:lnTo>
                <a:lnTo>
                  <a:pt x="488" y="729"/>
                </a:lnTo>
                <a:lnTo>
                  <a:pt x="487" y="733"/>
                </a:lnTo>
                <a:lnTo>
                  <a:pt x="487" y="733"/>
                </a:lnTo>
                <a:lnTo>
                  <a:pt x="489" y="741"/>
                </a:lnTo>
                <a:lnTo>
                  <a:pt x="493" y="748"/>
                </a:lnTo>
                <a:lnTo>
                  <a:pt x="496" y="754"/>
                </a:lnTo>
                <a:lnTo>
                  <a:pt x="501" y="759"/>
                </a:lnTo>
                <a:lnTo>
                  <a:pt x="509" y="765"/>
                </a:lnTo>
                <a:lnTo>
                  <a:pt x="513" y="766"/>
                </a:lnTo>
                <a:lnTo>
                  <a:pt x="513" y="766"/>
                </a:lnTo>
                <a:lnTo>
                  <a:pt x="532" y="844"/>
                </a:lnTo>
                <a:lnTo>
                  <a:pt x="545" y="899"/>
                </a:lnTo>
                <a:lnTo>
                  <a:pt x="552" y="928"/>
                </a:lnTo>
                <a:lnTo>
                  <a:pt x="552" y="928"/>
                </a:lnTo>
                <a:lnTo>
                  <a:pt x="557" y="934"/>
                </a:lnTo>
                <a:lnTo>
                  <a:pt x="560" y="940"/>
                </a:lnTo>
                <a:lnTo>
                  <a:pt x="560" y="940"/>
                </a:lnTo>
                <a:lnTo>
                  <a:pt x="561" y="944"/>
                </a:lnTo>
                <a:lnTo>
                  <a:pt x="564" y="946"/>
                </a:lnTo>
                <a:lnTo>
                  <a:pt x="568" y="948"/>
                </a:lnTo>
                <a:lnTo>
                  <a:pt x="568" y="948"/>
                </a:lnTo>
                <a:lnTo>
                  <a:pt x="574" y="949"/>
                </a:lnTo>
                <a:lnTo>
                  <a:pt x="581" y="950"/>
                </a:lnTo>
                <a:lnTo>
                  <a:pt x="606" y="950"/>
                </a:lnTo>
                <a:lnTo>
                  <a:pt x="620" y="950"/>
                </a:lnTo>
                <a:lnTo>
                  <a:pt x="636" y="948"/>
                </a:lnTo>
                <a:lnTo>
                  <a:pt x="652" y="946"/>
                </a:lnTo>
                <a:lnTo>
                  <a:pt x="669" y="942"/>
                </a:lnTo>
                <a:lnTo>
                  <a:pt x="669" y="942"/>
                </a:lnTo>
                <a:lnTo>
                  <a:pt x="684" y="937"/>
                </a:lnTo>
                <a:lnTo>
                  <a:pt x="695" y="931"/>
                </a:lnTo>
                <a:lnTo>
                  <a:pt x="705" y="925"/>
                </a:lnTo>
                <a:lnTo>
                  <a:pt x="710" y="919"/>
                </a:lnTo>
                <a:lnTo>
                  <a:pt x="714" y="914"/>
                </a:lnTo>
                <a:lnTo>
                  <a:pt x="716" y="909"/>
                </a:lnTo>
                <a:lnTo>
                  <a:pt x="719" y="905"/>
                </a:lnTo>
                <a:lnTo>
                  <a:pt x="719" y="905"/>
                </a:lnTo>
                <a:lnTo>
                  <a:pt x="721" y="902"/>
                </a:lnTo>
                <a:lnTo>
                  <a:pt x="722" y="898"/>
                </a:lnTo>
                <a:lnTo>
                  <a:pt x="722" y="895"/>
                </a:lnTo>
                <a:lnTo>
                  <a:pt x="722" y="895"/>
                </a:lnTo>
                <a:lnTo>
                  <a:pt x="707" y="739"/>
                </a:lnTo>
                <a:lnTo>
                  <a:pt x="707" y="739"/>
                </a:lnTo>
                <a:lnTo>
                  <a:pt x="714" y="733"/>
                </a:lnTo>
                <a:lnTo>
                  <a:pt x="725" y="723"/>
                </a:lnTo>
                <a:lnTo>
                  <a:pt x="725" y="723"/>
                </a:lnTo>
                <a:lnTo>
                  <a:pt x="725" y="720"/>
                </a:lnTo>
                <a:lnTo>
                  <a:pt x="723" y="716"/>
                </a:lnTo>
                <a:lnTo>
                  <a:pt x="719" y="705"/>
                </a:lnTo>
                <a:lnTo>
                  <a:pt x="719" y="705"/>
                </a:lnTo>
                <a:lnTo>
                  <a:pt x="716" y="702"/>
                </a:lnTo>
                <a:lnTo>
                  <a:pt x="713" y="698"/>
                </a:lnTo>
                <a:lnTo>
                  <a:pt x="702" y="694"/>
                </a:lnTo>
                <a:lnTo>
                  <a:pt x="690" y="689"/>
                </a:lnTo>
                <a:lnTo>
                  <a:pt x="681" y="685"/>
                </a:lnTo>
                <a:lnTo>
                  <a:pt x="681" y="685"/>
                </a:lnTo>
                <a:lnTo>
                  <a:pt x="662" y="683"/>
                </a:lnTo>
                <a:lnTo>
                  <a:pt x="662" y="683"/>
                </a:lnTo>
                <a:lnTo>
                  <a:pt x="645" y="646"/>
                </a:lnTo>
                <a:lnTo>
                  <a:pt x="645" y="646"/>
                </a:lnTo>
                <a:lnTo>
                  <a:pt x="636" y="627"/>
                </a:lnTo>
                <a:lnTo>
                  <a:pt x="626" y="612"/>
                </a:lnTo>
                <a:lnTo>
                  <a:pt x="616" y="598"/>
                </a:lnTo>
                <a:lnTo>
                  <a:pt x="616" y="598"/>
                </a:lnTo>
                <a:lnTo>
                  <a:pt x="617" y="598"/>
                </a:lnTo>
                <a:lnTo>
                  <a:pt x="619" y="594"/>
                </a:lnTo>
                <a:lnTo>
                  <a:pt x="622" y="589"/>
                </a:lnTo>
                <a:lnTo>
                  <a:pt x="622" y="586"/>
                </a:lnTo>
                <a:lnTo>
                  <a:pt x="620" y="582"/>
                </a:lnTo>
                <a:lnTo>
                  <a:pt x="620" y="582"/>
                </a:lnTo>
                <a:lnTo>
                  <a:pt x="617" y="572"/>
                </a:lnTo>
                <a:lnTo>
                  <a:pt x="610" y="562"/>
                </a:lnTo>
                <a:lnTo>
                  <a:pt x="610" y="562"/>
                </a:lnTo>
                <a:lnTo>
                  <a:pt x="604" y="554"/>
                </a:lnTo>
                <a:lnTo>
                  <a:pt x="598" y="546"/>
                </a:lnTo>
                <a:lnTo>
                  <a:pt x="591" y="535"/>
                </a:lnTo>
                <a:lnTo>
                  <a:pt x="591" y="535"/>
                </a:lnTo>
                <a:lnTo>
                  <a:pt x="589" y="531"/>
                </a:lnTo>
                <a:lnTo>
                  <a:pt x="587" y="530"/>
                </a:lnTo>
                <a:lnTo>
                  <a:pt x="587" y="530"/>
                </a:lnTo>
                <a:lnTo>
                  <a:pt x="587" y="530"/>
                </a:lnTo>
                <a:lnTo>
                  <a:pt x="598" y="530"/>
                </a:lnTo>
                <a:lnTo>
                  <a:pt x="605" y="530"/>
                </a:lnTo>
                <a:lnTo>
                  <a:pt x="607" y="529"/>
                </a:lnTo>
                <a:lnTo>
                  <a:pt x="609" y="529"/>
                </a:lnTo>
                <a:lnTo>
                  <a:pt x="609" y="529"/>
                </a:lnTo>
                <a:lnTo>
                  <a:pt x="610" y="527"/>
                </a:lnTo>
                <a:lnTo>
                  <a:pt x="612" y="526"/>
                </a:lnTo>
                <a:lnTo>
                  <a:pt x="611" y="523"/>
                </a:lnTo>
                <a:lnTo>
                  <a:pt x="607" y="518"/>
                </a:lnTo>
                <a:lnTo>
                  <a:pt x="607" y="518"/>
                </a:lnTo>
                <a:lnTo>
                  <a:pt x="599" y="509"/>
                </a:lnTo>
                <a:lnTo>
                  <a:pt x="592" y="501"/>
                </a:lnTo>
                <a:lnTo>
                  <a:pt x="592" y="501"/>
                </a:lnTo>
                <a:lnTo>
                  <a:pt x="587" y="494"/>
                </a:lnTo>
                <a:lnTo>
                  <a:pt x="583" y="488"/>
                </a:lnTo>
                <a:lnTo>
                  <a:pt x="578" y="483"/>
                </a:lnTo>
                <a:lnTo>
                  <a:pt x="576" y="478"/>
                </a:lnTo>
                <a:lnTo>
                  <a:pt x="576" y="478"/>
                </a:lnTo>
                <a:lnTo>
                  <a:pt x="576" y="474"/>
                </a:lnTo>
                <a:lnTo>
                  <a:pt x="577" y="469"/>
                </a:lnTo>
                <a:lnTo>
                  <a:pt x="577" y="463"/>
                </a:lnTo>
                <a:lnTo>
                  <a:pt x="576" y="455"/>
                </a:lnTo>
                <a:lnTo>
                  <a:pt x="576" y="455"/>
                </a:lnTo>
                <a:lnTo>
                  <a:pt x="574" y="450"/>
                </a:lnTo>
                <a:lnTo>
                  <a:pt x="572" y="446"/>
                </a:lnTo>
                <a:lnTo>
                  <a:pt x="566" y="440"/>
                </a:lnTo>
                <a:lnTo>
                  <a:pt x="560" y="436"/>
                </a:lnTo>
                <a:lnTo>
                  <a:pt x="555" y="432"/>
                </a:lnTo>
                <a:lnTo>
                  <a:pt x="555" y="432"/>
                </a:lnTo>
                <a:lnTo>
                  <a:pt x="553" y="430"/>
                </a:lnTo>
                <a:lnTo>
                  <a:pt x="551" y="424"/>
                </a:lnTo>
                <a:lnTo>
                  <a:pt x="545" y="407"/>
                </a:lnTo>
                <a:lnTo>
                  <a:pt x="541" y="390"/>
                </a:lnTo>
                <a:lnTo>
                  <a:pt x="540" y="381"/>
                </a:lnTo>
                <a:lnTo>
                  <a:pt x="540" y="375"/>
                </a:lnTo>
                <a:lnTo>
                  <a:pt x="540" y="375"/>
                </a:lnTo>
                <a:lnTo>
                  <a:pt x="541" y="371"/>
                </a:lnTo>
                <a:lnTo>
                  <a:pt x="541" y="364"/>
                </a:lnTo>
                <a:lnTo>
                  <a:pt x="538" y="349"/>
                </a:lnTo>
                <a:lnTo>
                  <a:pt x="534" y="334"/>
                </a:lnTo>
                <a:lnTo>
                  <a:pt x="531" y="324"/>
                </a:lnTo>
                <a:lnTo>
                  <a:pt x="531" y="324"/>
                </a:lnTo>
                <a:lnTo>
                  <a:pt x="523" y="311"/>
                </a:lnTo>
                <a:lnTo>
                  <a:pt x="521" y="306"/>
                </a:lnTo>
                <a:lnTo>
                  <a:pt x="520" y="301"/>
                </a:lnTo>
                <a:lnTo>
                  <a:pt x="520" y="301"/>
                </a:lnTo>
                <a:lnTo>
                  <a:pt x="518" y="283"/>
                </a:lnTo>
                <a:lnTo>
                  <a:pt x="515" y="274"/>
                </a:lnTo>
                <a:lnTo>
                  <a:pt x="513" y="264"/>
                </a:lnTo>
                <a:lnTo>
                  <a:pt x="513" y="264"/>
                </a:lnTo>
                <a:lnTo>
                  <a:pt x="505" y="250"/>
                </a:lnTo>
                <a:lnTo>
                  <a:pt x="502" y="243"/>
                </a:lnTo>
                <a:lnTo>
                  <a:pt x="501" y="238"/>
                </a:lnTo>
                <a:lnTo>
                  <a:pt x="501" y="238"/>
                </a:lnTo>
                <a:lnTo>
                  <a:pt x="497" y="214"/>
                </a:lnTo>
                <a:lnTo>
                  <a:pt x="495" y="200"/>
                </a:lnTo>
                <a:lnTo>
                  <a:pt x="493" y="192"/>
                </a:lnTo>
                <a:lnTo>
                  <a:pt x="493" y="192"/>
                </a:lnTo>
                <a:lnTo>
                  <a:pt x="490" y="187"/>
                </a:lnTo>
                <a:lnTo>
                  <a:pt x="484" y="183"/>
                </a:lnTo>
                <a:lnTo>
                  <a:pt x="477" y="174"/>
                </a:lnTo>
                <a:lnTo>
                  <a:pt x="477" y="174"/>
                </a:lnTo>
                <a:lnTo>
                  <a:pt x="471" y="170"/>
                </a:lnTo>
                <a:lnTo>
                  <a:pt x="465" y="165"/>
                </a:lnTo>
                <a:lnTo>
                  <a:pt x="465" y="165"/>
                </a:lnTo>
                <a:lnTo>
                  <a:pt x="455" y="160"/>
                </a:lnTo>
                <a:lnTo>
                  <a:pt x="444" y="157"/>
                </a:lnTo>
                <a:lnTo>
                  <a:pt x="444" y="157"/>
                </a:lnTo>
                <a:lnTo>
                  <a:pt x="444" y="155"/>
                </a:lnTo>
                <a:lnTo>
                  <a:pt x="443" y="151"/>
                </a:lnTo>
                <a:lnTo>
                  <a:pt x="443" y="139"/>
                </a:lnTo>
                <a:lnTo>
                  <a:pt x="444" y="120"/>
                </a:lnTo>
                <a:lnTo>
                  <a:pt x="444" y="120"/>
                </a:lnTo>
                <a:lnTo>
                  <a:pt x="445" y="115"/>
                </a:lnTo>
                <a:lnTo>
                  <a:pt x="448" y="109"/>
                </a:lnTo>
                <a:lnTo>
                  <a:pt x="448" y="109"/>
                </a:lnTo>
                <a:lnTo>
                  <a:pt x="451" y="103"/>
                </a:lnTo>
                <a:lnTo>
                  <a:pt x="451" y="102"/>
                </a:lnTo>
                <a:lnTo>
                  <a:pt x="451" y="100"/>
                </a:lnTo>
                <a:lnTo>
                  <a:pt x="451" y="100"/>
                </a:lnTo>
                <a:lnTo>
                  <a:pt x="452" y="99"/>
                </a:lnTo>
                <a:lnTo>
                  <a:pt x="452" y="96"/>
                </a:lnTo>
                <a:lnTo>
                  <a:pt x="455" y="93"/>
                </a:lnTo>
                <a:lnTo>
                  <a:pt x="455" y="93"/>
                </a:lnTo>
                <a:lnTo>
                  <a:pt x="451" y="74"/>
                </a:lnTo>
                <a:lnTo>
                  <a:pt x="448" y="61"/>
                </a:lnTo>
                <a:lnTo>
                  <a:pt x="445" y="56"/>
                </a:lnTo>
                <a:lnTo>
                  <a:pt x="445" y="56"/>
                </a:lnTo>
                <a:lnTo>
                  <a:pt x="443" y="54"/>
                </a:lnTo>
                <a:lnTo>
                  <a:pt x="438" y="49"/>
                </a:lnTo>
                <a:lnTo>
                  <a:pt x="431" y="42"/>
                </a:lnTo>
                <a:lnTo>
                  <a:pt x="431" y="42"/>
                </a:lnTo>
                <a:lnTo>
                  <a:pt x="432" y="33"/>
                </a:lnTo>
                <a:lnTo>
                  <a:pt x="432" y="33"/>
                </a:lnTo>
                <a:lnTo>
                  <a:pt x="429" y="31"/>
                </a:lnTo>
                <a:lnTo>
                  <a:pt x="424" y="28"/>
                </a:lnTo>
                <a:lnTo>
                  <a:pt x="424" y="28"/>
                </a:lnTo>
                <a:lnTo>
                  <a:pt x="423" y="23"/>
                </a:lnTo>
                <a:lnTo>
                  <a:pt x="420" y="17"/>
                </a:lnTo>
                <a:lnTo>
                  <a:pt x="420" y="17"/>
                </a:lnTo>
                <a:lnTo>
                  <a:pt x="419" y="13"/>
                </a:lnTo>
                <a:lnTo>
                  <a:pt x="418" y="12"/>
                </a:lnTo>
                <a:lnTo>
                  <a:pt x="416" y="11"/>
                </a:lnTo>
                <a:lnTo>
                  <a:pt x="416" y="11"/>
                </a:lnTo>
                <a:lnTo>
                  <a:pt x="415" y="10"/>
                </a:lnTo>
                <a:lnTo>
                  <a:pt x="412" y="9"/>
                </a:lnTo>
                <a:lnTo>
                  <a:pt x="409" y="7"/>
                </a:lnTo>
                <a:lnTo>
                  <a:pt x="407" y="7"/>
                </a:lnTo>
                <a:lnTo>
                  <a:pt x="406" y="9"/>
                </a:lnTo>
                <a:lnTo>
                  <a:pt x="406" y="9"/>
                </a:lnTo>
                <a:lnTo>
                  <a:pt x="403" y="10"/>
                </a:lnTo>
                <a:lnTo>
                  <a:pt x="400" y="10"/>
                </a:lnTo>
                <a:lnTo>
                  <a:pt x="396" y="9"/>
                </a:lnTo>
                <a:lnTo>
                  <a:pt x="396" y="9"/>
                </a:lnTo>
                <a:lnTo>
                  <a:pt x="391" y="6"/>
                </a:lnTo>
                <a:lnTo>
                  <a:pt x="384" y="4"/>
                </a:lnTo>
                <a:lnTo>
                  <a:pt x="378" y="0"/>
                </a:lnTo>
                <a:lnTo>
                  <a:pt x="376" y="0"/>
                </a:lnTo>
                <a:lnTo>
                  <a:pt x="374" y="0"/>
                </a:lnTo>
                <a:lnTo>
                  <a:pt x="374" y="0"/>
                </a:lnTo>
                <a:lnTo>
                  <a:pt x="376" y="5"/>
                </a:lnTo>
                <a:lnTo>
                  <a:pt x="376" y="6"/>
                </a:lnTo>
                <a:lnTo>
                  <a:pt x="373" y="9"/>
                </a:lnTo>
                <a:lnTo>
                  <a:pt x="373" y="9"/>
                </a:lnTo>
                <a:lnTo>
                  <a:pt x="368" y="9"/>
                </a:lnTo>
                <a:lnTo>
                  <a:pt x="361" y="9"/>
                </a:lnTo>
                <a:lnTo>
                  <a:pt x="355" y="9"/>
                </a:lnTo>
                <a:lnTo>
                  <a:pt x="353" y="9"/>
                </a:lnTo>
                <a:lnTo>
                  <a:pt x="353" y="10"/>
                </a:lnTo>
                <a:lnTo>
                  <a:pt x="353" y="12"/>
                </a:lnTo>
                <a:lnTo>
                  <a:pt x="353" y="12"/>
                </a:lnTo>
                <a:lnTo>
                  <a:pt x="348" y="13"/>
                </a:lnTo>
                <a:lnTo>
                  <a:pt x="344" y="15"/>
                </a:lnTo>
                <a:lnTo>
                  <a:pt x="344" y="15"/>
                </a:lnTo>
                <a:lnTo>
                  <a:pt x="320" y="23"/>
                </a:lnTo>
                <a:lnTo>
                  <a:pt x="320" y="23"/>
                </a:lnTo>
                <a:lnTo>
                  <a:pt x="320" y="24"/>
                </a:lnTo>
                <a:lnTo>
                  <a:pt x="315" y="30"/>
                </a:lnTo>
                <a:lnTo>
                  <a:pt x="315" y="30"/>
                </a:lnTo>
                <a:lnTo>
                  <a:pt x="310" y="37"/>
                </a:lnTo>
                <a:lnTo>
                  <a:pt x="308" y="42"/>
                </a:lnTo>
                <a:lnTo>
                  <a:pt x="308" y="42"/>
                </a:lnTo>
                <a:lnTo>
                  <a:pt x="306" y="48"/>
                </a:lnTo>
                <a:lnTo>
                  <a:pt x="302" y="52"/>
                </a:lnTo>
                <a:lnTo>
                  <a:pt x="302" y="52"/>
                </a:lnTo>
                <a:lnTo>
                  <a:pt x="301" y="54"/>
                </a:lnTo>
                <a:lnTo>
                  <a:pt x="301" y="54"/>
                </a:lnTo>
                <a:lnTo>
                  <a:pt x="300" y="58"/>
                </a:lnTo>
                <a:lnTo>
                  <a:pt x="300" y="58"/>
                </a:lnTo>
                <a:lnTo>
                  <a:pt x="295" y="75"/>
                </a:lnTo>
                <a:lnTo>
                  <a:pt x="295" y="75"/>
                </a:lnTo>
                <a:lnTo>
                  <a:pt x="295" y="77"/>
                </a:lnTo>
                <a:lnTo>
                  <a:pt x="296" y="81"/>
                </a:lnTo>
                <a:lnTo>
                  <a:pt x="297" y="83"/>
                </a:lnTo>
                <a:lnTo>
                  <a:pt x="297" y="86"/>
                </a:lnTo>
                <a:lnTo>
                  <a:pt x="297" y="86"/>
                </a:lnTo>
                <a:lnTo>
                  <a:pt x="299" y="87"/>
                </a:lnTo>
                <a:lnTo>
                  <a:pt x="299" y="87"/>
                </a:lnTo>
                <a:lnTo>
                  <a:pt x="300" y="88"/>
                </a:lnTo>
                <a:lnTo>
                  <a:pt x="297" y="91"/>
                </a:lnTo>
                <a:lnTo>
                  <a:pt x="297" y="91"/>
                </a:lnTo>
                <a:lnTo>
                  <a:pt x="295" y="99"/>
                </a:lnTo>
                <a:lnTo>
                  <a:pt x="294" y="103"/>
                </a:lnTo>
                <a:lnTo>
                  <a:pt x="294" y="103"/>
                </a:lnTo>
                <a:lnTo>
                  <a:pt x="293" y="107"/>
                </a:lnTo>
                <a:lnTo>
                  <a:pt x="291" y="109"/>
                </a:lnTo>
                <a:lnTo>
                  <a:pt x="291" y="109"/>
                </a:lnTo>
                <a:lnTo>
                  <a:pt x="291" y="108"/>
                </a:lnTo>
                <a:lnTo>
                  <a:pt x="289" y="107"/>
                </a:lnTo>
                <a:lnTo>
                  <a:pt x="288" y="107"/>
                </a:lnTo>
                <a:lnTo>
                  <a:pt x="287" y="108"/>
                </a:lnTo>
                <a:lnTo>
                  <a:pt x="286" y="109"/>
                </a:lnTo>
                <a:lnTo>
                  <a:pt x="284" y="114"/>
                </a:lnTo>
                <a:lnTo>
                  <a:pt x="284" y="114"/>
                </a:lnTo>
                <a:lnTo>
                  <a:pt x="284" y="122"/>
                </a:lnTo>
                <a:lnTo>
                  <a:pt x="287" y="128"/>
                </a:lnTo>
                <a:lnTo>
                  <a:pt x="289" y="134"/>
                </a:lnTo>
                <a:lnTo>
                  <a:pt x="291" y="139"/>
                </a:lnTo>
                <a:lnTo>
                  <a:pt x="291" y="139"/>
                </a:lnTo>
                <a:lnTo>
                  <a:pt x="297" y="147"/>
                </a:lnTo>
                <a:lnTo>
                  <a:pt x="297" y="147"/>
                </a:lnTo>
                <a:lnTo>
                  <a:pt x="284" y="158"/>
                </a:lnTo>
                <a:lnTo>
                  <a:pt x="274" y="166"/>
                </a:lnTo>
                <a:lnTo>
                  <a:pt x="270" y="170"/>
                </a:lnTo>
                <a:lnTo>
                  <a:pt x="270" y="170"/>
                </a:lnTo>
                <a:lnTo>
                  <a:pt x="270" y="174"/>
                </a:lnTo>
                <a:lnTo>
                  <a:pt x="269" y="177"/>
                </a:lnTo>
                <a:lnTo>
                  <a:pt x="268" y="179"/>
                </a:lnTo>
                <a:lnTo>
                  <a:pt x="268" y="179"/>
                </a:lnTo>
                <a:lnTo>
                  <a:pt x="262" y="184"/>
                </a:lnTo>
                <a:lnTo>
                  <a:pt x="249" y="192"/>
                </a:lnTo>
                <a:lnTo>
                  <a:pt x="249" y="192"/>
                </a:lnTo>
                <a:lnTo>
                  <a:pt x="231" y="200"/>
                </a:lnTo>
                <a:lnTo>
                  <a:pt x="223" y="205"/>
                </a:lnTo>
                <a:lnTo>
                  <a:pt x="215" y="211"/>
                </a:lnTo>
                <a:lnTo>
                  <a:pt x="215" y="211"/>
                </a:lnTo>
                <a:lnTo>
                  <a:pt x="205" y="222"/>
                </a:lnTo>
                <a:lnTo>
                  <a:pt x="202" y="226"/>
                </a:lnTo>
                <a:lnTo>
                  <a:pt x="197" y="229"/>
                </a:lnTo>
                <a:lnTo>
                  <a:pt x="197" y="229"/>
                </a:lnTo>
                <a:lnTo>
                  <a:pt x="179" y="239"/>
                </a:lnTo>
                <a:lnTo>
                  <a:pt x="179" y="239"/>
                </a:lnTo>
                <a:lnTo>
                  <a:pt x="177" y="240"/>
                </a:lnTo>
                <a:lnTo>
                  <a:pt x="176" y="240"/>
                </a:lnTo>
                <a:lnTo>
                  <a:pt x="172" y="242"/>
                </a:lnTo>
                <a:lnTo>
                  <a:pt x="167" y="246"/>
                </a:lnTo>
                <a:lnTo>
                  <a:pt x="167" y="246"/>
                </a:lnTo>
                <a:lnTo>
                  <a:pt x="165" y="251"/>
                </a:lnTo>
                <a:lnTo>
                  <a:pt x="162" y="257"/>
                </a:lnTo>
                <a:lnTo>
                  <a:pt x="159" y="268"/>
                </a:lnTo>
                <a:lnTo>
                  <a:pt x="155" y="281"/>
                </a:lnTo>
                <a:lnTo>
                  <a:pt x="155" y="281"/>
                </a:lnTo>
                <a:lnTo>
                  <a:pt x="154" y="282"/>
                </a:lnTo>
                <a:lnTo>
                  <a:pt x="151" y="284"/>
                </a:lnTo>
                <a:lnTo>
                  <a:pt x="146" y="289"/>
                </a:lnTo>
                <a:lnTo>
                  <a:pt x="145" y="291"/>
                </a:lnTo>
                <a:lnTo>
                  <a:pt x="144" y="296"/>
                </a:lnTo>
                <a:lnTo>
                  <a:pt x="144" y="296"/>
                </a:lnTo>
                <a:lnTo>
                  <a:pt x="144" y="303"/>
                </a:lnTo>
                <a:lnTo>
                  <a:pt x="144" y="310"/>
                </a:lnTo>
                <a:lnTo>
                  <a:pt x="144" y="317"/>
                </a:lnTo>
                <a:lnTo>
                  <a:pt x="142" y="324"/>
                </a:lnTo>
                <a:lnTo>
                  <a:pt x="142" y="324"/>
                </a:lnTo>
                <a:lnTo>
                  <a:pt x="134" y="343"/>
                </a:lnTo>
                <a:lnTo>
                  <a:pt x="125" y="362"/>
                </a:lnTo>
                <a:lnTo>
                  <a:pt x="125" y="362"/>
                </a:lnTo>
                <a:lnTo>
                  <a:pt x="105" y="410"/>
                </a:lnTo>
                <a:lnTo>
                  <a:pt x="93" y="439"/>
                </a:lnTo>
                <a:lnTo>
                  <a:pt x="89" y="450"/>
                </a:lnTo>
                <a:lnTo>
                  <a:pt x="88" y="456"/>
                </a:lnTo>
                <a:lnTo>
                  <a:pt x="88" y="456"/>
                </a:lnTo>
                <a:lnTo>
                  <a:pt x="87" y="465"/>
                </a:lnTo>
                <a:lnTo>
                  <a:pt x="84" y="479"/>
                </a:lnTo>
                <a:lnTo>
                  <a:pt x="81" y="501"/>
                </a:lnTo>
                <a:lnTo>
                  <a:pt x="81" y="501"/>
                </a:lnTo>
                <a:lnTo>
                  <a:pt x="81" y="509"/>
                </a:lnTo>
                <a:lnTo>
                  <a:pt x="80" y="515"/>
                </a:lnTo>
                <a:lnTo>
                  <a:pt x="76" y="524"/>
                </a:lnTo>
                <a:lnTo>
                  <a:pt x="76" y="524"/>
                </a:lnTo>
                <a:lnTo>
                  <a:pt x="70" y="539"/>
                </a:lnTo>
                <a:lnTo>
                  <a:pt x="68" y="543"/>
                </a:lnTo>
                <a:lnTo>
                  <a:pt x="64" y="549"/>
                </a:lnTo>
                <a:lnTo>
                  <a:pt x="64" y="549"/>
                </a:lnTo>
                <a:lnTo>
                  <a:pt x="58" y="562"/>
                </a:lnTo>
                <a:lnTo>
                  <a:pt x="50" y="582"/>
                </a:lnTo>
                <a:lnTo>
                  <a:pt x="39" y="619"/>
                </a:lnTo>
                <a:lnTo>
                  <a:pt x="39" y="619"/>
                </a:lnTo>
                <a:lnTo>
                  <a:pt x="31" y="649"/>
                </a:lnTo>
                <a:lnTo>
                  <a:pt x="29" y="665"/>
                </a:lnTo>
                <a:lnTo>
                  <a:pt x="28" y="673"/>
                </a:lnTo>
                <a:lnTo>
                  <a:pt x="28" y="673"/>
                </a:lnTo>
                <a:lnTo>
                  <a:pt x="29" y="691"/>
                </a:lnTo>
                <a:lnTo>
                  <a:pt x="29" y="691"/>
                </a:lnTo>
                <a:lnTo>
                  <a:pt x="23" y="704"/>
                </a:lnTo>
                <a:lnTo>
                  <a:pt x="18" y="712"/>
                </a:lnTo>
                <a:lnTo>
                  <a:pt x="17" y="718"/>
                </a:lnTo>
                <a:lnTo>
                  <a:pt x="17" y="718"/>
                </a:lnTo>
                <a:lnTo>
                  <a:pt x="18" y="725"/>
                </a:lnTo>
                <a:lnTo>
                  <a:pt x="19" y="731"/>
                </a:lnTo>
                <a:lnTo>
                  <a:pt x="19" y="731"/>
                </a:lnTo>
                <a:lnTo>
                  <a:pt x="20" y="734"/>
                </a:lnTo>
                <a:lnTo>
                  <a:pt x="20" y="735"/>
                </a:lnTo>
                <a:lnTo>
                  <a:pt x="19" y="736"/>
                </a:lnTo>
                <a:lnTo>
                  <a:pt x="19" y="736"/>
                </a:lnTo>
                <a:lnTo>
                  <a:pt x="16" y="739"/>
                </a:lnTo>
                <a:lnTo>
                  <a:pt x="9" y="744"/>
                </a:lnTo>
                <a:lnTo>
                  <a:pt x="5" y="749"/>
                </a:lnTo>
                <a:lnTo>
                  <a:pt x="3" y="753"/>
                </a:lnTo>
                <a:lnTo>
                  <a:pt x="0" y="757"/>
                </a:lnTo>
                <a:lnTo>
                  <a:pt x="0" y="763"/>
                </a:lnTo>
                <a:lnTo>
                  <a:pt x="0" y="763"/>
                </a:lnTo>
                <a:lnTo>
                  <a:pt x="2" y="768"/>
                </a:lnTo>
                <a:lnTo>
                  <a:pt x="4" y="775"/>
                </a:lnTo>
                <a:lnTo>
                  <a:pt x="11" y="789"/>
                </a:lnTo>
                <a:lnTo>
                  <a:pt x="18" y="802"/>
                </a:lnTo>
                <a:lnTo>
                  <a:pt x="23" y="808"/>
                </a:lnTo>
                <a:lnTo>
                  <a:pt x="23" y="808"/>
                </a:lnTo>
                <a:lnTo>
                  <a:pt x="30" y="813"/>
                </a:lnTo>
                <a:lnTo>
                  <a:pt x="35" y="814"/>
                </a:lnTo>
                <a:lnTo>
                  <a:pt x="35" y="814"/>
                </a:lnTo>
                <a:lnTo>
                  <a:pt x="35" y="817"/>
                </a:lnTo>
                <a:lnTo>
                  <a:pt x="37" y="821"/>
                </a:lnTo>
                <a:lnTo>
                  <a:pt x="38" y="824"/>
                </a:lnTo>
                <a:lnTo>
                  <a:pt x="41" y="826"/>
                </a:lnTo>
                <a:lnTo>
                  <a:pt x="44" y="827"/>
                </a:lnTo>
                <a:lnTo>
                  <a:pt x="48" y="828"/>
                </a:lnTo>
                <a:lnTo>
                  <a:pt x="48" y="828"/>
                </a:lnTo>
                <a:lnTo>
                  <a:pt x="51" y="827"/>
                </a:lnTo>
                <a:lnTo>
                  <a:pt x="54" y="826"/>
                </a:lnTo>
                <a:lnTo>
                  <a:pt x="56" y="824"/>
                </a:lnTo>
                <a:lnTo>
                  <a:pt x="56" y="821"/>
                </a:lnTo>
                <a:lnTo>
                  <a:pt x="57" y="818"/>
                </a:lnTo>
                <a:lnTo>
                  <a:pt x="57" y="817"/>
                </a:lnTo>
                <a:lnTo>
                  <a:pt x="57" y="817"/>
                </a:lnTo>
                <a:lnTo>
                  <a:pt x="61" y="817"/>
                </a:lnTo>
                <a:lnTo>
                  <a:pt x="64" y="815"/>
                </a:lnTo>
                <a:lnTo>
                  <a:pt x="67" y="813"/>
                </a:lnTo>
                <a:lnTo>
                  <a:pt x="67" y="813"/>
                </a:lnTo>
                <a:lnTo>
                  <a:pt x="68" y="811"/>
                </a:lnTo>
                <a:lnTo>
                  <a:pt x="68" y="808"/>
                </a:lnTo>
                <a:lnTo>
                  <a:pt x="67" y="802"/>
                </a:lnTo>
                <a:lnTo>
                  <a:pt x="63" y="795"/>
                </a:lnTo>
                <a:lnTo>
                  <a:pt x="63" y="795"/>
                </a:lnTo>
                <a:lnTo>
                  <a:pt x="63" y="794"/>
                </a:lnTo>
                <a:lnTo>
                  <a:pt x="69" y="785"/>
                </a:lnTo>
                <a:lnTo>
                  <a:pt x="69" y="785"/>
                </a:lnTo>
                <a:lnTo>
                  <a:pt x="74" y="775"/>
                </a:lnTo>
                <a:lnTo>
                  <a:pt x="77" y="765"/>
                </a:lnTo>
                <a:lnTo>
                  <a:pt x="81" y="753"/>
                </a:lnTo>
                <a:lnTo>
                  <a:pt x="81" y="753"/>
                </a:lnTo>
                <a:lnTo>
                  <a:pt x="84" y="754"/>
                </a:lnTo>
                <a:lnTo>
                  <a:pt x="88" y="754"/>
                </a:lnTo>
                <a:lnTo>
                  <a:pt x="89" y="754"/>
                </a:lnTo>
                <a:lnTo>
                  <a:pt x="90" y="753"/>
                </a:lnTo>
                <a:lnTo>
                  <a:pt x="90" y="753"/>
                </a:lnTo>
                <a:lnTo>
                  <a:pt x="93" y="748"/>
                </a:lnTo>
                <a:lnTo>
                  <a:pt x="95" y="742"/>
                </a:lnTo>
                <a:lnTo>
                  <a:pt x="97" y="735"/>
                </a:lnTo>
                <a:lnTo>
                  <a:pt x="99" y="727"/>
                </a:lnTo>
                <a:lnTo>
                  <a:pt x="99" y="727"/>
                </a:lnTo>
                <a:lnTo>
                  <a:pt x="99" y="723"/>
                </a:lnTo>
                <a:lnTo>
                  <a:pt x="101" y="717"/>
                </a:lnTo>
                <a:lnTo>
                  <a:pt x="107" y="705"/>
                </a:lnTo>
                <a:lnTo>
                  <a:pt x="120" y="684"/>
                </a:lnTo>
                <a:lnTo>
                  <a:pt x="120" y="684"/>
                </a:lnTo>
                <a:lnTo>
                  <a:pt x="138" y="650"/>
                </a:lnTo>
                <a:lnTo>
                  <a:pt x="149" y="621"/>
                </a:lnTo>
                <a:lnTo>
                  <a:pt x="159" y="598"/>
                </a:lnTo>
                <a:close/>
                <a:moveTo>
                  <a:pt x="644" y="683"/>
                </a:moveTo>
                <a:lnTo>
                  <a:pt x="644" y="683"/>
                </a:lnTo>
                <a:lnTo>
                  <a:pt x="592" y="689"/>
                </a:lnTo>
                <a:lnTo>
                  <a:pt x="592" y="689"/>
                </a:lnTo>
                <a:lnTo>
                  <a:pt x="572" y="691"/>
                </a:lnTo>
                <a:lnTo>
                  <a:pt x="558" y="695"/>
                </a:lnTo>
                <a:lnTo>
                  <a:pt x="546" y="697"/>
                </a:lnTo>
                <a:lnTo>
                  <a:pt x="540" y="652"/>
                </a:lnTo>
                <a:lnTo>
                  <a:pt x="540" y="652"/>
                </a:lnTo>
                <a:lnTo>
                  <a:pt x="540" y="640"/>
                </a:lnTo>
                <a:lnTo>
                  <a:pt x="541" y="630"/>
                </a:lnTo>
                <a:lnTo>
                  <a:pt x="542" y="620"/>
                </a:lnTo>
                <a:lnTo>
                  <a:pt x="545" y="614"/>
                </a:lnTo>
                <a:lnTo>
                  <a:pt x="545" y="614"/>
                </a:lnTo>
                <a:lnTo>
                  <a:pt x="548" y="612"/>
                </a:lnTo>
                <a:lnTo>
                  <a:pt x="551" y="610"/>
                </a:lnTo>
                <a:lnTo>
                  <a:pt x="555" y="608"/>
                </a:lnTo>
                <a:lnTo>
                  <a:pt x="555" y="608"/>
                </a:lnTo>
                <a:lnTo>
                  <a:pt x="560" y="610"/>
                </a:lnTo>
                <a:lnTo>
                  <a:pt x="566" y="613"/>
                </a:lnTo>
                <a:lnTo>
                  <a:pt x="566" y="613"/>
                </a:lnTo>
                <a:lnTo>
                  <a:pt x="570" y="614"/>
                </a:lnTo>
                <a:lnTo>
                  <a:pt x="577" y="615"/>
                </a:lnTo>
                <a:lnTo>
                  <a:pt x="596" y="615"/>
                </a:lnTo>
                <a:lnTo>
                  <a:pt x="596" y="615"/>
                </a:lnTo>
                <a:lnTo>
                  <a:pt x="602" y="615"/>
                </a:lnTo>
                <a:lnTo>
                  <a:pt x="604" y="614"/>
                </a:lnTo>
                <a:lnTo>
                  <a:pt x="603" y="612"/>
                </a:lnTo>
                <a:lnTo>
                  <a:pt x="603" y="612"/>
                </a:lnTo>
                <a:lnTo>
                  <a:pt x="603" y="612"/>
                </a:lnTo>
                <a:lnTo>
                  <a:pt x="611" y="619"/>
                </a:lnTo>
                <a:lnTo>
                  <a:pt x="618" y="628"/>
                </a:lnTo>
                <a:lnTo>
                  <a:pt x="626" y="639"/>
                </a:lnTo>
                <a:lnTo>
                  <a:pt x="626" y="639"/>
                </a:lnTo>
                <a:lnTo>
                  <a:pt x="634" y="653"/>
                </a:lnTo>
                <a:lnTo>
                  <a:pt x="639" y="668"/>
                </a:lnTo>
                <a:lnTo>
                  <a:pt x="644" y="683"/>
                </a:lnTo>
                <a:lnTo>
                  <a:pt x="644" y="6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E9D16B80-0FEE-4F71-9492-C51545E25A31}"/>
              </a:ext>
            </a:extLst>
          </p:cNvPr>
          <p:cNvSpPr>
            <a:spLocks/>
          </p:cNvSpPr>
          <p:nvPr/>
        </p:nvSpPr>
        <p:spPr bwMode="auto">
          <a:xfrm>
            <a:off x="4476363" y="2752066"/>
            <a:ext cx="868303" cy="1652425"/>
          </a:xfrm>
          <a:custGeom>
            <a:avLst/>
            <a:gdLst>
              <a:gd name="T0" fmla="*/ 226 w 691"/>
              <a:gd name="T1" fmla="*/ 169 h 1292"/>
              <a:gd name="T2" fmla="*/ 231 w 691"/>
              <a:gd name="T3" fmla="*/ 222 h 1292"/>
              <a:gd name="T4" fmla="*/ 200 w 691"/>
              <a:gd name="T5" fmla="*/ 270 h 1292"/>
              <a:gd name="T6" fmla="*/ 159 w 691"/>
              <a:gd name="T7" fmla="*/ 283 h 1292"/>
              <a:gd name="T8" fmla="*/ 168 w 691"/>
              <a:gd name="T9" fmla="*/ 301 h 1292"/>
              <a:gd name="T10" fmla="*/ 157 w 691"/>
              <a:gd name="T11" fmla="*/ 326 h 1292"/>
              <a:gd name="T12" fmla="*/ 56 w 691"/>
              <a:gd name="T13" fmla="*/ 427 h 1292"/>
              <a:gd name="T14" fmla="*/ 28 w 691"/>
              <a:gd name="T15" fmla="*/ 463 h 1292"/>
              <a:gd name="T16" fmla="*/ 28 w 691"/>
              <a:gd name="T17" fmla="*/ 514 h 1292"/>
              <a:gd name="T18" fmla="*/ 63 w 691"/>
              <a:gd name="T19" fmla="*/ 581 h 1292"/>
              <a:gd name="T20" fmla="*/ 79 w 691"/>
              <a:gd name="T21" fmla="*/ 969 h 1292"/>
              <a:gd name="T22" fmla="*/ 43 w 691"/>
              <a:gd name="T23" fmla="*/ 1008 h 1292"/>
              <a:gd name="T24" fmla="*/ 38 w 691"/>
              <a:gd name="T25" fmla="*/ 1173 h 1292"/>
              <a:gd name="T26" fmla="*/ 118 w 691"/>
              <a:gd name="T27" fmla="*/ 1212 h 1292"/>
              <a:gd name="T28" fmla="*/ 169 w 691"/>
              <a:gd name="T29" fmla="*/ 1157 h 1292"/>
              <a:gd name="T30" fmla="*/ 101 w 691"/>
              <a:gd name="T31" fmla="*/ 990 h 1292"/>
              <a:gd name="T32" fmla="*/ 90 w 691"/>
              <a:gd name="T33" fmla="*/ 589 h 1292"/>
              <a:gd name="T34" fmla="*/ 123 w 691"/>
              <a:gd name="T35" fmla="*/ 510 h 1292"/>
              <a:gd name="T36" fmla="*/ 116 w 691"/>
              <a:gd name="T37" fmla="*/ 450 h 1292"/>
              <a:gd name="T38" fmla="*/ 231 w 691"/>
              <a:gd name="T39" fmla="*/ 386 h 1292"/>
              <a:gd name="T40" fmla="*/ 232 w 691"/>
              <a:gd name="T41" fmla="*/ 407 h 1292"/>
              <a:gd name="T42" fmla="*/ 244 w 691"/>
              <a:gd name="T43" fmla="*/ 537 h 1292"/>
              <a:gd name="T44" fmla="*/ 253 w 691"/>
              <a:gd name="T45" fmla="*/ 625 h 1292"/>
              <a:gd name="T46" fmla="*/ 286 w 691"/>
              <a:gd name="T47" fmla="*/ 593 h 1292"/>
              <a:gd name="T48" fmla="*/ 314 w 691"/>
              <a:gd name="T49" fmla="*/ 608 h 1292"/>
              <a:gd name="T50" fmla="*/ 308 w 691"/>
              <a:gd name="T51" fmla="*/ 647 h 1292"/>
              <a:gd name="T52" fmla="*/ 315 w 691"/>
              <a:gd name="T53" fmla="*/ 830 h 1292"/>
              <a:gd name="T54" fmla="*/ 336 w 691"/>
              <a:gd name="T55" fmla="*/ 909 h 1292"/>
              <a:gd name="T56" fmla="*/ 346 w 691"/>
              <a:gd name="T57" fmla="*/ 951 h 1292"/>
              <a:gd name="T58" fmla="*/ 376 w 691"/>
              <a:gd name="T59" fmla="*/ 972 h 1292"/>
              <a:gd name="T60" fmla="*/ 407 w 691"/>
              <a:gd name="T61" fmla="*/ 1027 h 1292"/>
              <a:gd name="T62" fmla="*/ 425 w 691"/>
              <a:gd name="T63" fmla="*/ 1064 h 1292"/>
              <a:gd name="T64" fmla="*/ 437 w 691"/>
              <a:gd name="T65" fmla="*/ 1157 h 1292"/>
              <a:gd name="T66" fmla="*/ 344 w 691"/>
              <a:gd name="T67" fmla="*/ 1255 h 1292"/>
              <a:gd name="T68" fmla="*/ 341 w 691"/>
              <a:gd name="T69" fmla="*/ 1285 h 1292"/>
              <a:gd name="T70" fmla="*/ 468 w 691"/>
              <a:gd name="T71" fmla="*/ 1273 h 1292"/>
              <a:gd name="T72" fmla="*/ 523 w 691"/>
              <a:gd name="T73" fmla="*/ 1261 h 1292"/>
              <a:gd name="T74" fmla="*/ 524 w 691"/>
              <a:gd name="T75" fmla="*/ 1201 h 1292"/>
              <a:gd name="T76" fmla="*/ 556 w 691"/>
              <a:gd name="T77" fmla="*/ 1136 h 1292"/>
              <a:gd name="T78" fmla="*/ 626 w 691"/>
              <a:gd name="T79" fmla="*/ 1097 h 1292"/>
              <a:gd name="T80" fmla="*/ 594 w 691"/>
              <a:gd name="T81" fmla="*/ 1022 h 1292"/>
              <a:gd name="T82" fmla="*/ 601 w 691"/>
              <a:gd name="T83" fmla="*/ 712 h 1292"/>
              <a:gd name="T84" fmla="*/ 615 w 691"/>
              <a:gd name="T85" fmla="*/ 709 h 1292"/>
              <a:gd name="T86" fmla="*/ 636 w 691"/>
              <a:gd name="T87" fmla="*/ 743 h 1292"/>
              <a:gd name="T88" fmla="*/ 645 w 691"/>
              <a:gd name="T89" fmla="*/ 736 h 1292"/>
              <a:gd name="T90" fmla="*/ 662 w 691"/>
              <a:gd name="T91" fmla="*/ 731 h 1292"/>
              <a:gd name="T92" fmla="*/ 677 w 691"/>
              <a:gd name="T93" fmla="*/ 728 h 1292"/>
              <a:gd name="T94" fmla="*/ 691 w 691"/>
              <a:gd name="T95" fmla="*/ 717 h 1292"/>
              <a:gd name="T96" fmla="*/ 660 w 691"/>
              <a:gd name="T97" fmla="*/ 624 h 1292"/>
              <a:gd name="T98" fmla="*/ 681 w 691"/>
              <a:gd name="T99" fmla="*/ 490 h 1292"/>
              <a:gd name="T100" fmla="*/ 681 w 691"/>
              <a:gd name="T101" fmla="*/ 455 h 1292"/>
              <a:gd name="T102" fmla="*/ 683 w 691"/>
              <a:gd name="T103" fmla="*/ 408 h 1292"/>
              <a:gd name="T104" fmla="*/ 652 w 691"/>
              <a:gd name="T105" fmla="*/ 379 h 1292"/>
              <a:gd name="T106" fmla="*/ 573 w 691"/>
              <a:gd name="T107" fmla="*/ 217 h 1292"/>
              <a:gd name="T108" fmla="*/ 504 w 691"/>
              <a:gd name="T109" fmla="*/ 160 h 1292"/>
              <a:gd name="T110" fmla="*/ 433 w 691"/>
              <a:gd name="T111" fmla="*/ 121 h 1292"/>
              <a:gd name="T112" fmla="*/ 410 w 691"/>
              <a:gd name="T113" fmla="*/ 59 h 1292"/>
              <a:gd name="T114" fmla="*/ 368 w 691"/>
              <a:gd name="T115" fmla="*/ 6 h 1292"/>
              <a:gd name="T116" fmla="*/ 301 w 691"/>
              <a:gd name="T117" fmla="*/ 3 h 1292"/>
              <a:gd name="T118" fmla="*/ 250 w 691"/>
              <a:gd name="T119" fmla="*/ 51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91" h="1292">
                <a:moveTo>
                  <a:pt x="257" y="107"/>
                </a:moveTo>
                <a:lnTo>
                  <a:pt x="257" y="107"/>
                </a:lnTo>
                <a:lnTo>
                  <a:pt x="251" y="115"/>
                </a:lnTo>
                <a:lnTo>
                  <a:pt x="239" y="134"/>
                </a:lnTo>
                <a:lnTo>
                  <a:pt x="233" y="145"/>
                </a:lnTo>
                <a:lnTo>
                  <a:pt x="228" y="156"/>
                </a:lnTo>
                <a:lnTo>
                  <a:pt x="226" y="166"/>
                </a:lnTo>
                <a:lnTo>
                  <a:pt x="226" y="169"/>
                </a:lnTo>
                <a:lnTo>
                  <a:pt x="227" y="173"/>
                </a:lnTo>
                <a:lnTo>
                  <a:pt x="227" y="173"/>
                </a:lnTo>
                <a:lnTo>
                  <a:pt x="233" y="184"/>
                </a:lnTo>
                <a:lnTo>
                  <a:pt x="238" y="188"/>
                </a:lnTo>
                <a:lnTo>
                  <a:pt x="241" y="192"/>
                </a:lnTo>
                <a:lnTo>
                  <a:pt x="243" y="192"/>
                </a:lnTo>
                <a:lnTo>
                  <a:pt x="243" y="192"/>
                </a:lnTo>
                <a:lnTo>
                  <a:pt x="231" y="222"/>
                </a:lnTo>
                <a:lnTo>
                  <a:pt x="219" y="253"/>
                </a:lnTo>
                <a:lnTo>
                  <a:pt x="219" y="253"/>
                </a:lnTo>
                <a:lnTo>
                  <a:pt x="218" y="255"/>
                </a:lnTo>
                <a:lnTo>
                  <a:pt x="217" y="257"/>
                </a:lnTo>
                <a:lnTo>
                  <a:pt x="211" y="262"/>
                </a:lnTo>
                <a:lnTo>
                  <a:pt x="205" y="266"/>
                </a:lnTo>
                <a:lnTo>
                  <a:pt x="200" y="270"/>
                </a:lnTo>
                <a:lnTo>
                  <a:pt x="200" y="270"/>
                </a:lnTo>
                <a:lnTo>
                  <a:pt x="199" y="275"/>
                </a:lnTo>
                <a:lnTo>
                  <a:pt x="196" y="280"/>
                </a:lnTo>
                <a:lnTo>
                  <a:pt x="195" y="283"/>
                </a:lnTo>
                <a:lnTo>
                  <a:pt x="194" y="284"/>
                </a:lnTo>
                <a:lnTo>
                  <a:pt x="194" y="284"/>
                </a:lnTo>
                <a:lnTo>
                  <a:pt x="186" y="284"/>
                </a:lnTo>
                <a:lnTo>
                  <a:pt x="172" y="283"/>
                </a:lnTo>
                <a:lnTo>
                  <a:pt x="159" y="283"/>
                </a:lnTo>
                <a:lnTo>
                  <a:pt x="155" y="284"/>
                </a:lnTo>
                <a:lnTo>
                  <a:pt x="154" y="285"/>
                </a:lnTo>
                <a:lnTo>
                  <a:pt x="155" y="285"/>
                </a:lnTo>
                <a:lnTo>
                  <a:pt x="155" y="285"/>
                </a:lnTo>
                <a:lnTo>
                  <a:pt x="162" y="295"/>
                </a:lnTo>
                <a:lnTo>
                  <a:pt x="166" y="298"/>
                </a:lnTo>
                <a:lnTo>
                  <a:pt x="168" y="301"/>
                </a:lnTo>
                <a:lnTo>
                  <a:pt x="168" y="301"/>
                </a:lnTo>
                <a:lnTo>
                  <a:pt x="168" y="302"/>
                </a:lnTo>
                <a:lnTo>
                  <a:pt x="167" y="304"/>
                </a:lnTo>
                <a:lnTo>
                  <a:pt x="162" y="308"/>
                </a:lnTo>
                <a:lnTo>
                  <a:pt x="159" y="311"/>
                </a:lnTo>
                <a:lnTo>
                  <a:pt x="156" y="315"/>
                </a:lnTo>
                <a:lnTo>
                  <a:pt x="156" y="315"/>
                </a:lnTo>
                <a:lnTo>
                  <a:pt x="157" y="321"/>
                </a:lnTo>
                <a:lnTo>
                  <a:pt x="157" y="326"/>
                </a:lnTo>
                <a:lnTo>
                  <a:pt x="105" y="395"/>
                </a:lnTo>
                <a:lnTo>
                  <a:pt x="105" y="395"/>
                </a:lnTo>
                <a:lnTo>
                  <a:pt x="102" y="398"/>
                </a:lnTo>
                <a:lnTo>
                  <a:pt x="96" y="403"/>
                </a:lnTo>
                <a:lnTo>
                  <a:pt x="85" y="408"/>
                </a:lnTo>
                <a:lnTo>
                  <a:pt x="85" y="408"/>
                </a:lnTo>
                <a:lnTo>
                  <a:pt x="70" y="417"/>
                </a:lnTo>
                <a:lnTo>
                  <a:pt x="56" y="427"/>
                </a:lnTo>
                <a:lnTo>
                  <a:pt x="43" y="438"/>
                </a:lnTo>
                <a:lnTo>
                  <a:pt x="39" y="443"/>
                </a:lnTo>
                <a:lnTo>
                  <a:pt x="36" y="446"/>
                </a:lnTo>
                <a:lnTo>
                  <a:pt x="36" y="446"/>
                </a:lnTo>
                <a:lnTo>
                  <a:pt x="32" y="452"/>
                </a:lnTo>
                <a:lnTo>
                  <a:pt x="31" y="458"/>
                </a:lnTo>
                <a:lnTo>
                  <a:pt x="28" y="463"/>
                </a:lnTo>
                <a:lnTo>
                  <a:pt x="28" y="463"/>
                </a:lnTo>
                <a:lnTo>
                  <a:pt x="27" y="465"/>
                </a:lnTo>
                <a:lnTo>
                  <a:pt x="25" y="470"/>
                </a:lnTo>
                <a:lnTo>
                  <a:pt x="23" y="476"/>
                </a:lnTo>
                <a:lnTo>
                  <a:pt x="21" y="479"/>
                </a:lnTo>
                <a:lnTo>
                  <a:pt x="23" y="484"/>
                </a:lnTo>
                <a:lnTo>
                  <a:pt x="23" y="484"/>
                </a:lnTo>
                <a:lnTo>
                  <a:pt x="25" y="496"/>
                </a:lnTo>
                <a:lnTo>
                  <a:pt x="28" y="514"/>
                </a:lnTo>
                <a:lnTo>
                  <a:pt x="33" y="533"/>
                </a:lnTo>
                <a:lnTo>
                  <a:pt x="37" y="540"/>
                </a:lnTo>
                <a:lnTo>
                  <a:pt x="40" y="544"/>
                </a:lnTo>
                <a:lnTo>
                  <a:pt x="40" y="544"/>
                </a:lnTo>
                <a:lnTo>
                  <a:pt x="49" y="554"/>
                </a:lnTo>
                <a:lnTo>
                  <a:pt x="54" y="562"/>
                </a:lnTo>
                <a:lnTo>
                  <a:pt x="60" y="572"/>
                </a:lnTo>
                <a:lnTo>
                  <a:pt x="63" y="581"/>
                </a:lnTo>
                <a:lnTo>
                  <a:pt x="63" y="581"/>
                </a:lnTo>
                <a:lnTo>
                  <a:pt x="66" y="643"/>
                </a:lnTo>
                <a:lnTo>
                  <a:pt x="71" y="767"/>
                </a:lnTo>
                <a:lnTo>
                  <a:pt x="78" y="942"/>
                </a:lnTo>
                <a:lnTo>
                  <a:pt x="78" y="942"/>
                </a:lnTo>
                <a:lnTo>
                  <a:pt x="79" y="948"/>
                </a:lnTo>
                <a:lnTo>
                  <a:pt x="79" y="961"/>
                </a:lnTo>
                <a:lnTo>
                  <a:pt x="79" y="969"/>
                </a:lnTo>
                <a:lnTo>
                  <a:pt x="78" y="976"/>
                </a:lnTo>
                <a:lnTo>
                  <a:pt x="76" y="983"/>
                </a:lnTo>
                <a:lnTo>
                  <a:pt x="71" y="988"/>
                </a:lnTo>
                <a:lnTo>
                  <a:pt x="71" y="988"/>
                </a:lnTo>
                <a:lnTo>
                  <a:pt x="57" y="1001"/>
                </a:lnTo>
                <a:lnTo>
                  <a:pt x="51" y="1006"/>
                </a:lnTo>
                <a:lnTo>
                  <a:pt x="43" y="1008"/>
                </a:lnTo>
                <a:lnTo>
                  <a:pt x="43" y="1008"/>
                </a:lnTo>
                <a:lnTo>
                  <a:pt x="0" y="1021"/>
                </a:lnTo>
                <a:lnTo>
                  <a:pt x="0" y="1021"/>
                </a:lnTo>
                <a:lnTo>
                  <a:pt x="15" y="1090"/>
                </a:lnTo>
                <a:lnTo>
                  <a:pt x="26" y="1139"/>
                </a:lnTo>
                <a:lnTo>
                  <a:pt x="31" y="1157"/>
                </a:lnTo>
                <a:lnTo>
                  <a:pt x="34" y="1167"/>
                </a:lnTo>
                <a:lnTo>
                  <a:pt x="34" y="1167"/>
                </a:lnTo>
                <a:lnTo>
                  <a:pt x="38" y="1173"/>
                </a:lnTo>
                <a:lnTo>
                  <a:pt x="46" y="1180"/>
                </a:lnTo>
                <a:lnTo>
                  <a:pt x="57" y="1187"/>
                </a:lnTo>
                <a:lnTo>
                  <a:pt x="69" y="1194"/>
                </a:lnTo>
                <a:lnTo>
                  <a:pt x="83" y="1201"/>
                </a:lnTo>
                <a:lnTo>
                  <a:pt x="96" y="1207"/>
                </a:lnTo>
                <a:lnTo>
                  <a:pt x="108" y="1210"/>
                </a:lnTo>
                <a:lnTo>
                  <a:pt x="118" y="1212"/>
                </a:lnTo>
                <a:lnTo>
                  <a:pt x="118" y="1212"/>
                </a:lnTo>
                <a:lnTo>
                  <a:pt x="123" y="1210"/>
                </a:lnTo>
                <a:lnTo>
                  <a:pt x="128" y="1209"/>
                </a:lnTo>
                <a:lnTo>
                  <a:pt x="133" y="1206"/>
                </a:lnTo>
                <a:lnTo>
                  <a:pt x="137" y="1202"/>
                </a:lnTo>
                <a:lnTo>
                  <a:pt x="147" y="1193"/>
                </a:lnTo>
                <a:lnTo>
                  <a:pt x="155" y="1182"/>
                </a:lnTo>
                <a:lnTo>
                  <a:pt x="163" y="1170"/>
                </a:lnTo>
                <a:lnTo>
                  <a:pt x="169" y="1157"/>
                </a:lnTo>
                <a:lnTo>
                  <a:pt x="174" y="1147"/>
                </a:lnTo>
                <a:lnTo>
                  <a:pt x="176" y="1137"/>
                </a:lnTo>
                <a:lnTo>
                  <a:pt x="176" y="1137"/>
                </a:lnTo>
                <a:lnTo>
                  <a:pt x="176" y="1124"/>
                </a:lnTo>
                <a:lnTo>
                  <a:pt x="175" y="1104"/>
                </a:lnTo>
                <a:lnTo>
                  <a:pt x="169" y="1053"/>
                </a:lnTo>
                <a:lnTo>
                  <a:pt x="157" y="987"/>
                </a:lnTo>
                <a:lnTo>
                  <a:pt x="101" y="990"/>
                </a:lnTo>
                <a:lnTo>
                  <a:pt x="101" y="990"/>
                </a:lnTo>
                <a:lnTo>
                  <a:pt x="103" y="985"/>
                </a:lnTo>
                <a:lnTo>
                  <a:pt x="104" y="980"/>
                </a:lnTo>
                <a:lnTo>
                  <a:pt x="105" y="975"/>
                </a:lnTo>
                <a:lnTo>
                  <a:pt x="105" y="975"/>
                </a:lnTo>
                <a:lnTo>
                  <a:pt x="103" y="927"/>
                </a:lnTo>
                <a:lnTo>
                  <a:pt x="90" y="589"/>
                </a:lnTo>
                <a:lnTo>
                  <a:pt x="90" y="589"/>
                </a:lnTo>
                <a:lnTo>
                  <a:pt x="95" y="572"/>
                </a:lnTo>
                <a:lnTo>
                  <a:pt x="99" y="556"/>
                </a:lnTo>
                <a:lnTo>
                  <a:pt x="103" y="548"/>
                </a:lnTo>
                <a:lnTo>
                  <a:pt x="107" y="542"/>
                </a:lnTo>
                <a:lnTo>
                  <a:pt x="107" y="542"/>
                </a:lnTo>
                <a:lnTo>
                  <a:pt x="115" y="530"/>
                </a:lnTo>
                <a:lnTo>
                  <a:pt x="120" y="520"/>
                </a:lnTo>
                <a:lnTo>
                  <a:pt x="123" y="510"/>
                </a:lnTo>
                <a:lnTo>
                  <a:pt x="124" y="501"/>
                </a:lnTo>
                <a:lnTo>
                  <a:pt x="124" y="501"/>
                </a:lnTo>
                <a:lnTo>
                  <a:pt x="124" y="476"/>
                </a:lnTo>
                <a:lnTo>
                  <a:pt x="124" y="458"/>
                </a:lnTo>
                <a:lnTo>
                  <a:pt x="124" y="458"/>
                </a:lnTo>
                <a:lnTo>
                  <a:pt x="123" y="455"/>
                </a:lnTo>
                <a:lnTo>
                  <a:pt x="120" y="452"/>
                </a:lnTo>
                <a:lnTo>
                  <a:pt x="116" y="450"/>
                </a:lnTo>
                <a:lnTo>
                  <a:pt x="125" y="434"/>
                </a:lnTo>
                <a:lnTo>
                  <a:pt x="125" y="434"/>
                </a:lnTo>
                <a:lnTo>
                  <a:pt x="140" y="430"/>
                </a:lnTo>
                <a:lnTo>
                  <a:pt x="156" y="424"/>
                </a:lnTo>
                <a:lnTo>
                  <a:pt x="179" y="413"/>
                </a:lnTo>
                <a:lnTo>
                  <a:pt x="179" y="413"/>
                </a:lnTo>
                <a:lnTo>
                  <a:pt x="217" y="394"/>
                </a:lnTo>
                <a:lnTo>
                  <a:pt x="231" y="386"/>
                </a:lnTo>
                <a:lnTo>
                  <a:pt x="231" y="386"/>
                </a:lnTo>
                <a:lnTo>
                  <a:pt x="228" y="398"/>
                </a:lnTo>
                <a:lnTo>
                  <a:pt x="227" y="407"/>
                </a:lnTo>
                <a:lnTo>
                  <a:pt x="227" y="413"/>
                </a:lnTo>
                <a:lnTo>
                  <a:pt x="227" y="413"/>
                </a:lnTo>
                <a:lnTo>
                  <a:pt x="228" y="414"/>
                </a:lnTo>
                <a:lnTo>
                  <a:pt x="230" y="413"/>
                </a:lnTo>
                <a:lnTo>
                  <a:pt x="232" y="407"/>
                </a:lnTo>
                <a:lnTo>
                  <a:pt x="236" y="401"/>
                </a:lnTo>
                <a:lnTo>
                  <a:pt x="238" y="397"/>
                </a:lnTo>
                <a:lnTo>
                  <a:pt x="238" y="397"/>
                </a:lnTo>
                <a:lnTo>
                  <a:pt x="241" y="394"/>
                </a:lnTo>
                <a:lnTo>
                  <a:pt x="245" y="393"/>
                </a:lnTo>
                <a:lnTo>
                  <a:pt x="245" y="393"/>
                </a:lnTo>
                <a:lnTo>
                  <a:pt x="244" y="475"/>
                </a:lnTo>
                <a:lnTo>
                  <a:pt x="244" y="537"/>
                </a:lnTo>
                <a:lnTo>
                  <a:pt x="245" y="578"/>
                </a:lnTo>
                <a:lnTo>
                  <a:pt x="245" y="578"/>
                </a:lnTo>
                <a:lnTo>
                  <a:pt x="246" y="606"/>
                </a:lnTo>
                <a:lnTo>
                  <a:pt x="247" y="613"/>
                </a:lnTo>
                <a:lnTo>
                  <a:pt x="250" y="618"/>
                </a:lnTo>
                <a:lnTo>
                  <a:pt x="250" y="618"/>
                </a:lnTo>
                <a:lnTo>
                  <a:pt x="252" y="623"/>
                </a:lnTo>
                <a:lnTo>
                  <a:pt x="253" y="625"/>
                </a:lnTo>
                <a:lnTo>
                  <a:pt x="256" y="624"/>
                </a:lnTo>
                <a:lnTo>
                  <a:pt x="263" y="620"/>
                </a:lnTo>
                <a:lnTo>
                  <a:pt x="263" y="620"/>
                </a:lnTo>
                <a:lnTo>
                  <a:pt x="272" y="614"/>
                </a:lnTo>
                <a:lnTo>
                  <a:pt x="281" y="606"/>
                </a:lnTo>
                <a:lnTo>
                  <a:pt x="285" y="599"/>
                </a:lnTo>
                <a:lnTo>
                  <a:pt x="286" y="593"/>
                </a:lnTo>
                <a:lnTo>
                  <a:pt x="286" y="593"/>
                </a:lnTo>
                <a:lnTo>
                  <a:pt x="288" y="588"/>
                </a:lnTo>
                <a:lnTo>
                  <a:pt x="290" y="584"/>
                </a:lnTo>
                <a:lnTo>
                  <a:pt x="292" y="579"/>
                </a:lnTo>
                <a:lnTo>
                  <a:pt x="298" y="578"/>
                </a:lnTo>
                <a:lnTo>
                  <a:pt x="298" y="578"/>
                </a:lnTo>
                <a:lnTo>
                  <a:pt x="307" y="592"/>
                </a:lnTo>
                <a:lnTo>
                  <a:pt x="312" y="604"/>
                </a:lnTo>
                <a:lnTo>
                  <a:pt x="314" y="608"/>
                </a:lnTo>
                <a:lnTo>
                  <a:pt x="314" y="612"/>
                </a:lnTo>
                <a:lnTo>
                  <a:pt x="314" y="612"/>
                </a:lnTo>
                <a:lnTo>
                  <a:pt x="314" y="615"/>
                </a:lnTo>
                <a:lnTo>
                  <a:pt x="311" y="617"/>
                </a:lnTo>
                <a:lnTo>
                  <a:pt x="310" y="619"/>
                </a:lnTo>
                <a:lnTo>
                  <a:pt x="309" y="625"/>
                </a:lnTo>
                <a:lnTo>
                  <a:pt x="309" y="625"/>
                </a:lnTo>
                <a:lnTo>
                  <a:pt x="308" y="647"/>
                </a:lnTo>
                <a:lnTo>
                  <a:pt x="307" y="685"/>
                </a:lnTo>
                <a:lnTo>
                  <a:pt x="307" y="728"/>
                </a:lnTo>
                <a:lnTo>
                  <a:pt x="308" y="746"/>
                </a:lnTo>
                <a:lnTo>
                  <a:pt x="310" y="760"/>
                </a:lnTo>
                <a:lnTo>
                  <a:pt x="310" y="760"/>
                </a:lnTo>
                <a:lnTo>
                  <a:pt x="312" y="773"/>
                </a:lnTo>
                <a:lnTo>
                  <a:pt x="315" y="791"/>
                </a:lnTo>
                <a:lnTo>
                  <a:pt x="315" y="830"/>
                </a:lnTo>
                <a:lnTo>
                  <a:pt x="316" y="850"/>
                </a:lnTo>
                <a:lnTo>
                  <a:pt x="317" y="867"/>
                </a:lnTo>
                <a:lnTo>
                  <a:pt x="320" y="882"/>
                </a:lnTo>
                <a:lnTo>
                  <a:pt x="321" y="888"/>
                </a:lnTo>
                <a:lnTo>
                  <a:pt x="323" y="891"/>
                </a:lnTo>
                <a:lnTo>
                  <a:pt x="323" y="891"/>
                </a:lnTo>
                <a:lnTo>
                  <a:pt x="330" y="902"/>
                </a:lnTo>
                <a:lnTo>
                  <a:pt x="336" y="909"/>
                </a:lnTo>
                <a:lnTo>
                  <a:pt x="340" y="915"/>
                </a:lnTo>
                <a:lnTo>
                  <a:pt x="341" y="917"/>
                </a:lnTo>
                <a:lnTo>
                  <a:pt x="341" y="921"/>
                </a:lnTo>
                <a:lnTo>
                  <a:pt x="341" y="921"/>
                </a:lnTo>
                <a:lnTo>
                  <a:pt x="341" y="928"/>
                </a:lnTo>
                <a:lnTo>
                  <a:pt x="342" y="938"/>
                </a:lnTo>
                <a:lnTo>
                  <a:pt x="344" y="948"/>
                </a:lnTo>
                <a:lnTo>
                  <a:pt x="346" y="951"/>
                </a:lnTo>
                <a:lnTo>
                  <a:pt x="348" y="954"/>
                </a:lnTo>
                <a:lnTo>
                  <a:pt x="348" y="954"/>
                </a:lnTo>
                <a:lnTo>
                  <a:pt x="360" y="966"/>
                </a:lnTo>
                <a:lnTo>
                  <a:pt x="367" y="969"/>
                </a:lnTo>
                <a:lnTo>
                  <a:pt x="370" y="970"/>
                </a:lnTo>
                <a:lnTo>
                  <a:pt x="374" y="972"/>
                </a:lnTo>
                <a:lnTo>
                  <a:pt x="374" y="972"/>
                </a:lnTo>
                <a:lnTo>
                  <a:pt x="376" y="972"/>
                </a:lnTo>
                <a:lnTo>
                  <a:pt x="380" y="973"/>
                </a:lnTo>
                <a:lnTo>
                  <a:pt x="387" y="977"/>
                </a:lnTo>
                <a:lnTo>
                  <a:pt x="395" y="985"/>
                </a:lnTo>
                <a:lnTo>
                  <a:pt x="421" y="1015"/>
                </a:lnTo>
                <a:lnTo>
                  <a:pt x="421" y="1015"/>
                </a:lnTo>
                <a:lnTo>
                  <a:pt x="418" y="1018"/>
                </a:lnTo>
                <a:lnTo>
                  <a:pt x="411" y="1024"/>
                </a:lnTo>
                <a:lnTo>
                  <a:pt x="407" y="1027"/>
                </a:lnTo>
                <a:lnTo>
                  <a:pt x="406" y="1032"/>
                </a:lnTo>
                <a:lnTo>
                  <a:pt x="406" y="1038"/>
                </a:lnTo>
                <a:lnTo>
                  <a:pt x="407" y="1042"/>
                </a:lnTo>
                <a:lnTo>
                  <a:pt x="407" y="1042"/>
                </a:lnTo>
                <a:lnTo>
                  <a:pt x="414" y="1052"/>
                </a:lnTo>
                <a:lnTo>
                  <a:pt x="419" y="1059"/>
                </a:lnTo>
                <a:lnTo>
                  <a:pt x="425" y="1064"/>
                </a:lnTo>
                <a:lnTo>
                  <a:pt x="425" y="1064"/>
                </a:lnTo>
                <a:lnTo>
                  <a:pt x="427" y="1069"/>
                </a:lnTo>
                <a:lnTo>
                  <a:pt x="433" y="1084"/>
                </a:lnTo>
                <a:lnTo>
                  <a:pt x="436" y="1095"/>
                </a:lnTo>
                <a:lnTo>
                  <a:pt x="438" y="1106"/>
                </a:lnTo>
                <a:lnTo>
                  <a:pt x="439" y="1118"/>
                </a:lnTo>
                <a:lnTo>
                  <a:pt x="439" y="1131"/>
                </a:lnTo>
                <a:lnTo>
                  <a:pt x="439" y="1131"/>
                </a:lnTo>
                <a:lnTo>
                  <a:pt x="437" y="1157"/>
                </a:lnTo>
                <a:lnTo>
                  <a:pt x="433" y="1180"/>
                </a:lnTo>
                <a:lnTo>
                  <a:pt x="427" y="1201"/>
                </a:lnTo>
                <a:lnTo>
                  <a:pt x="427" y="1201"/>
                </a:lnTo>
                <a:lnTo>
                  <a:pt x="410" y="1212"/>
                </a:lnTo>
                <a:lnTo>
                  <a:pt x="391" y="1222"/>
                </a:lnTo>
                <a:lnTo>
                  <a:pt x="370" y="1235"/>
                </a:lnTo>
                <a:lnTo>
                  <a:pt x="352" y="1248"/>
                </a:lnTo>
                <a:lnTo>
                  <a:pt x="344" y="1255"/>
                </a:lnTo>
                <a:lnTo>
                  <a:pt x="339" y="1263"/>
                </a:lnTo>
                <a:lnTo>
                  <a:pt x="335" y="1268"/>
                </a:lnTo>
                <a:lnTo>
                  <a:pt x="334" y="1276"/>
                </a:lnTo>
                <a:lnTo>
                  <a:pt x="335" y="1278"/>
                </a:lnTo>
                <a:lnTo>
                  <a:pt x="336" y="1280"/>
                </a:lnTo>
                <a:lnTo>
                  <a:pt x="339" y="1283"/>
                </a:lnTo>
                <a:lnTo>
                  <a:pt x="341" y="1285"/>
                </a:lnTo>
                <a:lnTo>
                  <a:pt x="341" y="1285"/>
                </a:lnTo>
                <a:lnTo>
                  <a:pt x="349" y="1289"/>
                </a:lnTo>
                <a:lnTo>
                  <a:pt x="357" y="1291"/>
                </a:lnTo>
                <a:lnTo>
                  <a:pt x="366" y="1292"/>
                </a:lnTo>
                <a:lnTo>
                  <a:pt x="376" y="1292"/>
                </a:lnTo>
                <a:lnTo>
                  <a:pt x="396" y="1290"/>
                </a:lnTo>
                <a:lnTo>
                  <a:pt x="417" y="1286"/>
                </a:lnTo>
                <a:lnTo>
                  <a:pt x="453" y="1277"/>
                </a:lnTo>
                <a:lnTo>
                  <a:pt x="468" y="1273"/>
                </a:lnTo>
                <a:lnTo>
                  <a:pt x="477" y="1271"/>
                </a:lnTo>
                <a:lnTo>
                  <a:pt x="477" y="1271"/>
                </a:lnTo>
                <a:lnTo>
                  <a:pt x="492" y="1272"/>
                </a:lnTo>
                <a:lnTo>
                  <a:pt x="499" y="1272"/>
                </a:lnTo>
                <a:lnTo>
                  <a:pt x="507" y="1271"/>
                </a:lnTo>
                <a:lnTo>
                  <a:pt x="514" y="1268"/>
                </a:lnTo>
                <a:lnTo>
                  <a:pt x="520" y="1266"/>
                </a:lnTo>
                <a:lnTo>
                  <a:pt x="523" y="1261"/>
                </a:lnTo>
                <a:lnTo>
                  <a:pt x="527" y="1255"/>
                </a:lnTo>
                <a:lnTo>
                  <a:pt x="527" y="1255"/>
                </a:lnTo>
                <a:lnTo>
                  <a:pt x="528" y="1249"/>
                </a:lnTo>
                <a:lnTo>
                  <a:pt x="528" y="1242"/>
                </a:lnTo>
                <a:lnTo>
                  <a:pt x="528" y="1228"/>
                </a:lnTo>
                <a:lnTo>
                  <a:pt x="525" y="1215"/>
                </a:lnTo>
                <a:lnTo>
                  <a:pt x="524" y="1201"/>
                </a:lnTo>
                <a:lnTo>
                  <a:pt x="524" y="1201"/>
                </a:lnTo>
                <a:lnTo>
                  <a:pt x="525" y="1187"/>
                </a:lnTo>
                <a:lnTo>
                  <a:pt x="527" y="1171"/>
                </a:lnTo>
                <a:lnTo>
                  <a:pt x="531" y="1149"/>
                </a:lnTo>
                <a:lnTo>
                  <a:pt x="531" y="1149"/>
                </a:lnTo>
                <a:lnTo>
                  <a:pt x="534" y="1145"/>
                </a:lnTo>
                <a:lnTo>
                  <a:pt x="539" y="1142"/>
                </a:lnTo>
                <a:lnTo>
                  <a:pt x="547" y="1139"/>
                </a:lnTo>
                <a:lnTo>
                  <a:pt x="556" y="1136"/>
                </a:lnTo>
                <a:lnTo>
                  <a:pt x="578" y="1131"/>
                </a:lnTo>
                <a:lnTo>
                  <a:pt x="599" y="1126"/>
                </a:lnTo>
                <a:lnTo>
                  <a:pt x="599" y="1126"/>
                </a:lnTo>
                <a:lnTo>
                  <a:pt x="608" y="1123"/>
                </a:lnTo>
                <a:lnTo>
                  <a:pt x="615" y="1118"/>
                </a:lnTo>
                <a:lnTo>
                  <a:pt x="620" y="1112"/>
                </a:lnTo>
                <a:lnTo>
                  <a:pt x="624" y="1105"/>
                </a:lnTo>
                <a:lnTo>
                  <a:pt x="626" y="1097"/>
                </a:lnTo>
                <a:lnTo>
                  <a:pt x="626" y="1090"/>
                </a:lnTo>
                <a:lnTo>
                  <a:pt x="626" y="1084"/>
                </a:lnTo>
                <a:lnTo>
                  <a:pt x="625" y="1079"/>
                </a:lnTo>
                <a:lnTo>
                  <a:pt x="625" y="1079"/>
                </a:lnTo>
                <a:lnTo>
                  <a:pt x="618" y="1066"/>
                </a:lnTo>
                <a:lnTo>
                  <a:pt x="608" y="1050"/>
                </a:lnTo>
                <a:lnTo>
                  <a:pt x="599" y="1033"/>
                </a:lnTo>
                <a:lnTo>
                  <a:pt x="594" y="1022"/>
                </a:lnTo>
                <a:lnTo>
                  <a:pt x="594" y="1022"/>
                </a:lnTo>
                <a:lnTo>
                  <a:pt x="589" y="1011"/>
                </a:lnTo>
                <a:lnTo>
                  <a:pt x="581" y="993"/>
                </a:lnTo>
                <a:lnTo>
                  <a:pt x="568" y="969"/>
                </a:lnTo>
                <a:lnTo>
                  <a:pt x="595" y="768"/>
                </a:lnTo>
                <a:lnTo>
                  <a:pt x="599" y="705"/>
                </a:lnTo>
                <a:lnTo>
                  <a:pt x="599" y="705"/>
                </a:lnTo>
                <a:lnTo>
                  <a:pt x="601" y="712"/>
                </a:lnTo>
                <a:lnTo>
                  <a:pt x="604" y="718"/>
                </a:lnTo>
                <a:lnTo>
                  <a:pt x="606" y="721"/>
                </a:lnTo>
                <a:lnTo>
                  <a:pt x="607" y="722"/>
                </a:lnTo>
                <a:lnTo>
                  <a:pt x="607" y="722"/>
                </a:lnTo>
                <a:lnTo>
                  <a:pt x="610" y="723"/>
                </a:lnTo>
                <a:lnTo>
                  <a:pt x="612" y="721"/>
                </a:lnTo>
                <a:lnTo>
                  <a:pt x="614" y="715"/>
                </a:lnTo>
                <a:lnTo>
                  <a:pt x="615" y="709"/>
                </a:lnTo>
                <a:lnTo>
                  <a:pt x="617" y="707"/>
                </a:lnTo>
                <a:lnTo>
                  <a:pt x="617" y="707"/>
                </a:lnTo>
                <a:lnTo>
                  <a:pt x="618" y="712"/>
                </a:lnTo>
                <a:lnTo>
                  <a:pt x="621" y="723"/>
                </a:lnTo>
                <a:lnTo>
                  <a:pt x="627" y="735"/>
                </a:lnTo>
                <a:lnTo>
                  <a:pt x="632" y="741"/>
                </a:lnTo>
                <a:lnTo>
                  <a:pt x="632" y="741"/>
                </a:lnTo>
                <a:lnTo>
                  <a:pt x="636" y="743"/>
                </a:lnTo>
                <a:lnTo>
                  <a:pt x="640" y="746"/>
                </a:lnTo>
                <a:lnTo>
                  <a:pt x="644" y="746"/>
                </a:lnTo>
                <a:lnTo>
                  <a:pt x="646" y="744"/>
                </a:lnTo>
                <a:lnTo>
                  <a:pt x="646" y="744"/>
                </a:lnTo>
                <a:lnTo>
                  <a:pt x="647" y="742"/>
                </a:lnTo>
                <a:lnTo>
                  <a:pt x="647" y="740"/>
                </a:lnTo>
                <a:lnTo>
                  <a:pt x="645" y="736"/>
                </a:lnTo>
                <a:lnTo>
                  <a:pt x="645" y="736"/>
                </a:lnTo>
                <a:lnTo>
                  <a:pt x="654" y="740"/>
                </a:lnTo>
                <a:lnTo>
                  <a:pt x="660" y="741"/>
                </a:lnTo>
                <a:lnTo>
                  <a:pt x="665" y="741"/>
                </a:lnTo>
                <a:lnTo>
                  <a:pt x="665" y="741"/>
                </a:lnTo>
                <a:lnTo>
                  <a:pt x="666" y="740"/>
                </a:lnTo>
                <a:lnTo>
                  <a:pt x="666" y="738"/>
                </a:lnTo>
                <a:lnTo>
                  <a:pt x="665" y="735"/>
                </a:lnTo>
                <a:lnTo>
                  <a:pt x="662" y="731"/>
                </a:lnTo>
                <a:lnTo>
                  <a:pt x="658" y="718"/>
                </a:lnTo>
                <a:lnTo>
                  <a:pt x="658" y="718"/>
                </a:lnTo>
                <a:lnTo>
                  <a:pt x="664" y="725"/>
                </a:lnTo>
                <a:lnTo>
                  <a:pt x="669" y="730"/>
                </a:lnTo>
                <a:lnTo>
                  <a:pt x="671" y="731"/>
                </a:lnTo>
                <a:lnTo>
                  <a:pt x="673" y="731"/>
                </a:lnTo>
                <a:lnTo>
                  <a:pt x="673" y="731"/>
                </a:lnTo>
                <a:lnTo>
                  <a:pt x="677" y="728"/>
                </a:lnTo>
                <a:lnTo>
                  <a:pt x="678" y="724"/>
                </a:lnTo>
                <a:lnTo>
                  <a:pt x="679" y="721"/>
                </a:lnTo>
                <a:lnTo>
                  <a:pt x="673" y="709"/>
                </a:lnTo>
                <a:lnTo>
                  <a:pt x="673" y="709"/>
                </a:lnTo>
                <a:lnTo>
                  <a:pt x="682" y="714"/>
                </a:lnTo>
                <a:lnTo>
                  <a:pt x="688" y="716"/>
                </a:lnTo>
                <a:lnTo>
                  <a:pt x="691" y="717"/>
                </a:lnTo>
                <a:lnTo>
                  <a:pt x="691" y="717"/>
                </a:lnTo>
                <a:lnTo>
                  <a:pt x="691" y="715"/>
                </a:lnTo>
                <a:lnTo>
                  <a:pt x="690" y="708"/>
                </a:lnTo>
                <a:lnTo>
                  <a:pt x="684" y="688"/>
                </a:lnTo>
                <a:lnTo>
                  <a:pt x="673" y="654"/>
                </a:lnTo>
                <a:lnTo>
                  <a:pt x="673" y="654"/>
                </a:lnTo>
                <a:lnTo>
                  <a:pt x="671" y="646"/>
                </a:lnTo>
                <a:lnTo>
                  <a:pt x="666" y="636"/>
                </a:lnTo>
                <a:lnTo>
                  <a:pt x="660" y="624"/>
                </a:lnTo>
                <a:lnTo>
                  <a:pt x="660" y="624"/>
                </a:lnTo>
                <a:lnTo>
                  <a:pt x="665" y="557"/>
                </a:lnTo>
                <a:lnTo>
                  <a:pt x="670" y="513"/>
                </a:lnTo>
                <a:lnTo>
                  <a:pt x="672" y="492"/>
                </a:lnTo>
                <a:lnTo>
                  <a:pt x="672" y="492"/>
                </a:lnTo>
                <a:lnTo>
                  <a:pt x="675" y="492"/>
                </a:lnTo>
                <a:lnTo>
                  <a:pt x="677" y="492"/>
                </a:lnTo>
                <a:lnTo>
                  <a:pt x="681" y="490"/>
                </a:lnTo>
                <a:lnTo>
                  <a:pt x="683" y="485"/>
                </a:lnTo>
                <a:lnTo>
                  <a:pt x="683" y="485"/>
                </a:lnTo>
                <a:lnTo>
                  <a:pt x="684" y="479"/>
                </a:lnTo>
                <a:lnTo>
                  <a:pt x="684" y="472"/>
                </a:lnTo>
                <a:lnTo>
                  <a:pt x="684" y="466"/>
                </a:lnTo>
                <a:lnTo>
                  <a:pt x="683" y="459"/>
                </a:lnTo>
                <a:lnTo>
                  <a:pt x="683" y="459"/>
                </a:lnTo>
                <a:lnTo>
                  <a:pt x="681" y="455"/>
                </a:lnTo>
                <a:lnTo>
                  <a:pt x="679" y="447"/>
                </a:lnTo>
                <a:lnTo>
                  <a:pt x="679" y="442"/>
                </a:lnTo>
                <a:lnTo>
                  <a:pt x="681" y="436"/>
                </a:lnTo>
                <a:lnTo>
                  <a:pt x="681" y="436"/>
                </a:lnTo>
                <a:lnTo>
                  <a:pt x="683" y="421"/>
                </a:lnTo>
                <a:lnTo>
                  <a:pt x="683" y="413"/>
                </a:lnTo>
                <a:lnTo>
                  <a:pt x="683" y="408"/>
                </a:lnTo>
                <a:lnTo>
                  <a:pt x="683" y="408"/>
                </a:lnTo>
                <a:lnTo>
                  <a:pt x="681" y="407"/>
                </a:lnTo>
                <a:lnTo>
                  <a:pt x="678" y="406"/>
                </a:lnTo>
                <a:lnTo>
                  <a:pt x="671" y="404"/>
                </a:lnTo>
                <a:lnTo>
                  <a:pt x="665" y="403"/>
                </a:lnTo>
                <a:lnTo>
                  <a:pt x="663" y="401"/>
                </a:lnTo>
                <a:lnTo>
                  <a:pt x="662" y="400"/>
                </a:lnTo>
                <a:lnTo>
                  <a:pt x="662" y="400"/>
                </a:lnTo>
                <a:lnTo>
                  <a:pt x="652" y="379"/>
                </a:lnTo>
                <a:lnTo>
                  <a:pt x="631" y="336"/>
                </a:lnTo>
                <a:lnTo>
                  <a:pt x="599" y="276"/>
                </a:lnTo>
                <a:lnTo>
                  <a:pt x="599" y="276"/>
                </a:lnTo>
                <a:lnTo>
                  <a:pt x="594" y="262"/>
                </a:lnTo>
                <a:lnTo>
                  <a:pt x="588" y="249"/>
                </a:lnTo>
                <a:lnTo>
                  <a:pt x="582" y="237"/>
                </a:lnTo>
                <a:lnTo>
                  <a:pt x="582" y="237"/>
                </a:lnTo>
                <a:lnTo>
                  <a:pt x="573" y="217"/>
                </a:lnTo>
                <a:lnTo>
                  <a:pt x="566" y="207"/>
                </a:lnTo>
                <a:lnTo>
                  <a:pt x="556" y="196"/>
                </a:lnTo>
                <a:lnTo>
                  <a:pt x="556" y="196"/>
                </a:lnTo>
                <a:lnTo>
                  <a:pt x="550" y="188"/>
                </a:lnTo>
                <a:lnTo>
                  <a:pt x="543" y="183"/>
                </a:lnTo>
                <a:lnTo>
                  <a:pt x="527" y="172"/>
                </a:lnTo>
                <a:lnTo>
                  <a:pt x="512" y="164"/>
                </a:lnTo>
                <a:lnTo>
                  <a:pt x="504" y="160"/>
                </a:lnTo>
                <a:lnTo>
                  <a:pt x="504" y="160"/>
                </a:lnTo>
                <a:lnTo>
                  <a:pt x="497" y="155"/>
                </a:lnTo>
                <a:lnTo>
                  <a:pt x="486" y="148"/>
                </a:lnTo>
                <a:lnTo>
                  <a:pt x="470" y="136"/>
                </a:lnTo>
                <a:lnTo>
                  <a:pt x="470" y="136"/>
                </a:lnTo>
                <a:lnTo>
                  <a:pt x="463" y="133"/>
                </a:lnTo>
                <a:lnTo>
                  <a:pt x="450" y="127"/>
                </a:lnTo>
                <a:lnTo>
                  <a:pt x="433" y="121"/>
                </a:lnTo>
                <a:lnTo>
                  <a:pt x="433" y="121"/>
                </a:lnTo>
                <a:lnTo>
                  <a:pt x="433" y="121"/>
                </a:lnTo>
                <a:lnTo>
                  <a:pt x="431" y="115"/>
                </a:lnTo>
                <a:lnTo>
                  <a:pt x="431" y="115"/>
                </a:lnTo>
                <a:lnTo>
                  <a:pt x="425" y="102"/>
                </a:lnTo>
                <a:lnTo>
                  <a:pt x="419" y="87"/>
                </a:lnTo>
                <a:lnTo>
                  <a:pt x="419" y="87"/>
                </a:lnTo>
                <a:lnTo>
                  <a:pt x="410" y="59"/>
                </a:lnTo>
                <a:lnTo>
                  <a:pt x="410" y="59"/>
                </a:lnTo>
                <a:lnTo>
                  <a:pt x="406" y="52"/>
                </a:lnTo>
                <a:lnTo>
                  <a:pt x="398" y="36"/>
                </a:lnTo>
                <a:lnTo>
                  <a:pt x="392" y="28"/>
                </a:lnTo>
                <a:lnTo>
                  <a:pt x="385" y="18"/>
                </a:lnTo>
                <a:lnTo>
                  <a:pt x="378" y="11"/>
                </a:lnTo>
                <a:lnTo>
                  <a:pt x="373" y="9"/>
                </a:lnTo>
                <a:lnTo>
                  <a:pt x="368" y="6"/>
                </a:lnTo>
                <a:lnTo>
                  <a:pt x="368" y="6"/>
                </a:lnTo>
                <a:lnTo>
                  <a:pt x="359" y="4"/>
                </a:lnTo>
                <a:lnTo>
                  <a:pt x="349" y="2"/>
                </a:lnTo>
                <a:lnTo>
                  <a:pt x="339" y="0"/>
                </a:lnTo>
                <a:lnTo>
                  <a:pt x="329" y="0"/>
                </a:lnTo>
                <a:lnTo>
                  <a:pt x="312" y="2"/>
                </a:lnTo>
                <a:lnTo>
                  <a:pt x="301" y="3"/>
                </a:lnTo>
                <a:lnTo>
                  <a:pt x="301" y="3"/>
                </a:lnTo>
                <a:lnTo>
                  <a:pt x="291" y="6"/>
                </a:lnTo>
                <a:lnTo>
                  <a:pt x="281" y="12"/>
                </a:lnTo>
                <a:lnTo>
                  <a:pt x="271" y="18"/>
                </a:lnTo>
                <a:lnTo>
                  <a:pt x="265" y="25"/>
                </a:lnTo>
                <a:lnTo>
                  <a:pt x="265" y="25"/>
                </a:lnTo>
                <a:lnTo>
                  <a:pt x="256" y="39"/>
                </a:lnTo>
                <a:lnTo>
                  <a:pt x="250" y="51"/>
                </a:lnTo>
                <a:lnTo>
                  <a:pt x="250" y="51"/>
                </a:lnTo>
                <a:lnTo>
                  <a:pt x="249" y="56"/>
                </a:lnTo>
                <a:lnTo>
                  <a:pt x="249" y="64"/>
                </a:lnTo>
                <a:lnTo>
                  <a:pt x="247" y="75"/>
                </a:lnTo>
                <a:lnTo>
                  <a:pt x="257" y="10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41131814-30B4-45B6-8F9C-D8E1CA9F130B}"/>
              </a:ext>
            </a:extLst>
          </p:cNvPr>
          <p:cNvSpPr>
            <a:spLocks/>
          </p:cNvSpPr>
          <p:nvPr/>
        </p:nvSpPr>
        <p:spPr bwMode="auto">
          <a:xfrm>
            <a:off x="6616577" y="2752066"/>
            <a:ext cx="487695" cy="1652425"/>
          </a:xfrm>
          <a:custGeom>
            <a:avLst/>
            <a:gdLst>
              <a:gd name="T0" fmla="*/ 181 w 425"/>
              <a:gd name="T1" fmla="*/ 420 h 1440"/>
              <a:gd name="T2" fmla="*/ 158 w 425"/>
              <a:gd name="T3" fmla="*/ 407 h 1440"/>
              <a:gd name="T4" fmla="*/ 123 w 425"/>
              <a:gd name="T5" fmla="*/ 407 h 1440"/>
              <a:gd name="T6" fmla="*/ 83 w 425"/>
              <a:gd name="T7" fmla="*/ 424 h 1440"/>
              <a:gd name="T8" fmla="*/ 72 w 425"/>
              <a:gd name="T9" fmla="*/ 453 h 1440"/>
              <a:gd name="T10" fmla="*/ 70 w 425"/>
              <a:gd name="T11" fmla="*/ 500 h 1440"/>
              <a:gd name="T12" fmla="*/ 83 w 425"/>
              <a:gd name="T13" fmla="*/ 538 h 1440"/>
              <a:gd name="T14" fmla="*/ 66 w 425"/>
              <a:gd name="T15" fmla="*/ 555 h 1440"/>
              <a:gd name="T16" fmla="*/ 15 w 425"/>
              <a:gd name="T17" fmla="*/ 587 h 1440"/>
              <a:gd name="T18" fmla="*/ 2 w 425"/>
              <a:gd name="T19" fmla="*/ 660 h 1440"/>
              <a:gd name="T20" fmla="*/ 9 w 425"/>
              <a:gd name="T21" fmla="*/ 708 h 1440"/>
              <a:gd name="T22" fmla="*/ 11 w 425"/>
              <a:gd name="T23" fmla="*/ 732 h 1440"/>
              <a:gd name="T24" fmla="*/ 6 w 425"/>
              <a:gd name="T25" fmla="*/ 767 h 1440"/>
              <a:gd name="T26" fmla="*/ 32 w 425"/>
              <a:gd name="T27" fmla="*/ 786 h 1440"/>
              <a:gd name="T28" fmla="*/ 38 w 425"/>
              <a:gd name="T29" fmla="*/ 824 h 1440"/>
              <a:gd name="T30" fmla="*/ 51 w 425"/>
              <a:gd name="T31" fmla="*/ 830 h 1440"/>
              <a:gd name="T32" fmla="*/ 32 w 425"/>
              <a:gd name="T33" fmla="*/ 963 h 1440"/>
              <a:gd name="T34" fmla="*/ 46 w 425"/>
              <a:gd name="T35" fmla="*/ 1199 h 1440"/>
              <a:gd name="T36" fmla="*/ 45 w 425"/>
              <a:gd name="T37" fmla="*/ 1240 h 1440"/>
              <a:gd name="T38" fmla="*/ 57 w 425"/>
              <a:gd name="T39" fmla="*/ 1343 h 1440"/>
              <a:gd name="T40" fmla="*/ 65 w 425"/>
              <a:gd name="T41" fmla="*/ 1386 h 1440"/>
              <a:gd name="T42" fmla="*/ 62 w 425"/>
              <a:gd name="T43" fmla="*/ 1405 h 1440"/>
              <a:gd name="T44" fmla="*/ 75 w 425"/>
              <a:gd name="T45" fmla="*/ 1421 h 1440"/>
              <a:gd name="T46" fmla="*/ 134 w 425"/>
              <a:gd name="T47" fmla="*/ 1419 h 1440"/>
              <a:gd name="T48" fmla="*/ 140 w 425"/>
              <a:gd name="T49" fmla="*/ 1381 h 1440"/>
              <a:gd name="T50" fmla="*/ 147 w 425"/>
              <a:gd name="T51" fmla="*/ 1375 h 1440"/>
              <a:gd name="T52" fmla="*/ 141 w 425"/>
              <a:gd name="T53" fmla="*/ 1266 h 1440"/>
              <a:gd name="T54" fmla="*/ 171 w 425"/>
              <a:gd name="T55" fmla="*/ 1439 h 1440"/>
              <a:gd name="T56" fmla="*/ 216 w 425"/>
              <a:gd name="T57" fmla="*/ 1439 h 1440"/>
              <a:gd name="T58" fmla="*/ 216 w 425"/>
              <a:gd name="T59" fmla="*/ 1432 h 1440"/>
              <a:gd name="T60" fmla="*/ 267 w 425"/>
              <a:gd name="T61" fmla="*/ 1426 h 1440"/>
              <a:gd name="T62" fmla="*/ 304 w 425"/>
              <a:gd name="T63" fmla="*/ 1415 h 1440"/>
              <a:gd name="T64" fmla="*/ 292 w 425"/>
              <a:gd name="T65" fmla="*/ 1401 h 1440"/>
              <a:gd name="T66" fmla="*/ 276 w 425"/>
              <a:gd name="T67" fmla="*/ 1393 h 1440"/>
              <a:gd name="T68" fmla="*/ 260 w 425"/>
              <a:gd name="T69" fmla="*/ 1388 h 1440"/>
              <a:gd name="T70" fmla="*/ 254 w 425"/>
              <a:gd name="T71" fmla="*/ 1369 h 1440"/>
              <a:gd name="T72" fmla="*/ 259 w 425"/>
              <a:gd name="T73" fmla="*/ 1295 h 1440"/>
              <a:gd name="T74" fmla="*/ 258 w 425"/>
              <a:gd name="T75" fmla="*/ 1255 h 1440"/>
              <a:gd name="T76" fmla="*/ 262 w 425"/>
              <a:gd name="T77" fmla="*/ 1124 h 1440"/>
              <a:gd name="T78" fmla="*/ 265 w 425"/>
              <a:gd name="T79" fmla="*/ 1029 h 1440"/>
              <a:gd name="T80" fmla="*/ 264 w 425"/>
              <a:gd name="T81" fmla="*/ 898 h 1440"/>
              <a:gd name="T82" fmla="*/ 260 w 425"/>
              <a:gd name="T83" fmla="*/ 806 h 1440"/>
              <a:gd name="T84" fmla="*/ 256 w 425"/>
              <a:gd name="T85" fmla="*/ 731 h 1440"/>
              <a:gd name="T86" fmla="*/ 256 w 425"/>
              <a:gd name="T87" fmla="*/ 680 h 1440"/>
              <a:gd name="T88" fmla="*/ 276 w 425"/>
              <a:gd name="T89" fmla="*/ 615 h 1440"/>
              <a:gd name="T90" fmla="*/ 284 w 425"/>
              <a:gd name="T91" fmla="*/ 604 h 1440"/>
              <a:gd name="T92" fmla="*/ 275 w 425"/>
              <a:gd name="T93" fmla="*/ 590 h 1440"/>
              <a:gd name="T94" fmla="*/ 254 w 425"/>
              <a:gd name="T95" fmla="*/ 583 h 1440"/>
              <a:gd name="T96" fmla="*/ 425 w 425"/>
              <a:gd name="T97" fmla="*/ 6 h 1440"/>
              <a:gd name="T98" fmla="*/ 415 w 425"/>
              <a:gd name="T99" fmla="*/ 6 h 1440"/>
              <a:gd name="T100" fmla="*/ 57 w 425"/>
              <a:gd name="T101" fmla="*/ 6 h 1440"/>
              <a:gd name="T102" fmla="*/ 203 w 425"/>
              <a:gd name="T103" fmla="*/ 570 h 1440"/>
              <a:gd name="T104" fmla="*/ 179 w 425"/>
              <a:gd name="T105" fmla="*/ 545 h 1440"/>
              <a:gd name="T106" fmla="*/ 190 w 425"/>
              <a:gd name="T107" fmla="*/ 538 h 1440"/>
              <a:gd name="T108" fmla="*/ 197 w 425"/>
              <a:gd name="T109" fmla="*/ 487 h 1440"/>
              <a:gd name="T110" fmla="*/ 216 w 425"/>
              <a:gd name="T111" fmla="*/ 471 h 1440"/>
              <a:gd name="T112" fmla="*/ 209 w 425"/>
              <a:gd name="T113" fmla="*/ 465 h 1440"/>
              <a:gd name="T114" fmla="*/ 197 w 425"/>
              <a:gd name="T115" fmla="*/ 444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5" h="1440">
                <a:moveTo>
                  <a:pt x="197" y="444"/>
                </a:moveTo>
                <a:lnTo>
                  <a:pt x="197" y="444"/>
                </a:lnTo>
                <a:lnTo>
                  <a:pt x="190" y="432"/>
                </a:lnTo>
                <a:lnTo>
                  <a:pt x="184" y="424"/>
                </a:lnTo>
                <a:lnTo>
                  <a:pt x="181" y="420"/>
                </a:lnTo>
                <a:lnTo>
                  <a:pt x="177" y="418"/>
                </a:lnTo>
                <a:lnTo>
                  <a:pt x="177" y="418"/>
                </a:lnTo>
                <a:lnTo>
                  <a:pt x="171" y="414"/>
                </a:lnTo>
                <a:lnTo>
                  <a:pt x="163" y="410"/>
                </a:lnTo>
                <a:lnTo>
                  <a:pt x="158" y="407"/>
                </a:lnTo>
                <a:lnTo>
                  <a:pt x="151" y="406"/>
                </a:lnTo>
                <a:lnTo>
                  <a:pt x="143" y="405"/>
                </a:lnTo>
                <a:lnTo>
                  <a:pt x="134" y="406"/>
                </a:lnTo>
                <a:lnTo>
                  <a:pt x="134" y="406"/>
                </a:lnTo>
                <a:lnTo>
                  <a:pt x="123" y="407"/>
                </a:lnTo>
                <a:lnTo>
                  <a:pt x="112" y="410"/>
                </a:lnTo>
                <a:lnTo>
                  <a:pt x="104" y="412"/>
                </a:lnTo>
                <a:lnTo>
                  <a:pt x="96" y="415"/>
                </a:lnTo>
                <a:lnTo>
                  <a:pt x="89" y="420"/>
                </a:lnTo>
                <a:lnTo>
                  <a:pt x="83" y="424"/>
                </a:lnTo>
                <a:lnTo>
                  <a:pt x="78" y="427"/>
                </a:lnTo>
                <a:lnTo>
                  <a:pt x="76" y="431"/>
                </a:lnTo>
                <a:lnTo>
                  <a:pt x="76" y="431"/>
                </a:lnTo>
                <a:lnTo>
                  <a:pt x="75" y="440"/>
                </a:lnTo>
                <a:lnTo>
                  <a:pt x="72" y="453"/>
                </a:lnTo>
                <a:lnTo>
                  <a:pt x="70" y="476"/>
                </a:lnTo>
                <a:lnTo>
                  <a:pt x="70" y="476"/>
                </a:lnTo>
                <a:lnTo>
                  <a:pt x="69" y="487"/>
                </a:lnTo>
                <a:lnTo>
                  <a:pt x="69" y="495"/>
                </a:lnTo>
                <a:lnTo>
                  <a:pt x="70" y="500"/>
                </a:lnTo>
                <a:lnTo>
                  <a:pt x="70" y="500"/>
                </a:lnTo>
                <a:lnTo>
                  <a:pt x="77" y="522"/>
                </a:lnTo>
                <a:lnTo>
                  <a:pt x="82" y="533"/>
                </a:lnTo>
                <a:lnTo>
                  <a:pt x="83" y="538"/>
                </a:lnTo>
                <a:lnTo>
                  <a:pt x="83" y="538"/>
                </a:lnTo>
                <a:lnTo>
                  <a:pt x="79" y="545"/>
                </a:lnTo>
                <a:lnTo>
                  <a:pt x="78" y="550"/>
                </a:lnTo>
                <a:lnTo>
                  <a:pt x="76" y="551"/>
                </a:lnTo>
                <a:lnTo>
                  <a:pt x="76" y="551"/>
                </a:lnTo>
                <a:lnTo>
                  <a:pt x="66" y="555"/>
                </a:lnTo>
                <a:lnTo>
                  <a:pt x="46" y="564"/>
                </a:lnTo>
                <a:lnTo>
                  <a:pt x="35" y="570"/>
                </a:lnTo>
                <a:lnTo>
                  <a:pt x="25" y="576"/>
                </a:lnTo>
                <a:lnTo>
                  <a:pt x="17" y="583"/>
                </a:lnTo>
                <a:lnTo>
                  <a:pt x="15" y="587"/>
                </a:lnTo>
                <a:lnTo>
                  <a:pt x="13" y="589"/>
                </a:lnTo>
                <a:lnTo>
                  <a:pt x="13" y="589"/>
                </a:lnTo>
                <a:lnTo>
                  <a:pt x="10" y="608"/>
                </a:lnTo>
                <a:lnTo>
                  <a:pt x="5" y="633"/>
                </a:lnTo>
                <a:lnTo>
                  <a:pt x="2" y="660"/>
                </a:lnTo>
                <a:lnTo>
                  <a:pt x="0" y="677"/>
                </a:lnTo>
                <a:lnTo>
                  <a:pt x="0" y="677"/>
                </a:lnTo>
                <a:lnTo>
                  <a:pt x="2" y="685"/>
                </a:lnTo>
                <a:lnTo>
                  <a:pt x="3" y="693"/>
                </a:lnTo>
                <a:lnTo>
                  <a:pt x="9" y="708"/>
                </a:lnTo>
                <a:lnTo>
                  <a:pt x="13" y="721"/>
                </a:lnTo>
                <a:lnTo>
                  <a:pt x="13" y="726"/>
                </a:lnTo>
                <a:lnTo>
                  <a:pt x="13" y="728"/>
                </a:lnTo>
                <a:lnTo>
                  <a:pt x="13" y="728"/>
                </a:lnTo>
                <a:lnTo>
                  <a:pt x="11" y="732"/>
                </a:lnTo>
                <a:lnTo>
                  <a:pt x="10" y="736"/>
                </a:lnTo>
                <a:lnTo>
                  <a:pt x="7" y="748"/>
                </a:lnTo>
                <a:lnTo>
                  <a:pt x="6" y="760"/>
                </a:lnTo>
                <a:lnTo>
                  <a:pt x="6" y="765"/>
                </a:lnTo>
                <a:lnTo>
                  <a:pt x="6" y="767"/>
                </a:lnTo>
                <a:lnTo>
                  <a:pt x="6" y="767"/>
                </a:lnTo>
                <a:lnTo>
                  <a:pt x="20" y="775"/>
                </a:lnTo>
                <a:lnTo>
                  <a:pt x="29" y="781"/>
                </a:lnTo>
                <a:lnTo>
                  <a:pt x="31" y="784"/>
                </a:lnTo>
                <a:lnTo>
                  <a:pt x="32" y="786"/>
                </a:lnTo>
                <a:lnTo>
                  <a:pt x="32" y="786"/>
                </a:lnTo>
                <a:lnTo>
                  <a:pt x="33" y="804"/>
                </a:lnTo>
                <a:lnTo>
                  <a:pt x="35" y="816"/>
                </a:lnTo>
                <a:lnTo>
                  <a:pt x="37" y="820"/>
                </a:lnTo>
                <a:lnTo>
                  <a:pt x="38" y="824"/>
                </a:lnTo>
                <a:lnTo>
                  <a:pt x="38" y="824"/>
                </a:lnTo>
                <a:lnTo>
                  <a:pt x="43" y="827"/>
                </a:lnTo>
                <a:lnTo>
                  <a:pt x="48" y="830"/>
                </a:lnTo>
                <a:lnTo>
                  <a:pt x="51" y="830"/>
                </a:lnTo>
                <a:lnTo>
                  <a:pt x="51" y="830"/>
                </a:lnTo>
                <a:lnTo>
                  <a:pt x="42" y="888"/>
                </a:lnTo>
                <a:lnTo>
                  <a:pt x="35" y="932"/>
                </a:lnTo>
                <a:lnTo>
                  <a:pt x="33" y="950"/>
                </a:lnTo>
                <a:lnTo>
                  <a:pt x="32" y="963"/>
                </a:lnTo>
                <a:lnTo>
                  <a:pt x="32" y="963"/>
                </a:lnTo>
                <a:lnTo>
                  <a:pt x="35" y="1009"/>
                </a:lnTo>
                <a:lnTo>
                  <a:pt x="38" y="1086"/>
                </a:lnTo>
                <a:lnTo>
                  <a:pt x="45" y="1191"/>
                </a:lnTo>
                <a:lnTo>
                  <a:pt x="45" y="1191"/>
                </a:lnTo>
                <a:lnTo>
                  <a:pt x="46" y="1199"/>
                </a:lnTo>
                <a:lnTo>
                  <a:pt x="46" y="1206"/>
                </a:lnTo>
                <a:lnTo>
                  <a:pt x="45" y="1217"/>
                </a:lnTo>
                <a:lnTo>
                  <a:pt x="45" y="1217"/>
                </a:lnTo>
                <a:lnTo>
                  <a:pt x="44" y="1225"/>
                </a:lnTo>
                <a:lnTo>
                  <a:pt x="45" y="1240"/>
                </a:lnTo>
                <a:lnTo>
                  <a:pt x="50" y="1281"/>
                </a:lnTo>
                <a:lnTo>
                  <a:pt x="56" y="1320"/>
                </a:lnTo>
                <a:lnTo>
                  <a:pt x="57" y="1337"/>
                </a:lnTo>
                <a:lnTo>
                  <a:pt x="57" y="1337"/>
                </a:lnTo>
                <a:lnTo>
                  <a:pt x="57" y="1343"/>
                </a:lnTo>
                <a:lnTo>
                  <a:pt x="57" y="1354"/>
                </a:lnTo>
                <a:lnTo>
                  <a:pt x="57" y="1369"/>
                </a:lnTo>
                <a:lnTo>
                  <a:pt x="64" y="1375"/>
                </a:lnTo>
                <a:lnTo>
                  <a:pt x="64" y="1375"/>
                </a:lnTo>
                <a:lnTo>
                  <a:pt x="65" y="1386"/>
                </a:lnTo>
                <a:lnTo>
                  <a:pt x="65" y="1395"/>
                </a:lnTo>
                <a:lnTo>
                  <a:pt x="64" y="1397"/>
                </a:lnTo>
                <a:lnTo>
                  <a:pt x="64" y="1400"/>
                </a:lnTo>
                <a:lnTo>
                  <a:pt x="64" y="1400"/>
                </a:lnTo>
                <a:lnTo>
                  <a:pt x="62" y="1405"/>
                </a:lnTo>
                <a:lnTo>
                  <a:pt x="62" y="1408"/>
                </a:lnTo>
                <a:lnTo>
                  <a:pt x="64" y="1414"/>
                </a:lnTo>
                <a:lnTo>
                  <a:pt x="70" y="1419"/>
                </a:lnTo>
                <a:lnTo>
                  <a:pt x="70" y="1419"/>
                </a:lnTo>
                <a:lnTo>
                  <a:pt x="75" y="1421"/>
                </a:lnTo>
                <a:lnTo>
                  <a:pt x="83" y="1422"/>
                </a:lnTo>
                <a:lnTo>
                  <a:pt x="103" y="1423"/>
                </a:lnTo>
                <a:lnTo>
                  <a:pt x="122" y="1421"/>
                </a:lnTo>
                <a:lnTo>
                  <a:pt x="134" y="1419"/>
                </a:lnTo>
                <a:lnTo>
                  <a:pt x="134" y="1419"/>
                </a:lnTo>
                <a:lnTo>
                  <a:pt x="136" y="1418"/>
                </a:lnTo>
                <a:lnTo>
                  <a:pt x="137" y="1413"/>
                </a:lnTo>
                <a:lnTo>
                  <a:pt x="140" y="1400"/>
                </a:lnTo>
                <a:lnTo>
                  <a:pt x="140" y="1381"/>
                </a:lnTo>
                <a:lnTo>
                  <a:pt x="140" y="1381"/>
                </a:lnTo>
                <a:lnTo>
                  <a:pt x="144" y="1379"/>
                </a:lnTo>
                <a:lnTo>
                  <a:pt x="146" y="1376"/>
                </a:lnTo>
                <a:lnTo>
                  <a:pt x="147" y="1376"/>
                </a:lnTo>
                <a:lnTo>
                  <a:pt x="147" y="1375"/>
                </a:lnTo>
                <a:lnTo>
                  <a:pt x="147" y="1375"/>
                </a:lnTo>
                <a:lnTo>
                  <a:pt x="144" y="1366"/>
                </a:lnTo>
                <a:lnTo>
                  <a:pt x="143" y="1347"/>
                </a:lnTo>
                <a:lnTo>
                  <a:pt x="140" y="1305"/>
                </a:lnTo>
                <a:lnTo>
                  <a:pt x="140" y="1305"/>
                </a:lnTo>
                <a:lnTo>
                  <a:pt x="141" y="1266"/>
                </a:lnTo>
                <a:lnTo>
                  <a:pt x="143" y="1200"/>
                </a:lnTo>
                <a:lnTo>
                  <a:pt x="147" y="1108"/>
                </a:lnTo>
                <a:lnTo>
                  <a:pt x="171" y="950"/>
                </a:lnTo>
                <a:lnTo>
                  <a:pt x="171" y="1439"/>
                </a:lnTo>
                <a:lnTo>
                  <a:pt x="171" y="1439"/>
                </a:lnTo>
                <a:lnTo>
                  <a:pt x="179" y="1439"/>
                </a:lnTo>
                <a:lnTo>
                  <a:pt x="193" y="1440"/>
                </a:lnTo>
                <a:lnTo>
                  <a:pt x="208" y="1440"/>
                </a:lnTo>
                <a:lnTo>
                  <a:pt x="214" y="1440"/>
                </a:lnTo>
                <a:lnTo>
                  <a:pt x="216" y="1439"/>
                </a:lnTo>
                <a:lnTo>
                  <a:pt x="216" y="1439"/>
                </a:lnTo>
                <a:lnTo>
                  <a:pt x="216" y="1436"/>
                </a:lnTo>
                <a:lnTo>
                  <a:pt x="216" y="1435"/>
                </a:lnTo>
                <a:lnTo>
                  <a:pt x="216" y="1432"/>
                </a:lnTo>
                <a:lnTo>
                  <a:pt x="216" y="1432"/>
                </a:lnTo>
                <a:lnTo>
                  <a:pt x="217" y="1431"/>
                </a:lnTo>
                <a:lnTo>
                  <a:pt x="222" y="1429"/>
                </a:lnTo>
                <a:lnTo>
                  <a:pt x="238" y="1428"/>
                </a:lnTo>
                <a:lnTo>
                  <a:pt x="267" y="1426"/>
                </a:lnTo>
                <a:lnTo>
                  <a:pt x="267" y="1426"/>
                </a:lnTo>
                <a:lnTo>
                  <a:pt x="276" y="1425"/>
                </a:lnTo>
                <a:lnTo>
                  <a:pt x="289" y="1422"/>
                </a:lnTo>
                <a:lnTo>
                  <a:pt x="295" y="1420"/>
                </a:lnTo>
                <a:lnTo>
                  <a:pt x="300" y="1418"/>
                </a:lnTo>
                <a:lnTo>
                  <a:pt x="304" y="1415"/>
                </a:lnTo>
                <a:lnTo>
                  <a:pt x="305" y="1413"/>
                </a:lnTo>
                <a:lnTo>
                  <a:pt x="305" y="1413"/>
                </a:lnTo>
                <a:lnTo>
                  <a:pt x="304" y="1410"/>
                </a:lnTo>
                <a:lnTo>
                  <a:pt x="300" y="1407"/>
                </a:lnTo>
                <a:lnTo>
                  <a:pt x="292" y="1401"/>
                </a:lnTo>
                <a:lnTo>
                  <a:pt x="284" y="1396"/>
                </a:lnTo>
                <a:lnTo>
                  <a:pt x="279" y="1394"/>
                </a:lnTo>
                <a:lnTo>
                  <a:pt x="279" y="1394"/>
                </a:lnTo>
                <a:lnTo>
                  <a:pt x="279" y="1394"/>
                </a:lnTo>
                <a:lnTo>
                  <a:pt x="276" y="1393"/>
                </a:lnTo>
                <a:lnTo>
                  <a:pt x="271" y="1393"/>
                </a:lnTo>
                <a:lnTo>
                  <a:pt x="265" y="1392"/>
                </a:lnTo>
                <a:lnTo>
                  <a:pt x="261" y="1390"/>
                </a:lnTo>
                <a:lnTo>
                  <a:pt x="260" y="1388"/>
                </a:lnTo>
                <a:lnTo>
                  <a:pt x="260" y="1388"/>
                </a:lnTo>
                <a:lnTo>
                  <a:pt x="259" y="1383"/>
                </a:lnTo>
                <a:lnTo>
                  <a:pt x="258" y="1381"/>
                </a:lnTo>
                <a:lnTo>
                  <a:pt x="256" y="1377"/>
                </a:lnTo>
                <a:lnTo>
                  <a:pt x="254" y="1369"/>
                </a:lnTo>
                <a:lnTo>
                  <a:pt x="254" y="1369"/>
                </a:lnTo>
                <a:lnTo>
                  <a:pt x="253" y="1353"/>
                </a:lnTo>
                <a:lnTo>
                  <a:pt x="253" y="1331"/>
                </a:lnTo>
                <a:lnTo>
                  <a:pt x="254" y="1305"/>
                </a:lnTo>
                <a:lnTo>
                  <a:pt x="254" y="1305"/>
                </a:lnTo>
                <a:lnTo>
                  <a:pt x="259" y="1295"/>
                </a:lnTo>
                <a:lnTo>
                  <a:pt x="261" y="1285"/>
                </a:lnTo>
                <a:lnTo>
                  <a:pt x="261" y="1279"/>
                </a:lnTo>
                <a:lnTo>
                  <a:pt x="260" y="1274"/>
                </a:lnTo>
                <a:lnTo>
                  <a:pt x="260" y="1274"/>
                </a:lnTo>
                <a:lnTo>
                  <a:pt x="258" y="1255"/>
                </a:lnTo>
                <a:lnTo>
                  <a:pt x="255" y="1230"/>
                </a:lnTo>
                <a:lnTo>
                  <a:pt x="254" y="1204"/>
                </a:lnTo>
                <a:lnTo>
                  <a:pt x="254" y="1185"/>
                </a:lnTo>
                <a:lnTo>
                  <a:pt x="254" y="1185"/>
                </a:lnTo>
                <a:lnTo>
                  <a:pt x="262" y="1124"/>
                </a:lnTo>
                <a:lnTo>
                  <a:pt x="266" y="1084"/>
                </a:lnTo>
                <a:lnTo>
                  <a:pt x="267" y="1066"/>
                </a:lnTo>
                <a:lnTo>
                  <a:pt x="267" y="1052"/>
                </a:lnTo>
                <a:lnTo>
                  <a:pt x="267" y="1052"/>
                </a:lnTo>
                <a:lnTo>
                  <a:pt x="265" y="1029"/>
                </a:lnTo>
                <a:lnTo>
                  <a:pt x="265" y="1009"/>
                </a:lnTo>
                <a:lnTo>
                  <a:pt x="267" y="969"/>
                </a:lnTo>
                <a:lnTo>
                  <a:pt x="267" y="969"/>
                </a:lnTo>
                <a:lnTo>
                  <a:pt x="266" y="938"/>
                </a:lnTo>
                <a:lnTo>
                  <a:pt x="264" y="898"/>
                </a:lnTo>
                <a:lnTo>
                  <a:pt x="261" y="863"/>
                </a:lnTo>
                <a:lnTo>
                  <a:pt x="260" y="843"/>
                </a:lnTo>
                <a:lnTo>
                  <a:pt x="260" y="843"/>
                </a:lnTo>
                <a:lnTo>
                  <a:pt x="261" y="829"/>
                </a:lnTo>
                <a:lnTo>
                  <a:pt x="260" y="806"/>
                </a:lnTo>
                <a:lnTo>
                  <a:pt x="260" y="785"/>
                </a:lnTo>
                <a:lnTo>
                  <a:pt x="260" y="773"/>
                </a:lnTo>
                <a:lnTo>
                  <a:pt x="260" y="773"/>
                </a:lnTo>
                <a:lnTo>
                  <a:pt x="260" y="758"/>
                </a:lnTo>
                <a:lnTo>
                  <a:pt x="256" y="731"/>
                </a:lnTo>
                <a:lnTo>
                  <a:pt x="254" y="703"/>
                </a:lnTo>
                <a:lnTo>
                  <a:pt x="254" y="695"/>
                </a:lnTo>
                <a:lnTo>
                  <a:pt x="254" y="690"/>
                </a:lnTo>
                <a:lnTo>
                  <a:pt x="254" y="690"/>
                </a:lnTo>
                <a:lnTo>
                  <a:pt x="256" y="680"/>
                </a:lnTo>
                <a:lnTo>
                  <a:pt x="261" y="657"/>
                </a:lnTo>
                <a:lnTo>
                  <a:pt x="267" y="627"/>
                </a:lnTo>
                <a:lnTo>
                  <a:pt x="267" y="627"/>
                </a:lnTo>
                <a:lnTo>
                  <a:pt x="272" y="621"/>
                </a:lnTo>
                <a:lnTo>
                  <a:pt x="276" y="615"/>
                </a:lnTo>
                <a:lnTo>
                  <a:pt x="279" y="608"/>
                </a:lnTo>
                <a:lnTo>
                  <a:pt x="279" y="608"/>
                </a:lnTo>
                <a:lnTo>
                  <a:pt x="280" y="605"/>
                </a:lnTo>
                <a:lnTo>
                  <a:pt x="281" y="605"/>
                </a:lnTo>
                <a:lnTo>
                  <a:pt x="284" y="604"/>
                </a:lnTo>
                <a:lnTo>
                  <a:pt x="284" y="604"/>
                </a:lnTo>
                <a:lnTo>
                  <a:pt x="284" y="603"/>
                </a:lnTo>
                <a:lnTo>
                  <a:pt x="279" y="596"/>
                </a:lnTo>
                <a:lnTo>
                  <a:pt x="279" y="596"/>
                </a:lnTo>
                <a:lnTo>
                  <a:pt x="275" y="590"/>
                </a:lnTo>
                <a:lnTo>
                  <a:pt x="272" y="587"/>
                </a:lnTo>
                <a:lnTo>
                  <a:pt x="267" y="584"/>
                </a:lnTo>
                <a:lnTo>
                  <a:pt x="264" y="583"/>
                </a:lnTo>
                <a:lnTo>
                  <a:pt x="256" y="583"/>
                </a:lnTo>
                <a:lnTo>
                  <a:pt x="254" y="583"/>
                </a:lnTo>
                <a:lnTo>
                  <a:pt x="254" y="557"/>
                </a:lnTo>
                <a:lnTo>
                  <a:pt x="260" y="279"/>
                </a:lnTo>
                <a:lnTo>
                  <a:pt x="425" y="273"/>
                </a:lnTo>
                <a:lnTo>
                  <a:pt x="425" y="6"/>
                </a:lnTo>
                <a:lnTo>
                  <a:pt x="425" y="6"/>
                </a:lnTo>
                <a:lnTo>
                  <a:pt x="423" y="8"/>
                </a:lnTo>
                <a:lnTo>
                  <a:pt x="420" y="8"/>
                </a:lnTo>
                <a:lnTo>
                  <a:pt x="419" y="6"/>
                </a:lnTo>
                <a:lnTo>
                  <a:pt x="419" y="6"/>
                </a:lnTo>
                <a:lnTo>
                  <a:pt x="415" y="6"/>
                </a:lnTo>
                <a:lnTo>
                  <a:pt x="403" y="5"/>
                </a:lnTo>
                <a:lnTo>
                  <a:pt x="363" y="4"/>
                </a:lnTo>
                <a:lnTo>
                  <a:pt x="241" y="1"/>
                </a:lnTo>
                <a:lnTo>
                  <a:pt x="64" y="0"/>
                </a:lnTo>
                <a:lnTo>
                  <a:pt x="57" y="6"/>
                </a:lnTo>
                <a:lnTo>
                  <a:pt x="57" y="6"/>
                </a:lnTo>
                <a:lnTo>
                  <a:pt x="51" y="279"/>
                </a:lnTo>
                <a:lnTo>
                  <a:pt x="228" y="279"/>
                </a:lnTo>
                <a:lnTo>
                  <a:pt x="222" y="577"/>
                </a:lnTo>
                <a:lnTo>
                  <a:pt x="203" y="570"/>
                </a:lnTo>
                <a:lnTo>
                  <a:pt x="171" y="570"/>
                </a:lnTo>
                <a:lnTo>
                  <a:pt x="171" y="545"/>
                </a:lnTo>
                <a:lnTo>
                  <a:pt x="171" y="545"/>
                </a:lnTo>
                <a:lnTo>
                  <a:pt x="174" y="545"/>
                </a:lnTo>
                <a:lnTo>
                  <a:pt x="179" y="545"/>
                </a:lnTo>
                <a:lnTo>
                  <a:pt x="181" y="545"/>
                </a:lnTo>
                <a:lnTo>
                  <a:pt x="184" y="544"/>
                </a:lnTo>
                <a:lnTo>
                  <a:pt x="188" y="542"/>
                </a:lnTo>
                <a:lnTo>
                  <a:pt x="190" y="538"/>
                </a:lnTo>
                <a:lnTo>
                  <a:pt x="190" y="538"/>
                </a:lnTo>
                <a:lnTo>
                  <a:pt x="193" y="535"/>
                </a:lnTo>
                <a:lnTo>
                  <a:pt x="195" y="529"/>
                </a:lnTo>
                <a:lnTo>
                  <a:pt x="196" y="519"/>
                </a:lnTo>
                <a:lnTo>
                  <a:pt x="197" y="506"/>
                </a:lnTo>
                <a:lnTo>
                  <a:pt x="197" y="487"/>
                </a:lnTo>
                <a:lnTo>
                  <a:pt x="197" y="482"/>
                </a:lnTo>
                <a:lnTo>
                  <a:pt x="197" y="482"/>
                </a:lnTo>
                <a:lnTo>
                  <a:pt x="208" y="478"/>
                </a:lnTo>
                <a:lnTo>
                  <a:pt x="214" y="473"/>
                </a:lnTo>
                <a:lnTo>
                  <a:pt x="216" y="471"/>
                </a:lnTo>
                <a:lnTo>
                  <a:pt x="216" y="469"/>
                </a:lnTo>
                <a:lnTo>
                  <a:pt x="216" y="469"/>
                </a:lnTo>
                <a:lnTo>
                  <a:pt x="215" y="467"/>
                </a:lnTo>
                <a:lnTo>
                  <a:pt x="213" y="466"/>
                </a:lnTo>
                <a:lnTo>
                  <a:pt x="209" y="465"/>
                </a:lnTo>
                <a:lnTo>
                  <a:pt x="206" y="464"/>
                </a:lnTo>
                <a:lnTo>
                  <a:pt x="203" y="463"/>
                </a:lnTo>
                <a:lnTo>
                  <a:pt x="203" y="463"/>
                </a:lnTo>
                <a:lnTo>
                  <a:pt x="200" y="452"/>
                </a:lnTo>
                <a:lnTo>
                  <a:pt x="197" y="444"/>
                </a:lnTo>
                <a:lnTo>
                  <a:pt x="197" y="4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Freeform 9">
            <a:extLst>
              <a:ext uri="{FF2B5EF4-FFF2-40B4-BE49-F238E27FC236}">
                <a16:creationId xmlns:a16="http://schemas.microsoft.com/office/drawing/2014/main" id="{961C9472-4ADC-4605-A55E-A70586548C09}"/>
              </a:ext>
            </a:extLst>
          </p:cNvPr>
          <p:cNvSpPr>
            <a:spLocks/>
          </p:cNvSpPr>
          <p:nvPr/>
        </p:nvSpPr>
        <p:spPr bwMode="auto">
          <a:xfrm>
            <a:off x="8375792" y="2693416"/>
            <a:ext cx="551844" cy="1652425"/>
          </a:xfrm>
          <a:custGeom>
            <a:avLst/>
            <a:gdLst>
              <a:gd name="T0" fmla="*/ 72 w 533"/>
              <a:gd name="T1" fmla="*/ 509 h 1596"/>
              <a:gd name="T2" fmla="*/ 98 w 533"/>
              <a:gd name="T3" fmla="*/ 486 h 1596"/>
              <a:gd name="T4" fmla="*/ 153 w 533"/>
              <a:gd name="T5" fmla="*/ 474 h 1596"/>
              <a:gd name="T6" fmla="*/ 178 w 533"/>
              <a:gd name="T7" fmla="*/ 493 h 1596"/>
              <a:gd name="T8" fmla="*/ 202 w 533"/>
              <a:gd name="T9" fmla="*/ 516 h 1596"/>
              <a:gd name="T10" fmla="*/ 205 w 533"/>
              <a:gd name="T11" fmla="*/ 526 h 1596"/>
              <a:gd name="T12" fmla="*/ 196 w 533"/>
              <a:gd name="T13" fmla="*/ 537 h 1596"/>
              <a:gd name="T14" fmla="*/ 197 w 533"/>
              <a:gd name="T15" fmla="*/ 559 h 1596"/>
              <a:gd name="T16" fmla="*/ 211 w 533"/>
              <a:gd name="T17" fmla="*/ 600 h 1596"/>
              <a:gd name="T18" fmla="*/ 212 w 533"/>
              <a:gd name="T19" fmla="*/ 611 h 1596"/>
              <a:gd name="T20" fmla="*/ 222 w 533"/>
              <a:gd name="T21" fmla="*/ 650 h 1596"/>
              <a:gd name="T22" fmla="*/ 246 w 533"/>
              <a:gd name="T23" fmla="*/ 675 h 1596"/>
              <a:gd name="T24" fmla="*/ 246 w 533"/>
              <a:gd name="T25" fmla="*/ 774 h 1596"/>
              <a:gd name="T26" fmla="*/ 271 w 533"/>
              <a:gd name="T27" fmla="*/ 831 h 1596"/>
              <a:gd name="T28" fmla="*/ 99 w 533"/>
              <a:gd name="T29" fmla="*/ 0 h 1596"/>
              <a:gd name="T30" fmla="*/ 311 w 533"/>
              <a:gd name="T31" fmla="*/ 831 h 1596"/>
              <a:gd name="T32" fmla="*/ 324 w 533"/>
              <a:gd name="T33" fmla="*/ 821 h 1596"/>
              <a:gd name="T34" fmla="*/ 328 w 533"/>
              <a:gd name="T35" fmla="*/ 839 h 1596"/>
              <a:gd name="T36" fmla="*/ 330 w 533"/>
              <a:gd name="T37" fmla="*/ 866 h 1596"/>
              <a:gd name="T38" fmla="*/ 325 w 533"/>
              <a:gd name="T39" fmla="*/ 892 h 1596"/>
              <a:gd name="T40" fmla="*/ 312 w 533"/>
              <a:gd name="T41" fmla="*/ 898 h 1596"/>
              <a:gd name="T42" fmla="*/ 303 w 533"/>
              <a:gd name="T43" fmla="*/ 934 h 1596"/>
              <a:gd name="T44" fmla="*/ 301 w 533"/>
              <a:gd name="T45" fmla="*/ 1268 h 1596"/>
              <a:gd name="T46" fmla="*/ 277 w 533"/>
              <a:gd name="T47" fmla="*/ 922 h 1596"/>
              <a:gd name="T48" fmla="*/ 263 w 533"/>
              <a:gd name="T49" fmla="*/ 930 h 1596"/>
              <a:gd name="T50" fmla="*/ 246 w 533"/>
              <a:gd name="T51" fmla="*/ 955 h 1596"/>
              <a:gd name="T52" fmla="*/ 237 w 533"/>
              <a:gd name="T53" fmla="*/ 1174 h 1596"/>
              <a:gd name="T54" fmla="*/ 231 w 533"/>
              <a:gd name="T55" fmla="*/ 1393 h 1596"/>
              <a:gd name="T56" fmla="*/ 229 w 533"/>
              <a:gd name="T57" fmla="*/ 1489 h 1596"/>
              <a:gd name="T58" fmla="*/ 252 w 533"/>
              <a:gd name="T59" fmla="*/ 1561 h 1596"/>
              <a:gd name="T60" fmla="*/ 253 w 533"/>
              <a:gd name="T61" fmla="*/ 1577 h 1596"/>
              <a:gd name="T62" fmla="*/ 246 w 533"/>
              <a:gd name="T63" fmla="*/ 1589 h 1596"/>
              <a:gd name="T64" fmla="*/ 202 w 533"/>
              <a:gd name="T65" fmla="*/ 1587 h 1596"/>
              <a:gd name="T66" fmla="*/ 164 w 533"/>
              <a:gd name="T67" fmla="*/ 1567 h 1596"/>
              <a:gd name="T68" fmla="*/ 156 w 533"/>
              <a:gd name="T69" fmla="*/ 1589 h 1596"/>
              <a:gd name="T70" fmla="*/ 87 w 533"/>
              <a:gd name="T71" fmla="*/ 1596 h 1596"/>
              <a:gd name="T72" fmla="*/ 58 w 533"/>
              <a:gd name="T73" fmla="*/ 1589 h 1596"/>
              <a:gd name="T74" fmla="*/ 66 w 533"/>
              <a:gd name="T75" fmla="*/ 1564 h 1596"/>
              <a:gd name="T76" fmla="*/ 49 w 533"/>
              <a:gd name="T77" fmla="*/ 1547 h 1596"/>
              <a:gd name="T78" fmla="*/ 33 w 533"/>
              <a:gd name="T79" fmla="*/ 1456 h 1596"/>
              <a:gd name="T80" fmla="*/ 33 w 533"/>
              <a:gd name="T81" fmla="*/ 1392 h 1596"/>
              <a:gd name="T82" fmla="*/ 42 w 533"/>
              <a:gd name="T83" fmla="*/ 1258 h 1596"/>
              <a:gd name="T84" fmla="*/ 39 w 533"/>
              <a:gd name="T85" fmla="*/ 1218 h 1596"/>
              <a:gd name="T86" fmla="*/ 25 w 533"/>
              <a:gd name="T87" fmla="*/ 1119 h 1596"/>
              <a:gd name="T88" fmla="*/ 25 w 533"/>
              <a:gd name="T89" fmla="*/ 947 h 1596"/>
              <a:gd name="T90" fmla="*/ 8 w 533"/>
              <a:gd name="T91" fmla="*/ 930 h 1596"/>
              <a:gd name="T92" fmla="*/ 17 w 533"/>
              <a:gd name="T93" fmla="*/ 800 h 1596"/>
              <a:gd name="T94" fmla="*/ 14 w 533"/>
              <a:gd name="T95" fmla="*/ 771 h 1596"/>
              <a:gd name="T96" fmla="*/ 1 w 533"/>
              <a:gd name="T97" fmla="*/ 725 h 1596"/>
              <a:gd name="T98" fmla="*/ 3 w 533"/>
              <a:gd name="T99" fmla="*/ 677 h 1596"/>
              <a:gd name="T100" fmla="*/ 21 w 533"/>
              <a:gd name="T101" fmla="*/ 643 h 1596"/>
              <a:gd name="T102" fmla="*/ 69 w 533"/>
              <a:gd name="T103" fmla="*/ 629 h 1596"/>
              <a:gd name="T104" fmla="*/ 74 w 533"/>
              <a:gd name="T105" fmla="*/ 624 h 1596"/>
              <a:gd name="T106" fmla="*/ 84 w 533"/>
              <a:gd name="T107" fmla="*/ 602 h 1596"/>
              <a:gd name="T108" fmla="*/ 62 w 533"/>
              <a:gd name="T109" fmla="*/ 582 h 1596"/>
              <a:gd name="T110" fmla="*/ 61 w 533"/>
              <a:gd name="T111" fmla="*/ 564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3" h="1596">
                <a:moveTo>
                  <a:pt x="66" y="559"/>
                </a:moveTo>
                <a:lnTo>
                  <a:pt x="66" y="559"/>
                </a:lnTo>
                <a:lnTo>
                  <a:pt x="67" y="536"/>
                </a:lnTo>
                <a:lnTo>
                  <a:pt x="69" y="517"/>
                </a:lnTo>
                <a:lnTo>
                  <a:pt x="72" y="509"/>
                </a:lnTo>
                <a:lnTo>
                  <a:pt x="74" y="502"/>
                </a:lnTo>
                <a:lnTo>
                  <a:pt x="74" y="502"/>
                </a:lnTo>
                <a:lnTo>
                  <a:pt x="79" y="497"/>
                </a:lnTo>
                <a:lnTo>
                  <a:pt x="87" y="491"/>
                </a:lnTo>
                <a:lnTo>
                  <a:pt x="98" y="486"/>
                </a:lnTo>
                <a:lnTo>
                  <a:pt x="109" y="480"/>
                </a:lnTo>
                <a:lnTo>
                  <a:pt x="131" y="472"/>
                </a:lnTo>
                <a:lnTo>
                  <a:pt x="139" y="470"/>
                </a:lnTo>
                <a:lnTo>
                  <a:pt x="139" y="470"/>
                </a:lnTo>
                <a:lnTo>
                  <a:pt x="153" y="474"/>
                </a:lnTo>
                <a:lnTo>
                  <a:pt x="164" y="479"/>
                </a:lnTo>
                <a:lnTo>
                  <a:pt x="168" y="483"/>
                </a:lnTo>
                <a:lnTo>
                  <a:pt x="172" y="485"/>
                </a:lnTo>
                <a:lnTo>
                  <a:pt x="172" y="485"/>
                </a:lnTo>
                <a:lnTo>
                  <a:pt x="178" y="493"/>
                </a:lnTo>
                <a:lnTo>
                  <a:pt x="184" y="502"/>
                </a:lnTo>
                <a:lnTo>
                  <a:pt x="189" y="510"/>
                </a:lnTo>
                <a:lnTo>
                  <a:pt x="189" y="510"/>
                </a:lnTo>
                <a:lnTo>
                  <a:pt x="196" y="513"/>
                </a:lnTo>
                <a:lnTo>
                  <a:pt x="202" y="516"/>
                </a:lnTo>
                <a:lnTo>
                  <a:pt x="205" y="518"/>
                </a:lnTo>
                <a:lnTo>
                  <a:pt x="205" y="518"/>
                </a:lnTo>
                <a:lnTo>
                  <a:pt x="207" y="522"/>
                </a:lnTo>
                <a:lnTo>
                  <a:pt x="207" y="524"/>
                </a:lnTo>
                <a:lnTo>
                  <a:pt x="205" y="526"/>
                </a:lnTo>
                <a:lnTo>
                  <a:pt x="205" y="526"/>
                </a:lnTo>
                <a:lnTo>
                  <a:pt x="202" y="531"/>
                </a:lnTo>
                <a:lnTo>
                  <a:pt x="197" y="535"/>
                </a:lnTo>
                <a:lnTo>
                  <a:pt x="197" y="535"/>
                </a:lnTo>
                <a:lnTo>
                  <a:pt x="196" y="537"/>
                </a:lnTo>
                <a:lnTo>
                  <a:pt x="194" y="539"/>
                </a:lnTo>
                <a:lnTo>
                  <a:pt x="194" y="545"/>
                </a:lnTo>
                <a:lnTo>
                  <a:pt x="196" y="553"/>
                </a:lnTo>
                <a:lnTo>
                  <a:pt x="197" y="559"/>
                </a:lnTo>
                <a:lnTo>
                  <a:pt x="197" y="559"/>
                </a:lnTo>
                <a:lnTo>
                  <a:pt x="199" y="568"/>
                </a:lnTo>
                <a:lnTo>
                  <a:pt x="203" y="579"/>
                </a:lnTo>
                <a:lnTo>
                  <a:pt x="205" y="592"/>
                </a:lnTo>
                <a:lnTo>
                  <a:pt x="205" y="592"/>
                </a:lnTo>
                <a:lnTo>
                  <a:pt x="211" y="600"/>
                </a:lnTo>
                <a:lnTo>
                  <a:pt x="213" y="604"/>
                </a:lnTo>
                <a:lnTo>
                  <a:pt x="215" y="607"/>
                </a:lnTo>
                <a:lnTo>
                  <a:pt x="213" y="609"/>
                </a:lnTo>
                <a:lnTo>
                  <a:pt x="213" y="609"/>
                </a:lnTo>
                <a:lnTo>
                  <a:pt x="212" y="611"/>
                </a:lnTo>
                <a:lnTo>
                  <a:pt x="212" y="615"/>
                </a:lnTo>
                <a:lnTo>
                  <a:pt x="212" y="623"/>
                </a:lnTo>
                <a:lnTo>
                  <a:pt x="213" y="634"/>
                </a:lnTo>
                <a:lnTo>
                  <a:pt x="222" y="650"/>
                </a:lnTo>
                <a:lnTo>
                  <a:pt x="222" y="650"/>
                </a:lnTo>
                <a:lnTo>
                  <a:pt x="226" y="655"/>
                </a:lnTo>
                <a:lnTo>
                  <a:pt x="233" y="662"/>
                </a:lnTo>
                <a:lnTo>
                  <a:pt x="242" y="669"/>
                </a:lnTo>
                <a:lnTo>
                  <a:pt x="246" y="675"/>
                </a:lnTo>
                <a:lnTo>
                  <a:pt x="246" y="675"/>
                </a:lnTo>
                <a:lnTo>
                  <a:pt x="246" y="692"/>
                </a:lnTo>
                <a:lnTo>
                  <a:pt x="246" y="725"/>
                </a:lnTo>
                <a:lnTo>
                  <a:pt x="245" y="756"/>
                </a:lnTo>
                <a:lnTo>
                  <a:pt x="245" y="768"/>
                </a:lnTo>
                <a:lnTo>
                  <a:pt x="246" y="774"/>
                </a:lnTo>
                <a:lnTo>
                  <a:pt x="246" y="774"/>
                </a:lnTo>
                <a:lnTo>
                  <a:pt x="250" y="788"/>
                </a:lnTo>
                <a:lnTo>
                  <a:pt x="255" y="817"/>
                </a:lnTo>
                <a:lnTo>
                  <a:pt x="263" y="856"/>
                </a:lnTo>
                <a:lnTo>
                  <a:pt x="271" y="831"/>
                </a:lnTo>
                <a:lnTo>
                  <a:pt x="271" y="313"/>
                </a:lnTo>
                <a:lnTo>
                  <a:pt x="82" y="313"/>
                </a:lnTo>
                <a:lnTo>
                  <a:pt x="66" y="296"/>
                </a:lnTo>
                <a:lnTo>
                  <a:pt x="74" y="16"/>
                </a:lnTo>
                <a:lnTo>
                  <a:pt x="99" y="0"/>
                </a:lnTo>
                <a:lnTo>
                  <a:pt x="533" y="33"/>
                </a:lnTo>
                <a:lnTo>
                  <a:pt x="533" y="321"/>
                </a:lnTo>
                <a:lnTo>
                  <a:pt x="320" y="321"/>
                </a:lnTo>
                <a:lnTo>
                  <a:pt x="320" y="321"/>
                </a:lnTo>
                <a:lnTo>
                  <a:pt x="311" y="831"/>
                </a:lnTo>
                <a:lnTo>
                  <a:pt x="311" y="831"/>
                </a:lnTo>
                <a:lnTo>
                  <a:pt x="312" y="830"/>
                </a:lnTo>
                <a:lnTo>
                  <a:pt x="314" y="827"/>
                </a:lnTo>
                <a:lnTo>
                  <a:pt x="320" y="824"/>
                </a:lnTo>
                <a:lnTo>
                  <a:pt x="324" y="821"/>
                </a:lnTo>
                <a:lnTo>
                  <a:pt x="327" y="821"/>
                </a:lnTo>
                <a:lnTo>
                  <a:pt x="328" y="823"/>
                </a:lnTo>
                <a:lnTo>
                  <a:pt x="328" y="823"/>
                </a:lnTo>
                <a:lnTo>
                  <a:pt x="329" y="830"/>
                </a:lnTo>
                <a:lnTo>
                  <a:pt x="328" y="839"/>
                </a:lnTo>
                <a:lnTo>
                  <a:pt x="328" y="849"/>
                </a:lnTo>
                <a:lnTo>
                  <a:pt x="328" y="856"/>
                </a:lnTo>
                <a:lnTo>
                  <a:pt x="328" y="856"/>
                </a:lnTo>
                <a:lnTo>
                  <a:pt x="330" y="862"/>
                </a:lnTo>
                <a:lnTo>
                  <a:pt x="330" y="866"/>
                </a:lnTo>
                <a:lnTo>
                  <a:pt x="330" y="873"/>
                </a:lnTo>
                <a:lnTo>
                  <a:pt x="328" y="880"/>
                </a:lnTo>
                <a:lnTo>
                  <a:pt x="328" y="880"/>
                </a:lnTo>
                <a:lnTo>
                  <a:pt x="327" y="888"/>
                </a:lnTo>
                <a:lnTo>
                  <a:pt x="325" y="892"/>
                </a:lnTo>
                <a:lnTo>
                  <a:pt x="324" y="895"/>
                </a:lnTo>
                <a:lnTo>
                  <a:pt x="320" y="897"/>
                </a:lnTo>
                <a:lnTo>
                  <a:pt x="320" y="897"/>
                </a:lnTo>
                <a:lnTo>
                  <a:pt x="315" y="898"/>
                </a:lnTo>
                <a:lnTo>
                  <a:pt x="312" y="898"/>
                </a:lnTo>
                <a:lnTo>
                  <a:pt x="311" y="897"/>
                </a:lnTo>
                <a:lnTo>
                  <a:pt x="311" y="897"/>
                </a:lnTo>
                <a:lnTo>
                  <a:pt x="307" y="913"/>
                </a:lnTo>
                <a:lnTo>
                  <a:pt x="304" y="928"/>
                </a:lnTo>
                <a:lnTo>
                  <a:pt x="303" y="934"/>
                </a:lnTo>
                <a:lnTo>
                  <a:pt x="303" y="938"/>
                </a:lnTo>
                <a:lnTo>
                  <a:pt x="303" y="938"/>
                </a:lnTo>
                <a:lnTo>
                  <a:pt x="304" y="969"/>
                </a:lnTo>
                <a:lnTo>
                  <a:pt x="303" y="1044"/>
                </a:lnTo>
                <a:lnTo>
                  <a:pt x="301" y="1268"/>
                </a:lnTo>
                <a:lnTo>
                  <a:pt x="296" y="1589"/>
                </a:lnTo>
                <a:lnTo>
                  <a:pt x="271" y="1589"/>
                </a:lnTo>
                <a:lnTo>
                  <a:pt x="279" y="922"/>
                </a:lnTo>
                <a:lnTo>
                  <a:pt x="279" y="922"/>
                </a:lnTo>
                <a:lnTo>
                  <a:pt x="277" y="922"/>
                </a:lnTo>
                <a:lnTo>
                  <a:pt x="274" y="922"/>
                </a:lnTo>
                <a:lnTo>
                  <a:pt x="269" y="924"/>
                </a:lnTo>
                <a:lnTo>
                  <a:pt x="265" y="926"/>
                </a:lnTo>
                <a:lnTo>
                  <a:pt x="263" y="930"/>
                </a:lnTo>
                <a:lnTo>
                  <a:pt x="263" y="930"/>
                </a:lnTo>
                <a:lnTo>
                  <a:pt x="251" y="944"/>
                </a:lnTo>
                <a:lnTo>
                  <a:pt x="246" y="950"/>
                </a:lnTo>
                <a:lnTo>
                  <a:pt x="246" y="952"/>
                </a:lnTo>
                <a:lnTo>
                  <a:pt x="246" y="955"/>
                </a:lnTo>
                <a:lnTo>
                  <a:pt x="246" y="955"/>
                </a:lnTo>
                <a:lnTo>
                  <a:pt x="248" y="961"/>
                </a:lnTo>
                <a:lnTo>
                  <a:pt x="246" y="969"/>
                </a:lnTo>
                <a:lnTo>
                  <a:pt x="246" y="980"/>
                </a:lnTo>
                <a:lnTo>
                  <a:pt x="246" y="980"/>
                </a:lnTo>
                <a:lnTo>
                  <a:pt x="237" y="1174"/>
                </a:lnTo>
                <a:lnTo>
                  <a:pt x="231" y="1310"/>
                </a:lnTo>
                <a:lnTo>
                  <a:pt x="230" y="1356"/>
                </a:lnTo>
                <a:lnTo>
                  <a:pt x="230" y="1375"/>
                </a:lnTo>
                <a:lnTo>
                  <a:pt x="230" y="1375"/>
                </a:lnTo>
                <a:lnTo>
                  <a:pt x="231" y="1393"/>
                </a:lnTo>
                <a:lnTo>
                  <a:pt x="231" y="1428"/>
                </a:lnTo>
                <a:lnTo>
                  <a:pt x="231" y="1464"/>
                </a:lnTo>
                <a:lnTo>
                  <a:pt x="230" y="1481"/>
                </a:lnTo>
                <a:lnTo>
                  <a:pt x="230" y="1481"/>
                </a:lnTo>
                <a:lnTo>
                  <a:pt x="229" y="1489"/>
                </a:lnTo>
                <a:lnTo>
                  <a:pt x="229" y="1500"/>
                </a:lnTo>
                <a:lnTo>
                  <a:pt x="230" y="1514"/>
                </a:lnTo>
                <a:lnTo>
                  <a:pt x="230" y="1514"/>
                </a:lnTo>
                <a:lnTo>
                  <a:pt x="243" y="1541"/>
                </a:lnTo>
                <a:lnTo>
                  <a:pt x="252" y="1561"/>
                </a:lnTo>
                <a:lnTo>
                  <a:pt x="255" y="1569"/>
                </a:lnTo>
                <a:lnTo>
                  <a:pt x="255" y="1572"/>
                </a:lnTo>
                <a:lnTo>
                  <a:pt x="255" y="1572"/>
                </a:lnTo>
                <a:lnTo>
                  <a:pt x="253" y="1574"/>
                </a:lnTo>
                <a:lnTo>
                  <a:pt x="253" y="1577"/>
                </a:lnTo>
                <a:lnTo>
                  <a:pt x="255" y="1582"/>
                </a:lnTo>
                <a:lnTo>
                  <a:pt x="255" y="1584"/>
                </a:lnTo>
                <a:lnTo>
                  <a:pt x="253" y="1586"/>
                </a:lnTo>
                <a:lnTo>
                  <a:pt x="251" y="1587"/>
                </a:lnTo>
                <a:lnTo>
                  <a:pt x="246" y="1589"/>
                </a:lnTo>
                <a:lnTo>
                  <a:pt x="246" y="1589"/>
                </a:lnTo>
                <a:lnTo>
                  <a:pt x="222" y="1589"/>
                </a:lnTo>
                <a:lnTo>
                  <a:pt x="205" y="1589"/>
                </a:lnTo>
                <a:lnTo>
                  <a:pt x="205" y="1589"/>
                </a:lnTo>
                <a:lnTo>
                  <a:pt x="202" y="1587"/>
                </a:lnTo>
                <a:lnTo>
                  <a:pt x="197" y="1585"/>
                </a:lnTo>
                <a:lnTo>
                  <a:pt x="183" y="1576"/>
                </a:lnTo>
                <a:lnTo>
                  <a:pt x="164" y="1564"/>
                </a:lnTo>
                <a:lnTo>
                  <a:pt x="164" y="1564"/>
                </a:lnTo>
                <a:lnTo>
                  <a:pt x="164" y="1567"/>
                </a:lnTo>
                <a:lnTo>
                  <a:pt x="164" y="1574"/>
                </a:lnTo>
                <a:lnTo>
                  <a:pt x="161" y="1582"/>
                </a:lnTo>
                <a:lnTo>
                  <a:pt x="159" y="1586"/>
                </a:lnTo>
                <a:lnTo>
                  <a:pt x="156" y="1589"/>
                </a:lnTo>
                <a:lnTo>
                  <a:pt x="156" y="1589"/>
                </a:lnTo>
                <a:lnTo>
                  <a:pt x="150" y="1591"/>
                </a:lnTo>
                <a:lnTo>
                  <a:pt x="137" y="1593"/>
                </a:lnTo>
                <a:lnTo>
                  <a:pt x="121" y="1595"/>
                </a:lnTo>
                <a:lnTo>
                  <a:pt x="104" y="1596"/>
                </a:lnTo>
                <a:lnTo>
                  <a:pt x="87" y="1596"/>
                </a:lnTo>
                <a:lnTo>
                  <a:pt x="72" y="1595"/>
                </a:lnTo>
                <a:lnTo>
                  <a:pt x="62" y="1592"/>
                </a:lnTo>
                <a:lnTo>
                  <a:pt x="59" y="1591"/>
                </a:lnTo>
                <a:lnTo>
                  <a:pt x="58" y="1589"/>
                </a:lnTo>
                <a:lnTo>
                  <a:pt x="58" y="1589"/>
                </a:lnTo>
                <a:lnTo>
                  <a:pt x="58" y="1584"/>
                </a:lnTo>
                <a:lnTo>
                  <a:pt x="59" y="1579"/>
                </a:lnTo>
                <a:lnTo>
                  <a:pt x="61" y="1572"/>
                </a:lnTo>
                <a:lnTo>
                  <a:pt x="66" y="1564"/>
                </a:lnTo>
                <a:lnTo>
                  <a:pt x="66" y="1564"/>
                </a:lnTo>
                <a:lnTo>
                  <a:pt x="63" y="1563"/>
                </a:lnTo>
                <a:lnTo>
                  <a:pt x="59" y="1560"/>
                </a:lnTo>
                <a:lnTo>
                  <a:pt x="53" y="1556"/>
                </a:lnTo>
                <a:lnTo>
                  <a:pt x="50" y="1552"/>
                </a:lnTo>
                <a:lnTo>
                  <a:pt x="49" y="1547"/>
                </a:lnTo>
                <a:lnTo>
                  <a:pt x="49" y="1547"/>
                </a:lnTo>
                <a:lnTo>
                  <a:pt x="41" y="1499"/>
                </a:lnTo>
                <a:lnTo>
                  <a:pt x="36" y="1472"/>
                </a:lnTo>
                <a:lnTo>
                  <a:pt x="33" y="1456"/>
                </a:lnTo>
                <a:lnTo>
                  <a:pt x="33" y="1456"/>
                </a:lnTo>
                <a:lnTo>
                  <a:pt x="33" y="1445"/>
                </a:lnTo>
                <a:lnTo>
                  <a:pt x="34" y="1422"/>
                </a:lnTo>
                <a:lnTo>
                  <a:pt x="34" y="1401"/>
                </a:lnTo>
                <a:lnTo>
                  <a:pt x="34" y="1394"/>
                </a:lnTo>
                <a:lnTo>
                  <a:pt x="33" y="1392"/>
                </a:lnTo>
                <a:lnTo>
                  <a:pt x="33" y="1392"/>
                </a:lnTo>
                <a:lnTo>
                  <a:pt x="33" y="1384"/>
                </a:lnTo>
                <a:lnTo>
                  <a:pt x="34" y="1367"/>
                </a:lnTo>
                <a:lnTo>
                  <a:pt x="38" y="1314"/>
                </a:lnTo>
                <a:lnTo>
                  <a:pt x="42" y="1258"/>
                </a:lnTo>
                <a:lnTo>
                  <a:pt x="42" y="1237"/>
                </a:lnTo>
                <a:lnTo>
                  <a:pt x="42" y="1231"/>
                </a:lnTo>
                <a:lnTo>
                  <a:pt x="41" y="1226"/>
                </a:lnTo>
                <a:lnTo>
                  <a:pt x="41" y="1226"/>
                </a:lnTo>
                <a:lnTo>
                  <a:pt x="39" y="1218"/>
                </a:lnTo>
                <a:lnTo>
                  <a:pt x="36" y="1206"/>
                </a:lnTo>
                <a:lnTo>
                  <a:pt x="33" y="1173"/>
                </a:lnTo>
                <a:lnTo>
                  <a:pt x="28" y="1140"/>
                </a:lnTo>
                <a:lnTo>
                  <a:pt x="25" y="1119"/>
                </a:lnTo>
                <a:lnTo>
                  <a:pt x="25" y="1119"/>
                </a:lnTo>
                <a:lnTo>
                  <a:pt x="23" y="1108"/>
                </a:lnTo>
                <a:lnTo>
                  <a:pt x="23" y="1086"/>
                </a:lnTo>
                <a:lnTo>
                  <a:pt x="23" y="1028"/>
                </a:lnTo>
                <a:lnTo>
                  <a:pt x="25" y="947"/>
                </a:lnTo>
                <a:lnTo>
                  <a:pt x="25" y="947"/>
                </a:lnTo>
                <a:lnTo>
                  <a:pt x="19" y="938"/>
                </a:lnTo>
                <a:lnTo>
                  <a:pt x="14" y="934"/>
                </a:lnTo>
                <a:lnTo>
                  <a:pt x="10" y="931"/>
                </a:lnTo>
                <a:lnTo>
                  <a:pt x="8" y="930"/>
                </a:lnTo>
                <a:lnTo>
                  <a:pt x="8" y="930"/>
                </a:lnTo>
                <a:lnTo>
                  <a:pt x="8" y="928"/>
                </a:lnTo>
                <a:lnTo>
                  <a:pt x="7" y="923"/>
                </a:lnTo>
                <a:lnTo>
                  <a:pt x="8" y="905"/>
                </a:lnTo>
                <a:lnTo>
                  <a:pt x="13" y="853"/>
                </a:lnTo>
                <a:lnTo>
                  <a:pt x="17" y="800"/>
                </a:lnTo>
                <a:lnTo>
                  <a:pt x="17" y="781"/>
                </a:lnTo>
                <a:lnTo>
                  <a:pt x="17" y="777"/>
                </a:lnTo>
                <a:lnTo>
                  <a:pt x="16" y="774"/>
                </a:lnTo>
                <a:lnTo>
                  <a:pt x="16" y="774"/>
                </a:lnTo>
                <a:lnTo>
                  <a:pt x="14" y="771"/>
                </a:lnTo>
                <a:lnTo>
                  <a:pt x="12" y="765"/>
                </a:lnTo>
                <a:lnTo>
                  <a:pt x="8" y="758"/>
                </a:lnTo>
                <a:lnTo>
                  <a:pt x="4" y="747"/>
                </a:lnTo>
                <a:lnTo>
                  <a:pt x="2" y="736"/>
                </a:lnTo>
                <a:lnTo>
                  <a:pt x="1" y="725"/>
                </a:lnTo>
                <a:lnTo>
                  <a:pt x="0" y="712"/>
                </a:lnTo>
                <a:lnTo>
                  <a:pt x="0" y="700"/>
                </a:lnTo>
                <a:lnTo>
                  <a:pt x="0" y="700"/>
                </a:lnTo>
                <a:lnTo>
                  <a:pt x="2" y="688"/>
                </a:lnTo>
                <a:lnTo>
                  <a:pt x="3" y="677"/>
                </a:lnTo>
                <a:lnTo>
                  <a:pt x="7" y="667"/>
                </a:lnTo>
                <a:lnTo>
                  <a:pt x="9" y="659"/>
                </a:lnTo>
                <a:lnTo>
                  <a:pt x="13" y="651"/>
                </a:lnTo>
                <a:lnTo>
                  <a:pt x="16" y="647"/>
                </a:lnTo>
                <a:lnTo>
                  <a:pt x="21" y="643"/>
                </a:lnTo>
                <a:lnTo>
                  <a:pt x="25" y="642"/>
                </a:lnTo>
                <a:lnTo>
                  <a:pt x="25" y="642"/>
                </a:lnTo>
                <a:lnTo>
                  <a:pt x="38" y="640"/>
                </a:lnTo>
                <a:lnTo>
                  <a:pt x="55" y="635"/>
                </a:lnTo>
                <a:lnTo>
                  <a:pt x="69" y="629"/>
                </a:lnTo>
                <a:lnTo>
                  <a:pt x="73" y="627"/>
                </a:lnTo>
                <a:lnTo>
                  <a:pt x="74" y="627"/>
                </a:lnTo>
                <a:lnTo>
                  <a:pt x="74" y="625"/>
                </a:lnTo>
                <a:lnTo>
                  <a:pt x="74" y="625"/>
                </a:lnTo>
                <a:lnTo>
                  <a:pt x="74" y="624"/>
                </a:lnTo>
                <a:lnTo>
                  <a:pt x="75" y="622"/>
                </a:lnTo>
                <a:lnTo>
                  <a:pt x="81" y="616"/>
                </a:lnTo>
                <a:lnTo>
                  <a:pt x="91" y="609"/>
                </a:lnTo>
                <a:lnTo>
                  <a:pt x="91" y="609"/>
                </a:lnTo>
                <a:lnTo>
                  <a:pt x="84" y="602"/>
                </a:lnTo>
                <a:lnTo>
                  <a:pt x="79" y="596"/>
                </a:lnTo>
                <a:lnTo>
                  <a:pt x="74" y="592"/>
                </a:lnTo>
                <a:lnTo>
                  <a:pt x="74" y="592"/>
                </a:lnTo>
                <a:lnTo>
                  <a:pt x="69" y="589"/>
                </a:lnTo>
                <a:lnTo>
                  <a:pt x="62" y="582"/>
                </a:lnTo>
                <a:lnTo>
                  <a:pt x="58" y="575"/>
                </a:lnTo>
                <a:lnTo>
                  <a:pt x="56" y="571"/>
                </a:lnTo>
                <a:lnTo>
                  <a:pt x="58" y="568"/>
                </a:lnTo>
                <a:lnTo>
                  <a:pt x="58" y="568"/>
                </a:lnTo>
                <a:lnTo>
                  <a:pt x="61" y="564"/>
                </a:lnTo>
                <a:lnTo>
                  <a:pt x="63" y="561"/>
                </a:lnTo>
                <a:lnTo>
                  <a:pt x="66" y="559"/>
                </a:lnTo>
                <a:lnTo>
                  <a:pt x="66" y="5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" name="Freeform 5">
            <a:extLst>
              <a:ext uri="{FF2B5EF4-FFF2-40B4-BE49-F238E27FC236}">
                <a16:creationId xmlns:a16="http://schemas.microsoft.com/office/drawing/2014/main" id="{AE159789-EF03-4AEF-AEDD-84CD5D94426E}"/>
              </a:ext>
            </a:extLst>
          </p:cNvPr>
          <p:cNvSpPr>
            <a:spLocks noEditPoints="1"/>
          </p:cNvSpPr>
          <p:nvPr/>
        </p:nvSpPr>
        <p:spPr bwMode="auto">
          <a:xfrm>
            <a:off x="2534256" y="4765866"/>
            <a:ext cx="1023913" cy="1642425"/>
          </a:xfrm>
          <a:custGeom>
            <a:avLst/>
            <a:gdLst>
              <a:gd name="T0" fmla="*/ 135 w 836"/>
              <a:gd name="T1" fmla="*/ 13 h 1341"/>
              <a:gd name="T2" fmla="*/ 96 w 836"/>
              <a:gd name="T3" fmla="*/ 99 h 1341"/>
              <a:gd name="T4" fmla="*/ 115 w 836"/>
              <a:gd name="T5" fmla="*/ 165 h 1341"/>
              <a:gd name="T6" fmla="*/ 102 w 836"/>
              <a:gd name="T7" fmla="*/ 192 h 1341"/>
              <a:gd name="T8" fmla="*/ 29 w 836"/>
              <a:gd name="T9" fmla="*/ 238 h 1341"/>
              <a:gd name="T10" fmla="*/ 9 w 836"/>
              <a:gd name="T11" fmla="*/ 358 h 1341"/>
              <a:gd name="T12" fmla="*/ 0 w 836"/>
              <a:gd name="T13" fmla="*/ 460 h 1341"/>
              <a:gd name="T14" fmla="*/ 40 w 836"/>
              <a:gd name="T15" fmla="*/ 600 h 1341"/>
              <a:gd name="T16" fmla="*/ 43 w 836"/>
              <a:gd name="T17" fmla="*/ 796 h 1341"/>
              <a:gd name="T18" fmla="*/ 85 w 836"/>
              <a:gd name="T19" fmla="*/ 884 h 1341"/>
              <a:gd name="T20" fmla="*/ 71 w 836"/>
              <a:gd name="T21" fmla="*/ 1053 h 1341"/>
              <a:gd name="T22" fmla="*/ 62 w 836"/>
              <a:gd name="T23" fmla="*/ 1078 h 1341"/>
              <a:gd name="T24" fmla="*/ 72 w 836"/>
              <a:gd name="T25" fmla="*/ 1100 h 1341"/>
              <a:gd name="T26" fmla="*/ 78 w 836"/>
              <a:gd name="T27" fmla="*/ 1153 h 1341"/>
              <a:gd name="T28" fmla="*/ 118 w 836"/>
              <a:gd name="T29" fmla="*/ 1167 h 1341"/>
              <a:gd name="T30" fmla="*/ 192 w 836"/>
              <a:gd name="T31" fmla="*/ 1183 h 1341"/>
              <a:gd name="T32" fmla="*/ 209 w 836"/>
              <a:gd name="T33" fmla="*/ 1272 h 1341"/>
              <a:gd name="T34" fmla="*/ 247 w 836"/>
              <a:gd name="T35" fmla="*/ 1278 h 1341"/>
              <a:gd name="T36" fmla="*/ 267 w 836"/>
              <a:gd name="T37" fmla="*/ 1202 h 1341"/>
              <a:gd name="T38" fmla="*/ 387 w 836"/>
              <a:gd name="T39" fmla="*/ 1301 h 1341"/>
              <a:gd name="T40" fmla="*/ 406 w 836"/>
              <a:gd name="T41" fmla="*/ 1339 h 1341"/>
              <a:gd name="T42" fmla="*/ 439 w 836"/>
              <a:gd name="T43" fmla="*/ 1303 h 1341"/>
              <a:gd name="T44" fmla="*/ 517 w 836"/>
              <a:gd name="T45" fmla="*/ 1241 h 1341"/>
              <a:gd name="T46" fmla="*/ 546 w 836"/>
              <a:gd name="T47" fmla="*/ 1236 h 1341"/>
              <a:gd name="T48" fmla="*/ 704 w 836"/>
              <a:gd name="T49" fmla="*/ 1272 h 1341"/>
              <a:gd name="T50" fmla="*/ 744 w 836"/>
              <a:gd name="T51" fmla="*/ 1289 h 1341"/>
              <a:gd name="T52" fmla="*/ 835 w 836"/>
              <a:gd name="T53" fmla="*/ 1170 h 1341"/>
              <a:gd name="T54" fmla="*/ 733 w 836"/>
              <a:gd name="T55" fmla="*/ 1100 h 1341"/>
              <a:gd name="T56" fmla="*/ 692 w 836"/>
              <a:gd name="T57" fmla="*/ 884 h 1341"/>
              <a:gd name="T58" fmla="*/ 673 w 836"/>
              <a:gd name="T59" fmla="*/ 712 h 1341"/>
              <a:gd name="T60" fmla="*/ 662 w 836"/>
              <a:gd name="T61" fmla="*/ 650 h 1341"/>
              <a:gd name="T62" fmla="*/ 572 w 836"/>
              <a:gd name="T63" fmla="*/ 678 h 1341"/>
              <a:gd name="T64" fmla="*/ 496 w 836"/>
              <a:gd name="T65" fmla="*/ 567 h 1341"/>
              <a:gd name="T66" fmla="*/ 419 w 836"/>
              <a:gd name="T67" fmla="*/ 531 h 1341"/>
              <a:gd name="T68" fmla="*/ 428 w 836"/>
              <a:gd name="T69" fmla="*/ 476 h 1341"/>
              <a:gd name="T70" fmla="*/ 391 w 836"/>
              <a:gd name="T71" fmla="*/ 353 h 1341"/>
              <a:gd name="T72" fmla="*/ 357 w 836"/>
              <a:gd name="T73" fmla="*/ 281 h 1341"/>
              <a:gd name="T74" fmla="*/ 340 w 836"/>
              <a:gd name="T75" fmla="*/ 214 h 1341"/>
              <a:gd name="T76" fmla="*/ 258 w 836"/>
              <a:gd name="T77" fmla="*/ 195 h 1341"/>
              <a:gd name="T78" fmla="*/ 265 w 836"/>
              <a:gd name="T79" fmla="*/ 156 h 1341"/>
              <a:gd name="T80" fmla="*/ 276 w 836"/>
              <a:gd name="T81" fmla="*/ 94 h 1341"/>
              <a:gd name="T82" fmla="*/ 261 w 836"/>
              <a:gd name="T83" fmla="*/ 30 h 1341"/>
              <a:gd name="T84" fmla="*/ 197 w 836"/>
              <a:gd name="T85" fmla="*/ 2 h 1341"/>
              <a:gd name="T86" fmla="*/ 337 w 836"/>
              <a:gd name="T87" fmla="*/ 430 h 1341"/>
              <a:gd name="T88" fmla="*/ 363 w 836"/>
              <a:gd name="T89" fmla="*/ 537 h 1341"/>
              <a:gd name="T90" fmla="*/ 299 w 836"/>
              <a:gd name="T91" fmla="*/ 563 h 1341"/>
              <a:gd name="T92" fmla="*/ 271 w 836"/>
              <a:gd name="T93" fmla="*/ 486 h 1341"/>
              <a:gd name="T94" fmla="*/ 293 w 836"/>
              <a:gd name="T95" fmla="*/ 426 h 1341"/>
              <a:gd name="T96" fmla="*/ 302 w 836"/>
              <a:gd name="T97" fmla="*/ 360 h 1341"/>
              <a:gd name="T98" fmla="*/ 385 w 836"/>
              <a:gd name="T99" fmla="*/ 598 h 1341"/>
              <a:gd name="T100" fmla="*/ 406 w 836"/>
              <a:gd name="T101" fmla="*/ 601 h 1341"/>
              <a:gd name="T102" fmla="*/ 474 w 836"/>
              <a:gd name="T103" fmla="*/ 620 h 1341"/>
              <a:gd name="T104" fmla="*/ 432 w 836"/>
              <a:gd name="T105" fmla="*/ 646 h 1341"/>
              <a:gd name="T106" fmla="*/ 426 w 836"/>
              <a:gd name="T107" fmla="*/ 672 h 1341"/>
              <a:gd name="T108" fmla="*/ 418 w 836"/>
              <a:gd name="T109" fmla="*/ 724 h 1341"/>
              <a:gd name="T110" fmla="*/ 317 w 836"/>
              <a:gd name="T111" fmla="*/ 663 h 1341"/>
              <a:gd name="T112" fmla="*/ 236 w 836"/>
              <a:gd name="T113" fmla="*/ 875 h 1341"/>
              <a:gd name="T114" fmla="*/ 235 w 836"/>
              <a:gd name="T115" fmla="*/ 935 h 1341"/>
              <a:gd name="T116" fmla="*/ 251 w 836"/>
              <a:gd name="T117" fmla="*/ 1033 h 1341"/>
              <a:gd name="T118" fmla="*/ 163 w 836"/>
              <a:gd name="T119" fmla="*/ 957 h 1341"/>
              <a:gd name="T120" fmla="*/ 169 w 836"/>
              <a:gd name="T121" fmla="*/ 1072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6" h="1341">
                <a:moveTo>
                  <a:pt x="188" y="7"/>
                </a:moveTo>
                <a:lnTo>
                  <a:pt x="188" y="7"/>
                </a:lnTo>
                <a:lnTo>
                  <a:pt x="184" y="5"/>
                </a:lnTo>
                <a:lnTo>
                  <a:pt x="179" y="4"/>
                </a:lnTo>
                <a:lnTo>
                  <a:pt x="173" y="2"/>
                </a:lnTo>
                <a:lnTo>
                  <a:pt x="164" y="2"/>
                </a:lnTo>
                <a:lnTo>
                  <a:pt x="155" y="4"/>
                </a:lnTo>
                <a:lnTo>
                  <a:pt x="145" y="7"/>
                </a:lnTo>
                <a:lnTo>
                  <a:pt x="135" y="13"/>
                </a:lnTo>
                <a:lnTo>
                  <a:pt x="135" y="13"/>
                </a:lnTo>
                <a:lnTo>
                  <a:pt x="129" y="18"/>
                </a:lnTo>
                <a:lnTo>
                  <a:pt x="124" y="22"/>
                </a:lnTo>
                <a:lnTo>
                  <a:pt x="120" y="28"/>
                </a:lnTo>
                <a:lnTo>
                  <a:pt x="116" y="35"/>
                </a:lnTo>
                <a:lnTo>
                  <a:pt x="109" y="51"/>
                </a:lnTo>
                <a:lnTo>
                  <a:pt x="103" y="67"/>
                </a:lnTo>
                <a:lnTo>
                  <a:pt x="99" y="84"/>
                </a:lnTo>
                <a:lnTo>
                  <a:pt x="96" y="99"/>
                </a:lnTo>
                <a:lnTo>
                  <a:pt x="94" y="122"/>
                </a:lnTo>
                <a:lnTo>
                  <a:pt x="94" y="122"/>
                </a:lnTo>
                <a:lnTo>
                  <a:pt x="94" y="129"/>
                </a:lnTo>
                <a:lnTo>
                  <a:pt x="96" y="136"/>
                </a:lnTo>
                <a:lnTo>
                  <a:pt x="99" y="143"/>
                </a:lnTo>
                <a:lnTo>
                  <a:pt x="103" y="150"/>
                </a:lnTo>
                <a:lnTo>
                  <a:pt x="111" y="162"/>
                </a:lnTo>
                <a:lnTo>
                  <a:pt x="114" y="165"/>
                </a:lnTo>
                <a:lnTo>
                  <a:pt x="115" y="165"/>
                </a:lnTo>
                <a:lnTo>
                  <a:pt x="115" y="165"/>
                </a:lnTo>
                <a:lnTo>
                  <a:pt x="118" y="166"/>
                </a:lnTo>
                <a:lnTo>
                  <a:pt x="121" y="166"/>
                </a:lnTo>
                <a:lnTo>
                  <a:pt x="125" y="169"/>
                </a:lnTo>
                <a:lnTo>
                  <a:pt x="125" y="175"/>
                </a:lnTo>
                <a:lnTo>
                  <a:pt x="112" y="185"/>
                </a:lnTo>
                <a:lnTo>
                  <a:pt x="109" y="191"/>
                </a:lnTo>
                <a:lnTo>
                  <a:pt x="109" y="191"/>
                </a:lnTo>
                <a:lnTo>
                  <a:pt x="102" y="192"/>
                </a:lnTo>
                <a:lnTo>
                  <a:pt x="85" y="195"/>
                </a:lnTo>
                <a:lnTo>
                  <a:pt x="76" y="197"/>
                </a:lnTo>
                <a:lnTo>
                  <a:pt x="65" y="202"/>
                </a:lnTo>
                <a:lnTo>
                  <a:pt x="55" y="207"/>
                </a:lnTo>
                <a:lnTo>
                  <a:pt x="45" y="214"/>
                </a:lnTo>
                <a:lnTo>
                  <a:pt x="45" y="214"/>
                </a:lnTo>
                <a:lnTo>
                  <a:pt x="38" y="221"/>
                </a:lnTo>
                <a:lnTo>
                  <a:pt x="32" y="230"/>
                </a:lnTo>
                <a:lnTo>
                  <a:pt x="29" y="238"/>
                </a:lnTo>
                <a:lnTo>
                  <a:pt x="25" y="248"/>
                </a:lnTo>
                <a:lnTo>
                  <a:pt x="20" y="264"/>
                </a:lnTo>
                <a:lnTo>
                  <a:pt x="17" y="277"/>
                </a:lnTo>
                <a:lnTo>
                  <a:pt x="17" y="277"/>
                </a:lnTo>
                <a:lnTo>
                  <a:pt x="16" y="284"/>
                </a:lnTo>
                <a:lnTo>
                  <a:pt x="14" y="295"/>
                </a:lnTo>
                <a:lnTo>
                  <a:pt x="12" y="322"/>
                </a:lnTo>
                <a:lnTo>
                  <a:pt x="10" y="347"/>
                </a:lnTo>
                <a:lnTo>
                  <a:pt x="9" y="358"/>
                </a:lnTo>
                <a:lnTo>
                  <a:pt x="7" y="362"/>
                </a:lnTo>
                <a:lnTo>
                  <a:pt x="7" y="362"/>
                </a:lnTo>
                <a:lnTo>
                  <a:pt x="6" y="367"/>
                </a:lnTo>
                <a:lnTo>
                  <a:pt x="5" y="373"/>
                </a:lnTo>
                <a:lnTo>
                  <a:pt x="4" y="390"/>
                </a:lnTo>
                <a:lnTo>
                  <a:pt x="2" y="420"/>
                </a:lnTo>
                <a:lnTo>
                  <a:pt x="2" y="420"/>
                </a:lnTo>
                <a:lnTo>
                  <a:pt x="0" y="437"/>
                </a:lnTo>
                <a:lnTo>
                  <a:pt x="0" y="460"/>
                </a:lnTo>
                <a:lnTo>
                  <a:pt x="2" y="472"/>
                </a:lnTo>
                <a:lnTo>
                  <a:pt x="3" y="483"/>
                </a:lnTo>
                <a:lnTo>
                  <a:pt x="5" y="491"/>
                </a:lnTo>
                <a:lnTo>
                  <a:pt x="7" y="496"/>
                </a:lnTo>
                <a:lnTo>
                  <a:pt x="52" y="541"/>
                </a:lnTo>
                <a:lnTo>
                  <a:pt x="52" y="541"/>
                </a:lnTo>
                <a:lnTo>
                  <a:pt x="46" y="565"/>
                </a:lnTo>
                <a:lnTo>
                  <a:pt x="42" y="589"/>
                </a:lnTo>
                <a:lnTo>
                  <a:pt x="40" y="600"/>
                </a:lnTo>
                <a:lnTo>
                  <a:pt x="39" y="610"/>
                </a:lnTo>
                <a:lnTo>
                  <a:pt x="39" y="610"/>
                </a:lnTo>
                <a:lnTo>
                  <a:pt x="38" y="707"/>
                </a:lnTo>
                <a:lnTo>
                  <a:pt x="37" y="761"/>
                </a:lnTo>
                <a:lnTo>
                  <a:pt x="36" y="786"/>
                </a:lnTo>
                <a:lnTo>
                  <a:pt x="36" y="786"/>
                </a:lnTo>
                <a:lnTo>
                  <a:pt x="37" y="787"/>
                </a:lnTo>
                <a:lnTo>
                  <a:pt x="38" y="790"/>
                </a:lnTo>
                <a:lnTo>
                  <a:pt x="43" y="796"/>
                </a:lnTo>
                <a:lnTo>
                  <a:pt x="52" y="805"/>
                </a:lnTo>
                <a:lnTo>
                  <a:pt x="52" y="805"/>
                </a:lnTo>
                <a:lnTo>
                  <a:pt x="65" y="810"/>
                </a:lnTo>
                <a:lnTo>
                  <a:pt x="77" y="814"/>
                </a:lnTo>
                <a:lnTo>
                  <a:pt x="94" y="830"/>
                </a:lnTo>
                <a:lnTo>
                  <a:pt x="94" y="869"/>
                </a:lnTo>
                <a:lnTo>
                  <a:pt x="94" y="869"/>
                </a:lnTo>
                <a:lnTo>
                  <a:pt x="90" y="875"/>
                </a:lnTo>
                <a:lnTo>
                  <a:pt x="85" y="884"/>
                </a:lnTo>
                <a:lnTo>
                  <a:pt x="81" y="899"/>
                </a:lnTo>
                <a:lnTo>
                  <a:pt x="81" y="899"/>
                </a:lnTo>
                <a:lnTo>
                  <a:pt x="78" y="912"/>
                </a:lnTo>
                <a:lnTo>
                  <a:pt x="76" y="930"/>
                </a:lnTo>
                <a:lnTo>
                  <a:pt x="75" y="971"/>
                </a:lnTo>
                <a:lnTo>
                  <a:pt x="74" y="1008"/>
                </a:lnTo>
                <a:lnTo>
                  <a:pt x="75" y="1023"/>
                </a:lnTo>
                <a:lnTo>
                  <a:pt x="71" y="1053"/>
                </a:lnTo>
                <a:lnTo>
                  <a:pt x="71" y="1053"/>
                </a:lnTo>
                <a:lnTo>
                  <a:pt x="69" y="1058"/>
                </a:lnTo>
                <a:lnTo>
                  <a:pt x="65" y="1065"/>
                </a:lnTo>
                <a:lnTo>
                  <a:pt x="65" y="1065"/>
                </a:lnTo>
                <a:lnTo>
                  <a:pt x="63" y="1069"/>
                </a:lnTo>
                <a:lnTo>
                  <a:pt x="62" y="1074"/>
                </a:lnTo>
                <a:lnTo>
                  <a:pt x="61" y="1078"/>
                </a:lnTo>
                <a:lnTo>
                  <a:pt x="61" y="1078"/>
                </a:lnTo>
                <a:lnTo>
                  <a:pt x="62" y="1078"/>
                </a:lnTo>
                <a:lnTo>
                  <a:pt x="62" y="1078"/>
                </a:lnTo>
                <a:lnTo>
                  <a:pt x="71" y="1072"/>
                </a:lnTo>
                <a:lnTo>
                  <a:pt x="71" y="1072"/>
                </a:lnTo>
                <a:lnTo>
                  <a:pt x="72" y="1073"/>
                </a:lnTo>
                <a:lnTo>
                  <a:pt x="75" y="1075"/>
                </a:lnTo>
                <a:lnTo>
                  <a:pt x="76" y="1081"/>
                </a:lnTo>
                <a:lnTo>
                  <a:pt x="75" y="1086"/>
                </a:lnTo>
                <a:lnTo>
                  <a:pt x="75" y="1091"/>
                </a:lnTo>
                <a:lnTo>
                  <a:pt x="75" y="1091"/>
                </a:lnTo>
                <a:lnTo>
                  <a:pt x="72" y="1100"/>
                </a:lnTo>
                <a:lnTo>
                  <a:pt x="71" y="1107"/>
                </a:lnTo>
                <a:lnTo>
                  <a:pt x="71" y="1119"/>
                </a:lnTo>
                <a:lnTo>
                  <a:pt x="71" y="1119"/>
                </a:lnTo>
                <a:lnTo>
                  <a:pt x="71" y="1135"/>
                </a:lnTo>
                <a:lnTo>
                  <a:pt x="71" y="1143"/>
                </a:lnTo>
                <a:lnTo>
                  <a:pt x="72" y="1146"/>
                </a:lnTo>
                <a:lnTo>
                  <a:pt x="75" y="1148"/>
                </a:lnTo>
                <a:lnTo>
                  <a:pt x="75" y="1148"/>
                </a:lnTo>
                <a:lnTo>
                  <a:pt x="78" y="1153"/>
                </a:lnTo>
                <a:lnTo>
                  <a:pt x="85" y="1160"/>
                </a:lnTo>
                <a:lnTo>
                  <a:pt x="90" y="1164"/>
                </a:lnTo>
                <a:lnTo>
                  <a:pt x="96" y="1167"/>
                </a:lnTo>
                <a:lnTo>
                  <a:pt x="102" y="1169"/>
                </a:lnTo>
                <a:lnTo>
                  <a:pt x="109" y="1170"/>
                </a:lnTo>
                <a:lnTo>
                  <a:pt x="109" y="1170"/>
                </a:lnTo>
                <a:lnTo>
                  <a:pt x="112" y="1170"/>
                </a:lnTo>
                <a:lnTo>
                  <a:pt x="116" y="1169"/>
                </a:lnTo>
                <a:lnTo>
                  <a:pt x="118" y="1167"/>
                </a:lnTo>
                <a:lnTo>
                  <a:pt x="121" y="1165"/>
                </a:lnTo>
                <a:lnTo>
                  <a:pt x="125" y="1158"/>
                </a:lnTo>
                <a:lnTo>
                  <a:pt x="128" y="1151"/>
                </a:lnTo>
                <a:lnTo>
                  <a:pt x="130" y="1138"/>
                </a:lnTo>
                <a:lnTo>
                  <a:pt x="131" y="1132"/>
                </a:lnTo>
                <a:lnTo>
                  <a:pt x="192" y="1154"/>
                </a:lnTo>
                <a:lnTo>
                  <a:pt x="192" y="1154"/>
                </a:lnTo>
                <a:lnTo>
                  <a:pt x="192" y="1167"/>
                </a:lnTo>
                <a:lnTo>
                  <a:pt x="192" y="1183"/>
                </a:lnTo>
                <a:lnTo>
                  <a:pt x="192" y="1183"/>
                </a:lnTo>
                <a:lnTo>
                  <a:pt x="193" y="1186"/>
                </a:lnTo>
                <a:lnTo>
                  <a:pt x="196" y="1192"/>
                </a:lnTo>
                <a:lnTo>
                  <a:pt x="201" y="1199"/>
                </a:lnTo>
                <a:lnTo>
                  <a:pt x="201" y="1256"/>
                </a:lnTo>
                <a:lnTo>
                  <a:pt x="201" y="1256"/>
                </a:lnTo>
                <a:lnTo>
                  <a:pt x="202" y="1259"/>
                </a:lnTo>
                <a:lnTo>
                  <a:pt x="206" y="1268"/>
                </a:lnTo>
                <a:lnTo>
                  <a:pt x="209" y="1272"/>
                </a:lnTo>
                <a:lnTo>
                  <a:pt x="213" y="1276"/>
                </a:lnTo>
                <a:lnTo>
                  <a:pt x="217" y="1279"/>
                </a:lnTo>
                <a:lnTo>
                  <a:pt x="223" y="1282"/>
                </a:lnTo>
                <a:lnTo>
                  <a:pt x="223" y="1282"/>
                </a:lnTo>
                <a:lnTo>
                  <a:pt x="229" y="1282"/>
                </a:lnTo>
                <a:lnTo>
                  <a:pt x="234" y="1282"/>
                </a:lnTo>
                <a:lnTo>
                  <a:pt x="239" y="1282"/>
                </a:lnTo>
                <a:lnTo>
                  <a:pt x="243" y="1281"/>
                </a:lnTo>
                <a:lnTo>
                  <a:pt x="247" y="1278"/>
                </a:lnTo>
                <a:lnTo>
                  <a:pt x="251" y="1276"/>
                </a:lnTo>
                <a:lnTo>
                  <a:pt x="253" y="1272"/>
                </a:lnTo>
                <a:lnTo>
                  <a:pt x="255" y="1269"/>
                </a:lnTo>
                <a:lnTo>
                  <a:pt x="255" y="1269"/>
                </a:lnTo>
                <a:lnTo>
                  <a:pt x="256" y="1263"/>
                </a:lnTo>
                <a:lnTo>
                  <a:pt x="258" y="1255"/>
                </a:lnTo>
                <a:lnTo>
                  <a:pt x="260" y="1235"/>
                </a:lnTo>
                <a:lnTo>
                  <a:pt x="261" y="1209"/>
                </a:lnTo>
                <a:lnTo>
                  <a:pt x="267" y="1202"/>
                </a:lnTo>
                <a:lnTo>
                  <a:pt x="274" y="1190"/>
                </a:lnTo>
                <a:lnTo>
                  <a:pt x="325" y="1209"/>
                </a:lnTo>
                <a:lnTo>
                  <a:pt x="331" y="1224"/>
                </a:lnTo>
                <a:lnTo>
                  <a:pt x="346" y="1231"/>
                </a:lnTo>
                <a:lnTo>
                  <a:pt x="387" y="1224"/>
                </a:lnTo>
                <a:lnTo>
                  <a:pt x="387" y="1224"/>
                </a:lnTo>
                <a:lnTo>
                  <a:pt x="389" y="1254"/>
                </a:lnTo>
                <a:lnTo>
                  <a:pt x="387" y="1301"/>
                </a:lnTo>
                <a:lnTo>
                  <a:pt x="387" y="1301"/>
                </a:lnTo>
                <a:lnTo>
                  <a:pt x="387" y="1309"/>
                </a:lnTo>
                <a:lnTo>
                  <a:pt x="389" y="1316"/>
                </a:lnTo>
                <a:lnTo>
                  <a:pt x="391" y="1323"/>
                </a:lnTo>
                <a:lnTo>
                  <a:pt x="393" y="1328"/>
                </a:lnTo>
                <a:lnTo>
                  <a:pt x="396" y="1333"/>
                </a:lnTo>
                <a:lnTo>
                  <a:pt x="399" y="1335"/>
                </a:lnTo>
                <a:lnTo>
                  <a:pt x="403" y="1337"/>
                </a:lnTo>
                <a:lnTo>
                  <a:pt x="406" y="1339"/>
                </a:lnTo>
                <a:lnTo>
                  <a:pt x="406" y="1339"/>
                </a:lnTo>
                <a:lnTo>
                  <a:pt x="415" y="1341"/>
                </a:lnTo>
                <a:lnTo>
                  <a:pt x="418" y="1341"/>
                </a:lnTo>
                <a:lnTo>
                  <a:pt x="422" y="1341"/>
                </a:lnTo>
                <a:lnTo>
                  <a:pt x="424" y="1339"/>
                </a:lnTo>
                <a:lnTo>
                  <a:pt x="428" y="1334"/>
                </a:lnTo>
                <a:lnTo>
                  <a:pt x="431" y="1327"/>
                </a:lnTo>
                <a:lnTo>
                  <a:pt x="436" y="1316"/>
                </a:lnTo>
                <a:lnTo>
                  <a:pt x="436" y="1316"/>
                </a:lnTo>
                <a:lnTo>
                  <a:pt x="439" y="1303"/>
                </a:lnTo>
                <a:lnTo>
                  <a:pt x="441" y="1287"/>
                </a:lnTo>
                <a:lnTo>
                  <a:pt x="442" y="1270"/>
                </a:lnTo>
                <a:lnTo>
                  <a:pt x="443" y="1254"/>
                </a:lnTo>
                <a:lnTo>
                  <a:pt x="442" y="1226"/>
                </a:lnTo>
                <a:lnTo>
                  <a:pt x="442" y="1215"/>
                </a:lnTo>
                <a:lnTo>
                  <a:pt x="515" y="1211"/>
                </a:lnTo>
                <a:lnTo>
                  <a:pt x="515" y="1211"/>
                </a:lnTo>
                <a:lnTo>
                  <a:pt x="516" y="1225"/>
                </a:lnTo>
                <a:lnTo>
                  <a:pt x="517" y="1241"/>
                </a:lnTo>
                <a:lnTo>
                  <a:pt x="517" y="1241"/>
                </a:lnTo>
                <a:lnTo>
                  <a:pt x="521" y="1242"/>
                </a:lnTo>
                <a:lnTo>
                  <a:pt x="529" y="1244"/>
                </a:lnTo>
                <a:lnTo>
                  <a:pt x="537" y="1245"/>
                </a:lnTo>
                <a:lnTo>
                  <a:pt x="541" y="1244"/>
                </a:lnTo>
                <a:lnTo>
                  <a:pt x="543" y="1243"/>
                </a:lnTo>
                <a:lnTo>
                  <a:pt x="543" y="1243"/>
                </a:lnTo>
                <a:lnTo>
                  <a:pt x="544" y="1241"/>
                </a:lnTo>
                <a:lnTo>
                  <a:pt x="546" y="1236"/>
                </a:lnTo>
                <a:lnTo>
                  <a:pt x="547" y="1223"/>
                </a:lnTo>
                <a:lnTo>
                  <a:pt x="547" y="1205"/>
                </a:lnTo>
                <a:lnTo>
                  <a:pt x="695" y="1190"/>
                </a:lnTo>
                <a:lnTo>
                  <a:pt x="695" y="1190"/>
                </a:lnTo>
                <a:lnTo>
                  <a:pt x="697" y="1220"/>
                </a:lnTo>
                <a:lnTo>
                  <a:pt x="699" y="1245"/>
                </a:lnTo>
                <a:lnTo>
                  <a:pt x="701" y="1265"/>
                </a:lnTo>
                <a:lnTo>
                  <a:pt x="701" y="1265"/>
                </a:lnTo>
                <a:lnTo>
                  <a:pt x="704" y="1272"/>
                </a:lnTo>
                <a:lnTo>
                  <a:pt x="706" y="1277"/>
                </a:lnTo>
                <a:lnTo>
                  <a:pt x="710" y="1282"/>
                </a:lnTo>
                <a:lnTo>
                  <a:pt x="712" y="1284"/>
                </a:lnTo>
                <a:lnTo>
                  <a:pt x="719" y="1289"/>
                </a:lnTo>
                <a:lnTo>
                  <a:pt x="724" y="1291"/>
                </a:lnTo>
                <a:lnTo>
                  <a:pt x="724" y="1291"/>
                </a:lnTo>
                <a:lnTo>
                  <a:pt x="728" y="1292"/>
                </a:lnTo>
                <a:lnTo>
                  <a:pt x="736" y="1292"/>
                </a:lnTo>
                <a:lnTo>
                  <a:pt x="744" y="1289"/>
                </a:lnTo>
                <a:lnTo>
                  <a:pt x="746" y="1288"/>
                </a:lnTo>
                <a:lnTo>
                  <a:pt x="749" y="1284"/>
                </a:lnTo>
                <a:lnTo>
                  <a:pt x="749" y="1284"/>
                </a:lnTo>
                <a:lnTo>
                  <a:pt x="751" y="1278"/>
                </a:lnTo>
                <a:lnTo>
                  <a:pt x="753" y="1265"/>
                </a:lnTo>
                <a:lnTo>
                  <a:pt x="756" y="1229"/>
                </a:lnTo>
                <a:lnTo>
                  <a:pt x="758" y="1179"/>
                </a:lnTo>
                <a:lnTo>
                  <a:pt x="835" y="1170"/>
                </a:lnTo>
                <a:lnTo>
                  <a:pt x="835" y="1170"/>
                </a:lnTo>
                <a:lnTo>
                  <a:pt x="836" y="1148"/>
                </a:lnTo>
                <a:lnTo>
                  <a:pt x="836" y="1133"/>
                </a:lnTo>
                <a:lnTo>
                  <a:pt x="836" y="1128"/>
                </a:lnTo>
                <a:lnTo>
                  <a:pt x="835" y="1126"/>
                </a:lnTo>
                <a:lnTo>
                  <a:pt x="835" y="1126"/>
                </a:lnTo>
                <a:lnTo>
                  <a:pt x="823" y="1120"/>
                </a:lnTo>
                <a:lnTo>
                  <a:pt x="802" y="1112"/>
                </a:lnTo>
                <a:lnTo>
                  <a:pt x="771" y="1100"/>
                </a:lnTo>
                <a:lnTo>
                  <a:pt x="733" y="1100"/>
                </a:lnTo>
                <a:lnTo>
                  <a:pt x="733" y="1100"/>
                </a:lnTo>
                <a:lnTo>
                  <a:pt x="714" y="1036"/>
                </a:lnTo>
                <a:lnTo>
                  <a:pt x="714" y="1036"/>
                </a:lnTo>
                <a:lnTo>
                  <a:pt x="706" y="1006"/>
                </a:lnTo>
                <a:lnTo>
                  <a:pt x="703" y="989"/>
                </a:lnTo>
                <a:lnTo>
                  <a:pt x="701" y="976"/>
                </a:lnTo>
                <a:lnTo>
                  <a:pt x="701" y="976"/>
                </a:lnTo>
                <a:lnTo>
                  <a:pt x="699" y="941"/>
                </a:lnTo>
                <a:lnTo>
                  <a:pt x="692" y="884"/>
                </a:lnTo>
                <a:lnTo>
                  <a:pt x="692" y="884"/>
                </a:lnTo>
                <a:lnTo>
                  <a:pt x="687" y="845"/>
                </a:lnTo>
                <a:lnTo>
                  <a:pt x="686" y="833"/>
                </a:lnTo>
                <a:lnTo>
                  <a:pt x="682" y="820"/>
                </a:lnTo>
                <a:lnTo>
                  <a:pt x="682" y="820"/>
                </a:lnTo>
                <a:lnTo>
                  <a:pt x="680" y="807"/>
                </a:lnTo>
                <a:lnTo>
                  <a:pt x="679" y="788"/>
                </a:lnTo>
                <a:lnTo>
                  <a:pt x="674" y="738"/>
                </a:lnTo>
                <a:lnTo>
                  <a:pt x="673" y="712"/>
                </a:lnTo>
                <a:lnTo>
                  <a:pt x="669" y="689"/>
                </a:lnTo>
                <a:lnTo>
                  <a:pt x="667" y="673"/>
                </a:lnTo>
                <a:lnTo>
                  <a:pt x="665" y="668"/>
                </a:lnTo>
                <a:lnTo>
                  <a:pt x="664" y="665"/>
                </a:lnTo>
                <a:lnTo>
                  <a:pt x="664" y="665"/>
                </a:lnTo>
                <a:lnTo>
                  <a:pt x="661" y="661"/>
                </a:lnTo>
                <a:lnTo>
                  <a:pt x="661" y="659"/>
                </a:lnTo>
                <a:lnTo>
                  <a:pt x="662" y="653"/>
                </a:lnTo>
                <a:lnTo>
                  <a:pt x="662" y="650"/>
                </a:lnTo>
                <a:lnTo>
                  <a:pt x="660" y="649"/>
                </a:lnTo>
                <a:lnTo>
                  <a:pt x="654" y="650"/>
                </a:lnTo>
                <a:lnTo>
                  <a:pt x="645" y="652"/>
                </a:lnTo>
                <a:lnTo>
                  <a:pt x="645" y="652"/>
                </a:lnTo>
                <a:lnTo>
                  <a:pt x="621" y="659"/>
                </a:lnTo>
                <a:lnTo>
                  <a:pt x="600" y="665"/>
                </a:lnTo>
                <a:lnTo>
                  <a:pt x="583" y="672"/>
                </a:lnTo>
                <a:lnTo>
                  <a:pt x="572" y="678"/>
                </a:lnTo>
                <a:lnTo>
                  <a:pt x="572" y="678"/>
                </a:lnTo>
                <a:lnTo>
                  <a:pt x="560" y="683"/>
                </a:lnTo>
                <a:lnTo>
                  <a:pt x="546" y="689"/>
                </a:lnTo>
                <a:lnTo>
                  <a:pt x="527" y="696"/>
                </a:lnTo>
                <a:lnTo>
                  <a:pt x="511" y="696"/>
                </a:lnTo>
                <a:lnTo>
                  <a:pt x="511" y="668"/>
                </a:lnTo>
                <a:lnTo>
                  <a:pt x="487" y="630"/>
                </a:lnTo>
                <a:lnTo>
                  <a:pt x="487" y="585"/>
                </a:lnTo>
                <a:lnTo>
                  <a:pt x="496" y="585"/>
                </a:lnTo>
                <a:lnTo>
                  <a:pt x="496" y="567"/>
                </a:lnTo>
                <a:lnTo>
                  <a:pt x="419" y="567"/>
                </a:lnTo>
                <a:lnTo>
                  <a:pt x="419" y="567"/>
                </a:lnTo>
                <a:lnTo>
                  <a:pt x="422" y="558"/>
                </a:lnTo>
                <a:lnTo>
                  <a:pt x="423" y="554"/>
                </a:lnTo>
                <a:lnTo>
                  <a:pt x="423" y="550"/>
                </a:lnTo>
                <a:lnTo>
                  <a:pt x="423" y="550"/>
                </a:lnTo>
                <a:lnTo>
                  <a:pt x="420" y="541"/>
                </a:lnTo>
                <a:lnTo>
                  <a:pt x="419" y="531"/>
                </a:lnTo>
                <a:lnTo>
                  <a:pt x="419" y="531"/>
                </a:lnTo>
                <a:lnTo>
                  <a:pt x="418" y="530"/>
                </a:lnTo>
                <a:lnTo>
                  <a:pt x="417" y="525"/>
                </a:lnTo>
                <a:lnTo>
                  <a:pt x="416" y="518"/>
                </a:lnTo>
                <a:lnTo>
                  <a:pt x="416" y="515"/>
                </a:lnTo>
                <a:lnTo>
                  <a:pt x="416" y="509"/>
                </a:lnTo>
                <a:lnTo>
                  <a:pt x="416" y="509"/>
                </a:lnTo>
                <a:lnTo>
                  <a:pt x="419" y="498"/>
                </a:lnTo>
                <a:lnTo>
                  <a:pt x="424" y="486"/>
                </a:lnTo>
                <a:lnTo>
                  <a:pt x="428" y="476"/>
                </a:lnTo>
                <a:lnTo>
                  <a:pt x="429" y="467"/>
                </a:lnTo>
                <a:lnTo>
                  <a:pt x="429" y="467"/>
                </a:lnTo>
                <a:lnTo>
                  <a:pt x="428" y="462"/>
                </a:lnTo>
                <a:lnTo>
                  <a:pt x="425" y="450"/>
                </a:lnTo>
                <a:lnTo>
                  <a:pt x="415" y="418"/>
                </a:lnTo>
                <a:lnTo>
                  <a:pt x="403" y="384"/>
                </a:lnTo>
                <a:lnTo>
                  <a:pt x="395" y="360"/>
                </a:lnTo>
                <a:lnTo>
                  <a:pt x="395" y="360"/>
                </a:lnTo>
                <a:lnTo>
                  <a:pt x="391" y="353"/>
                </a:lnTo>
                <a:lnTo>
                  <a:pt x="387" y="348"/>
                </a:lnTo>
                <a:lnTo>
                  <a:pt x="382" y="341"/>
                </a:lnTo>
                <a:lnTo>
                  <a:pt x="378" y="336"/>
                </a:lnTo>
                <a:lnTo>
                  <a:pt x="376" y="331"/>
                </a:lnTo>
                <a:lnTo>
                  <a:pt x="372" y="322"/>
                </a:lnTo>
                <a:lnTo>
                  <a:pt x="369" y="312"/>
                </a:lnTo>
                <a:lnTo>
                  <a:pt x="369" y="312"/>
                </a:lnTo>
                <a:lnTo>
                  <a:pt x="363" y="293"/>
                </a:lnTo>
                <a:lnTo>
                  <a:pt x="357" y="281"/>
                </a:lnTo>
                <a:lnTo>
                  <a:pt x="353" y="271"/>
                </a:lnTo>
                <a:lnTo>
                  <a:pt x="351" y="266"/>
                </a:lnTo>
                <a:lnTo>
                  <a:pt x="350" y="257"/>
                </a:lnTo>
                <a:lnTo>
                  <a:pt x="350" y="257"/>
                </a:lnTo>
                <a:lnTo>
                  <a:pt x="348" y="242"/>
                </a:lnTo>
                <a:lnTo>
                  <a:pt x="347" y="229"/>
                </a:lnTo>
                <a:lnTo>
                  <a:pt x="345" y="220"/>
                </a:lnTo>
                <a:lnTo>
                  <a:pt x="343" y="216"/>
                </a:lnTo>
                <a:lnTo>
                  <a:pt x="340" y="214"/>
                </a:lnTo>
                <a:lnTo>
                  <a:pt x="340" y="214"/>
                </a:lnTo>
                <a:lnTo>
                  <a:pt x="333" y="210"/>
                </a:lnTo>
                <a:lnTo>
                  <a:pt x="324" y="207"/>
                </a:lnTo>
                <a:lnTo>
                  <a:pt x="314" y="205"/>
                </a:lnTo>
                <a:lnTo>
                  <a:pt x="306" y="204"/>
                </a:lnTo>
                <a:lnTo>
                  <a:pt x="306" y="204"/>
                </a:lnTo>
                <a:lnTo>
                  <a:pt x="294" y="202"/>
                </a:lnTo>
                <a:lnTo>
                  <a:pt x="278" y="198"/>
                </a:lnTo>
                <a:lnTo>
                  <a:pt x="258" y="195"/>
                </a:lnTo>
                <a:lnTo>
                  <a:pt x="248" y="191"/>
                </a:lnTo>
                <a:lnTo>
                  <a:pt x="248" y="191"/>
                </a:lnTo>
                <a:lnTo>
                  <a:pt x="252" y="188"/>
                </a:lnTo>
                <a:lnTo>
                  <a:pt x="258" y="178"/>
                </a:lnTo>
                <a:lnTo>
                  <a:pt x="258" y="178"/>
                </a:lnTo>
                <a:lnTo>
                  <a:pt x="260" y="174"/>
                </a:lnTo>
                <a:lnTo>
                  <a:pt x="262" y="168"/>
                </a:lnTo>
                <a:lnTo>
                  <a:pt x="265" y="156"/>
                </a:lnTo>
                <a:lnTo>
                  <a:pt x="265" y="156"/>
                </a:lnTo>
                <a:lnTo>
                  <a:pt x="267" y="148"/>
                </a:lnTo>
                <a:lnTo>
                  <a:pt x="267" y="144"/>
                </a:lnTo>
                <a:lnTo>
                  <a:pt x="267" y="140"/>
                </a:lnTo>
                <a:lnTo>
                  <a:pt x="265" y="122"/>
                </a:lnTo>
                <a:lnTo>
                  <a:pt x="265" y="122"/>
                </a:lnTo>
                <a:lnTo>
                  <a:pt x="266" y="119"/>
                </a:lnTo>
                <a:lnTo>
                  <a:pt x="271" y="112"/>
                </a:lnTo>
                <a:lnTo>
                  <a:pt x="275" y="100"/>
                </a:lnTo>
                <a:lnTo>
                  <a:pt x="276" y="94"/>
                </a:lnTo>
                <a:lnTo>
                  <a:pt x="276" y="86"/>
                </a:lnTo>
                <a:lnTo>
                  <a:pt x="276" y="86"/>
                </a:lnTo>
                <a:lnTo>
                  <a:pt x="278" y="71"/>
                </a:lnTo>
                <a:lnTo>
                  <a:pt x="278" y="63"/>
                </a:lnTo>
                <a:lnTo>
                  <a:pt x="278" y="55"/>
                </a:lnTo>
                <a:lnTo>
                  <a:pt x="276" y="48"/>
                </a:lnTo>
                <a:lnTo>
                  <a:pt x="273" y="43"/>
                </a:lnTo>
                <a:lnTo>
                  <a:pt x="268" y="35"/>
                </a:lnTo>
                <a:lnTo>
                  <a:pt x="261" y="30"/>
                </a:lnTo>
                <a:lnTo>
                  <a:pt x="261" y="30"/>
                </a:lnTo>
                <a:lnTo>
                  <a:pt x="246" y="18"/>
                </a:lnTo>
                <a:lnTo>
                  <a:pt x="233" y="9"/>
                </a:lnTo>
                <a:lnTo>
                  <a:pt x="222" y="4"/>
                </a:lnTo>
                <a:lnTo>
                  <a:pt x="214" y="0"/>
                </a:lnTo>
                <a:lnTo>
                  <a:pt x="214" y="0"/>
                </a:lnTo>
                <a:lnTo>
                  <a:pt x="209" y="0"/>
                </a:lnTo>
                <a:lnTo>
                  <a:pt x="206" y="0"/>
                </a:lnTo>
                <a:lnTo>
                  <a:pt x="197" y="2"/>
                </a:lnTo>
                <a:lnTo>
                  <a:pt x="188" y="7"/>
                </a:lnTo>
                <a:lnTo>
                  <a:pt x="188" y="7"/>
                </a:lnTo>
                <a:close/>
                <a:moveTo>
                  <a:pt x="302" y="360"/>
                </a:moveTo>
                <a:lnTo>
                  <a:pt x="302" y="360"/>
                </a:lnTo>
                <a:lnTo>
                  <a:pt x="308" y="369"/>
                </a:lnTo>
                <a:lnTo>
                  <a:pt x="315" y="382"/>
                </a:lnTo>
                <a:lnTo>
                  <a:pt x="315" y="382"/>
                </a:lnTo>
                <a:lnTo>
                  <a:pt x="325" y="404"/>
                </a:lnTo>
                <a:lnTo>
                  <a:pt x="337" y="430"/>
                </a:lnTo>
                <a:lnTo>
                  <a:pt x="337" y="430"/>
                </a:lnTo>
                <a:lnTo>
                  <a:pt x="341" y="438"/>
                </a:lnTo>
                <a:lnTo>
                  <a:pt x="346" y="449"/>
                </a:lnTo>
                <a:lnTo>
                  <a:pt x="353" y="467"/>
                </a:lnTo>
                <a:lnTo>
                  <a:pt x="353" y="467"/>
                </a:lnTo>
                <a:lnTo>
                  <a:pt x="356" y="482"/>
                </a:lnTo>
                <a:lnTo>
                  <a:pt x="359" y="505"/>
                </a:lnTo>
                <a:lnTo>
                  <a:pt x="363" y="537"/>
                </a:lnTo>
                <a:lnTo>
                  <a:pt x="363" y="537"/>
                </a:lnTo>
                <a:lnTo>
                  <a:pt x="361" y="539"/>
                </a:lnTo>
                <a:lnTo>
                  <a:pt x="358" y="542"/>
                </a:lnTo>
                <a:lnTo>
                  <a:pt x="350" y="548"/>
                </a:lnTo>
                <a:lnTo>
                  <a:pt x="350" y="548"/>
                </a:lnTo>
                <a:lnTo>
                  <a:pt x="347" y="551"/>
                </a:lnTo>
                <a:lnTo>
                  <a:pt x="345" y="556"/>
                </a:lnTo>
                <a:lnTo>
                  <a:pt x="344" y="563"/>
                </a:lnTo>
                <a:lnTo>
                  <a:pt x="299" y="563"/>
                </a:lnTo>
                <a:lnTo>
                  <a:pt x="299" y="563"/>
                </a:lnTo>
                <a:lnTo>
                  <a:pt x="299" y="550"/>
                </a:lnTo>
                <a:lnTo>
                  <a:pt x="299" y="535"/>
                </a:lnTo>
                <a:lnTo>
                  <a:pt x="293" y="516"/>
                </a:lnTo>
                <a:lnTo>
                  <a:pt x="293" y="516"/>
                </a:lnTo>
                <a:lnTo>
                  <a:pt x="276" y="503"/>
                </a:lnTo>
                <a:lnTo>
                  <a:pt x="276" y="503"/>
                </a:lnTo>
                <a:lnTo>
                  <a:pt x="275" y="500"/>
                </a:lnTo>
                <a:lnTo>
                  <a:pt x="273" y="496"/>
                </a:lnTo>
                <a:lnTo>
                  <a:pt x="271" y="486"/>
                </a:lnTo>
                <a:lnTo>
                  <a:pt x="271" y="486"/>
                </a:lnTo>
                <a:lnTo>
                  <a:pt x="271" y="479"/>
                </a:lnTo>
                <a:lnTo>
                  <a:pt x="272" y="475"/>
                </a:lnTo>
                <a:lnTo>
                  <a:pt x="274" y="471"/>
                </a:lnTo>
                <a:lnTo>
                  <a:pt x="274" y="471"/>
                </a:lnTo>
                <a:lnTo>
                  <a:pt x="278" y="463"/>
                </a:lnTo>
                <a:lnTo>
                  <a:pt x="284" y="450"/>
                </a:lnTo>
                <a:lnTo>
                  <a:pt x="289" y="436"/>
                </a:lnTo>
                <a:lnTo>
                  <a:pt x="293" y="426"/>
                </a:lnTo>
                <a:lnTo>
                  <a:pt x="293" y="426"/>
                </a:lnTo>
                <a:lnTo>
                  <a:pt x="295" y="408"/>
                </a:lnTo>
                <a:lnTo>
                  <a:pt x="297" y="398"/>
                </a:lnTo>
                <a:lnTo>
                  <a:pt x="299" y="388"/>
                </a:lnTo>
                <a:lnTo>
                  <a:pt x="299" y="388"/>
                </a:lnTo>
                <a:lnTo>
                  <a:pt x="301" y="379"/>
                </a:lnTo>
                <a:lnTo>
                  <a:pt x="302" y="369"/>
                </a:lnTo>
                <a:lnTo>
                  <a:pt x="302" y="360"/>
                </a:lnTo>
                <a:lnTo>
                  <a:pt x="302" y="360"/>
                </a:lnTo>
                <a:close/>
                <a:moveTo>
                  <a:pt x="344" y="585"/>
                </a:moveTo>
                <a:lnTo>
                  <a:pt x="346" y="595"/>
                </a:lnTo>
                <a:lnTo>
                  <a:pt x="353" y="595"/>
                </a:lnTo>
                <a:lnTo>
                  <a:pt x="356" y="601"/>
                </a:lnTo>
                <a:lnTo>
                  <a:pt x="356" y="601"/>
                </a:lnTo>
                <a:lnTo>
                  <a:pt x="365" y="601"/>
                </a:lnTo>
                <a:lnTo>
                  <a:pt x="374" y="600"/>
                </a:lnTo>
                <a:lnTo>
                  <a:pt x="385" y="598"/>
                </a:lnTo>
                <a:lnTo>
                  <a:pt x="385" y="598"/>
                </a:lnTo>
                <a:lnTo>
                  <a:pt x="389" y="597"/>
                </a:lnTo>
                <a:lnTo>
                  <a:pt x="393" y="597"/>
                </a:lnTo>
                <a:lnTo>
                  <a:pt x="398" y="598"/>
                </a:lnTo>
                <a:lnTo>
                  <a:pt x="400" y="600"/>
                </a:lnTo>
                <a:lnTo>
                  <a:pt x="400" y="601"/>
                </a:lnTo>
                <a:lnTo>
                  <a:pt x="400" y="601"/>
                </a:lnTo>
                <a:lnTo>
                  <a:pt x="402" y="601"/>
                </a:lnTo>
                <a:lnTo>
                  <a:pt x="406" y="601"/>
                </a:lnTo>
                <a:lnTo>
                  <a:pt x="406" y="601"/>
                </a:lnTo>
                <a:lnTo>
                  <a:pt x="409" y="601"/>
                </a:lnTo>
                <a:lnTo>
                  <a:pt x="411" y="598"/>
                </a:lnTo>
                <a:lnTo>
                  <a:pt x="412" y="591"/>
                </a:lnTo>
                <a:lnTo>
                  <a:pt x="413" y="582"/>
                </a:lnTo>
                <a:lnTo>
                  <a:pt x="464" y="582"/>
                </a:lnTo>
                <a:lnTo>
                  <a:pt x="464" y="598"/>
                </a:lnTo>
                <a:lnTo>
                  <a:pt x="474" y="604"/>
                </a:lnTo>
                <a:lnTo>
                  <a:pt x="474" y="620"/>
                </a:lnTo>
                <a:lnTo>
                  <a:pt x="474" y="620"/>
                </a:lnTo>
                <a:lnTo>
                  <a:pt x="469" y="619"/>
                </a:lnTo>
                <a:lnTo>
                  <a:pt x="464" y="617"/>
                </a:lnTo>
                <a:lnTo>
                  <a:pt x="464" y="617"/>
                </a:lnTo>
                <a:lnTo>
                  <a:pt x="436" y="614"/>
                </a:lnTo>
                <a:lnTo>
                  <a:pt x="432" y="633"/>
                </a:lnTo>
                <a:lnTo>
                  <a:pt x="306" y="636"/>
                </a:lnTo>
                <a:lnTo>
                  <a:pt x="306" y="585"/>
                </a:lnTo>
                <a:lnTo>
                  <a:pt x="344" y="585"/>
                </a:lnTo>
                <a:close/>
                <a:moveTo>
                  <a:pt x="432" y="646"/>
                </a:moveTo>
                <a:lnTo>
                  <a:pt x="432" y="646"/>
                </a:lnTo>
                <a:lnTo>
                  <a:pt x="432" y="654"/>
                </a:lnTo>
                <a:lnTo>
                  <a:pt x="432" y="660"/>
                </a:lnTo>
                <a:lnTo>
                  <a:pt x="432" y="665"/>
                </a:lnTo>
                <a:lnTo>
                  <a:pt x="432" y="665"/>
                </a:lnTo>
                <a:lnTo>
                  <a:pt x="431" y="667"/>
                </a:lnTo>
                <a:lnTo>
                  <a:pt x="430" y="669"/>
                </a:lnTo>
                <a:lnTo>
                  <a:pt x="426" y="672"/>
                </a:lnTo>
                <a:lnTo>
                  <a:pt x="426" y="672"/>
                </a:lnTo>
                <a:lnTo>
                  <a:pt x="424" y="673"/>
                </a:lnTo>
                <a:lnTo>
                  <a:pt x="423" y="676"/>
                </a:lnTo>
                <a:lnTo>
                  <a:pt x="418" y="687"/>
                </a:lnTo>
                <a:lnTo>
                  <a:pt x="415" y="700"/>
                </a:lnTo>
                <a:lnTo>
                  <a:pt x="413" y="709"/>
                </a:lnTo>
                <a:lnTo>
                  <a:pt x="413" y="709"/>
                </a:lnTo>
                <a:lnTo>
                  <a:pt x="413" y="713"/>
                </a:lnTo>
                <a:lnTo>
                  <a:pt x="415" y="716"/>
                </a:lnTo>
                <a:lnTo>
                  <a:pt x="418" y="724"/>
                </a:lnTo>
                <a:lnTo>
                  <a:pt x="423" y="732"/>
                </a:lnTo>
                <a:lnTo>
                  <a:pt x="416" y="764"/>
                </a:lnTo>
                <a:lnTo>
                  <a:pt x="331" y="764"/>
                </a:lnTo>
                <a:lnTo>
                  <a:pt x="331" y="764"/>
                </a:lnTo>
                <a:lnTo>
                  <a:pt x="325" y="687"/>
                </a:lnTo>
                <a:lnTo>
                  <a:pt x="325" y="687"/>
                </a:lnTo>
                <a:lnTo>
                  <a:pt x="324" y="681"/>
                </a:lnTo>
                <a:lnTo>
                  <a:pt x="321" y="675"/>
                </a:lnTo>
                <a:lnTo>
                  <a:pt x="317" y="663"/>
                </a:lnTo>
                <a:lnTo>
                  <a:pt x="308" y="649"/>
                </a:lnTo>
                <a:lnTo>
                  <a:pt x="432" y="646"/>
                </a:lnTo>
                <a:close/>
                <a:moveTo>
                  <a:pt x="186" y="888"/>
                </a:moveTo>
                <a:lnTo>
                  <a:pt x="195" y="888"/>
                </a:lnTo>
                <a:lnTo>
                  <a:pt x="195" y="888"/>
                </a:lnTo>
                <a:lnTo>
                  <a:pt x="200" y="882"/>
                </a:lnTo>
                <a:lnTo>
                  <a:pt x="207" y="875"/>
                </a:lnTo>
                <a:lnTo>
                  <a:pt x="207" y="875"/>
                </a:lnTo>
                <a:lnTo>
                  <a:pt x="236" y="875"/>
                </a:lnTo>
                <a:lnTo>
                  <a:pt x="265" y="875"/>
                </a:lnTo>
                <a:lnTo>
                  <a:pt x="261" y="910"/>
                </a:lnTo>
                <a:lnTo>
                  <a:pt x="233" y="912"/>
                </a:lnTo>
                <a:lnTo>
                  <a:pt x="233" y="912"/>
                </a:lnTo>
                <a:lnTo>
                  <a:pt x="232" y="921"/>
                </a:lnTo>
                <a:lnTo>
                  <a:pt x="232" y="925"/>
                </a:lnTo>
                <a:lnTo>
                  <a:pt x="233" y="929"/>
                </a:lnTo>
                <a:lnTo>
                  <a:pt x="233" y="929"/>
                </a:lnTo>
                <a:lnTo>
                  <a:pt x="235" y="935"/>
                </a:lnTo>
                <a:lnTo>
                  <a:pt x="240" y="948"/>
                </a:lnTo>
                <a:lnTo>
                  <a:pt x="246" y="967"/>
                </a:lnTo>
                <a:lnTo>
                  <a:pt x="246" y="967"/>
                </a:lnTo>
                <a:lnTo>
                  <a:pt x="242" y="991"/>
                </a:lnTo>
                <a:lnTo>
                  <a:pt x="241" y="1008"/>
                </a:lnTo>
                <a:lnTo>
                  <a:pt x="241" y="1014"/>
                </a:lnTo>
                <a:lnTo>
                  <a:pt x="242" y="1017"/>
                </a:lnTo>
                <a:lnTo>
                  <a:pt x="242" y="1017"/>
                </a:lnTo>
                <a:lnTo>
                  <a:pt x="251" y="1033"/>
                </a:lnTo>
                <a:lnTo>
                  <a:pt x="258" y="1046"/>
                </a:lnTo>
                <a:lnTo>
                  <a:pt x="173" y="1053"/>
                </a:lnTo>
                <a:lnTo>
                  <a:pt x="169" y="1030"/>
                </a:lnTo>
                <a:lnTo>
                  <a:pt x="160" y="1008"/>
                </a:lnTo>
                <a:lnTo>
                  <a:pt x="160" y="1008"/>
                </a:lnTo>
                <a:lnTo>
                  <a:pt x="160" y="991"/>
                </a:lnTo>
                <a:lnTo>
                  <a:pt x="161" y="975"/>
                </a:lnTo>
                <a:lnTo>
                  <a:pt x="163" y="957"/>
                </a:lnTo>
                <a:lnTo>
                  <a:pt x="163" y="957"/>
                </a:lnTo>
                <a:lnTo>
                  <a:pt x="167" y="938"/>
                </a:lnTo>
                <a:lnTo>
                  <a:pt x="173" y="919"/>
                </a:lnTo>
                <a:lnTo>
                  <a:pt x="179" y="899"/>
                </a:lnTo>
                <a:lnTo>
                  <a:pt x="186" y="888"/>
                </a:lnTo>
                <a:close/>
                <a:moveTo>
                  <a:pt x="169" y="1062"/>
                </a:moveTo>
                <a:lnTo>
                  <a:pt x="255" y="1055"/>
                </a:lnTo>
                <a:lnTo>
                  <a:pt x="255" y="1075"/>
                </a:lnTo>
                <a:lnTo>
                  <a:pt x="179" y="1078"/>
                </a:lnTo>
                <a:lnTo>
                  <a:pt x="169" y="1072"/>
                </a:lnTo>
                <a:lnTo>
                  <a:pt x="169" y="1072"/>
                </a:lnTo>
                <a:lnTo>
                  <a:pt x="168" y="1069"/>
                </a:lnTo>
                <a:lnTo>
                  <a:pt x="168" y="1066"/>
                </a:lnTo>
                <a:lnTo>
                  <a:pt x="169" y="1062"/>
                </a:lnTo>
                <a:lnTo>
                  <a:pt x="169" y="10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9">
            <a:extLst>
              <a:ext uri="{FF2B5EF4-FFF2-40B4-BE49-F238E27FC236}">
                <a16:creationId xmlns:a16="http://schemas.microsoft.com/office/drawing/2014/main" id="{9D457BE1-7818-4A15-BBAF-A3F3DA7B588B}"/>
              </a:ext>
            </a:extLst>
          </p:cNvPr>
          <p:cNvSpPr>
            <a:spLocks noEditPoints="1"/>
          </p:cNvSpPr>
          <p:nvPr/>
        </p:nvSpPr>
        <p:spPr bwMode="auto">
          <a:xfrm>
            <a:off x="329011" y="4781294"/>
            <a:ext cx="1639975" cy="1586085"/>
          </a:xfrm>
          <a:custGeom>
            <a:avLst/>
            <a:gdLst>
              <a:gd name="T0" fmla="*/ 995 w 1339"/>
              <a:gd name="T1" fmla="*/ 522 h 1295"/>
              <a:gd name="T2" fmla="*/ 931 w 1339"/>
              <a:gd name="T3" fmla="*/ 823 h 1295"/>
              <a:gd name="T4" fmla="*/ 918 w 1339"/>
              <a:gd name="T5" fmla="*/ 925 h 1295"/>
              <a:gd name="T6" fmla="*/ 919 w 1339"/>
              <a:gd name="T7" fmla="*/ 1079 h 1295"/>
              <a:gd name="T8" fmla="*/ 872 w 1339"/>
              <a:gd name="T9" fmla="*/ 1204 h 1295"/>
              <a:gd name="T10" fmla="*/ 861 w 1339"/>
              <a:gd name="T11" fmla="*/ 1242 h 1295"/>
              <a:gd name="T12" fmla="*/ 964 w 1339"/>
              <a:gd name="T13" fmla="*/ 1256 h 1295"/>
              <a:gd name="T14" fmla="*/ 1043 w 1339"/>
              <a:gd name="T15" fmla="*/ 1238 h 1295"/>
              <a:gd name="T16" fmla="*/ 1045 w 1339"/>
              <a:gd name="T17" fmla="*/ 1033 h 1295"/>
              <a:gd name="T18" fmla="*/ 1188 w 1339"/>
              <a:gd name="T19" fmla="*/ 1128 h 1295"/>
              <a:gd name="T20" fmla="*/ 1235 w 1339"/>
              <a:gd name="T21" fmla="*/ 1178 h 1295"/>
              <a:gd name="T22" fmla="*/ 1245 w 1339"/>
              <a:gd name="T23" fmla="*/ 1280 h 1295"/>
              <a:gd name="T24" fmla="*/ 1299 w 1339"/>
              <a:gd name="T25" fmla="*/ 1256 h 1295"/>
              <a:gd name="T26" fmla="*/ 1337 w 1339"/>
              <a:gd name="T27" fmla="*/ 1124 h 1295"/>
              <a:gd name="T28" fmla="*/ 1299 w 1339"/>
              <a:gd name="T29" fmla="*/ 1068 h 1295"/>
              <a:gd name="T30" fmla="*/ 1161 w 1339"/>
              <a:gd name="T31" fmla="*/ 956 h 1295"/>
              <a:gd name="T32" fmla="*/ 1179 w 1339"/>
              <a:gd name="T33" fmla="*/ 674 h 1295"/>
              <a:gd name="T34" fmla="*/ 1160 w 1339"/>
              <a:gd name="T35" fmla="*/ 509 h 1295"/>
              <a:gd name="T36" fmla="*/ 1171 w 1339"/>
              <a:gd name="T37" fmla="*/ 411 h 1295"/>
              <a:gd name="T38" fmla="*/ 1088 w 1339"/>
              <a:gd name="T39" fmla="*/ 216 h 1295"/>
              <a:gd name="T40" fmla="*/ 1067 w 1339"/>
              <a:gd name="T41" fmla="*/ 173 h 1295"/>
              <a:gd name="T42" fmla="*/ 1068 w 1339"/>
              <a:gd name="T43" fmla="*/ 69 h 1295"/>
              <a:gd name="T44" fmla="*/ 998 w 1339"/>
              <a:gd name="T45" fmla="*/ 2 h 1295"/>
              <a:gd name="T46" fmla="*/ 939 w 1339"/>
              <a:gd name="T47" fmla="*/ 9 h 1295"/>
              <a:gd name="T48" fmla="*/ 905 w 1339"/>
              <a:gd name="T49" fmla="*/ 69 h 1295"/>
              <a:gd name="T50" fmla="*/ 891 w 1339"/>
              <a:gd name="T51" fmla="*/ 125 h 1295"/>
              <a:gd name="T52" fmla="*/ 912 w 1339"/>
              <a:gd name="T53" fmla="*/ 189 h 1295"/>
              <a:gd name="T54" fmla="*/ 952 w 1339"/>
              <a:gd name="T55" fmla="*/ 267 h 1295"/>
              <a:gd name="T56" fmla="*/ 925 w 1339"/>
              <a:gd name="T57" fmla="*/ 415 h 1295"/>
              <a:gd name="T58" fmla="*/ 832 w 1339"/>
              <a:gd name="T59" fmla="*/ 549 h 1295"/>
              <a:gd name="T60" fmla="*/ 798 w 1339"/>
              <a:gd name="T61" fmla="*/ 565 h 1295"/>
              <a:gd name="T62" fmla="*/ 733 w 1339"/>
              <a:gd name="T63" fmla="*/ 592 h 1295"/>
              <a:gd name="T64" fmla="*/ 729 w 1339"/>
              <a:gd name="T65" fmla="*/ 674 h 1295"/>
              <a:gd name="T66" fmla="*/ 668 w 1339"/>
              <a:gd name="T67" fmla="*/ 734 h 1295"/>
              <a:gd name="T68" fmla="*/ 636 w 1339"/>
              <a:gd name="T69" fmla="*/ 675 h 1295"/>
              <a:gd name="T70" fmla="*/ 612 w 1339"/>
              <a:gd name="T71" fmla="*/ 751 h 1295"/>
              <a:gd name="T72" fmla="*/ 573 w 1339"/>
              <a:gd name="T73" fmla="*/ 733 h 1295"/>
              <a:gd name="T74" fmla="*/ 521 w 1339"/>
              <a:gd name="T75" fmla="*/ 789 h 1295"/>
              <a:gd name="T76" fmla="*/ 483 w 1339"/>
              <a:gd name="T77" fmla="*/ 806 h 1295"/>
              <a:gd name="T78" fmla="*/ 334 w 1339"/>
              <a:gd name="T79" fmla="*/ 820 h 1295"/>
              <a:gd name="T80" fmla="*/ 229 w 1339"/>
              <a:gd name="T81" fmla="*/ 800 h 1295"/>
              <a:gd name="T82" fmla="*/ 212 w 1339"/>
              <a:gd name="T83" fmla="*/ 837 h 1295"/>
              <a:gd name="T84" fmla="*/ 0 w 1339"/>
              <a:gd name="T85" fmla="*/ 1166 h 1295"/>
              <a:gd name="T86" fmla="*/ 121 w 1339"/>
              <a:gd name="T87" fmla="*/ 1216 h 1295"/>
              <a:gd name="T88" fmla="*/ 120 w 1339"/>
              <a:gd name="T89" fmla="*/ 1280 h 1295"/>
              <a:gd name="T90" fmla="*/ 191 w 1339"/>
              <a:gd name="T91" fmla="*/ 1289 h 1295"/>
              <a:gd name="T92" fmla="*/ 202 w 1339"/>
              <a:gd name="T93" fmla="*/ 1217 h 1295"/>
              <a:gd name="T94" fmla="*/ 249 w 1339"/>
              <a:gd name="T95" fmla="*/ 1173 h 1295"/>
              <a:gd name="T96" fmla="*/ 590 w 1339"/>
              <a:gd name="T97" fmla="*/ 1234 h 1295"/>
              <a:gd name="T98" fmla="*/ 634 w 1339"/>
              <a:gd name="T99" fmla="*/ 1286 h 1295"/>
              <a:gd name="T100" fmla="*/ 694 w 1339"/>
              <a:gd name="T101" fmla="*/ 1249 h 1295"/>
              <a:gd name="T102" fmla="*/ 687 w 1339"/>
              <a:gd name="T103" fmla="*/ 1194 h 1295"/>
              <a:gd name="T104" fmla="*/ 740 w 1339"/>
              <a:gd name="T105" fmla="*/ 1168 h 1295"/>
              <a:gd name="T106" fmla="*/ 752 w 1339"/>
              <a:gd name="T107" fmla="*/ 1043 h 1295"/>
              <a:gd name="T108" fmla="*/ 749 w 1339"/>
              <a:gd name="T109" fmla="*/ 742 h 1295"/>
              <a:gd name="T110" fmla="*/ 859 w 1339"/>
              <a:gd name="T111" fmla="*/ 621 h 1295"/>
              <a:gd name="T112" fmla="*/ 222 w 1339"/>
              <a:gd name="T113" fmla="*/ 832 h 1295"/>
              <a:gd name="T114" fmla="*/ 232 w 1339"/>
              <a:gd name="T115" fmla="*/ 810 h 1295"/>
              <a:gd name="T116" fmla="*/ 473 w 1339"/>
              <a:gd name="T117" fmla="*/ 813 h 1295"/>
              <a:gd name="T118" fmla="*/ 454 w 1339"/>
              <a:gd name="T119" fmla="*/ 828 h 1295"/>
              <a:gd name="T120" fmla="*/ 775 w 1339"/>
              <a:gd name="T121" fmla="*/ 654 h 1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39" h="1295">
                <a:moveTo>
                  <a:pt x="947" y="566"/>
                </a:moveTo>
                <a:lnTo>
                  <a:pt x="947" y="566"/>
                </a:lnTo>
                <a:lnTo>
                  <a:pt x="963" y="553"/>
                </a:lnTo>
                <a:lnTo>
                  <a:pt x="977" y="540"/>
                </a:lnTo>
                <a:lnTo>
                  <a:pt x="988" y="529"/>
                </a:lnTo>
                <a:lnTo>
                  <a:pt x="995" y="522"/>
                </a:lnTo>
                <a:lnTo>
                  <a:pt x="995" y="522"/>
                </a:lnTo>
                <a:lnTo>
                  <a:pt x="995" y="520"/>
                </a:lnTo>
                <a:lnTo>
                  <a:pt x="995" y="520"/>
                </a:lnTo>
                <a:lnTo>
                  <a:pt x="995" y="522"/>
                </a:lnTo>
                <a:lnTo>
                  <a:pt x="995" y="522"/>
                </a:lnTo>
                <a:lnTo>
                  <a:pt x="989" y="540"/>
                </a:lnTo>
                <a:lnTo>
                  <a:pt x="982" y="573"/>
                </a:lnTo>
                <a:lnTo>
                  <a:pt x="973" y="621"/>
                </a:lnTo>
                <a:lnTo>
                  <a:pt x="973" y="621"/>
                </a:lnTo>
                <a:lnTo>
                  <a:pt x="969" y="668"/>
                </a:lnTo>
                <a:lnTo>
                  <a:pt x="964" y="715"/>
                </a:lnTo>
                <a:lnTo>
                  <a:pt x="964" y="715"/>
                </a:lnTo>
                <a:lnTo>
                  <a:pt x="944" y="779"/>
                </a:lnTo>
                <a:lnTo>
                  <a:pt x="931" y="823"/>
                </a:lnTo>
                <a:lnTo>
                  <a:pt x="927" y="839"/>
                </a:lnTo>
                <a:lnTo>
                  <a:pt x="927" y="847"/>
                </a:lnTo>
                <a:lnTo>
                  <a:pt x="927" y="847"/>
                </a:lnTo>
                <a:lnTo>
                  <a:pt x="931" y="857"/>
                </a:lnTo>
                <a:lnTo>
                  <a:pt x="932" y="859"/>
                </a:lnTo>
                <a:lnTo>
                  <a:pt x="932" y="859"/>
                </a:lnTo>
                <a:lnTo>
                  <a:pt x="926" y="886"/>
                </a:lnTo>
                <a:lnTo>
                  <a:pt x="922" y="909"/>
                </a:lnTo>
                <a:lnTo>
                  <a:pt x="918" y="925"/>
                </a:lnTo>
                <a:lnTo>
                  <a:pt x="918" y="925"/>
                </a:lnTo>
                <a:lnTo>
                  <a:pt x="918" y="935"/>
                </a:lnTo>
                <a:lnTo>
                  <a:pt x="919" y="943"/>
                </a:lnTo>
                <a:lnTo>
                  <a:pt x="919" y="949"/>
                </a:lnTo>
                <a:lnTo>
                  <a:pt x="919" y="952"/>
                </a:lnTo>
                <a:lnTo>
                  <a:pt x="919" y="952"/>
                </a:lnTo>
                <a:lnTo>
                  <a:pt x="919" y="971"/>
                </a:lnTo>
                <a:lnTo>
                  <a:pt x="919" y="1011"/>
                </a:lnTo>
                <a:lnTo>
                  <a:pt x="919" y="1054"/>
                </a:lnTo>
                <a:lnTo>
                  <a:pt x="919" y="1079"/>
                </a:lnTo>
                <a:lnTo>
                  <a:pt x="919" y="1079"/>
                </a:lnTo>
                <a:lnTo>
                  <a:pt x="919" y="1087"/>
                </a:lnTo>
                <a:lnTo>
                  <a:pt x="920" y="1101"/>
                </a:lnTo>
                <a:lnTo>
                  <a:pt x="925" y="1136"/>
                </a:lnTo>
                <a:lnTo>
                  <a:pt x="930" y="1170"/>
                </a:lnTo>
                <a:lnTo>
                  <a:pt x="931" y="1180"/>
                </a:lnTo>
                <a:lnTo>
                  <a:pt x="931" y="1185"/>
                </a:lnTo>
                <a:lnTo>
                  <a:pt x="931" y="1185"/>
                </a:lnTo>
                <a:lnTo>
                  <a:pt x="888" y="1205"/>
                </a:lnTo>
                <a:lnTo>
                  <a:pt x="888" y="1205"/>
                </a:lnTo>
                <a:lnTo>
                  <a:pt x="872" y="1204"/>
                </a:lnTo>
                <a:lnTo>
                  <a:pt x="860" y="1205"/>
                </a:lnTo>
                <a:lnTo>
                  <a:pt x="855" y="1206"/>
                </a:lnTo>
                <a:lnTo>
                  <a:pt x="852" y="1208"/>
                </a:lnTo>
                <a:lnTo>
                  <a:pt x="852" y="1208"/>
                </a:lnTo>
                <a:lnTo>
                  <a:pt x="851" y="1212"/>
                </a:lnTo>
                <a:lnTo>
                  <a:pt x="851" y="1217"/>
                </a:lnTo>
                <a:lnTo>
                  <a:pt x="852" y="1223"/>
                </a:lnTo>
                <a:lnTo>
                  <a:pt x="854" y="1230"/>
                </a:lnTo>
                <a:lnTo>
                  <a:pt x="858" y="1236"/>
                </a:lnTo>
                <a:lnTo>
                  <a:pt x="861" y="1242"/>
                </a:lnTo>
                <a:lnTo>
                  <a:pt x="867" y="1246"/>
                </a:lnTo>
                <a:lnTo>
                  <a:pt x="873" y="1249"/>
                </a:lnTo>
                <a:lnTo>
                  <a:pt x="873" y="1249"/>
                </a:lnTo>
                <a:lnTo>
                  <a:pt x="880" y="1250"/>
                </a:lnTo>
                <a:lnTo>
                  <a:pt x="890" y="1251"/>
                </a:lnTo>
                <a:lnTo>
                  <a:pt x="913" y="1252"/>
                </a:lnTo>
                <a:lnTo>
                  <a:pt x="939" y="1253"/>
                </a:lnTo>
                <a:lnTo>
                  <a:pt x="952" y="1255"/>
                </a:lnTo>
                <a:lnTo>
                  <a:pt x="964" y="1256"/>
                </a:lnTo>
                <a:lnTo>
                  <a:pt x="964" y="1256"/>
                </a:lnTo>
                <a:lnTo>
                  <a:pt x="985" y="1259"/>
                </a:lnTo>
                <a:lnTo>
                  <a:pt x="1003" y="1260"/>
                </a:lnTo>
                <a:lnTo>
                  <a:pt x="1016" y="1259"/>
                </a:lnTo>
                <a:lnTo>
                  <a:pt x="1027" y="1256"/>
                </a:lnTo>
                <a:lnTo>
                  <a:pt x="1027" y="1256"/>
                </a:lnTo>
                <a:lnTo>
                  <a:pt x="1038" y="1251"/>
                </a:lnTo>
                <a:lnTo>
                  <a:pt x="1042" y="1249"/>
                </a:lnTo>
                <a:lnTo>
                  <a:pt x="1043" y="1246"/>
                </a:lnTo>
                <a:lnTo>
                  <a:pt x="1043" y="1246"/>
                </a:lnTo>
                <a:lnTo>
                  <a:pt x="1043" y="1238"/>
                </a:lnTo>
                <a:lnTo>
                  <a:pt x="1043" y="1224"/>
                </a:lnTo>
                <a:lnTo>
                  <a:pt x="1042" y="1205"/>
                </a:lnTo>
                <a:lnTo>
                  <a:pt x="1050" y="1203"/>
                </a:lnTo>
                <a:lnTo>
                  <a:pt x="1050" y="1203"/>
                </a:lnTo>
                <a:lnTo>
                  <a:pt x="1050" y="1131"/>
                </a:lnTo>
                <a:lnTo>
                  <a:pt x="1049" y="1079"/>
                </a:lnTo>
                <a:lnTo>
                  <a:pt x="1049" y="1060"/>
                </a:lnTo>
                <a:lnTo>
                  <a:pt x="1048" y="1049"/>
                </a:lnTo>
                <a:lnTo>
                  <a:pt x="1048" y="1049"/>
                </a:lnTo>
                <a:lnTo>
                  <a:pt x="1045" y="1033"/>
                </a:lnTo>
                <a:lnTo>
                  <a:pt x="1044" y="1026"/>
                </a:lnTo>
                <a:lnTo>
                  <a:pt x="1044" y="1026"/>
                </a:lnTo>
                <a:lnTo>
                  <a:pt x="1075" y="1053"/>
                </a:lnTo>
                <a:lnTo>
                  <a:pt x="1102" y="1076"/>
                </a:lnTo>
                <a:lnTo>
                  <a:pt x="1115" y="1087"/>
                </a:lnTo>
                <a:lnTo>
                  <a:pt x="1128" y="1096"/>
                </a:lnTo>
                <a:lnTo>
                  <a:pt x="1128" y="1096"/>
                </a:lnTo>
                <a:lnTo>
                  <a:pt x="1141" y="1105"/>
                </a:lnTo>
                <a:lnTo>
                  <a:pt x="1156" y="1113"/>
                </a:lnTo>
                <a:lnTo>
                  <a:pt x="1188" y="1128"/>
                </a:lnTo>
                <a:lnTo>
                  <a:pt x="1213" y="1141"/>
                </a:lnTo>
                <a:lnTo>
                  <a:pt x="1220" y="1145"/>
                </a:lnTo>
                <a:lnTo>
                  <a:pt x="1222" y="1147"/>
                </a:lnTo>
                <a:lnTo>
                  <a:pt x="1222" y="1147"/>
                </a:lnTo>
                <a:lnTo>
                  <a:pt x="1224" y="1151"/>
                </a:lnTo>
                <a:lnTo>
                  <a:pt x="1227" y="1157"/>
                </a:lnTo>
                <a:lnTo>
                  <a:pt x="1232" y="1166"/>
                </a:lnTo>
                <a:lnTo>
                  <a:pt x="1227" y="1173"/>
                </a:lnTo>
                <a:lnTo>
                  <a:pt x="1235" y="1178"/>
                </a:lnTo>
                <a:lnTo>
                  <a:pt x="1235" y="1178"/>
                </a:lnTo>
                <a:lnTo>
                  <a:pt x="1244" y="1197"/>
                </a:lnTo>
                <a:lnTo>
                  <a:pt x="1250" y="1212"/>
                </a:lnTo>
                <a:lnTo>
                  <a:pt x="1251" y="1219"/>
                </a:lnTo>
                <a:lnTo>
                  <a:pt x="1252" y="1224"/>
                </a:lnTo>
                <a:lnTo>
                  <a:pt x="1252" y="1224"/>
                </a:lnTo>
                <a:lnTo>
                  <a:pt x="1250" y="1237"/>
                </a:lnTo>
                <a:lnTo>
                  <a:pt x="1246" y="1255"/>
                </a:lnTo>
                <a:lnTo>
                  <a:pt x="1240" y="1276"/>
                </a:lnTo>
                <a:lnTo>
                  <a:pt x="1240" y="1276"/>
                </a:lnTo>
                <a:lnTo>
                  <a:pt x="1245" y="1280"/>
                </a:lnTo>
                <a:lnTo>
                  <a:pt x="1251" y="1285"/>
                </a:lnTo>
                <a:lnTo>
                  <a:pt x="1258" y="1289"/>
                </a:lnTo>
                <a:lnTo>
                  <a:pt x="1258" y="1289"/>
                </a:lnTo>
                <a:lnTo>
                  <a:pt x="1261" y="1288"/>
                </a:lnTo>
                <a:lnTo>
                  <a:pt x="1265" y="1285"/>
                </a:lnTo>
                <a:lnTo>
                  <a:pt x="1276" y="1277"/>
                </a:lnTo>
                <a:lnTo>
                  <a:pt x="1286" y="1266"/>
                </a:lnTo>
                <a:lnTo>
                  <a:pt x="1297" y="1258"/>
                </a:lnTo>
                <a:lnTo>
                  <a:pt x="1297" y="1258"/>
                </a:lnTo>
                <a:lnTo>
                  <a:pt x="1299" y="1256"/>
                </a:lnTo>
                <a:lnTo>
                  <a:pt x="1302" y="1251"/>
                </a:lnTo>
                <a:lnTo>
                  <a:pt x="1306" y="1242"/>
                </a:lnTo>
                <a:lnTo>
                  <a:pt x="1310" y="1229"/>
                </a:lnTo>
                <a:lnTo>
                  <a:pt x="1315" y="1214"/>
                </a:lnTo>
                <a:lnTo>
                  <a:pt x="1320" y="1187"/>
                </a:lnTo>
                <a:lnTo>
                  <a:pt x="1324" y="1173"/>
                </a:lnTo>
                <a:lnTo>
                  <a:pt x="1324" y="1173"/>
                </a:lnTo>
                <a:lnTo>
                  <a:pt x="1330" y="1152"/>
                </a:lnTo>
                <a:lnTo>
                  <a:pt x="1335" y="1138"/>
                </a:lnTo>
                <a:lnTo>
                  <a:pt x="1337" y="1124"/>
                </a:lnTo>
                <a:lnTo>
                  <a:pt x="1337" y="1124"/>
                </a:lnTo>
                <a:lnTo>
                  <a:pt x="1339" y="1111"/>
                </a:lnTo>
                <a:lnTo>
                  <a:pt x="1339" y="1100"/>
                </a:lnTo>
                <a:lnTo>
                  <a:pt x="1338" y="1092"/>
                </a:lnTo>
                <a:lnTo>
                  <a:pt x="1338" y="1090"/>
                </a:lnTo>
                <a:lnTo>
                  <a:pt x="1337" y="1089"/>
                </a:lnTo>
                <a:lnTo>
                  <a:pt x="1337" y="1089"/>
                </a:lnTo>
                <a:lnTo>
                  <a:pt x="1318" y="1086"/>
                </a:lnTo>
                <a:lnTo>
                  <a:pt x="1303" y="1082"/>
                </a:lnTo>
                <a:lnTo>
                  <a:pt x="1299" y="1068"/>
                </a:lnTo>
                <a:lnTo>
                  <a:pt x="1299" y="1068"/>
                </a:lnTo>
                <a:lnTo>
                  <a:pt x="1272" y="1046"/>
                </a:lnTo>
                <a:lnTo>
                  <a:pt x="1250" y="1029"/>
                </a:lnTo>
                <a:lnTo>
                  <a:pt x="1235" y="1017"/>
                </a:lnTo>
                <a:lnTo>
                  <a:pt x="1235" y="1017"/>
                </a:lnTo>
                <a:lnTo>
                  <a:pt x="1221" y="1007"/>
                </a:lnTo>
                <a:lnTo>
                  <a:pt x="1200" y="989"/>
                </a:lnTo>
                <a:lnTo>
                  <a:pt x="1178" y="969"/>
                </a:lnTo>
                <a:lnTo>
                  <a:pt x="1161" y="956"/>
                </a:lnTo>
                <a:lnTo>
                  <a:pt x="1161" y="956"/>
                </a:lnTo>
                <a:lnTo>
                  <a:pt x="1146" y="945"/>
                </a:lnTo>
                <a:lnTo>
                  <a:pt x="1127" y="933"/>
                </a:lnTo>
                <a:lnTo>
                  <a:pt x="1104" y="922"/>
                </a:lnTo>
                <a:lnTo>
                  <a:pt x="1171" y="916"/>
                </a:lnTo>
                <a:lnTo>
                  <a:pt x="1171" y="916"/>
                </a:lnTo>
                <a:lnTo>
                  <a:pt x="1173" y="832"/>
                </a:lnTo>
                <a:lnTo>
                  <a:pt x="1178" y="730"/>
                </a:lnTo>
                <a:lnTo>
                  <a:pt x="1178" y="730"/>
                </a:lnTo>
                <a:lnTo>
                  <a:pt x="1179" y="694"/>
                </a:lnTo>
                <a:lnTo>
                  <a:pt x="1179" y="674"/>
                </a:lnTo>
                <a:lnTo>
                  <a:pt x="1178" y="650"/>
                </a:lnTo>
                <a:lnTo>
                  <a:pt x="1178" y="650"/>
                </a:lnTo>
                <a:lnTo>
                  <a:pt x="1176" y="637"/>
                </a:lnTo>
                <a:lnTo>
                  <a:pt x="1174" y="622"/>
                </a:lnTo>
                <a:lnTo>
                  <a:pt x="1168" y="590"/>
                </a:lnTo>
                <a:lnTo>
                  <a:pt x="1158" y="544"/>
                </a:lnTo>
                <a:lnTo>
                  <a:pt x="1158" y="544"/>
                </a:lnTo>
                <a:lnTo>
                  <a:pt x="1158" y="537"/>
                </a:lnTo>
                <a:lnTo>
                  <a:pt x="1158" y="529"/>
                </a:lnTo>
                <a:lnTo>
                  <a:pt x="1160" y="509"/>
                </a:lnTo>
                <a:lnTo>
                  <a:pt x="1165" y="484"/>
                </a:lnTo>
                <a:lnTo>
                  <a:pt x="1165" y="484"/>
                </a:lnTo>
                <a:lnTo>
                  <a:pt x="1168" y="481"/>
                </a:lnTo>
                <a:lnTo>
                  <a:pt x="1175" y="473"/>
                </a:lnTo>
                <a:lnTo>
                  <a:pt x="1180" y="467"/>
                </a:lnTo>
                <a:lnTo>
                  <a:pt x="1182" y="461"/>
                </a:lnTo>
                <a:lnTo>
                  <a:pt x="1184" y="455"/>
                </a:lnTo>
                <a:lnTo>
                  <a:pt x="1184" y="448"/>
                </a:lnTo>
                <a:lnTo>
                  <a:pt x="1184" y="448"/>
                </a:lnTo>
                <a:lnTo>
                  <a:pt x="1171" y="411"/>
                </a:lnTo>
                <a:lnTo>
                  <a:pt x="1163" y="391"/>
                </a:lnTo>
                <a:lnTo>
                  <a:pt x="1160" y="378"/>
                </a:lnTo>
                <a:lnTo>
                  <a:pt x="1160" y="378"/>
                </a:lnTo>
                <a:lnTo>
                  <a:pt x="1155" y="363"/>
                </a:lnTo>
                <a:lnTo>
                  <a:pt x="1145" y="336"/>
                </a:lnTo>
                <a:lnTo>
                  <a:pt x="1132" y="304"/>
                </a:lnTo>
                <a:lnTo>
                  <a:pt x="1115" y="272"/>
                </a:lnTo>
                <a:lnTo>
                  <a:pt x="1115" y="272"/>
                </a:lnTo>
                <a:lnTo>
                  <a:pt x="1101" y="243"/>
                </a:lnTo>
                <a:lnTo>
                  <a:pt x="1088" y="216"/>
                </a:lnTo>
                <a:lnTo>
                  <a:pt x="1076" y="188"/>
                </a:lnTo>
                <a:lnTo>
                  <a:pt x="1076" y="188"/>
                </a:lnTo>
                <a:lnTo>
                  <a:pt x="1068" y="183"/>
                </a:lnTo>
                <a:lnTo>
                  <a:pt x="1062" y="178"/>
                </a:lnTo>
                <a:lnTo>
                  <a:pt x="1060" y="175"/>
                </a:lnTo>
                <a:lnTo>
                  <a:pt x="1060" y="175"/>
                </a:lnTo>
                <a:lnTo>
                  <a:pt x="1060" y="175"/>
                </a:lnTo>
                <a:lnTo>
                  <a:pt x="1061" y="175"/>
                </a:lnTo>
                <a:lnTo>
                  <a:pt x="1064" y="175"/>
                </a:lnTo>
                <a:lnTo>
                  <a:pt x="1067" y="173"/>
                </a:lnTo>
                <a:lnTo>
                  <a:pt x="1070" y="171"/>
                </a:lnTo>
                <a:lnTo>
                  <a:pt x="1074" y="164"/>
                </a:lnTo>
                <a:lnTo>
                  <a:pt x="1076" y="153"/>
                </a:lnTo>
                <a:lnTo>
                  <a:pt x="1078" y="138"/>
                </a:lnTo>
                <a:lnTo>
                  <a:pt x="1078" y="138"/>
                </a:lnTo>
                <a:lnTo>
                  <a:pt x="1080" y="120"/>
                </a:lnTo>
                <a:lnTo>
                  <a:pt x="1078" y="105"/>
                </a:lnTo>
                <a:lnTo>
                  <a:pt x="1076" y="92"/>
                </a:lnTo>
                <a:lnTo>
                  <a:pt x="1073" y="80"/>
                </a:lnTo>
                <a:lnTo>
                  <a:pt x="1068" y="69"/>
                </a:lnTo>
                <a:lnTo>
                  <a:pt x="1062" y="59"/>
                </a:lnTo>
                <a:lnTo>
                  <a:pt x="1055" y="49"/>
                </a:lnTo>
                <a:lnTo>
                  <a:pt x="1045" y="39"/>
                </a:lnTo>
                <a:lnTo>
                  <a:pt x="1045" y="39"/>
                </a:lnTo>
                <a:lnTo>
                  <a:pt x="1030" y="21"/>
                </a:lnTo>
                <a:lnTo>
                  <a:pt x="1024" y="14"/>
                </a:lnTo>
                <a:lnTo>
                  <a:pt x="1017" y="9"/>
                </a:lnTo>
                <a:lnTo>
                  <a:pt x="1011" y="6"/>
                </a:lnTo>
                <a:lnTo>
                  <a:pt x="1005" y="3"/>
                </a:lnTo>
                <a:lnTo>
                  <a:pt x="998" y="2"/>
                </a:lnTo>
                <a:lnTo>
                  <a:pt x="991" y="1"/>
                </a:lnTo>
                <a:lnTo>
                  <a:pt x="991" y="1"/>
                </a:lnTo>
                <a:lnTo>
                  <a:pt x="976" y="0"/>
                </a:lnTo>
                <a:lnTo>
                  <a:pt x="963" y="0"/>
                </a:lnTo>
                <a:lnTo>
                  <a:pt x="953" y="1"/>
                </a:lnTo>
                <a:lnTo>
                  <a:pt x="951" y="2"/>
                </a:lnTo>
                <a:lnTo>
                  <a:pt x="949" y="3"/>
                </a:lnTo>
                <a:lnTo>
                  <a:pt x="949" y="3"/>
                </a:lnTo>
                <a:lnTo>
                  <a:pt x="945" y="6"/>
                </a:lnTo>
                <a:lnTo>
                  <a:pt x="939" y="9"/>
                </a:lnTo>
                <a:lnTo>
                  <a:pt x="933" y="13"/>
                </a:lnTo>
                <a:lnTo>
                  <a:pt x="929" y="16"/>
                </a:lnTo>
                <a:lnTo>
                  <a:pt x="929" y="16"/>
                </a:lnTo>
                <a:lnTo>
                  <a:pt x="926" y="22"/>
                </a:lnTo>
                <a:lnTo>
                  <a:pt x="924" y="28"/>
                </a:lnTo>
                <a:lnTo>
                  <a:pt x="918" y="42"/>
                </a:lnTo>
                <a:lnTo>
                  <a:pt x="918" y="42"/>
                </a:lnTo>
                <a:lnTo>
                  <a:pt x="911" y="56"/>
                </a:lnTo>
                <a:lnTo>
                  <a:pt x="905" y="69"/>
                </a:lnTo>
                <a:lnTo>
                  <a:pt x="905" y="69"/>
                </a:lnTo>
                <a:lnTo>
                  <a:pt x="904" y="75"/>
                </a:lnTo>
                <a:lnTo>
                  <a:pt x="904" y="84"/>
                </a:lnTo>
                <a:lnTo>
                  <a:pt x="904" y="98"/>
                </a:lnTo>
                <a:lnTo>
                  <a:pt x="904" y="98"/>
                </a:lnTo>
                <a:lnTo>
                  <a:pt x="903" y="100"/>
                </a:lnTo>
                <a:lnTo>
                  <a:pt x="901" y="104"/>
                </a:lnTo>
                <a:lnTo>
                  <a:pt x="897" y="112"/>
                </a:lnTo>
                <a:lnTo>
                  <a:pt x="893" y="119"/>
                </a:lnTo>
                <a:lnTo>
                  <a:pt x="891" y="125"/>
                </a:lnTo>
                <a:lnTo>
                  <a:pt x="891" y="125"/>
                </a:lnTo>
                <a:lnTo>
                  <a:pt x="892" y="128"/>
                </a:lnTo>
                <a:lnTo>
                  <a:pt x="896" y="133"/>
                </a:lnTo>
                <a:lnTo>
                  <a:pt x="900" y="137"/>
                </a:lnTo>
                <a:lnTo>
                  <a:pt x="900" y="137"/>
                </a:lnTo>
                <a:lnTo>
                  <a:pt x="907" y="153"/>
                </a:lnTo>
                <a:lnTo>
                  <a:pt x="911" y="166"/>
                </a:lnTo>
                <a:lnTo>
                  <a:pt x="912" y="173"/>
                </a:lnTo>
                <a:lnTo>
                  <a:pt x="913" y="178"/>
                </a:lnTo>
                <a:lnTo>
                  <a:pt x="913" y="178"/>
                </a:lnTo>
                <a:lnTo>
                  <a:pt x="912" y="189"/>
                </a:lnTo>
                <a:lnTo>
                  <a:pt x="913" y="191"/>
                </a:lnTo>
                <a:lnTo>
                  <a:pt x="917" y="193"/>
                </a:lnTo>
                <a:lnTo>
                  <a:pt x="917" y="193"/>
                </a:lnTo>
                <a:lnTo>
                  <a:pt x="923" y="196"/>
                </a:lnTo>
                <a:lnTo>
                  <a:pt x="931" y="197"/>
                </a:lnTo>
                <a:lnTo>
                  <a:pt x="940" y="198"/>
                </a:lnTo>
                <a:lnTo>
                  <a:pt x="957" y="223"/>
                </a:lnTo>
                <a:lnTo>
                  <a:pt x="939" y="243"/>
                </a:lnTo>
                <a:lnTo>
                  <a:pt x="952" y="267"/>
                </a:lnTo>
                <a:lnTo>
                  <a:pt x="952" y="267"/>
                </a:lnTo>
                <a:lnTo>
                  <a:pt x="953" y="298"/>
                </a:lnTo>
                <a:lnTo>
                  <a:pt x="953" y="321"/>
                </a:lnTo>
                <a:lnTo>
                  <a:pt x="953" y="333"/>
                </a:lnTo>
                <a:lnTo>
                  <a:pt x="953" y="333"/>
                </a:lnTo>
                <a:lnTo>
                  <a:pt x="945" y="349"/>
                </a:lnTo>
                <a:lnTo>
                  <a:pt x="935" y="368"/>
                </a:lnTo>
                <a:lnTo>
                  <a:pt x="935" y="368"/>
                </a:lnTo>
                <a:lnTo>
                  <a:pt x="932" y="374"/>
                </a:lnTo>
                <a:lnTo>
                  <a:pt x="930" y="385"/>
                </a:lnTo>
                <a:lnTo>
                  <a:pt x="925" y="415"/>
                </a:lnTo>
                <a:lnTo>
                  <a:pt x="918" y="447"/>
                </a:lnTo>
                <a:lnTo>
                  <a:pt x="916" y="459"/>
                </a:lnTo>
                <a:lnTo>
                  <a:pt x="913" y="465"/>
                </a:lnTo>
                <a:lnTo>
                  <a:pt x="913" y="465"/>
                </a:lnTo>
                <a:lnTo>
                  <a:pt x="884" y="506"/>
                </a:lnTo>
                <a:lnTo>
                  <a:pt x="884" y="506"/>
                </a:lnTo>
                <a:lnTo>
                  <a:pt x="877" y="518"/>
                </a:lnTo>
                <a:lnTo>
                  <a:pt x="872" y="526"/>
                </a:lnTo>
                <a:lnTo>
                  <a:pt x="857" y="522"/>
                </a:lnTo>
                <a:lnTo>
                  <a:pt x="832" y="549"/>
                </a:lnTo>
                <a:lnTo>
                  <a:pt x="832" y="549"/>
                </a:lnTo>
                <a:lnTo>
                  <a:pt x="828" y="548"/>
                </a:lnTo>
                <a:lnTo>
                  <a:pt x="821" y="546"/>
                </a:lnTo>
                <a:lnTo>
                  <a:pt x="818" y="546"/>
                </a:lnTo>
                <a:lnTo>
                  <a:pt x="813" y="548"/>
                </a:lnTo>
                <a:lnTo>
                  <a:pt x="809" y="549"/>
                </a:lnTo>
                <a:lnTo>
                  <a:pt x="806" y="551"/>
                </a:lnTo>
                <a:lnTo>
                  <a:pt x="806" y="551"/>
                </a:lnTo>
                <a:lnTo>
                  <a:pt x="802" y="557"/>
                </a:lnTo>
                <a:lnTo>
                  <a:pt x="798" y="565"/>
                </a:lnTo>
                <a:lnTo>
                  <a:pt x="788" y="589"/>
                </a:lnTo>
                <a:lnTo>
                  <a:pt x="775" y="621"/>
                </a:lnTo>
                <a:lnTo>
                  <a:pt x="741" y="585"/>
                </a:lnTo>
                <a:lnTo>
                  <a:pt x="741" y="585"/>
                </a:lnTo>
                <a:lnTo>
                  <a:pt x="740" y="585"/>
                </a:lnTo>
                <a:lnTo>
                  <a:pt x="736" y="585"/>
                </a:lnTo>
                <a:lnTo>
                  <a:pt x="734" y="588"/>
                </a:lnTo>
                <a:lnTo>
                  <a:pt x="733" y="590"/>
                </a:lnTo>
                <a:lnTo>
                  <a:pt x="733" y="592"/>
                </a:lnTo>
                <a:lnTo>
                  <a:pt x="733" y="592"/>
                </a:lnTo>
                <a:lnTo>
                  <a:pt x="732" y="599"/>
                </a:lnTo>
                <a:lnTo>
                  <a:pt x="733" y="605"/>
                </a:lnTo>
                <a:lnTo>
                  <a:pt x="735" y="612"/>
                </a:lnTo>
                <a:lnTo>
                  <a:pt x="735" y="612"/>
                </a:lnTo>
                <a:lnTo>
                  <a:pt x="740" y="618"/>
                </a:lnTo>
                <a:lnTo>
                  <a:pt x="747" y="628"/>
                </a:lnTo>
                <a:lnTo>
                  <a:pt x="759" y="640"/>
                </a:lnTo>
                <a:lnTo>
                  <a:pt x="734" y="669"/>
                </a:lnTo>
                <a:lnTo>
                  <a:pt x="734" y="669"/>
                </a:lnTo>
                <a:lnTo>
                  <a:pt x="729" y="674"/>
                </a:lnTo>
                <a:lnTo>
                  <a:pt x="726" y="680"/>
                </a:lnTo>
                <a:lnTo>
                  <a:pt x="720" y="692"/>
                </a:lnTo>
                <a:lnTo>
                  <a:pt x="714" y="710"/>
                </a:lnTo>
                <a:lnTo>
                  <a:pt x="714" y="710"/>
                </a:lnTo>
                <a:lnTo>
                  <a:pt x="713" y="719"/>
                </a:lnTo>
                <a:lnTo>
                  <a:pt x="711" y="729"/>
                </a:lnTo>
                <a:lnTo>
                  <a:pt x="710" y="742"/>
                </a:lnTo>
                <a:lnTo>
                  <a:pt x="673" y="746"/>
                </a:lnTo>
                <a:lnTo>
                  <a:pt x="673" y="746"/>
                </a:lnTo>
                <a:lnTo>
                  <a:pt x="668" y="734"/>
                </a:lnTo>
                <a:lnTo>
                  <a:pt x="662" y="726"/>
                </a:lnTo>
                <a:lnTo>
                  <a:pt x="658" y="722"/>
                </a:lnTo>
                <a:lnTo>
                  <a:pt x="656" y="720"/>
                </a:lnTo>
                <a:lnTo>
                  <a:pt x="656" y="720"/>
                </a:lnTo>
                <a:lnTo>
                  <a:pt x="652" y="716"/>
                </a:lnTo>
                <a:lnTo>
                  <a:pt x="649" y="710"/>
                </a:lnTo>
                <a:lnTo>
                  <a:pt x="644" y="695"/>
                </a:lnTo>
                <a:lnTo>
                  <a:pt x="639" y="681"/>
                </a:lnTo>
                <a:lnTo>
                  <a:pt x="637" y="676"/>
                </a:lnTo>
                <a:lnTo>
                  <a:pt x="636" y="675"/>
                </a:lnTo>
                <a:lnTo>
                  <a:pt x="635" y="675"/>
                </a:lnTo>
                <a:lnTo>
                  <a:pt x="635" y="675"/>
                </a:lnTo>
                <a:lnTo>
                  <a:pt x="632" y="677"/>
                </a:lnTo>
                <a:lnTo>
                  <a:pt x="630" y="680"/>
                </a:lnTo>
                <a:lnTo>
                  <a:pt x="623" y="696"/>
                </a:lnTo>
                <a:lnTo>
                  <a:pt x="623" y="696"/>
                </a:lnTo>
                <a:lnTo>
                  <a:pt x="619" y="704"/>
                </a:lnTo>
                <a:lnTo>
                  <a:pt x="617" y="713"/>
                </a:lnTo>
                <a:lnTo>
                  <a:pt x="615" y="730"/>
                </a:lnTo>
                <a:lnTo>
                  <a:pt x="612" y="751"/>
                </a:lnTo>
                <a:lnTo>
                  <a:pt x="606" y="758"/>
                </a:lnTo>
                <a:lnTo>
                  <a:pt x="606" y="758"/>
                </a:lnTo>
                <a:lnTo>
                  <a:pt x="603" y="753"/>
                </a:lnTo>
                <a:lnTo>
                  <a:pt x="596" y="743"/>
                </a:lnTo>
                <a:lnTo>
                  <a:pt x="591" y="738"/>
                </a:lnTo>
                <a:lnTo>
                  <a:pt x="585" y="734"/>
                </a:lnTo>
                <a:lnTo>
                  <a:pt x="579" y="732"/>
                </a:lnTo>
                <a:lnTo>
                  <a:pt x="576" y="732"/>
                </a:lnTo>
                <a:lnTo>
                  <a:pt x="573" y="733"/>
                </a:lnTo>
                <a:lnTo>
                  <a:pt x="573" y="733"/>
                </a:lnTo>
                <a:lnTo>
                  <a:pt x="566" y="735"/>
                </a:lnTo>
                <a:lnTo>
                  <a:pt x="560" y="740"/>
                </a:lnTo>
                <a:lnTo>
                  <a:pt x="547" y="749"/>
                </a:lnTo>
                <a:lnTo>
                  <a:pt x="543" y="754"/>
                </a:lnTo>
                <a:lnTo>
                  <a:pt x="538" y="760"/>
                </a:lnTo>
                <a:lnTo>
                  <a:pt x="534" y="766"/>
                </a:lnTo>
                <a:lnTo>
                  <a:pt x="532" y="772"/>
                </a:lnTo>
                <a:lnTo>
                  <a:pt x="532" y="772"/>
                </a:lnTo>
                <a:lnTo>
                  <a:pt x="529" y="779"/>
                </a:lnTo>
                <a:lnTo>
                  <a:pt x="521" y="789"/>
                </a:lnTo>
                <a:lnTo>
                  <a:pt x="504" y="815"/>
                </a:lnTo>
                <a:lnTo>
                  <a:pt x="479" y="847"/>
                </a:lnTo>
                <a:lnTo>
                  <a:pt x="479" y="847"/>
                </a:lnTo>
                <a:lnTo>
                  <a:pt x="481" y="841"/>
                </a:lnTo>
                <a:lnTo>
                  <a:pt x="486" y="828"/>
                </a:lnTo>
                <a:lnTo>
                  <a:pt x="487" y="820"/>
                </a:lnTo>
                <a:lnTo>
                  <a:pt x="487" y="814"/>
                </a:lnTo>
                <a:lnTo>
                  <a:pt x="486" y="808"/>
                </a:lnTo>
                <a:lnTo>
                  <a:pt x="485" y="807"/>
                </a:lnTo>
                <a:lnTo>
                  <a:pt x="483" y="806"/>
                </a:lnTo>
                <a:lnTo>
                  <a:pt x="483" y="806"/>
                </a:lnTo>
                <a:lnTo>
                  <a:pt x="477" y="805"/>
                </a:lnTo>
                <a:lnTo>
                  <a:pt x="471" y="807"/>
                </a:lnTo>
                <a:lnTo>
                  <a:pt x="465" y="810"/>
                </a:lnTo>
                <a:lnTo>
                  <a:pt x="459" y="814"/>
                </a:lnTo>
                <a:lnTo>
                  <a:pt x="449" y="823"/>
                </a:lnTo>
                <a:lnTo>
                  <a:pt x="446" y="826"/>
                </a:lnTo>
                <a:lnTo>
                  <a:pt x="446" y="826"/>
                </a:lnTo>
                <a:lnTo>
                  <a:pt x="405" y="824"/>
                </a:lnTo>
                <a:lnTo>
                  <a:pt x="334" y="820"/>
                </a:lnTo>
                <a:lnTo>
                  <a:pt x="334" y="820"/>
                </a:lnTo>
                <a:lnTo>
                  <a:pt x="304" y="820"/>
                </a:lnTo>
                <a:lnTo>
                  <a:pt x="280" y="823"/>
                </a:lnTo>
                <a:lnTo>
                  <a:pt x="256" y="825"/>
                </a:lnTo>
                <a:lnTo>
                  <a:pt x="256" y="825"/>
                </a:lnTo>
                <a:lnTo>
                  <a:pt x="252" y="821"/>
                </a:lnTo>
                <a:lnTo>
                  <a:pt x="245" y="812"/>
                </a:lnTo>
                <a:lnTo>
                  <a:pt x="241" y="807"/>
                </a:lnTo>
                <a:lnTo>
                  <a:pt x="235" y="804"/>
                </a:lnTo>
                <a:lnTo>
                  <a:pt x="229" y="800"/>
                </a:lnTo>
                <a:lnTo>
                  <a:pt x="223" y="799"/>
                </a:lnTo>
                <a:lnTo>
                  <a:pt x="223" y="799"/>
                </a:lnTo>
                <a:lnTo>
                  <a:pt x="217" y="799"/>
                </a:lnTo>
                <a:lnTo>
                  <a:pt x="213" y="800"/>
                </a:lnTo>
                <a:lnTo>
                  <a:pt x="211" y="804"/>
                </a:lnTo>
                <a:lnTo>
                  <a:pt x="210" y="807"/>
                </a:lnTo>
                <a:lnTo>
                  <a:pt x="209" y="815"/>
                </a:lnTo>
                <a:lnTo>
                  <a:pt x="210" y="824"/>
                </a:lnTo>
                <a:lnTo>
                  <a:pt x="210" y="824"/>
                </a:lnTo>
                <a:lnTo>
                  <a:pt x="212" y="837"/>
                </a:lnTo>
                <a:lnTo>
                  <a:pt x="213" y="841"/>
                </a:lnTo>
                <a:lnTo>
                  <a:pt x="212" y="861"/>
                </a:lnTo>
                <a:lnTo>
                  <a:pt x="212" y="861"/>
                </a:lnTo>
                <a:lnTo>
                  <a:pt x="218" y="952"/>
                </a:lnTo>
                <a:lnTo>
                  <a:pt x="224" y="1039"/>
                </a:lnTo>
                <a:lnTo>
                  <a:pt x="94" y="1034"/>
                </a:lnTo>
                <a:lnTo>
                  <a:pt x="80" y="1037"/>
                </a:lnTo>
                <a:lnTo>
                  <a:pt x="66" y="1056"/>
                </a:lnTo>
                <a:lnTo>
                  <a:pt x="1" y="1134"/>
                </a:lnTo>
                <a:lnTo>
                  <a:pt x="0" y="1166"/>
                </a:lnTo>
                <a:lnTo>
                  <a:pt x="0" y="1166"/>
                </a:lnTo>
                <a:lnTo>
                  <a:pt x="5" y="1168"/>
                </a:lnTo>
                <a:lnTo>
                  <a:pt x="9" y="1170"/>
                </a:lnTo>
                <a:lnTo>
                  <a:pt x="15" y="1171"/>
                </a:lnTo>
                <a:lnTo>
                  <a:pt x="15" y="1171"/>
                </a:lnTo>
                <a:lnTo>
                  <a:pt x="60" y="1172"/>
                </a:lnTo>
                <a:lnTo>
                  <a:pt x="98" y="1173"/>
                </a:lnTo>
                <a:lnTo>
                  <a:pt x="124" y="1214"/>
                </a:lnTo>
                <a:lnTo>
                  <a:pt x="124" y="1214"/>
                </a:lnTo>
                <a:lnTo>
                  <a:pt x="121" y="1216"/>
                </a:lnTo>
                <a:lnTo>
                  <a:pt x="118" y="1223"/>
                </a:lnTo>
                <a:lnTo>
                  <a:pt x="115" y="1227"/>
                </a:lnTo>
                <a:lnTo>
                  <a:pt x="113" y="1236"/>
                </a:lnTo>
                <a:lnTo>
                  <a:pt x="111" y="1245"/>
                </a:lnTo>
                <a:lnTo>
                  <a:pt x="111" y="1258"/>
                </a:lnTo>
                <a:lnTo>
                  <a:pt x="111" y="1258"/>
                </a:lnTo>
                <a:lnTo>
                  <a:pt x="111" y="1264"/>
                </a:lnTo>
                <a:lnTo>
                  <a:pt x="113" y="1270"/>
                </a:lnTo>
                <a:lnTo>
                  <a:pt x="117" y="1276"/>
                </a:lnTo>
                <a:lnTo>
                  <a:pt x="120" y="1280"/>
                </a:lnTo>
                <a:lnTo>
                  <a:pt x="126" y="1284"/>
                </a:lnTo>
                <a:lnTo>
                  <a:pt x="132" y="1288"/>
                </a:lnTo>
                <a:lnTo>
                  <a:pt x="139" y="1290"/>
                </a:lnTo>
                <a:lnTo>
                  <a:pt x="145" y="1292"/>
                </a:lnTo>
                <a:lnTo>
                  <a:pt x="159" y="1295"/>
                </a:lnTo>
                <a:lnTo>
                  <a:pt x="173" y="1295"/>
                </a:lnTo>
                <a:lnTo>
                  <a:pt x="184" y="1292"/>
                </a:lnTo>
                <a:lnTo>
                  <a:pt x="189" y="1291"/>
                </a:lnTo>
                <a:lnTo>
                  <a:pt x="191" y="1289"/>
                </a:lnTo>
                <a:lnTo>
                  <a:pt x="191" y="1289"/>
                </a:lnTo>
                <a:lnTo>
                  <a:pt x="199" y="1278"/>
                </a:lnTo>
                <a:lnTo>
                  <a:pt x="206" y="1266"/>
                </a:lnTo>
                <a:lnTo>
                  <a:pt x="210" y="1256"/>
                </a:lnTo>
                <a:lnTo>
                  <a:pt x="211" y="1250"/>
                </a:lnTo>
                <a:lnTo>
                  <a:pt x="211" y="1245"/>
                </a:lnTo>
                <a:lnTo>
                  <a:pt x="211" y="1245"/>
                </a:lnTo>
                <a:lnTo>
                  <a:pt x="209" y="1236"/>
                </a:lnTo>
                <a:lnTo>
                  <a:pt x="205" y="1226"/>
                </a:lnTo>
                <a:lnTo>
                  <a:pt x="202" y="1217"/>
                </a:lnTo>
                <a:lnTo>
                  <a:pt x="202" y="1217"/>
                </a:lnTo>
                <a:lnTo>
                  <a:pt x="206" y="1217"/>
                </a:lnTo>
                <a:lnTo>
                  <a:pt x="216" y="1213"/>
                </a:lnTo>
                <a:lnTo>
                  <a:pt x="222" y="1212"/>
                </a:lnTo>
                <a:lnTo>
                  <a:pt x="226" y="1208"/>
                </a:lnTo>
                <a:lnTo>
                  <a:pt x="232" y="1205"/>
                </a:lnTo>
                <a:lnTo>
                  <a:pt x="236" y="1200"/>
                </a:lnTo>
                <a:lnTo>
                  <a:pt x="236" y="1200"/>
                </a:lnTo>
                <a:lnTo>
                  <a:pt x="243" y="1190"/>
                </a:lnTo>
                <a:lnTo>
                  <a:pt x="246" y="1181"/>
                </a:lnTo>
                <a:lnTo>
                  <a:pt x="249" y="1173"/>
                </a:lnTo>
                <a:lnTo>
                  <a:pt x="599" y="1173"/>
                </a:lnTo>
                <a:lnTo>
                  <a:pt x="605" y="1187"/>
                </a:lnTo>
                <a:lnTo>
                  <a:pt x="606" y="1196"/>
                </a:lnTo>
                <a:lnTo>
                  <a:pt x="606" y="1196"/>
                </a:lnTo>
                <a:lnTo>
                  <a:pt x="604" y="1198"/>
                </a:lnTo>
                <a:lnTo>
                  <a:pt x="601" y="1203"/>
                </a:lnTo>
                <a:lnTo>
                  <a:pt x="597" y="1207"/>
                </a:lnTo>
                <a:lnTo>
                  <a:pt x="595" y="1216"/>
                </a:lnTo>
                <a:lnTo>
                  <a:pt x="591" y="1224"/>
                </a:lnTo>
                <a:lnTo>
                  <a:pt x="590" y="1234"/>
                </a:lnTo>
                <a:lnTo>
                  <a:pt x="591" y="1246"/>
                </a:lnTo>
                <a:lnTo>
                  <a:pt x="591" y="1246"/>
                </a:lnTo>
                <a:lnTo>
                  <a:pt x="592" y="1253"/>
                </a:lnTo>
                <a:lnTo>
                  <a:pt x="593" y="1258"/>
                </a:lnTo>
                <a:lnTo>
                  <a:pt x="596" y="1264"/>
                </a:lnTo>
                <a:lnTo>
                  <a:pt x="599" y="1268"/>
                </a:lnTo>
                <a:lnTo>
                  <a:pt x="606" y="1275"/>
                </a:lnTo>
                <a:lnTo>
                  <a:pt x="615" y="1280"/>
                </a:lnTo>
                <a:lnTo>
                  <a:pt x="624" y="1284"/>
                </a:lnTo>
                <a:lnTo>
                  <a:pt x="634" y="1286"/>
                </a:lnTo>
                <a:lnTo>
                  <a:pt x="643" y="1286"/>
                </a:lnTo>
                <a:lnTo>
                  <a:pt x="651" y="1286"/>
                </a:lnTo>
                <a:lnTo>
                  <a:pt x="651" y="1286"/>
                </a:lnTo>
                <a:lnTo>
                  <a:pt x="658" y="1285"/>
                </a:lnTo>
                <a:lnTo>
                  <a:pt x="667" y="1283"/>
                </a:lnTo>
                <a:lnTo>
                  <a:pt x="674" y="1278"/>
                </a:lnTo>
                <a:lnTo>
                  <a:pt x="680" y="1273"/>
                </a:lnTo>
                <a:lnTo>
                  <a:pt x="685" y="1266"/>
                </a:lnTo>
                <a:lnTo>
                  <a:pt x="690" y="1258"/>
                </a:lnTo>
                <a:lnTo>
                  <a:pt x="694" y="1249"/>
                </a:lnTo>
                <a:lnTo>
                  <a:pt x="695" y="1238"/>
                </a:lnTo>
                <a:lnTo>
                  <a:pt x="695" y="1238"/>
                </a:lnTo>
                <a:lnTo>
                  <a:pt x="695" y="1229"/>
                </a:lnTo>
                <a:lnTo>
                  <a:pt x="694" y="1220"/>
                </a:lnTo>
                <a:lnTo>
                  <a:pt x="691" y="1213"/>
                </a:lnTo>
                <a:lnTo>
                  <a:pt x="689" y="1208"/>
                </a:lnTo>
                <a:lnTo>
                  <a:pt x="683" y="1201"/>
                </a:lnTo>
                <a:lnTo>
                  <a:pt x="681" y="1200"/>
                </a:lnTo>
                <a:lnTo>
                  <a:pt x="681" y="1200"/>
                </a:lnTo>
                <a:lnTo>
                  <a:pt x="687" y="1194"/>
                </a:lnTo>
                <a:lnTo>
                  <a:pt x="691" y="1188"/>
                </a:lnTo>
                <a:lnTo>
                  <a:pt x="693" y="1185"/>
                </a:lnTo>
                <a:lnTo>
                  <a:pt x="693" y="1183"/>
                </a:lnTo>
                <a:lnTo>
                  <a:pt x="693" y="1183"/>
                </a:lnTo>
                <a:lnTo>
                  <a:pt x="693" y="1178"/>
                </a:lnTo>
                <a:lnTo>
                  <a:pt x="694" y="1174"/>
                </a:lnTo>
                <a:lnTo>
                  <a:pt x="695" y="1173"/>
                </a:lnTo>
                <a:lnTo>
                  <a:pt x="691" y="1166"/>
                </a:lnTo>
                <a:lnTo>
                  <a:pt x="740" y="1168"/>
                </a:lnTo>
                <a:lnTo>
                  <a:pt x="740" y="1168"/>
                </a:lnTo>
                <a:lnTo>
                  <a:pt x="748" y="1167"/>
                </a:lnTo>
                <a:lnTo>
                  <a:pt x="754" y="1166"/>
                </a:lnTo>
                <a:lnTo>
                  <a:pt x="756" y="1165"/>
                </a:lnTo>
                <a:lnTo>
                  <a:pt x="757" y="1162"/>
                </a:lnTo>
                <a:lnTo>
                  <a:pt x="757" y="1162"/>
                </a:lnTo>
                <a:lnTo>
                  <a:pt x="759" y="1160"/>
                </a:lnTo>
                <a:lnTo>
                  <a:pt x="760" y="1155"/>
                </a:lnTo>
                <a:lnTo>
                  <a:pt x="760" y="1146"/>
                </a:lnTo>
                <a:lnTo>
                  <a:pt x="759" y="1133"/>
                </a:lnTo>
                <a:lnTo>
                  <a:pt x="752" y="1043"/>
                </a:lnTo>
                <a:lnTo>
                  <a:pt x="747" y="1036"/>
                </a:lnTo>
                <a:lnTo>
                  <a:pt x="740" y="1036"/>
                </a:lnTo>
                <a:lnTo>
                  <a:pt x="741" y="1027"/>
                </a:lnTo>
                <a:lnTo>
                  <a:pt x="733" y="1018"/>
                </a:lnTo>
                <a:lnTo>
                  <a:pt x="733" y="982"/>
                </a:lnTo>
                <a:lnTo>
                  <a:pt x="716" y="977"/>
                </a:lnTo>
                <a:lnTo>
                  <a:pt x="716" y="977"/>
                </a:lnTo>
                <a:lnTo>
                  <a:pt x="732" y="856"/>
                </a:lnTo>
                <a:lnTo>
                  <a:pt x="745" y="771"/>
                </a:lnTo>
                <a:lnTo>
                  <a:pt x="749" y="742"/>
                </a:lnTo>
                <a:lnTo>
                  <a:pt x="752" y="733"/>
                </a:lnTo>
                <a:lnTo>
                  <a:pt x="753" y="729"/>
                </a:lnTo>
                <a:lnTo>
                  <a:pt x="753" y="729"/>
                </a:lnTo>
                <a:lnTo>
                  <a:pt x="763" y="720"/>
                </a:lnTo>
                <a:lnTo>
                  <a:pt x="776" y="707"/>
                </a:lnTo>
                <a:lnTo>
                  <a:pt x="793" y="689"/>
                </a:lnTo>
                <a:lnTo>
                  <a:pt x="814" y="701"/>
                </a:lnTo>
                <a:lnTo>
                  <a:pt x="828" y="688"/>
                </a:lnTo>
                <a:lnTo>
                  <a:pt x="812" y="669"/>
                </a:lnTo>
                <a:lnTo>
                  <a:pt x="859" y="621"/>
                </a:lnTo>
                <a:lnTo>
                  <a:pt x="873" y="628"/>
                </a:lnTo>
                <a:lnTo>
                  <a:pt x="900" y="604"/>
                </a:lnTo>
                <a:lnTo>
                  <a:pt x="900" y="604"/>
                </a:lnTo>
                <a:lnTo>
                  <a:pt x="914" y="592"/>
                </a:lnTo>
                <a:lnTo>
                  <a:pt x="930" y="579"/>
                </a:lnTo>
                <a:lnTo>
                  <a:pt x="947" y="566"/>
                </a:lnTo>
                <a:lnTo>
                  <a:pt x="947" y="566"/>
                </a:lnTo>
                <a:close/>
                <a:moveTo>
                  <a:pt x="244" y="825"/>
                </a:moveTo>
                <a:lnTo>
                  <a:pt x="222" y="832"/>
                </a:lnTo>
                <a:lnTo>
                  <a:pt x="222" y="832"/>
                </a:lnTo>
                <a:lnTo>
                  <a:pt x="221" y="828"/>
                </a:lnTo>
                <a:lnTo>
                  <a:pt x="217" y="819"/>
                </a:lnTo>
                <a:lnTo>
                  <a:pt x="217" y="814"/>
                </a:lnTo>
                <a:lnTo>
                  <a:pt x="217" y="810"/>
                </a:lnTo>
                <a:lnTo>
                  <a:pt x="218" y="806"/>
                </a:lnTo>
                <a:lnTo>
                  <a:pt x="221" y="805"/>
                </a:lnTo>
                <a:lnTo>
                  <a:pt x="221" y="805"/>
                </a:lnTo>
                <a:lnTo>
                  <a:pt x="224" y="805"/>
                </a:lnTo>
                <a:lnTo>
                  <a:pt x="228" y="806"/>
                </a:lnTo>
                <a:lnTo>
                  <a:pt x="232" y="810"/>
                </a:lnTo>
                <a:lnTo>
                  <a:pt x="236" y="813"/>
                </a:lnTo>
                <a:lnTo>
                  <a:pt x="242" y="821"/>
                </a:lnTo>
                <a:lnTo>
                  <a:pt x="244" y="825"/>
                </a:lnTo>
                <a:lnTo>
                  <a:pt x="244" y="825"/>
                </a:lnTo>
                <a:close/>
                <a:moveTo>
                  <a:pt x="454" y="828"/>
                </a:moveTo>
                <a:lnTo>
                  <a:pt x="454" y="828"/>
                </a:lnTo>
                <a:lnTo>
                  <a:pt x="455" y="825"/>
                </a:lnTo>
                <a:lnTo>
                  <a:pt x="461" y="819"/>
                </a:lnTo>
                <a:lnTo>
                  <a:pt x="470" y="814"/>
                </a:lnTo>
                <a:lnTo>
                  <a:pt x="473" y="813"/>
                </a:lnTo>
                <a:lnTo>
                  <a:pt x="477" y="813"/>
                </a:lnTo>
                <a:lnTo>
                  <a:pt x="477" y="813"/>
                </a:lnTo>
                <a:lnTo>
                  <a:pt x="478" y="815"/>
                </a:lnTo>
                <a:lnTo>
                  <a:pt x="479" y="819"/>
                </a:lnTo>
                <a:lnTo>
                  <a:pt x="478" y="827"/>
                </a:lnTo>
                <a:lnTo>
                  <a:pt x="474" y="834"/>
                </a:lnTo>
                <a:lnTo>
                  <a:pt x="473" y="837"/>
                </a:lnTo>
                <a:lnTo>
                  <a:pt x="473" y="837"/>
                </a:lnTo>
                <a:lnTo>
                  <a:pt x="465" y="833"/>
                </a:lnTo>
                <a:lnTo>
                  <a:pt x="454" y="828"/>
                </a:lnTo>
                <a:lnTo>
                  <a:pt x="454" y="828"/>
                </a:lnTo>
                <a:close/>
                <a:moveTo>
                  <a:pt x="825" y="625"/>
                </a:moveTo>
                <a:lnTo>
                  <a:pt x="734" y="721"/>
                </a:lnTo>
                <a:lnTo>
                  <a:pt x="734" y="721"/>
                </a:lnTo>
                <a:lnTo>
                  <a:pt x="739" y="706"/>
                </a:lnTo>
                <a:lnTo>
                  <a:pt x="742" y="693"/>
                </a:lnTo>
                <a:lnTo>
                  <a:pt x="747" y="683"/>
                </a:lnTo>
                <a:lnTo>
                  <a:pt x="747" y="683"/>
                </a:lnTo>
                <a:lnTo>
                  <a:pt x="757" y="671"/>
                </a:lnTo>
                <a:lnTo>
                  <a:pt x="775" y="654"/>
                </a:lnTo>
                <a:lnTo>
                  <a:pt x="799" y="631"/>
                </a:lnTo>
                <a:lnTo>
                  <a:pt x="825" y="6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" name="Freeform 12">
            <a:extLst>
              <a:ext uri="{FF2B5EF4-FFF2-40B4-BE49-F238E27FC236}">
                <a16:creationId xmlns:a16="http://schemas.microsoft.com/office/drawing/2014/main" id="{58380DBD-AC1E-4D2D-8408-8CAA0B329079}"/>
              </a:ext>
            </a:extLst>
          </p:cNvPr>
          <p:cNvSpPr>
            <a:spLocks noEditPoints="1"/>
          </p:cNvSpPr>
          <p:nvPr/>
        </p:nvSpPr>
        <p:spPr bwMode="auto">
          <a:xfrm>
            <a:off x="4412940" y="4641763"/>
            <a:ext cx="1248610" cy="1778004"/>
          </a:xfrm>
          <a:custGeom>
            <a:avLst/>
            <a:gdLst>
              <a:gd name="T0" fmla="*/ 178 w 1184"/>
              <a:gd name="T1" fmla="*/ 324 h 1686"/>
              <a:gd name="T2" fmla="*/ 243 w 1184"/>
              <a:gd name="T3" fmla="*/ 336 h 1686"/>
              <a:gd name="T4" fmla="*/ 317 w 1184"/>
              <a:gd name="T5" fmla="*/ 331 h 1686"/>
              <a:gd name="T6" fmla="*/ 347 w 1184"/>
              <a:gd name="T7" fmla="*/ 360 h 1686"/>
              <a:gd name="T8" fmla="*/ 374 w 1184"/>
              <a:gd name="T9" fmla="*/ 358 h 1686"/>
              <a:gd name="T10" fmla="*/ 400 w 1184"/>
              <a:gd name="T11" fmla="*/ 453 h 1686"/>
              <a:gd name="T12" fmla="*/ 456 w 1184"/>
              <a:gd name="T13" fmla="*/ 554 h 1686"/>
              <a:gd name="T14" fmla="*/ 457 w 1184"/>
              <a:gd name="T15" fmla="*/ 583 h 1686"/>
              <a:gd name="T16" fmla="*/ 467 w 1184"/>
              <a:gd name="T17" fmla="*/ 638 h 1686"/>
              <a:gd name="T18" fmla="*/ 402 w 1184"/>
              <a:gd name="T19" fmla="*/ 741 h 1686"/>
              <a:gd name="T20" fmla="*/ 326 w 1184"/>
              <a:gd name="T21" fmla="*/ 760 h 1686"/>
              <a:gd name="T22" fmla="*/ 191 w 1184"/>
              <a:gd name="T23" fmla="*/ 929 h 1686"/>
              <a:gd name="T24" fmla="*/ 88 w 1184"/>
              <a:gd name="T25" fmla="*/ 1460 h 1686"/>
              <a:gd name="T26" fmla="*/ 51 w 1184"/>
              <a:gd name="T27" fmla="*/ 1425 h 1686"/>
              <a:gd name="T28" fmla="*/ 0 w 1184"/>
              <a:gd name="T29" fmla="*/ 1530 h 1686"/>
              <a:gd name="T30" fmla="*/ 28 w 1184"/>
              <a:gd name="T31" fmla="*/ 1663 h 1686"/>
              <a:gd name="T32" fmla="*/ 70 w 1184"/>
              <a:gd name="T33" fmla="*/ 1671 h 1686"/>
              <a:gd name="T34" fmla="*/ 223 w 1184"/>
              <a:gd name="T35" fmla="*/ 1650 h 1686"/>
              <a:gd name="T36" fmla="*/ 282 w 1184"/>
              <a:gd name="T37" fmla="*/ 1684 h 1686"/>
              <a:gd name="T38" fmla="*/ 329 w 1184"/>
              <a:gd name="T39" fmla="*/ 1668 h 1686"/>
              <a:gd name="T40" fmla="*/ 361 w 1184"/>
              <a:gd name="T41" fmla="*/ 1539 h 1686"/>
              <a:gd name="T42" fmla="*/ 361 w 1184"/>
              <a:gd name="T43" fmla="*/ 1375 h 1686"/>
              <a:gd name="T44" fmla="*/ 459 w 1184"/>
              <a:gd name="T45" fmla="*/ 1351 h 1686"/>
              <a:gd name="T46" fmla="*/ 479 w 1184"/>
              <a:gd name="T47" fmla="*/ 1206 h 1686"/>
              <a:gd name="T48" fmla="*/ 674 w 1184"/>
              <a:gd name="T49" fmla="*/ 664 h 1686"/>
              <a:gd name="T50" fmla="*/ 669 w 1184"/>
              <a:gd name="T51" fmla="*/ 918 h 1686"/>
              <a:gd name="T52" fmla="*/ 620 w 1184"/>
              <a:gd name="T53" fmla="*/ 1167 h 1686"/>
              <a:gd name="T54" fmla="*/ 605 w 1184"/>
              <a:gd name="T55" fmla="*/ 1294 h 1686"/>
              <a:gd name="T56" fmla="*/ 540 w 1184"/>
              <a:gd name="T57" fmla="*/ 1359 h 1686"/>
              <a:gd name="T58" fmla="*/ 470 w 1184"/>
              <a:gd name="T59" fmla="*/ 1395 h 1686"/>
              <a:gd name="T60" fmla="*/ 498 w 1184"/>
              <a:gd name="T61" fmla="*/ 1460 h 1686"/>
              <a:gd name="T62" fmla="*/ 646 w 1184"/>
              <a:gd name="T63" fmla="*/ 1549 h 1686"/>
              <a:gd name="T64" fmla="*/ 731 w 1184"/>
              <a:gd name="T65" fmla="*/ 1552 h 1686"/>
              <a:gd name="T66" fmla="*/ 749 w 1184"/>
              <a:gd name="T67" fmla="*/ 1422 h 1686"/>
              <a:gd name="T68" fmla="*/ 830 w 1184"/>
              <a:gd name="T69" fmla="*/ 1300 h 1686"/>
              <a:gd name="T70" fmla="*/ 776 w 1184"/>
              <a:gd name="T71" fmla="*/ 1453 h 1686"/>
              <a:gd name="T72" fmla="*/ 778 w 1184"/>
              <a:gd name="T73" fmla="*/ 1508 h 1686"/>
              <a:gd name="T74" fmla="*/ 952 w 1184"/>
              <a:gd name="T75" fmla="*/ 1476 h 1686"/>
              <a:gd name="T76" fmla="*/ 1010 w 1184"/>
              <a:gd name="T77" fmla="*/ 1382 h 1686"/>
              <a:gd name="T78" fmla="*/ 1023 w 1184"/>
              <a:gd name="T79" fmla="*/ 1253 h 1686"/>
              <a:gd name="T80" fmla="*/ 1061 w 1184"/>
              <a:gd name="T81" fmla="*/ 994 h 1686"/>
              <a:gd name="T82" fmla="*/ 1118 w 1184"/>
              <a:gd name="T83" fmla="*/ 702 h 1686"/>
              <a:gd name="T84" fmla="*/ 1168 w 1184"/>
              <a:gd name="T85" fmla="*/ 528 h 1686"/>
              <a:gd name="T86" fmla="*/ 1171 w 1184"/>
              <a:gd name="T87" fmla="*/ 360 h 1686"/>
              <a:gd name="T88" fmla="*/ 1118 w 1184"/>
              <a:gd name="T89" fmla="*/ 279 h 1686"/>
              <a:gd name="T90" fmla="*/ 1097 w 1184"/>
              <a:gd name="T91" fmla="*/ 201 h 1686"/>
              <a:gd name="T92" fmla="*/ 1027 w 1184"/>
              <a:gd name="T93" fmla="*/ 134 h 1686"/>
              <a:gd name="T94" fmla="*/ 669 w 1184"/>
              <a:gd name="T95" fmla="*/ 25 h 1686"/>
              <a:gd name="T96" fmla="*/ 392 w 1184"/>
              <a:gd name="T97" fmla="*/ 41 h 1686"/>
              <a:gd name="T98" fmla="*/ 301 w 1184"/>
              <a:gd name="T99" fmla="*/ 0 h 1686"/>
              <a:gd name="T100" fmla="*/ 187 w 1184"/>
              <a:gd name="T101" fmla="*/ 54 h 1686"/>
              <a:gd name="T102" fmla="*/ 148 w 1184"/>
              <a:gd name="T103" fmla="*/ 121 h 1686"/>
              <a:gd name="T104" fmla="*/ 178 w 1184"/>
              <a:gd name="T105" fmla="*/ 210 h 1686"/>
              <a:gd name="T106" fmla="*/ 415 w 1184"/>
              <a:gd name="T107" fmla="*/ 796 h 1686"/>
              <a:gd name="T108" fmla="*/ 389 w 1184"/>
              <a:gd name="T109" fmla="*/ 817 h 1686"/>
              <a:gd name="T110" fmla="*/ 387 w 1184"/>
              <a:gd name="T111" fmla="*/ 858 h 1686"/>
              <a:gd name="T112" fmla="*/ 252 w 1184"/>
              <a:gd name="T113" fmla="*/ 918 h 1686"/>
              <a:gd name="T114" fmla="*/ 350 w 1184"/>
              <a:gd name="T115" fmla="*/ 773 h 1686"/>
              <a:gd name="T116" fmla="*/ 435 w 1184"/>
              <a:gd name="T117" fmla="*/ 1030 h 1686"/>
              <a:gd name="T118" fmla="*/ 417 w 1184"/>
              <a:gd name="T119" fmla="*/ 972 h 1686"/>
              <a:gd name="T120" fmla="*/ 457 w 1184"/>
              <a:gd name="T121" fmla="*/ 910 h 1686"/>
              <a:gd name="T122" fmla="*/ 501 w 1184"/>
              <a:gd name="T123" fmla="*/ 915 h 1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84" h="1686">
                <a:moveTo>
                  <a:pt x="178" y="210"/>
                </a:moveTo>
                <a:lnTo>
                  <a:pt x="178" y="210"/>
                </a:lnTo>
                <a:lnTo>
                  <a:pt x="176" y="230"/>
                </a:lnTo>
                <a:lnTo>
                  <a:pt x="174" y="249"/>
                </a:lnTo>
                <a:lnTo>
                  <a:pt x="173" y="272"/>
                </a:lnTo>
                <a:lnTo>
                  <a:pt x="173" y="295"/>
                </a:lnTo>
                <a:lnTo>
                  <a:pt x="176" y="316"/>
                </a:lnTo>
                <a:lnTo>
                  <a:pt x="178" y="324"/>
                </a:lnTo>
                <a:lnTo>
                  <a:pt x="181" y="332"/>
                </a:lnTo>
                <a:lnTo>
                  <a:pt x="186" y="337"/>
                </a:lnTo>
                <a:lnTo>
                  <a:pt x="191" y="339"/>
                </a:lnTo>
                <a:lnTo>
                  <a:pt x="191" y="339"/>
                </a:lnTo>
                <a:lnTo>
                  <a:pt x="202" y="340"/>
                </a:lnTo>
                <a:lnTo>
                  <a:pt x="212" y="340"/>
                </a:lnTo>
                <a:lnTo>
                  <a:pt x="228" y="339"/>
                </a:lnTo>
                <a:lnTo>
                  <a:pt x="243" y="336"/>
                </a:lnTo>
                <a:lnTo>
                  <a:pt x="249" y="334"/>
                </a:lnTo>
                <a:lnTo>
                  <a:pt x="257" y="334"/>
                </a:lnTo>
                <a:lnTo>
                  <a:pt x="257" y="334"/>
                </a:lnTo>
                <a:lnTo>
                  <a:pt x="282" y="337"/>
                </a:lnTo>
                <a:lnTo>
                  <a:pt x="291" y="336"/>
                </a:lnTo>
                <a:lnTo>
                  <a:pt x="301" y="334"/>
                </a:lnTo>
                <a:lnTo>
                  <a:pt x="301" y="334"/>
                </a:lnTo>
                <a:lnTo>
                  <a:pt x="317" y="331"/>
                </a:lnTo>
                <a:lnTo>
                  <a:pt x="321" y="329"/>
                </a:lnTo>
                <a:lnTo>
                  <a:pt x="321" y="329"/>
                </a:lnTo>
                <a:lnTo>
                  <a:pt x="329" y="336"/>
                </a:lnTo>
                <a:lnTo>
                  <a:pt x="335" y="342"/>
                </a:lnTo>
                <a:lnTo>
                  <a:pt x="340" y="347"/>
                </a:lnTo>
                <a:lnTo>
                  <a:pt x="340" y="347"/>
                </a:lnTo>
                <a:lnTo>
                  <a:pt x="345" y="357"/>
                </a:lnTo>
                <a:lnTo>
                  <a:pt x="347" y="360"/>
                </a:lnTo>
                <a:lnTo>
                  <a:pt x="352" y="363"/>
                </a:lnTo>
                <a:lnTo>
                  <a:pt x="352" y="363"/>
                </a:lnTo>
                <a:lnTo>
                  <a:pt x="355" y="362"/>
                </a:lnTo>
                <a:lnTo>
                  <a:pt x="360" y="360"/>
                </a:lnTo>
                <a:lnTo>
                  <a:pt x="365" y="357"/>
                </a:lnTo>
                <a:lnTo>
                  <a:pt x="365" y="357"/>
                </a:lnTo>
                <a:lnTo>
                  <a:pt x="368" y="357"/>
                </a:lnTo>
                <a:lnTo>
                  <a:pt x="374" y="358"/>
                </a:lnTo>
                <a:lnTo>
                  <a:pt x="374" y="358"/>
                </a:lnTo>
                <a:lnTo>
                  <a:pt x="383" y="360"/>
                </a:lnTo>
                <a:lnTo>
                  <a:pt x="387" y="360"/>
                </a:lnTo>
                <a:lnTo>
                  <a:pt x="387" y="360"/>
                </a:lnTo>
                <a:lnTo>
                  <a:pt x="389" y="375"/>
                </a:lnTo>
                <a:lnTo>
                  <a:pt x="392" y="406"/>
                </a:lnTo>
                <a:lnTo>
                  <a:pt x="397" y="440"/>
                </a:lnTo>
                <a:lnTo>
                  <a:pt x="400" y="453"/>
                </a:lnTo>
                <a:lnTo>
                  <a:pt x="405" y="461"/>
                </a:lnTo>
                <a:lnTo>
                  <a:pt x="405" y="461"/>
                </a:lnTo>
                <a:lnTo>
                  <a:pt x="446" y="503"/>
                </a:lnTo>
                <a:lnTo>
                  <a:pt x="479" y="536"/>
                </a:lnTo>
                <a:lnTo>
                  <a:pt x="479" y="536"/>
                </a:lnTo>
                <a:lnTo>
                  <a:pt x="469" y="542"/>
                </a:lnTo>
                <a:lnTo>
                  <a:pt x="461" y="547"/>
                </a:lnTo>
                <a:lnTo>
                  <a:pt x="456" y="554"/>
                </a:lnTo>
                <a:lnTo>
                  <a:pt x="456" y="554"/>
                </a:lnTo>
                <a:lnTo>
                  <a:pt x="454" y="557"/>
                </a:lnTo>
                <a:lnTo>
                  <a:pt x="454" y="560"/>
                </a:lnTo>
                <a:lnTo>
                  <a:pt x="456" y="563"/>
                </a:lnTo>
                <a:lnTo>
                  <a:pt x="456" y="570"/>
                </a:lnTo>
                <a:lnTo>
                  <a:pt x="456" y="570"/>
                </a:lnTo>
                <a:lnTo>
                  <a:pt x="456" y="580"/>
                </a:lnTo>
                <a:lnTo>
                  <a:pt x="457" y="583"/>
                </a:lnTo>
                <a:lnTo>
                  <a:pt x="456" y="589"/>
                </a:lnTo>
                <a:lnTo>
                  <a:pt x="456" y="589"/>
                </a:lnTo>
                <a:lnTo>
                  <a:pt x="451" y="606"/>
                </a:lnTo>
                <a:lnTo>
                  <a:pt x="451" y="612"/>
                </a:lnTo>
                <a:lnTo>
                  <a:pt x="451" y="617"/>
                </a:lnTo>
                <a:lnTo>
                  <a:pt x="451" y="617"/>
                </a:lnTo>
                <a:lnTo>
                  <a:pt x="467" y="638"/>
                </a:lnTo>
                <a:lnTo>
                  <a:pt x="467" y="638"/>
                </a:lnTo>
                <a:lnTo>
                  <a:pt x="462" y="685"/>
                </a:lnTo>
                <a:lnTo>
                  <a:pt x="462" y="685"/>
                </a:lnTo>
                <a:lnTo>
                  <a:pt x="438" y="703"/>
                </a:lnTo>
                <a:lnTo>
                  <a:pt x="420" y="718"/>
                </a:lnTo>
                <a:lnTo>
                  <a:pt x="409" y="726"/>
                </a:lnTo>
                <a:lnTo>
                  <a:pt x="409" y="726"/>
                </a:lnTo>
                <a:lnTo>
                  <a:pt x="405" y="733"/>
                </a:lnTo>
                <a:lnTo>
                  <a:pt x="402" y="741"/>
                </a:lnTo>
                <a:lnTo>
                  <a:pt x="400" y="752"/>
                </a:lnTo>
                <a:lnTo>
                  <a:pt x="400" y="752"/>
                </a:lnTo>
                <a:lnTo>
                  <a:pt x="392" y="752"/>
                </a:lnTo>
                <a:lnTo>
                  <a:pt x="373" y="752"/>
                </a:lnTo>
                <a:lnTo>
                  <a:pt x="347" y="754"/>
                </a:lnTo>
                <a:lnTo>
                  <a:pt x="335" y="757"/>
                </a:lnTo>
                <a:lnTo>
                  <a:pt x="326" y="760"/>
                </a:lnTo>
                <a:lnTo>
                  <a:pt x="326" y="760"/>
                </a:lnTo>
                <a:lnTo>
                  <a:pt x="317" y="765"/>
                </a:lnTo>
                <a:lnTo>
                  <a:pt x="309" y="772"/>
                </a:lnTo>
                <a:lnTo>
                  <a:pt x="298" y="783"/>
                </a:lnTo>
                <a:lnTo>
                  <a:pt x="291" y="793"/>
                </a:lnTo>
                <a:lnTo>
                  <a:pt x="290" y="796"/>
                </a:lnTo>
                <a:lnTo>
                  <a:pt x="230" y="923"/>
                </a:lnTo>
                <a:lnTo>
                  <a:pt x="191" y="929"/>
                </a:lnTo>
                <a:lnTo>
                  <a:pt x="191" y="929"/>
                </a:lnTo>
                <a:lnTo>
                  <a:pt x="187" y="929"/>
                </a:lnTo>
                <a:lnTo>
                  <a:pt x="184" y="931"/>
                </a:lnTo>
                <a:lnTo>
                  <a:pt x="181" y="933"/>
                </a:lnTo>
                <a:lnTo>
                  <a:pt x="181" y="933"/>
                </a:lnTo>
                <a:lnTo>
                  <a:pt x="174" y="941"/>
                </a:lnTo>
                <a:lnTo>
                  <a:pt x="171" y="944"/>
                </a:lnTo>
                <a:lnTo>
                  <a:pt x="88" y="1460"/>
                </a:lnTo>
                <a:lnTo>
                  <a:pt x="88" y="1460"/>
                </a:lnTo>
                <a:lnTo>
                  <a:pt x="86" y="1453"/>
                </a:lnTo>
                <a:lnTo>
                  <a:pt x="78" y="1442"/>
                </a:lnTo>
                <a:lnTo>
                  <a:pt x="73" y="1435"/>
                </a:lnTo>
                <a:lnTo>
                  <a:pt x="69" y="1430"/>
                </a:lnTo>
                <a:lnTo>
                  <a:pt x="62" y="1427"/>
                </a:lnTo>
                <a:lnTo>
                  <a:pt x="54" y="1425"/>
                </a:lnTo>
                <a:lnTo>
                  <a:pt x="54" y="1425"/>
                </a:lnTo>
                <a:lnTo>
                  <a:pt x="51" y="1425"/>
                </a:lnTo>
                <a:lnTo>
                  <a:pt x="46" y="1427"/>
                </a:lnTo>
                <a:lnTo>
                  <a:pt x="38" y="1434"/>
                </a:lnTo>
                <a:lnTo>
                  <a:pt x="30" y="1445"/>
                </a:lnTo>
                <a:lnTo>
                  <a:pt x="21" y="1458"/>
                </a:lnTo>
                <a:lnTo>
                  <a:pt x="13" y="1474"/>
                </a:lnTo>
                <a:lnTo>
                  <a:pt x="7" y="1492"/>
                </a:lnTo>
                <a:lnTo>
                  <a:pt x="4" y="1510"/>
                </a:lnTo>
                <a:lnTo>
                  <a:pt x="0" y="1530"/>
                </a:lnTo>
                <a:lnTo>
                  <a:pt x="0" y="1530"/>
                </a:lnTo>
                <a:lnTo>
                  <a:pt x="0" y="1551"/>
                </a:lnTo>
                <a:lnTo>
                  <a:pt x="2" y="1575"/>
                </a:lnTo>
                <a:lnTo>
                  <a:pt x="5" y="1600"/>
                </a:lnTo>
                <a:lnTo>
                  <a:pt x="12" y="1624"/>
                </a:lnTo>
                <a:lnTo>
                  <a:pt x="18" y="1645"/>
                </a:lnTo>
                <a:lnTo>
                  <a:pt x="23" y="1655"/>
                </a:lnTo>
                <a:lnTo>
                  <a:pt x="28" y="1663"/>
                </a:lnTo>
                <a:lnTo>
                  <a:pt x="33" y="1669"/>
                </a:lnTo>
                <a:lnTo>
                  <a:pt x="39" y="1673"/>
                </a:lnTo>
                <a:lnTo>
                  <a:pt x="46" y="1676"/>
                </a:lnTo>
                <a:lnTo>
                  <a:pt x="52" y="1678"/>
                </a:lnTo>
                <a:lnTo>
                  <a:pt x="52" y="1678"/>
                </a:lnTo>
                <a:lnTo>
                  <a:pt x="59" y="1676"/>
                </a:lnTo>
                <a:lnTo>
                  <a:pt x="64" y="1674"/>
                </a:lnTo>
                <a:lnTo>
                  <a:pt x="70" y="1671"/>
                </a:lnTo>
                <a:lnTo>
                  <a:pt x="73" y="1668"/>
                </a:lnTo>
                <a:lnTo>
                  <a:pt x="82" y="1660"/>
                </a:lnTo>
                <a:lnTo>
                  <a:pt x="86" y="1650"/>
                </a:lnTo>
                <a:lnTo>
                  <a:pt x="90" y="1640"/>
                </a:lnTo>
                <a:lnTo>
                  <a:pt x="91" y="1632"/>
                </a:lnTo>
                <a:lnTo>
                  <a:pt x="93" y="1624"/>
                </a:lnTo>
                <a:lnTo>
                  <a:pt x="218" y="1639"/>
                </a:lnTo>
                <a:lnTo>
                  <a:pt x="223" y="1650"/>
                </a:lnTo>
                <a:lnTo>
                  <a:pt x="259" y="1656"/>
                </a:lnTo>
                <a:lnTo>
                  <a:pt x="259" y="1656"/>
                </a:lnTo>
                <a:lnTo>
                  <a:pt x="259" y="1660"/>
                </a:lnTo>
                <a:lnTo>
                  <a:pt x="261" y="1665"/>
                </a:lnTo>
                <a:lnTo>
                  <a:pt x="262" y="1669"/>
                </a:lnTo>
                <a:lnTo>
                  <a:pt x="265" y="1674"/>
                </a:lnTo>
                <a:lnTo>
                  <a:pt x="272" y="1679"/>
                </a:lnTo>
                <a:lnTo>
                  <a:pt x="282" y="1684"/>
                </a:lnTo>
                <a:lnTo>
                  <a:pt x="293" y="1686"/>
                </a:lnTo>
                <a:lnTo>
                  <a:pt x="293" y="1686"/>
                </a:lnTo>
                <a:lnTo>
                  <a:pt x="300" y="1686"/>
                </a:lnTo>
                <a:lnTo>
                  <a:pt x="306" y="1684"/>
                </a:lnTo>
                <a:lnTo>
                  <a:pt x="313" y="1682"/>
                </a:lnTo>
                <a:lnTo>
                  <a:pt x="319" y="1679"/>
                </a:lnTo>
                <a:lnTo>
                  <a:pt x="324" y="1674"/>
                </a:lnTo>
                <a:lnTo>
                  <a:pt x="329" y="1668"/>
                </a:lnTo>
                <a:lnTo>
                  <a:pt x="337" y="1655"/>
                </a:lnTo>
                <a:lnTo>
                  <a:pt x="343" y="1637"/>
                </a:lnTo>
                <a:lnTo>
                  <a:pt x="350" y="1616"/>
                </a:lnTo>
                <a:lnTo>
                  <a:pt x="355" y="1593"/>
                </a:lnTo>
                <a:lnTo>
                  <a:pt x="360" y="1565"/>
                </a:lnTo>
                <a:lnTo>
                  <a:pt x="360" y="1565"/>
                </a:lnTo>
                <a:lnTo>
                  <a:pt x="361" y="1552"/>
                </a:lnTo>
                <a:lnTo>
                  <a:pt x="361" y="1539"/>
                </a:lnTo>
                <a:lnTo>
                  <a:pt x="360" y="1517"/>
                </a:lnTo>
                <a:lnTo>
                  <a:pt x="356" y="1497"/>
                </a:lnTo>
                <a:lnTo>
                  <a:pt x="350" y="1479"/>
                </a:lnTo>
                <a:lnTo>
                  <a:pt x="343" y="1466"/>
                </a:lnTo>
                <a:lnTo>
                  <a:pt x="337" y="1456"/>
                </a:lnTo>
                <a:lnTo>
                  <a:pt x="332" y="1448"/>
                </a:lnTo>
                <a:lnTo>
                  <a:pt x="361" y="1375"/>
                </a:lnTo>
                <a:lnTo>
                  <a:pt x="361" y="1375"/>
                </a:lnTo>
                <a:lnTo>
                  <a:pt x="374" y="1375"/>
                </a:lnTo>
                <a:lnTo>
                  <a:pt x="402" y="1372"/>
                </a:lnTo>
                <a:lnTo>
                  <a:pt x="433" y="1367"/>
                </a:lnTo>
                <a:lnTo>
                  <a:pt x="446" y="1362"/>
                </a:lnTo>
                <a:lnTo>
                  <a:pt x="454" y="1359"/>
                </a:lnTo>
                <a:lnTo>
                  <a:pt x="454" y="1359"/>
                </a:lnTo>
                <a:lnTo>
                  <a:pt x="456" y="1356"/>
                </a:lnTo>
                <a:lnTo>
                  <a:pt x="459" y="1351"/>
                </a:lnTo>
                <a:lnTo>
                  <a:pt x="464" y="1338"/>
                </a:lnTo>
                <a:lnTo>
                  <a:pt x="469" y="1323"/>
                </a:lnTo>
                <a:lnTo>
                  <a:pt x="472" y="1305"/>
                </a:lnTo>
                <a:lnTo>
                  <a:pt x="477" y="1273"/>
                </a:lnTo>
                <a:lnTo>
                  <a:pt x="479" y="1256"/>
                </a:lnTo>
                <a:lnTo>
                  <a:pt x="479" y="1256"/>
                </a:lnTo>
                <a:lnTo>
                  <a:pt x="479" y="1238"/>
                </a:lnTo>
                <a:lnTo>
                  <a:pt x="479" y="1206"/>
                </a:lnTo>
                <a:lnTo>
                  <a:pt x="475" y="1162"/>
                </a:lnTo>
                <a:lnTo>
                  <a:pt x="511" y="1074"/>
                </a:lnTo>
                <a:lnTo>
                  <a:pt x="508" y="1064"/>
                </a:lnTo>
                <a:lnTo>
                  <a:pt x="605" y="815"/>
                </a:lnTo>
                <a:lnTo>
                  <a:pt x="620" y="799"/>
                </a:lnTo>
                <a:lnTo>
                  <a:pt x="620" y="799"/>
                </a:lnTo>
                <a:lnTo>
                  <a:pt x="648" y="731"/>
                </a:lnTo>
                <a:lnTo>
                  <a:pt x="674" y="664"/>
                </a:lnTo>
                <a:lnTo>
                  <a:pt x="674" y="664"/>
                </a:lnTo>
                <a:lnTo>
                  <a:pt x="679" y="809"/>
                </a:lnTo>
                <a:lnTo>
                  <a:pt x="679" y="809"/>
                </a:lnTo>
                <a:lnTo>
                  <a:pt x="677" y="858"/>
                </a:lnTo>
                <a:lnTo>
                  <a:pt x="674" y="892"/>
                </a:lnTo>
                <a:lnTo>
                  <a:pt x="672" y="907"/>
                </a:lnTo>
                <a:lnTo>
                  <a:pt x="669" y="918"/>
                </a:lnTo>
                <a:lnTo>
                  <a:pt x="669" y="918"/>
                </a:lnTo>
                <a:lnTo>
                  <a:pt x="664" y="942"/>
                </a:lnTo>
                <a:lnTo>
                  <a:pt x="659" y="972"/>
                </a:lnTo>
                <a:lnTo>
                  <a:pt x="654" y="999"/>
                </a:lnTo>
                <a:lnTo>
                  <a:pt x="653" y="1020"/>
                </a:lnTo>
                <a:lnTo>
                  <a:pt x="653" y="1020"/>
                </a:lnTo>
                <a:lnTo>
                  <a:pt x="648" y="1051"/>
                </a:lnTo>
                <a:lnTo>
                  <a:pt x="636" y="1099"/>
                </a:lnTo>
                <a:lnTo>
                  <a:pt x="620" y="1167"/>
                </a:lnTo>
                <a:lnTo>
                  <a:pt x="620" y="1167"/>
                </a:lnTo>
                <a:lnTo>
                  <a:pt x="622" y="1172"/>
                </a:lnTo>
                <a:lnTo>
                  <a:pt x="623" y="1180"/>
                </a:lnTo>
                <a:lnTo>
                  <a:pt x="631" y="1201"/>
                </a:lnTo>
                <a:lnTo>
                  <a:pt x="644" y="1230"/>
                </a:lnTo>
                <a:lnTo>
                  <a:pt x="644" y="1230"/>
                </a:lnTo>
                <a:lnTo>
                  <a:pt x="625" y="1261"/>
                </a:lnTo>
                <a:lnTo>
                  <a:pt x="605" y="1294"/>
                </a:lnTo>
                <a:lnTo>
                  <a:pt x="605" y="1294"/>
                </a:lnTo>
                <a:lnTo>
                  <a:pt x="592" y="1325"/>
                </a:lnTo>
                <a:lnTo>
                  <a:pt x="584" y="1344"/>
                </a:lnTo>
                <a:lnTo>
                  <a:pt x="578" y="1354"/>
                </a:lnTo>
                <a:lnTo>
                  <a:pt x="578" y="1354"/>
                </a:lnTo>
                <a:lnTo>
                  <a:pt x="573" y="1356"/>
                </a:lnTo>
                <a:lnTo>
                  <a:pt x="565" y="1357"/>
                </a:lnTo>
                <a:lnTo>
                  <a:pt x="540" y="1359"/>
                </a:lnTo>
                <a:lnTo>
                  <a:pt x="513" y="1360"/>
                </a:lnTo>
                <a:lnTo>
                  <a:pt x="501" y="1364"/>
                </a:lnTo>
                <a:lnTo>
                  <a:pt x="495" y="1367"/>
                </a:lnTo>
                <a:lnTo>
                  <a:pt x="495" y="1367"/>
                </a:lnTo>
                <a:lnTo>
                  <a:pt x="483" y="1377"/>
                </a:lnTo>
                <a:lnTo>
                  <a:pt x="479" y="1382"/>
                </a:lnTo>
                <a:lnTo>
                  <a:pt x="474" y="1388"/>
                </a:lnTo>
                <a:lnTo>
                  <a:pt x="470" y="1395"/>
                </a:lnTo>
                <a:lnTo>
                  <a:pt x="469" y="1403"/>
                </a:lnTo>
                <a:lnTo>
                  <a:pt x="467" y="1411"/>
                </a:lnTo>
                <a:lnTo>
                  <a:pt x="469" y="1421"/>
                </a:lnTo>
                <a:lnTo>
                  <a:pt x="469" y="1421"/>
                </a:lnTo>
                <a:lnTo>
                  <a:pt x="472" y="1430"/>
                </a:lnTo>
                <a:lnTo>
                  <a:pt x="479" y="1440"/>
                </a:lnTo>
                <a:lnTo>
                  <a:pt x="488" y="1452"/>
                </a:lnTo>
                <a:lnTo>
                  <a:pt x="498" y="1460"/>
                </a:lnTo>
                <a:lnTo>
                  <a:pt x="518" y="1476"/>
                </a:lnTo>
                <a:lnTo>
                  <a:pt x="531" y="1487"/>
                </a:lnTo>
                <a:lnTo>
                  <a:pt x="531" y="1487"/>
                </a:lnTo>
                <a:lnTo>
                  <a:pt x="560" y="1510"/>
                </a:lnTo>
                <a:lnTo>
                  <a:pt x="579" y="1525"/>
                </a:lnTo>
                <a:lnTo>
                  <a:pt x="579" y="1525"/>
                </a:lnTo>
                <a:lnTo>
                  <a:pt x="601" y="1533"/>
                </a:lnTo>
                <a:lnTo>
                  <a:pt x="646" y="1549"/>
                </a:lnTo>
                <a:lnTo>
                  <a:pt x="670" y="1556"/>
                </a:lnTo>
                <a:lnTo>
                  <a:pt x="695" y="1562"/>
                </a:lnTo>
                <a:lnTo>
                  <a:pt x="705" y="1562"/>
                </a:lnTo>
                <a:lnTo>
                  <a:pt x="714" y="1564"/>
                </a:lnTo>
                <a:lnTo>
                  <a:pt x="721" y="1562"/>
                </a:lnTo>
                <a:lnTo>
                  <a:pt x="726" y="1559"/>
                </a:lnTo>
                <a:lnTo>
                  <a:pt x="726" y="1559"/>
                </a:lnTo>
                <a:lnTo>
                  <a:pt x="731" y="1552"/>
                </a:lnTo>
                <a:lnTo>
                  <a:pt x="736" y="1544"/>
                </a:lnTo>
                <a:lnTo>
                  <a:pt x="740" y="1536"/>
                </a:lnTo>
                <a:lnTo>
                  <a:pt x="744" y="1528"/>
                </a:lnTo>
                <a:lnTo>
                  <a:pt x="747" y="1515"/>
                </a:lnTo>
                <a:lnTo>
                  <a:pt x="747" y="1507"/>
                </a:lnTo>
                <a:lnTo>
                  <a:pt x="747" y="1507"/>
                </a:lnTo>
                <a:lnTo>
                  <a:pt x="747" y="1463"/>
                </a:lnTo>
                <a:lnTo>
                  <a:pt x="749" y="1422"/>
                </a:lnTo>
                <a:lnTo>
                  <a:pt x="851" y="1001"/>
                </a:lnTo>
                <a:lnTo>
                  <a:pt x="851" y="1001"/>
                </a:lnTo>
                <a:lnTo>
                  <a:pt x="859" y="1048"/>
                </a:lnTo>
                <a:lnTo>
                  <a:pt x="864" y="1081"/>
                </a:lnTo>
                <a:lnTo>
                  <a:pt x="866" y="1099"/>
                </a:lnTo>
                <a:lnTo>
                  <a:pt x="866" y="1099"/>
                </a:lnTo>
                <a:lnTo>
                  <a:pt x="848" y="1194"/>
                </a:lnTo>
                <a:lnTo>
                  <a:pt x="830" y="1300"/>
                </a:lnTo>
                <a:lnTo>
                  <a:pt x="830" y="1300"/>
                </a:lnTo>
                <a:lnTo>
                  <a:pt x="830" y="1315"/>
                </a:lnTo>
                <a:lnTo>
                  <a:pt x="830" y="1328"/>
                </a:lnTo>
                <a:lnTo>
                  <a:pt x="831" y="1344"/>
                </a:lnTo>
                <a:lnTo>
                  <a:pt x="828" y="1375"/>
                </a:lnTo>
                <a:lnTo>
                  <a:pt x="828" y="1375"/>
                </a:lnTo>
                <a:lnTo>
                  <a:pt x="797" y="1421"/>
                </a:lnTo>
                <a:lnTo>
                  <a:pt x="776" y="1453"/>
                </a:lnTo>
                <a:lnTo>
                  <a:pt x="766" y="1469"/>
                </a:lnTo>
                <a:lnTo>
                  <a:pt x="766" y="1469"/>
                </a:lnTo>
                <a:lnTo>
                  <a:pt x="765" y="1478"/>
                </a:lnTo>
                <a:lnTo>
                  <a:pt x="765" y="1489"/>
                </a:lnTo>
                <a:lnTo>
                  <a:pt x="766" y="1494"/>
                </a:lnTo>
                <a:lnTo>
                  <a:pt x="768" y="1500"/>
                </a:lnTo>
                <a:lnTo>
                  <a:pt x="773" y="1505"/>
                </a:lnTo>
                <a:lnTo>
                  <a:pt x="778" y="1508"/>
                </a:lnTo>
                <a:lnTo>
                  <a:pt x="778" y="1508"/>
                </a:lnTo>
                <a:lnTo>
                  <a:pt x="788" y="1510"/>
                </a:lnTo>
                <a:lnTo>
                  <a:pt x="802" y="1512"/>
                </a:lnTo>
                <a:lnTo>
                  <a:pt x="838" y="1512"/>
                </a:lnTo>
                <a:lnTo>
                  <a:pt x="885" y="1508"/>
                </a:lnTo>
                <a:lnTo>
                  <a:pt x="885" y="1508"/>
                </a:lnTo>
                <a:lnTo>
                  <a:pt x="952" y="1476"/>
                </a:lnTo>
                <a:lnTo>
                  <a:pt x="952" y="1476"/>
                </a:lnTo>
                <a:lnTo>
                  <a:pt x="967" y="1468"/>
                </a:lnTo>
                <a:lnTo>
                  <a:pt x="980" y="1460"/>
                </a:lnTo>
                <a:lnTo>
                  <a:pt x="988" y="1452"/>
                </a:lnTo>
                <a:lnTo>
                  <a:pt x="989" y="1448"/>
                </a:lnTo>
                <a:lnTo>
                  <a:pt x="989" y="1448"/>
                </a:lnTo>
                <a:lnTo>
                  <a:pt x="996" y="1382"/>
                </a:lnTo>
                <a:lnTo>
                  <a:pt x="996" y="1382"/>
                </a:lnTo>
                <a:lnTo>
                  <a:pt x="1010" y="1382"/>
                </a:lnTo>
                <a:lnTo>
                  <a:pt x="1020" y="1380"/>
                </a:lnTo>
                <a:lnTo>
                  <a:pt x="1023" y="1378"/>
                </a:lnTo>
                <a:lnTo>
                  <a:pt x="1023" y="1375"/>
                </a:lnTo>
                <a:lnTo>
                  <a:pt x="1023" y="1375"/>
                </a:lnTo>
                <a:lnTo>
                  <a:pt x="1023" y="1330"/>
                </a:lnTo>
                <a:lnTo>
                  <a:pt x="1022" y="1269"/>
                </a:lnTo>
                <a:lnTo>
                  <a:pt x="1022" y="1269"/>
                </a:lnTo>
                <a:lnTo>
                  <a:pt x="1023" y="1253"/>
                </a:lnTo>
                <a:lnTo>
                  <a:pt x="1027" y="1230"/>
                </a:lnTo>
                <a:lnTo>
                  <a:pt x="1040" y="1173"/>
                </a:lnTo>
                <a:lnTo>
                  <a:pt x="1054" y="1116"/>
                </a:lnTo>
                <a:lnTo>
                  <a:pt x="1062" y="1081"/>
                </a:lnTo>
                <a:lnTo>
                  <a:pt x="1062" y="1081"/>
                </a:lnTo>
                <a:lnTo>
                  <a:pt x="1064" y="1068"/>
                </a:lnTo>
                <a:lnTo>
                  <a:pt x="1062" y="1046"/>
                </a:lnTo>
                <a:lnTo>
                  <a:pt x="1061" y="994"/>
                </a:lnTo>
                <a:lnTo>
                  <a:pt x="1056" y="926"/>
                </a:lnTo>
                <a:lnTo>
                  <a:pt x="1056" y="926"/>
                </a:lnTo>
                <a:lnTo>
                  <a:pt x="1085" y="833"/>
                </a:lnTo>
                <a:lnTo>
                  <a:pt x="1105" y="762"/>
                </a:lnTo>
                <a:lnTo>
                  <a:pt x="1113" y="734"/>
                </a:lnTo>
                <a:lnTo>
                  <a:pt x="1116" y="715"/>
                </a:lnTo>
                <a:lnTo>
                  <a:pt x="1116" y="715"/>
                </a:lnTo>
                <a:lnTo>
                  <a:pt x="1118" y="702"/>
                </a:lnTo>
                <a:lnTo>
                  <a:pt x="1118" y="685"/>
                </a:lnTo>
                <a:lnTo>
                  <a:pt x="1116" y="650"/>
                </a:lnTo>
                <a:lnTo>
                  <a:pt x="1115" y="609"/>
                </a:lnTo>
                <a:lnTo>
                  <a:pt x="1115" y="609"/>
                </a:lnTo>
                <a:lnTo>
                  <a:pt x="1123" y="596"/>
                </a:lnTo>
                <a:lnTo>
                  <a:pt x="1145" y="565"/>
                </a:lnTo>
                <a:lnTo>
                  <a:pt x="1157" y="545"/>
                </a:lnTo>
                <a:lnTo>
                  <a:pt x="1168" y="528"/>
                </a:lnTo>
                <a:lnTo>
                  <a:pt x="1176" y="508"/>
                </a:lnTo>
                <a:lnTo>
                  <a:pt x="1183" y="493"/>
                </a:lnTo>
                <a:lnTo>
                  <a:pt x="1183" y="493"/>
                </a:lnTo>
                <a:lnTo>
                  <a:pt x="1184" y="474"/>
                </a:lnTo>
                <a:lnTo>
                  <a:pt x="1183" y="449"/>
                </a:lnTo>
                <a:lnTo>
                  <a:pt x="1181" y="420"/>
                </a:lnTo>
                <a:lnTo>
                  <a:pt x="1176" y="389"/>
                </a:lnTo>
                <a:lnTo>
                  <a:pt x="1171" y="360"/>
                </a:lnTo>
                <a:lnTo>
                  <a:pt x="1165" y="336"/>
                </a:lnTo>
                <a:lnTo>
                  <a:pt x="1160" y="316"/>
                </a:lnTo>
                <a:lnTo>
                  <a:pt x="1155" y="305"/>
                </a:lnTo>
                <a:lnTo>
                  <a:pt x="1155" y="305"/>
                </a:lnTo>
                <a:lnTo>
                  <a:pt x="1144" y="295"/>
                </a:lnTo>
                <a:lnTo>
                  <a:pt x="1132" y="288"/>
                </a:lnTo>
                <a:lnTo>
                  <a:pt x="1123" y="282"/>
                </a:lnTo>
                <a:lnTo>
                  <a:pt x="1118" y="279"/>
                </a:lnTo>
                <a:lnTo>
                  <a:pt x="1116" y="275"/>
                </a:lnTo>
                <a:lnTo>
                  <a:pt x="1116" y="275"/>
                </a:lnTo>
                <a:lnTo>
                  <a:pt x="1115" y="264"/>
                </a:lnTo>
                <a:lnTo>
                  <a:pt x="1113" y="245"/>
                </a:lnTo>
                <a:lnTo>
                  <a:pt x="1110" y="235"/>
                </a:lnTo>
                <a:lnTo>
                  <a:pt x="1108" y="223"/>
                </a:lnTo>
                <a:lnTo>
                  <a:pt x="1103" y="212"/>
                </a:lnTo>
                <a:lnTo>
                  <a:pt x="1097" y="201"/>
                </a:lnTo>
                <a:lnTo>
                  <a:pt x="1097" y="201"/>
                </a:lnTo>
                <a:lnTo>
                  <a:pt x="1084" y="179"/>
                </a:lnTo>
                <a:lnTo>
                  <a:pt x="1067" y="162"/>
                </a:lnTo>
                <a:lnTo>
                  <a:pt x="1059" y="153"/>
                </a:lnTo>
                <a:lnTo>
                  <a:pt x="1049" y="147"/>
                </a:lnTo>
                <a:lnTo>
                  <a:pt x="1040" y="140"/>
                </a:lnTo>
                <a:lnTo>
                  <a:pt x="1027" y="134"/>
                </a:lnTo>
                <a:lnTo>
                  <a:pt x="1027" y="134"/>
                </a:lnTo>
                <a:lnTo>
                  <a:pt x="988" y="118"/>
                </a:lnTo>
                <a:lnTo>
                  <a:pt x="936" y="96"/>
                </a:lnTo>
                <a:lnTo>
                  <a:pt x="875" y="74"/>
                </a:lnTo>
                <a:lnTo>
                  <a:pt x="818" y="54"/>
                </a:lnTo>
                <a:lnTo>
                  <a:pt x="818" y="54"/>
                </a:lnTo>
                <a:lnTo>
                  <a:pt x="789" y="48"/>
                </a:lnTo>
                <a:lnTo>
                  <a:pt x="752" y="40"/>
                </a:lnTo>
                <a:lnTo>
                  <a:pt x="669" y="25"/>
                </a:lnTo>
                <a:lnTo>
                  <a:pt x="592" y="15"/>
                </a:lnTo>
                <a:lnTo>
                  <a:pt x="563" y="12"/>
                </a:lnTo>
                <a:lnTo>
                  <a:pt x="544" y="12"/>
                </a:lnTo>
                <a:lnTo>
                  <a:pt x="544" y="12"/>
                </a:lnTo>
                <a:lnTo>
                  <a:pt x="526" y="14"/>
                </a:lnTo>
                <a:lnTo>
                  <a:pt x="503" y="17"/>
                </a:lnTo>
                <a:lnTo>
                  <a:pt x="452" y="28"/>
                </a:lnTo>
                <a:lnTo>
                  <a:pt x="392" y="41"/>
                </a:lnTo>
                <a:lnTo>
                  <a:pt x="392" y="41"/>
                </a:lnTo>
                <a:lnTo>
                  <a:pt x="381" y="35"/>
                </a:lnTo>
                <a:lnTo>
                  <a:pt x="356" y="18"/>
                </a:lnTo>
                <a:lnTo>
                  <a:pt x="342" y="10"/>
                </a:lnTo>
                <a:lnTo>
                  <a:pt x="326" y="4"/>
                </a:lnTo>
                <a:lnTo>
                  <a:pt x="313" y="0"/>
                </a:lnTo>
                <a:lnTo>
                  <a:pt x="308" y="0"/>
                </a:lnTo>
                <a:lnTo>
                  <a:pt x="301" y="0"/>
                </a:lnTo>
                <a:lnTo>
                  <a:pt x="301" y="0"/>
                </a:lnTo>
                <a:lnTo>
                  <a:pt x="285" y="7"/>
                </a:lnTo>
                <a:lnTo>
                  <a:pt x="267" y="14"/>
                </a:lnTo>
                <a:lnTo>
                  <a:pt x="238" y="27"/>
                </a:lnTo>
                <a:lnTo>
                  <a:pt x="238" y="27"/>
                </a:lnTo>
                <a:lnTo>
                  <a:pt x="220" y="35"/>
                </a:lnTo>
                <a:lnTo>
                  <a:pt x="199" y="46"/>
                </a:lnTo>
                <a:lnTo>
                  <a:pt x="187" y="54"/>
                </a:lnTo>
                <a:lnTo>
                  <a:pt x="178" y="61"/>
                </a:lnTo>
                <a:lnTo>
                  <a:pt x="168" y="69"/>
                </a:lnTo>
                <a:lnTo>
                  <a:pt x="161" y="79"/>
                </a:lnTo>
                <a:lnTo>
                  <a:pt x="161" y="79"/>
                </a:lnTo>
                <a:lnTo>
                  <a:pt x="156" y="88"/>
                </a:lnTo>
                <a:lnTo>
                  <a:pt x="152" y="98"/>
                </a:lnTo>
                <a:lnTo>
                  <a:pt x="150" y="109"/>
                </a:lnTo>
                <a:lnTo>
                  <a:pt x="148" y="121"/>
                </a:lnTo>
                <a:lnTo>
                  <a:pt x="148" y="131"/>
                </a:lnTo>
                <a:lnTo>
                  <a:pt x="148" y="140"/>
                </a:lnTo>
                <a:lnTo>
                  <a:pt x="150" y="149"/>
                </a:lnTo>
                <a:lnTo>
                  <a:pt x="153" y="153"/>
                </a:lnTo>
                <a:lnTo>
                  <a:pt x="153" y="153"/>
                </a:lnTo>
                <a:lnTo>
                  <a:pt x="160" y="166"/>
                </a:lnTo>
                <a:lnTo>
                  <a:pt x="168" y="186"/>
                </a:lnTo>
                <a:lnTo>
                  <a:pt x="178" y="210"/>
                </a:lnTo>
                <a:lnTo>
                  <a:pt x="178" y="210"/>
                </a:lnTo>
                <a:close/>
                <a:moveTo>
                  <a:pt x="389" y="773"/>
                </a:moveTo>
                <a:lnTo>
                  <a:pt x="396" y="776"/>
                </a:lnTo>
                <a:lnTo>
                  <a:pt x="394" y="781"/>
                </a:lnTo>
                <a:lnTo>
                  <a:pt x="399" y="788"/>
                </a:lnTo>
                <a:lnTo>
                  <a:pt x="399" y="788"/>
                </a:lnTo>
                <a:lnTo>
                  <a:pt x="407" y="793"/>
                </a:lnTo>
                <a:lnTo>
                  <a:pt x="415" y="796"/>
                </a:lnTo>
                <a:lnTo>
                  <a:pt x="415" y="796"/>
                </a:lnTo>
                <a:lnTo>
                  <a:pt x="413" y="801"/>
                </a:lnTo>
                <a:lnTo>
                  <a:pt x="410" y="807"/>
                </a:lnTo>
                <a:lnTo>
                  <a:pt x="410" y="807"/>
                </a:lnTo>
                <a:lnTo>
                  <a:pt x="402" y="812"/>
                </a:lnTo>
                <a:lnTo>
                  <a:pt x="396" y="815"/>
                </a:lnTo>
                <a:lnTo>
                  <a:pt x="389" y="817"/>
                </a:lnTo>
                <a:lnTo>
                  <a:pt x="389" y="817"/>
                </a:lnTo>
                <a:lnTo>
                  <a:pt x="387" y="819"/>
                </a:lnTo>
                <a:lnTo>
                  <a:pt x="384" y="820"/>
                </a:lnTo>
                <a:lnTo>
                  <a:pt x="383" y="825"/>
                </a:lnTo>
                <a:lnTo>
                  <a:pt x="383" y="832"/>
                </a:lnTo>
                <a:lnTo>
                  <a:pt x="383" y="837"/>
                </a:lnTo>
                <a:lnTo>
                  <a:pt x="383" y="837"/>
                </a:lnTo>
                <a:lnTo>
                  <a:pt x="386" y="850"/>
                </a:lnTo>
                <a:lnTo>
                  <a:pt x="387" y="858"/>
                </a:lnTo>
                <a:lnTo>
                  <a:pt x="366" y="898"/>
                </a:lnTo>
                <a:lnTo>
                  <a:pt x="366" y="898"/>
                </a:lnTo>
                <a:lnTo>
                  <a:pt x="356" y="900"/>
                </a:lnTo>
                <a:lnTo>
                  <a:pt x="345" y="902"/>
                </a:lnTo>
                <a:lnTo>
                  <a:pt x="345" y="902"/>
                </a:lnTo>
                <a:lnTo>
                  <a:pt x="329" y="903"/>
                </a:lnTo>
                <a:lnTo>
                  <a:pt x="298" y="910"/>
                </a:lnTo>
                <a:lnTo>
                  <a:pt x="252" y="918"/>
                </a:lnTo>
                <a:lnTo>
                  <a:pt x="311" y="801"/>
                </a:lnTo>
                <a:lnTo>
                  <a:pt x="311" y="801"/>
                </a:lnTo>
                <a:lnTo>
                  <a:pt x="316" y="793"/>
                </a:lnTo>
                <a:lnTo>
                  <a:pt x="324" y="786"/>
                </a:lnTo>
                <a:lnTo>
                  <a:pt x="332" y="780"/>
                </a:lnTo>
                <a:lnTo>
                  <a:pt x="332" y="780"/>
                </a:lnTo>
                <a:lnTo>
                  <a:pt x="340" y="775"/>
                </a:lnTo>
                <a:lnTo>
                  <a:pt x="350" y="773"/>
                </a:lnTo>
                <a:lnTo>
                  <a:pt x="358" y="773"/>
                </a:lnTo>
                <a:lnTo>
                  <a:pt x="389" y="773"/>
                </a:lnTo>
                <a:close/>
                <a:moveTo>
                  <a:pt x="563" y="850"/>
                </a:moveTo>
                <a:lnTo>
                  <a:pt x="563" y="864"/>
                </a:lnTo>
                <a:lnTo>
                  <a:pt x="485" y="1068"/>
                </a:lnTo>
                <a:lnTo>
                  <a:pt x="451" y="1066"/>
                </a:lnTo>
                <a:lnTo>
                  <a:pt x="451" y="1066"/>
                </a:lnTo>
                <a:lnTo>
                  <a:pt x="435" y="1030"/>
                </a:lnTo>
                <a:lnTo>
                  <a:pt x="435" y="1030"/>
                </a:lnTo>
                <a:lnTo>
                  <a:pt x="430" y="1027"/>
                </a:lnTo>
                <a:lnTo>
                  <a:pt x="418" y="1020"/>
                </a:lnTo>
                <a:lnTo>
                  <a:pt x="402" y="1014"/>
                </a:lnTo>
                <a:lnTo>
                  <a:pt x="402" y="1014"/>
                </a:lnTo>
                <a:lnTo>
                  <a:pt x="410" y="985"/>
                </a:lnTo>
                <a:lnTo>
                  <a:pt x="410" y="985"/>
                </a:lnTo>
                <a:lnTo>
                  <a:pt x="417" y="972"/>
                </a:lnTo>
                <a:lnTo>
                  <a:pt x="417" y="972"/>
                </a:lnTo>
                <a:lnTo>
                  <a:pt x="423" y="968"/>
                </a:lnTo>
                <a:lnTo>
                  <a:pt x="426" y="965"/>
                </a:lnTo>
                <a:lnTo>
                  <a:pt x="430" y="959"/>
                </a:lnTo>
                <a:lnTo>
                  <a:pt x="430" y="959"/>
                </a:lnTo>
                <a:lnTo>
                  <a:pt x="433" y="946"/>
                </a:lnTo>
                <a:lnTo>
                  <a:pt x="435" y="939"/>
                </a:lnTo>
                <a:lnTo>
                  <a:pt x="457" y="910"/>
                </a:lnTo>
                <a:lnTo>
                  <a:pt x="457" y="910"/>
                </a:lnTo>
                <a:lnTo>
                  <a:pt x="462" y="911"/>
                </a:lnTo>
                <a:lnTo>
                  <a:pt x="474" y="916"/>
                </a:lnTo>
                <a:lnTo>
                  <a:pt x="480" y="916"/>
                </a:lnTo>
                <a:lnTo>
                  <a:pt x="488" y="918"/>
                </a:lnTo>
                <a:lnTo>
                  <a:pt x="495" y="916"/>
                </a:lnTo>
                <a:lnTo>
                  <a:pt x="501" y="915"/>
                </a:lnTo>
                <a:lnTo>
                  <a:pt x="501" y="915"/>
                </a:lnTo>
                <a:lnTo>
                  <a:pt x="516" y="900"/>
                </a:lnTo>
                <a:lnTo>
                  <a:pt x="537" y="879"/>
                </a:lnTo>
                <a:lnTo>
                  <a:pt x="563" y="850"/>
                </a:lnTo>
                <a:lnTo>
                  <a:pt x="563" y="850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13">
            <a:extLst>
              <a:ext uri="{FF2B5EF4-FFF2-40B4-BE49-F238E27FC236}">
                <a16:creationId xmlns:a16="http://schemas.microsoft.com/office/drawing/2014/main" id="{4ACC7634-014B-4354-8C33-93F87A1FBC5C}"/>
              </a:ext>
            </a:extLst>
          </p:cNvPr>
          <p:cNvSpPr>
            <a:spLocks noEditPoints="1"/>
          </p:cNvSpPr>
          <p:nvPr/>
        </p:nvSpPr>
        <p:spPr bwMode="auto">
          <a:xfrm>
            <a:off x="6221081" y="4677959"/>
            <a:ext cx="1138935" cy="1689420"/>
          </a:xfrm>
          <a:custGeom>
            <a:avLst/>
            <a:gdLst>
              <a:gd name="T0" fmla="*/ 299 w 1080"/>
              <a:gd name="T1" fmla="*/ 374 h 1602"/>
              <a:gd name="T2" fmla="*/ 236 w 1080"/>
              <a:gd name="T3" fmla="*/ 499 h 1602"/>
              <a:gd name="T4" fmla="*/ 189 w 1080"/>
              <a:gd name="T5" fmla="*/ 742 h 1602"/>
              <a:gd name="T6" fmla="*/ 164 w 1080"/>
              <a:gd name="T7" fmla="*/ 916 h 1602"/>
              <a:gd name="T8" fmla="*/ 132 w 1080"/>
              <a:gd name="T9" fmla="*/ 1129 h 1602"/>
              <a:gd name="T10" fmla="*/ 156 w 1080"/>
              <a:gd name="T11" fmla="*/ 1173 h 1602"/>
              <a:gd name="T12" fmla="*/ 153 w 1080"/>
              <a:gd name="T13" fmla="*/ 1230 h 1602"/>
              <a:gd name="T14" fmla="*/ 135 w 1080"/>
              <a:gd name="T15" fmla="*/ 1265 h 1602"/>
              <a:gd name="T16" fmla="*/ 76 w 1080"/>
              <a:gd name="T17" fmla="*/ 1337 h 1602"/>
              <a:gd name="T18" fmla="*/ 13 w 1080"/>
              <a:gd name="T19" fmla="*/ 1324 h 1602"/>
              <a:gd name="T20" fmla="*/ 0 w 1080"/>
              <a:gd name="T21" fmla="*/ 1361 h 1602"/>
              <a:gd name="T22" fmla="*/ 21 w 1080"/>
              <a:gd name="T23" fmla="*/ 1417 h 1602"/>
              <a:gd name="T24" fmla="*/ 44 w 1080"/>
              <a:gd name="T25" fmla="*/ 1410 h 1602"/>
              <a:gd name="T26" fmla="*/ 99 w 1080"/>
              <a:gd name="T27" fmla="*/ 1397 h 1602"/>
              <a:gd name="T28" fmla="*/ 148 w 1080"/>
              <a:gd name="T29" fmla="*/ 1443 h 1602"/>
              <a:gd name="T30" fmla="*/ 185 w 1080"/>
              <a:gd name="T31" fmla="*/ 1470 h 1602"/>
              <a:gd name="T32" fmla="*/ 211 w 1080"/>
              <a:gd name="T33" fmla="*/ 1511 h 1602"/>
              <a:gd name="T34" fmla="*/ 181 w 1080"/>
              <a:gd name="T35" fmla="*/ 1524 h 1602"/>
              <a:gd name="T36" fmla="*/ 158 w 1080"/>
              <a:gd name="T37" fmla="*/ 1562 h 1602"/>
              <a:gd name="T38" fmla="*/ 714 w 1080"/>
              <a:gd name="T39" fmla="*/ 1557 h 1602"/>
              <a:gd name="T40" fmla="*/ 766 w 1080"/>
              <a:gd name="T41" fmla="*/ 1456 h 1602"/>
              <a:gd name="T42" fmla="*/ 877 w 1080"/>
              <a:gd name="T43" fmla="*/ 1360 h 1602"/>
              <a:gd name="T44" fmla="*/ 860 w 1080"/>
              <a:gd name="T45" fmla="*/ 1431 h 1602"/>
              <a:gd name="T46" fmla="*/ 847 w 1080"/>
              <a:gd name="T47" fmla="*/ 1495 h 1602"/>
              <a:gd name="T48" fmla="*/ 914 w 1080"/>
              <a:gd name="T49" fmla="*/ 1514 h 1602"/>
              <a:gd name="T50" fmla="*/ 1004 w 1080"/>
              <a:gd name="T51" fmla="*/ 1503 h 1602"/>
              <a:gd name="T52" fmla="*/ 1035 w 1080"/>
              <a:gd name="T53" fmla="*/ 1418 h 1602"/>
              <a:gd name="T54" fmla="*/ 1057 w 1080"/>
              <a:gd name="T55" fmla="*/ 1308 h 1602"/>
              <a:gd name="T56" fmla="*/ 989 w 1080"/>
              <a:gd name="T57" fmla="*/ 1239 h 1602"/>
              <a:gd name="T58" fmla="*/ 974 w 1080"/>
              <a:gd name="T59" fmla="*/ 1179 h 1602"/>
              <a:gd name="T60" fmla="*/ 935 w 1080"/>
              <a:gd name="T61" fmla="*/ 1106 h 1602"/>
              <a:gd name="T62" fmla="*/ 986 w 1080"/>
              <a:gd name="T63" fmla="*/ 1051 h 1602"/>
              <a:gd name="T64" fmla="*/ 1065 w 1080"/>
              <a:gd name="T65" fmla="*/ 888 h 1602"/>
              <a:gd name="T66" fmla="*/ 1062 w 1080"/>
              <a:gd name="T67" fmla="*/ 820 h 1602"/>
              <a:gd name="T68" fmla="*/ 1078 w 1080"/>
              <a:gd name="T69" fmla="*/ 729 h 1602"/>
              <a:gd name="T70" fmla="*/ 1017 w 1080"/>
              <a:gd name="T71" fmla="*/ 625 h 1602"/>
              <a:gd name="T72" fmla="*/ 939 w 1080"/>
              <a:gd name="T73" fmla="*/ 462 h 1602"/>
              <a:gd name="T74" fmla="*/ 828 w 1080"/>
              <a:gd name="T75" fmla="*/ 314 h 1602"/>
              <a:gd name="T76" fmla="*/ 742 w 1080"/>
              <a:gd name="T77" fmla="*/ 265 h 1602"/>
              <a:gd name="T78" fmla="*/ 738 w 1080"/>
              <a:gd name="T79" fmla="*/ 207 h 1602"/>
              <a:gd name="T80" fmla="*/ 727 w 1080"/>
              <a:gd name="T81" fmla="*/ 99 h 1602"/>
              <a:gd name="T82" fmla="*/ 669 w 1080"/>
              <a:gd name="T83" fmla="*/ 34 h 1602"/>
              <a:gd name="T84" fmla="*/ 553 w 1080"/>
              <a:gd name="T85" fmla="*/ 0 h 1602"/>
              <a:gd name="T86" fmla="*/ 498 w 1080"/>
              <a:gd name="T87" fmla="*/ 10 h 1602"/>
              <a:gd name="T88" fmla="*/ 457 w 1080"/>
              <a:gd name="T89" fmla="*/ 83 h 1602"/>
              <a:gd name="T90" fmla="*/ 356 w 1080"/>
              <a:gd name="T91" fmla="*/ 153 h 1602"/>
              <a:gd name="T92" fmla="*/ 325 w 1080"/>
              <a:gd name="T93" fmla="*/ 177 h 1602"/>
              <a:gd name="T94" fmla="*/ 389 w 1080"/>
              <a:gd name="T95" fmla="*/ 236 h 1602"/>
              <a:gd name="T96" fmla="*/ 716 w 1080"/>
              <a:gd name="T97" fmla="*/ 1155 h 1602"/>
              <a:gd name="T98" fmla="*/ 701 w 1080"/>
              <a:gd name="T99" fmla="*/ 1233 h 1602"/>
              <a:gd name="T100" fmla="*/ 670 w 1080"/>
              <a:gd name="T101" fmla="*/ 1306 h 1602"/>
              <a:gd name="T102" fmla="*/ 582 w 1080"/>
              <a:gd name="T103" fmla="*/ 1332 h 1602"/>
              <a:gd name="T104" fmla="*/ 665 w 1080"/>
              <a:gd name="T105" fmla="*/ 1246 h 1602"/>
              <a:gd name="T106" fmla="*/ 649 w 1080"/>
              <a:gd name="T107" fmla="*/ 1196 h 1602"/>
              <a:gd name="T108" fmla="*/ 607 w 1080"/>
              <a:gd name="T109" fmla="*/ 1166 h 1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0" h="1602">
                <a:moveTo>
                  <a:pt x="423" y="273"/>
                </a:moveTo>
                <a:lnTo>
                  <a:pt x="423" y="273"/>
                </a:lnTo>
                <a:lnTo>
                  <a:pt x="366" y="317"/>
                </a:lnTo>
                <a:lnTo>
                  <a:pt x="324" y="351"/>
                </a:lnTo>
                <a:lnTo>
                  <a:pt x="307" y="364"/>
                </a:lnTo>
                <a:lnTo>
                  <a:pt x="299" y="374"/>
                </a:lnTo>
                <a:lnTo>
                  <a:pt x="299" y="374"/>
                </a:lnTo>
                <a:lnTo>
                  <a:pt x="286" y="397"/>
                </a:lnTo>
                <a:lnTo>
                  <a:pt x="267" y="431"/>
                </a:lnTo>
                <a:lnTo>
                  <a:pt x="239" y="486"/>
                </a:lnTo>
                <a:lnTo>
                  <a:pt x="239" y="486"/>
                </a:lnTo>
                <a:lnTo>
                  <a:pt x="236" y="499"/>
                </a:lnTo>
                <a:lnTo>
                  <a:pt x="231" y="525"/>
                </a:lnTo>
                <a:lnTo>
                  <a:pt x="218" y="599"/>
                </a:lnTo>
                <a:lnTo>
                  <a:pt x="203" y="673"/>
                </a:lnTo>
                <a:lnTo>
                  <a:pt x="194" y="717"/>
                </a:lnTo>
                <a:lnTo>
                  <a:pt x="194" y="717"/>
                </a:lnTo>
                <a:lnTo>
                  <a:pt x="189" y="742"/>
                </a:lnTo>
                <a:lnTo>
                  <a:pt x="184" y="777"/>
                </a:lnTo>
                <a:lnTo>
                  <a:pt x="177" y="830"/>
                </a:lnTo>
                <a:lnTo>
                  <a:pt x="177" y="830"/>
                </a:lnTo>
                <a:lnTo>
                  <a:pt x="172" y="869"/>
                </a:lnTo>
                <a:lnTo>
                  <a:pt x="169" y="896"/>
                </a:lnTo>
                <a:lnTo>
                  <a:pt x="164" y="916"/>
                </a:lnTo>
                <a:lnTo>
                  <a:pt x="164" y="916"/>
                </a:lnTo>
                <a:lnTo>
                  <a:pt x="161" y="930"/>
                </a:lnTo>
                <a:lnTo>
                  <a:pt x="156" y="956"/>
                </a:lnTo>
                <a:lnTo>
                  <a:pt x="143" y="1030"/>
                </a:lnTo>
                <a:lnTo>
                  <a:pt x="133" y="1103"/>
                </a:lnTo>
                <a:lnTo>
                  <a:pt x="132" y="1129"/>
                </a:lnTo>
                <a:lnTo>
                  <a:pt x="132" y="1139"/>
                </a:lnTo>
                <a:lnTo>
                  <a:pt x="132" y="1143"/>
                </a:lnTo>
                <a:lnTo>
                  <a:pt x="132" y="1143"/>
                </a:lnTo>
                <a:lnTo>
                  <a:pt x="138" y="1155"/>
                </a:lnTo>
                <a:lnTo>
                  <a:pt x="146" y="1165"/>
                </a:lnTo>
                <a:lnTo>
                  <a:pt x="156" y="1173"/>
                </a:lnTo>
                <a:lnTo>
                  <a:pt x="153" y="1189"/>
                </a:lnTo>
                <a:lnTo>
                  <a:pt x="153" y="1189"/>
                </a:lnTo>
                <a:lnTo>
                  <a:pt x="153" y="1196"/>
                </a:lnTo>
                <a:lnTo>
                  <a:pt x="151" y="1209"/>
                </a:lnTo>
                <a:lnTo>
                  <a:pt x="151" y="1209"/>
                </a:lnTo>
                <a:lnTo>
                  <a:pt x="153" y="1230"/>
                </a:lnTo>
                <a:lnTo>
                  <a:pt x="154" y="1239"/>
                </a:lnTo>
                <a:lnTo>
                  <a:pt x="154" y="1244"/>
                </a:lnTo>
                <a:lnTo>
                  <a:pt x="153" y="1246"/>
                </a:lnTo>
                <a:lnTo>
                  <a:pt x="153" y="1246"/>
                </a:lnTo>
                <a:lnTo>
                  <a:pt x="143" y="1256"/>
                </a:lnTo>
                <a:lnTo>
                  <a:pt x="135" y="1265"/>
                </a:lnTo>
                <a:lnTo>
                  <a:pt x="120" y="1305"/>
                </a:lnTo>
                <a:lnTo>
                  <a:pt x="120" y="1305"/>
                </a:lnTo>
                <a:lnTo>
                  <a:pt x="114" y="1335"/>
                </a:lnTo>
                <a:lnTo>
                  <a:pt x="114" y="1335"/>
                </a:lnTo>
                <a:lnTo>
                  <a:pt x="93" y="1337"/>
                </a:lnTo>
                <a:lnTo>
                  <a:pt x="76" y="1337"/>
                </a:lnTo>
                <a:lnTo>
                  <a:pt x="68" y="1337"/>
                </a:lnTo>
                <a:lnTo>
                  <a:pt x="62" y="1335"/>
                </a:lnTo>
                <a:lnTo>
                  <a:pt x="62" y="1335"/>
                </a:lnTo>
                <a:lnTo>
                  <a:pt x="36" y="1327"/>
                </a:lnTo>
                <a:lnTo>
                  <a:pt x="23" y="1324"/>
                </a:lnTo>
                <a:lnTo>
                  <a:pt x="13" y="1324"/>
                </a:lnTo>
                <a:lnTo>
                  <a:pt x="13" y="1324"/>
                </a:lnTo>
                <a:lnTo>
                  <a:pt x="10" y="1326"/>
                </a:lnTo>
                <a:lnTo>
                  <a:pt x="6" y="1329"/>
                </a:lnTo>
                <a:lnTo>
                  <a:pt x="5" y="1335"/>
                </a:lnTo>
                <a:lnTo>
                  <a:pt x="2" y="1342"/>
                </a:lnTo>
                <a:lnTo>
                  <a:pt x="0" y="1361"/>
                </a:lnTo>
                <a:lnTo>
                  <a:pt x="0" y="1386"/>
                </a:lnTo>
                <a:lnTo>
                  <a:pt x="0" y="1386"/>
                </a:lnTo>
                <a:lnTo>
                  <a:pt x="2" y="1399"/>
                </a:lnTo>
                <a:lnTo>
                  <a:pt x="8" y="1407"/>
                </a:lnTo>
                <a:lnTo>
                  <a:pt x="15" y="1414"/>
                </a:lnTo>
                <a:lnTo>
                  <a:pt x="21" y="1417"/>
                </a:lnTo>
                <a:lnTo>
                  <a:pt x="29" y="1418"/>
                </a:lnTo>
                <a:lnTo>
                  <a:pt x="36" y="1417"/>
                </a:lnTo>
                <a:lnTo>
                  <a:pt x="41" y="1415"/>
                </a:lnTo>
                <a:lnTo>
                  <a:pt x="42" y="1414"/>
                </a:lnTo>
                <a:lnTo>
                  <a:pt x="42" y="1414"/>
                </a:lnTo>
                <a:lnTo>
                  <a:pt x="44" y="1410"/>
                </a:lnTo>
                <a:lnTo>
                  <a:pt x="46" y="1409"/>
                </a:lnTo>
                <a:lnTo>
                  <a:pt x="54" y="1405"/>
                </a:lnTo>
                <a:lnTo>
                  <a:pt x="70" y="1401"/>
                </a:lnTo>
                <a:lnTo>
                  <a:pt x="70" y="1401"/>
                </a:lnTo>
                <a:lnTo>
                  <a:pt x="83" y="1399"/>
                </a:lnTo>
                <a:lnTo>
                  <a:pt x="99" y="1397"/>
                </a:lnTo>
                <a:lnTo>
                  <a:pt x="120" y="1397"/>
                </a:lnTo>
                <a:lnTo>
                  <a:pt x="120" y="1397"/>
                </a:lnTo>
                <a:lnTo>
                  <a:pt x="132" y="1418"/>
                </a:lnTo>
                <a:lnTo>
                  <a:pt x="141" y="1435"/>
                </a:lnTo>
                <a:lnTo>
                  <a:pt x="145" y="1440"/>
                </a:lnTo>
                <a:lnTo>
                  <a:pt x="148" y="1443"/>
                </a:lnTo>
                <a:lnTo>
                  <a:pt x="148" y="1443"/>
                </a:lnTo>
                <a:lnTo>
                  <a:pt x="168" y="1459"/>
                </a:lnTo>
                <a:lnTo>
                  <a:pt x="177" y="1467"/>
                </a:lnTo>
                <a:lnTo>
                  <a:pt x="182" y="1469"/>
                </a:lnTo>
                <a:lnTo>
                  <a:pt x="185" y="1470"/>
                </a:lnTo>
                <a:lnTo>
                  <a:pt x="185" y="1470"/>
                </a:lnTo>
                <a:lnTo>
                  <a:pt x="194" y="1469"/>
                </a:lnTo>
                <a:lnTo>
                  <a:pt x="197" y="1470"/>
                </a:lnTo>
                <a:lnTo>
                  <a:pt x="197" y="1470"/>
                </a:lnTo>
                <a:lnTo>
                  <a:pt x="205" y="1492"/>
                </a:lnTo>
                <a:lnTo>
                  <a:pt x="210" y="1506"/>
                </a:lnTo>
                <a:lnTo>
                  <a:pt x="211" y="1511"/>
                </a:lnTo>
                <a:lnTo>
                  <a:pt x="210" y="1513"/>
                </a:lnTo>
                <a:lnTo>
                  <a:pt x="210" y="1513"/>
                </a:lnTo>
                <a:lnTo>
                  <a:pt x="203" y="1514"/>
                </a:lnTo>
                <a:lnTo>
                  <a:pt x="194" y="1519"/>
                </a:lnTo>
                <a:lnTo>
                  <a:pt x="181" y="1524"/>
                </a:lnTo>
                <a:lnTo>
                  <a:pt x="181" y="1524"/>
                </a:lnTo>
                <a:lnTo>
                  <a:pt x="169" y="1537"/>
                </a:lnTo>
                <a:lnTo>
                  <a:pt x="159" y="1549"/>
                </a:lnTo>
                <a:lnTo>
                  <a:pt x="158" y="1553"/>
                </a:lnTo>
                <a:lnTo>
                  <a:pt x="156" y="1557"/>
                </a:lnTo>
                <a:lnTo>
                  <a:pt x="156" y="1557"/>
                </a:lnTo>
                <a:lnTo>
                  <a:pt x="158" y="1562"/>
                </a:lnTo>
                <a:lnTo>
                  <a:pt x="161" y="1565"/>
                </a:lnTo>
                <a:lnTo>
                  <a:pt x="164" y="1566"/>
                </a:lnTo>
                <a:lnTo>
                  <a:pt x="747" y="1602"/>
                </a:lnTo>
                <a:lnTo>
                  <a:pt x="776" y="1583"/>
                </a:lnTo>
                <a:lnTo>
                  <a:pt x="760" y="1566"/>
                </a:lnTo>
                <a:lnTo>
                  <a:pt x="714" y="1557"/>
                </a:lnTo>
                <a:lnTo>
                  <a:pt x="714" y="1557"/>
                </a:lnTo>
                <a:lnTo>
                  <a:pt x="740" y="1514"/>
                </a:lnTo>
                <a:lnTo>
                  <a:pt x="756" y="1482"/>
                </a:lnTo>
                <a:lnTo>
                  <a:pt x="763" y="1467"/>
                </a:lnTo>
                <a:lnTo>
                  <a:pt x="766" y="1456"/>
                </a:lnTo>
                <a:lnTo>
                  <a:pt x="766" y="1456"/>
                </a:lnTo>
                <a:lnTo>
                  <a:pt x="764" y="1435"/>
                </a:lnTo>
                <a:lnTo>
                  <a:pt x="763" y="1409"/>
                </a:lnTo>
                <a:lnTo>
                  <a:pt x="758" y="1378"/>
                </a:lnTo>
                <a:lnTo>
                  <a:pt x="768" y="1376"/>
                </a:lnTo>
                <a:lnTo>
                  <a:pt x="800" y="1305"/>
                </a:lnTo>
                <a:lnTo>
                  <a:pt x="877" y="1360"/>
                </a:lnTo>
                <a:lnTo>
                  <a:pt x="877" y="1360"/>
                </a:lnTo>
                <a:lnTo>
                  <a:pt x="872" y="1387"/>
                </a:lnTo>
                <a:lnTo>
                  <a:pt x="867" y="1412"/>
                </a:lnTo>
                <a:lnTo>
                  <a:pt x="864" y="1422"/>
                </a:lnTo>
                <a:lnTo>
                  <a:pt x="860" y="1431"/>
                </a:lnTo>
                <a:lnTo>
                  <a:pt x="860" y="1431"/>
                </a:lnTo>
                <a:lnTo>
                  <a:pt x="851" y="1449"/>
                </a:lnTo>
                <a:lnTo>
                  <a:pt x="846" y="1459"/>
                </a:lnTo>
                <a:lnTo>
                  <a:pt x="843" y="1467"/>
                </a:lnTo>
                <a:lnTo>
                  <a:pt x="841" y="1477"/>
                </a:lnTo>
                <a:lnTo>
                  <a:pt x="843" y="1485"/>
                </a:lnTo>
                <a:lnTo>
                  <a:pt x="847" y="1495"/>
                </a:lnTo>
                <a:lnTo>
                  <a:pt x="857" y="1503"/>
                </a:lnTo>
                <a:lnTo>
                  <a:pt x="857" y="1503"/>
                </a:lnTo>
                <a:lnTo>
                  <a:pt x="864" y="1506"/>
                </a:lnTo>
                <a:lnTo>
                  <a:pt x="873" y="1509"/>
                </a:lnTo>
                <a:lnTo>
                  <a:pt x="893" y="1513"/>
                </a:lnTo>
                <a:lnTo>
                  <a:pt x="914" y="1514"/>
                </a:lnTo>
                <a:lnTo>
                  <a:pt x="937" y="1514"/>
                </a:lnTo>
                <a:lnTo>
                  <a:pt x="960" y="1513"/>
                </a:lnTo>
                <a:lnTo>
                  <a:pt x="979" y="1511"/>
                </a:lnTo>
                <a:lnTo>
                  <a:pt x="994" y="1506"/>
                </a:lnTo>
                <a:lnTo>
                  <a:pt x="1004" y="1503"/>
                </a:lnTo>
                <a:lnTo>
                  <a:pt x="1004" y="1503"/>
                </a:lnTo>
                <a:lnTo>
                  <a:pt x="1009" y="1495"/>
                </a:lnTo>
                <a:lnTo>
                  <a:pt x="1015" y="1485"/>
                </a:lnTo>
                <a:lnTo>
                  <a:pt x="1025" y="1459"/>
                </a:lnTo>
                <a:lnTo>
                  <a:pt x="1033" y="1433"/>
                </a:lnTo>
                <a:lnTo>
                  <a:pt x="1035" y="1418"/>
                </a:lnTo>
                <a:lnTo>
                  <a:pt x="1035" y="1418"/>
                </a:lnTo>
                <a:lnTo>
                  <a:pt x="1039" y="1391"/>
                </a:lnTo>
                <a:lnTo>
                  <a:pt x="1043" y="1361"/>
                </a:lnTo>
                <a:lnTo>
                  <a:pt x="1043" y="1361"/>
                </a:lnTo>
                <a:lnTo>
                  <a:pt x="1051" y="1332"/>
                </a:lnTo>
                <a:lnTo>
                  <a:pt x="1056" y="1316"/>
                </a:lnTo>
                <a:lnTo>
                  <a:pt x="1057" y="1308"/>
                </a:lnTo>
                <a:lnTo>
                  <a:pt x="1057" y="1308"/>
                </a:lnTo>
                <a:lnTo>
                  <a:pt x="1046" y="1298"/>
                </a:lnTo>
                <a:lnTo>
                  <a:pt x="1022" y="1282"/>
                </a:lnTo>
                <a:lnTo>
                  <a:pt x="987" y="1257"/>
                </a:lnTo>
                <a:lnTo>
                  <a:pt x="987" y="1257"/>
                </a:lnTo>
                <a:lnTo>
                  <a:pt x="989" y="1239"/>
                </a:lnTo>
                <a:lnTo>
                  <a:pt x="989" y="1225"/>
                </a:lnTo>
                <a:lnTo>
                  <a:pt x="989" y="1213"/>
                </a:lnTo>
                <a:lnTo>
                  <a:pt x="989" y="1213"/>
                </a:lnTo>
                <a:lnTo>
                  <a:pt x="986" y="1204"/>
                </a:lnTo>
                <a:lnTo>
                  <a:pt x="981" y="1191"/>
                </a:lnTo>
                <a:lnTo>
                  <a:pt x="974" y="1179"/>
                </a:lnTo>
                <a:lnTo>
                  <a:pt x="971" y="1170"/>
                </a:lnTo>
                <a:lnTo>
                  <a:pt x="971" y="1170"/>
                </a:lnTo>
                <a:lnTo>
                  <a:pt x="965" y="1157"/>
                </a:lnTo>
                <a:lnTo>
                  <a:pt x="952" y="1134"/>
                </a:lnTo>
                <a:lnTo>
                  <a:pt x="935" y="1106"/>
                </a:lnTo>
                <a:lnTo>
                  <a:pt x="935" y="1106"/>
                </a:lnTo>
                <a:lnTo>
                  <a:pt x="939" y="1106"/>
                </a:lnTo>
                <a:lnTo>
                  <a:pt x="943" y="1103"/>
                </a:lnTo>
                <a:lnTo>
                  <a:pt x="950" y="1098"/>
                </a:lnTo>
                <a:lnTo>
                  <a:pt x="960" y="1088"/>
                </a:lnTo>
                <a:lnTo>
                  <a:pt x="971" y="1074"/>
                </a:lnTo>
                <a:lnTo>
                  <a:pt x="986" y="1051"/>
                </a:lnTo>
                <a:lnTo>
                  <a:pt x="1004" y="1018"/>
                </a:lnTo>
                <a:lnTo>
                  <a:pt x="1004" y="1018"/>
                </a:lnTo>
                <a:lnTo>
                  <a:pt x="1035" y="958"/>
                </a:lnTo>
                <a:lnTo>
                  <a:pt x="1056" y="917"/>
                </a:lnTo>
                <a:lnTo>
                  <a:pt x="1062" y="901"/>
                </a:lnTo>
                <a:lnTo>
                  <a:pt x="1065" y="888"/>
                </a:lnTo>
                <a:lnTo>
                  <a:pt x="1067" y="875"/>
                </a:lnTo>
                <a:lnTo>
                  <a:pt x="1067" y="862"/>
                </a:lnTo>
                <a:lnTo>
                  <a:pt x="1067" y="862"/>
                </a:lnTo>
                <a:lnTo>
                  <a:pt x="1064" y="828"/>
                </a:lnTo>
                <a:lnTo>
                  <a:pt x="1062" y="820"/>
                </a:lnTo>
                <a:lnTo>
                  <a:pt x="1062" y="820"/>
                </a:lnTo>
                <a:lnTo>
                  <a:pt x="1067" y="808"/>
                </a:lnTo>
                <a:lnTo>
                  <a:pt x="1075" y="782"/>
                </a:lnTo>
                <a:lnTo>
                  <a:pt x="1078" y="766"/>
                </a:lnTo>
                <a:lnTo>
                  <a:pt x="1080" y="750"/>
                </a:lnTo>
                <a:lnTo>
                  <a:pt x="1080" y="735"/>
                </a:lnTo>
                <a:lnTo>
                  <a:pt x="1078" y="729"/>
                </a:lnTo>
                <a:lnTo>
                  <a:pt x="1075" y="722"/>
                </a:lnTo>
                <a:lnTo>
                  <a:pt x="1075" y="722"/>
                </a:lnTo>
                <a:lnTo>
                  <a:pt x="1062" y="698"/>
                </a:lnTo>
                <a:lnTo>
                  <a:pt x="1046" y="670"/>
                </a:lnTo>
                <a:lnTo>
                  <a:pt x="1017" y="625"/>
                </a:lnTo>
                <a:lnTo>
                  <a:pt x="1017" y="625"/>
                </a:lnTo>
                <a:lnTo>
                  <a:pt x="991" y="586"/>
                </a:lnTo>
                <a:lnTo>
                  <a:pt x="976" y="563"/>
                </a:lnTo>
                <a:lnTo>
                  <a:pt x="976" y="563"/>
                </a:lnTo>
                <a:lnTo>
                  <a:pt x="968" y="540"/>
                </a:lnTo>
                <a:lnTo>
                  <a:pt x="950" y="491"/>
                </a:lnTo>
                <a:lnTo>
                  <a:pt x="939" y="462"/>
                </a:lnTo>
                <a:lnTo>
                  <a:pt x="927" y="436"/>
                </a:lnTo>
                <a:lnTo>
                  <a:pt x="916" y="415"/>
                </a:lnTo>
                <a:lnTo>
                  <a:pt x="906" y="400"/>
                </a:lnTo>
                <a:lnTo>
                  <a:pt x="906" y="400"/>
                </a:lnTo>
                <a:lnTo>
                  <a:pt x="860" y="350"/>
                </a:lnTo>
                <a:lnTo>
                  <a:pt x="828" y="314"/>
                </a:lnTo>
                <a:lnTo>
                  <a:pt x="828" y="314"/>
                </a:lnTo>
                <a:lnTo>
                  <a:pt x="813" y="306"/>
                </a:lnTo>
                <a:lnTo>
                  <a:pt x="789" y="291"/>
                </a:lnTo>
                <a:lnTo>
                  <a:pt x="755" y="273"/>
                </a:lnTo>
                <a:lnTo>
                  <a:pt x="755" y="273"/>
                </a:lnTo>
                <a:lnTo>
                  <a:pt x="742" y="265"/>
                </a:lnTo>
                <a:lnTo>
                  <a:pt x="734" y="260"/>
                </a:lnTo>
                <a:lnTo>
                  <a:pt x="727" y="257"/>
                </a:lnTo>
                <a:lnTo>
                  <a:pt x="727" y="257"/>
                </a:lnTo>
                <a:lnTo>
                  <a:pt x="729" y="254"/>
                </a:lnTo>
                <a:lnTo>
                  <a:pt x="730" y="242"/>
                </a:lnTo>
                <a:lnTo>
                  <a:pt x="738" y="207"/>
                </a:lnTo>
                <a:lnTo>
                  <a:pt x="745" y="169"/>
                </a:lnTo>
                <a:lnTo>
                  <a:pt x="747" y="156"/>
                </a:lnTo>
                <a:lnTo>
                  <a:pt x="747" y="146"/>
                </a:lnTo>
                <a:lnTo>
                  <a:pt x="747" y="146"/>
                </a:lnTo>
                <a:lnTo>
                  <a:pt x="740" y="128"/>
                </a:lnTo>
                <a:lnTo>
                  <a:pt x="727" y="99"/>
                </a:lnTo>
                <a:lnTo>
                  <a:pt x="719" y="83"/>
                </a:lnTo>
                <a:lnTo>
                  <a:pt x="711" y="68"/>
                </a:lnTo>
                <a:lnTo>
                  <a:pt x="701" y="55"/>
                </a:lnTo>
                <a:lnTo>
                  <a:pt x="690" y="47"/>
                </a:lnTo>
                <a:lnTo>
                  <a:pt x="690" y="47"/>
                </a:lnTo>
                <a:lnTo>
                  <a:pt x="669" y="34"/>
                </a:lnTo>
                <a:lnTo>
                  <a:pt x="649" y="24"/>
                </a:lnTo>
                <a:lnTo>
                  <a:pt x="628" y="16"/>
                </a:lnTo>
                <a:lnTo>
                  <a:pt x="607" y="10"/>
                </a:lnTo>
                <a:lnTo>
                  <a:pt x="607" y="10"/>
                </a:lnTo>
                <a:lnTo>
                  <a:pt x="581" y="3"/>
                </a:lnTo>
                <a:lnTo>
                  <a:pt x="553" y="0"/>
                </a:lnTo>
                <a:lnTo>
                  <a:pt x="527" y="0"/>
                </a:lnTo>
                <a:lnTo>
                  <a:pt x="517" y="0"/>
                </a:lnTo>
                <a:lnTo>
                  <a:pt x="509" y="2"/>
                </a:lnTo>
                <a:lnTo>
                  <a:pt x="509" y="2"/>
                </a:lnTo>
                <a:lnTo>
                  <a:pt x="503" y="3"/>
                </a:lnTo>
                <a:lnTo>
                  <a:pt x="498" y="10"/>
                </a:lnTo>
                <a:lnTo>
                  <a:pt x="491" y="16"/>
                </a:lnTo>
                <a:lnTo>
                  <a:pt x="485" y="26"/>
                </a:lnTo>
                <a:lnTo>
                  <a:pt x="475" y="45"/>
                </a:lnTo>
                <a:lnTo>
                  <a:pt x="467" y="63"/>
                </a:lnTo>
                <a:lnTo>
                  <a:pt x="467" y="63"/>
                </a:lnTo>
                <a:lnTo>
                  <a:pt x="457" y="83"/>
                </a:lnTo>
                <a:lnTo>
                  <a:pt x="444" y="106"/>
                </a:lnTo>
                <a:lnTo>
                  <a:pt x="428" y="133"/>
                </a:lnTo>
                <a:lnTo>
                  <a:pt x="428" y="133"/>
                </a:lnTo>
                <a:lnTo>
                  <a:pt x="412" y="137"/>
                </a:lnTo>
                <a:lnTo>
                  <a:pt x="376" y="146"/>
                </a:lnTo>
                <a:lnTo>
                  <a:pt x="356" y="153"/>
                </a:lnTo>
                <a:lnTo>
                  <a:pt x="340" y="159"/>
                </a:lnTo>
                <a:lnTo>
                  <a:pt x="327" y="166"/>
                </a:lnTo>
                <a:lnTo>
                  <a:pt x="324" y="167"/>
                </a:lnTo>
                <a:lnTo>
                  <a:pt x="324" y="171"/>
                </a:lnTo>
                <a:lnTo>
                  <a:pt x="324" y="171"/>
                </a:lnTo>
                <a:lnTo>
                  <a:pt x="325" y="177"/>
                </a:lnTo>
                <a:lnTo>
                  <a:pt x="332" y="187"/>
                </a:lnTo>
                <a:lnTo>
                  <a:pt x="351" y="207"/>
                </a:lnTo>
                <a:lnTo>
                  <a:pt x="372" y="224"/>
                </a:lnTo>
                <a:lnTo>
                  <a:pt x="381" y="231"/>
                </a:lnTo>
                <a:lnTo>
                  <a:pt x="389" y="236"/>
                </a:lnTo>
                <a:lnTo>
                  <a:pt x="389" y="236"/>
                </a:lnTo>
                <a:lnTo>
                  <a:pt x="455" y="265"/>
                </a:lnTo>
                <a:lnTo>
                  <a:pt x="423" y="273"/>
                </a:lnTo>
                <a:close/>
                <a:moveTo>
                  <a:pt x="673" y="1075"/>
                </a:moveTo>
                <a:lnTo>
                  <a:pt x="734" y="1122"/>
                </a:lnTo>
                <a:lnTo>
                  <a:pt x="734" y="1122"/>
                </a:lnTo>
                <a:lnTo>
                  <a:pt x="716" y="1155"/>
                </a:lnTo>
                <a:lnTo>
                  <a:pt x="704" y="1181"/>
                </a:lnTo>
                <a:lnTo>
                  <a:pt x="699" y="1192"/>
                </a:lnTo>
                <a:lnTo>
                  <a:pt x="698" y="1200"/>
                </a:lnTo>
                <a:lnTo>
                  <a:pt x="698" y="1200"/>
                </a:lnTo>
                <a:lnTo>
                  <a:pt x="698" y="1215"/>
                </a:lnTo>
                <a:lnTo>
                  <a:pt x="701" y="1233"/>
                </a:lnTo>
                <a:lnTo>
                  <a:pt x="704" y="1254"/>
                </a:lnTo>
                <a:lnTo>
                  <a:pt x="704" y="1254"/>
                </a:lnTo>
                <a:lnTo>
                  <a:pt x="698" y="1264"/>
                </a:lnTo>
                <a:lnTo>
                  <a:pt x="690" y="1275"/>
                </a:lnTo>
                <a:lnTo>
                  <a:pt x="690" y="1275"/>
                </a:lnTo>
                <a:lnTo>
                  <a:pt x="670" y="1306"/>
                </a:lnTo>
                <a:lnTo>
                  <a:pt x="657" y="1326"/>
                </a:lnTo>
                <a:lnTo>
                  <a:pt x="652" y="1335"/>
                </a:lnTo>
                <a:lnTo>
                  <a:pt x="652" y="1335"/>
                </a:lnTo>
                <a:lnTo>
                  <a:pt x="660" y="1348"/>
                </a:lnTo>
                <a:lnTo>
                  <a:pt x="620" y="1392"/>
                </a:lnTo>
                <a:lnTo>
                  <a:pt x="582" y="1332"/>
                </a:lnTo>
                <a:lnTo>
                  <a:pt x="582" y="1332"/>
                </a:lnTo>
                <a:lnTo>
                  <a:pt x="652" y="1267"/>
                </a:lnTo>
                <a:lnTo>
                  <a:pt x="652" y="1267"/>
                </a:lnTo>
                <a:lnTo>
                  <a:pt x="660" y="1259"/>
                </a:lnTo>
                <a:lnTo>
                  <a:pt x="664" y="1252"/>
                </a:lnTo>
                <a:lnTo>
                  <a:pt x="665" y="1246"/>
                </a:lnTo>
                <a:lnTo>
                  <a:pt x="665" y="1238"/>
                </a:lnTo>
                <a:lnTo>
                  <a:pt x="665" y="1238"/>
                </a:lnTo>
                <a:lnTo>
                  <a:pt x="665" y="1233"/>
                </a:lnTo>
                <a:lnTo>
                  <a:pt x="665" y="1226"/>
                </a:lnTo>
                <a:lnTo>
                  <a:pt x="659" y="1212"/>
                </a:lnTo>
                <a:lnTo>
                  <a:pt x="649" y="1196"/>
                </a:lnTo>
                <a:lnTo>
                  <a:pt x="641" y="1189"/>
                </a:lnTo>
                <a:lnTo>
                  <a:pt x="633" y="1181"/>
                </a:lnTo>
                <a:lnTo>
                  <a:pt x="633" y="1181"/>
                </a:lnTo>
                <a:lnTo>
                  <a:pt x="625" y="1174"/>
                </a:lnTo>
                <a:lnTo>
                  <a:pt x="618" y="1171"/>
                </a:lnTo>
                <a:lnTo>
                  <a:pt x="607" y="1166"/>
                </a:lnTo>
                <a:lnTo>
                  <a:pt x="599" y="1165"/>
                </a:lnTo>
                <a:lnTo>
                  <a:pt x="595" y="1165"/>
                </a:lnTo>
                <a:lnTo>
                  <a:pt x="558" y="1106"/>
                </a:lnTo>
                <a:lnTo>
                  <a:pt x="673" y="1075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" name="Freeform 11">
            <a:extLst>
              <a:ext uri="{FF2B5EF4-FFF2-40B4-BE49-F238E27FC236}">
                <a16:creationId xmlns:a16="http://schemas.microsoft.com/office/drawing/2014/main" id="{68DA5D48-5484-423B-ACD1-F37706614191}"/>
              </a:ext>
            </a:extLst>
          </p:cNvPr>
          <p:cNvSpPr>
            <a:spLocks noEditPoints="1"/>
          </p:cNvSpPr>
          <p:nvPr/>
        </p:nvSpPr>
        <p:spPr bwMode="auto">
          <a:xfrm>
            <a:off x="8154468" y="4698172"/>
            <a:ext cx="928682" cy="1665185"/>
          </a:xfrm>
          <a:custGeom>
            <a:avLst/>
            <a:gdLst>
              <a:gd name="T0" fmla="*/ 738 w 865"/>
              <a:gd name="T1" fmla="*/ 568 h 1551"/>
              <a:gd name="T2" fmla="*/ 770 w 865"/>
              <a:gd name="T3" fmla="*/ 696 h 1551"/>
              <a:gd name="T4" fmla="*/ 788 w 865"/>
              <a:gd name="T5" fmla="*/ 860 h 1551"/>
              <a:gd name="T6" fmla="*/ 794 w 865"/>
              <a:gd name="T7" fmla="*/ 887 h 1551"/>
              <a:gd name="T8" fmla="*/ 803 w 865"/>
              <a:gd name="T9" fmla="*/ 868 h 1551"/>
              <a:gd name="T10" fmla="*/ 806 w 865"/>
              <a:gd name="T11" fmla="*/ 923 h 1551"/>
              <a:gd name="T12" fmla="*/ 831 w 865"/>
              <a:gd name="T13" fmla="*/ 914 h 1551"/>
              <a:gd name="T14" fmla="*/ 853 w 865"/>
              <a:gd name="T15" fmla="*/ 866 h 1551"/>
              <a:gd name="T16" fmla="*/ 865 w 865"/>
              <a:gd name="T17" fmla="*/ 809 h 1551"/>
              <a:gd name="T18" fmla="*/ 843 w 865"/>
              <a:gd name="T19" fmla="*/ 695 h 1551"/>
              <a:gd name="T20" fmla="*/ 807 w 865"/>
              <a:gd name="T21" fmla="*/ 570 h 1551"/>
              <a:gd name="T22" fmla="*/ 767 w 865"/>
              <a:gd name="T23" fmla="*/ 408 h 1551"/>
              <a:gd name="T24" fmla="*/ 709 w 865"/>
              <a:gd name="T25" fmla="*/ 343 h 1551"/>
              <a:gd name="T26" fmla="*/ 617 w 865"/>
              <a:gd name="T27" fmla="*/ 280 h 1551"/>
              <a:gd name="T28" fmla="*/ 632 w 865"/>
              <a:gd name="T29" fmla="*/ 243 h 1551"/>
              <a:gd name="T30" fmla="*/ 642 w 865"/>
              <a:gd name="T31" fmla="*/ 184 h 1551"/>
              <a:gd name="T32" fmla="*/ 628 w 865"/>
              <a:gd name="T33" fmla="*/ 126 h 1551"/>
              <a:gd name="T34" fmla="*/ 609 w 865"/>
              <a:gd name="T35" fmla="*/ 104 h 1551"/>
              <a:gd name="T36" fmla="*/ 568 w 865"/>
              <a:gd name="T37" fmla="*/ 89 h 1551"/>
              <a:gd name="T38" fmla="*/ 508 w 865"/>
              <a:gd name="T39" fmla="*/ 100 h 1551"/>
              <a:gd name="T40" fmla="*/ 496 w 865"/>
              <a:gd name="T41" fmla="*/ 129 h 1551"/>
              <a:gd name="T42" fmla="*/ 484 w 865"/>
              <a:gd name="T43" fmla="*/ 162 h 1551"/>
              <a:gd name="T44" fmla="*/ 490 w 865"/>
              <a:gd name="T45" fmla="*/ 198 h 1551"/>
              <a:gd name="T46" fmla="*/ 487 w 865"/>
              <a:gd name="T47" fmla="*/ 225 h 1551"/>
              <a:gd name="T48" fmla="*/ 513 w 865"/>
              <a:gd name="T49" fmla="*/ 299 h 1551"/>
              <a:gd name="T50" fmla="*/ 479 w 865"/>
              <a:gd name="T51" fmla="*/ 326 h 1551"/>
              <a:gd name="T52" fmla="*/ 231 w 865"/>
              <a:gd name="T53" fmla="*/ 558 h 1551"/>
              <a:gd name="T54" fmla="*/ 221 w 865"/>
              <a:gd name="T55" fmla="*/ 592 h 1551"/>
              <a:gd name="T56" fmla="*/ 216 w 865"/>
              <a:gd name="T57" fmla="*/ 612 h 1551"/>
              <a:gd name="T58" fmla="*/ 277 w 865"/>
              <a:gd name="T59" fmla="*/ 1551 h 1551"/>
              <a:gd name="T60" fmla="*/ 304 w 865"/>
              <a:gd name="T61" fmla="*/ 672 h 1551"/>
              <a:gd name="T62" fmla="*/ 394 w 865"/>
              <a:gd name="T63" fmla="*/ 657 h 1551"/>
              <a:gd name="T64" fmla="*/ 431 w 865"/>
              <a:gd name="T65" fmla="*/ 578 h 1551"/>
              <a:gd name="T66" fmla="*/ 467 w 865"/>
              <a:gd name="T67" fmla="*/ 630 h 1551"/>
              <a:gd name="T68" fmla="*/ 443 w 865"/>
              <a:gd name="T69" fmla="*/ 700 h 1551"/>
              <a:gd name="T70" fmla="*/ 452 w 865"/>
              <a:gd name="T71" fmla="*/ 821 h 1551"/>
              <a:gd name="T72" fmla="*/ 511 w 865"/>
              <a:gd name="T73" fmla="*/ 1272 h 1551"/>
              <a:gd name="T74" fmla="*/ 544 w 865"/>
              <a:gd name="T75" fmla="*/ 1415 h 1551"/>
              <a:gd name="T76" fmla="*/ 576 w 865"/>
              <a:gd name="T77" fmla="*/ 1417 h 1551"/>
              <a:gd name="T78" fmla="*/ 544 w 865"/>
              <a:gd name="T79" fmla="*/ 1472 h 1551"/>
              <a:gd name="T80" fmla="*/ 531 w 865"/>
              <a:gd name="T81" fmla="*/ 1503 h 1551"/>
              <a:gd name="T82" fmla="*/ 628 w 865"/>
              <a:gd name="T83" fmla="*/ 1495 h 1551"/>
              <a:gd name="T84" fmla="*/ 654 w 865"/>
              <a:gd name="T85" fmla="*/ 1454 h 1551"/>
              <a:gd name="T86" fmla="*/ 609 w 865"/>
              <a:gd name="T87" fmla="*/ 1203 h 1551"/>
              <a:gd name="T88" fmla="*/ 614 w 865"/>
              <a:gd name="T89" fmla="*/ 935 h 1551"/>
              <a:gd name="T90" fmla="*/ 653 w 865"/>
              <a:gd name="T91" fmla="*/ 1040 h 1551"/>
              <a:gd name="T92" fmla="*/ 705 w 865"/>
              <a:gd name="T93" fmla="*/ 1445 h 1551"/>
              <a:gd name="T94" fmla="*/ 754 w 865"/>
              <a:gd name="T95" fmla="*/ 1462 h 1551"/>
              <a:gd name="T96" fmla="*/ 739 w 865"/>
              <a:gd name="T97" fmla="*/ 1525 h 1551"/>
              <a:gd name="T98" fmla="*/ 783 w 865"/>
              <a:gd name="T99" fmla="*/ 1549 h 1551"/>
              <a:gd name="T100" fmla="*/ 824 w 865"/>
              <a:gd name="T101" fmla="*/ 1522 h 1551"/>
              <a:gd name="T102" fmla="*/ 814 w 865"/>
              <a:gd name="T103" fmla="*/ 1405 h 1551"/>
              <a:gd name="T104" fmla="*/ 794 w 865"/>
              <a:gd name="T105" fmla="*/ 1182 h 1551"/>
              <a:gd name="T106" fmla="*/ 762 w 865"/>
              <a:gd name="T107" fmla="*/ 953 h 1551"/>
              <a:gd name="T108" fmla="*/ 743 w 865"/>
              <a:gd name="T109" fmla="*/ 722 h 1551"/>
              <a:gd name="T110" fmla="*/ 359 w 865"/>
              <a:gd name="T111" fmla="*/ 488 h 1551"/>
              <a:gd name="T112" fmla="*/ 289 w 865"/>
              <a:gd name="T113" fmla="*/ 570 h 1551"/>
              <a:gd name="T114" fmla="*/ 439 w 865"/>
              <a:gd name="T115" fmla="*/ 355 h 1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5" h="1551">
                <a:moveTo>
                  <a:pt x="743" y="722"/>
                </a:moveTo>
                <a:lnTo>
                  <a:pt x="743" y="722"/>
                </a:lnTo>
                <a:lnTo>
                  <a:pt x="744" y="713"/>
                </a:lnTo>
                <a:lnTo>
                  <a:pt x="744" y="695"/>
                </a:lnTo>
                <a:lnTo>
                  <a:pt x="743" y="644"/>
                </a:lnTo>
                <a:lnTo>
                  <a:pt x="738" y="568"/>
                </a:lnTo>
                <a:lnTo>
                  <a:pt x="738" y="567"/>
                </a:lnTo>
                <a:lnTo>
                  <a:pt x="738" y="568"/>
                </a:lnTo>
                <a:lnTo>
                  <a:pt x="738" y="568"/>
                </a:lnTo>
                <a:lnTo>
                  <a:pt x="752" y="618"/>
                </a:lnTo>
                <a:lnTo>
                  <a:pt x="762" y="652"/>
                </a:lnTo>
                <a:lnTo>
                  <a:pt x="764" y="665"/>
                </a:lnTo>
                <a:lnTo>
                  <a:pt x="766" y="675"/>
                </a:lnTo>
                <a:lnTo>
                  <a:pt x="766" y="675"/>
                </a:lnTo>
                <a:lnTo>
                  <a:pt x="767" y="683"/>
                </a:lnTo>
                <a:lnTo>
                  <a:pt x="770" y="696"/>
                </a:lnTo>
                <a:lnTo>
                  <a:pt x="776" y="725"/>
                </a:lnTo>
                <a:lnTo>
                  <a:pt x="787" y="768"/>
                </a:lnTo>
                <a:lnTo>
                  <a:pt x="787" y="821"/>
                </a:lnTo>
                <a:lnTo>
                  <a:pt x="794" y="821"/>
                </a:lnTo>
                <a:lnTo>
                  <a:pt x="794" y="821"/>
                </a:lnTo>
                <a:lnTo>
                  <a:pt x="792" y="838"/>
                </a:lnTo>
                <a:lnTo>
                  <a:pt x="791" y="851"/>
                </a:lnTo>
                <a:lnTo>
                  <a:pt x="788" y="860"/>
                </a:lnTo>
                <a:lnTo>
                  <a:pt x="788" y="860"/>
                </a:lnTo>
                <a:lnTo>
                  <a:pt x="787" y="867"/>
                </a:lnTo>
                <a:lnTo>
                  <a:pt x="787" y="876"/>
                </a:lnTo>
                <a:lnTo>
                  <a:pt x="787" y="883"/>
                </a:lnTo>
                <a:lnTo>
                  <a:pt x="788" y="886"/>
                </a:lnTo>
                <a:lnTo>
                  <a:pt x="791" y="887"/>
                </a:lnTo>
                <a:lnTo>
                  <a:pt x="791" y="887"/>
                </a:lnTo>
                <a:lnTo>
                  <a:pt x="794" y="887"/>
                </a:lnTo>
                <a:lnTo>
                  <a:pt x="795" y="884"/>
                </a:lnTo>
                <a:lnTo>
                  <a:pt x="799" y="880"/>
                </a:lnTo>
                <a:lnTo>
                  <a:pt x="803" y="868"/>
                </a:lnTo>
                <a:lnTo>
                  <a:pt x="803" y="868"/>
                </a:lnTo>
                <a:lnTo>
                  <a:pt x="803" y="868"/>
                </a:lnTo>
                <a:lnTo>
                  <a:pt x="803" y="868"/>
                </a:lnTo>
                <a:lnTo>
                  <a:pt x="803" y="868"/>
                </a:lnTo>
                <a:lnTo>
                  <a:pt x="803" y="868"/>
                </a:lnTo>
                <a:lnTo>
                  <a:pt x="807" y="883"/>
                </a:lnTo>
                <a:lnTo>
                  <a:pt x="810" y="892"/>
                </a:lnTo>
                <a:lnTo>
                  <a:pt x="810" y="902"/>
                </a:lnTo>
                <a:lnTo>
                  <a:pt x="810" y="902"/>
                </a:lnTo>
                <a:lnTo>
                  <a:pt x="808" y="910"/>
                </a:lnTo>
                <a:lnTo>
                  <a:pt x="806" y="916"/>
                </a:lnTo>
                <a:lnTo>
                  <a:pt x="804" y="922"/>
                </a:lnTo>
                <a:lnTo>
                  <a:pt x="806" y="923"/>
                </a:lnTo>
                <a:lnTo>
                  <a:pt x="807" y="924"/>
                </a:lnTo>
                <a:lnTo>
                  <a:pt x="807" y="924"/>
                </a:lnTo>
                <a:lnTo>
                  <a:pt x="811" y="924"/>
                </a:lnTo>
                <a:lnTo>
                  <a:pt x="814" y="923"/>
                </a:lnTo>
                <a:lnTo>
                  <a:pt x="820" y="919"/>
                </a:lnTo>
                <a:lnTo>
                  <a:pt x="825" y="914"/>
                </a:lnTo>
                <a:lnTo>
                  <a:pt x="825" y="914"/>
                </a:lnTo>
                <a:lnTo>
                  <a:pt x="831" y="914"/>
                </a:lnTo>
                <a:lnTo>
                  <a:pt x="836" y="914"/>
                </a:lnTo>
                <a:lnTo>
                  <a:pt x="840" y="912"/>
                </a:lnTo>
                <a:lnTo>
                  <a:pt x="840" y="912"/>
                </a:lnTo>
                <a:lnTo>
                  <a:pt x="843" y="910"/>
                </a:lnTo>
                <a:lnTo>
                  <a:pt x="844" y="906"/>
                </a:lnTo>
                <a:lnTo>
                  <a:pt x="848" y="896"/>
                </a:lnTo>
                <a:lnTo>
                  <a:pt x="851" y="882"/>
                </a:lnTo>
                <a:lnTo>
                  <a:pt x="853" y="866"/>
                </a:lnTo>
                <a:lnTo>
                  <a:pt x="853" y="866"/>
                </a:lnTo>
                <a:lnTo>
                  <a:pt x="853" y="858"/>
                </a:lnTo>
                <a:lnTo>
                  <a:pt x="852" y="849"/>
                </a:lnTo>
                <a:lnTo>
                  <a:pt x="848" y="831"/>
                </a:lnTo>
                <a:lnTo>
                  <a:pt x="845" y="818"/>
                </a:lnTo>
                <a:lnTo>
                  <a:pt x="844" y="813"/>
                </a:lnTo>
                <a:lnTo>
                  <a:pt x="844" y="813"/>
                </a:lnTo>
                <a:lnTo>
                  <a:pt x="865" y="809"/>
                </a:lnTo>
                <a:lnTo>
                  <a:pt x="865" y="809"/>
                </a:lnTo>
                <a:lnTo>
                  <a:pt x="855" y="782"/>
                </a:lnTo>
                <a:lnTo>
                  <a:pt x="847" y="764"/>
                </a:lnTo>
                <a:lnTo>
                  <a:pt x="843" y="750"/>
                </a:lnTo>
                <a:lnTo>
                  <a:pt x="843" y="750"/>
                </a:lnTo>
                <a:lnTo>
                  <a:pt x="843" y="740"/>
                </a:lnTo>
                <a:lnTo>
                  <a:pt x="844" y="720"/>
                </a:lnTo>
                <a:lnTo>
                  <a:pt x="843" y="695"/>
                </a:lnTo>
                <a:lnTo>
                  <a:pt x="841" y="680"/>
                </a:lnTo>
                <a:lnTo>
                  <a:pt x="839" y="664"/>
                </a:lnTo>
                <a:lnTo>
                  <a:pt x="839" y="664"/>
                </a:lnTo>
                <a:lnTo>
                  <a:pt x="835" y="648"/>
                </a:lnTo>
                <a:lnTo>
                  <a:pt x="829" y="634"/>
                </a:lnTo>
                <a:lnTo>
                  <a:pt x="820" y="604"/>
                </a:lnTo>
                <a:lnTo>
                  <a:pt x="811" y="579"/>
                </a:lnTo>
                <a:lnTo>
                  <a:pt x="807" y="570"/>
                </a:lnTo>
                <a:lnTo>
                  <a:pt x="806" y="561"/>
                </a:lnTo>
                <a:lnTo>
                  <a:pt x="806" y="561"/>
                </a:lnTo>
                <a:lnTo>
                  <a:pt x="800" y="519"/>
                </a:lnTo>
                <a:lnTo>
                  <a:pt x="798" y="493"/>
                </a:lnTo>
                <a:lnTo>
                  <a:pt x="798" y="493"/>
                </a:lnTo>
                <a:lnTo>
                  <a:pt x="791" y="474"/>
                </a:lnTo>
                <a:lnTo>
                  <a:pt x="775" y="432"/>
                </a:lnTo>
                <a:lnTo>
                  <a:pt x="767" y="408"/>
                </a:lnTo>
                <a:lnTo>
                  <a:pt x="758" y="387"/>
                </a:lnTo>
                <a:lnTo>
                  <a:pt x="750" y="371"/>
                </a:lnTo>
                <a:lnTo>
                  <a:pt x="746" y="365"/>
                </a:lnTo>
                <a:lnTo>
                  <a:pt x="743" y="363"/>
                </a:lnTo>
                <a:lnTo>
                  <a:pt x="743" y="363"/>
                </a:lnTo>
                <a:lnTo>
                  <a:pt x="726" y="353"/>
                </a:lnTo>
                <a:lnTo>
                  <a:pt x="709" y="343"/>
                </a:lnTo>
                <a:lnTo>
                  <a:pt x="709" y="343"/>
                </a:lnTo>
                <a:lnTo>
                  <a:pt x="698" y="336"/>
                </a:lnTo>
                <a:lnTo>
                  <a:pt x="687" y="332"/>
                </a:lnTo>
                <a:lnTo>
                  <a:pt x="675" y="326"/>
                </a:lnTo>
                <a:lnTo>
                  <a:pt x="675" y="326"/>
                </a:lnTo>
                <a:lnTo>
                  <a:pt x="653" y="320"/>
                </a:lnTo>
                <a:lnTo>
                  <a:pt x="634" y="316"/>
                </a:lnTo>
                <a:lnTo>
                  <a:pt x="620" y="291"/>
                </a:lnTo>
                <a:lnTo>
                  <a:pt x="617" y="280"/>
                </a:lnTo>
                <a:lnTo>
                  <a:pt x="620" y="269"/>
                </a:lnTo>
                <a:lnTo>
                  <a:pt x="625" y="250"/>
                </a:lnTo>
                <a:lnTo>
                  <a:pt x="625" y="250"/>
                </a:lnTo>
                <a:lnTo>
                  <a:pt x="626" y="251"/>
                </a:lnTo>
                <a:lnTo>
                  <a:pt x="628" y="251"/>
                </a:lnTo>
                <a:lnTo>
                  <a:pt x="629" y="251"/>
                </a:lnTo>
                <a:lnTo>
                  <a:pt x="630" y="250"/>
                </a:lnTo>
                <a:lnTo>
                  <a:pt x="632" y="243"/>
                </a:lnTo>
                <a:lnTo>
                  <a:pt x="632" y="243"/>
                </a:lnTo>
                <a:lnTo>
                  <a:pt x="636" y="215"/>
                </a:lnTo>
                <a:lnTo>
                  <a:pt x="636" y="215"/>
                </a:lnTo>
                <a:lnTo>
                  <a:pt x="638" y="203"/>
                </a:lnTo>
                <a:lnTo>
                  <a:pt x="640" y="194"/>
                </a:lnTo>
                <a:lnTo>
                  <a:pt x="640" y="194"/>
                </a:lnTo>
                <a:lnTo>
                  <a:pt x="641" y="189"/>
                </a:lnTo>
                <a:lnTo>
                  <a:pt x="642" y="184"/>
                </a:lnTo>
                <a:lnTo>
                  <a:pt x="644" y="177"/>
                </a:lnTo>
                <a:lnTo>
                  <a:pt x="644" y="172"/>
                </a:lnTo>
                <a:lnTo>
                  <a:pt x="644" y="172"/>
                </a:lnTo>
                <a:lnTo>
                  <a:pt x="636" y="138"/>
                </a:lnTo>
                <a:lnTo>
                  <a:pt x="636" y="138"/>
                </a:lnTo>
                <a:lnTo>
                  <a:pt x="630" y="130"/>
                </a:lnTo>
                <a:lnTo>
                  <a:pt x="630" y="130"/>
                </a:lnTo>
                <a:lnTo>
                  <a:pt x="628" y="126"/>
                </a:lnTo>
                <a:lnTo>
                  <a:pt x="628" y="121"/>
                </a:lnTo>
                <a:lnTo>
                  <a:pt x="625" y="116"/>
                </a:lnTo>
                <a:lnTo>
                  <a:pt x="624" y="115"/>
                </a:lnTo>
                <a:lnTo>
                  <a:pt x="621" y="113"/>
                </a:lnTo>
                <a:lnTo>
                  <a:pt x="621" y="113"/>
                </a:lnTo>
                <a:lnTo>
                  <a:pt x="617" y="112"/>
                </a:lnTo>
                <a:lnTo>
                  <a:pt x="613" y="108"/>
                </a:lnTo>
                <a:lnTo>
                  <a:pt x="609" y="104"/>
                </a:lnTo>
                <a:lnTo>
                  <a:pt x="609" y="104"/>
                </a:lnTo>
                <a:lnTo>
                  <a:pt x="604" y="96"/>
                </a:lnTo>
                <a:lnTo>
                  <a:pt x="598" y="91"/>
                </a:lnTo>
                <a:lnTo>
                  <a:pt x="597" y="89"/>
                </a:lnTo>
                <a:lnTo>
                  <a:pt x="594" y="89"/>
                </a:lnTo>
                <a:lnTo>
                  <a:pt x="575" y="89"/>
                </a:lnTo>
                <a:lnTo>
                  <a:pt x="575" y="89"/>
                </a:lnTo>
                <a:lnTo>
                  <a:pt x="568" y="89"/>
                </a:lnTo>
                <a:lnTo>
                  <a:pt x="557" y="91"/>
                </a:lnTo>
                <a:lnTo>
                  <a:pt x="557" y="91"/>
                </a:lnTo>
                <a:lnTo>
                  <a:pt x="532" y="95"/>
                </a:lnTo>
                <a:lnTo>
                  <a:pt x="532" y="95"/>
                </a:lnTo>
                <a:lnTo>
                  <a:pt x="519" y="100"/>
                </a:lnTo>
                <a:lnTo>
                  <a:pt x="519" y="100"/>
                </a:lnTo>
                <a:lnTo>
                  <a:pt x="513" y="100"/>
                </a:lnTo>
                <a:lnTo>
                  <a:pt x="508" y="100"/>
                </a:lnTo>
                <a:lnTo>
                  <a:pt x="507" y="100"/>
                </a:lnTo>
                <a:lnTo>
                  <a:pt x="506" y="101"/>
                </a:lnTo>
                <a:lnTo>
                  <a:pt x="503" y="104"/>
                </a:lnTo>
                <a:lnTo>
                  <a:pt x="502" y="108"/>
                </a:lnTo>
                <a:lnTo>
                  <a:pt x="502" y="108"/>
                </a:lnTo>
                <a:lnTo>
                  <a:pt x="499" y="116"/>
                </a:lnTo>
                <a:lnTo>
                  <a:pt x="498" y="122"/>
                </a:lnTo>
                <a:lnTo>
                  <a:pt x="496" y="129"/>
                </a:lnTo>
                <a:lnTo>
                  <a:pt x="494" y="134"/>
                </a:lnTo>
                <a:lnTo>
                  <a:pt x="494" y="134"/>
                </a:lnTo>
                <a:lnTo>
                  <a:pt x="491" y="137"/>
                </a:lnTo>
                <a:lnTo>
                  <a:pt x="490" y="138"/>
                </a:lnTo>
                <a:lnTo>
                  <a:pt x="487" y="149"/>
                </a:lnTo>
                <a:lnTo>
                  <a:pt x="487" y="149"/>
                </a:lnTo>
                <a:lnTo>
                  <a:pt x="486" y="157"/>
                </a:lnTo>
                <a:lnTo>
                  <a:pt x="484" y="162"/>
                </a:lnTo>
                <a:lnTo>
                  <a:pt x="483" y="166"/>
                </a:lnTo>
                <a:lnTo>
                  <a:pt x="483" y="172"/>
                </a:lnTo>
                <a:lnTo>
                  <a:pt x="483" y="172"/>
                </a:lnTo>
                <a:lnTo>
                  <a:pt x="484" y="180"/>
                </a:lnTo>
                <a:lnTo>
                  <a:pt x="487" y="188"/>
                </a:lnTo>
                <a:lnTo>
                  <a:pt x="490" y="194"/>
                </a:lnTo>
                <a:lnTo>
                  <a:pt x="490" y="198"/>
                </a:lnTo>
                <a:lnTo>
                  <a:pt x="490" y="198"/>
                </a:lnTo>
                <a:lnTo>
                  <a:pt x="488" y="207"/>
                </a:lnTo>
                <a:lnTo>
                  <a:pt x="490" y="215"/>
                </a:lnTo>
                <a:lnTo>
                  <a:pt x="490" y="215"/>
                </a:lnTo>
                <a:lnTo>
                  <a:pt x="488" y="214"/>
                </a:lnTo>
                <a:lnTo>
                  <a:pt x="487" y="214"/>
                </a:lnTo>
                <a:lnTo>
                  <a:pt x="486" y="217"/>
                </a:lnTo>
                <a:lnTo>
                  <a:pt x="487" y="225"/>
                </a:lnTo>
                <a:lnTo>
                  <a:pt x="487" y="225"/>
                </a:lnTo>
                <a:lnTo>
                  <a:pt x="494" y="247"/>
                </a:lnTo>
                <a:lnTo>
                  <a:pt x="498" y="257"/>
                </a:lnTo>
                <a:lnTo>
                  <a:pt x="500" y="261"/>
                </a:lnTo>
                <a:lnTo>
                  <a:pt x="500" y="261"/>
                </a:lnTo>
                <a:lnTo>
                  <a:pt x="508" y="263"/>
                </a:lnTo>
                <a:lnTo>
                  <a:pt x="513" y="265"/>
                </a:lnTo>
                <a:lnTo>
                  <a:pt x="516" y="294"/>
                </a:lnTo>
                <a:lnTo>
                  <a:pt x="513" y="299"/>
                </a:lnTo>
                <a:lnTo>
                  <a:pt x="506" y="303"/>
                </a:lnTo>
                <a:lnTo>
                  <a:pt x="506" y="303"/>
                </a:lnTo>
                <a:lnTo>
                  <a:pt x="507" y="307"/>
                </a:lnTo>
                <a:lnTo>
                  <a:pt x="506" y="312"/>
                </a:lnTo>
                <a:lnTo>
                  <a:pt x="506" y="312"/>
                </a:lnTo>
                <a:lnTo>
                  <a:pt x="504" y="318"/>
                </a:lnTo>
                <a:lnTo>
                  <a:pt x="504" y="322"/>
                </a:lnTo>
                <a:lnTo>
                  <a:pt x="479" y="326"/>
                </a:lnTo>
                <a:lnTo>
                  <a:pt x="464" y="0"/>
                </a:lnTo>
                <a:lnTo>
                  <a:pt x="0" y="26"/>
                </a:lnTo>
                <a:lnTo>
                  <a:pt x="14" y="365"/>
                </a:lnTo>
                <a:lnTo>
                  <a:pt x="233" y="365"/>
                </a:lnTo>
                <a:lnTo>
                  <a:pt x="240" y="551"/>
                </a:lnTo>
                <a:lnTo>
                  <a:pt x="240" y="551"/>
                </a:lnTo>
                <a:lnTo>
                  <a:pt x="236" y="553"/>
                </a:lnTo>
                <a:lnTo>
                  <a:pt x="231" y="558"/>
                </a:lnTo>
                <a:lnTo>
                  <a:pt x="224" y="564"/>
                </a:lnTo>
                <a:lnTo>
                  <a:pt x="221" y="568"/>
                </a:lnTo>
                <a:lnTo>
                  <a:pt x="221" y="574"/>
                </a:lnTo>
                <a:lnTo>
                  <a:pt x="221" y="574"/>
                </a:lnTo>
                <a:lnTo>
                  <a:pt x="220" y="580"/>
                </a:lnTo>
                <a:lnTo>
                  <a:pt x="221" y="584"/>
                </a:lnTo>
                <a:lnTo>
                  <a:pt x="221" y="588"/>
                </a:lnTo>
                <a:lnTo>
                  <a:pt x="221" y="592"/>
                </a:lnTo>
                <a:lnTo>
                  <a:pt x="221" y="592"/>
                </a:lnTo>
                <a:lnTo>
                  <a:pt x="220" y="594"/>
                </a:lnTo>
                <a:lnTo>
                  <a:pt x="217" y="595"/>
                </a:lnTo>
                <a:lnTo>
                  <a:pt x="215" y="598"/>
                </a:lnTo>
                <a:lnTo>
                  <a:pt x="213" y="599"/>
                </a:lnTo>
                <a:lnTo>
                  <a:pt x="213" y="602"/>
                </a:lnTo>
                <a:lnTo>
                  <a:pt x="213" y="607"/>
                </a:lnTo>
                <a:lnTo>
                  <a:pt x="216" y="612"/>
                </a:lnTo>
                <a:lnTo>
                  <a:pt x="216" y="612"/>
                </a:lnTo>
                <a:lnTo>
                  <a:pt x="220" y="619"/>
                </a:lnTo>
                <a:lnTo>
                  <a:pt x="224" y="624"/>
                </a:lnTo>
                <a:lnTo>
                  <a:pt x="228" y="627"/>
                </a:lnTo>
                <a:lnTo>
                  <a:pt x="232" y="630"/>
                </a:lnTo>
                <a:lnTo>
                  <a:pt x="239" y="631"/>
                </a:lnTo>
                <a:lnTo>
                  <a:pt x="241" y="631"/>
                </a:lnTo>
                <a:lnTo>
                  <a:pt x="277" y="1551"/>
                </a:lnTo>
                <a:lnTo>
                  <a:pt x="300" y="1548"/>
                </a:lnTo>
                <a:lnTo>
                  <a:pt x="271" y="656"/>
                </a:lnTo>
                <a:lnTo>
                  <a:pt x="271" y="656"/>
                </a:lnTo>
                <a:lnTo>
                  <a:pt x="285" y="664"/>
                </a:lnTo>
                <a:lnTo>
                  <a:pt x="296" y="671"/>
                </a:lnTo>
                <a:lnTo>
                  <a:pt x="300" y="672"/>
                </a:lnTo>
                <a:lnTo>
                  <a:pt x="304" y="672"/>
                </a:lnTo>
                <a:lnTo>
                  <a:pt x="304" y="672"/>
                </a:lnTo>
                <a:lnTo>
                  <a:pt x="320" y="672"/>
                </a:lnTo>
                <a:lnTo>
                  <a:pt x="346" y="671"/>
                </a:lnTo>
                <a:lnTo>
                  <a:pt x="346" y="671"/>
                </a:lnTo>
                <a:lnTo>
                  <a:pt x="359" y="668"/>
                </a:lnTo>
                <a:lnTo>
                  <a:pt x="370" y="665"/>
                </a:lnTo>
                <a:lnTo>
                  <a:pt x="386" y="660"/>
                </a:lnTo>
                <a:lnTo>
                  <a:pt x="386" y="660"/>
                </a:lnTo>
                <a:lnTo>
                  <a:pt x="394" y="657"/>
                </a:lnTo>
                <a:lnTo>
                  <a:pt x="399" y="653"/>
                </a:lnTo>
                <a:lnTo>
                  <a:pt x="405" y="649"/>
                </a:lnTo>
                <a:lnTo>
                  <a:pt x="409" y="641"/>
                </a:lnTo>
                <a:lnTo>
                  <a:pt x="409" y="641"/>
                </a:lnTo>
                <a:lnTo>
                  <a:pt x="422" y="603"/>
                </a:lnTo>
                <a:lnTo>
                  <a:pt x="428" y="584"/>
                </a:lnTo>
                <a:lnTo>
                  <a:pt x="431" y="578"/>
                </a:lnTo>
                <a:lnTo>
                  <a:pt x="431" y="578"/>
                </a:lnTo>
                <a:lnTo>
                  <a:pt x="432" y="580"/>
                </a:lnTo>
                <a:lnTo>
                  <a:pt x="436" y="584"/>
                </a:lnTo>
                <a:lnTo>
                  <a:pt x="446" y="596"/>
                </a:lnTo>
                <a:lnTo>
                  <a:pt x="456" y="608"/>
                </a:lnTo>
                <a:lnTo>
                  <a:pt x="463" y="616"/>
                </a:lnTo>
                <a:lnTo>
                  <a:pt x="463" y="616"/>
                </a:lnTo>
                <a:lnTo>
                  <a:pt x="464" y="623"/>
                </a:lnTo>
                <a:lnTo>
                  <a:pt x="467" y="630"/>
                </a:lnTo>
                <a:lnTo>
                  <a:pt x="468" y="638"/>
                </a:lnTo>
                <a:lnTo>
                  <a:pt x="468" y="641"/>
                </a:lnTo>
                <a:lnTo>
                  <a:pt x="467" y="645"/>
                </a:lnTo>
                <a:lnTo>
                  <a:pt x="467" y="645"/>
                </a:lnTo>
                <a:lnTo>
                  <a:pt x="451" y="675"/>
                </a:lnTo>
                <a:lnTo>
                  <a:pt x="444" y="692"/>
                </a:lnTo>
                <a:lnTo>
                  <a:pt x="443" y="697"/>
                </a:lnTo>
                <a:lnTo>
                  <a:pt x="443" y="700"/>
                </a:lnTo>
                <a:lnTo>
                  <a:pt x="444" y="701"/>
                </a:lnTo>
                <a:lnTo>
                  <a:pt x="444" y="701"/>
                </a:lnTo>
                <a:lnTo>
                  <a:pt x="455" y="708"/>
                </a:lnTo>
                <a:lnTo>
                  <a:pt x="460" y="709"/>
                </a:lnTo>
                <a:lnTo>
                  <a:pt x="460" y="709"/>
                </a:lnTo>
                <a:lnTo>
                  <a:pt x="458" y="732"/>
                </a:lnTo>
                <a:lnTo>
                  <a:pt x="455" y="786"/>
                </a:lnTo>
                <a:lnTo>
                  <a:pt x="452" y="821"/>
                </a:lnTo>
                <a:lnTo>
                  <a:pt x="452" y="857"/>
                </a:lnTo>
                <a:lnTo>
                  <a:pt x="454" y="891"/>
                </a:lnTo>
                <a:lnTo>
                  <a:pt x="456" y="924"/>
                </a:lnTo>
                <a:lnTo>
                  <a:pt x="456" y="924"/>
                </a:lnTo>
                <a:lnTo>
                  <a:pt x="470" y="1010"/>
                </a:lnTo>
                <a:lnTo>
                  <a:pt x="488" y="1126"/>
                </a:lnTo>
                <a:lnTo>
                  <a:pt x="506" y="1232"/>
                </a:lnTo>
                <a:lnTo>
                  <a:pt x="511" y="1272"/>
                </a:lnTo>
                <a:lnTo>
                  <a:pt x="513" y="1295"/>
                </a:lnTo>
                <a:lnTo>
                  <a:pt x="513" y="1295"/>
                </a:lnTo>
                <a:lnTo>
                  <a:pt x="516" y="1358"/>
                </a:lnTo>
                <a:lnTo>
                  <a:pt x="516" y="1391"/>
                </a:lnTo>
                <a:lnTo>
                  <a:pt x="516" y="1391"/>
                </a:lnTo>
                <a:lnTo>
                  <a:pt x="527" y="1403"/>
                </a:lnTo>
                <a:lnTo>
                  <a:pt x="537" y="1411"/>
                </a:lnTo>
                <a:lnTo>
                  <a:pt x="544" y="1415"/>
                </a:lnTo>
                <a:lnTo>
                  <a:pt x="549" y="1417"/>
                </a:lnTo>
                <a:lnTo>
                  <a:pt x="549" y="1417"/>
                </a:lnTo>
                <a:lnTo>
                  <a:pt x="560" y="1418"/>
                </a:lnTo>
                <a:lnTo>
                  <a:pt x="569" y="1417"/>
                </a:lnTo>
                <a:lnTo>
                  <a:pt x="575" y="1415"/>
                </a:lnTo>
                <a:lnTo>
                  <a:pt x="576" y="1415"/>
                </a:lnTo>
                <a:lnTo>
                  <a:pt x="576" y="1417"/>
                </a:lnTo>
                <a:lnTo>
                  <a:pt x="576" y="1417"/>
                </a:lnTo>
                <a:lnTo>
                  <a:pt x="575" y="1423"/>
                </a:lnTo>
                <a:lnTo>
                  <a:pt x="572" y="1435"/>
                </a:lnTo>
                <a:lnTo>
                  <a:pt x="571" y="1443"/>
                </a:lnTo>
                <a:lnTo>
                  <a:pt x="567" y="1450"/>
                </a:lnTo>
                <a:lnTo>
                  <a:pt x="563" y="1456"/>
                </a:lnTo>
                <a:lnTo>
                  <a:pt x="557" y="1462"/>
                </a:lnTo>
                <a:lnTo>
                  <a:pt x="557" y="1462"/>
                </a:lnTo>
                <a:lnTo>
                  <a:pt x="544" y="1472"/>
                </a:lnTo>
                <a:lnTo>
                  <a:pt x="532" y="1484"/>
                </a:lnTo>
                <a:lnTo>
                  <a:pt x="528" y="1490"/>
                </a:lnTo>
                <a:lnTo>
                  <a:pt x="525" y="1495"/>
                </a:lnTo>
                <a:lnTo>
                  <a:pt x="525" y="1498"/>
                </a:lnTo>
                <a:lnTo>
                  <a:pt x="527" y="1499"/>
                </a:lnTo>
                <a:lnTo>
                  <a:pt x="528" y="1502"/>
                </a:lnTo>
                <a:lnTo>
                  <a:pt x="531" y="1503"/>
                </a:lnTo>
                <a:lnTo>
                  <a:pt x="531" y="1503"/>
                </a:lnTo>
                <a:lnTo>
                  <a:pt x="537" y="1507"/>
                </a:lnTo>
                <a:lnTo>
                  <a:pt x="544" y="1508"/>
                </a:lnTo>
                <a:lnTo>
                  <a:pt x="560" y="1511"/>
                </a:lnTo>
                <a:lnTo>
                  <a:pt x="576" y="1511"/>
                </a:lnTo>
                <a:lnTo>
                  <a:pt x="590" y="1510"/>
                </a:lnTo>
                <a:lnTo>
                  <a:pt x="590" y="1510"/>
                </a:lnTo>
                <a:lnTo>
                  <a:pt x="608" y="1504"/>
                </a:lnTo>
                <a:lnTo>
                  <a:pt x="628" y="1495"/>
                </a:lnTo>
                <a:lnTo>
                  <a:pt x="638" y="1490"/>
                </a:lnTo>
                <a:lnTo>
                  <a:pt x="646" y="1484"/>
                </a:lnTo>
                <a:lnTo>
                  <a:pt x="652" y="1479"/>
                </a:lnTo>
                <a:lnTo>
                  <a:pt x="654" y="1475"/>
                </a:lnTo>
                <a:lnTo>
                  <a:pt x="654" y="1475"/>
                </a:lnTo>
                <a:lnTo>
                  <a:pt x="656" y="1467"/>
                </a:lnTo>
                <a:lnTo>
                  <a:pt x="656" y="1460"/>
                </a:lnTo>
                <a:lnTo>
                  <a:pt x="654" y="1454"/>
                </a:lnTo>
                <a:lnTo>
                  <a:pt x="653" y="1447"/>
                </a:lnTo>
                <a:lnTo>
                  <a:pt x="653" y="1447"/>
                </a:lnTo>
                <a:lnTo>
                  <a:pt x="642" y="1423"/>
                </a:lnTo>
                <a:lnTo>
                  <a:pt x="634" y="1405"/>
                </a:lnTo>
                <a:lnTo>
                  <a:pt x="642" y="1398"/>
                </a:lnTo>
                <a:lnTo>
                  <a:pt x="642" y="1398"/>
                </a:lnTo>
                <a:lnTo>
                  <a:pt x="622" y="1287"/>
                </a:lnTo>
                <a:lnTo>
                  <a:pt x="609" y="1203"/>
                </a:lnTo>
                <a:lnTo>
                  <a:pt x="605" y="1170"/>
                </a:lnTo>
                <a:lnTo>
                  <a:pt x="602" y="1151"/>
                </a:lnTo>
                <a:lnTo>
                  <a:pt x="602" y="1151"/>
                </a:lnTo>
                <a:lnTo>
                  <a:pt x="604" y="1102"/>
                </a:lnTo>
                <a:lnTo>
                  <a:pt x="608" y="1026"/>
                </a:lnTo>
                <a:lnTo>
                  <a:pt x="612" y="959"/>
                </a:lnTo>
                <a:lnTo>
                  <a:pt x="614" y="939"/>
                </a:lnTo>
                <a:lnTo>
                  <a:pt x="614" y="935"/>
                </a:lnTo>
                <a:lnTo>
                  <a:pt x="614" y="933"/>
                </a:lnTo>
                <a:lnTo>
                  <a:pt x="616" y="935"/>
                </a:lnTo>
                <a:lnTo>
                  <a:pt x="616" y="935"/>
                </a:lnTo>
                <a:lnTo>
                  <a:pt x="622" y="952"/>
                </a:lnTo>
                <a:lnTo>
                  <a:pt x="634" y="984"/>
                </a:lnTo>
                <a:lnTo>
                  <a:pt x="642" y="1003"/>
                </a:lnTo>
                <a:lnTo>
                  <a:pt x="648" y="1021"/>
                </a:lnTo>
                <a:lnTo>
                  <a:pt x="653" y="1040"/>
                </a:lnTo>
                <a:lnTo>
                  <a:pt x="657" y="1058"/>
                </a:lnTo>
                <a:lnTo>
                  <a:pt x="657" y="1058"/>
                </a:lnTo>
                <a:lnTo>
                  <a:pt x="679" y="1233"/>
                </a:lnTo>
                <a:lnTo>
                  <a:pt x="698" y="1414"/>
                </a:lnTo>
                <a:lnTo>
                  <a:pt x="698" y="1414"/>
                </a:lnTo>
                <a:lnTo>
                  <a:pt x="701" y="1433"/>
                </a:lnTo>
                <a:lnTo>
                  <a:pt x="703" y="1442"/>
                </a:lnTo>
                <a:lnTo>
                  <a:pt x="705" y="1445"/>
                </a:lnTo>
                <a:lnTo>
                  <a:pt x="706" y="1446"/>
                </a:lnTo>
                <a:lnTo>
                  <a:pt x="710" y="1446"/>
                </a:lnTo>
                <a:lnTo>
                  <a:pt x="710" y="1446"/>
                </a:lnTo>
                <a:lnTo>
                  <a:pt x="734" y="1443"/>
                </a:lnTo>
                <a:lnTo>
                  <a:pt x="754" y="1442"/>
                </a:lnTo>
                <a:lnTo>
                  <a:pt x="754" y="1442"/>
                </a:lnTo>
                <a:lnTo>
                  <a:pt x="755" y="1450"/>
                </a:lnTo>
                <a:lnTo>
                  <a:pt x="754" y="1462"/>
                </a:lnTo>
                <a:lnTo>
                  <a:pt x="751" y="1479"/>
                </a:lnTo>
                <a:lnTo>
                  <a:pt x="751" y="1479"/>
                </a:lnTo>
                <a:lnTo>
                  <a:pt x="750" y="1487"/>
                </a:lnTo>
                <a:lnTo>
                  <a:pt x="746" y="1495"/>
                </a:lnTo>
                <a:lnTo>
                  <a:pt x="739" y="1508"/>
                </a:lnTo>
                <a:lnTo>
                  <a:pt x="738" y="1514"/>
                </a:lnTo>
                <a:lnTo>
                  <a:pt x="737" y="1520"/>
                </a:lnTo>
                <a:lnTo>
                  <a:pt x="739" y="1525"/>
                </a:lnTo>
                <a:lnTo>
                  <a:pt x="743" y="1532"/>
                </a:lnTo>
                <a:lnTo>
                  <a:pt x="743" y="1532"/>
                </a:lnTo>
                <a:lnTo>
                  <a:pt x="750" y="1539"/>
                </a:lnTo>
                <a:lnTo>
                  <a:pt x="755" y="1543"/>
                </a:lnTo>
                <a:lnTo>
                  <a:pt x="762" y="1547"/>
                </a:lnTo>
                <a:lnTo>
                  <a:pt x="768" y="1549"/>
                </a:lnTo>
                <a:lnTo>
                  <a:pt x="775" y="1551"/>
                </a:lnTo>
                <a:lnTo>
                  <a:pt x="783" y="1549"/>
                </a:lnTo>
                <a:lnTo>
                  <a:pt x="791" y="1548"/>
                </a:lnTo>
                <a:lnTo>
                  <a:pt x="799" y="1544"/>
                </a:lnTo>
                <a:lnTo>
                  <a:pt x="799" y="1544"/>
                </a:lnTo>
                <a:lnTo>
                  <a:pt x="814" y="1537"/>
                </a:lnTo>
                <a:lnTo>
                  <a:pt x="819" y="1533"/>
                </a:lnTo>
                <a:lnTo>
                  <a:pt x="821" y="1529"/>
                </a:lnTo>
                <a:lnTo>
                  <a:pt x="824" y="1525"/>
                </a:lnTo>
                <a:lnTo>
                  <a:pt x="824" y="1522"/>
                </a:lnTo>
                <a:lnTo>
                  <a:pt x="824" y="1510"/>
                </a:lnTo>
                <a:lnTo>
                  <a:pt x="824" y="1510"/>
                </a:lnTo>
                <a:lnTo>
                  <a:pt x="812" y="1425"/>
                </a:lnTo>
                <a:lnTo>
                  <a:pt x="812" y="1425"/>
                </a:lnTo>
                <a:lnTo>
                  <a:pt x="811" y="1421"/>
                </a:lnTo>
                <a:lnTo>
                  <a:pt x="812" y="1417"/>
                </a:lnTo>
                <a:lnTo>
                  <a:pt x="814" y="1405"/>
                </a:lnTo>
                <a:lnTo>
                  <a:pt x="814" y="1405"/>
                </a:lnTo>
                <a:lnTo>
                  <a:pt x="812" y="1370"/>
                </a:lnTo>
                <a:lnTo>
                  <a:pt x="808" y="1302"/>
                </a:lnTo>
                <a:lnTo>
                  <a:pt x="806" y="1265"/>
                </a:lnTo>
                <a:lnTo>
                  <a:pt x="802" y="1229"/>
                </a:lnTo>
                <a:lnTo>
                  <a:pt x="798" y="1200"/>
                </a:lnTo>
                <a:lnTo>
                  <a:pt x="795" y="1190"/>
                </a:lnTo>
                <a:lnTo>
                  <a:pt x="794" y="1182"/>
                </a:lnTo>
                <a:lnTo>
                  <a:pt x="794" y="1182"/>
                </a:lnTo>
                <a:lnTo>
                  <a:pt x="788" y="1166"/>
                </a:lnTo>
                <a:lnTo>
                  <a:pt x="784" y="1147"/>
                </a:lnTo>
                <a:lnTo>
                  <a:pt x="780" y="1126"/>
                </a:lnTo>
                <a:lnTo>
                  <a:pt x="778" y="1102"/>
                </a:lnTo>
                <a:lnTo>
                  <a:pt x="774" y="1057"/>
                </a:lnTo>
                <a:lnTo>
                  <a:pt x="770" y="1017"/>
                </a:lnTo>
                <a:lnTo>
                  <a:pt x="770" y="1017"/>
                </a:lnTo>
                <a:lnTo>
                  <a:pt x="762" y="953"/>
                </a:lnTo>
                <a:lnTo>
                  <a:pt x="748" y="859"/>
                </a:lnTo>
                <a:lnTo>
                  <a:pt x="731" y="732"/>
                </a:lnTo>
                <a:lnTo>
                  <a:pt x="731" y="732"/>
                </a:lnTo>
                <a:lnTo>
                  <a:pt x="733" y="732"/>
                </a:lnTo>
                <a:lnTo>
                  <a:pt x="735" y="730"/>
                </a:lnTo>
                <a:lnTo>
                  <a:pt x="739" y="728"/>
                </a:lnTo>
                <a:lnTo>
                  <a:pt x="743" y="722"/>
                </a:lnTo>
                <a:lnTo>
                  <a:pt x="743" y="722"/>
                </a:lnTo>
                <a:close/>
                <a:moveTo>
                  <a:pt x="439" y="355"/>
                </a:moveTo>
                <a:lnTo>
                  <a:pt x="439" y="355"/>
                </a:lnTo>
                <a:lnTo>
                  <a:pt x="421" y="367"/>
                </a:lnTo>
                <a:lnTo>
                  <a:pt x="407" y="376"/>
                </a:lnTo>
                <a:lnTo>
                  <a:pt x="398" y="384"/>
                </a:lnTo>
                <a:lnTo>
                  <a:pt x="398" y="384"/>
                </a:lnTo>
                <a:lnTo>
                  <a:pt x="385" y="418"/>
                </a:lnTo>
                <a:lnTo>
                  <a:pt x="359" y="488"/>
                </a:lnTo>
                <a:lnTo>
                  <a:pt x="334" y="555"/>
                </a:lnTo>
                <a:lnTo>
                  <a:pt x="325" y="578"/>
                </a:lnTo>
                <a:lnTo>
                  <a:pt x="320" y="586"/>
                </a:lnTo>
                <a:lnTo>
                  <a:pt x="320" y="586"/>
                </a:lnTo>
                <a:lnTo>
                  <a:pt x="293" y="592"/>
                </a:lnTo>
                <a:lnTo>
                  <a:pt x="293" y="592"/>
                </a:lnTo>
                <a:lnTo>
                  <a:pt x="292" y="579"/>
                </a:lnTo>
                <a:lnTo>
                  <a:pt x="289" y="570"/>
                </a:lnTo>
                <a:lnTo>
                  <a:pt x="288" y="566"/>
                </a:lnTo>
                <a:lnTo>
                  <a:pt x="285" y="563"/>
                </a:lnTo>
                <a:lnTo>
                  <a:pt x="285" y="563"/>
                </a:lnTo>
                <a:lnTo>
                  <a:pt x="278" y="559"/>
                </a:lnTo>
                <a:lnTo>
                  <a:pt x="269" y="555"/>
                </a:lnTo>
                <a:lnTo>
                  <a:pt x="260" y="551"/>
                </a:lnTo>
                <a:lnTo>
                  <a:pt x="263" y="363"/>
                </a:lnTo>
                <a:lnTo>
                  <a:pt x="439" y="3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0">
            <a:extLst>
              <a:ext uri="{FF2B5EF4-FFF2-40B4-BE49-F238E27FC236}">
                <a16:creationId xmlns:a16="http://schemas.microsoft.com/office/drawing/2014/main" id="{268AA13A-1BDF-4F97-A87A-19534732F439}"/>
              </a:ext>
            </a:extLst>
          </p:cNvPr>
          <p:cNvSpPr>
            <a:spLocks/>
          </p:cNvSpPr>
          <p:nvPr/>
        </p:nvSpPr>
        <p:spPr bwMode="auto">
          <a:xfrm>
            <a:off x="591505" y="901301"/>
            <a:ext cx="1159163" cy="1545551"/>
          </a:xfrm>
          <a:custGeom>
            <a:avLst/>
            <a:gdLst>
              <a:gd name="T0" fmla="*/ 280 w 846"/>
              <a:gd name="T1" fmla="*/ 124 h 1128"/>
              <a:gd name="T2" fmla="*/ 291 w 846"/>
              <a:gd name="T3" fmla="*/ 184 h 1128"/>
              <a:gd name="T4" fmla="*/ 290 w 846"/>
              <a:gd name="T5" fmla="*/ 227 h 1128"/>
              <a:gd name="T6" fmla="*/ 287 w 846"/>
              <a:gd name="T7" fmla="*/ 271 h 1128"/>
              <a:gd name="T8" fmla="*/ 271 w 846"/>
              <a:gd name="T9" fmla="*/ 342 h 1128"/>
              <a:gd name="T10" fmla="*/ 314 w 846"/>
              <a:gd name="T11" fmla="*/ 505 h 1128"/>
              <a:gd name="T12" fmla="*/ 320 w 846"/>
              <a:gd name="T13" fmla="*/ 572 h 1128"/>
              <a:gd name="T14" fmla="*/ 345 w 846"/>
              <a:gd name="T15" fmla="*/ 607 h 1128"/>
              <a:gd name="T16" fmla="*/ 338 w 846"/>
              <a:gd name="T17" fmla="*/ 665 h 1128"/>
              <a:gd name="T18" fmla="*/ 348 w 846"/>
              <a:gd name="T19" fmla="*/ 695 h 1128"/>
              <a:gd name="T20" fmla="*/ 227 w 846"/>
              <a:gd name="T21" fmla="*/ 827 h 1128"/>
              <a:gd name="T22" fmla="*/ 17 w 846"/>
              <a:gd name="T23" fmla="*/ 928 h 1128"/>
              <a:gd name="T24" fmla="*/ 29 w 846"/>
              <a:gd name="T25" fmla="*/ 947 h 1128"/>
              <a:gd name="T26" fmla="*/ 219 w 846"/>
              <a:gd name="T27" fmla="*/ 900 h 1128"/>
              <a:gd name="T28" fmla="*/ 268 w 846"/>
              <a:gd name="T29" fmla="*/ 832 h 1128"/>
              <a:gd name="T30" fmla="*/ 333 w 846"/>
              <a:gd name="T31" fmla="*/ 842 h 1128"/>
              <a:gd name="T32" fmla="*/ 363 w 846"/>
              <a:gd name="T33" fmla="*/ 867 h 1128"/>
              <a:gd name="T34" fmla="*/ 424 w 846"/>
              <a:gd name="T35" fmla="*/ 1023 h 1128"/>
              <a:gd name="T36" fmla="*/ 436 w 846"/>
              <a:gd name="T37" fmla="*/ 1048 h 1128"/>
              <a:gd name="T38" fmla="*/ 399 w 846"/>
              <a:gd name="T39" fmla="*/ 1035 h 1128"/>
              <a:gd name="T40" fmla="*/ 376 w 846"/>
              <a:gd name="T41" fmla="*/ 1048 h 1128"/>
              <a:gd name="T42" fmla="*/ 409 w 846"/>
              <a:gd name="T43" fmla="*/ 1101 h 1128"/>
              <a:gd name="T44" fmla="*/ 512 w 846"/>
              <a:gd name="T45" fmla="*/ 1128 h 1128"/>
              <a:gd name="T46" fmla="*/ 526 w 846"/>
              <a:gd name="T47" fmla="*/ 1092 h 1128"/>
              <a:gd name="T48" fmla="*/ 528 w 846"/>
              <a:gd name="T49" fmla="*/ 1023 h 1128"/>
              <a:gd name="T50" fmla="*/ 487 w 846"/>
              <a:gd name="T51" fmla="*/ 865 h 1128"/>
              <a:gd name="T52" fmla="*/ 499 w 846"/>
              <a:gd name="T53" fmla="*/ 820 h 1128"/>
              <a:gd name="T54" fmla="*/ 543 w 846"/>
              <a:gd name="T55" fmla="*/ 736 h 1128"/>
              <a:gd name="T56" fmla="*/ 625 w 846"/>
              <a:gd name="T57" fmla="*/ 627 h 1128"/>
              <a:gd name="T58" fmla="*/ 653 w 846"/>
              <a:gd name="T59" fmla="*/ 652 h 1128"/>
              <a:gd name="T60" fmla="*/ 670 w 846"/>
              <a:gd name="T61" fmla="*/ 681 h 1128"/>
              <a:gd name="T62" fmla="*/ 682 w 846"/>
              <a:gd name="T63" fmla="*/ 719 h 1128"/>
              <a:gd name="T64" fmla="*/ 727 w 846"/>
              <a:gd name="T65" fmla="*/ 908 h 1128"/>
              <a:gd name="T66" fmla="*/ 727 w 846"/>
              <a:gd name="T67" fmla="*/ 977 h 1128"/>
              <a:gd name="T68" fmla="*/ 758 w 846"/>
              <a:gd name="T69" fmla="*/ 1006 h 1128"/>
              <a:gd name="T70" fmla="*/ 825 w 846"/>
              <a:gd name="T71" fmla="*/ 943 h 1128"/>
              <a:gd name="T72" fmla="*/ 831 w 846"/>
              <a:gd name="T73" fmla="*/ 914 h 1128"/>
              <a:gd name="T74" fmla="*/ 816 w 846"/>
              <a:gd name="T75" fmla="*/ 874 h 1128"/>
              <a:gd name="T76" fmla="*/ 830 w 846"/>
              <a:gd name="T77" fmla="*/ 739 h 1128"/>
              <a:gd name="T78" fmla="*/ 844 w 846"/>
              <a:gd name="T79" fmla="*/ 687 h 1128"/>
              <a:gd name="T80" fmla="*/ 839 w 846"/>
              <a:gd name="T81" fmla="*/ 652 h 1128"/>
              <a:gd name="T82" fmla="*/ 825 w 846"/>
              <a:gd name="T83" fmla="*/ 608 h 1128"/>
              <a:gd name="T84" fmla="*/ 822 w 846"/>
              <a:gd name="T85" fmla="*/ 557 h 1128"/>
              <a:gd name="T86" fmla="*/ 822 w 846"/>
              <a:gd name="T87" fmla="*/ 479 h 1128"/>
              <a:gd name="T88" fmla="*/ 781 w 846"/>
              <a:gd name="T89" fmla="*/ 405 h 1128"/>
              <a:gd name="T90" fmla="*/ 787 w 846"/>
              <a:gd name="T91" fmla="*/ 347 h 1128"/>
              <a:gd name="T92" fmla="*/ 786 w 846"/>
              <a:gd name="T93" fmla="*/ 321 h 1128"/>
              <a:gd name="T94" fmla="*/ 742 w 846"/>
              <a:gd name="T95" fmla="*/ 228 h 1128"/>
              <a:gd name="T96" fmla="*/ 688 w 846"/>
              <a:gd name="T97" fmla="*/ 155 h 1128"/>
              <a:gd name="T98" fmla="*/ 615 w 846"/>
              <a:gd name="T99" fmla="*/ 100 h 1128"/>
              <a:gd name="T100" fmla="*/ 543 w 846"/>
              <a:gd name="T101" fmla="*/ 77 h 1128"/>
              <a:gd name="T102" fmla="*/ 463 w 846"/>
              <a:gd name="T103" fmla="*/ 85 h 1128"/>
              <a:gd name="T104" fmla="*/ 443 w 846"/>
              <a:gd name="T105" fmla="*/ 43 h 1128"/>
              <a:gd name="T106" fmla="*/ 390 w 846"/>
              <a:gd name="T107" fmla="*/ 9 h 1128"/>
              <a:gd name="T108" fmla="*/ 330 w 846"/>
              <a:gd name="T109" fmla="*/ 8 h 1128"/>
              <a:gd name="T110" fmla="*/ 264 w 846"/>
              <a:gd name="T111" fmla="*/ 78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6" h="1128">
                <a:moveTo>
                  <a:pt x="264" y="78"/>
                </a:moveTo>
                <a:lnTo>
                  <a:pt x="264" y="78"/>
                </a:lnTo>
                <a:lnTo>
                  <a:pt x="264" y="86"/>
                </a:lnTo>
                <a:lnTo>
                  <a:pt x="265" y="95"/>
                </a:lnTo>
                <a:lnTo>
                  <a:pt x="268" y="102"/>
                </a:lnTo>
                <a:lnTo>
                  <a:pt x="268" y="102"/>
                </a:lnTo>
                <a:lnTo>
                  <a:pt x="273" y="112"/>
                </a:lnTo>
                <a:lnTo>
                  <a:pt x="280" y="124"/>
                </a:lnTo>
                <a:lnTo>
                  <a:pt x="290" y="140"/>
                </a:lnTo>
                <a:lnTo>
                  <a:pt x="290" y="140"/>
                </a:lnTo>
                <a:lnTo>
                  <a:pt x="287" y="154"/>
                </a:lnTo>
                <a:lnTo>
                  <a:pt x="287" y="166"/>
                </a:lnTo>
                <a:lnTo>
                  <a:pt x="287" y="173"/>
                </a:lnTo>
                <a:lnTo>
                  <a:pt x="288" y="179"/>
                </a:lnTo>
                <a:lnTo>
                  <a:pt x="288" y="179"/>
                </a:lnTo>
                <a:lnTo>
                  <a:pt x="291" y="184"/>
                </a:lnTo>
                <a:lnTo>
                  <a:pt x="293" y="189"/>
                </a:lnTo>
                <a:lnTo>
                  <a:pt x="301" y="196"/>
                </a:lnTo>
                <a:lnTo>
                  <a:pt x="307" y="200"/>
                </a:lnTo>
                <a:lnTo>
                  <a:pt x="309" y="201"/>
                </a:lnTo>
                <a:lnTo>
                  <a:pt x="309" y="201"/>
                </a:lnTo>
                <a:lnTo>
                  <a:pt x="305" y="207"/>
                </a:lnTo>
                <a:lnTo>
                  <a:pt x="294" y="219"/>
                </a:lnTo>
                <a:lnTo>
                  <a:pt x="290" y="227"/>
                </a:lnTo>
                <a:lnTo>
                  <a:pt x="285" y="235"/>
                </a:lnTo>
                <a:lnTo>
                  <a:pt x="281" y="242"/>
                </a:lnTo>
                <a:lnTo>
                  <a:pt x="280" y="248"/>
                </a:lnTo>
                <a:lnTo>
                  <a:pt x="280" y="248"/>
                </a:lnTo>
                <a:lnTo>
                  <a:pt x="280" y="253"/>
                </a:lnTo>
                <a:lnTo>
                  <a:pt x="281" y="258"/>
                </a:lnTo>
                <a:lnTo>
                  <a:pt x="285" y="264"/>
                </a:lnTo>
                <a:lnTo>
                  <a:pt x="287" y="271"/>
                </a:lnTo>
                <a:lnTo>
                  <a:pt x="288" y="275"/>
                </a:lnTo>
                <a:lnTo>
                  <a:pt x="287" y="281"/>
                </a:lnTo>
                <a:lnTo>
                  <a:pt x="287" y="281"/>
                </a:lnTo>
                <a:lnTo>
                  <a:pt x="284" y="296"/>
                </a:lnTo>
                <a:lnTo>
                  <a:pt x="278" y="313"/>
                </a:lnTo>
                <a:lnTo>
                  <a:pt x="273" y="328"/>
                </a:lnTo>
                <a:lnTo>
                  <a:pt x="271" y="336"/>
                </a:lnTo>
                <a:lnTo>
                  <a:pt x="271" y="342"/>
                </a:lnTo>
                <a:lnTo>
                  <a:pt x="271" y="342"/>
                </a:lnTo>
                <a:lnTo>
                  <a:pt x="274" y="362"/>
                </a:lnTo>
                <a:lnTo>
                  <a:pt x="281" y="396"/>
                </a:lnTo>
                <a:lnTo>
                  <a:pt x="292" y="447"/>
                </a:lnTo>
                <a:lnTo>
                  <a:pt x="292" y="447"/>
                </a:lnTo>
                <a:lnTo>
                  <a:pt x="297" y="460"/>
                </a:lnTo>
                <a:lnTo>
                  <a:pt x="305" y="482"/>
                </a:lnTo>
                <a:lnTo>
                  <a:pt x="314" y="505"/>
                </a:lnTo>
                <a:lnTo>
                  <a:pt x="320" y="521"/>
                </a:lnTo>
                <a:lnTo>
                  <a:pt x="320" y="521"/>
                </a:lnTo>
                <a:lnTo>
                  <a:pt x="321" y="532"/>
                </a:lnTo>
                <a:lnTo>
                  <a:pt x="321" y="544"/>
                </a:lnTo>
                <a:lnTo>
                  <a:pt x="321" y="562"/>
                </a:lnTo>
                <a:lnTo>
                  <a:pt x="321" y="562"/>
                </a:lnTo>
                <a:lnTo>
                  <a:pt x="320" y="567"/>
                </a:lnTo>
                <a:lnTo>
                  <a:pt x="320" y="572"/>
                </a:lnTo>
                <a:lnTo>
                  <a:pt x="320" y="573"/>
                </a:lnTo>
                <a:lnTo>
                  <a:pt x="321" y="575"/>
                </a:lnTo>
                <a:lnTo>
                  <a:pt x="330" y="581"/>
                </a:lnTo>
                <a:lnTo>
                  <a:pt x="330" y="581"/>
                </a:lnTo>
                <a:lnTo>
                  <a:pt x="334" y="586"/>
                </a:lnTo>
                <a:lnTo>
                  <a:pt x="339" y="592"/>
                </a:lnTo>
                <a:lnTo>
                  <a:pt x="343" y="600"/>
                </a:lnTo>
                <a:lnTo>
                  <a:pt x="345" y="607"/>
                </a:lnTo>
                <a:lnTo>
                  <a:pt x="349" y="621"/>
                </a:lnTo>
                <a:lnTo>
                  <a:pt x="350" y="627"/>
                </a:lnTo>
                <a:lnTo>
                  <a:pt x="350" y="627"/>
                </a:lnTo>
                <a:lnTo>
                  <a:pt x="349" y="630"/>
                </a:lnTo>
                <a:lnTo>
                  <a:pt x="344" y="637"/>
                </a:lnTo>
                <a:lnTo>
                  <a:pt x="340" y="649"/>
                </a:lnTo>
                <a:lnTo>
                  <a:pt x="338" y="657"/>
                </a:lnTo>
                <a:lnTo>
                  <a:pt x="338" y="665"/>
                </a:lnTo>
                <a:lnTo>
                  <a:pt x="338" y="665"/>
                </a:lnTo>
                <a:lnTo>
                  <a:pt x="338" y="689"/>
                </a:lnTo>
                <a:lnTo>
                  <a:pt x="338" y="695"/>
                </a:lnTo>
                <a:lnTo>
                  <a:pt x="339" y="698"/>
                </a:lnTo>
                <a:lnTo>
                  <a:pt x="340" y="698"/>
                </a:lnTo>
                <a:lnTo>
                  <a:pt x="340" y="698"/>
                </a:lnTo>
                <a:lnTo>
                  <a:pt x="344" y="698"/>
                </a:lnTo>
                <a:lnTo>
                  <a:pt x="348" y="695"/>
                </a:lnTo>
                <a:lnTo>
                  <a:pt x="351" y="694"/>
                </a:lnTo>
                <a:lnTo>
                  <a:pt x="351" y="694"/>
                </a:lnTo>
                <a:lnTo>
                  <a:pt x="350" y="701"/>
                </a:lnTo>
                <a:lnTo>
                  <a:pt x="349" y="717"/>
                </a:lnTo>
                <a:lnTo>
                  <a:pt x="347" y="740"/>
                </a:lnTo>
                <a:lnTo>
                  <a:pt x="347" y="740"/>
                </a:lnTo>
                <a:lnTo>
                  <a:pt x="227" y="827"/>
                </a:lnTo>
                <a:lnTo>
                  <a:pt x="227" y="827"/>
                </a:lnTo>
                <a:lnTo>
                  <a:pt x="215" y="839"/>
                </a:lnTo>
                <a:lnTo>
                  <a:pt x="205" y="850"/>
                </a:lnTo>
                <a:lnTo>
                  <a:pt x="91" y="882"/>
                </a:lnTo>
                <a:lnTo>
                  <a:pt x="91" y="882"/>
                </a:lnTo>
                <a:lnTo>
                  <a:pt x="58" y="900"/>
                </a:lnTo>
                <a:lnTo>
                  <a:pt x="34" y="914"/>
                </a:lnTo>
                <a:lnTo>
                  <a:pt x="25" y="922"/>
                </a:lnTo>
                <a:lnTo>
                  <a:pt x="17" y="928"/>
                </a:lnTo>
                <a:lnTo>
                  <a:pt x="17" y="928"/>
                </a:lnTo>
                <a:lnTo>
                  <a:pt x="3" y="942"/>
                </a:lnTo>
                <a:lnTo>
                  <a:pt x="0" y="947"/>
                </a:lnTo>
                <a:lnTo>
                  <a:pt x="0" y="948"/>
                </a:lnTo>
                <a:lnTo>
                  <a:pt x="2" y="950"/>
                </a:lnTo>
                <a:lnTo>
                  <a:pt x="2" y="950"/>
                </a:lnTo>
                <a:lnTo>
                  <a:pt x="10" y="950"/>
                </a:lnTo>
                <a:lnTo>
                  <a:pt x="29" y="947"/>
                </a:lnTo>
                <a:lnTo>
                  <a:pt x="89" y="937"/>
                </a:lnTo>
                <a:lnTo>
                  <a:pt x="149" y="927"/>
                </a:lnTo>
                <a:lnTo>
                  <a:pt x="172" y="922"/>
                </a:lnTo>
                <a:lnTo>
                  <a:pt x="184" y="918"/>
                </a:lnTo>
                <a:lnTo>
                  <a:pt x="184" y="918"/>
                </a:lnTo>
                <a:lnTo>
                  <a:pt x="209" y="907"/>
                </a:lnTo>
                <a:lnTo>
                  <a:pt x="216" y="902"/>
                </a:lnTo>
                <a:lnTo>
                  <a:pt x="219" y="900"/>
                </a:lnTo>
                <a:lnTo>
                  <a:pt x="219" y="900"/>
                </a:lnTo>
                <a:lnTo>
                  <a:pt x="219" y="889"/>
                </a:lnTo>
                <a:lnTo>
                  <a:pt x="221" y="881"/>
                </a:lnTo>
                <a:lnTo>
                  <a:pt x="223" y="874"/>
                </a:lnTo>
                <a:lnTo>
                  <a:pt x="223" y="874"/>
                </a:lnTo>
                <a:lnTo>
                  <a:pt x="229" y="866"/>
                </a:lnTo>
                <a:lnTo>
                  <a:pt x="241" y="854"/>
                </a:lnTo>
                <a:lnTo>
                  <a:pt x="268" y="832"/>
                </a:lnTo>
                <a:lnTo>
                  <a:pt x="268" y="832"/>
                </a:lnTo>
                <a:lnTo>
                  <a:pt x="308" y="802"/>
                </a:lnTo>
                <a:lnTo>
                  <a:pt x="337" y="781"/>
                </a:lnTo>
                <a:lnTo>
                  <a:pt x="337" y="781"/>
                </a:lnTo>
                <a:lnTo>
                  <a:pt x="334" y="792"/>
                </a:lnTo>
                <a:lnTo>
                  <a:pt x="332" y="815"/>
                </a:lnTo>
                <a:lnTo>
                  <a:pt x="332" y="828"/>
                </a:lnTo>
                <a:lnTo>
                  <a:pt x="333" y="842"/>
                </a:lnTo>
                <a:lnTo>
                  <a:pt x="336" y="851"/>
                </a:lnTo>
                <a:lnTo>
                  <a:pt x="338" y="855"/>
                </a:lnTo>
                <a:lnTo>
                  <a:pt x="340" y="858"/>
                </a:lnTo>
                <a:lnTo>
                  <a:pt x="340" y="858"/>
                </a:lnTo>
                <a:lnTo>
                  <a:pt x="351" y="864"/>
                </a:lnTo>
                <a:lnTo>
                  <a:pt x="359" y="866"/>
                </a:lnTo>
                <a:lnTo>
                  <a:pt x="362" y="867"/>
                </a:lnTo>
                <a:lnTo>
                  <a:pt x="363" y="867"/>
                </a:lnTo>
                <a:lnTo>
                  <a:pt x="363" y="867"/>
                </a:lnTo>
                <a:lnTo>
                  <a:pt x="389" y="939"/>
                </a:lnTo>
                <a:lnTo>
                  <a:pt x="407" y="989"/>
                </a:lnTo>
                <a:lnTo>
                  <a:pt x="416" y="1016"/>
                </a:lnTo>
                <a:lnTo>
                  <a:pt x="416" y="1016"/>
                </a:lnTo>
                <a:lnTo>
                  <a:pt x="417" y="1019"/>
                </a:lnTo>
                <a:lnTo>
                  <a:pt x="419" y="1020"/>
                </a:lnTo>
                <a:lnTo>
                  <a:pt x="424" y="1023"/>
                </a:lnTo>
                <a:lnTo>
                  <a:pt x="428" y="1025"/>
                </a:lnTo>
                <a:lnTo>
                  <a:pt x="430" y="1027"/>
                </a:lnTo>
                <a:lnTo>
                  <a:pt x="431" y="1029"/>
                </a:lnTo>
                <a:lnTo>
                  <a:pt x="431" y="1033"/>
                </a:lnTo>
                <a:lnTo>
                  <a:pt x="431" y="1033"/>
                </a:lnTo>
                <a:lnTo>
                  <a:pt x="432" y="1038"/>
                </a:lnTo>
                <a:lnTo>
                  <a:pt x="434" y="1042"/>
                </a:lnTo>
                <a:lnTo>
                  <a:pt x="436" y="1048"/>
                </a:lnTo>
                <a:lnTo>
                  <a:pt x="436" y="1050"/>
                </a:lnTo>
                <a:lnTo>
                  <a:pt x="435" y="1050"/>
                </a:lnTo>
                <a:lnTo>
                  <a:pt x="432" y="1050"/>
                </a:lnTo>
                <a:lnTo>
                  <a:pt x="428" y="1048"/>
                </a:lnTo>
                <a:lnTo>
                  <a:pt x="428" y="1048"/>
                </a:lnTo>
                <a:lnTo>
                  <a:pt x="417" y="1042"/>
                </a:lnTo>
                <a:lnTo>
                  <a:pt x="405" y="1037"/>
                </a:lnTo>
                <a:lnTo>
                  <a:pt x="399" y="1035"/>
                </a:lnTo>
                <a:lnTo>
                  <a:pt x="393" y="1034"/>
                </a:lnTo>
                <a:lnTo>
                  <a:pt x="388" y="1035"/>
                </a:lnTo>
                <a:lnTo>
                  <a:pt x="382" y="1037"/>
                </a:lnTo>
                <a:lnTo>
                  <a:pt x="382" y="1037"/>
                </a:lnTo>
                <a:lnTo>
                  <a:pt x="378" y="1038"/>
                </a:lnTo>
                <a:lnTo>
                  <a:pt x="377" y="1040"/>
                </a:lnTo>
                <a:lnTo>
                  <a:pt x="376" y="1044"/>
                </a:lnTo>
                <a:lnTo>
                  <a:pt x="376" y="1048"/>
                </a:lnTo>
                <a:lnTo>
                  <a:pt x="376" y="1056"/>
                </a:lnTo>
                <a:lnTo>
                  <a:pt x="378" y="1066"/>
                </a:lnTo>
                <a:lnTo>
                  <a:pt x="382" y="1074"/>
                </a:lnTo>
                <a:lnTo>
                  <a:pt x="386" y="1083"/>
                </a:lnTo>
                <a:lnTo>
                  <a:pt x="391" y="1090"/>
                </a:lnTo>
                <a:lnTo>
                  <a:pt x="395" y="1094"/>
                </a:lnTo>
                <a:lnTo>
                  <a:pt x="395" y="1094"/>
                </a:lnTo>
                <a:lnTo>
                  <a:pt x="409" y="1101"/>
                </a:lnTo>
                <a:lnTo>
                  <a:pt x="434" y="1112"/>
                </a:lnTo>
                <a:lnTo>
                  <a:pt x="459" y="1120"/>
                </a:lnTo>
                <a:lnTo>
                  <a:pt x="469" y="1124"/>
                </a:lnTo>
                <a:lnTo>
                  <a:pt x="477" y="1125"/>
                </a:lnTo>
                <a:lnTo>
                  <a:pt x="477" y="1125"/>
                </a:lnTo>
                <a:lnTo>
                  <a:pt x="492" y="1126"/>
                </a:lnTo>
                <a:lnTo>
                  <a:pt x="505" y="1128"/>
                </a:lnTo>
                <a:lnTo>
                  <a:pt x="512" y="1128"/>
                </a:lnTo>
                <a:lnTo>
                  <a:pt x="517" y="1126"/>
                </a:lnTo>
                <a:lnTo>
                  <a:pt x="522" y="1123"/>
                </a:lnTo>
                <a:lnTo>
                  <a:pt x="526" y="1118"/>
                </a:lnTo>
                <a:lnTo>
                  <a:pt x="526" y="1118"/>
                </a:lnTo>
                <a:lnTo>
                  <a:pt x="528" y="1111"/>
                </a:lnTo>
                <a:lnTo>
                  <a:pt x="528" y="1104"/>
                </a:lnTo>
                <a:lnTo>
                  <a:pt x="527" y="1098"/>
                </a:lnTo>
                <a:lnTo>
                  <a:pt x="526" y="1092"/>
                </a:lnTo>
                <a:lnTo>
                  <a:pt x="522" y="1080"/>
                </a:lnTo>
                <a:lnTo>
                  <a:pt x="521" y="1074"/>
                </a:lnTo>
                <a:lnTo>
                  <a:pt x="521" y="1069"/>
                </a:lnTo>
                <a:lnTo>
                  <a:pt x="521" y="1069"/>
                </a:lnTo>
                <a:lnTo>
                  <a:pt x="524" y="1046"/>
                </a:lnTo>
                <a:lnTo>
                  <a:pt x="527" y="1035"/>
                </a:lnTo>
                <a:lnTo>
                  <a:pt x="528" y="1023"/>
                </a:lnTo>
                <a:lnTo>
                  <a:pt x="528" y="1023"/>
                </a:lnTo>
                <a:lnTo>
                  <a:pt x="527" y="1015"/>
                </a:lnTo>
                <a:lnTo>
                  <a:pt x="526" y="1005"/>
                </a:lnTo>
                <a:lnTo>
                  <a:pt x="517" y="979"/>
                </a:lnTo>
                <a:lnTo>
                  <a:pt x="509" y="950"/>
                </a:lnTo>
                <a:lnTo>
                  <a:pt x="503" y="925"/>
                </a:lnTo>
                <a:lnTo>
                  <a:pt x="503" y="925"/>
                </a:lnTo>
                <a:lnTo>
                  <a:pt x="495" y="897"/>
                </a:lnTo>
                <a:lnTo>
                  <a:pt x="487" y="865"/>
                </a:lnTo>
                <a:lnTo>
                  <a:pt x="475" y="826"/>
                </a:lnTo>
                <a:lnTo>
                  <a:pt x="475" y="826"/>
                </a:lnTo>
                <a:lnTo>
                  <a:pt x="481" y="826"/>
                </a:lnTo>
                <a:lnTo>
                  <a:pt x="486" y="826"/>
                </a:lnTo>
                <a:lnTo>
                  <a:pt x="492" y="825"/>
                </a:lnTo>
                <a:lnTo>
                  <a:pt x="492" y="825"/>
                </a:lnTo>
                <a:lnTo>
                  <a:pt x="495" y="822"/>
                </a:lnTo>
                <a:lnTo>
                  <a:pt x="499" y="820"/>
                </a:lnTo>
                <a:lnTo>
                  <a:pt x="509" y="810"/>
                </a:lnTo>
                <a:lnTo>
                  <a:pt x="518" y="795"/>
                </a:lnTo>
                <a:lnTo>
                  <a:pt x="523" y="786"/>
                </a:lnTo>
                <a:lnTo>
                  <a:pt x="528" y="775"/>
                </a:lnTo>
                <a:lnTo>
                  <a:pt x="528" y="775"/>
                </a:lnTo>
                <a:lnTo>
                  <a:pt x="534" y="757"/>
                </a:lnTo>
                <a:lnTo>
                  <a:pt x="538" y="747"/>
                </a:lnTo>
                <a:lnTo>
                  <a:pt x="543" y="736"/>
                </a:lnTo>
                <a:lnTo>
                  <a:pt x="551" y="721"/>
                </a:lnTo>
                <a:lnTo>
                  <a:pt x="551" y="721"/>
                </a:lnTo>
                <a:lnTo>
                  <a:pt x="569" y="694"/>
                </a:lnTo>
                <a:lnTo>
                  <a:pt x="591" y="663"/>
                </a:lnTo>
                <a:lnTo>
                  <a:pt x="602" y="649"/>
                </a:lnTo>
                <a:lnTo>
                  <a:pt x="613" y="638"/>
                </a:lnTo>
                <a:lnTo>
                  <a:pt x="621" y="630"/>
                </a:lnTo>
                <a:lnTo>
                  <a:pt x="625" y="627"/>
                </a:lnTo>
                <a:lnTo>
                  <a:pt x="629" y="627"/>
                </a:lnTo>
                <a:lnTo>
                  <a:pt x="629" y="627"/>
                </a:lnTo>
                <a:lnTo>
                  <a:pt x="633" y="627"/>
                </a:lnTo>
                <a:lnTo>
                  <a:pt x="637" y="631"/>
                </a:lnTo>
                <a:lnTo>
                  <a:pt x="641" y="635"/>
                </a:lnTo>
                <a:lnTo>
                  <a:pt x="643" y="640"/>
                </a:lnTo>
                <a:lnTo>
                  <a:pt x="649" y="648"/>
                </a:lnTo>
                <a:lnTo>
                  <a:pt x="653" y="652"/>
                </a:lnTo>
                <a:lnTo>
                  <a:pt x="656" y="654"/>
                </a:lnTo>
                <a:lnTo>
                  <a:pt x="682" y="664"/>
                </a:lnTo>
                <a:lnTo>
                  <a:pt x="682" y="664"/>
                </a:lnTo>
                <a:lnTo>
                  <a:pt x="679" y="665"/>
                </a:lnTo>
                <a:lnTo>
                  <a:pt x="675" y="670"/>
                </a:lnTo>
                <a:lnTo>
                  <a:pt x="673" y="672"/>
                </a:lnTo>
                <a:lnTo>
                  <a:pt x="671" y="676"/>
                </a:lnTo>
                <a:lnTo>
                  <a:pt x="670" y="681"/>
                </a:lnTo>
                <a:lnTo>
                  <a:pt x="670" y="686"/>
                </a:lnTo>
                <a:lnTo>
                  <a:pt x="670" y="686"/>
                </a:lnTo>
                <a:lnTo>
                  <a:pt x="671" y="695"/>
                </a:lnTo>
                <a:lnTo>
                  <a:pt x="673" y="705"/>
                </a:lnTo>
                <a:lnTo>
                  <a:pt x="676" y="712"/>
                </a:lnTo>
                <a:lnTo>
                  <a:pt x="678" y="716"/>
                </a:lnTo>
                <a:lnTo>
                  <a:pt x="682" y="719"/>
                </a:lnTo>
                <a:lnTo>
                  <a:pt x="682" y="719"/>
                </a:lnTo>
                <a:lnTo>
                  <a:pt x="706" y="736"/>
                </a:lnTo>
                <a:lnTo>
                  <a:pt x="706" y="736"/>
                </a:lnTo>
                <a:lnTo>
                  <a:pt x="710" y="775"/>
                </a:lnTo>
                <a:lnTo>
                  <a:pt x="715" y="836"/>
                </a:lnTo>
                <a:lnTo>
                  <a:pt x="715" y="836"/>
                </a:lnTo>
                <a:lnTo>
                  <a:pt x="718" y="860"/>
                </a:lnTo>
                <a:lnTo>
                  <a:pt x="722" y="885"/>
                </a:lnTo>
                <a:lnTo>
                  <a:pt x="727" y="908"/>
                </a:lnTo>
                <a:lnTo>
                  <a:pt x="728" y="925"/>
                </a:lnTo>
                <a:lnTo>
                  <a:pt x="728" y="925"/>
                </a:lnTo>
                <a:lnTo>
                  <a:pt x="728" y="936"/>
                </a:lnTo>
                <a:lnTo>
                  <a:pt x="727" y="947"/>
                </a:lnTo>
                <a:lnTo>
                  <a:pt x="725" y="958"/>
                </a:lnTo>
                <a:lnTo>
                  <a:pt x="725" y="971"/>
                </a:lnTo>
                <a:lnTo>
                  <a:pt x="725" y="971"/>
                </a:lnTo>
                <a:lnTo>
                  <a:pt x="727" y="977"/>
                </a:lnTo>
                <a:lnTo>
                  <a:pt x="728" y="985"/>
                </a:lnTo>
                <a:lnTo>
                  <a:pt x="730" y="991"/>
                </a:lnTo>
                <a:lnTo>
                  <a:pt x="733" y="996"/>
                </a:lnTo>
                <a:lnTo>
                  <a:pt x="738" y="1000"/>
                </a:lnTo>
                <a:lnTo>
                  <a:pt x="742" y="1004"/>
                </a:lnTo>
                <a:lnTo>
                  <a:pt x="750" y="1006"/>
                </a:lnTo>
                <a:lnTo>
                  <a:pt x="758" y="1006"/>
                </a:lnTo>
                <a:lnTo>
                  <a:pt x="758" y="1006"/>
                </a:lnTo>
                <a:lnTo>
                  <a:pt x="763" y="1006"/>
                </a:lnTo>
                <a:lnTo>
                  <a:pt x="768" y="1004"/>
                </a:lnTo>
                <a:lnTo>
                  <a:pt x="779" y="998"/>
                </a:lnTo>
                <a:lnTo>
                  <a:pt x="790" y="989"/>
                </a:lnTo>
                <a:lnTo>
                  <a:pt x="799" y="979"/>
                </a:lnTo>
                <a:lnTo>
                  <a:pt x="809" y="968"/>
                </a:lnTo>
                <a:lnTo>
                  <a:pt x="816" y="957"/>
                </a:lnTo>
                <a:lnTo>
                  <a:pt x="825" y="943"/>
                </a:lnTo>
                <a:lnTo>
                  <a:pt x="825" y="943"/>
                </a:lnTo>
                <a:lnTo>
                  <a:pt x="828" y="937"/>
                </a:lnTo>
                <a:lnTo>
                  <a:pt x="831" y="933"/>
                </a:lnTo>
                <a:lnTo>
                  <a:pt x="832" y="929"/>
                </a:lnTo>
                <a:lnTo>
                  <a:pt x="833" y="925"/>
                </a:lnTo>
                <a:lnTo>
                  <a:pt x="832" y="920"/>
                </a:lnTo>
                <a:lnTo>
                  <a:pt x="831" y="914"/>
                </a:lnTo>
                <a:lnTo>
                  <a:pt x="831" y="914"/>
                </a:lnTo>
                <a:lnTo>
                  <a:pt x="828" y="907"/>
                </a:lnTo>
                <a:lnTo>
                  <a:pt x="826" y="902"/>
                </a:lnTo>
                <a:lnTo>
                  <a:pt x="823" y="900"/>
                </a:lnTo>
                <a:lnTo>
                  <a:pt x="820" y="897"/>
                </a:lnTo>
                <a:lnTo>
                  <a:pt x="816" y="895"/>
                </a:lnTo>
                <a:lnTo>
                  <a:pt x="814" y="895"/>
                </a:lnTo>
                <a:lnTo>
                  <a:pt x="814" y="895"/>
                </a:lnTo>
                <a:lnTo>
                  <a:pt x="816" y="874"/>
                </a:lnTo>
                <a:lnTo>
                  <a:pt x="820" y="853"/>
                </a:lnTo>
                <a:lnTo>
                  <a:pt x="825" y="831"/>
                </a:lnTo>
                <a:lnTo>
                  <a:pt x="825" y="831"/>
                </a:lnTo>
                <a:lnTo>
                  <a:pt x="827" y="819"/>
                </a:lnTo>
                <a:lnTo>
                  <a:pt x="830" y="804"/>
                </a:lnTo>
                <a:lnTo>
                  <a:pt x="831" y="775"/>
                </a:lnTo>
                <a:lnTo>
                  <a:pt x="831" y="751"/>
                </a:lnTo>
                <a:lnTo>
                  <a:pt x="830" y="739"/>
                </a:lnTo>
                <a:lnTo>
                  <a:pt x="830" y="739"/>
                </a:lnTo>
                <a:lnTo>
                  <a:pt x="828" y="736"/>
                </a:lnTo>
                <a:lnTo>
                  <a:pt x="826" y="734"/>
                </a:lnTo>
                <a:lnTo>
                  <a:pt x="823" y="733"/>
                </a:lnTo>
                <a:lnTo>
                  <a:pt x="827" y="717"/>
                </a:lnTo>
                <a:lnTo>
                  <a:pt x="827" y="717"/>
                </a:lnTo>
                <a:lnTo>
                  <a:pt x="837" y="700"/>
                </a:lnTo>
                <a:lnTo>
                  <a:pt x="844" y="687"/>
                </a:lnTo>
                <a:lnTo>
                  <a:pt x="846" y="681"/>
                </a:lnTo>
                <a:lnTo>
                  <a:pt x="846" y="676"/>
                </a:lnTo>
                <a:lnTo>
                  <a:pt x="846" y="676"/>
                </a:lnTo>
                <a:lnTo>
                  <a:pt x="846" y="669"/>
                </a:lnTo>
                <a:lnTo>
                  <a:pt x="844" y="661"/>
                </a:lnTo>
                <a:lnTo>
                  <a:pt x="842" y="655"/>
                </a:lnTo>
                <a:lnTo>
                  <a:pt x="839" y="652"/>
                </a:lnTo>
                <a:lnTo>
                  <a:pt x="839" y="652"/>
                </a:lnTo>
                <a:lnTo>
                  <a:pt x="834" y="648"/>
                </a:lnTo>
                <a:lnTo>
                  <a:pt x="825" y="642"/>
                </a:lnTo>
                <a:lnTo>
                  <a:pt x="813" y="635"/>
                </a:lnTo>
                <a:lnTo>
                  <a:pt x="813" y="635"/>
                </a:lnTo>
                <a:lnTo>
                  <a:pt x="819" y="624"/>
                </a:lnTo>
                <a:lnTo>
                  <a:pt x="822" y="615"/>
                </a:lnTo>
                <a:lnTo>
                  <a:pt x="825" y="608"/>
                </a:lnTo>
                <a:lnTo>
                  <a:pt x="825" y="608"/>
                </a:lnTo>
                <a:lnTo>
                  <a:pt x="825" y="604"/>
                </a:lnTo>
                <a:lnTo>
                  <a:pt x="823" y="600"/>
                </a:lnTo>
                <a:lnTo>
                  <a:pt x="821" y="596"/>
                </a:lnTo>
                <a:lnTo>
                  <a:pt x="820" y="594"/>
                </a:lnTo>
                <a:lnTo>
                  <a:pt x="820" y="594"/>
                </a:lnTo>
                <a:lnTo>
                  <a:pt x="820" y="588"/>
                </a:lnTo>
                <a:lnTo>
                  <a:pt x="820" y="575"/>
                </a:lnTo>
                <a:lnTo>
                  <a:pt x="822" y="557"/>
                </a:lnTo>
                <a:lnTo>
                  <a:pt x="817" y="486"/>
                </a:lnTo>
                <a:lnTo>
                  <a:pt x="817" y="486"/>
                </a:lnTo>
                <a:lnTo>
                  <a:pt x="819" y="487"/>
                </a:lnTo>
                <a:lnTo>
                  <a:pt x="822" y="489"/>
                </a:lnTo>
                <a:lnTo>
                  <a:pt x="823" y="489"/>
                </a:lnTo>
                <a:lnTo>
                  <a:pt x="825" y="488"/>
                </a:lnTo>
                <a:lnTo>
                  <a:pt x="823" y="485"/>
                </a:lnTo>
                <a:lnTo>
                  <a:pt x="822" y="479"/>
                </a:lnTo>
                <a:lnTo>
                  <a:pt x="822" y="479"/>
                </a:lnTo>
                <a:lnTo>
                  <a:pt x="817" y="465"/>
                </a:lnTo>
                <a:lnTo>
                  <a:pt x="813" y="453"/>
                </a:lnTo>
                <a:lnTo>
                  <a:pt x="807" y="442"/>
                </a:lnTo>
                <a:lnTo>
                  <a:pt x="798" y="429"/>
                </a:lnTo>
                <a:lnTo>
                  <a:pt x="798" y="429"/>
                </a:lnTo>
                <a:lnTo>
                  <a:pt x="784" y="410"/>
                </a:lnTo>
                <a:lnTo>
                  <a:pt x="781" y="405"/>
                </a:lnTo>
                <a:lnTo>
                  <a:pt x="780" y="399"/>
                </a:lnTo>
                <a:lnTo>
                  <a:pt x="780" y="399"/>
                </a:lnTo>
                <a:lnTo>
                  <a:pt x="779" y="383"/>
                </a:lnTo>
                <a:lnTo>
                  <a:pt x="779" y="373"/>
                </a:lnTo>
                <a:lnTo>
                  <a:pt x="796" y="359"/>
                </a:lnTo>
                <a:lnTo>
                  <a:pt x="796" y="359"/>
                </a:lnTo>
                <a:lnTo>
                  <a:pt x="791" y="353"/>
                </a:lnTo>
                <a:lnTo>
                  <a:pt x="787" y="347"/>
                </a:lnTo>
                <a:lnTo>
                  <a:pt x="785" y="343"/>
                </a:lnTo>
                <a:lnTo>
                  <a:pt x="785" y="343"/>
                </a:lnTo>
                <a:lnTo>
                  <a:pt x="786" y="341"/>
                </a:lnTo>
                <a:lnTo>
                  <a:pt x="788" y="337"/>
                </a:lnTo>
                <a:lnTo>
                  <a:pt x="788" y="334"/>
                </a:lnTo>
                <a:lnTo>
                  <a:pt x="790" y="332"/>
                </a:lnTo>
                <a:lnTo>
                  <a:pt x="788" y="327"/>
                </a:lnTo>
                <a:lnTo>
                  <a:pt x="786" y="321"/>
                </a:lnTo>
                <a:lnTo>
                  <a:pt x="786" y="321"/>
                </a:lnTo>
                <a:lnTo>
                  <a:pt x="781" y="304"/>
                </a:lnTo>
                <a:lnTo>
                  <a:pt x="774" y="285"/>
                </a:lnTo>
                <a:lnTo>
                  <a:pt x="764" y="263"/>
                </a:lnTo>
                <a:lnTo>
                  <a:pt x="757" y="251"/>
                </a:lnTo>
                <a:lnTo>
                  <a:pt x="750" y="239"/>
                </a:lnTo>
                <a:lnTo>
                  <a:pt x="750" y="239"/>
                </a:lnTo>
                <a:lnTo>
                  <a:pt x="742" y="228"/>
                </a:lnTo>
                <a:lnTo>
                  <a:pt x="739" y="221"/>
                </a:lnTo>
                <a:lnTo>
                  <a:pt x="734" y="210"/>
                </a:lnTo>
                <a:lnTo>
                  <a:pt x="731" y="205"/>
                </a:lnTo>
                <a:lnTo>
                  <a:pt x="727" y="198"/>
                </a:lnTo>
                <a:lnTo>
                  <a:pt x="708" y="178"/>
                </a:lnTo>
                <a:lnTo>
                  <a:pt x="708" y="178"/>
                </a:lnTo>
                <a:lnTo>
                  <a:pt x="696" y="165"/>
                </a:lnTo>
                <a:lnTo>
                  <a:pt x="688" y="155"/>
                </a:lnTo>
                <a:lnTo>
                  <a:pt x="676" y="138"/>
                </a:lnTo>
                <a:lnTo>
                  <a:pt x="667" y="126"/>
                </a:lnTo>
                <a:lnTo>
                  <a:pt x="662" y="121"/>
                </a:lnTo>
                <a:lnTo>
                  <a:pt x="655" y="118"/>
                </a:lnTo>
                <a:lnTo>
                  <a:pt x="655" y="118"/>
                </a:lnTo>
                <a:lnTo>
                  <a:pt x="641" y="109"/>
                </a:lnTo>
                <a:lnTo>
                  <a:pt x="627" y="104"/>
                </a:lnTo>
                <a:lnTo>
                  <a:pt x="615" y="100"/>
                </a:lnTo>
                <a:lnTo>
                  <a:pt x="615" y="100"/>
                </a:lnTo>
                <a:lnTo>
                  <a:pt x="609" y="97"/>
                </a:lnTo>
                <a:lnTo>
                  <a:pt x="586" y="84"/>
                </a:lnTo>
                <a:lnTo>
                  <a:pt x="586" y="84"/>
                </a:lnTo>
                <a:lnTo>
                  <a:pt x="577" y="79"/>
                </a:lnTo>
                <a:lnTo>
                  <a:pt x="566" y="78"/>
                </a:lnTo>
                <a:lnTo>
                  <a:pt x="555" y="77"/>
                </a:lnTo>
                <a:lnTo>
                  <a:pt x="543" y="77"/>
                </a:lnTo>
                <a:lnTo>
                  <a:pt x="517" y="80"/>
                </a:lnTo>
                <a:lnTo>
                  <a:pt x="492" y="84"/>
                </a:lnTo>
                <a:lnTo>
                  <a:pt x="492" y="84"/>
                </a:lnTo>
                <a:lnTo>
                  <a:pt x="474" y="85"/>
                </a:lnTo>
                <a:lnTo>
                  <a:pt x="465" y="85"/>
                </a:lnTo>
                <a:lnTo>
                  <a:pt x="463" y="85"/>
                </a:lnTo>
                <a:lnTo>
                  <a:pt x="463" y="85"/>
                </a:lnTo>
                <a:lnTo>
                  <a:pt x="463" y="85"/>
                </a:lnTo>
                <a:lnTo>
                  <a:pt x="462" y="80"/>
                </a:lnTo>
                <a:lnTo>
                  <a:pt x="460" y="74"/>
                </a:lnTo>
                <a:lnTo>
                  <a:pt x="457" y="67"/>
                </a:lnTo>
                <a:lnTo>
                  <a:pt x="457" y="67"/>
                </a:lnTo>
                <a:lnTo>
                  <a:pt x="449" y="51"/>
                </a:lnTo>
                <a:lnTo>
                  <a:pt x="446" y="46"/>
                </a:lnTo>
                <a:lnTo>
                  <a:pt x="443" y="43"/>
                </a:lnTo>
                <a:lnTo>
                  <a:pt x="443" y="43"/>
                </a:lnTo>
                <a:lnTo>
                  <a:pt x="429" y="35"/>
                </a:lnTo>
                <a:lnTo>
                  <a:pt x="429" y="35"/>
                </a:lnTo>
                <a:lnTo>
                  <a:pt x="426" y="32"/>
                </a:lnTo>
                <a:lnTo>
                  <a:pt x="417" y="24"/>
                </a:lnTo>
                <a:lnTo>
                  <a:pt x="405" y="16"/>
                </a:lnTo>
                <a:lnTo>
                  <a:pt x="397" y="12"/>
                </a:lnTo>
                <a:lnTo>
                  <a:pt x="390" y="9"/>
                </a:lnTo>
                <a:lnTo>
                  <a:pt x="390" y="9"/>
                </a:lnTo>
                <a:lnTo>
                  <a:pt x="378" y="4"/>
                </a:lnTo>
                <a:lnTo>
                  <a:pt x="368" y="1"/>
                </a:lnTo>
                <a:lnTo>
                  <a:pt x="363" y="0"/>
                </a:lnTo>
                <a:lnTo>
                  <a:pt x="357" y="0"/>
                </a:lnTo>
                <a:lnTo>
                  <a:pt x="350" y="1"/>
                </a:lnTo>
                <a:lnTo>
                  <a:pt x="340" y="4"/>
                </a:lnTo>
                <a:lnTo>
                  <a:pt x="340" y="4"/>
                </a:lnTo>
                <a:lnTo>
                  <a:pt x="330" y="8"/>
                </a:lnTo>
                <a:lnTo>
                  <a:pt x="320" y="14"/>
                </a:lnTo>
                <a:lnTo>
                  <a:pt x="311" y="18"/>
                </a:lnTo>
                <a:lnTo>
                  <a:pt x="303" y="24"/>
                </a:lnTo>
                <a:lnTo>
                  <a:pt x="290" y="37"/>
                </a:lnTo>
                <a:lnTo>
                  <a:pt x="282" y="48"/>
                </a:lnTo>
                <a:lnTo>
                  <a:pt x="282" y="48"/>
                </a:lnTo>
                <a:lnTo>
                  <a:pt x="264" y="78"/>
                </a:lnTo>
                <a:lnTo>
                  <a:pt x="264" y="7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37679765-AB0B-40D3-8006-60E24D3CD61B}"/>
              </a:ext>
            </a:extLst>
          </p:cNvPr>
          <p:cNvSpPr>
            <a:spLocks noEditPoints="1"/>
          </p:cNvSpPr>
          <p:nvPr/>
        </p:nvSpPr>
        <p:spPr bwMode="auto">
          <a:xfrm>
            <a:off x="2729216" y="733488"/>
            <a:ext cx="828953" cy="1745596"/>
          </a:xfrm>
          <a:custGeom>
            <a:avLst/>
            <a:gdLst>
              <a:gd name="T0" fmla="*/ 154 w 605"/>
              <a:gd name="T1" fmla="*/ 2 h 1274"/>
              <a:gd name="T2" fmla="*/ 81 w 605"/>
              <a:gd name="T3" fmla="*/ 12 h 1274"/>
              <a:gd name="T4" fmla="*/ 40 w 605"/>
              <a:gd name="T5" fmla="*/ 74 h 1274"/>
              <a:gd name="T6" fmla="*/ 60 w 605"/>
              <a:gd name="T7" fmla="*/ 135 h 1274"/>
              <a:gd name="T8" fmla="*/ 60 w 605"/>
              <a:gd name="T9" fmla="*/ 150 h 1274"/>
              <a:gd name="T10" fmla="*/ 78 w 605"/>
              <a:gd name="T11" fmla="*/ 160 h 1274"/>
              <a:gd name="T12" fmla="*/ 69 w 605"/>
              <a:gd name="T13" fmla="*/ 208 h 1274"/>
              <a:gd name="T14" fmla="*/ 29 w 605"/>
              <a:gd name="T15" fmla="*/ 287 h 1274"/>
              <a:gd name="T16" fmla="*/ 82 w 605"/>
              <a:gd name="T17" fmla="*/ 477 h 1274"/>
              <a:gd name="T18" fmla="*/ 122 w 605"/>
              <a:gd name="T19" fmla="*/ 548 h 1274"/>
              <a:gd name="T20" fmla="*/ 128 w 605"/>
              <a:gd name="T21" fmla="*/ 608 h 1274"/>
              <a:gd name="T22" fmla="*/ 146 w 605"/>
              <a:gd name="T23" fmla="*/ 644 h 1274"/>
              <a:gd name="T24" fmla="*/ 75 w 605"/>
              <a:gd name="T25" fmla="*/ 715 h 1274"/>
              <a:gd name="T26" fmla="*/ 1 w 605"/>
              <a:gd name="T27" fmla="*/ 810 h 1274"/>
              <a:gd name="T28" fmla="*/ 91 w 605"/>
              <a:gd name="T29" fmla="*/ 801 h 1274"/>
              <a:gd name="T30" fmla="*/ 134 w 605"/>
              <a:gd name="T31" fmla="*/ 883 h 1274"/>
              <a:gd name="T32" fmla="*/ 140 w 605"/>
              <a:gd name="T33" fmla="*/ 925 h 1274"/>
              <a:gd name="T34" fmla="*/ 124 w 605"/>
              <a:gd name="T35" fmla="*/ 1010 h 1274"/>
              <a:gd name="T36" fmla="*/ 178 w 605"/>
              <a:gd name="T37" fmla="*/ 1163 h 1274"/>
              <a:gd name="T38" fmla="*/ 167 w 605"/>
              <a:gd name="T39" fmla="*/ 1186 h 1274"/>
              <a:gd name="T40" fmla="*/ 138 w 605"/>
              <a:gd name="T41" fmla="*/ 1212 h 1274"/>
              <a:gd name="T42" fmla="*/ 189 w 605"/>
              <a:gd name="T43" fmla="*/ 1265 h 1274"/>
              <a:gd name="T44" fmla="*/ 275 w 605"/>
              <a:gd name="T45" fmla="*/ 1258 h 1274"/>
              <a:gd name="T46" fmla="*/ 289 w 605"/>
              <a:gd name="T47" fmla="*/ 1183 h 1274"/>
              <a:gd name="T48" fmla="*/ 269 w 605"/>
              <a:gd name="T49" fmla="*/ 1001 h 1274"/>
              <a:gd name="T50" fmla="*/ 327 w 605"/>
              <a:gd name="T51" fmla="*/ 947 h 1274"/>
              <a:gd name="T52" fmla="*/ 354 w 605"/>
              <a:gd name="T53" fmla="*/ 782 h 1274"/>
              <a:gd name="T54" fmla="*/ 413 w 605"/>
              <a:gd name="T55" fmla="*/ 827 h 1274"/>
              <a:gd name="T56" fmla="*/ 417 w 605"/>
              <a:gd name="T57" fmla="*/ 858 h 1274"/>
              <a:gd name="T58" fmla="*/ 443 w 605"/>
              <a:gd name="T59" fmla="*/ 922 h 1274"/>
              <a:gd name="T60" fmla="*/ 480 w 605"/>
              <a:gd name="T61" fmla="*/ 1110 h 1274"/>
              <a:gd name="T62" fmla="*/ 494 w 605"/>
              <a:gd name="T63" fmla="*/ 1156 h 1274"/>
              <a:gd name="T64" fmla="*/ 551 w 605"/>
              <a:gd name="T65" fmla="*/ 1143 h 1274"/>
              <a:gd name="T66" fmla="*/ 574 w 605"/>
              <a:gd name="T67" fmla="*/ 1073 h 1274"/>
              <a:gd name="T68" fmla="*/ 565 w 605"/>
              <a:gd name="T69" fmla="*/ 968 h 1274"/>
              <a:gd name="T70" fmla="*/ 563 w 605"/>
              <a:gd name="T71" fmla="*/ 887 h 1274"/>
              <a:gd name="T72" fmla="*/ 560 w 605"/>
              <a:gd name="T73" fmla="*/ 826 h 1274"/>
              <a:gd name="T74" fmla="*/ 554 w 605"/>
              <a:gd name="T75" fmla="*/ 764 h 1274"/>
              <a:gd name="T76" fmla="*/ 557 w 605"/>
              <a:gd name="T77" fmla="*/ 638 h 1274"/>
              <a:gd name="T78" fmla="*/ 540 w 605"/>
              <a:gd name="T79" fmla="*/ 573 h 1274"/>
              <a:gd name="T80" fmla="*/ 518 w 605"/>
              <a:gd name="T81" fmla="*/ 470 h 1274"/>
              <a:gd name="T82" fmla="*/ 555 w 605"/>
              <a:gd name="T83" fmla="*/ 367 h 1274"/>
              <a:gd name="T84" fmla="*/ 600 w 605"/>
              <a:gd name="T85" fmla="*/ 349 h 1274"/>
              <a:gd name="T86" fmla="*/ 603 w 605"/>
              <a:gd name="T87" fmla="*/ 235 h 1274"/>
              <a:gd name="T88" fmla="*/ 560 w 605"/>
              <a:gd name="T89" fmla="*/ 183 h 1274"/>
              <a:gd name="T90" fmla="*/ 531 w 605"/>
              <a:gd name="T91" fmla="*/ 166 h 1274"/>
              <a:gd name="T92" fmla="*/ 482 w 605"/>
              <a:gd name="T93" fmla="*/ 133 h 1274"/>
              <a:gd name="T94" fmla="*/ 428 w 605"/>
              <a:gd name="T95" fmla="*/ 98 h 1274"/>
              <a:gd name="T96" fmla="*/ 385 w 605"/>
              <a:gd name="T97" fmla="*/ 87 h 1274"/>
              <a:gd name="T98" fmla="*/ 289 w 605"/>
              <a:gd name="T99" fmla="*/ 85 h 1274"/>
              <a:gd name="T100" fmla="*/ 227 w 605"/>
              <a:gd name="T101" fmla="*/ 56 h 1274"/>
              <a:gd name="T102" fmla="*/ 209 w 605"/>
              <a:gd name="T103" fmla="*/ 36 h 1274"/>
              <a:gd name="T104" fmla="*/ 491 w 605"/>
              <a:gd name="T105" fmla="*/ 292 h 1274"/>
              <a:gd name="T106" fmla="*/ 520 w 605"/>
              <a:gd name="T107" fmla="*/ 293 h 1274"/>
              <a:gd name="T108" fmla="*/ 518 w 605"/>
              <a:gd name="T109" fmla="*/ 322 h 1274"/>
              <a:gd name="T110" fmla="*/ 463 w 605"/>
              <a:gd name="T111" fmla="*/ 287 h 1274"/>
              <a:gd name="T112" fmla="*/ 532 w 605"/>
              <a:gd name="T113" fmla="*/ 346 h 1274"/>
              <a:gd name="T114" fmla="*/ 512 w 605"/>
              <a:gd name="T115" fmla="*/ 370 h 1274"/>
              <a:gd name="T116" fmla="*/ 530 w 605"/>
              <a:gd name="T117" fmla="*/ 339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5" h="1274">
                <a:moveTo>
                  <a:pt x="196" y="34"/>
                </a:moveTo>
                <a:lnTo>
                  <a:pt x="196" y="34"/>
                </a:lnTo>
                <a:lnTo>
                  <a:pt x="192" y="29"/>
                </a:lnTo>
                <a:lnTo>
                  <a:pt x="183" y="19"/>
                </a:lnTo>
                <a:lnTo>
                  <a:pt x="177" y="14"/>
                </a:lnTo>
                <a:lnTo>
                  <a:pt x="169" y="8"/>
                </a:lnTo>
                <a:lnTo>
                  <a:pt x="162" y="5"/>
                </a:lnTo>
                <a:lnTo>
                  <a:pt x="154" y="2"/>
                </a:lnTo>
                <a:lnTo>
                  <a:pt x="154" y="2"/>
                </a:lnTo>
                <a:lnTo>
                  <a:pt x="145" y="0"/>
                </a:lnTo>
                <a:lnTo>
                  <a:pt x="137" y="0"/>
                </a:lnTo>
                <a:lnTo>
                  <a:pt x="126" y="0"/>
                </a:lnTo>
                <a:lnTo>
                  <a:pt x="116" y="1"/>
                </a:lnTo>
                <a:lnTo>
                  <a:pt x="106" y="2"/>
                </a:lnTo>
                <a:lnTo>
                  <a:pt x="97" y="5"/>
                </a:lnTo>
                <a:lnTo>
                  <a:pt x="88" y="8"/>
                </a:lnTo>
                <a:lnTo>
                  <a:pt x="81" y="12"/>
                </a:lnTo>
                <a:lnTo>
                  <a:pt x="81" y="12"/>
                </a:lnTo>
                <a:lnTo>
                  <a:pt x="74" y="17"/>
                </a:lnTo>
                <a:lnTo>
                  <a:pt x="66" y="23"/>
                </a:lnTo>
                <a:lnTo>
                  <a:pt x="59" y="31"/>
                </a:lnTo>
                <a:lnTo>
                  <a:pt x="53" y="40"/>
                </a:lnTo>
                <a:lnTo>
                  <a:pt x="45" y="56"/>
                </a:lnTo>
                <a:lnTo>
                  <a:pt x="41" y="63"/>
                </a:lnTo>
                <a:lnTo>
                  <a:pt x="40" y="66"/>
                </a:lnTo>
                <a:lnTo>
                  <a:pt x="40" y="66"/>
                </a:lnTo>
                <a:lnTo>
                  <a:pt x="40" y="74"/>
                </a:lnTo>
                <a:lnTo>
                  <a:pt x="42" y="83"/>
                </a:lnTo>
                <a:lnTo>
                  <a:pt x="45" y="93"/>
                </a:lnTo>
                <a:lnTo>
                  <a:pt x="47" y="102"/>
                </a:lnTo>
                <a:lnTo>
                  <a:pt x="47" y="102"/>
                </a:lnTo>
                <a:lnTo>
                  <a:pt x="53" y="119"/>
                </a:lnTo>
                <a:lnTo>
                  <a:pt x="57" y="128"/>
                </a:lnTo>
                <a:lnTo>
                  <a:pt x="57" y="128"/>
                </a:lnTo>
                <a:lnTo>
                  <a:pt x="59" y="133"/>
                </a:lnTo>
                <a:lnTo>
                  <a:pt x="60" y="135"/>
                </a:lnTo>
                <a:lnTo>
                  <a:pt x="60" y="138"/>
                </a:lnTo>
                <a:lnTo>
                  <a:pt x="60" y="139"/>
                </a:lnTo>
                <a:lnTo>
                  <a:pt x="60" y="139"/>
                </a:lnTo>
                <a:lnTo>
                  <a:pt x="57" y="143"/>
                </a:lnTo>
                <a:lnTo>
                  <a:pt x="55" y="144"/>
                </a:lnTo>
                <a:lnTo>
                  <a:pt x="57" y="146"/>
                </a:lnTo>
                <a:lnTo>
                  <a:pt x="57" y="146"/>
                </a:lnTo>
                <a:lnTo>
                  <a:pt x="58" y="149"/>
                </a:lnTo>
                <a:lnTo>
                  <a:pt x="60" y="150"/>
                </a:lnTo>
                <a:lnTo>
                  <a:pt x="65" y="151"/>
                </a:lnTo>
                <a:lnTo>
                  <a:pt x="65" y="151"/>
                </a:lnTo>
                <a:lnTo>
                  <a:pt x="68" y="150"/>
                </a:lnTo>
                <a:lnTo>
                  <a:pt x="70" y="150"/>
                </a:lnTo>
                <a:lnTo>
                  <a:pt x="71" y="151"/>
                </a:lnTo>
                <a:lnTo>
                  <a:pt x="71" y="151"/>
                </a:lnTo>
                <a:lnTo>
                  <a:pt x="74" y="156"/>
                </a:lnTo>
                <a:lnTo>
                  <a:pt x="76" y="158"/>
                </a:lnTo>
                <a:lnTo>
                  <a:pt x="78" y="160"/>
                </a:lnTo>
                <a:lnTo>
                  <a:pt x="78" y="160"/>
                </a:lnTo>
                <a:lnTo>
                  <a:pt x="81" y="161"/>
                </a:lnTo>
                <a:lnTo>
                  <a:pt x="83" y="165"/>
                </a:lnTo>
                <a:lnTo>
                  <a:pt x="86" y="167"/>
                </a:lnTo>
                <a:lnTo>
                  <a:pt x="87" y="169"/>
                </a:lnTo>
                <a:lnTo>
                  <a:pt x="87" y="169"/>
                </a:lnTo>
                <a:lnTo>
                  <a:pt x="88" y="179"/>
                </a:lnTo>
                <a:lnTo>
                  <a:pt x="88" y="179"/>
                </a:lnTo>
                <a:lnTo>
                  <a:pt x="69" y="208"/>
                </a:lnTo>
                <a:lnTo>
                  <a:pt x="53" y="230"/>
                </a:lnTo>
                <a:lnTo>
                  <a:pt x="47" y="238"/>
                </a:lnTo>
                <a:lnTo>
                  <a:pt x="42" y="243"/>
                </a:lnTo>
                <a:lnTo>
                  <a:pt x="42" y="243"/>
                </a:lnTo>
                <a:lnTo>
                  <a:pt x="30" y="253"/>
                </a:lnTo>
                <a:lnTo>
                  <a:pt x="26" y="258"/>
                </a:lnTo>
                <a:lnTo>
                  <a:pt x="24" y="261"/>
                </a:lnTo>
                <a:lnTo>
                  <a:pt x="24" y="261"/>
                </a:lnTo>
                <a:lnTo>
                  <a:pt x="29" y="287"/>
                </a:lnTo>
                <a:lnTo>
                  <a:pt x="40" y="343"/>
                </a:lnTo>
                <a:lnTo>
                  <a:pt x="60" y="439"/>
                </a:lnTo>
                <a:lnTo>
                  <a:pt x="60" y="439"/>
                </a:lnTo>
                <a:lnTo>
                  <a:pt x="64" y="461"/>
                </a:lnTo>
                <a:lnTo>
                  <a:pt x="65" y="465"/>
                </a:lnTo>
                <a:lnTo>
                  <a:pt x="69" y="468"/>
                </a:lnTo>
                <a:lnTo>
                  <a:pt x="69" y="468"/>
                </a:lnTo>
                <a:lnTo>
                  <a:pt x="77" y="473"/>
                </a:lnTo>
                <a:lnTo>
                  <a:pt x="82" y="477"/>
                </a:lnTo>
                <a:lnTo>
                  <a:pt x="86" y="485"/>
                </a:lnTo>
                <a:lnTo>
                  <a:pt x="86" y="485"/>
                </a:lnTo>
                <a:lnTo>
                  <a:pt x="88" y="491"/>
                </a:lnTo>
                <a:lnTo>
                  <a:pt x="94" y="499"/>
                </a:lnTo>
                <a:lnTo>
                  <a:pt x="108" y="517"/>
                </a:lnTo>
                <a:lnTo>
                  <a:pt x="114" y="527"/>
                </a:lnTo>
                <a:lnTo>
                  <a:pt x="118" y="536"/>
                </a:lnTo>
                <a:lnTo>
                  <a:pt x="122" y="545"/>
                </a:lnTo>
                <a:lnTo>
                  <a:pt x="122" y="548"/>
                </a:lnTo>
                <a:lnTo>
                  <a:pt x="122" y="551"/>
                </a:lnTo>
                <a:lnTo>
                  <a:pt x="122" y="551"/>
                </a:lnTo>
                <a:lnTo>
                  <a:pt x="121" y="562"/>
                </a:lnTo>
                <a:lnTo>
                  <a:pt x="121" y="569"/>
                </a:lnTo>
                <a:lnTo>
                  <a:pt x="124" y="585"/>
                </a:lnTo>
                <a:lnTo>
                  <a:pt x="124" y="585"/>
                </a:lnTo>
                <a:lnTo>
                  <a:pt x="127" y="597"/>
                </a:lnTo>
                <a:lnTo>
                  <a:pt x="128" y="608"/>
                </a:lnTo>
                <a:lnTo>
                  <a:pt x="128" y="608"/>
                </a:lnTo>
                <a:lnTo>
                  <a:pt x="127" y="613"/>
                </a:lnTo>
                <a:lnTo>
                  <a:pt x="126" y="615"/>
                </a:lnTo>
                <a:lnTo>
                  <a:pt x="124" y="620"/>
                </a:lnTo>
                <a:lnTo>
                  <a:pt x="127" y="626"/>
                </a:lnTo>
                <a:lnTo>
                  <a:pt x="127" y="626"/>
                </a:lnTo>
                <a:lnTo>
                  <a:pt x="132" y="633"/>
                </a:lnTo>
                <a:lnTo>
                  <a:pt x="138" y="639"/>
                </a:lnTo>
                <a:lnTo>
                  <a:pt x="143" y="643"/>
                </a:lnTo>
                <a:lnTo>
                  <a:pt x="146" y="644"/>
                </a:lnTo>
                <a:lnTo>
                  <a:pt x="146" y="644"/>
                </a:lnTo>
                <a:lnTo>
                  <a:pt x="151" y="645"/>
                </a:lnTo>
                <a:lnTo>
                  <a:pt x="154" y="646"/>
                </a:lnTo>
                <a:lnTo>
                  <a:pt x="151" y="678"/>
                </a:lnTo>
                <a:lnTo>
                  <a:pt x="151" y="678"/>
                </a:lnTo>
                <a:lnTo>
                  <a:pt x="120" y="692"/>
                </a:lnTo>
                <a:lnTo>
                  <a:pt x="94" y="705"/>
                </a:lnTo>
                <a:lnTo>
                  <a:pt x="75" y="715"/>
                </a:lnTo>
                <a:lnTo>
                  <a:pt x="75" y="715"/>
                </a:lnTo>
                <a:lnTo>
                  <a:pt x="66" y="721"/>
                </a:lnTo>
                <a:lnTo>
                  <a:pt x="55" y="734"/>
                </a:lnTo>
                <a:lnTo>
                  <a:pt x="30" y="763"/>
                </a:lnTo>
                <a:lnTo>
                  <a:pt x="8" y="792"/>
                </a:lnTo>
                <a:lnTo>
                  <a:pt x="2" y="803"/>
                </a:lnTo>
                <a:lnTo>
                  <a:pt x="0" y="806"/>
                </a:lnTo>
                <a:lnTo>
                  <a:pt x="0" y="807"/>
                </a:lnTo>
                <a:lnTo>
                  <a:pt x="0" y="807"/>
                </a:lnTo>
                <a:lnTo>
                  <a:pt x="1" y="810"/>
                </a:lnTo>
                <a:lnTo>
                  <a:pt x="3" y="812"/>
                </a:lnTo>
                <a:lnTo>
                  <a:pt x="9" y="815"/>
                </a:lnTo>
                <a:lnTo>
                  <a:pt x="19" y="816"/>
                </a:lnTo>
                <a:lnTo>
                  <a:pt x="34" y="816"/>
                </a:lnTo>
                <a:lnTo>
                  <a:pt x="34" y="816"/>
                </a:lnTo>
                <a:lnTo>
                  <a:pt x="43" y="816"/>
                </a:lnTo>
                <a:lnTo>
                  <a:pt x="53" y="813"/>
                </a:lnTo>
                <a:lnTo>
                  <a:pt x="72" y="809"/>
                </a:lnTo>
                <a:lnTo>
                  <a:pt x="91" y="801"/>
                </a:lnTo>
                <a:lnTo>
                  <a:pt x="105" y="794"/>
                </a:lnTo>
                <a:lnTo>
                  <a:pt x="105" y="794"/>
                </a:lnTo>
                <a:lnTo>
                  <a:pt x="128" y="780"/>
                </a:lnTo>
                <a:lnTo>
                  <a:pt x="140" y="771"/>
                </a:lnTo>
                <a:lnTo>
                  <a:pt x="140" y="771"/>
                </a:lnTo>
                <a:lnTo>
                  <a:pt x="137" y="820"/>
                </a:lnTo>
                <a:lnTo>
                  <a:pt x="134" y="857"/>
                </a:lnTo>
                <a:lnTo>
                  <a:pt x="134" y="872"/>
                </a:lnTo>
                <a:lnTo>
                  <a:pt x="134" y="883"/>
                </a:lnTo>
                <a:lnTo>
                  <a:pt x="134" y="883"/>
                </a:lnTo>
                <a:lnTo>
                  <a:pt x="137" y="890"/>
                </a:lnTo>
                <a:lnTo>
                  <a:pt x="138" y="895"/>
                </a:lnTo>
                <a:lnTo>
                  <a:pt x="143" y="904"/>
                </a:lnTo>
                <a:lnTo>
                  <a:pt x="144" y="908"/>
                </a:lnTo>
                <a:lnTo>
                  <a:pt x="144" y="913"/>
                </a:lnTo>
                <a:lnTo>
                  <a:pt x="143" y="919"/>
                </a:lnTo>
                <a:lnTo>
                  <a:pt x="140" y="925"/>
                </a:lnTo>
                <a:lnTo>
                  <a:pt x="140" y="925"/>
                </a:lnTo>
                <a:lnTo>
                  <a:pt x="134" y="938"/>
                </a:lnTo>
                <a:lnTo>
                  <a:pt x="128" y="947"/>
                </a:lnTo>
                <a:lnTo>
                  <a:pt x="123" y="955"/>
                </a:lnTo>
                <a:lnTo>
                  <a:pt x="122" y="960"/>
                </a:lnTo>
                <a:lnTo>
                  <a:pt x="122" y="966"/>
                </a:lnTo>
                <a:lnTo>
                  <a:pt x="122" y="966"/>
                </a:lnTo>
                <a:lnTo>
                  <a:pt x="122" y="993"/>
                </a:lnTo>
                <a:lnTo>
                  <a:pt x="123" y="1005"/>
                </a:lnTo>
                <a:lnTo>
                  <a:pt x="124" y="1010"/>
                </a:lnTo>
                <a:lnTo>
                  <a:pt x="127" y="1012"/>
                </a:lnTo>
                <a:lnTo>
                  <a:pt x="127" y="1012"/>
                </a:lnTo>
                <a:lnTo>
                  <a:pt x="129" y="1014"/>
                </a:lnTo>
                <a:lnTo>
                  <a:pt x="133" y="1016"/>
                </a:lnTo>
                <a:lnTo>
                  <a:pt x="140" y="1017"/>
                </a:lnTo>
                <a:lnTo>
                  <a:pt x="147" y="1017"/>
                </a:lnTo>
                <a:lnTo>
                  <a:pt x="147" y="1017"/>
                </a:lnTo>
                <a:lnTo>
                  <a:pt x="162" y="1086"/>
                </a:lnTo>
                <a:lnTo>
                  <a:pt x="178" y="1163"/>
                </a:lnTo>
                <a:lnTo>
                  <a:pt x="178" y="1163"/>
                </a:lnTo>
                <a:lnTo>
                  <a:pt x="178" y="1167"/>
                </a:lnTo>
                <a:lnTo>
                  <a:pt x="179" y="1171"/>
                </a:lnTo>
                <a:lnTo>
                  <a:pt x="181" y="1174"/>
                </a:lnTo>
                <a:lnTo>
                  <a:pt x="181" y="1177"/>
                </a:lnTo>
                <a:lnTo>
                  <a:pt x="181" y="1178"/>
                </a:lnTo>
                <a:lnTo>
                  <a:pt x="175" y="1183"/>
                </a:lnTo>
                <a:lnTo>
                  <a:pt x="175" y="1183"/>
                </a:lnTo>
                <a:lnTo>
                  <a:pt x="167" y="1186"/>
                </a:lnTo>
                <a:lnTo>
                  <a:pt x="158" y="1189"/>
                </a:lnTo>
                <a:lnTo>
                  <a:pt x="155" y="1190"/>
                </a:lnTo>
                <a:lnTo>
                  <a:pt x="150" y="1192"/>
                </a:lnTo>
                <a:lnTo>
                  <a:pt x="145" y="1196"/>
                </a:lnTo>
                <a:lnTo>
                  <a:pt x="140" y="1202"/>
                </a:lnTo>
                <a:lnTo>
                  <a:pt x="140" y="1202"/>
                </a:lnTo>
                <a:lnTo>
                  <a:pt x="139" y="1205"/>
                </a:lnTo>
                <a:lnTo>
                  <a:pt x="138" y="1208"/>
                </a:lnTo>
                <a:lnTo>
                  <a:pt x="138" y="1212"/>
                </a:lnTo>
                <a:lnTo>
                  <a:pt x="139" y="1215"/>
                </a:lnTo>
                <a:lnTo>
                  <a:pt x="141" y="1224"/>
                </a:lnTo>
                <a:lnTo>
                  <a:pt x="147" y="1232"/>
                </a:lnTo>
                <a:lnTo>
                  <a:pt x="154" y="1240"/>
                </a:lnTo>
                <a:lnTo>
                  <a:pt x="160" y="1246"/>
                </a:lnTo>
                <a:lnTo>
                  <a:pt x="169" y="1254"/>
                </a:lnTo>
                <a:lnTo>
                  <a:pt x="169" y="1254"/>
                </a:lnTo>
                <a:lnTo>
                  <a:pt x="180" y="1260"/>
                </a:lnTo>
                <a:lnTo>
                  <a:pt x="189" y="1265"/>
                </a:lnTo>
                <a:lnTo>
                  <a:pt x="197" y="1269"/>
                </a:lnTo>
                <a:lnTo>
                  <a:pt x="208" y="1271"/>
                </a:lnTo>
                <a:lnTo>
                  <a:pt x="220" y="1274"/>
                </a:lnTo>
                <a:lnTo>
                  <a:pt x="233" y="1274"/>
                </a:lnTo>
                <a:lnTo>
                  <a:pt x="248" y="1271"/>
                </a:lnTo>
                <a:lnTo>
                  <a:pt x="248" y="1271"/>
                </a:lnTo>
                <a:lnTo>
                  <a:pt x="260" y="1268"/>
                </a:lnTo>
                <a:lnTo>
                  <a:pt x="269" y="1263"/>
                </a:lnTo>
                <a:lnTo>
                  <a:pt x="275" y="1258"/>
                </a:lnTo>
                <a:lnTo>
                  <a:pt x="277" y="1252"/>
                </a:lnTo>
                <a:lnTo>
                  <a:pt x="277" y="1247"/>
                </a:lnTo>
                <a:lnTo>
                  <a:pt x="277" y="1241"/>
                </a:lnTo>
                <a:lnTo>
                  <a:pt x="276" y="1231"/>
                </a:lnTo>
                <a:lnTo>
                  <a:pt x="276" y="1231"/>
                </a:lnTo>
                <a:lnTo>
                  <a:pt x="278" y="1220"/>
                </a:lnTo>
                <a:lnTo>
                  <a:pt x="283" y="1206"/>
                </a:lnTo>
                <a:lnTo>
                  <a:pt x="288" y="1190"/>
                </a:lnTo>
                <a:lnTo>
                  <a:pt x="289" y="1183"/>
                </a:lnTo>
                <a:lnTo>
                  <a:pt x="289" y="1176"/>
                </a:lnTo>
                <a:lnTo>
                  <a:pt x="289" y="1176"/>
                </a:lnTo>
                <a:lnTo>
                  <a:pt x="289" y="1157"/>
                </a:lnTo>
                <a:lnTo>
                  <a:pt x="287" y="1133"/>
                </a:lnTo>
                <a:lnTo>
                  <a:pt x="283" y="1092"/>
                </a:lnTo>
                <a:lnTo>
                  <a:pt x="283" y="1092"/>
                </a:lnTo>
                <a:lnTo>
                  <a:pt x="281" y="1071"/>
                </a:lnTo>
                <a:lnTo>
                  <a:pt x="276" y="1041"/>
                </a:lnTo>
                <a:lnTo>
                  <a:pt x="269" y="1001"/>
                </a:lnTo>
                <a:lnTo>
                  <a:pt x="269" y="1001"/>
                </a:lnTo>
                <a:lnTo>
                  <a:pt x="275" y="999"/>
                </a:lnTo>
                <a:lnTo>
                  <a:pt x="287" y="991"/>
                </a:lnTo>
                <a:lnTo>
                  <a:pt x="301" y="982"/>
                </a:lnTo>
                <a:lnTo>
                  <a:pt x="307" y="977"/>
                </a:lnTo>
                <a:lnTo>
                  <a:pt x="312" y="971"/>
                </a:lnTo>
                <a:lnTo>
                  <a:pt x="312" y="971"/>
                </a:lnTo>
                <a:lnTo>
                  <a:pt x="319" y="959"/>
                </a:lnTo>
                <a:lnTo>
                  <a:pt x="327" y="947"/>
                </a:lnTo>
                <a:lnTo>
                  <a:pt x="330" y="939"/>
                </a:lnTo>
                <a:lnTo>
                  <a:pt x="334" y="931"/>
                </a:lnTo>
                <a:lnTo>
                  <a:pt x="336" y="922"/>
                </a:lnTo>
                <a:lnTo>
                  <a:pt x="338" y="912"/>
                </a:lnTo>
                <a:lnTo>
                  <a:pt x="338" y="912"/>
                </a:lnTo>
                <a:lnTo>
                  <a:pt x="341" y="861"/>
                </a:lnTo>
                <a:lnTo>
                  <a:pt x="345" y="824"/>
                </a:lnTo>
                <a:lnTo>
                  <a:pt x="345" y="824"/>
                </a:lnTo>
                <a:lnTo>
                  <a:pt x="354" y="782"/>
                </a:lnTo>
                <a:lnTo>
                  <a:pt x="362" y="748"/>
                </a:lnTo>
                <a:lnTo>
                  <a:pt x="362" y="748"/>
                </a:lnTo>
                <a:lnTo>
                  <a:pt x="375" y="766"/>
                </a:lnTo>
                <a:lnTo>
                  <a:pt x="386" y="781"/>
                </a:lnTo>
                <a:lnTo>
                  <a:pt x="393" y="793"/>
                </a:lnTo>
                <a:lnTo>
                  <a:pt x="393" y="793"/>
                </a:lnTo>
                <a:lnTo>
                  <a:pt x="407" y="812"/>
                </a:lnTo>
                <a:lnTo>
                  <a:pt x="411" y="822"/>
                </a:lnTo>
                <a:lnTo>
                  <a:pt x="413" y="827"/>
                </a:lnTo>
                <a:lnTo>
                  <a:pt x="413" y="830"/>
                </a:lnTo>
                <a:lnTo>
                  <a:pt x="413" y="830"/>
                </a:lnTo>
                <a:lnTo>
                  <a:pt x="414" y="833"/>
                </a:lnTo>
                <a:lnTo>
                  <a:pt x="414" y="835"/>
                </a:lnTo>
                <a:lnTo>
                  <a:pt x="417" y="841"/>
                </a:lnTo>
                <a:lnTo>
                  <a:pt x="419" y="849"/>
                </a:lnTo>
                <a:lnTo>
                  <a:pt x="419" y="852"/>
                </a:lnTo>
                <a:lnTo>
                  <a:pt x="417" y="858"/>
                </a:lnTo>
                <a:lnTo>
                  <a:pt x="417" y="858"/>
                </a:lnTo>
                <a:lnTo>
                  <a:pt x="415" y="869"/>
                </a:lnTo>
                <a:lnTo>
                  <a:pt x="414" y="880"/>
                </a:lnTo>
                <a:lnTo>
                  <a:pt x="414" y="890"/>
                </a:lnTo>
                <a:lnTo>
                  <a:pt x="416" y="897"/>
                </a:lnTo>
                <a:lnTo>
                  <a:pt x="416" y="897"/>
                </a:lnTo>
                <a:lnTo>
                  <a:pt x="420" y="901"/>
                </a:lnTo>
                <a:lnTo>
                  <a:pt x="423" y="906"/>
                </a:lnTo>
                <a:lnTo>
                  <a:pt x="433" y="915"/>
                </a:lnTo>
                <a:lnTo>
                  <a:pt x="443" y="922"/>
                </a:lnTo>
                <a:lnTo>
                  <a:pt x="446" y="926"/>
                </a:lnTo>
                <a:lnTo>
                  <a:pt x="446" y="926"/>
                </a:lnTo>
                <a:lnTo>
                  <a:pt x="462" y="1000"/>
                </a:lnTo>
                <a:lnTo>
                  <a:pt x="474" y="1052"/>
                </a:lnTo>
                <a:lnTo>
                  <a:pt x="480" y="1082"/>
                </a:lnTo>
                <a:lnTo>
                  <a:pt x="480" y="1082"/>
                </a:lnTo>
                <a:lnTo>
                  <a:pt x="480" y="1091"/>
                </a:lnTo>
                <a:lnTo>
                  <a:pt x="480" y="1100"/>
                </a:lnTo>
                <a:lnTo>
                  <a:pt x="480" y="1110"/>
                </a:lnTo>
                <a:lnTo>
                  <a:pt x="483" y="1122"/>
                </a:lnTo>
                <a:lnTo>
                  <a:pt x="483" y="1122"/>
                </a:lnTo>
                <a:lnTo>
                  <a:pt x="484" y="1128"/>
                </a:lnTo>
                <a:lnTo>
                  <a:pt x="484" y="1134"/>
                </a:lnTo>
                <a:lnTo>
                  <a:pt x="484" y="1143"/>
                </a:lnTo>
                <a:lnTo>
                  <a:pt x="484" y="1146"/>
                </a:lnTo>
                <a:lnTo>
                  <a:pt x="485" y="1150"/>
                </a:lnTo>
                <a:lnTo>
                  <a:pt x="489" y="1154"/>
                </a:lnTo>
                <a:lnTo>
                  <a:pt x="494" y="1156"/>
                </a:lnTo>
                <a:lnTo>
                  <a:pt x="494" y="1156"/>
                </a:lnTo>
                <a:lnTo>
                  <a:pt x="500" y="1159"/>
                </a:lnTo>
                <a:lnTo>
                  <a:pt x="507" y="1160"/>
                </a:lnTo>
                <a:lnTo>
                  <a:pt x="514" y="1160"/>
                </a:lnTo>
                <a:lnTo>
                  <a:pt x="522" y="1157"/>
                </a:lnTo>
                <a:lnTo>
                  <a:pt x="534" y="1153"/>
                </a:lnTo>
                <a:lnTo>
                  <a:pt x="546" y="1146"/>
                </a:lnTo>
                <a:lnTo>
                  <a:pt x="546" y="1146"/>
                </a:lnTo>
                <a:lnTo>
                  <a:pt x="551" y="1143"/>
                </a:lnTo>
                <a:lnTo>
                  <a:pt x="555" y="1138"/>
                </a:lnTo>
                <a:lnTo>
                  <a:pt x="560" y="1132"/>
                </a:lnTo>
                <a:lnTo>
                  <a:pt x="565" y="1126"/>
                </a:lnTo>
                <a:lnTo>
                  <a:pt x="570" y="1119"/>
                </a:lnTo>
                <a:lnTo>
                  <a:pt x="574" y="1111"/>
                </a:lnTo>
                <a:lnTo>
                  <a:pt x="575" y="1104"/>
                </a:lnTo>
                <a:lnTo>
                  <a:pt x="576" y="1097"/>
                </a:lnTo>
                <a:lnTo>
                  <a:pt x="576" y="1097"/>
                </a:lnTo>
                <a:lnTo>
                  <a:pt x="574" y="1073"/>
                </a:lnTo>
                <a:lnTo>
                  <a:pt x="571" y="1064"/>
                </a:lnTo>
                <a:lnTo>
                  <a:pt x="570" y="1058"/>
                </a:lnTo>
                <a:lnTo>
                  <a:pt x="570" y="1058"/>
                </a:lnTo>
                <a:lnTo>
                  <a:pt x="565" y="1052"/>
                </a:lnTo>
                <a:lnTo>
                  <a:pt x="563" y="1050"/>
                </a:lnTo>
                <a:lnTo>
                  <a:pt x="563" y="1050"/>
                </a:lnTo>
                <a:lnTo>
                  <a:pt x="564" y="1017"/>
                </a:lnTo>
                <a:lnTo>
                  <a:pt x="565" y="989"/>
                </a:lnTo>
                <a:lnTo>
                  <a:pt x="565" y="968"/>
                </a:lnTo>
                <a:lnTo>
                  <a:pt x="565" y="968"/>
                </a:lnTo>
                <a:lnTo>
                  <a:pt x="561" y="935"/>
                </a:lnTo>
                <a:lnTo>
                  <a:pt x="560" y="914"/>
                </a:lnTo>
                <a:lnTo>
                  <a:pt x="560" y="914"/>
                </a:lnTo>
                <a:lnTo>
                  <a:pt x="559" y="904"/>
                </a:lnTo>
                <a:lnTo>
                  <a:pt x="559" y="897"/>
                </a:lnTo>
                <a:lnTo>
                  <a:pt x="560" y="892"/>
                </a:lnTo>
                <a:lnTo>
                  <a:pt x="560" y="892"/>
                </a:lnTo>
                <a:lnTo>
                  <a:pt x="563" y="887"/>
                </a:lnTo>
                <a:lnTo>
                  <a:pt x="568" y="876"/>
                </a:lnTo>
                <a:lnTo>
                  <a:pt x="572" y="866"/>
                </a:lnTo>
                <a:lnTo>
                  <a:pt x="574" y="859"/>
                </a:lnTo>
                <a:lnTo>
                  <a:pt x="574" y="856"/>
                </a:lnTo>
                <a:lnTo>
                  <a:pt x="574" y="856"/>
                </a:lnTo>
                <a:lnTo>
                  <a:pt x="571" y="847"/>
                </a:lnTo>
                <a:lnTo>
                  <a:pt x="568" y="840"/>
                </a:lnTo>
                <a:lnTo>
                  <a:pt x="560" y="826"/>
                </a:lnTo>
                <a:lnTo>
                  <a:pt x="560" y="826"/>
                </a:lnTo>
                <a:lnTo>
                  <a:pt x="557" y="820"/>
                </a:lnTo>
                <a:lnTo>
                  <a:pt x="554" y="815"/>
                </a:lnTo>
                <a:lnTo>
                  <a:pt x="553" y="809"/>
                </a:lnTo>
                <a:lnTo>
                  <a:pt x="553" y="798"/>
                </a:lnTo>
                <a:lnTo>
                  <a:pt x="553" y="798"/>
                </a:lnTo>
                <a:lnTo>
                  <a:pt x="552" y="780"/>
                </a:lnTo>
                <a:lnTo>
                  <a:pt x="552" y="774"/>
                </a:lnTo>
                <a:lnTo>
                  <a:pt x="552" y="774"/>
                </a:lnTo>
                <a:lnTo>
                  <a:pt x="554" y="764"/>
                </a:lnTo>
                <a:lnTo>
                  <a:pt x="560" y="746"/>
                </a:lnTo>
                <a:lnTo>
                  <a:pt x="560" y="746"/>
                </a:lnTo>
                <a:lnTo>
                  <a:pt x="561" y="734"/>
                </a:lnTo>
                <a:lnTo>
                  <a:pt x="563" y="721"/>
                </a:lnTo>
                <a:lnTo>
                  <a:pt x="563" y="706"/>
                </a:lnTo>
                <a:lnTo>
                  <a:pt x="563" y="706"/>
                </a:lnTo>
                <a:lnTo>
                  <a:pt x="559" y="673"/>
                </a:lnTo>
                <a:lnTo>
                  <a:pt x="557" y="638"/>
                </a:lnTo>
                <a:lnTo>
                  <a:pt x="557" y="638"/>
                </a:lnTo>
                <a:lnTo>
                  <a:pt x="555" y="629"/>
                </a:lnTo>
                <a:lnTo>
                  <a:pt x="553" y="619"/>
                </a:lnTo>
                <a:lnTo>
                  <a:pt x="551" y="608"/>
                </a:lnTo>
                <a:lnTo>
                  <a:pt x="548" y="599"/>
                </a:lnTo>
                <a:lnTo>
                  <a:pt x="548" y="599"/>
                </a:lnTo>
                <a:lnTo>
                  <a:pt x="536" y="575"/>
                </a:lnTo>
                <a:lnTo>
                  <a:pt x="536" y="575"/>
                </a:lnTo>
                <a:lnTo>
                  <a:pt x="537" y="575"/>
                </a:lnTo>
                <a:lnTo>
                  <a:pt x="540" y="573"/>
                </a:lnTo>
                <a:lnTo>
                  <a:pt x="541" y="565"/>
                </a:lnTo>
                <a:lnTo>
                  <a:pt x="540" y="552"/>
                </a:lnTo>
                <a:lnTo>
                  <a:pt x="540" y="552"/>
                </a:lnTo>
                <a:lnTo>
                  <a:pt x="535" y="506"/>
                </a:lnTo>
                <a:lnTo>
                  <a:pt x="535" y="506"/>
                </a:lnTo>
                <a:lnTo>
                  <a:pt x="532" y="497"/>
                </a:lnTo>
                <a:lnTo>
                  <a:pt x="528" y="487"/>
                </a:lnTo>
                <a:lnTo>
                  <a:pt x="518" y="470"/>
                </a:lnTo>
                <a:lnTo>
                  <a:pt x="518" y="470"/>
                </a:lnTo>
                <a:lnTo>
                  <a:pt x="515" y="456"/>
                </a:lnTo>
                <a:lnTo>
                  <a:pt x="511" y="432"/>
                </a:lnTo>
                <a:lnTo>
                  <a:pt x="506" y="398"/>
                </a:lnTo>
                <a:lnTo>
                  <a:pt x="506" y="398"/>
                </a:lnTo>
                <a:lnTo>
                  <a:pt x="537" y="381"/>
                </a:lnTo>
                <a:lnTo>
                  <a:pt x="537" y="381"/>
                </a:lnTo>
                <a:lnTo>
                  <a:pt x="546" y="376"/>
                </a:lnTo>
                <a:lnTo>
                  <a:pt x="551" y="372"/>
                </a:lnTo>
                <a:lnTo>
                  <a:pt x="555" y="367"/>
                </a:lnTo>
                <a:lnTo>
                  <a:pt x="555" y="367"/>
                </a:lnTo>
                <a:lnTo>
                  <a:pt x="558" y="367"/>
                </a:lnTo>
                <a:lnTo>
                  <a:pt x="564" y="367"/>
                </a:lnTo>
                <a:lnTo>
                  <a:pt x="574" y="366"/>
                </a:lnTo>
                <a:lnTo>
                  <a:pt x="578" y="364"/>
                </a:lnTo>
                <a:lnTo>
                  <a:pt x="584" y="362"/>
                </a:lnTo>
                <a:lnTo>
                  <a:pt x="584" y="362"/>
                </a:lnTo>
                <a:lnTo>
                  <a:pt x="594" y="355"/>
                </a:lnTo>
                <a:lnTo>
                  <a:pt x="600" y="349"/>
                </a:lnTo>
                <a:lnTo>
                  <a:pt x="604" y="344"/>
                </a:lnTo>
                <a:lnTo>
                  <a:pt x="605" y="340"/>
                </a:lnTo>
                <a:lnTo>
                  <a:pt x="605" y="340"/>
                </a:lnTo>
                <a:lnTo>
                  <a:pt x="599" y="301"/>
                </a:lnTo>
                <a:lnTo>
                  <a:pt x="599" y="301"/>
                </a:lnTo>
                <a:lnTo>
                  <a:pt x="603" y="271"/>
                </a:lnTo>
                <a:lnTo>
                  <a:pt x="604" y="249"/>
                </a:lnTo>
                <a:lnTo>
                  <a:pt x="604" y="240"/>
                </a:lnTo>
                <a:lnTo>
                  <a:pt x="603" y="235"/>
                </a:lnTo>
                <a:lnTo>
                  <a:pt x="603" y="235"/>
                </a:lnTo>
                <a:lnTo>
                  <a:pt x="597" y="226"/>
                </a:lnTo>
                <a:lnTo>
                  <a:pt x="587" y="219"/>
                </a:lnTo>
                <a:lnTo>
                  <a:pt x="578" y="213"/>
                </a:lnTo>
                <a:lnTo>
                  <a:pt x="575" y="208"/>
                </a:lnTo>
                <a:lnTo>
                  <a:pt x="575" y="208"/>
                </a:lnTo>
                <a:lnTo>
                  <a:pt x="568" y="196"/>
                </a:lnTo>
                <a:lnTo>
                  <a:pt x="560" y="183"/>
                </a:lnTo>
                <a:lnTo>
                  <a:pt x="560" y="183"/>
                </a:lnTo>
                <a:lnTo>
                  <a:pt x="555" y="178"/>
                </a:lnTo>
                <a:lnTo>
                  <a:pt x="549" y="172"/>
                </a:lnTo>
                <a:lnTo>
                  <a:pt x="543" y="167"/>
                </a:lnTo>
                <a:lnTo>
                  <a:pt x="536" y="163"/>
                </a:lnTo>
                <a:lnTo>
                  <a:pt x="536" y="163"/>
                </a:lnTo>
                <a:lnTo>
                  <a:pt x="535" y="163"/>
                </a:lnTo>
                <a:lnTo>
                  <a:pt x="534" y="163"/>
                </a:lnTo>
                <a:lnTo>
                  <a:pt x="532" y="166"/>
                </a:lnTo>
                <a:lnTo>
                  <a:pt x="531" y="166"/>
                </a:lnTo>
                <a:lnTo>
                  <a:pt x="530" y="165"/>
                </a:lnTo>
                <a:lnTo>
                  <a:pt x="525" y="160"/>
                </a:lnTo>
                <a:lnTo>
                  <a:pt x="525" y="160"/>
                </a:lnTo>
                <a:lnTo>
                  <a:pt x="522" y="155"/>
                </a:lnTo>
                <a:lnTo>
                  <a:pt x="517" y="151"/>
                </a:lnTo>
                <a:lnTo>
                  <a:pt x="507" y="146"/>
                </a:lnTo>
                <a:lnTo>
                  <a:pt x="495" y="142"/>
                </a:lnTo>
                <a:lnTo>
                  <a:pt x="495" y="142"/>
                </a:lnTo>
                <a:lnTo>
                  <a:pt x="482" y="133"/>
                </a:lnTo>
                <a:lnTo>
                  <a:pt x="472" y="127"/>
                </a:lnTo>
                <a:lnTo>
                  <a:pt x="465" y="122"/>
                </a:lnTo>
                <a:lnTo>
                  <a:pt x="465" y="122"/>
                </a:lnTo>
                <a:lnTo>
                  <a:pt x="446" y="106"/>
                </a:lnTo>
                <a:lnTo>
                  <a:pt x="446" y="106"/>
                </a:lnTo>
                <a:lnTo>
                  <a:pt x="442" y="103"/>
                </a:lnTo>
                <a:lnTo>
                  <a:pt x="436" y="100"/>
                </a:lnTo>
                <a:lnTo>
                  <a:pt x="428" y="98"/>
                </a:lnTo>
                <a:lnTo>
                  <a:pt x="428" y="98"/>
                </a:lnTo>
                <a:lnTo>
                  <a:pt x="426" y="98"/>
                </a:lnTo>
                <a:lnTo>
                  <a:pt x="420" y="94"/>
                </a:lnTo>
                <a:lnTo>
                  <a:pt x="420" y="94"/>
                </a:lnTo>
                <a:lnTo>
                  <a:pt x="415" y="89"/>
                </a:lnTo>
                <a:lnTo>
                  <a:pt x="411" y="88"/>
                </a:lnTo>
                <a:lnTo>
                  <a:pt x="405" y="87"/>
                </a:lnTo>
                <a:lnTo>
                  <a:pt x="405" y="87"/>
                </a:lnTo>
                <a:lnTo>
                  <a:pt x="385" y="87"/>
                </a:lnTo>
                <a:lnTo>
                  <a:pt x="385" y="87"/>
                </a:lnTo>
                <a:lnTo>
                  <a:pt x="371" y="88"/>
                </a:lnTo>
                <a:lnTo>
                  <a:pt x="358" y="89"/>
                </a:lnTo>
                <a:lnTo>
                  <a:pt x="345" y="92"/>
                </a:lnTo>
                <a:lnTo>
                  <a:pt x="345" y="92"/>
                </a:lnTo>
                <a:lnTo>
                  <a:pt x="341" y="91"/>
                </a:lnTo>
                <a:lnTo>
                  <a:pt x="333" y="87"/>
                </a:lnTo>
                <a:lnTo>
                  <a:pt x="333" y="87"/>
                </a:lnTo>
                <a:lnTo>
                  <a:pt x="311" y="86"/>
                </a:lnTo>
                <a:lnTo>
                  <a:pt x="289" y="85"/>
                </a:lnTo>
                <a:lnTo>
                  <a:pt x="289" y="85"/>
                </a:lnTo>
                <a:lnTo>
                  <a:pt x="227" y="89"/>
                </a:lnTo>
                <a:lnTo>
                  <a:pt x="227" y="89"/>
                </a:lnTo>
                <a:lnTo>
                  <a:pt x="230" y="79"/>
                </a:lnTo>
                <a:lnTo>
                  <a:pt x="232" y="65"/>
                </a:lnTo>
                <a:lnTo>
                  <a:pt x="232" y="65"/>
                </a:lnTo>
                <a:lnTo>
                  <a:pt x="230" y="59"/>
                </a:lnTo>
                <a:lnTo>
                  <a:pt x="227" y="56"/>
                </a:lnTo>
                <a:lnTo>
                  <a:pt x="227" y="56"/>
                </a:lnTo>
                <a:lnTo>
                  <a:pt x="223" y="54"/>
                </a:lnTo>
                <a:lnTo>
                  <a:pt x="219" y="53"/>
                </a:lnTo>
                <a:lnTo>
                  <a:pt x="218" y="52"/>
                </a:lnTo>
                <a:lnTo>
                  <a:pt x="218" y="51"/>
                </a:lnTo>
                <a:lnTo>
                  <a:pt x="218" y="51"/>
                </a:lnTo>
                <a:lnTo>
                  <a:pt x="218" y="47"/>
                </a:lnTo>
                <a:lnTo>
                  <a:pt x="215" y="45"/>
                </a:lnTo>
                <a:lnTo>
                  <a:pt x="214" y="41"/>
                </a:lnTo>
                <a:lnTo>
                  <a:pt x="209" y="36"/>
                </a:lnTo>
                <a:lnTo>
                  <a:pt x="196" y="34"/>
                </a:lnTo>
                <a:close/>
                <a:moveTo>
                  <a:pt x="456" y="266"/>
                </a:moveTo>
                <a:lnTo>
                  <a:pt x="473" y="265"/>
                </a:lnTo>
                <a:lnTo>
                  <a:pt x="473" y="265"/>
                </a:lnTo>
                <a:lnTo>
                  <a:pt x="477" y="273"/>
                </a:lnTo>
                <a:lnTo>
                  <a:pt x="483" y="284"/>
                </a:lnTo>
                <a:lnTo>
                  <a:pt x="483" y="284"/>
                </a:lnTo>
                <a:lnTo>
                  <a:pt x="485" y="288"/>
                </a:lnTo>
                <a:lnTo>
                  <a:pt x="491" y="292"/>
                </a:lnTo>
                <a:lnTo>
                  <a:pt x="491" y="292"/>
                </a:lnTo>
                <a:lnTo>
                  <a:pt x="497" y="294"/>
                </a:lnTo>
                <a:lnTo>
                  <a:pt x="503" y="294"/>
                </a:lnTo>
                <a:lnTo>
                  <a:pt x="511" y="293"/>
                </a:lnTo>
                <a:lnTo>
                  <a:pt x="514" y="292"/>
                </a:lnTo>
                <a:lnTo>
                  <a:pt x="514" y="292"/>
                </a:lnTo>
                <a:lnTo>
                  <a:pt x="517" y="292"/>
                </a:lnTo>
                <a:lnTo>
                  <a:pt x="518" y="292"/>
                </a:lnTo>
                <a:lnTo>
                  <a:pt x="520" y="293"/>
                </a:lnTo>
                <a:lnTo>
                  <a:pt x="522" y="294"/>
                </a:lnTo>
                <a:lnTo>
                  <a:pt x="522" y="294"/>
                </a:lnTo>
                <a:lnTo>
                  <a:pt x="523" y="295"/>
                </a:lnTo>
                <a:lnTo>
                  <a:pt x="524" y="296"/>
                </a:lnTo>
                <a:lnTo>
                  <a:pt x="523" y="303"/>
                </a:lnTo>
                <a:lnTo>
                  <a:pt x="522" y="315"/>
                </a:lnTo>
                <a:lnTo>
                  <a:pt x="522" y="315"/>
                </a:lnTo>
                <a:lnTo>
                  <a:pt x="520" y="319"/>
                </a:lnTo>
                <a:lnTo>
                  <a:pt x="518" y="322"/>
                </a:lnTo>
                <a:lnTo>
                  <a:pt x="512" y="324"/>
                </a:lnTo>
                <a:lnTo>
                  <a:pt x="512" y="324"/>
                </a:lnTo>
                <a:lnTo>
                  <a:pt x="500" y="341"/>
                </a:lnTo>
                <a:lnTo>
                  <a:pt x="489" y="356"/>
                </a:lnTo>
                <a:lnTo>
                  <a:pt x="489" y="356"/>
                </a:lnTo>
                <a:lnTo>
                  <a:pt x="485" y="346"/>
                </a:lnTo>
                <a:lnTo>
                  <a:pt x="477" y="321"/>
                </a:lnTo>
                <a:lnTo>
                  <a:pt x="477" y="321"/>
                </a:lnTo>
                <a:lnTo>
                  <a:pt x="463" y="287"/>
                </a:lnTo>
                <a:lnTo>
                  <a:pt x="456" y="266"/>
                </a:lnTo>
                <a:lnTo>
                  <a:pt x="456" y="266"/>
                </a:lnTo>
                <a:close/>
                <a:moveTo>
                  <a:pt x="530" y="338"/>
                </a:moveTo>
                <a:lnTo>
                  <a:pt x="530" y="339"/>
                </a:lnTo>
                <a:lnTo>
                  <a:pt x="530" y="339"/>
                </a:lnTo>
                <a:lnTo>
                  <a:pt x="530" y="338"/>
                </a:lnTo>
                <a:lnTo>
                  <a:pt x="530" y="338"/>
                </a:lnTo>
                <a:close/>
                <a:moveTo>
                  <a:pt x="532" y="346"/>
                </a:moveTo>
                <a:lnTo>
                  <a:pt x="532" y="346"/>
                </a:lnTo>
                <a:lnTo>
                  <a:pt x="537" y="347"/>
                </a:lnTo>
                <a:lnTo>
                  <a:pt x="537" y="347"/>
                </a:lnTo>
                <a:lnTo>
                  <a:pt x="536" y="351"/>
                </a:lnTo>
                <a:lnTo>
                  <a:pt x="536" y="351"/>
                </a:lnTo>
                <a:lnTo>
                  <a:pt x="536" y="352"/>
                </a:lnTo>
                <a:lnTo>
                  <a:pt x="534" y="355"/>
                </a:lnTo>
                <a:lnTo>
                  <a:pt x="534" y="355"/>
                </a:lnTo>
                <a:lnTo>
                  <a:pt x="520" y="364"/>
                </a:lnTo>
                <a:lnTo>
                  <a:pt x="512" y="370"/>
                </a:lnTo>
                <a:lnTo>
                  <a:pt x="507" y="373"/>
                </a:lnTo>
                <a:lnTo>
                  <a:pt x="507" y="373"/>
                </a:lnTo>
                <a:lnTo>
                  <a:pt x="506" y="372"/>
                </a:lnTo>
                <a:lnTo>
                  <a:pt x="506" y="369"/>
                </a:lnTo>
                <a:lnTo>
                  <a:pt x="507" y="367"/>
                </a:lnTo>
                <a:lnTo>
                  <a:pt x="507" y="367"/>
                </a:lnTo>
                <a:lnTo>
                  <a:pt x="519" y="353"/>
                </a:lnTo>
                <a:lnTo>
                  <a:pt x="530" y="339"/>
                </a:lnTo>
                <a:lnTo>
                  <a:pt x="530" y="339"/>
                </a:lnTo>
                <a:lnTo>
                  <a:pt x="531" y="343"/>
                </a:lnTo>
                <a:lnTo>
                  <a:pt x="532" y="345"/>
                </a:lnTo>
                <a:lnTo>
                  <a:pt x="532" y="346"/>
                </a:lnTo>
                <a:lnTo>
                  <a:pt x="532" y="34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3">
            <a:extLst>
              <a:ext uri="{FF2B5EF4-FFF2-40B4-BE49-F238E27FC236}">
                <a16:creationId xmlns:a16="http://schemas.microsoft.com/office/drawing/2014/main" id="{84260755-7DD9-46F0-9EC9-1FB463D8F812}"/>
              </a:ext>
            </a:extLst>
          </p:cNvPr>
          <p:cNvSpPr>
            <a:spLocks noEditPoints="1"/>
          </p:cNvSpPr>
          <p:nvPr/>
        </p:nvSpPr>
        <p:spPr bwMode="auto">
          <a:xfrm>
            <a:off x="4595637" y="749024"/>
            <a:ext cx="654941" cy="1754675"/>
          </a:xfrm>
          <a:custGeom>
            <a:avLst/>
            <a:gdLst>
              <a:gd name="T0" fmla="*/ 0 w 508"/>
              <a:gd name="T1" fmla="*/ 195 h 1361"/>
              <a:gd name="T2" fmla="*/ 25 w 508"/>
              <a:gd name="T3" fmla="*/ 209 h 1361"/>
              <a:gd name="T4" fmla="*/ 56 w 508"/>
              <a:gd name="T5" fmla="*/ 183 h 1361"/>
              <a:gd name="T6" fmla="*/ 57 w 508"/>
              <a:gd name="T7" fmla="*/ 214 h 1361"/>
              <a:gd name="T8" fmla="*/ 102 w 508"/>
              <a:gd name="T9" fmla="*/ 230 h 1361"/>
              <a:gd name="T10" fmla="*/ 115 w 508"/>
              <a:gd name="T11" fmla="*/ 250 h 1361"/>
              <a:gd name="T12" fmla="*/ 122 w 508"/>
              <a:gd name="T13" fmla="*/ 308 h 1361"/>
              <a:gd name="T14" fmla="*/ 115 w 508"/>
              <a:gd name="T15" fmla="*/ 394 h 1361"/>
              <a:gd name="T16" fmla="*/ 92 w 508"/>
              <a:gd name="T17" fmla="*/ 476 h 1361"/>
              <a:gd name="T18" fmla="*/ 36 w 508"/>
              <a:gd name="T19" fmla="*/ 515 h 1361"/>
              <a:gd name="T20" fmla="*/ 22 w 508"/>
              <a:gd name="T21" fmla="*/ 551 h 1361"/>
              <a:gd name="T22" fmla="*/ 31 w 508"/>
              <a:gd name="T23" fmla="*/ 616 h 1361"/>
              <a:gd name="T24" fmla="*/ 68 w 508"/>
              <a:gd name="T25" fmla="*/ 708 h 1361"/>
              <a:gd name="T26" fmla="*/ 88 w 508"/>
              <a:gd name="T27" fmla="*/ 1118 h 1361"/>
              <a:gd name="T28" fmla="*/ 31 w 508"/>
              <a:gd name="T29" fmla="*/ 1143 h 1361"/>
              <a:gd name="T30" fmla="*/ 81 w 508"/>
              <a:gd name="T31" fmla="*/ 1302 h 1361"/>
              <a:gd name="T32" fmla="*/ 156 w 508"/>
              <a:gd name="T33" fmla="*/ 1359 h 1361"/>
              <a:gd name="T34" fmla="*/ 201 w 508"/>
              <a:gd name="T35" fmla="*/ 1306 h 1361"/>
              <a:gd name="T36" fmla="*/ 207 w 508"/>
              <a:gd name="T37" fmla="*/ 1225 h 1361"/>
              <a:gd name="T38" fmla="*/ 149 w 508"/>
              <a:gd name="T39" fmla="*/ 1109 h 1361"/>
              <a:gd name="T40" fmla="*/ 102 w 508"/>
              <a:gd name="T41" fmla="*/ 836 h 1361"/>
              <a:gd name="T42" fmla="*/ 108 w 508"/>
              <a:gd name="T43" fmla="*/ 605 h 1361"/>
              <a:gd name="T44" fmla="*/ 128 w 508"/>
              <a:gd name="T45" fmla="*/ 673 h 1361"/>
              <a:gd name="T46" fmla="*/ 150 w 508"/>
              <a:gd name="T47" fmla="*/ 762 h 1361"/>
              <a:gd name="T48" fmla="*/ 186 w 508"/>
              <a:gd name="T49" fmla="*/ 764 h 1361"/>
              <a:gd name="T50" fmla="*/ 190 w 508"/>
              <a:gd name="T51" fmla="*/ 893 h 1361"/>
              <a:gd name="T52" fmla="*/ 205 w 508"/>
              <a:gd name="T53" fmla="*/ 939 h 1361"/>
              <a:gd name="T54" fmla="*/ 260 w 508"/>
              <a:gd name="T55" fmla="*/ 1040 h 1361"/>
              <a:gd name="T56" fmla="*/ 284 w 508"/>
              <a:gd name="T57" fmla="*/ 1095 h 1361"/>
              <a:gd name="T58" fmla="*/ 287 w 508"/>
              <a:gd name="T59" fmla="*/ 1120 h 1361"/>
              <a:gd name="T60" fmla="*/ 299 w 508"/>
              <a:gd name="T61" fmla="*/ 1178 h 1361"/>
              <a:gd name="T62" fmla="*/ 286 w 508"/>
              <a:gd name="T63" fmla="*/ 1249 h 1361"/>
              <a:gd name="T64" fmla="*/ 238 w 508"/>
              <a:gd name="T65" fmla="*/ 1296 h 1361"/>
              <a:gd name="T66" fmla="*/ 257 w 508"/>
              <a:gd name="T67" fmla="*/ 1310 h 1361"/>
              <a:gd name="T68" fmla="*/ 266 w 508"/>
              <a:gd name="T69" fmla="*/ 1338 h 1361"/>
              <a:gd name="T70" fmla="*/ 289 w 508"/>
              <a:gd name="T71" fmla="*/ 1358 h 1361"/>
              <a:gd name="T72" fmla="*/ 415 w 508"/>
              <a:gd name="T73" fmla="*/ 1336 h 1361"/>
              <a:gd name="T74" fmla="*/ 449 w 508"/>
              <a:gd name="T75" fmla="*/ 1286 h 1361"/>
              <a:gd name="T76" fmla="*/ 438 w 508"/>
              <a:gd name="T77" fmla="*/ 1128 h 1361"/>
              <a:gd name="T78" fmla="*/ 444 w 508"/>
              <a:gd name="T79" fmla="*/ 1077 h 1361"/>
              <a:gd name="T80" fmla="*/ 422 w 508"/>
              <a:gd name="T81" fmla="*/ 874 h 1361"/>
              <a:gd name="T82" fmla="*/ 479 w 508"/>
              <a:gd name="T83" fmla="*/ 672 h 1361"/>
              <a:gd name="T84" fmla="*/ 502 w 508"/>
              <a:gd name="T85" fmla="*/ 614 h 1361"/>
              <a:gd name="T86" fmla="*/ 483 w 508"/>
              <a:gd name="T87" fmla="*/ 522 h 1361"/>
              <a:gd name="T88" fmla="*/ 367 w 508"/>
              <a:gd name="T89" fmla="*/ 233 h 1361"/>
              <a:gd name="T90" fmla="*/ 343 w 508"/>
              <a:gd name="T91" fmla="*/ 156 h 1361"/>
              <a:gd name="T92" fmla="*/ 231 w 508"/>
              <a:gd name="T93" fmla="*/ 99 h 1361"/>
              <a:gd name="T94" fmla="*/ 225 w 508"/>
              <a:gd name="T95" fmla="*/ 77 h 1361"/>
              <a:gd name="T96" fmla="*/ 179 w 508"/>
              <a:gd name="T97" fmla="*/ 32 h 1361"/>
              <a:gd name="T98" fmla="*/ 108 w 508"/>
              <a:gd name="T99" fmla="*/ 0 h 1361"/>
              <a:gd name="T100" fmla="*/ 50 w 508"/>
              <a:gd name="T101" fmla="*/ 11 h 1361"/>
              <a:gd name="T102" fmla="*/ 25 w 508"/>
              <a:gd name="T103" fmla="*/ 38 h 1361"/>
              <a:gd name="T104" fmla="*/ 6 w 508"/>
              <a:gd name="T105" fmla="*/ 105 h 1361"/>
              <a:gd name="T106" fmla="*/ 81 w 508"/>
              <a:gd name="T107" fmla="*/ 606 h 1361"/>
              <a:gd name="T108" fmla="*/ 53 w 508"/>
              <a:gd name="T109" fmla="*/ 620 h 1361"/>
              <a:gd name="T110" fmla="*/ 54 w 508"/>
              <a:gd name="T111" fmla="*/ 588 h 1361"/>
              <a:gd name="T112" fmla="*/ 71 w 508"/>
              <a:gd name="T113" fmla="*/ 582 h 1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8" h="1361">
                <a:moveTo>
                  <a:pt x="17" y="140"/>
                </a:moveTo>
                <a:lnTo>
                  <a:pt x="17" y="140"/>
                </a:lnTo>
                <a:lnTo>
                  <a:pt x="14" y="146"/>
                </a:lnTo>
                <a:lnTo>
                  <a:pt x="7" y="161"/>
                </a:lnTo>
                <a:lnTo>
                  <a:pt x="4" y="170"/>
                </a:lnTo>
                <a:lnTo>
                  <a:pt x="1" y="179"/>
                </a:lnTo>
                <a:lnTo>
                  <a:pt x="0" y="187"/>
                </a:lnTo>
                <a:lnTo>
                  <a:pt x="0" y="195"/>
                </a:lnTo>
                <a:lnTo>
                  <a:pt x="0" y="195"/>
                </a:lnTo>
                <a:lnTo>
                  <a:pt x="5" y="206"/>
                </a:lnTo>
                <a:lnTo>
                  <a:pt x="6" y="209"/>
                </a:lnTo>
                <a:lnTo>
                  <a:pt x="10" y="212"/>
                </a:lnTo>
                <a:lnTo>
                  <a:pt x="12" y="213"/>
                </a:lnTo>
                <a:lnTo>
                  <a:pt x="16" y="213"/>
                </a:lnTo>
                <a:lnTo>
                  <a:pt x="21" y="212"/>
                </a:lnTo>
                <a:lnTo>
                  <a:pt x="25" y="209"/>
                </a:lnTo>
                <a:lnTo>
                  <a:pt x="25" y="209"/>
                </a:lnTo>
                <a:lnTo>
                  <a:pt x="30" y="206"/>
                </a:lnTo>
                <a:lnTo>
                  <a:pt x="35" y="202"/>
                </a:lnTo>
                <a:lnTo>
                  <a:pt x="45" y="192"/>
                </a:lnTo>
                <a:lnTo>
                  <a:pt x="53" y="180"/>
                </a:lnTo>
                <a:lnTo>
                  <a:pt x="53" y="180"/>
                </a:lnTo>
                <a:lnTo>
                  <a:pt x="54" y="180"/>
                </a:lnTo>
                <a:lnTo>
                  <a:pt x="56" y="183"/>
                </a:lnTo>
                <a:lnTo>
                  <a:pt x="57" y="187"/>
                </a:lnTo>
                <a:lnTo>
                  <a:pt x="57" y="195"/>
                </a:lnTo>
                <a:lnTo>
                  <a:pt x="57" y="195"/>
                </a:lnTo>
                <a:lnTo>
                  <a:pt x="56" y="202"/>
                </a:lnTo>
                <a:lnTo>
                  <a:pt x="54" y="208"/>
                </a:lnTo>
                <a:lnTo>
                  <a:pt x="54" y="212"/>
                </a:lnTo>
                <a:lnTo>
                  <a:pt x="56" y="213"/>
                </a:lnTo>
                <a:lnTo>
                  <a:pt x="57" y="214"/>
                </a:lnTo>
                <a:lnTo>
                  <a:pt x="57" y="214"/>
                </a:lnTo>
                <a:lnTo>
                  <a:pt x="65" y="214"/>
                </a:lnTo>
                <a:lnTo>
                  <a:pt x="70" y="214"/>
                </a:lnTo>
                <a:lnTo>
                  <a:pt x="70" y="214"/>
                </a:lnTo>
                <a:lnTo>
                  <a:pt x="92" y="229"/>
                </a:lnTo>
                <a:lnTo>
                  <a:pt x="92" y="229"/>
                </a:lnTo>
                <a:lnTo>
                  <a:pt x="97" y="230"/>
                </a:lnTo>
                <a:lnTo>
                  <a:pt x="102" y="230"/>
                </a:lnTo>
                <a:lnTo>
                  <a:pt x="108" y="229"/>
                </a:lnTo>
                <a:lnTo>
                  <a:pt x="108" y="229"/>
                </a:lnTo>
                <a:lnTo>
                  <a:pt x="104" y="235"/>
                </a:lnTo>
                <a:lnTo>
                  <a:pt x="102" y="238"/>
                </a:lnTo>
                <a:lnTo>
                  <a:pt x="102" y="241"/>
                </a:lnTo>
                <a:lnTo>
                  <a:pt x="102" y="242"/>
                </a:lnTo>
                <a:lnTo>
                  <a:pt x="102" y="242"/>
                </a:lnTo>
                <a:lnTo>
                  <a:pt x="115" y="250"/>
                </a:lnTo>
                <a:lnTo>
                  <a:pt x="123" y="256"/>
                </a:lnTo>
                <a:lnTo>
                  <a:pt x="128" y="259"/>
                </a:lnTo>
                <a:lnTo>
                  <a:pt x="128" y="259"/>
                </a:lnTo>
                <a:lnTo>
                  <a:pt x="128" y="260"/>
                </a:lnTo>
                <a:lnTo>
                  <a:pt x="128" y="266"/>
                </a:lnTo>
                <a:lnTo>
                  <a:pt x="127" y="282"/>
                </a:lnTo>
                <a:lnTo>
                  <a:pt x="122" y="308"/>
                </a:lnTo>
                <a:lnTo>
                  <a:pt x="122" y="308"/>
                </a:lnTo>
                <a:lnTo>
                  <a:pt x="121" y="312"/>
                </a:lnTo>
                <a:lnTo>
                  <a:pt x="120" y="314"/>
                </a:lnTo>
                <a:lnTo>
                  <a:pt x="117" y="321"/>
                </a:lnTo>
                <a:lnTo>
                  <a:pt x="115" y="333"/>
                </a:lnTo>
                <a:lnTo>
                  <a:pt x="115" y="333"/>
                </a:lnTo>
                <a:lnTo>
                  <a:pt x="114" y="344"/>
                </a:lnTo>
                <a:lnTo>
                  <a:pt x="114" y="359"/>
                </a:lnTo>
                <a:lnTo>
                  <a:pt x="115" y="394"/>
                </a:lnTo>
                <a:lnTo>
                  <a:pt x="117" y="426"/>
                </a:lnTo>
                <a:lnTo>
                  <a:pt x="117" y="437"/>
                </a:lnTo>
                <a:lnTo>
                  <a:pt x="117" y="442"/>
                </a:lnTo>
                <a:lnTo>
                  <a:pt x="102" y="472"/>
                </a:lnTo>
                <a:lnTo>
                  <a:pt x="98" y="476"/>
                </a:lnTo>
                <a:lnTo>
                  <a:pt x="98" y="476"/>
                </a:lnTo>
                <a:lnTo>
                  <a:pt x="97" y="476"/>
                </a:lnTo>
                <a:lnTo>
                  <a:pt x="92" y="476"/>
                </a:lnTo>
                <a:lnTo>
                  <a:pt x="92" y="476"/>
                </a:lnTo>
                <a:lnTo>
                  <a:pt x="90" y="479"/>
                </a:lnTo>
                <a:lnTo>
                  <a:pt x="82" y="488"/>
                </a:lnTo>
                <a:lnTo>
                  <a:pt x="73" y="496"/>
                </a:lnTo>
                <a:lnTo>
                  <a:pt x="67" y="501"/>
                </a:lnTo>
                <a:lnTo>
                  <a:pt x="59" y="506"/>
                </a:lnTo>
                <a:lnTo>
                  <a:pt x="59" y="506"/>
                </a:lnTo>
                <a:lnTo>
                  <a:pt x="36" y="515"/>
                </a:lnTo>
                <a:lnTo>
                  <a:pt x="30" y="520"/>
                </a:lnTo>
                <a:lnTo>
                  <a:pt x="25" y="526"/>
                </a:lnTo>
                <a:lnTo>
                  <a:pt x="25" y="526"/>
                </a:lnTo>
                <a:lnTo>
                  <a:pt x="23" y="530"/>
                </a:lnTo>
                <a:lnTo>
                  <a:pt x="22" y="534"/>
                </a:lnTo>
                <a:lnTo>
                  <a:pt x="21" y="542"/>
                </a:lnTo>
                <a:lnTo>
                  <a:pt x="22" y="551"/>
                </a:lnTo>
                <a:lnTo>
                  <a:pt x="22" y="551"/>
                </a:lnTo>
                <a:lnTo>
                  <a:pt x="21" y="551"/>
                </a:lnTo>
                <a:lnTo>
                  <a:pt x="18" y="552"/>
                </a:lnTo>
                <a:lnTo>
                  <a:pt x="16" y="555"/>
                </a:lnTo>
                <a:lnTo>
                  <a:pt x="13" y="564"/>
                </a:lnTo>
                <a:lnTo>
                  <a:pt x="13" y="564"/>
                </a:lnTo>
                <a:lnTo>
                  <a:pt x="14" y="571"/>
                </a:lnTo>
                <a:lnTo>
                  <a:pt x="18" y="584"/>
                </a:lnTo>
                <a:lnTo>
                  <a:pt x="31" y="616"/>
                </a:lnTo>
                <a:lnTo>
                  <a:pt x="45" y="646"/>
                </a:lnTo>
                <a:lnTo>
                  <a:pt x="51" y="658"/>
                </a:lnTo>
                <a:lnTo>
                  <a:pt x="53" y="667"/>
                </a:lnTo>
                <a:lnTo>
                  <a:pt x="53" y="667"/>
                </a:lnTo>
                <a:lnTo>
                  <a:pt x="57" y="676"/>
                </a:lnTo>
                <a:lnTo>
                  <a:pt x="62" y="689"/>
                </a:lnTo>
                <a:lnTo>
                  <a:pt x="65" y="700"/>
                </a:lnTo>
                <a:lnTo>
                  <a:pt x="68" y="708"/>
                </a:lnTo>
                <a:lnTo>
                  <a:pt x="68" y="708"/>
                </a:lnTo>
                <a:lnTo>
                  <a:pt x="83" y="900"/>
                </a:lnTo>
                <a:lnTo>
                  <a:pt x="93" y="1030"/>
                </a:lnTo>
                <a:lnTo>
                  <a:pt x="98" y="1093"/>
                </a:lnTo>
                <a:lnTo>
                  <a:pt x="98" y="1093"/>
                </a:lnTo>
                <a:lnTo>
                  <a:pt x="97" y="1100"/>
                </a:lnTo>
                <a:lnTo>
                  <a:pt x="94" y="1109"/>
                </a:lnTo>
                <a:lnTo>
                  <a:pt x="88" y="1118"/>
                </a:lnTo>
                <a:lnTo>
                  <a:pt x="86" y="1122"/>
                </a:lnTo>
                <a:lnTo>
                  <a:pt x="81" y="1124"/>
                </a:lnTo>
                <a:lnTo>
                  <a:pt x="81" y="1124"/>
                </a:lnTo>
                <a:lnTo>
                  <a:pt x="70" y="1131"/>
                </a:lnTo>
                <a:lnTo>
                  <a:pt x="57" y="1135"/>
                </a:lnTo>
                <a:lnTo>
                  <a:pt x="36" y="1141"/>
                </a:lnTo>
                <a:lnTo>
                  <a:pt x="36" y="1141"/>
                </a:lnTo>
                <a:lnTo>
                  <a:pt x="31" y="1143"/>
                </a:lnTo>
                <a:lnTo>
                  <a:pt x="28" y="1145"/>
                </a:lnTo>
                <a:lnTo>
                  <a:pt x="25" y="1149"/>
                </a:lnTo>
                <a:lnTo>
                  <a:pt x="25" y="1151"/>
                </a:lnTo>
                <a:lnTo>
                  <a:pt x="25" y="1151"/>
                </a:lnTo>
                <a:lnTo>
                  <a:pt x="48" y="1216"/>
                </a:lnTo>
                <a:lnTo>
                  <a:pt x="67" y="1266"/>
                </a:lnTo>
                <a:lnTo>
                  <a:pt x="81" y="1302"/>
                </a:lnTo>
                <a:lnTo>
                  <a:pt x="81" y="1302"/>
                </a:lnTo>
                <a:lnTo>
                  <a:pt x="85" y="1309"/>
                </a:lnTo>
                <a:lnTo>
                  <a:pt x="88" y="1313"/>
                </a:lnTo>
                <a:lnTo>
                  <a:pt x="98" y="1324"/>
                </a:lnTo>
                <a:lnTo>
                  <a:pt x="110" y="1334"/>
                </a:lnTo>
                <a:lnTo>
                  <a:pt x="122" y="1344"/>
                </a:lnTo>
                <a:lnTo>
                  <a:pt x="136" y="1351"/>
                </a:lnTo>
                <a:lnTo>
                  <a:pt x="146" y="1356"/>
                </a:lnTo>
                <a:lnTo>
                  <a:pt x="156" y="1359"/>
                </a:lnTo>
                <a:lnTo>
                  <a:pt x="162" y="1361"/>
                </a:lnTo>
                <a:lnTo>
                  <a:pt x="162" y="1361"/>
                </a:lnTo>
                <a:lnTo>
                  <a:pt x="166" y="1359"/>
                </a:lnTo>
                <a:lnTo>
                  <a:pt x="171" y="1356"/>
                </a:lnTo>
                <a:lnTo>
                  <a:pt x="175" y="1351"/>
                </a:lnTo>
                <a:lnTo>
                  <a:pt x="182" y="1344"/>
                </a:lnTo>
                <a:lnTo>
                  <a:pt x="192" y="1327"/>
                </a:lnTo>
                <a:lnTo>
                  <a:pt x="201" y="1306"/>
                </a:lnTo>
                <a:lnTo>
                  <a:pt x="201" y="1306"/>
                </a:lnTo>
                <a:lnTo>
                  <a:pt x="205" y="1295"/>
                </a:lnTo>
                <a:lnTo>
                  <a:pt x="208" y="1283"/>
                </a:lnTo>
                <a:lnTo>
                  <a:pt x="209" y="1272"/>
                </a:lnTo>
                <a:lnTo>
                  <a:pt x="211" y="1260"/>
                </a:lnTo>
                <a:lnTo>
                  <a:pt x="211" y="1248"/>
                </a:lnTo>
                <a:lnTo>
                  <a:pt x="209" y="1236"/>
                </a:lnTo>
                <a:lnTo>
                  <a:pt x="207" y="1225"/>
                </a:lnTo>
                <a:lnTo>
                  <a:pt x="205" y="1214"/>
                </a:lnTo>
                <a:lnTo>
                  <a:pt x="205" y="1214"/>
                </a:lnTo>
                <a:lnTo>
                  <a:pt x="186" y="1154"/>
                </a:lnTo>
                <a:lnTo>
                  <a:pt x="173" y="1110"/>
                </a:lnTo>
                <a:lnTo>
                  <a:pt x="173" y="1110"/>
                </a:lnTo>
                <a:lnTo>
                  <a:pt x="171" y="1109"/>
                </a:lnTo>
                <a:lnTo>
                  <a:pt x="166" y="1109"/>
                </a:lnTo>
                <a:lnTo>
                  <a:pt x="149" y="1109"/>
                </a:lnTo>
                <a:lnTo>
                  <a:pt x="126" y="1111"/>
                </a:lnTo>
                <a:lnTo>
                  <a:pt x="126" y="1111"/>
                </a:lnTo>
                <a:lnTo>
                  <a:pt x="127" y="1101"/>
                </a:lnTo>
                <a:lnTo>
                  <a:pt x="127" y="1089"/>
                </a:lnTo>
                <a:lnTo>
                  <a:pt x="126" y="1076"/>
                </a:lnTo>
                <a:lnTo>
                  <a:pt x="126" y="1076"/>
                </a:lnTo>
                <a:lnTo>
                  <a:pt x="102" y="836"/>
                </a:lnTo>
                <a:lnTo>
                  <a:pt x="102" y="836"/>
                </a:lnTo>
                <a:lnTo>
                  <a:pt x="88" y="668"/>
                </a:lnTo>
                <a:lnTo>
                  <a:pt x="88" y="668"/>
                </a:lnTo>
                <a:lnTo>
                  <a:pt x="90" y="662"/>
                </a:lnTo>
                <a:lnTo>
                  <a:pt x="91" y="655"/>
                </a:lnTo>
                <a:lnTo>
                  <a:pt x="98" y="637"/>
                </a:lnTo>
                <a:lnTo>
                  <a:pt x="104" y="618"/>
                </a:lnTo>
                <a:lnTo>
                  <a:pt x="106" y="611"/>
                </a:lnTo>
                <a:lnTo>
                  <a:pt x="108" y="605"/>
                </a:lnTo>
                <a:lnTo>
                  <a:pt x="108" y="605"/>
                </a:lnTo>
                <a:lnTo>
                  <a:pt x="108" y="588"/>
                </a:lnTo>
                <a:lnTo>
                  <a:pt x="106" y="565"/>
                </a:lnTo>
                <a:lnTo>
                  <a:pt x="105" y="537"/>
                </a:lnTo>
                <a:lnTo>
                  <a:pt x="117" y="531"/>
                </a:lnTo>
                <a:lnTo>
                  <a:pt x="117" y="531"/>
                </a:lnTo>
                <a:lnTo>
                  <a:pt x="122" y="611"/>
                </a:lnTo>
                <a:lnTo>
                  <a:pt x="128" y="673"/>
                </a:lnTo>
                <a:lnTo>
                  <a:pt x="131" y="700"/>
                </a:lnTo>
                <a:lnTo>
                  <a:pt x="134" y="719"/>
                </a:lnTo>
                <a:lnTo>
                  <a:pt x="134" y="719"/>
                </a:lnTo>
                <a:lnTo>
                  <a:pt x="137" y="732"/>
                </a:lnTo>
                <a:lnTo>
                  <a:pt x="139" y="742"/>
                </a:lnTo>
                <a:lnTo>
                  <a:pt x="143" y="752"/>
                </a:lnTo>
                <a:lnTo>
                  <a:pt x="146" y="758"/>
                </a:lnTo>
                <a:lnTo>
                  <a:pt x="150" y="762"/>
                </a:lnTo>
                <a:lnTo>
                  <a:pt x="152" y="766"/>
                </a:lnTo>
                <a:lnTo>
                  <a:pt x="159" y="771"/>
                </a:lnTo>
                <a:lnTo>
                  <a:pt x="159" y="771"/>
                </a:lnTo>
                <a:lnTo>
                  <a:pt x="161" y="772"/>
                </a:lnTo>
                <a:lnTo>
                  <a:pt x="165" y="771"/>
                </a:lnTo>
                <a:lnTo>
                  <a:pt x="174" y="769"/>
                </a:lnTo>
                <a:lnTo>
                  <a:pt x="186" y="764"/>
                </a:lnTo>
                <a:lnTo>
                  <a:pt x="186" y="764"/>
                </a:lnTo>
                <a:lnTo>
                  <a:pt x="188" y="808"/>
                </a:lnTo>
                <a:lnTo>
                  <a:pt x="188" y="808"/>
                </a:lnTo>
                <a:lnTo>
                  <a:pt x="189" y="822"/>
                </a:lnTo>
                <a:lnTo>
                  <a:pt x="188" y="833"/>
                </a:lnTo>
                <a:lnTo>
                  <a:pt x="188" y="833"/>
                </a:lnTo>
                <a:lnTo>
                  <a:pt x="189" y="861"/>
                </a:lnTo>
                <a:lnTo>
                  <a:pt x="189" y="880"/>
                </a:lnTo>
                <a:lnTo>
                  <a:pt x="190" y="893"/>
                </a:lnTo>
                <a:lnTo>
                  <a:pt x="190" y="893"/>
                </a:lnTo>
                <a:lnTo>
                  <a:pt x="192" y="902"/>
                </a:lnTo>
                <a:lnTo>
                  <a:pt x="196" y="913"/>
                </a:lnTo>
                <a:lnTo>
                  <a:pt x="200" y="922"/>
                </a:lnTo>
                <a:lnTo>
                  <a:pt x="201" y="928"/>
                </a:lnTo>
                <a:lnTo>
                  <a:pt x="201" y="928"/>
                </a:lnTo>
                <a:lnTo>
                  <a:pt x="202" y="933"/>
                </a:lnTo>
                <a:lnTo>
                  <a:pt x="205" y="939"/>
                </a:lnTo>
                <a:lnTo>
                  <a:pt x="209" y="946"/>
                </a:lnTo>
                <a:lnTo>
                  <a:pt x="209" y="946"/>
                </a:lnTo>
                <a:lnTo>
                  <a:pt x="224" y="972"/>
                </a:lnTo>
                <a:lnTo>
                  <a:pt x="236" y="993"/>
                </a:lnTo>
                <a:lnTo>
                  <a:pt x="244" y="1007"/>
                </a:lnTo>
                <a:lnTo>
                  <a:pt x="244" y="1007"/>
                </a:lnTo>
                <a:lnTo>
                  <a:pt x="255" y="1029"/>
                </a:lnTo>
                <a:lnTo>
                  <a:pt x="260" y="1040"/>
                </a:lnTo>
                <a:lnTo>
                  <a:pt x="261" y="1048"/>
                </a:lnTo>
                <a:lnTo>
                  <a:pt x="261" y="1048"/>
                </a:lnTo>
                <a:lnTo>
                  <a:pt x="263" y="1052"/>
                </a:lnTo>
                <a:lnTo>
                  <a:pt x="266" y="1058"/>
                </a:lnTo>
                <a:lnTo>
                  <a:pt x="276" y="1071"/>
                </a:lnTo>
                <a:lnTo>
                  <a:pt x="289" y="1089"/>
                </a:lnTo>
                <a:lnTo>
                  <a:pt x="289" y="1089"/>
                </a:lnTo>
                <a:lnTo>
                  <a:pt x="284" y="1095"/>
                </a:lnTo>
                <a:lnTo>
                  <a:pt x="281" y="1101"/>
                </a:lnTo>
                <a:lnTo>
                  <a:pt x="280" y="1106"/>
                </a:lnTo>
                <a:lnTo>
                  <a:pt x="280" y="1106"/>
                </a:lnTo>
                <a:lnTo>
                  <a:pt x="281" y="1110"/>
                </a:lnTo>
                <a:lnTo>
                  <a:pt x="283" y="1115"/>
                </a:lnTo>
                <a:lnTo>
                  <a:pt x="286" y="1120"/>
                </a:lnTo>
                <a:lnTo>
                  <a:pt x="286" y="1120"/>
                </a:lnTo>
                <a:lnTo>
                  <a:pt x="287" y="1120"/>
                </a:lnTo>
                <a:lnTo>
                  <a:pt x="289" y="1123"/>
                </a:lnTo>
                <a:lnTo>
                  <a:pt x="292" y="1128"/>
                </a:lnTo>
                <a:lnTo>
                  <a:pt x="293" y="1138"/>
                </a:lnTo>
                <a:lnTo>
                  <a:pt x="293" y="1138"/>
                </a:lnTo>
                <a:lnTo>
                  <a:pt x="295" y="1152"/>
                </a:lnTo>
                <a:lnTo>
                  <a:pt x="297" y="1164"/>
                </a:lnTo>
                <a:lnTo>
                  <a:pt x="297" y="1164"/>
                </a:lnTo>
                <a:lnTo>
                  <a:pt x="299" y="1178"/>
                </a:lnTo>
                <a:lnTo>
                  <a:pt x="299" y="1186"/>
                </a:lnTo>
                <a:lnTo>
                  <a:pt x="299" y="1200"/>
                </a:lnTo>
                <a:lnTo>
                  <a:pt x="299" y="1200"/>
                </a:lnTo>
                <a:lnTo>
                  <a:pt x="297" y="1227"/>
                </a:lnTo>
                <a:lnTo>
                  <a:pt x="293" y="1243"/>
                </a:lnTo>
                <a:lnTo>
                  <a:pt x="293" y="1243"/>
                </a:lnTo>
                <a:lnTo>
                  <a:pt x="290" y="1246"/>
                </a:lnTo>
                <a:lnTo>
                  <a:pt x="286" y="1249"/>
                </a:lnTo>
                <a:lnTo>
                  <a:pt x="269" y="1260"/>
                </a:lnTo>
                <a:lnTo>
                  <a:pt x="260" y="1266"/>
                </a:lnTo>
                <a:lnTo>
                  <a:pt x="252" y="1273"/>
                </a:lnTo>
                <a:lnTo>
                  <a:pt x="244" y="1281"/>
                </a:lnTo>
                <a:lnTo>
                  <a:pt x="242" y="1286"/>
                </a:lnTo>
                <a:lnTo>
                  <a:pt x="241" y="1289"/>
                </a:lnTo>
                <a:lnTo>
                  <a:pt x="241" y="1289"/>
                </a:lnTo>
                <a:lnTo>
                  <a:pt x="238" y="1296"/>
                </a:lnTo>
                <a:lnTo>
                  <a:pt x="238" y="1302"/>
                </a:lnTo>
                <a:lnTo>
                  <a:pt x="238" y="1306"/>
                </a:lnTo>
                <a:lnTo>
                  <a:pt x="240" y="1309"/>
                </a:lnTo>
                <a:lnTo>
                  <a:pt x="241" y="1310"/>
                </a:lnTo>
                <a:lnTo>
                  <a:pt x="243" y="1310"/>
                </a:lnTo>
                <a:lnTo>
                  <a:pt x="248" y="1310"/>
                </a:lnTo>
                <a:lnTo>
                  <a:pt x="248" y="1310"/>
                </a:lnTo>
                <a:lnTo>
                  <a:pt x="257" y="1310"/>
                </a:lnTo>
                <a:lnTo>
                  <a:pt x="270" y="1309"/>
                </a:lnTo>
                <a:lnTo>
                  <a:pt x="286" y="1306"/>
                </a:lnTo>
                <a:lnTo>
                  <a:pt x="286" y="1306"/>
                </a:lnTo>
                <a:lnTo>
                  <a:pt x="281" y="1312"/>
                </a:lnTo>
                <a:lnTo>
                  <a:pt x="275" y="1318"/>
                </a:lnTo>
                <a:lnTo>
                  <a:pt x="270" y="1325"/>
                </a:lnTo>
                <a:lnTo>
                  <a:pt x="267" y="1334"/>
                </a:lnTo>
                <a:lnTo>
                  <a:pt x="266" y="1338"/>
                </a:lnTo>
                <a:lnTo>
                  <a:pt x="266" y="1341"/>
                </a:lnTo>
                <a:lnTo>
                  <a:pt x="266" y="1346"/>
                </a:lnTo>
                <a:lnTo>
                  <a:pt x="269" y="1348"/>
                </a:lnTo>
                <a:lnTo>
                  <a:pt x="272" y="1352"/>
                </a:lnTo>
                <a:lnTo>
                  <a:pt x="276" y="1355"/>
                </a:lnTo>
                <a:lnTo>
                  <a:pt x="276" y="1355"/>
                </a:lnTo>
                <a:lnTo>
                  <a:pt x="282" y="1357"/>
                </a:lnTo>
                <a:lnTo>
                  <a:pt x="289" y="1358"/>
                </a:lnTo>
                <a:lnTo>
                  <a:pt x="307" y="1359"/>
                </a:lnTo>
                <a:lnTo>
                  <a:pt x="328" y="1358"/>
                </a:lnTo>
                <a:lnTo>
                  <a:pt x="350" y="1356"/>
                </a:lnTo>
                <a:lnTo>
                  <a:pt x="370" y="1352"/>
                </a:lnTo>
                <a:lnTo>
                  <a:pt x="390" y="1347"/>
                </a:lnTo>
                <a:lnTo>
                  <a:pt x="405" y="1341"/>
                </a:lnTo>
                <a:lnTo>
                  <a:pt x="415" y="1336"/>
                </a:lnTo>
                <a:lnTo>
                  <a:pt x="415" y="1336"/>
                </a:lnTo>
                <a:lnTo>
                  <a:pt x="422" y="1330"/>
                </a:lnTo>
                <a:lnTo>
                  <a:pt x="428" y="1324"/>
                </a:lnTo>
                <a:lnTo>
                  <a:pt x="439" y="1311"/>
                </a:lnTo>
                <a:lnTo>
                  <a:pt x="443" y="1304"/>
                </a:lnTo>
                <a:lnTo>
                  <a:pt x="447" y="1298"/>
                </a:lnTo>
                <a:lnTo>
                  <a:pt x="448" y="1292"/>
                </a:lnTo>
                <a:lnTo>
                  <a:pt x="449" y="1286"/>
                </a:lnTo>
                <a:lnTo>
                  <a:pt x="449" y="1286"/>
                </a:lnTo>
                <a:lnTo>
                  <a:pt x="449" y="1273"/>
                </a:lnTo>
                <a:lnTo>
                  <a:pt x="447" y="1250"/>
                </a:lnTo>
                <a:lnTo>
                  <a:pt x="447" y="1250"/>
                </a:lnTo>
                <a:lnTo>
                  <a:pt x="442" y="1198"/>
                </a:lnTo>
                <a:lnTo>
                  <a:pt x="438" y="1155"/>
                </a:lnTo>
                <a:lnTo>
                  <a:pt x="438" y="1155"/>
                </a:lnTo>
                <a:lnTo>
                  <a:pt x="438" y="1141"/>
                </a:lnTo>
                <a:lnTo>
                  <a:pt x="438" y="1128"/>
                </a:lnTo>
                <a:lnTo>
                  <a:pt x="439" y="1114"/>
                </a:lnTo>
                <a:lnTo>
                  <a:pt x="439" y="1114"/>
                </a:lnTo>
                <a:lnTo>
                  <a:pt x="443" y="1110"/>
                </a:lnTo>
                <a:lnTo>
                  <a:pt x="447" y="1105"/>
                </a:lnTo>
                <a:lnTo>
                  <a:pt x="449" y="1100"/>
                </a:lnTo>
                <a:lnTo>
                  <a:pt x="449" y="1100"/>
                </a:lnTo>
                <a:lnTo>
                  <a:pt x="448" y="1093"/>
                </a:lnTo>
                <a:lnTo>
                  <a:pt x="444" y="1077"/>
                </a:lnTo>
                <a:lnTo>
                  <a:pt x="433" y="1030"/>
                </a:lnTo>
                <a:lnTo>
                  <a:pt x="422" y="979"/>
                </a:lnTo>
                <a:lnTo>
                  <a:pt x="419" y="957"/>
                </a:lnTo>
                <a:lnTo>
                  <a:pt x="418" y="942"/>
                </a:lnTo>
                <a:lnTo>
                  <a:pt x="418" y="942"/>
                </a:lnTo>
                <a:lnTo>
                  <a:pt x="418" y="917"/>
                </a:lnTo>
                <a:lnTo>
                  <a:pt x="420" y="896"/>
                </a:lnTo>
                <a:lnTo>
                  <a:pt x="422" y="874"/>
                </a:lnTo>
                <a:lnTo>
                  <a:pt x="426" y="853"/>
                </a:lnTo>
                <a:lnTo>
                  <a:pt x="426" y="853"/>
                </a:lnTo>
                <a:lnTo>
                  <a:pt x="433" y="833"/>
                </a:lnTo>
                <a:lnTo>
                  <a:pt x="441" y="813"/>
                </a:lnTo>
                <a:lnTo>
                  <a:pt x="451" y="792"/>
                </a:lnTo>
                <a:lnTo>
                  <a:pt x="451" y="792"/>
                </a:lnTo>
                <a:lnTo>
                  <a:pt x="466" y="731"/>
                </a:lnTo>
                <a:lnTo>
                  <a:pt x="479" y="672"/>
                </a:lnTo>
                <a:lnTo>
                  <a:pt x="479" y="672"/>
                </a:lnTo>
                <a:lnTo>
                  <a:pt x="481" y="672"/>
                </a:lnTo>
                <a:lnTo>
                  <a:pt x="484" y="668"/>
                </a:lnTo>
                <a:lnTo>
                  <a:pt x="489" y="657"/>
                </a:lnTo>
                <a:lnTo>
                  <a:pt x="493" y="649"/>
                </a:lnTo>
                <a:lnTo>
                  <a:pt x="496" y="637"/>
                </a:lnTo>
                <a:lnTo>
                  <a:pt x="496" y="637"/>
                </a:lnTo>
                <a:lnTo>
                  <a:pt x="502" y="614"/>
                </a:lnTo>
                <a:lnTo>
                  <a:pt x="506" y="605"/>
                </a:lnTo>
                <a:lnTo>
                  <a:pt x="507" y="598"/>
                </a:lnTo>
                <a:lnTo>
                  <a:pt x="508" y="589"/>
                </a:lnTo>
                <a:lnTo>
                  <a:pt x="507" y="581"/>
                </a:lnTo>
                <a:lnTo>
                  <a:pt x="505" y="570"/>
                </a:lnTo>
                <a:lnTo>
                  <a:pt x="500" y="558"/>
                </a:lnTo>
                <a:lnTo>
                  <a:pt x="500" y="558"/>
                </a:lnTo>
                <a:lnTo>
                  <a:pt x="483" y="522"/>
                </a:lnTo>
                <a:lnTo>
                  <a:pt x="473" y="496"/>
                </a:lnTo>
                <a:lnTo>
                  <a:pt x="473" y="496"/>
                </a:lnTo>
                <a:lnTo>
                  <a:pt x="454" y="450"/>
                </a:lnTo>
                <a:lnTo>
                  <a:pt x="419" y="368"/>
                </a:lnTo>
                <a:lnTo>
                  <a:pt x="399" y="323"/>
                </a:lnTo>
                <a:lnTo>
                  <a:pt x="382" y="281"/>
                </a:lnTo>
                <a:lnTo>
                  <a:pt x="370" y="247"/>
                </a:lnTo>
                <a:lnTo>
                  <a:pt x="367" y="233"/>
                </a:lnTo>
                <a:lnTo>
                  <a:pt x="364" y="222"/>
                </a:lnTo>
                <a:lnTo>
                  <a:pt x="364" y="222"/>
                </a:lnTo>
                <a:lnTo>
                  <a:pt x="359" y="195"/>
                </a:lnTo>
                <a:lnTo>
                  <a:pt x="355" y="174"/>
                </a:lnTo>
                <a:lnTo>
                  <a:pt x="351" y="167"/>
                </a:lnTo>
                <a:lnTo>
                  <a:pt x="349" y="162"/>
                </a:lnTo>
                <a:lnTo>
                  <a:pt x="345" y="158"/>
                </a:lnTo>
                <a:lnTo>
                  <a:pt x="343" y="156"/>
                </a:lnTo>
                <a:lnTo>
                  <a:pt x="343" y="156"/>
                </a:lnTo>
                <a:lnTo>
                  <a:pt x="320" y="145"/>
                </a:lnTo>
                <a:lnTo>
                  <a:pt x="306" y="139"/>
                </a:lnTo>
                <a:lnTo>
                  <a:pt x="297" y="135"/>
                </a:lnTo>
                <a:lnTo>
                  <a:pt x="297" y="135"/>
                </a:lnTo>
                <a:lnTo>
                  <a:pt x="241" y="116"/>
                </a:lnTo>
                <a:lnTo>
                  <a:pt x="231" y="99"/>
                </a:lnTo>
                <a:lnTo>
                  <a:pt x="231" y="99"/>
                </a:lnTo>
                <a:lnTo>
                  <a:pt x="231" y="99"/>
                </a:lnTo>
                <a:lnTo>
                  <a:pt x="230" y="99"/>
                </a:lnTo>
                <a:lnTo>
                  <a:pt x="229" y="97"/>
                </a:lnTo>
                <a:lnTo>
                  <a:pt x="228" y="92"/>
                </a:lnTo>
                <a:lnTo>
                  <a:pt x="228" y="92"/>
                </a:lnTo>
                <a:lnTo>
                  <a:pt x="226" y="87"/>
                </a:lnTo>
                <a:lnTo>
                  <a:pt x="226" y="82"/>
                </a:lnTo>
                <a:lnTo>
                  <a:pt x="225" y="77"/>
                </a:lnTo>
                <a:lnTo>
                  <a:pt x="218" y="67"/>
                </a:lnTo>
                <a:lnTo>
                  <a:pt x="218" y="67"/>
                </a:lnTo>
                <a:lnTo>
                  <a:pt x="208" y="57"/>
                </a:lnTo>
                <a:lnTo>
                  <a:pt x="200" y="48"/>
                </a:lnTo>
                <a:lnTo>
                  <a:pt x="190" y="40"/>
                </a:lnTo>
                <a:lnTo>
                  <a:pt x="190" y="40"/>
                </a:lnTo>
                <a:lnTo>
                  <a:pt x="184" y="35"/>
                </a:lnTo>
                <a:lnTo>
                  <a:pt x="179" y="32"/>
                </a:lnTo>
                <a:lnTo>
                  <a:pt x="159" y="20"/>
                </a:lnTo>
                <a:lnTo>
                  <a:pt x="159" y="20"/>
                </a:lnTo>
                <a:lnTo>
                  <a:pt x="142" y="11"/>
                </a:lnTo>
                <a:lnTo>
                  <a:pt x="127" y="3"/>
                </a:lnTo>
                <a:lnTo>
                  <a:pt x="121" y="1"/>
                </a:lnTo>
                <a:lnTo>
                  <a:pt x="117" y="0"/>
                </a:lnTo>
                <a:lnTo>
                  <a:pt x="117" y="0"/>
                </a:lnTo>
                <a:lnTo>
                  <a:pt x="108" y="0"/>
                </a:lnTo>
                <a:lnTo>
                  <a:pt x="97" y="0"/>
                </a:lnTo>
                <a:lnTo>
                  <a:pt x="80" y="2"/>
                </a:lnTo>
                <a:lnTo>
                  <a:pt x="80" y="2"/>
                </a:lnTo>
                <a:lnTo>
                  <a:pt x="68" y="7"/>
                </a:lnTo>
                <a:lnTo>
                  <a:pt x="59" y="12"/>
                </a:lnTo>
                <a:lnTo>
                  <a:pt x="59" y="12"/>
                </a:lnTo>
                <a:lnTo>
                  <a:pt x="53" y="11"/>
                </a:lnTo>
                <a:lnTo>
                  <a:pt x="50" y="11"/>
                </a:lnTo>
                <a:lnTo>
                  <a:pt x="47" y="12"/>
                </a:lnTo>
                <a:lnTo>
                  <a:pt x="46" y="13"/>
                </a:lnTo>
                <a:lnTo>
                  <a:pt x="46" y="13"/>
                </a:lnTo>
                <a:lnTo>
                  <a:pt x="42" y="18"/>
                </a:lnTo>
                <a:lnTo>
                  <a:pt x="41" y="21"/>
                </a:lnTo>
                <a:lnTo>
                  <a:pt x="40" y="26"/>
                </a:lnTo>
                <a:lnTo>
                  <a:pt x="40" y="26"/>
                </a:lnTo>
                <a:lnTo>
                  <a:pt x="25" y="38"/>
                </a:lnTo>
                <a:lnTo>
                  <a:pt x="16" y="48"/>
                </a:lnTo>
                <a:lnTo>
                  <a:pt x="11" y="53"/>
                </a:lnTo>
                <a:lnTo>
                  <a:pt x="8" y="58"/>
                </a:lnTo>
                <a:lnTo>
                  <a:pt x="8" y="58"/>
                </a:lnTo>
                <a:lnTo>
                  <a:pt x="6" y="63"/>
                </a:lnTo>
                <a:lnTo>
                  <a:pt x="6" y="70"/>
                </a:lnTo>
                <a:lnTo>
                  <a:pt x="5" y="84"/>
                </a:lnTo>
                <a:lnTo>
                  <a:pt x="6" y="105"/>
                </a:lnTo>
                <a:lnTo>
                  <a:pt x="6" y="105"/>
                </a:lnTo>
                <a:lnTo>
                  <a:pt x="12" y="124"/>
                </a:lnTo>
                <a:lnTo>
                  <a:pt x="17" y="140"/>
                </a:lnTo>
                <a:lnTo>
                  <a:pt x="17" y="140"/>
                </a:lnTo>
                <a:close/>
                <a:moveTo>
                  <a:pt x="87" y="576"/>
                </a:moveTo>
                <a:lnTo>
                  <a:pt x="87" y="576"/>
                </a:lnTo>
                <a:lnTo>
                  <a:pt x="86" y="586"/>
                </a:lnTo>
                <a:lnTo>
                  <a:pt x="81" y="606"/>
                </a:lnTo>
                <a:lnTo>
                  <a:pt x="81" y="606"/>
                </a:lnTo>
                <a:lnTo>
                  <a:pt x="77" y="618"/>
                </a:lnTo>
                <a:lnTo>
                  <a:pt x="74" y="629"/>
                </a:lnTo>
                <a:lnTo>
                  <a:pt x="68" y="640"/>
                </a:lnTo>
                <a:lnTo>
                  <a:pt x="68" y="640"/>
                </a:lnTo>
                <a:lnTo>
                  <a:pt x="63" y="633"/>
                </a:lnTo>
                <a:lnTo>
                  <a:pt x="53" y="620"/>
                </a:lnTo>
                <a:lnTo>
                  <a:pt x="53" y="620"/>
                </a:lnTo>
                <a:lnTo>
                  <a:pt x="48" y="610"/>
                </a:lnTo>
                <a:lnTo>
                  <a:pt x="45" y="599"/>
                </a:lnTo>
                <a:lnTo>
                  <a:pt x="40" y="584"/>
                </a:lnTo>
                <a:lnTo>
                  <a:pt x="53" y="584"/>
                </a:lnTo>
                <a:lnTo>
                  <a:pt x="53" y="584"/>
                </a:lnTo>
                <a:lnTo>
                  <a:pt x="53" y="586"/>
                </a:lnTo>
                <a:lnTo>
                  <a:pt x="54" y="588"/>
                </a:lnTo>
                <a:lnTo>
                  <a:pt x="54" y="588"/>
                </a:lnTo>
                <a:lnTo>
                  <a:pt x="57" y="589"/>
                </a:lnTo>
                <a:lnTo>
                  <a:pt x="58" y="591"/>
                </a:lnTo>
                <a:lnTo>
                  <a:pt x="62" y="591"/>
                </a:lnTo>
                <a:lnTo>
                  <a:pt x="67" y="589"/>
                </a:lnTo>
                <a:lnTo>
                  <a:pt x="67" y="589"/>
                </a:lnTo>
                <a:lnTo>
                  <a:pt x="69" y="588"/>
                </a:lnTo>
                <a:lnTo>
                  <a:pt x="70" y="587"/>
                </a:lnTo>
                <a:lnTo>
                  <a:pt x="71" y="582"/>
                </a:lnTo>
                <a:lnTo>
                  <a:pt x="71" y="578"/>
                </a:lnTo>
                <a:lnTo>
                  <a:pt x="87" y="57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4">
            <a:extLst>
              <a:ext uri="{FF2B5EF4-FFF2-40B4-BE49-F238E27FC236}">
                <a16:creationId xmlns:a16="http://schemas.microsoft.com/office/drawing/2014/main" id="{7ED5575F-8914-4B38-B3BE-DDD61009F329}"/>
              </a:ext>
            </a:extLst>
          </p:cNvPr>
          <p:cNvSpPr>
            <a:spLocks noEditPoints="1"/>
          </p:cNvSpPr>
          <p:nvPr/>
        </p:nvSpPr>
        <p:spPr bwMode="auto">
          <a:xfrm>
            <a:off x="6221081" y="811764"/>
            <a:ext cx="962885" cy="1635087"/>
          </a:xfrm>
          <a:custGeom>
            <a:avLst/>
            <a:gdLst>
              <a:gd name="T0" fmla="*/ 443 w 742"/>
              <a:gd name="T1" fmla="*/ 113 h 1260"/>
              <a:gd name="T2" fmla="*/ 353 w 742"/>
              <a:gd name="T3" fmla="*/ 270 h 1260"/>
              <a:gd name="T4" fmla="*/ 269 w 742"/>
              <a:gd name="T5" fmla="*/ 471 h 1260"/>
              <a:gd name="T6" fmla="*/ 194 w 742"/>
              <a:gd name="T7" fmla="*/ 447 h 1260"/>
              <a:gd name="T8" fmla="*/ 192 w 742"/>
              <a:gd name="T9" fmla="*/ 399 h 1260"/>
              <a:gd name="T10" fmla="*/ 49 w 742"/>
              <a:gd name="T11" fmla="*/ 440 h 1260"/>
              <a:gd name="T12" fmla="*/ 0 w 742"/>
              <a:gd name="T13" fmla="*/ 496 h 1260"/>
              <a:gd name="T14" fmla="*/ 44 w 742"/>
              <a:gd name="T15" fmla="*/ 563 h 1260"/>
              <a:gd name="T16" fmla="*/ 137 w 742"/>
              <a:gd name="T17" fmla="*/ 554 h 1260"/>
              <a:gd name="T18" fmla="*/ 169 w 742"/>
              <a:gd name="T19" fmla="*/ 526 h 1260"/>
              <a:gd name="T20" fmla="*/ 249 w 742"/>
              <a:gd name="T21" fmla="*/ 500 h 1260"/>
              <a:gd name="T22" fmla="*/ 276 w 742"/>
              <a:gd name="T23" fmla="*/ 575 h 1260"/>
              <a:gd name="T24" fmla="*/ 272 w 742"/>
              <a:gd name="T25" fmla="*/ 613 h 1260"/>
              <a:gd name="T26" fmla="*/ 284 w 742"/>
              <a:gd name="T27" fmla="*/ 699 h 1260"/>
              <a:gd name="T28" fmla="*/ 304 w 742"/>
              <a:gd name="T29" fmla="*/ 784 h 1260"/>
              <a:gd name="T30" fmla="*/ 318 w 742"/>
              <a:gd name="T31" fmla="*/ 947 h 1260"/>
              <a:gd name="T32" fmla="*/ 348 w 742"/>
              <a:gd name="T33" fmla="*/ 964 h 1260"/>
              <a:gd name="T34" fmla="*/ 370 w 742"/>
              <a:gd name="T35" fmla="*/ 1143 h 1260"/>
              <a:gd name="T36" fmla="*/ 374 w 742"/>
              <a:gd name="T37" fmla="*/ 1226 h 1260"/>
              <a:gd name="T38" fmla="*/ 474 w 742"/>
              <a:gd name="T39" fmla="*/ 1257 h 1260"/>
              <a:gd name="T40" fmla="*/ 558 w 742"/>
              <a:gd name="T41" fmla="*/ 1250 h 1260"/>
              <a:gd name="T42" fmla="*/ 586 w 742"/>
              <a:gd name="T43" fmla="*/ 1214 h 1260"/>
              <a:gd name="T44" fmla="*/ 533 w 742"/>
              <a:gd name="T45" fmla="*/ 1195 h 1260"/>
              <a:gd name="T46" fmla="*/ 472 w 742"/>
              <a:gd name="T47" fmla="*/ 1162 h 1260"/>
              <a:gd name="T48" fmla="*/ 464 w 742"/>
              <a:gd name="T49" fmla="*/ 1130 h 1260"/>
              <a:gd name="T50" fmla="*/ 504 w 742"/>
              <a:gd name="T51" fmla="*/ 1113 h 1260"/>
              <a:gd name="T52" fmla="*/ 596 w 742"/>
              <a:gd name="T53" fmla="*/ 1148 h 1260"/>
              <a:gd name="T54" fmla="*/ 640 w 742"/>
              <a:gd name="T55" fmla="*/ 1134 h 1260"/>
              <a:gd name="T56" fmla="*/ 583 w 742"/>
              <a:gd name="T57" fmla="*/ 1092 h 1260"/>
              <a:gd name="T58" fmla="*/ 555 w 742"/>
              <a:gd name="T59" fmla="*/ 1032 h 1260"/>
              <a:gd name="T60" fmla="*/ 598 w 742"/>
              <a:gd name="T61" fmla="*/ 959 h 1260"/>
              <a:gd name="T62" fmla="*/ 654 w 742"/>
              <a:gd name="T63" fmla="*/ 894 h 1260"/>
              <a:gd name="T64" fmla="*/ 694 w 742"/>
              <a:gd name="T65" fmla="*/ 845 h 1260"/>
              <a:gd name="T66" fmla="*/ 688 w 742"/>
              <a:gd name="T67" fmla="*/ 767 h 1260"/>
              <a:gd name="T68" fmla="*/ 649 w 742"/>
              <a:gd name="T69" fmla="*/ 632 h 1260"/>
              <a:gd name="T70" fmla="*/ 615 w 742"/>
              <a:gd name="T71" fmla="*/ 546 h 1260"/>
              <a:gd name="T72" fmla="*/ 694 w 742"/>
              <a:gd name="T73" fmla="*/ 561 h 1260"/>
              <a:gd name="T74" fmla="*/ 712 w 742"/>
              <a:gd name="T75" fmla="*/ 477 h 1260"/>
              <a:gd name="T76" fmla="*/ 671 w 742"/>
              <a:gd name="T77" fmla="*/ 471 h 1260"/>
              <a:gd name="T78" fmla="*/ 621 w 742"/>
              <a:gd name="T79" fmla="*/ 421 h 1260"/>
              <a:gd name="T80" fmla="*/ 631 w 742"/>
              <a:gd name="T81" fmla="*/ 279 h 1260"/>
              <a:gd name="T82" fmla="*/ 627 w 742"/>
              <a:gd name="T83" fmla="*/ 269 h 1260"/>
              <a:gd name="T84" fmla="*/ 635 w 742"/>
              <a:gd name="T85" fmla="*/ 229 h 1260"/>
              <a:gd name="T86" fmla="*/ 672 w 742"/>
              <a:gd name="T87" fmla="*/ 207 h 1260"/>
              <a:gd name="T88" fmla="*/ 718 w 742"/>
              <a:gd name="T89" fmla="*/ 217 h 1260"/>
              <a:gd name="T90" fmla="*/ 742 w 742"/>
              <a:gd name="T91" fmla="*/ 200 h 1260"/>
              <a:gd name="T92" fmla="*/ 730 w 742"/>
              <a:gd name="T93" fmla="*/ 132 h 1260"/>
              <a:gd name="T94" fmla="*/ 736 w 742"/>
              <a:gd name="T95" fmla="*/ 39 h 1260"/>
              <a:gd name="T96" fmla="*/ 688 w 742"/>
              <a:gd name="T97" fmla="*/ 5 h 1260"/>
              <a:gd name="T98" fmla="*/ 620 w 742"/>
              <a:gd name="T99" fmla="*/ 6 h 1260"/>
              <a:gd name="T100" fmla="*/ 562 w 742"/>
              <a:gd name="T101" fmla="*/ 39 h 1260"/>
              <a:gd name="T102" fmla="*/ 527 w 742"/>
              <a:gd name="T103" fmla="*/ 77 h 1260"/>
              <a:gd name="T104" fmla="*/ 644 w 742"/>
              <a:gd name="T105" fmla="*/ 491 h 1260"/>
              <a:gd name="T106" fmla="*/ 694 w 742"/>
              <a:gd name="T107" fmla="*/ 491 h 1260"/>
              <a:gd name="T108" fmla="*/ 677 w 742"/>
              <a:gd name="T109" fmla="*/ 549 h 1260"/>
              <a:gd name="T110" fmla="*/ 631 w 742"/>
              <a:gd name="T111" fmla="*/ 542 h 1260"/>
              <a:gd name="T112" fmla="*/ 520 w 742"/>
              <a:gd name="T113" fmla="*/ 850 h 1260"/>
              <a:gd name="T114" fmla="*/ 489 w 742"/>
              <a:gd name="T115" fmla="*/ 893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42" h="1260">
                <a:moveTo>
                  <a:pt x="522" y="88"/>
                </a:moveTo>
                <a:lnTo>
                  <a:pt x="522" y="88"/>
                </a:lnTo>
                <a:lnTo>
                  <a:pt x="510" y="90"/>
                </a:lnTo>
                <a:lnTo>
                  <a:pt x="498" y="92"/>
                </a:lnTo>
                <a:lnTo>
                  <a:pt x="482" y="96"/>
                </a:lnTo>
                <a:lnTo>
                  <a:pt x="466" y="101"/>
                </a:lnTo>
                <a:lnTo>
                  <a:pt x="451" y="108"/>
                </a:lnTo>
                <a:lnTo>
                  <a:pt x="443" y="113"/>
                </a:lnTo>
                <a:lnTo>
                  <a:pt x="436" y="118"/>
                </a:lnTo>
                <a:lnTo>
                  <a:pt x="431" y="124"/>
                </a:lnTo>
                <a:lnTo>
                  <a:pt x="426" y="130"/>
                </a:lnTo>
                <a:lnTo>
                  <a:pt x="426" y="130"/>
                </a:lnTo>
                <a:lnTo>
                  <a:pt x="403" y="167"/>
                </a:lnTo>
                <a:lnTo>
                  <a:pt x="377" y="220"/>
                </a:lnTo>
                <a:lnTo>
                  <a:pt x="364" y="245"/>
                </a:lnTo>
                <a:lnTo>
                  <a:pt x="353" y="270"/>
                </a:lnTo>
                <a:lnTo>
                  <a:pt x="344" y="291"/>
                </a:lnTo>
                <a:lnTo>
                  <a:pt x="339" y="307"/>
                </a:lnTo>
                <a:lnTo>
                  <a:pt x="339" y="307"/>
                </a:lnTo>
                <a:lnTo>
                  <a:pt x="334" y="322"/>
                </a:lnTo>
                <a:lnTo>
                  <a:pt x="326" y="344"/>
                </a:lnTo>
                <a:lnTo>
                  <a:pt x="302" y="396"/>
                </a:lnTo>
                <a:lnTo>
                  <a:pt x="270" y="463"/>
                </a:lnTo>
                <a:lnTo>
                  <a:pt x="269" y="471"/>
                </a:lnTo>
                <a:lnTo>
                  <a:pt x="268" y="479"/>
                </a:lnTo>
                <a:lnTo>
                  <a:pt x="200" y="470"/>
                </a:lnTo>
                <a:lnTo>
                  <a:pt x="200" y="470"/>
                </a:lnTo>
                <a:lnTo>
                  <a:pt x="198" y="467"/>
                </a:lnTo>
                <a:lnTo>
                  <a:pt x="195" y="462"/>
                </a:lnTo>
                <a:lnTo>
                  <a:pt x="194" y="457"/>
                </a:lnTo>
                <a:lnTo>
                  <a:pt x="194" y="457"/>
                </a:lnTo>
                <a:lnTo>
                  <a:pt x="194" y="447"/>
                </a:lnTo>
                <a:lnTo>
                  <a:pt x="195" y="433"/>
                </a:lnTo>
                <a:lnTo>
                  <a:pt x="199" y="408"/>
                </a:lnTo>
                <a:lnTo>
                  <a:pt x="199" y="408"/>
                </a:lnTo>
                <a:lnTo>
                  <a:pt x="201" y="401"/>
                </a:lnTo>
                <a:lnTo>
                  <a:pt x="201" y="400"/>
                </a:lnTo>
                <a:lnTo>
                  <a:pt x="199" y="399"/>
                </a:lnTo>
                <a:lnTo>
                  <a:pt x="199" y="399"/>
                </a:lnTo>
                <a:lnTo>
                  <a:pt x="192" y="399"/>
                </a:lnTo>
                <a:lnTo>
                  <a:pt x="176" y="400"/>
                </a:lnTo>
                <a:lnTo>
                  <a:pt x="127" y="407"/>
                </a:lnTo>
                <a:lnTo>
                  <a:pt x="127" y="407"/>
                </a:lnTo>
                <a:lnTo>
                  <a:pt x="114" y="410"/>
                </a:lnTo>
                <a:lnTo>
                  <a:pt x="100" y="414"/>
                </a:lnTo>
                <a:lnTo>
                  <a:pt x="86" y="419"/>
                </a:lnTo>
                <a:lnTo>
                  <a:pt x="73" y="425"/>
                </a:lnTo>
                <a:lnTo>
                  <a:pt x="49" y="440"/>
                </a:lnTo>
                <a:lnTo>
                  <a:pt x="31" y="452"/>
                </a:lnTo>
                <a:lnTo>
                  <a:pt x="31" y="452"/>
                </a:lnTo>
                <a:lnTo>
                  <a:pt x="25" y="458"/>
                </a:lnTo>
                <a:lnTo>
                  <a:pt x="19" y="464"/>
                </a:lnTo>
                <a:lnTo>
                  <a:pt x="9" y="477"/>
                </a:lnTo>
                <a:lnTo>
                  <a:pt x="3" y="488"/>
                </a:lnTo>
                <a:lnTo>
                  <a:pt x="0" y="496"/>
                </a:lnTo>
                <a:lnTo>
                  <a:pt x="0" y="496"/>
                </a:lnTo>
                <a:lnTo>
                  <a:pt x="4" y="508"/>
                </a:lnTo>
                <a:lnTo>
                  <a:pt x="8" y="519"/>
                </a:lnTo>
                <a:lnTo>
                  <a:pt x="14" y="531"/>
                </a:lnTo>
                <a:lnTo>
                  <a:pt x="21" y="543"/>
                </a:lnTo>
                <a:lnTo>
                  <a:pt x="29" y="554"/>
                </a:lnTo>
                <a:lnTo>
                  <a:pt x="34" y="557"/>
                </a:lnTo>
                <a:lnTo>
                  <a:pt x="39" y="561"/>
                </a:lnTo>
                <a:lnTo>
                  <a:pt x="44" y="563"/>
                </a:lnTo>
                <a:lnTo>
                  <a:pt x="49" y="563"/>
                </a:lnTo>
                <a:lnTo>
                  <a:pt x="49" y="563"/>
                </a:lnTo>
                <a:lnTo>
                  <a:pt x="61" y="563"/>
                </a:lnTo>
                <a:lnTo>
                  <a:pt x="74" y="562"/>
                </a:lnTo>
                <a:lnTo>
                  <a:pt x="101" y="559"/>
                </a:lnTo>
                <a:lnTo>
                  <a:pt x="124" y="556"/>
                </a:lnTo>
                <a:lnTo>
                  <a:pt x="137" y="554"/>
                </a:lnTo>
                <a:lnTo>
                  <a:pt x="137" y="554"/>
                </a:lnTo>
                <a:lnTo>
                  <a:pt x="143" y="555"/>
                </a:lnTo>
                <a:lnTo>
                  <a:pt x="148" y="556"/>
                </a:lnTo>
                <a:lnTo>
                  <a:pt x="152" y="556"/>
                </a:lnTo>
                <a:lnTo>
                  <a:pt x="155" y="555"/>
                </a:lnTo>
                <a:lnTo>
                  <a:pt x="155" y="555"/>
                </a:lnTo>
                <a:lnTo>
                  <a:pt x="158" y="552"/>
                </a:lnTo>
                <a:lnTo>
                  <a:pt x="161" y="545"/>
                </a:lnTo>
                <a:lnTo>
                  <a:pt x="169" y="526"/>
                </a:lnTo>
                <a:lnTo>
                  <a:pt x="175" y="508"/>
                </a:lnTo>
                <a:lnTo>
                  <a:pt x="178" y="499"/>
                </a:lnTo>
                <a:lnTo>
                  <a:pt x="178" y="499"/>
                </a:lnTo>
                <a:lnTo>
                  <a:pt x="189" y="500"/>
                </a:lnTo>
                <a:lnTo>
                  <a:pt x="201" y="502"/>
                </a:lnTo>
                <a:lnTo>
                  <a:pt x="216" y="502"/>
                </a:lnTo>
                <a:lnTo>
                  <a:pt x="216" y="502"/>
                </a:lnTo>
                <a:lnTo>
                  <a:pt x="249" y="500"/>
                </a:lnTo>
                <a:lnTo>
                  <a:pt x="267" y="500"/>
                </a:lnTo>
                <a:lnTo>
                  <a:pt x="267" y="500"/>
                </a:lnTo>
                <a:lnTo>
                  <a:pt x="267" y="531"/>
                </a:lnTo>
                <a:lnTo>
                  <a:pt x="268" y="554"/>
                </a:lnTo>
                <a:lnTo>
                  <a:pt x="270" y="563"/>
                </a:lnTo>
                <a:lnTo>
                  <a:pt x="272" y="569"/>
                </a:lnTo>
                <a:lnTo>
                  <a:pt x="272" y="569"/>
                </a:lnTo>
                <a:lnTo>
                  <a:pt x="276" y="575"/>
                </a:lnTo>
                <a:lnTo>
                  <a:pt x="280" y="578"/>
                </a:lnTo>
                <a:lnTo>
                  <a:pt x="281" y="578"/>
                </a:lnTo>
                <a:lnTo>
                  <a:pt x="281" y="579"/>
                </a:lnTo>
                <a:lnTo>
                  <a:pt x="280" y="585"/>
                </a:lnTo>
                <a:lnTo>
                  <a:pt x="280" y="585"/>
                </a:lnTo>
                <a:lnTo>
                  <a:pt x="274" y="599"/>
                </a:lnTo>
                <a:lnTo>
                  <a:pt x="273" y="606"/>
                </a:lnTo>
                <a:lnTo>
                  <a:pt x="272" y="613"/>
                </a:lnTo>
                <a:lnTo>
                  <a:pt x="272" y="613"/>
                </a:lnTo>
                <a:lnTo>
                  <a:pt x="274" y="619"/>
                </a:lnTo>
                <a:lnTo>
                  <a:pt x="276" y="624"/>
                </a:lnTo>
                <a:lnTo>
                  <a:pt x="279" y="626"/>
                </a:lnTo>
                <a:lnTo>
                  <a:pt x="279" y="626"/>
                </a:lnTo>
                <a:lnTo>
                  <a:pt x="279" y="638"/>
                </a:lnTo>
                <a:lnTo>
                  <a:pt x="280" y="666"/>
                </a:lnTo>
                <a:lnTo>
                  <a:pt x="284" y="699"/>
                </a:lnTo>
                <a:lnTo>
                  <a:pt x="286" y="712"/>
                </a:lnTo>
                <a:lnTo>
                  <a:pt x="288" y="722"/>
                </a:lnTo>
                <a:lnTo>
                  <a:pt x="288" y="722"/>
                </a:lnTo>
                <a:lnTo>
                  <a:pt x="301" y="744"/>
                </a:lnTo>
                <a:lnTo>
                  <a:pt x="304" y="751"/>
                </a:lnTo>
                <a:lnTo>
                  <a:pt x="305" y="757"/>
                </a:lnTo>
                <a:lnTo>
                  <a:pt x="305" y="757"/>
                </a:lnTo>
                <a:lnTo>
                  <a:pt x="304" y="784"/>
                </a:lnTo>
                <a:lnTo>
                  <a:pt x="303" y="841"/>
                </a:lnTo>
                <a:lnTo>
                  <a:pt x="303" y="871"/>
                </a:lnTo>
                <a:lnTo>
                  <a:pt x="304" y="900"/>
                </a:lnTo>
                <a:lnTo>
                  <a:pt x="307" y="923"/>
                </a:lnTo>
                <a:lnTo>
                  <a:pt x="309" y="933"/>
                </a:lnTo>
                <a:lnTo>
                  <a:pt x="311" y="939"/>
                </a:lnTo>
                <a:lnTo>
                  <a:pt x="311" y="939"/>
                </a:lnTo>
                <a:lnTo>
                  <a:pt x="318" y="947"/>
                </a:lnTo>
                <a:lnTo>
                  <a:pt x="324" y="952"/>
                </a:lnTo>
                <a:lnTo>
                  <a:pt x="330" y="954"/>
                </a:lnTo>
                <a:lnTo>
                  <a:pt x="336" y="956"/>
                </a:lnTo>
                <a:lnTo>
                  <a:pt x="341" y="957"/>
                </a:lnTo>
                <a:lnTo>
                  <a:pt x="344" y="958"/>
                </a:lnTo>
                <a:lnTo>
                  <a:pt x="347" y="959"/>
                </a:lnTo>
                <a:lnTo>
                  <a:pt x="348" y="964"/>
                </a:lnTo>
                <a:lnTo>
                  <a:pt x="348" y="964"/>
                </a:lnTo>
                <a:lnTo>
                  <a:pt x="345" y="999"/>
                </a:lnTo>
                <a:lnTo>
                  <a:pt x="344" y="1020"/>
                </a:lnTo>
                <a:lnTo>
                  <a:pt x="345" y="1028"/>
                </a:lnTo>
                <a:lnTo>
                  <a:pt x="347" y="1036"/>
                </a:lnTo>
                <a:lnTo>
                  <a:pt x="347" y="1036"/>
                </a:lnTo>
                <a:lnTo>
                  <a:pt x="353" y="1059"/>
                </a:lnTo>
                <a:lnTo>
                  <a:pt x="361" y="1099"/>
                </a:lnTo>
                <a:lnTo>
                  <a:pt x="370" y="1143"/>
                </a:lnTo>
                <a:lnTo>
                  <a:pt x="372" y="1163"/>
                </a:lnTo>
                <a:lnTo>
                  <a:pt x="373" y="1178"/>
                </a:lnTo>
                <a:lnTo>
                  <a:pt x="373" y="1178"/>
                </a:lnTo>
                <a:lnTo>
                  <a:pt x="372" y="1199"/>
                </a:lnTo>
                <a:lnTo>
                  <a:pt x="371" y="1211"/>
                </a:lnTo>
                <a:lnTo>
                  <a:pt x="371" y="1220"/>
                </a:lnTo>
                <a:lnTo>
                  <a:pt x="372" y="1222"/>
                </a:lnTo>
                <a:lnTo>
                  <a:pt x="374" y="1226"/>
                </a:lnTo>
                <a:lnTo>
                  <a:pt x="374" y="1226"/>
                </a:lnTo>
                <a:lnTo>
                  <a:pt x="378" y="1229"/>
                </a:lnTo>
                <a:lnTo>
                  <a:pt x="387" y="1233"/>
                </a:lnTo>
                <a:lnTo>
                  <a:pt x="407" y="1240"/>
                </a:lnTo>
                <a:lnTo>
                  <a:pt x="453" y="1254"/>
                </a:lnTo>
                <a:lnTo>
                  <a:pt x="453" y="1254"/>
                </a:lnTo>
                <a:lnTo>
                  <a:pt x="463" y="1256"/>
                </a:lnTo>
                <a:lnTo>
                  <a:pt x="474" y="1257"/>
                </a:lnTo>
                <a:lnTo>
                  <a:pt x="487" y="1260"/>
                </a:lnTo>
                <a:lnTo>
                  <a:pt x="502" y="1260"/>
                </a:lnTo>
                <a:lnTo>
                  <a:pt x="515" y="1260"/>
                </a:lnTo>
                <a:lnTo>
                  <a:pt x="528" y="1258"/>
                </a:lnTo>
                <a:lnTo>
                  <a:pt x="540" y="1256"/>
                </a:lnTo>
                <a:lnTo>
                  <a:pt x="551" y="1254"/>
                </a:lnTo>
                <a:lnTo>
                  <a:pt x="551" y="1254"/>
                </a:lnTo>
                <a:lnTo>
                  <a:pt x="558" y="1250"/>
                </a:lnTo>
                <a:lnTo>
                  <a:pt x="567" y="1245"/>
                </a:lnTo>
                <a:lnTo>
                  <a:pt x="579" y="1237"/>
                </a:lnTo>
                <a:lnTo>
                  <a:pt x="587" y="1228"/>
                </a:lnTo>
                <a:lnTo>
                  <a:pt x="589" y="1224"/>
                </a:lnTo>
                <a:lnTo>
                  <a:pt x="590" y="1223"/>
                </a:lnTo>
                <a:lnTo>
                  <a:pt x="590" y="1223"/>
                </a:lnTo>
                <a:lnTo>
                  <a:pt x="589" y="1218"/>
                </a:lnTo>
                <a:lnTo>
                  <a:pt x="586" y="1214"/>
                </a:lnTo>
                <a:lnTo>
                  <a:pt x="583" y="1209"/>
                </a:lnTo>
                <a:lnTo>
                  <a:pt x="580" y="1206"/>
                </a:lnTo>
                <a:lnTo>
                  <a:pt x="577" y="1205"/>
                </a:lnTo>
                <a:lnTo>
                  <a:pt x="577" y="1205"/>
                </a:lnTo>
                <a:lnTo>
                  <a:pt x="569" y="1203"/>
                </a:lnTo>
                <a:lnTo>
                  <a:pt x="557" y="1201"/>
                </a:lnTo>
                <a:lnTo>
                  <a:pt x="543" y="1198"/>
                </a:lnTo>
                <a:lnTo>
                  <a:pt x="533" y="1195"/>
                </a:lnTo>
                <a:lnTo>
                  <a:pt x="522" y="1191"/>
                </a:lnTo>
                <a:lnTo>
                  <a:pt x="522" y="1191"/>
                </a:lnTo>
                <a:lnTo>
                  <a:pt x="503" y="1182"/>
                </a:lnTo>
                <a:lnTo>
                  <a:pt x="488" y="1175"/>
                </a:lnTo>
                <a:lnTo>
                  <a:pt x="477" y="1169"/>
                </a:lnTo>
                <a:lnTo>
                  <a:pt x="475" y="1165"/>
                </a:lnTo>
                <a:lnTo>
                  <a:pt x="472" y="1162"/>
                </a:lnTo>
                <a:lnTo>
                  <a:pt x="472" y="1162"/>
                </a:lnTo>
                <a:lnTo>
                  <a:pt x="468" y="1148"/>
                </a:lnTo>
                <a:lnTo>
                  <a:pt x="465" y="1143"/>
                </a:lnTo>
                <a:lnTo>
                  <a:pt x="465" y="1143"/>
                </a:lnTo>
                <a:lnTo>
                  <a:pt x="465" y="1142"/>
                </a:lnTo>
                <a:lnTo>
                  <a:pt x="465" y="1142"/>
                </a:lnTo>
                <a:lnTo>
                  <a:pt x="465" y="1139"/>
                </a:lnTo>
                <a:lnTo>
                  <a:pt x="464" y="1130"/>
                </a:lnTo>
                <a:lnTo>
                  <a:pt x="464" y="1130"/>
                </a:lnTo>
                <a:lnTo>
                  <a:pt x="459" y="1112"/>
                </a:lnTo>
                <a:lnTo>
                  <a:pt x="458" y="1100"/>
                </a:lnTo>
                <a:lnTo>
                  <a:pt x="458" y="1100"/>
                </a:lnTo>
                <a:lnTo>
                  <a:pt x="459" y="1092"/>
                </a:lnTo>
                <a:lnTo>
                  <a:pt x="459" y="1090"/>
                </a:lnTo>
                <a:lnTo>
                  <a:pt x="459" y="1090"/>
                </a:lnTo>
                <a:lnTo>
                  <a:pt x="504" y="1113"/>
                </a:lnTo>
                <a:lnTo>
                  <a:pt x="504" y="1113"/>
                </a:lnTo>
                <a:lnTo>
                  <a:pt x="517" y="1122"/>
                </a:lnTo>
                <a:lnTo>
                  <a:pt x="534" y="1134"/>
                </a:lnTo>
                <a:lnTo>
                  <a:pt x="543" y="1139"/>
                </a:lnTo>
                <a:lnTo>
                  <a:pt x="552" y="1143"/>
                </a:lnTo>
                <a:lnTo>
                  <a:pt x="563" y="1146"/>
                </a:lnTo>
                <a:lnTo>
                  <a:pt x="574" y="1147"/>
                </a:lnTo>
                <a:lnTo>
                  <a:pt x="574" y="1147"/>
                </a:lnTo>
                <a:lnTo>
                  <a:pt x="596" y="1148"/>
                </a:lnTo>
                <a:lnTo>
                  <a:pt x="615" y="1148"/>
                </a:lnTo>
                <a:lnTo>
                  <a:pt x="623" y="1147"/>
                </a:lnTo>
                <a:lnTo>
                  <a:pt x="630" y="1146"/>
                </a:lnTo>
                <a:lnTo>
                  <a:pt x="635" y="1143"/>
                </a:lnTo>
                <a:lnTo>
                  <a:pt x="638" y="1139"/>
                </a:lnTo>
                <a:lnTo>
                  <a:pt x="638" y="1139"/>
                </a:lnTo>
                <a:lnTo>
                  <a:pt x="640" y="1136"/>
                </a:lnTo>
                <a:lnTo>
                  <a:pt x="640" y="1134"/>
                </a:lnTo>
                <a:lnTo>
                  <a:pt x="638" y="1131"/>
                </a:lnTo>
                <a:lnTo>
                  <a:pt x="636" y="1129"/>
                </a:lnTo>
                <a:lnTo>
                  <a:pt x="629" y="1123"/>
                </a:lnTo>
                <a:lnTo>
                  <a:pt x="620" y="1118"/>
                </a:lnTo>
                <a:lnTo>
                  <a:pt x="601" y="1106"/>
                </a:lnTo>
                <a:lnTo>
                  <a:pt x="591" y="1099"/>
                </a:lnTo>
                <a:lnTo>
                  <a:pt x="583" y="1092"/>
                </a:lnTo>
                <a:lnTo>
                  <a:pt x="583" y="1092"/>
                </a:lnTo>
                <a:lnTo>
                  <a:pt x="560" y="1069"/>
                </a:lnTo>
                <a:lnTo>
                  <a:pt x="551" y="1060"/>
                </a:lnTo>
                <a:lnTo>
                  <a:pt x="549" y="1056"/>
                </a:lnTo>
                <a:lnTo>
                  <a:pt x="548" y="1053"/>
                </a:lnTo>
                <a:lnTo>
                  <a:pt x="548" y="1053"/>
                </a:lnTo>
                <a:lnTo>
                  <a:pt x="548" y="1045"/>
                </a:lnTo>
                <a:lnTo>
                  <a:pt x="550" y="1039"/>
                </a:lnTo>
                <a:lnTo>
                  <a:pt x="555" y="1032"/>
                </a:lnTo>
                <a:lnTo>
                  <a:pt x="562" y="1023"/>
                </a:lnTo>
                <a:lnTo>
                  <a:pt x="562" y="1023"/>
                </a:lnTo>
                <a:lnTo>
                  <a:pt x="572" y="1011"/>
                </a:lnTo>
                <a:lnTo>
                  <a:pt x="583" y="993"/>
                </a:lnTo>
                <a:lnTo>
                  <a:pt x="592" y="975"/>
                </a:lnTo>
                <a:lnTo>
                  <a:pt x="596" y="967"/>
                </a:lnTo>
                <a:lnTo>
                  <a:pt x="598" y="959"/>
                </a:lnTo>
                <a:lnTo>
                  <a:pt x="598" y="959"/>
                </a:lnTo>
                <a:lnTo>
                  <a:pt x="603" y="945"/>
                </a:lnTo>
                <a:lnTo>
                  <a:pt x="609" y="927"/>
                </a:lnTo>
                <a:lnTo>
                  <a:pt x="617" y="911"/>
                </a:lnTo>
                <a:lnTo>
                  <a:pt x="621" y="902"/>
                </a:lnTo>
                <a:lnTo>
                  <a:pt x="621" y="902"/>
                </a:lnTo>
                <a:lnTo>
                  <a:pt x="624" y="900"/>
                </a:lnTo>
                <a:lnTo>
                  <a:pt x="626" y="899"/>
                </a:lnTo>
                <a:lnTo>
                  <a:pt x="654" y="894"/>
                </a:lnTo>
                <a:lnTo>
                  <a:pt x="654" y="894"/>
                </a:lnTo>
                <a:lnTo>
                  <a:pt x="660" y="892"/>
                </a:lnTo>
                <a:lnTo>
                  <a:pt x="666" y="889"/>
                </a:lnTo>
                <a:lnTo>
                  <a:pt x="671" y="885"/>
                </a:lnTo>
                <a:lnTo>
                  <a:pt x="676" y="881"/>
                </a:lnTo>
                <a:lnTo>
                  <a:pt x="684" y="870"/>
                </a:lnTo>
                <a:lnTo>
                  <a:pt x="690" y="858"/>
                </a:lnTo>
                <a:lnTo>
                  <a:pt x="694" y="845"/>
                </a:lnTo>
                <a:lnTo>
                  <a:pt x="698" y="833"/>
                </a:lnTo>
                <a:lnTo>
                  <a:pt x="701" y="815"/>
                </a:lnTo>
                <a:lnTo>
                  <a:pt x="701" y="815"/>
                </a:lnTo>
                <a:lnTo>
                  <a:pt x="702" y="809"/>
                </a:lnTo>
                <a:lnTo>
                  <a:pt x="701" y="801"/>
                </a:lnTo>
                <a:lnTo>
                  <a:pt x="699" y="791"/>
                </a:lnTo>
                <a:lnTo>
                  <a:pt x="695" y="783"/>
                </a:lnTo>
                <a:lnTo>
                  <a:pt x="688" y="767"/>
                </a:lnTo>
                <a:lnTo>
                  <a:pt x="683" y="757"/>
                </a:lnTo>
                <a:lnTo>
                  <a:pt x="683" y="757"/>
                </a:lnTo>
                <a:lnTo>
                  <a:pt x="679" y="743"/>
                </a:lnTo>
                <a:lnTo>
                  <a:pt x="673" y="717"/>
                </a:lnTo>
                <a:lnTo>
                  <a:pt x="663" y="669"/>
                </a:lnTo>
                <a:lnTo>
                  <a:pt x="663" y="669"/>
                </a:lnTo>
                <a:lnTo>
                  <a:pt x="658" y="653"/>
                </a:lnTo>
                <a:lnTo>
                  <a:pt x="649" y="632"/>
                </a:lnTo>
                <a:lnTo>
                  <a:pt x="635" y="601"/>
                </a:lnTo>
                <a:lnTo>
                  <a:pt x="635" y="601"/>
                </a:lnTo>
                <a:lnTo>
                  <a:pt x="629" y="590"/>
                </a:lnTo>
                <a:lnTo>
                  <a:pt x="621" y="575"/>
                </a:lnTo>
                <a:lnTo>
                  <a:pt x="610" y="559"/>
                </a:lnTo>
                <a:lnTo>
                  <a:pt x="606" y="549"/>
                </a:lnTo>
                <a:lnTo>
                  <a:pt x="615" y="546"/>
                </a:lnTo>
                <a:lnTo>
                  <a:pt x="615" y="546"/>
                </a:lnTo>
                <a:lnTo>
                  <a:pt x="635" y="556"/>
                </a:lnTo>
                <a:lnTo>
                  <a:pt x="653" y="563"/>
                </a:lnTo>
                <a:lnTo>
                  <a:pt x="671" y="569"/>
                </a:lnTo>
                <a:lnTo>
                  <a:pt x="671" y="569"/>
                </a:lnTo>
                <a:lnTo>
                  <a:pt x="678" y="571"/>
                </a:lnTo>
                <a:lnTo>
                  <a:pt x="686" y="568"/>
                </a:lnTo>
                <a:lnTo>
                  <a:pt x="690" y="566"/>
                </a:lnTo>
                <a:lnTo>
                  <a:pt x="694" y="561"/>
                </a:lnTo>
                <a:lnTo>
                  <a:pt x="696" y="556"/>
                </a:lnTo>
                <a:lnTo>
                  <a:pt x="699" y="552"/>
                </a:lnTo>
                <a:lnTo>
                  <a:pt x="700" y="549"/>
                </a:lnTo>
                <a:lnTo>
                  <a:pt x="715" y="490"/>
                </a:lnTo>
                <a:lnTo>
                  <a:pt x="711" y="482"/>
                </a:lnTo>
                <a:lnTo>
                  <a:pt x="711" y="482"/>
                </a:lnTo>
                <a:lnTo>
                  <a:pt x="712" y="480"/>
                </a:lnTo>
                <a:lnTo>
                  <a:pt x="712" y="477"/>
                </a:lnTo>
                <a:lnTo>
                  <a:pt x="711" y="475"/>
                </a:lnTo>
                <a:lnTo>
                  <a:pt x="711" y="475"/>
                </a:lnTo>
                <a:lnTo>
                  <a:pt x="711" y="474"/>
                </a:lnTo>
                <a:lnTo>
                  <a:pt x="709" y="474"/>
                </a:lnTo>
                <a:lnTo>
                  <a:pt x="699" y="473"/>
                </a:lnTo>
                <a:lnTo>
                  <a:pt x="699" y="473"/>
                </a:lnTo>
                <a:lnTo>
                  <a:pt x="682" y="471"/>
                </a:lnTo>
                <a:lnTo>
                  <a:pt x="671" y="471"/>
                </a:lnTo>
                <a:lnTo>
                  <a:pt x="656" y="474"/>
                </a:lnTo>
                <a:lnTo>
                  <a:pt x="656" y="474"/>
                </a:lnTo>
                <a:lnTo>
                  <a:pt x="636" y="481"/>
                </a:lnTo>
                <a:lnTo>
                  <a:pt x="629" y="483"/>
                </a:lnTo>
                <a:lnTo>
                  <a:pt x="629" y="483"/>
                </a:lnTo>
                <a:lnTo>
                  <a:pt x="626" y="458"/>
                </a:lnTo>
                <a:lnTo>
                  <a:pt x="621" y="421"/>
                </a:lnTo>
                <a:lnTo>
                  <a:pt x="621" y="421"/>
                </a:lnTo>
                <a:lnTo>
                  <a:pt x="623" y="396"/>
                </a:lnTo>
                <a:lnTo>
                  <a:pt x="625" y="356"/>
                </a:lnTo>
                <a:lnTo>
                  <a:pt x="629" y="316"/>
                </a:lnTo>
                <a:lnTo>
                  <a:pt x="629" y="295"/>
                </a:lnTo>
                <a:lnTo>
                  <a:pt x="629" y="295"/>
                </a:lnTo>
                <a:lnTo>
                  <a:pt x="629" y="284"/>
                </a:lnTo>
                <a:lnTo>
                  <a:pt x="630" y="280"/>
                </a:lnTo>
                <a:lnTo>
                  <a:pt x="631" y="279"/>
                </a:lnTo>
                <a:lnTo>
                  <a:pt x="632" y="278"/>
                </a:lnTo>
                <a:lnTo>
                  <a:pt x="632" y="278"/>
                </a:lnTo>
                <a:lnTo>
                  <a:pt x="636" y="278"/>
                </a:lnTo>
                <a:lnTo>
                  <a:pt x="637" y="278"/>
                </a:lnTo>
                <a:lnTo>
                  <a:pt x="637" y="276"/>
                </a:lnTo>
                <a:lnTo>
                  <a:pt x="637" y="276"/>
                </a:lnTo>
                <a:lnTo>
                  <a:pt x="631" y="273"/>
                </a:lnTo>
                <a:lnTo>
                  <a:pt x="627" y="269"/>
                </a:lnTo>
                <a:lnTo>
                  <a:pt x="625" y="266"/>
                </a:lnTo>
                <a:lnTo>
                  <a:pt x="625" y="266"/>
                </a:lnTo>
                <a:lnTo>
                  <a:pt x="625" y="256"/>
                </a:lnTo>
                <a:lnTo>
                  <a:pt x="625" y="249"/>
                </a:lnTo>
                <a:lnTo>
                  <a:pt x="625" y="249"/>
                </a:lnTo>
                <a:lnTo>
                  <a:pt x="630" y="240"/>
                </a:lnTo>
                <a:lnTo>
                  <a:pt x="635" y="229"/>
                </a:lnTo>
                <a:lnTo>
                  <a:pt x="635" y="229"/>
                </a:lnTo>
                <a:lnTo>
                  <a:pt x="636" y="227"/>
                </a:lnTo>
                <a:lnTo>
                  <a:pt x="638" y="223"/>
                </a:lnTo>
                <a:lnTo>
                  <a:pt x="642" y="221"/>
                </a:lnTo>
                <a:lnTo>
                  <a:pt x="647" y="218"/>
                </a:lnTo>
                <a:lnTo>
                  <a:pt x="647" y="218"/>
                </a:lnTo>
                <a:lnTo>
                  <a:pt x="661" y="213"/>
                </a:lnTo>
                <a:lnTo>
                  <a:pt x="667" y="210"/>
                </a:lnTo>
                <a:lnTo>
                  <a:pt x="672" y="207"/>
                </a:lnTo>
                <a:lnTo>
                  <a:pt x="672" y="207"/>
                </a:lnTo>
                <a:lnTo>
                  <a:pt x="683" y="194"/>
                </a:lnTo>
                <a:lnTo>
                  <a:pt x="683" y="194"/>
                </a:lnTo>
                <a:lnTo>
                  <a:pt x="689" y="199"/>
                </a:lnTo>
                <a:lnTo>
                  <a:pt x="694" y="204"/>
                </a:lnTo>
                <a:lnTo>
                  <a:pt x="701" y="210"/>
                </a:lnTo>
                <a:lnTo>
                  <a:pt x="710" y="215"/>
                </a:lnTo>
                <a:lnTo>
                  <a:pt x="718" y="217"/>
                </a:lnTo>
                <a:lnTo>
                  <a:pt x="727" y="218"/>
                </a:lnTo>
                <a:lnTo>
                  <a:pt x="732" y="218"/>
                </a:lnTo>
                <a:lnTo>
                  <a:pt x="735" y="217"/>
                </a:lnTo>
                <a:lnTo>
                  <a:pt x="735" y="217"/>
                </a:lnTo>
                <a:lnTo>
                  <a:pt x="739" y="213"/>
                </a:lnTo>
                <a:lnTo>
                  <a:pt x="741" y="210"/>
                </a:lnTo>
                <a:lnTo>
                  <a:pt x="742" y="206"/>
                </a:lnTo>
                <a:lnTo>
                  <a:pt x="742" y="200"/>
                </a:lnTo>
                <a:lnTo>
                  <a:pt x="741" y="188"/>
                </a:lnTo>
                <a:lnTo>
                  <a:pt x="739" y="175"/>
                </a:lnTo>
                <a:lnTo>
                  <a:pt x="734" y="161"/>
                </a:lnTo>
                <a:lnTo>
                  <a:pt x="730" y="151"/>
                </a:lnTo>
                <a:lnTo>
                  <a:pt x="725" y="140"/>
                </a:lnTo>
                <a:lnTo>
                  <a:pt x="725" y="140"/>
                </a:lnTo>
                <a:lnTo>
                  <a:pt x="727" y="137"/>
                </a:lnTo>
                <a:lnTo>
                  <a:pt x="730" y="132"/>
                </a:lnTo>
                <a:lnTo>
                  <a:pt x="735" y="123"/>
                </a:lnTo>
                <a:lnTo>
                  <a:pt x="738" y="111"/>
                </a:lnTo>
                <a:lnTo>
                  <a:pt x="738" y="111"/>
                </a:lnTo>
                <a:lnTo>
                  <a:pt x="741" y="92"/>
                </a:lnTo>
                <a:lnTo>
                  <a:pt x="742" y="71"/>
                </a:lnTo>
                <a:lnTo>
                  <a:pt x="741" y="59"/>
                </a:lnTo>
                <a:lnTo>
                  <a:pt x="740" y="49"/>
                </a:lnTo>
                <a:lnTo>
                  <a:pt x="736" y="39"/>
                </a:lnTo>
                <a:lnTo>
                  <a:pt x="734" y="35"/>
                </a:lnTo>
                <a:lnTo>
                  <a:pt x="732" y="32"/>
                </a:lnTo>
                <a:lnTo>
                  <a:pt x="732" y="32"/>
                </a:lnTo>
                <a:lnTo>
                  <a:pt x="724" y="26"/>
                </a:lnTo>
                <a:lnTo>
                  <a:pt x="716" y="20"/>
                </a:lnTo>
                <a:lnTo>
                  <a:pt x="706" y="14"/>
                </a:lnTo>
                <a:lnTo>
                  <a:pt x="696" y="9"/>
                </a:lnTo>
                <a:lnTo>
                  <a:pt x="688" y="5"/>
                </a:lnTo>
                <a:lnTo>
                  <a:pt x="678" y="3"/>
                </a:lnTo>
                <a:lnTo>
                  <a:pt x="671" y="0"/>
                </a:lnTo>
                <a:lnTo>
                  <a:pt x="664" y="2"/>
                </a:lnTo>
                <a:lnTo>
                  <a:pt x="664" y="2"/>
                </a:lnTo>
                <a:lnTo>
                  <a:pt x="652" y="3"/>
                </a:lnTo>
                <a:lnTo>
                  <a:pt x="640" y="3"/>
                </a:lnTo>
                <a:lnTo>
                  <a:pt x="627" y="4"/>
                </a:lnTo>
                <a:lnTo>
                  <a:pt x="620" y="6"/>
                </a:lnTo>
                <a:lnTo>
                  <a:pt x="614" y="10"/>
                </a:lnTo>
                <a:lnTo>
                  <a:pt x="614" y="10"/>
                </a:lnTo>
                <a:lnTo>
                  <a:pt x="590" y="23"/>
                </a:lnTo>
                <a:lnTo>
                  <a:pt x="581" y="29"/>
                </a:lnTo>
                <a:lnTo>
                  <a:pt x="563" y="33"/>
                </a:lnTo>
                <a:lnTo>
                  <a:pt x="564" y="38"/>
                </a:lnTo>
                <a:lnTo>
                  <a:pt x="564" y="38"/>
                </a:lnTo>
                <a:lnTo>
                  <a:pt x="562" y="39"/>
                </a:lnTo>
                <a:lnTo>
                  <a:pt x="551" y="43"/>
                </a:lnTo>
                <a:lnTo>
                  <a:pt x="551" y="43"/>
                </a:lnTo>
                <a:lnTo>
                  <a:pt x="538" y="48"/>
                </a:lnTo>
                <a:lnTo>
                  <a:pt x="532" y="50"/>
                </a:lnTo>
                <a:lnTo>
                  <a:pt x="525" y="61"/>
                </a:lnTo>
                <a:lnTo>
                  <a:pt x="522" y="68"/>
                </a:lnTo>
                <a:lnTo>
                  <a:pt x="521" y="75"/>
                </a:lnTo>
                <a:lnTo>
                  <a:pt x="527" y="77"/>
                </a:lnTo>
                <a:lnTo>
                  <a:pt x="529" y="85"/>
                </a:lnTo>
                <a:lnTo>
                  <a:pt x="522" y="88"/>
                </a:lnTo>
                <a:close/>
                <a:moveTo>
                  <a:pt x="629" y="502"/>
                </a:moveTo>
                <a:lnTo>
                  <a:pt x="629" y="502"/>
                </a:lnTo>
                <a:lnTo>
                  <a:pt x="632" y="498"/>
                </a:lnTo>
                <a:lnTo>
                  <a:pt x="637" y="494"/>
                </a:lnTo>
                <a:lnTo>
                  <a:pt x="644" y="491"/>
                </a:lnTo>
                <a:lnTo>
                  <a:pt x="644" y="491"/>
                </a:lnTo>
                <a:lnTo>
                  <a:pt x="655" y="488"/>
                </a:lnTo>
                <a:lnTo>
                  <a:pt x="670" y="486"/>
                </a:lnTo>
                <a:lnTo>
                  <a:pt x="687" y="483"/>
                </a:lnTo>
                <a:lnTo>
                  <a:pt x="687" y="483"/>
                </a:lnTo>
                <a:lnTo>
                  <a:pt x="689" y="488"/>
                </a:lnTo>
                <a:lnTo>
                  <a:pt x="689" y="488"/>
                </a:lnTo>
                <a:lnTo>
                  <a:pt x="692" y="490"/>
                </a:lnTo>
                <a:lnTo>
                  <a:pt x="694" y="491"/>
                </a:lnTo>
                <a:lnTo>
                  <a:pt x="696" y="492"/>
                </a:lnTo>
                <a:lnTo>
                  <a:pt x="681" y="537"/>
                </a:lnTo>
                <a:lnTo>
                  <a:pt x="681" y="537"/>
                </a:lnTo>
                <a:lnTo>
                  <a:pt x="679" y="538"/>
                </a:lnTo>
                <a:lnTo>
                  <a:pt x="677" y="539"/>
                </a:lnTo>
                <a:lnTo>
                  <a:pt x="677" y="543"/>
                </a:lnTo>
                <a:lnTo>
                  <a:pt x="677" y="543"/>
                </a:lnTo>
                <a:lnTo>
                  <a:pt x="677" y="549"/>
                </a:lnTo>
                <a:lnTo>
                  <a:pt x="678" y="554"/>
                </a:lnTo>
                <a:lnTo>
                  <a:pt x="678" y="554"/>
                </a:lnTo>
                <a:lnTo>
                  <a:pt x="677" y="555"/>
                </a:lnTo>
                <a:lnTo>
                  <a:pt x="673" y="555"/>
                </a:lnTo>
                <a:lnTo>
                  <a:pt x="655" y="551"/>
                </a:lnTo>
                <a:lnTo>
                  <a:pt x="655" y="551"/>
                </a:lnTo>
                <a:lnTo>
                  <a:pt x="642" y="548"/>
                </a:lnTo>
                <a:lnTo>
                  <a:pt x="631" y="542"/>
                </a:lnTo>
                <a:lnTo>
                  <a:pt x="619" y="536"/>
                </a:lnTo>
                <a:lnTo>
                  <a:pt x="629" y="502"/>
                </a:lnTo>
                <a:close/>
                <a:moveTo>
                  <a:pt x="504" y="824"/>
                </a:moveTo>
                <a:lnTo>
                  <a:pt x="514" y="815"/>
                </a:lnTo>
                <a:lnTo>
                  <a:pt x="514" y="815"/>
                </a:lnTo>
                <a:lnTo>
                  <a:pt x="515" y="829"/>
                </a:lnTo>
                <a:lnTo>
                  <a:pt x="516" y="839"/>
                </a:lnTo>
                <a:lnTo>
                  <a:pt x="520" y="850"/>
                </a:lnTo>
                <a:lnTo>
                  <a:pt x="520" y="850"/>
                </a:lnTo>
                <a:lnTo>
                  <a:pt x="521" y="853"/>
                </a:lnTo>
                <a:lnTo>
                  <a:pt x="520" y="856"/>
                </a:lnTo>
                <a:lnTo>
                  <a:pt x="518" y="861"/>
                </a:lnTo>
                <a:lnTo>
                  <a:pt x="514" y="867"/>
                </a:lnTo>
                <a:lnTo>
                  <a:pt x="509" y="873"/>
                </a:lnTo>
                <a:lnTo>
                  <a:pt x="497" y="884"/>
                </a:lnTo>
                <a:lnTo>
                  <a:pt x="489" y="893"/>
                </a:lnTo>
                <a:lnTo>
                  <a:pt x="489" y="893"/>
                </a:lnTo>
                <a:lnTo>
                  <a:pt x="479" y="906"/>
                </a:lnTo>
                <a:lnTo>
                  <a:pt x="474" y="915"/>
                </a:lnTo>
                <a:lnTo>
                  <a:pt x="481" y="894"/>
                </a:lnTo>
                <a:lnTo>
                  <a:pt x="504" y="82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5">
            <a:extLst>
              <a:ext uri="{FF2B5EF4-FFF2-40B4-BE49-F238E27FC236}">
                <a16:creationId xmlns:a16="http://schemas.microsoft.com/office/drawing/2014/main" id="{CFDC9D1D-B644-4327-A774-C3C2B1AAAEB7}"/>
              </a:ext>
            </a:extLst>
          </p:cNvPr>
          <p:cNvSpPr>
            <a:spLocks noEditPoints="1"/>
          </p:cNvSpPr>
          <p:nvPr/>
        </p:nvSpPr>
        <p:spPr bwMode="auto">
          <a:xfrm>
            <a:off x="8154468" y="811765"/>
            <a:ext cx="1016666" cy="1635087"/>
          </a:xfrm>
          <a:custGeom>
            <a:avLst/>
            <a:gdLst>
              <a:gd name="T0" fmla="*/ 307 w 845"/>
              <a:gd name="T1" fmla="*/ 639 h 1359"/>
              <a:gd name="T2" fmla="*/ 295 w 845"/>
              <a:gd name="T3" fmla="*/ 737 h 1359"/>
              <a:gd name="T4" fmla="*/ 234 w 845"/>
              <a:gd name="T5" fmla="*/ 861 h 1359"/>
              <a:gd name="T6" fmla="*/ 162 w 845"/>
              <a:gd name="T7" fmla="*/ 887 h 1359"/>
              <a:gd name="T8" fmla="*/ 58 w 845"/>
              <a:gd name="T9" fmla="*/ 1028 h 1359"/>
              <a:gd name="T10" fmla="*/ 0 w 845"/>
              <a:gd name="T11" fmla="*/ 1095 h 1359"/>
              <a:gd name="T12" fmla="*/ 58 w 845"/>
              <a:gd name="T13" fmla="*/ 1158 h 1359"/>
              <a:gd name="T14" fmla="*/ 181 w 845"/>
              <a:gd name="T15" fmla="*/ 1218 h 1359"/>
              <a:gd name="T16" fmla="*/ 199 w 845"/>
              <a:gd name="T17" fmla="*/ 1178 h 1359"/>
              <a:gd name="T18" fmla="*/ 128 w 845"/>
              <a:gd name="T19" fmla="*/ 1132 h 1359"/>
              <a:gd name="T20" fmla="*/ 168 w 845"/>
              <a:gd name="T21" fmla="*/ 1047 h 1359"/>
              <a:gd name="T22" fmla="*/ 274 w 845"/>
              <a:gd name="T23" fmla="*/ 962 h 1359"/>
              <a:gd name="T24" fmla="*/ 410 w 845"/>
              <a:gd name="T25" fmla="*/ 894 h 1359"/>
              <a:gd name="T26" fmla="*/ 525 w 845"/>
              <a:gd name="T27" fmla="*/ 1031 h 1359"/>
              <a:gd name="T28" fmla="*/ 525 w 845"/>
              <a:gd name="T29" fmla="*/ 1077 h 1359"/>
              <a:gd name="T30" fmla="*/ 618 w 845"/>
              <a:gd name="T31" fmla="*/ 1290 h 1359"/>
              <a:gd name="T32" fmla="*/ 661 w 845"/>
              <a:gd name="T33" fmla="*/ 1353 h 1359"/>
              <a:gd name="T34" fmla="*/ 797 w 845"/>
              <a:gd name="T35" fmla="*/ 1348 h 1359"/>
              <a:gd name="T36" fmla="*/ 845 w 845"/>
              <a:gd name="T37" fmla="*/ 1300 h 1359"/>
              <a:gd name="T38" fmla="*/ 727 w 845"/>
              <a:gd name="T39" fmla="*/ 1264 h 1359"/>
              <a:gd name="T40" fmla="*/ 674 w 845"/>
              <a:gd name="T41" fmla="*/ 1156 h 1359"/>
              <a:gd name="T42" fmla="*/ 648 w 845"/>
              <a:gd name="T43" fmla="*/ 1040 h 1359"/>
              <a:gd name="T44" fmla="*/ 642 w 845"/>
              <a:gd name="T45" fmla="*/ 907 h 1359"/>
              <a:gd name="T46" fmla="*/ 759 w 845"/>
              <a:gd name="T47" fmla="*/ 879 h 1359"/>
              <a:gd name="T48" fmla="*/ 790 w 845"/>
              <a:gd name="T49" fmla="*/ 725 h 1359"/>
              <a:gd name="T50" fmla="*/ 778 w 845"/>
              <a:gd name="T51" fmla="*/ 628 h 1359"/>
              <a:gd name="T52" fmla="*/ 702 w 845"/>
              <a:gd name="T53" fmla="*/ 570 h 1359"/>
              <a:gd name="T54" fmla="*/ 673 w 845"/>
              <a:gd name="T55" fmla="*/ 500 h 1359"/>
              <a:gd name="T56" fmla="*/ 593 w 845"/>
              <a:gd name="T57" fmla="*/ 394 h 1359"/>
              <a:gd name="T58" fmla="*/ 565 w 845"/>
              <a:gd name="T59" fmla="*/ 291 h 1359"/>
              <a:gd name="T60" fmla="*/ 536 w 845"/>
              <a:gd name="T61" fmla="*/ 222 h 1359"/>
              <a:gd name="T62" fmla="*/ 576 w 845"/>
              <a:gd name="T63" fmla="*/ 166 h 1359"/>
              <a:gd name="T64" fmla="*/ 584 w 845"/>
              <a:gd name="T65" fmla="*/ 87 h 1359"/>
              <a:gd name="T66" fmla="*/ 525 w 845"/>
              <a:gd name="T67" fmla="*/ 12 h 1359"/>
              <a:gd name="T68" fmla="*/ 469 w 845"/>
              <a:gd name="T69" fmla="*/ 8 h 1359"/>
              <a:gd name="T70" fmla="*/ 429 w 845"/>
              <a:gd name="T71" fmla="*/ 42 h 1359"/>
              <a:gd name="T72" fmla="*/ 427 w 845"/>
              <a:gd name="T73" fmla="*/ 65 h 1359"/>
              <a:gd name="T74" fmla="*/ 411 w 845"/>
              <a:gd name="T75" fmla="*/ 99 h 1359"/>
              <a:gd name="T76" fmla="*/ 416 w 845"/>
              <a:gd name="T77" fmla="*/ 117 h 1359"/>
              <a:gd name="T78" fmla="*/ 385 w 845"/>
              <a:gd name="T79" fmla="*/ 150 h 1359"/>
              <a:gd name="T80" fmla="*/ 249 w 845"/>
              <a:gd name="T81" fmla="*/ 367 h 1359"/>
              <a:gd name="T82" fmla="*/ 129 w 845"/>
              <a:gd name="T83" fmla="*/ 588 h 1359"/>
              <a:gd name="T84" fmla="*/ 71 w 845"/>
              <a:gd name="T85" fmla="*/ 725 h 1359"/>
              <a:gd name="T86" fmla="*/ 64 w 845"/>
              <a:gd name="T87" fmla="*/ 790 h 1359"/>
              <a:gd name="T88" fmla="*/ 96 w 845"/>
              <a:gd name="T89" fmla="*/ 798 h 1359"/>
              <a:gd name="T90" fmla="*/ 113 w 845"/>
              <a:gd name="T91" fmla="*/ 795 h 1359"/>
              <a:gd name="T92" fmla="*/ 138 w 845"/>
              <a:gd name="T93" fmla="*/ 770 h 1359"/>
              <a:gd name="T94" fmla="*/ 211 w 845"/>
              <a:gd name="T95" fmla="*/ 617 h 1359"/>
              <a:gd name="T96" fmla="*/ 564 w 845"/>
              <a:gd name="T97" fmla="*/ 512 h 1359"/>
              <a:gd name="T98" fmla="*/ 610 w 845"/>
              <a:gd name="T99" fmla="*/ 581 h 1359"/>
              <a:gd name="T100" fmla="*/ 552 w 845"/>
              <a:gd name="T101" fmla="*/ 678 h 1359"/>
              <a:gd name="T102" fmla="*/ 569 w 845"/>
              <a:gd name="T103" fmla="*/ 718 h 1359"/>
              <a:gd name="T104" fmla="*/ 556 w 845"/>
              <a:gd name="T105" fmla="*/ 771 h 1359"/>
              <a:gd name="T106" fmla="*/ 504 w 845"/>
              <a:gd name="T107" fmla="*/ 687 h 1359"/>
              <a:gd name="T108" fmla="*/ 535 w 845"/>
              <a:gd name="T109" fmla="*/ 599 h 1359"/>
              <a:gd name="T110" fmla="*/ 565 w 845"/>
              <a:gd name="T111" fmla="*/ 655 h 1359"/>
              <a:gd name="T112" fmla="*/ 634 w 845"/>
              <a:gd name="T113" fmla="*/ 588 h 1359"/>
              <a:gd name="T114" fmla="*/ 692 w 845"/>
              <a:gd name="T115" fmla="*/ 599 h 1359"/>
              <a:gd name="T116" fmla="*/ 711 w 845"/>
              <a:gd name="T117" fmla="*/ 586 h 1359"/>
              <a:gd name="T118" fmla="*/ 785 w 845"/>
              <a:gd name="T119" fmla="*/ 680 h 1359"/>
              <a:gd name="T120" fmla="*/ 668 w 845"/>
              <a:gd name="T121" fmla="*/ 645 h 1359"/>
              <a:gd name="T122" fmla="*/ 566 w 845"/>
              <a:gd name="T123" fmla="*/ 691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45" h="1359">
                <a:moveTo>
                  <a:pt x="288" y="536"/>
                </a:moveTo>
                <a:lnTo>
                  <a:pt x="288" y="536"/>
                </a:lnTo>
                <a:lnTo>
                  <a:pt x="293" y="565"/>
                </a:lnTo>
                <a:lnTo>
                  <a:pt x="296" y="588"/>
                </a:lnTo>
                <a:lnTo>
                  <a:pt x="299" y="605"/>
                </a:lnTo>
                <a:lnTo>
                  <a:pt x="299" y="605"/>
                </a:lnTo>
                <a:lnTo>
                  <a:pt x="300" y="615"/>
                </a:lnTo>
                <a:lnTo>
                  <a:pt x="301" y="624"/>
                </a:lnTo>
                <a:lnTo>
                  <a:pt x="303" y="633"/>
                </a:lnTo>
                <a:lnTo>
                  <a:pt x="307" y="639"/>
                </a:lnTo>
                <a:lnTo>
                  <a:pt x="307" y="639"/>
                </a:lnTo>
                <a:lnTo>
                  <a:pt x="310" y="647"/>
                </a:lnTo>
                <a:lnTo>
                  <a:pt x="311" y="658"/>
                </a:lnTo>
                <a:lnTo>
                  <a:pt x="312" y="670"/>
                </a:lnTo>
                <a:lnTo>
                  <a:pt x="312" y="670"/>
                </a:lnTo>
                <a:lnTo>
                  <a:pt x="314" y="680"/>
                </a:lnTo>
                <a:lnTo>
                  <a:pt x="314" y="689"/>
                </a:lnTo>
                <a:lnTo>
                  <a:pt x="313" y="696"/>
                </a:lnTo>
                <a:lnTo>
                  <a:pt x="313" y="696"/>
                </a:lnTo>
                <a:lnTo>
                  <a:pt x="310" y="710"/>
                </a:lnTo>
                <a:lnTo>
                  <a:pt x="303" y="721"/>
                </a:lnTo>
                <a:lnTo>
                  <a:pt x="295" y="737"/>
                </a:lnTo>
                <a:lnTo>
                  <a:pt x="295" y="737"/>
                </a:lnTo>
                <a:lnTo>
                  <a:pt x="244" y="830"/>
                </a:lnTo>
                <a:lnTo>
                  <a:pt x="244" y="830"/>
                </a:lnTo>
                <a:lnTo>
                  <a:pt x="242" y="834"/>
                </a:lnTo>
                <a:lnTo>
                  <a:pt x="241" y="839"/>
                </a:lnTo>
                <a:lnTo>
                  <a:pt x="241" y="848"/>
                </a:lnTo>
                <a:lnTo>
                  <a:pt x="241" y="852"/>
                </a:lnTo>
                <a:lnTo>
                  <a:pt x="239" y="856"/>
                </a:lnTo>
                <a:lnTo>
                  <a:pt x="237" y="858"/>
                </a:lnTo>
                <a:lnTo>
                  <a:pt x="234" y="861"/>
                </a:lnTo>
                <a:lnTo>
                  <a:pt x="234" y="861"/>
                </a:lnTo>
                <a:lnTo>
                  <a:pt x="220" y="867"/>
                </a:lnTo>
                <a:lnTo>
                  <a:pt x="214" y="869"/>
                </a:lnTo>
                <a:lnTo>
                  <a:pt x="209" y="873"/>
                </a:lnTo>
                <a:lnTo>
                  <a:pt x="209" y="873"/>
                </a:lnTo>
                <a:lnTo>
                  <a:pt x="192" y="887"/>
                </a:lnTo>
                <a:lnTo>
                  <a:pt x="192" y="887"/>
                </a:lnTo>
                <a:lnTo>
                  <a:pt x="188" y="886"/>
                </a:lnTo>
                <a:lnTo>
                  <a:pt x="180" y="884"/>
                </a:lnTo>
                <a:lnTo>
                  <a:pt x="174" y="884"/>
                </a:lnTo>
                <a:lnTo>
                  <a:pt x="168" y="885"/>
                </a:lnTo>
                <a:lnTo>
                  <a:pt x="162" y="887"/>
                </a:lnTo>
                <a:lnTo>
                  <a:pt x="156" y="893"/>
                </a:lnTo>
                <a:lnTo>
                  <a:pt x="156" y="893"/>
                </a:lnTo>
                <a:lnTo>
                  <a:pt x="149" y="900"/>
                </a:lnTo>
                <a:lnTo>
                  <a:pt x="141" y="913"/>
                </a:lnTo>
                <a:lnTo>
                  <a:pt x="122" y="939"/>
                </a:lnTo>
                <a:lnTo>
                  <a:pt x="104" y="966"/>
                </a:lnTo>
                <a:lnTo>
                  <a:pt x="95" y="978"/>
                </a:lnTo>
                <a:lnTo>
                  <a:pt x="88" y="986"/>
                </a:lnTo>
                <a:lnTo>
                  <a:pt x="88" y="986"/>
                </a:lnTo>
                <a:lnTo>
                  <a:pt x="73" y="1005"/>
                </a:lnTo>
                <a:lnTo>
                  <a:pt x="58" y="1028"/>
                </a:lnTo>
                <a:lnTo>
                  <a:pt x="42" y="1048"/>
                </a:lnTo>
                <a:lnTo>
                  <a:pt x="36" y="1057"/>
                </a:lnTo>
                <a:lnTo>
                  <a:pt x="30" y="1064"/>
                </a:lnTo>
                <a:lnTo>
                  <a:pt x="30" y="1064"/>
                </a:lnTo>
                <a:lnTo>
                  <a:pt x="19" y="1072"/>
                </a:lnTo>
                <a:lnTo>
                  <a:pt x="11" y="1080"/>
                </a:lnTo>
                <a:lnTo>
                  <a:pt x="7" y="1083"/>
                </a:lnTo>
                <a:lnTo>
                  <a:pt x="3" y="1087"/>
                </a:lnTo>
                <a:lnTo>
                  <a:pt x="1" y="1091"/>
                </a:lnTo>
                <a:lnTo>
                  <a:pt x="0" y="1095"/>
                </a:lnTo>
                <a:lnTo>
                  <a:pt x="0" y="1095"/>
                </a:lnTo>
                <a:lnTo>
                  <a:pt x="0" y="1104"/>
                </a:lnTo>
                <a:lnTo>
                  <a:pt x="0" y="1110"/>
                </a:lnTo>
                <a:lnTo>
                  <a:pt x="2" y="1123"/>
                </a:lnTo>
                <a:lnTo>
                  <a:pt x="2" y="1123"/>
                </a:lnTo>
                <a:lnTo>
                  <a:pt x="4" y="1129"/>
                </a:lnTo>
                <a:lnTo>
                  <a:pt x="9" y="1135"/>
                </a:lnTo>
                <a:lnTo>
                  <a:pt x="23" y="1149"/>
                </a:lnTo>
                <a:lnTo>
                  <a:pt x="36" y="1160"/>
                </a:lnTo>
                <a:lnTo>
                  <a:pt x="42" y="1164"/>
                </a:lnTo>
                <a:lnTo>
                  <a:pt x="58" y="1158"/>
                </a:lnTo>
                <a:lnTo>
                  <a:pt x="58" y="1158"/>
                </a:lnTo>
                <a:lnTo>
                  <a:pt x="65" y="1167"/>
                </a:lnTo>
                <a:lnTo>
                  <a:pt x="82" y="1185"/>
                </a:lnTo>
                <a:lnTo>
                  <a:pt x="101" y="1204"/>
                </a:lnTo>
                <a:lnTo>
                  <a:pt x="111" y="1212"/>
                </a:lnTo>
                <a:lnTo>
                  <a:pt x="119" y="1216"/>
                </a:lnTo>
                <a:lnTo>
                  <a:pt x="119" y="1216"/>
                </a:lnTo>
                <a:lnTo>
                  <a:pt x="127" y="1218"/>
                </a:lnTo>
                <a:lnTo>
                  <a:pt x="135" y="1219"/>
                </a:lnTo>
                <a:lnTo>
                  <a:pt x="152" y="1220"/>
                </a:lnTo>
                <a:lnTo>
                  <a:pt x="168" y="1219"/>
                </a:lnTo>
                <a:lnTo>
                  <a:pt x="181" y="1218"/>
                </a:lnTo>
                <a:lnTo>
                  <a:pt x="181" y="1218"/>
                </a:lnTo>
                <a:lnTo>
                  <a:pt x="185" y="1215"/>
                </a:lnTo>
                <a:lnTo>
                  <a:pt x="190" y="1213"/>
                </a:lnTo>
                <a:lnTo>
                  <a:pt x="197" y="1207"/>
                </a:lnTo>
                <a:lnTo>
                  <a:pt x="201" y="1203"/>
                </a:lnTo>
                <a:lnTo>
                  <a:pt x="202" y="1200"/>
                </a:lnTo>
                <a:lnTo>
                  <a:pt x="203" y="1196"/>
                </a:lnTo>
                <a:lnTo>
                  <a:pt x="203" y="1192"/>
                </a:lnTo>
                <a:lnTo>
                  <a:pt x="203" y="1192"/>
                </a:lnTo>
                <a:lnTo>
                  <a:pt x="202" y="1185"/>
                </a:lnTo>
                <a:lnTo>
                  <a:pt x="199" y="1178"/>
                </a:lnTo>
                <a:lnTo>
                  <a:pt x="198" y="1174"/>
                </a:lnTo>
                <a:lnTo>
                  <a:pt x="195" y="1170"/>
                </a:lnTo>
                <a:lnTo>
                  <a:pt x="191" y="1167"/>
                </a:lnTo>
                <a:lnTo>
                  <a:pt x="185" y="1164"/>
                </a:lnTo>
                <a:lnTo>
                  <a:pt x="185" y="1164"/>
                </a:lnTo>
                <a:lnTo>
                  <a:pt x="155" y="1152"/>
                </a:lnTo>
                <a:lnTo>
                  <a:pt x="140" y="1146"/>
                </a:lnTo>
                <a:lnTo>
                  <a:pt x="136" y="1143"/>
                </a:lnTo>
                <a:lnTo>
                  <a:pt x="133" y="1140"/>
                </a:lnTo>
                <a:lnTo>
                  <a:pt x="133" y="1140"/>
                </a:lnTo>
                <a:lnTo>
                  <a:pt x="128" y="1132"/>
                </a:lnTo>
                <a:lnTo>
                  <a:pt x="121" y="1117"/>
                </a:lnTo>
                <a:lnTo>
                  <a:pt x="115" y="1101"/>
                </a:lnTo>
                <a:lnTo>
                  <a:pt x="113" y="1094"/>
                </a:lnTo>
                <a:lnTo>
                  <a:pt x="113" y="1088"/>
                </a:lnTo>
                <a:lnTo>
                  <a:pt x="113" y="1088"/>
                </a:lnTo>
                <a:lnTo>
                  <a:pt x="115" y="1086"/>
                </a:lnTo>
                <a:lnTo>
                  <a:pt x="117" y="1083"/>
                </a:lnTo>
                <a:lnTo>
                  <a:pt x="123" y="1077"/>
                </a:lnTo>
                <a:lnTo>
                  <a:pt x="141" y="1064"/>
                </a:lnTo>
                <a:lnTo>
                  <a:pt x="161" y="1052"/>
                </a:lnTo>
                <a:lnTo>
                  <a:pt x="168" y="1047"/>
                </a:lnTo>
                <a:lnTo>
                  <a:pt x="173" y="1042"/>
                </a:lnTo>
                <a:lnTo>
                  <a:pt x="173" y="1042"/>
                </a:lnTo>
                <a:lnTo>
                  <a:pt x="187" y="1026"/>
                </a:lnTo>
                <a:lnTo>
                  <a:pt x="214" y="1002"/>
                </a:lnTo>
                <a:lnTo>
                  <a:pt x="250" y="968"/>
                </a:lnTo>
                <a:lnTo>
                  <a:pt x="250" y="968"/>
                </a:lnTo>
                <a:lnTo>
                  <a:pt x="260" y="965"/>
                </a:lnTo>
                <a:lnTo>
                  <a:pt x="267" y="961"/>
                </a:lnTo>
                <a:lnTo>
                  <a:pt x="267" y="961"/>
                </a:lnTo>
                <a:lnTo>
                  <a:pt x="270" y="962"/>
                </a:lnTo>
                <a:lnTo>
                  <a:pt x="274" y="962"/>
                </a:lnTo>
                <a:lnTo>
                  <a:pt x="282" y="961"/>
                </a:lnTo>
                <a:lnTo>
                  <a:pt x="285" y="960"/>
                </a:lnTo>
                <a:lnTo>
                  <a:pt x="290" y="957"/>
                </a:lnTo>
                <a:lnTo>
                  <a:pt x="290" y="957"/>
                </a:lnTo>
                <a:lnTo>
                  <a:pt x="297" y="950"/>
                </a:lnTo>
                <a:lnTo>
                  <a:pt x="311" y="936"/>
                </a:lnTo>
                <a:lnTo>
                  <a:pt x="345" y="898"/>
                </a:lnTo>
                <a:lnTo>
                  <a:pt x="389" y="844"/>
                </a:lnTo>
                <a:lnTo>
                  <a:pt x="389" y="844"/>
                </a:lnTo>
                <a:lnTo>
                  <a:pt x="394" y="859"/>
                </a:lnTo>
                <a:lnTo>
                  <a:pt x="410" y="894"/>
                </a:lnTo>
                <a:lnTo>
                  <a:pt x="420" y="915"/>
                </a:lnTo>
                <a:lnTo>
                  <a:pt x="431" y="936"/>
                </a:lnTo>
                <a:lnTo>
                  <a:pt x="441" y="953"/>
                </a:lnTo>
                <a:lnTo>
                  <a:pt x="448" y="960"/>
                </a:lnTo>
                <a:lnTo>
                  <a:pt x="454" y="966"/>
                </a:lnTo>
                <a:lnTo>
                  <a:pt x="454" y="966"/>
                </a:lnTo>
                <a:lnTo>
                  <a:pt x="478" y="986"/>
                </a:lnTo>
                <a:lnTo>
                  <a:pt x="501" y="1006"/>
                </a:lnTo>
                <a:lnTo>
                  <a:pt x="518" y="1023"/>
                </a:lnTo>
                <a:lnTo>
                  <a:pt x="525" y="1031"/>
                </a:lnTo>
                <a:lnTo>
                  <a:pt x="525" y="1031"/>
                </a:lnTo>
                <a:lnTo>
                  <a:pt x="530" y="1047"/>
                </a:lnTo>
                <a:lnTo>
                  <a:pt x="532" y="1055"/>
                </a:lnTo>
                <a:lnTo>
                  <a:pt x="533" y="1062"/>
                </a:lnTo>
                <a:lnTo>
                  <a:pt x="533" y="1062"/>
                </a:lnTo>
                <a:lnTo>
                  <a:pt x="535" y="1071"/>
                </a:lnTo>
                <a:lnTo>
                  <a:pt x="536" y="1076"/>
                </a:lnTo>
                <a:lnTo>
                  <a:pt x="536" y="1076"/>
                </a:lnTo>
                <a:lnTo>
                  <a:pt x="533" y="1076"/>
                </a:lnTo>
                <a:lnTo>
                  <a:pt x="529" y="1075"/>
                </a:lnTo>
                <a:lnTo>
                  <a:pt x="527" y="1076"/>
                </a:lnTo>
                <a:lnTo>
                  <a:pt x="525" y="1077"/>
                </a:lnTo>
                <a:lnTo>
                  <a:pt x="525" y="1080"/>
                </a:lnTo>
                <a:lnTo>
                  <a:pt x="525" y="1083"/>
                </a:lnTo>
                <a:lnTo>
                  <a:pt x="525" y="1083"/>
                </a:lnTo>
                <a:lnTo>
                  <a:pt x="548" y="1147"/>
                </a:lnTo>
                <a:lnTo>
                  <a:pt x="564" y="1191"/>
                </a:lnTo>
                <a:lnTo>
                  <a:pt x="571" y="1209"/>
                </a:lnTo>
                <a:lnTo>
                  <a:pt x="577" y="1221"/>
                </a:lnTo>
                <a:lnTo>
                  <a:pt x="577" y="1221"/>
                </a:lnTo>
                <a:lnTo>
                  <a:pt x="589" y="1243"/>
                </a:lnTo>
                <a:lnTo>
                  <a:pt x="605" y="1267"/>
                </a:lnTo>
                <a:lnTo>
                  <a:pt x="618" y="1290"/>
                </a:lnTo>
                <a:lnTo>
                  <a:pt x="628" y="1307"/>
                </a:lnTo>
                <a:lnTo>
                  <a:pt x="628" y="1307"/>
                </a:lnTo>
                <a:lnTo>
                  <a:pt x="632" y="1319"/>
                </a:lnTo>
                <a:lnTo>
                  <a:pt x="633" y="1329"/>
                </a:lnTo>
                <a:lnTo>
                  <a:pt x="636" y="1338"/>
                </a:lnTo>
                <a:lnTo>
                  <a:pt x="639" y="1341"/>
                </a:lnTo>
                <a:lnTo>
                  <a:pt x="642" y="1345"/>
                </a:lnTo>
                <a:lnTo>
                  <a:pt x="642" y="1345"/>
                </a:lnTo>
                <a:lnTo>
                  <a:pt x="647" y="1348"/>
                </a:lnTo>
                <a:lnTo>
                  <a:pt x="652" y="1350"/>
                </a:lnTo>
                <a:lnTo>
                  <a:pt x="661" y="1353"/>
                </a:lnTo>
                <a:lnTo>
                  <a:pt x="673" y="1353"/>
                </a:lnTo>
                <a:lnTo>
                  <a:pt x="686" y="1355"/>
                </a:lnTo>
                <a:lnTo>
                  <a:pt x="686" y="1355"/>
                </a:lnTo>
                <a:lnTo>
                  <a:pt x="697" y="1356"/>
                </a:lnTo>
                <a:lnTo>
                  <a:pt x="703" y="1358"/>
                </a:lnTo>
                <a:lnTo>
                  <a:pt x="715" y="1359"/>
                </a:lnTo>
                <a:lnTo>
                  <a:pt x="744" y="1358"/>
                </a:lnTo>
                <a:lnTo>
                  <a:pt x="744" y="1358"/>
                </a:lnTo>
                <a:lnTo>
                  <a:pt x="762" y="1357"/>
                </a:lnTo>
                <a:lnTo>
                  <a:pt x="780" y="1353"/>
                </a:lnTo>
                <a:lnTo>
                  <a:pt x="797" y="1348"/>
                </a:lnTo>
                <a:lnTo>
                  <a:pt x="811" y="1342"/>
                </a:lnTo>
                <a:lnTo>
                  <a:pt x="823" y="1335"/>
                </a:lnTo>
                <a:lnTo>
                  <a:pt x="831" y="1328"/>
                </a:lnTo>
                <a:lnTo>
                  <a:pt x="837" y="1321"/>
                </a:lnTo>
                <a:lnTo>
                  <a:pt x="840" y="1317"/>
                </a:lnTo>
                <a:lnTo>
                  <a:pt x="840" y="1313"/>
                </a:lnTo>
                <a:lnTo>
                  <a:pt x="840" y="1313"/>
                </a:lnTo>
                <a:lnTo>
                  <a:pt x="841" y="1309"/>
                </a:lnTo>
                <a:lnTo>
                  <a:pt x="843" y="1305"/>
                </a:lnTo>
                <a:lnTo>
                  <a:pt x="845" y="1301"/>
                </a:lnTo>
                <a:lnTo>
                  <a:pt x="845" y="1300"/>
                </a:lnTo>
                <a:lnTo>
                  <a:pt x="842" y="1298"/>
                </a:lnTo>
                <a:lnTo>
                  <a:pt x="836" y="1296"/>
                </a:lnTo>
                <a:lnTo>
                  <a:pt x="811" y="1292"/>
                </a:lnTo>
                <a:lnTo>
                  <a:pt x="811" y="1292"/>
                </a:lnTo>
                <a:lnTo>
                  <a:pt x="778" y="1284"/>
                </a:lnTo>
                <a:lnTo>
                  <a:pt x="753" y="1278"/>
                </a:lnTo>
                <a:lnTo>
                  <a:pt x="743" y="1275"/>
                </a:lnTo>
                <a:lnTo>
                  <a:pt x="734" y="1271"/>
                </a:lnTo>
                <a:lnTo>
                  <a:pt x="730" y="1267"/>
                </a:lnTo>
                <a:lnTo>
                  <a:pt x="727" y="1264"/>
                </a:lnTo>
                <a:lnTo>
                  <a:pt x="727" y="1264"/>
                </a:lnTo>
                <a:lnTo>
                  <a:pt x="724" y="1258"/>
                </a:lnTo>
                <a:lnTo>
                  <a:pt x="720" y="1252"/>
                </a:lnTo>
                <a:lnTo>
                  <a:pt x="716" y="1246"/>
                </a:lnTo>
                <a:lnTo>
                  <a:pt x="711" y="1236"/>
                </a:lnTo>
                <a:lnTo>
                  <a:pt x="711" y="1236"/>
                </a:lnTo>
                <a:lnTo>
                  <a:pt x="707" y="1225"/>
                </a:lnTo>
                <a:lnTo>
                  <a:pt x="702" y="1215"/>
                </a:lnTo>
                <a:lnTo>
                  <a:pt x="694" y="1202"/>
                </a:lnTo>
                <a:lnTo>
                  <a:pt x="685" y="1181"/>
                </a:lnTo>
                <a:lnTo>
                  <a:pt x="685" y="1181"/>
                </a:lnTo>
                <a:lnTo>
                  <a:pt x="674" y="1156"/>
                </a:lnTo>
                <a:lnTo>
                  <a:pt x="665" y="1132"/>
                </a:lnTo>
                <a:lnTo>
                  <a:pt x="659" y="1111"/>
                </a:lnTo>
                <a:lnTo>
                  <a:pt x="657" y="1103"/>
                </a:lnTo>
                <a:lnTo>
                  <a:pt x="657" y="1097"/>
                </a:lnTo>
                <a:lnTo>
                  <a:pt x="657" y="1097"/>
                </a:lnTo>
                <a:lnTo>
                  <a:pt x="656" y="1083"/>
                </a:lnTo>
                <a:lnTo>
                  <a:pt x="652" y="1064"/>
                </a:lnTo>
                <a:lnTo>
                  <a:pt x="647" y="1040"/>
                </a:lnTo>
                <a:lnTo>
                  <a:pt x="647" y="1040"/>
                </a:lnTo>
                <a:lnTo>
                  <a:pt x="647" y="1040"/>
                </a:lnTo>
                <a:lnTo>
                  <a:pt x="648" y="1040"/>
                </a:lnTo>
                <a:lnTo>
                  <a:pt x="650" y="1036"/>
                </a:lnTo>
                <a:lnTo>
                  <a:pt x="650" y="1028"/>
                </a:lnTo>
                <a:lnTo>
                  <a:pt x="650" y="1028"/>
                </a:lnTo>
                <a:lnTo>
                  <a:pt x="647" y="1017"/>
                </a:lnTo>
                <a:lnTo>
                  <a:pt x="644" y="1000"/>
                </a:lnTo>
                <a:lnTo>
                  <a:pt x="632" y="954"/>
                </a:lnTo>
                <a:lnTo>
                  <a:pt x="613" y="893"/>
                </a:lnTo>
                <a:lnTo>
                  <a:pt x="613" y="893"/>
                </a:lnTo>
                <a:lnTo>
                  <a:pt x="618" y="896"/>
                </a:lnTo>
                <a:lnTo>
                  <a:pt x="633" y="903"/>
                </a:lnTo>
                <a:lnTo>
                  <a:pt x="642" y="907"/>
                </a:lnTo>
                <a:lnTo>
                  <a:pt x="655" y="909"/>
                </a:lnTo>
                <a:lnTo>
                  <a:pt x="668" y="911"/>
                </a:lnTo>
                <a:lnTo>
                  <a:pt x="684" y="911"/>
                </a:lnTo>
                <a:lnTo>
                  <a:pt x="684" y="911"/>
                </a:lnTo>
                <a:lnTo>
                  <a:pt x="698" y="909"/>
                </a:lnTo>
                <a:lnTo>
                  <a:pt x="713" y="905"/>
                </a:lnTo>
                <a:lnTo>
                  <a:pt x="725" y="900"/>
                </a:lnTo>
                <a:lnTo>
                  <a:pt x="736" y="896"/>
                </a:lnTo>
                <a:lnTo>
                  <a:pt x="745" y="890"/>
                </a:lnTo>
                <a:lnTo>
                  <a:pt x="753" y="884"/>
                </a:lnTo>
                <a:lnTo>
                  <a:pt x="759" y="879"/>
                </a:lnTo>
                <a:lnTo>
                  <a:pt x="762" y="875"/>
                </a:lnTo>
                <a:lnTo>
                  <a:pt x="762" y="875"/>
                </a:lnTo>
                <a:lnTo>
                  <a:pt x="763" y="865"/>
                </a:lnTo>
                <a:lnTo>
                  <a:pt x="766" y="848"/>
                </a:lnTo>
                <a:lnTo>
                  <a:pt x="771" y="800"/>
                </a:lnTo>
                <a:lnTo>
                  <a:pt x="774" y="732"/>
                </a:lnTo>
                <a:lnTo>
                  <a:pt x="774" y="732"/>
                </a:lnTo>
                <a:lnTo>
                  <a:pt x="779" y="731"/>
                </a:lnTo>
                <a:lnTo>
                  <a:pt x="784" y="729"/>
                </a:lnTo>
                <a:lnTo>
                  <a:pt x="790" y="725"/>
                </a:lnTo>
                <a:lnTo>
                  <a:pt x="790" y="725"/>
                </a:lnTo>
                <a:lnTo>
                  <a:pt x="795" y="719"/>
                </a:lnTo>
                <a:lnTo>
                  <a:pt x="799" y="714"/>
                </a:lnTo>
                <a:lnTo>
                  <a:pt x="801" y="709"/>
                </a:lnTo>
                <a:lnTo>
                  <a:pt x="801" y="707"/>
                </a:lnTo>
                <a:lnTo>
                  <a:pt x="801" y="707"/>
                </a:lnTo>
                <a:lnTo>
                  <a:pt x="800" y="698"/>
                </a:lnTo>
                <a:lnTo>
                  <a:pt x="797" y="680"/>
                </a:lnTo>
                <a:lnTo>
                  <a:pt x="795" y="668"/>
                </a:lnTo>
                <a:lnTo>
                  <a:pt x="791" y="655"/>
                </a:lnTo>
                <a:lnTo>
                  <a:pt x="786" y="641"/>
                </a:lnTo>
                <a:lnTo>
                  <a:pt x="778" y="628"/>
                </a:lnTo>
                <a:lnTo>
                  <a:pt x="778" y="628"/>
                </a:lnTo>
                <a:lnTo>
                  <a:pt x="770" y="617"/>
                </a:lnTo>
                <a:lnTo>
                  <a:pt x="761" y="606"/>
                </a:lnTo>
                <a:lnTo>
                  <a:pt x="753" y="599"/>
                </a:lnTo>
                <a:lnTo>
                  <a:pt x="745" y="592"/>
                </a:lnTo>
                <a:lnTo>
                  <a:pt x="732" y="582"/>
                </a:lnTo>
                <a:lnTo>
                  <a:pt x="724" y="578"/>
                </a:lnTo>
                <a:lnTo>
                  <a:pt x="724" y="578"/>
                </a:lnTo>
                <a:lnTo>
                  <a:pt x="710" y="572"/>
                </a:lnTo>
                <a:lnTo>
                  <a:pt x="702" y="570"/>
                </a:lnTo>
                <a:lnTo>
                  <a:pt x="702" y="570"/>
                </a:lnTo>
                <a:lnTo>
                  <a:pt x="699" y="559"/>
                </a:lnTo>
                <a:lnTo>
                  <a:pt x="697" y="551"/>
                </a:lnTo>
                <a:lnTo>
                  <a:pt x="694" y="545"/>
                </a:lnTo>
                <a:lnTo>
                  <a:pt x="694" y="545"/>
                </a:lnTo>
                <a:lnTo>
                  <a:pt x="687" y="534"/>
                </a:lnTo>
                <a:lnTo>
                  <a:pt x="682" y="528"/>
                </a:lnTo>
                <a:lnTo>
                  <a:pt x="684" y="513"/>
                </a:lnTo>
                <a:lnTo>
                  <a:pt x="684" y="513"/>
                </a:lnTo>
                <a:lnTo>
                  <a:pt x="682" y="513"/>
                </a:lnTo>
                <a:lnTo>
                  <a:pt x="679" y="509"/>
                </a:lnTo>
                <a:lnTo>
                  <a:pt x="673" y="500"/>
                </a:lnTo>
                <a:lnTo>
                  <a:pt x="659" y="480"/>
                </a:lnTo>
                <a:lnTo>
                  <a:pt x="659" y="480"/>
                </a:lnTo>
                <a:lnTo>
                  <a:pt x="639" y="446"/>
                </a:lnTo>
                <a:lnTo>
                  <a:pt x="628" y="430"/>
                </a:lnTo>
                <a:lnTo>
                  <a:pt x="628" y="430"/>
                </a:lnTo>
                <a:lnTo>
                  <a:pt x="624" y="425"/>
                </a:lnTo>
                <a:lnTo>
                  <a:pt x="619" y="420"/>
                </a:lnTo>
                <a:lnTo>
                  <a:pt x="611" y="413"/>
                </a:lnTo>
                <a:lnTo>
                  <a:pt x="598" y="403"/>
                </a:lnTo>
                <a:lnTo>
                  <a:pt x="598" y="403"/>
                </a:lnTo>
                <a:lnTo>
                  <a:pt x="593" y="394"/>
                </a:lnTo>
                <a:lnTo>
                  <a:pt x="586" y="377"/>
                </a:lnTo>
                <a:lnTo>
                  <a:pt x="572" y="350"/>
                </a:lnTo>
                <a:lnTo>
                  <a:pt x="572" y="350"/>
                </a:lnTo>
                <a:lnTo>
                  <a:pt x="569" y="340"/>
                </a:lnTo>
                <a:lnTo>
                  <a:pt x="566" y="334"/>
                </a:lnTo>
                <a:lnTo>
                  <a:pt x="564" y="329"/>
                </a:lnTo>
                <a:lnTo>
                  <a:pt x="564" y="329"/>
                </a:lnTo>
                <a:lnTo>
                  <a:pt x="564" y="314"/>
                </a:lnTo>
                <a:lnTo>
                  <a:pt x="564" y="301"/>
                </a:lnTo>
                <a:lnTo>
                  <a:pt x="564" y="301"/>
                </a:lnTo>
                <a:lnTo>
                  <a:pt x="565" y="291"/>
                </a:lnTo>
                <a:lnTo>
                  <a:pt x="565" y="285"/>
                </a:lnTo>
                <a:lnTo>
                  <a:pt x="564" y="278"/>
                </a:lnTo>
                <a:lnTo>
                  <a:pt x="564" y="278"/>
                </a:lnTo>
                <a:lnTo>
                  <a:pt x="564" y="271"/>
                </a:lnTo>
                <a:lnTo>
                  <a:pt x="564" y="265"/>
                </a:lnTo>
                <a:lnTo>
                  <a:pt x="563" y="258"/>
                </a:lnTo>
                <a:lnTo>
                  <a:pt x="560" y="252"/>
                </a:lnTo>
                <a:lnTo>
                  <a:pt x="560" y="252"/>
                </a:lnTo>
                <a:lnTo>
                  <a:pt x="546" y="235"/>
                </a:lnTo>
                <a:lnTo>
                  <a:pt x="536" y="222"/>
                </a:lnTo>
                <a:lnTo>
                  <a:pt x="536" y="222"/>
                </a:lnTo>
                <a:lnTo>
                  <a:pt x="547" y="212"/>
                </a:lnTo>
                <a:lnTo>
                  <a:pt x="555" y="204"/>
                </a:lnTo>
                <a:lnTo>
                  <a:pt x="561" y="198"/>
                </a:lnTo>
                <a:lnTo>
                  <a:pt x="561" y="198"/>
                </a:lnTo>
                <a:lnTo>
                  <a:pt x="564" y="197"/>
                </a:lnTo>
                <a:lnTo>
                  <a:pt x="566" y="193"/>
                </a:lnTo>
                <a:lnTo>
                  <a:pt x="571" y="186"/>
                </a:lnTo>
                <a:lnTo>
                  <a:pt x="573" y="178"/>
                </a:lnTo>
                <a:lnTo>
                  <a:pt x="576" y="172"/>
                </a:lnTo>
                <a:lnTo>
                  <a:pt x="576" y="172"/>
                </a:lnTo>
                <a:lnTo>
                  <a:pt x="576" y="166"/>
                </a:lnTo>
                <a:lnTo>
                  <a:pt x="576" y="161"/>
                </a:lnTo>
                <a:lnTo>
                  <a:pt x="577" y="156"/>
                </a:lnTo>
                <a:lnTo>
                  <a:pt x="577" y="156"/>
                </a:lnTo>
                <a:lnTo>
                  <a:pt x="583" y="140"/>
                </a:lnTo>
                <a:lnTo>
                  <a:pt x="588" y="127"/>
                </a:lnTo>
                <a:lnTo>
                  <a:pt x="588" y="127"/>
                </a:lnTo>
                <a:lnTo>
                  <a:pt x="589" y="120"/>
                </a:lnTo>
                <a:lnTo>
                  <a:pt x="588" y="107"/>
                </a:lnTo>
                <a:lnTo>
                  <a:pt x="587" y="95"/>
                </a:lnTo>
                <a:lnTo>
                  <a:pt x="584" y="87"/>
                </a:lnTo>
                <a:lnTo>
                  <a:pt x="584" y="87"/>
                </a:lnTo>
                <a:lnTo>
                  <a:pt x="578" y="76"/>
                </a:lnTo>
                <a:lnTo>
                  <a:pt x="571" y="61"/>
                </a:lnTo>
                <a:lnTo>
                  <a:pt x="571" y="61"/>
                </a:lnTo>
                <a:lnTo>
                  <a:pt x="565" y="48"/>
                </a:lnTo>
                <a:lnTo>
                  <a:pt x="559" y="40"/>
                </a:lnTo>
                <a:lnTo>
                  <a:pt x="559" y="40"/>
                </a:lnTo>
                <a:lnTo>
                  <a:pt x="550" y="29"/>
                </a:lnTo>
                <a:lnTo>
                  <a:pt x="544" y="24"/>
                </a:lnTo>
                <a:lnTo>
                  <a:pt x="540" y="19"/>
                </a:lnTo>
                <a:lnTo>
                  <a:pt x="540" y="19"/>
                </a:lnTo>
                <a:lnTo>
                  <a:pt x="525" y="12"/>
                </a:lnTo>
                <a:lnTo>
                  <a:pt x="517" y="7"/>
                </a:lnTo>
                <a:lnTo>
                  <a:pt x="508" y="5"/>
                </a:lnTo>
                <a:lnTo>
                  <a:pt x="508" y="5"/>
                </a:lnTo>
                <a:lnTo>
                  <a:pt x="495" y="1"/>
                </a:lnTo>
                <a:lnTo>
                  <a:pt x="489" y="0"/>
                </a:lnTo>
                <a:lnTo>
                  <a:pt x="485" y="0"/>
                </a:lnTo>
                <a:lnTo>
                  <a:pt x="485" y="0"/>
                </a:lnTo>
                <a:lnTo>
                  <a:pt x="475" y="3"/>
                </a:lnTo>
                <a:lnTo>
                  <a:pt x="471" y="6"/>
                </a:lnTo>
                <a:lnTo>
                  <a:pt x="469" y="7"/>
                </a:lnTo>
                <a:lnTo>
                  <a:pt x="469" y="8"/>
                </a:lnTo>
                <a:lnTo>
                  <a:pt x="469" y="8"/>
                </a:lnTo>
                <a:lnTo>
                  <a:pt x="469" y="13"/>
                </a:lnTo>
                <a:lnTo>
                  <a:pt x="471" y="15"/>
                </a:lnTo>
                <a:lnTo>
                  <a:pt x="444" y="26"/>
                </a:lnTo>
                <a:lnTo>
                  <a:pt x="443" y="34"/>
                </a:lnTo>
                <a:lnTo>
                  <a:pt x="443" y="34"/>
                </a:lnTo>
                <a:lnTo>
                  <a:pt x="443" y="34"/>
                </a:lnTo>
                <a:lnTo>
                  <a:pt x="438" y="36"/>
                </a:lnTo>
                <a:lnTo>
                  <a:pt x="438" y="36"/>
                </a:lnTo>
                <a:lnTo>
                  <a:pt x="431" y="41"/>
                </a:lnTo>
                <a:lnTo>
                  <a:pt x="429" y="42"/>
                </a:lnTo>
                <a:lnTo>
                  <a:pt x="428" y="44"/>
                </a:lnTo>
                <a:lnTo>
                  <a:pt x="428" y="44"/>
                </a:lnTo>
                <a:lnTo>
                  <a:pt x="431" y="51"/>
                </a:lnTo>
                <a:lnTo>
                  <a:pt x="433" y="53"/>
                </a:lnTo>
                <a:lnTo>
                  <a:pt x="433" y="54"/>
                </a:lnTo>
                <a:lnTo>
                  <a:pt x="433" y="54"/>
                </a:lnTo>
                <a:lnTo>
                  <a:pt x="431" y="57"/>
                </a:lnTo>
                <a:lnTo>
                  <a:pt x="428" y="58"/>
                </a:lnTo>
                <a:lnTo>
                  <a:pt x="427" y="61"/>
                </a:lnTo>
                <a:lnTo>
                  <a:pt x="427" y="61"/>
                </a:lnTo>
                <a:lnTo>
                  <a:pt x="427" y="65"/>
                </a:lnTo>
                <a:lnTo>
                  <a:pt x="427" y="69"/>
                </a:lnTo>
                <a:lnTo>
                  <a:pt x="427" y="71"/>
                </a:lnTo>
                <a:lnTo>
                  <a:pt x="425" y="75"/>
                </a:lnTo>
                <a:lnTo>
                  <a:pt x="425" y="75"/>
                </a:lnTo>
                <a:lnTo>
                  <a:pt x="422" y="77"/>
                </a:lnTo>
                <a:lnTo>
                  <a:pt x="418" y="81"/>
                </a:lnTo>
                <a:lnTo>
                  <a:pt x="418" y="81"/>
                </a:lnTo>
                <a:lnTo>
                  <a:pt x="415" y="86"/>
                </a:lnTo>
                <a:lnTo>
                  <a:pt x="414" y="90"/>
                </a:lnTo>
                <a:lnTo>
                  <a:pt x="414" y="90"/>
                </a:lnTo>
                <a:lnTo>
                  <a:pt x="411" y="99"/>
                </a:lnTo>
                <a:lnTo>
                  <a:pt x="411" y="103"/>
                </a:lnTo>
                <a:lnTo>
                  <a:pt x="411" y="103"/>
                </a:lnTo>
                <a:lnTo>
                  <a:pt x="412" y="103"/>
                </a:lnTo>
                <a:lnTo>
                  <a:pt x="414" y="104"/>
                </a:lnTo>
                <a:lnTo>
                  <a:pt x="415" y="105"/>
                </a:lnTo>
                <a:lnTo>
                  <a:pt x="416" y="106"/>
                </a:lnTo>
                <a:lnTo>
                  <a:pt x="416" y="106"/>
                </a:lnTo>
                <a:lnTo>
                  <a:pt x="416" y="107"/>
                </a:lnTo>
                <a:lnTo>
                  <a:pt x="416" y="113"/>
                </a:lnTo>
                <a:lnTo>
                  <a:pt x="416" y="113"/>
                </a:lnTo>
                <a:lnTo>
                  <a:pt x="416" y="117"/>
                </a:lnTo>
                <a:lnTo>
                  <a:pt x="417" y="118"/>
                </a:lnTo>
                <a:lnTo>
                  <a:pt x="417" y="120"/>
                </a:lnTo>
                <a:lnTo>
                  <a:pt x="416" y="123"/>
                </a:lnTo>
                <a:lnTo>
                  <a:pt x="416" y="123"/>
                </a:lnTo>
                <a:lnTo>
                  <a:pt x="415" y="127"/>
                </a:lnTo>
                <a:lnTo>
                  <a:pt x="415" y="128"/>
                </a:lnTo>
                <a:lnTo>
                  <a:pt x="412" y="130"/>
                </a:lnTo>
                <a:lnTo>
                  <a:pt x="403" y="135"/>
                </a:lnTo>
                <a:lnTo>
                  <a:pt x="403" y="135"/>
                </a:lnTo>
                <a:lnTo>
                  <a:pt x="395" y="141"/>
                </a:lnTo>
                <a:lnTo>
                  <a:pt x="385" y="150"/>
                </a:lnTo>
                <a:lnTo>
                  <a:pt x="360" y="173"/>
                </a:lnTo>
                <a:lnTo>
                  <a:pt x="337" y="197"/>
                </a:lnTo>
                <a:lnTo>
                  <a:pt x="322" y="215"/>
                </a:lnTo>
                <a:lnTo>
                  <a:pt x="322" y="215"/>
                </a:lnTo>
                <a:lnTo>
                  <a:pt x="308" y="237"/>
                </a:lnTo>
                <a:lnTo>
                  <a:pt x="291" y="267"/>
                </a:lnTo>
                <a:lnTo>
                  <a:pt x="277" y="296"/>
                </a:lnTo>
                <a:lnTo>
                  <a:pt x="268" y="312"/>
                </a:lnTo>
                <a:lnTo>
                  <a:pt x="268" y="312"/>
                </a:lnTo>
                <a:lnTo>
                  <a:pt x="261" y="335"/>
                </a:lnTo>
                <a:lnTo>
                  <a:pt x="249" y="367"/>
                </a:lnTo>
                <a:lnTo>
                  <a:pt x="249" y="367"/>
                </a:lnTo>
                <a:lnTo>
                  <a:pt x="232" y="406"/>
                </a:lnTo>
                <a:lnTo>
                  <a:pt x="224" y="426"/>
                </a:lnTo>
                <a:lnTo>
                  <a:pt x="220" y="438"/>
                </a:lnTo>
                <a:lnTo>
                  <a:pt x="220" y="438"/>
                </a:lnTo>
                <a:lnTo>
                  <a:pt x="216" y="446"/>
                </a:lnTo>
                <a:lnTo>
                  <a:pt x="207" y="463"/>
                </a:lnTo>
                <a:lnTo>
                  <a:pt x="176" y="511"/>
                </a:lnTo>
                <a:lnTo>
                  <a:pt x="146" y="560"/>
                </a:lnTo>
                <a:lnTo>
                  <a:pt x="129" y="588"/>
                </a:lnTo>
                <a:lnTo>
                  <a:pt x="129" y="588"/>
                </a:lnTo>
                <a:lnTo>
                  <a:pt x="121" y="609"/>
                </a:lnTo>
                <a:lnTo>
                  <a:pt x="107" y="640"/>
                </a:lnTo>
                <a:lnTo>
                  <a:pt x="95" y="672"/>
                </a:lnTo>
                <a:lnTo>
                  <a:pt x="90" y="684"/>
                </a:lnTo>
                <a:lnTo>
                  <a:pt x="87" y="690"/>
                </a:lnTo>
                <a:lnTo>
                  <a:pt x="87" y="690"/>
                </a:lnTo>
                <a:lnTo>
                  <a:pt x="82" y="698"/>
                </a:lnTo>
                <a:lnTo>
                  <a:pt x="76" y="709"/>
                </a:lnTo>
                <a:lnTo>
                  <a:pt x="70" y="724"/>
                </a:lnTo>
                <a:lnTo>
                  <a:pt x="70" y="724"/>
                </a:lnTo>
                <a:lnTo>
                  <a:pt x="71" y="725"/>
                </a:lnTo>
                <a:lnTo>
                  <a:pt x="70" y="726"/>
                </a:lnTo>
                <a:lnTo>
                  <a:pt x="69" y="729"/>
                </a:lnTo>
                <a:lnTo>
                  <a:pt x="69" y="729"/>
                </a:lnTo>
                <a:lnTo>
                  <a:pt x="64" y="738"/>
                </a:lnTo>
                <a:lnTo>
                  <a:pt x="60" y="747"/>
                </a:lnTo>
                <a:lnTo>
                  <a:pt x="60" y="747"/>
                </a:lnTo>
                <a:lnTo>
                  <a:pt x="60" y="755"/>
                </a:lnTo>
                <a:lnTo>
                  <a:pt x="60" y="770"/>
                </a:lnTo>
                <a:lnTo>
                  <a:pt x="60" y="777"/>
                </a:lnTo>
                <a:lnTo>
                  <a:pt x="63" y="784"/>
                </a:lnTo>
                <a:lnTo>
                  <a:pt x="64" y="790"/>
                </a:lnTo>
                <a:lnTo>
                  <a:pt x="67" y="795"/>
                </a:lnTo>
                <a:lnTo>
                  <a:pt x="67" y="795"/>
                </a:lnTo>
                <a:lnTo>
                  <a:pt x="83" y="808"/>
                </a:lnTo>
                <a:lnTo>
                  <a:pt x="89" y="813"/>
                </a:lnTo>
                <a:lnTo>
                  <a:pt x="92" y="815"/>
                </a:lnTo>
                <a:lnTo>
                  <a:pt x="93" y="815"/>
                </a:lnTo>
                <a:lnTo>
                  <a:pt x="93" y="815"/>
                </a:lnTo>
                <a:lnTo>
                  <a:pt x="95" y="806"/>
                </a:lnTo>
                <a:lnTo>
                  <a:pt x="96" y="801"/>
                </a:lnTo>
                <a:lnTo>
                  <a:pt x="96" y="798"/>
                </a:lnTo>
                <a:lnTo>
                  <a:pt x="96" y="798"/>
                </a:lnTo>
                <a:lnTo>
                  <a:pt x="96" y="795"/>
                </a:lnTo>
                <a:lnTo>
                  <a:pt x="98" y="792"/>
                </a:lnTo>
                <a:lnTo>
                  <a:pt x="100" y="789"/>
                </a:lnTo>
                <a:lnTo>
                  <a:pt x="103" y="787"/>
                </a:lnTo>
                <a:lnTo>
                  <a:pt x="103" y="787"/>
                </a:lnTo>
                <a:lnTo>
                  <a:pt x="105" y="785"/>
                </a:lnTo>
                <a:lnTo>
                  <a:pt x="109" y="785"/>
                </a:lnTo>
                <a:lnTo>
                  <a:pt x="110" y="787"/>
                </a:lnTo>
                <a:lnTo>
                  <a:pt x="112" y="790"/>
                </a:lnTo>
                <a:lnTo>
                  <a:pt x="112" y="790"/>
                </a:lnTo>
                <a:lnTo>
                  <a:pt x="113" y="795"/>
                </a:lnTo>
                <a:lnTo>
                  <a:pt x="113" y="800"/>
                </a:lnTo>
                <a:lnTo>
                  <a:pt x="113" y="802"/>
                </a:lnTo>
                <a:lnTo>
                  <a:pt x="118" y="804"/>
                </a:lnTo>
                <a:lnTo>
                  <a:pt x="118" y="804"/>
                </a:lnTo>
                <a:lnTo>
                  <a:pt x="121" y="802"/>
                </a:lnTo>
                <a:lnTo>
                  <a:pt x="123" y="800"/>
                </a:lnTo>
                <a:lnTo>
                  <a:pt x="128" y="794"/>
                </a:lnTo>
                <a:lnTo>
                  <a:pt x="133" y="785"/>
                </a:lnTo>
                <a:lnTo>
                  <a:pt x="134" y="779"/>
                </a:lnTo>
                <a:lnTo>
                  <a:pt x="134" y="779"/>
                </a:lnTo>
                <a:lnTo>
                  <a:pt x="138" y="770"/>
                </a:lnTo>
                <a:lnTo>
                  <a:pt x="140" y="764"/>
                </a:lnTo>
                <a:lnTo>
                  <a:pt x="147" y="764"/>
                </a:lnTo>
                <a:lnTo>
                  <a:pt x="147" y="764"/>
                </a:lnTo>
                <a:lnTo>
                  <a:pt x="182" y="679"/>
                </a:lnTo>
                <a:lnTo>
                  <a:pt x="182" y="679"/>
                </a:lnTo>
                <a:lnTo>
                  <a:pt x="187" y="666"/>
                </a:lnTo>
                <a:lnTo>
                  <a:pt x="191" y="652"/>
                </a:lnTo>
                <a:lnTo>
                  <a:pt x="195" y="645"/>
                </a:lnTo>
                <a:lnTo>
                  <a:pt x="198" y="637"/>
                </a:lnTo>
                <a:lnTo>
                  <a:pt x="204" y="628"/>
                </a:lnTo>
                <a:lnTo>
                  <a:pt x="211" y="617"/>
                </a:lnTo>
                <a:lnTo>
                  <a:pt x="211" y="617"/>
                </a:lnTo>
                <a:lnTo>
                  <a:pt x="242" y="578"/>
                </a:lnTo>
                <a:lnTo>
                  <a:pt x="253" y="566"/>
                </a:lnTo>
                <a:lnTo>
                  <a:pt x="259" y="560"/>
                </a:lnTo>
                <a:lnTo>
                  <a:pt x="259" y="560"/>
                </a:lnTo>
                <a:lnTo>
                  <a:pt x="276" y="547"/>
                </a:lnTo>
                <a:lnTo>
                  <a:pt x="288" y="536"/>
                </a:lnTo>
                <a:lnTo>
                  <a:pt x="288" y="536"/>
                </a:lnTo>
                <a:close/>
                <a:moveTo>
                  <a:pt x="550" y="501"/>
                </a:moveTo>
                <a:lnTo>
                  <a:pt x="550" y="501"/>
                </a:lnTo>
                <a:lnTo>
                  <a:pt x="564" y="512"/>
                </a:lnTo>
                <a:lnTo>
                  <a:pt x="576" y="523"/>
                </a:lnTo>
                <a:lnTo>
                  <a:pt x="587" y="535"/>
                </a:lnTo>
                <a:lnTo>
                  <a:pt x="587" y="535"/>
                </a:lnTo>
                <a:lnTo>
                  <a:pt x="595" y="545"/>
                </a:lnTo>
                <a:lnTo>
                  <a:pt x="600" y="549"/>
                </a:lnTo>
                <a:lnTo>
                  <a:pt x="610" y="555"/>
                </a:lnTo>
                <a:lnTo>
                  <a:pt x="610" y="555"/>
                </a:lnTo>
                <a:lnTo>
                  <a:pt x="632" y="571"/>
                </a:lnTo>
                <a:lnTo>
                  <a:pt x="632" y="571"/>
                </a:lnTo>
                <a:lnTo>
                  <a:pt x="625" y="574"/>
                </a:lnTo>
                <a:lnTo>
                  <a:pt x="610" y="581"/>
                </a:lnTo>
                <a:lnTo>
                  <a:pt x="600" y="586"/>
                </a:lnTo>
                <a:lnTo>
                  <a:pt x="592" y="592"/>
                </a:lnTo>
                <a:lnTo>
                  <a:pt x="583" y="599"/>
                </a:lnTo>
                <a:lnTo>
                  <a:pt x="576" y="606"/>
                </a:lnTo>
                <a:lnTo>
                  <a:pt x="576" y="606"/>
                </a:lnTo>
                <a:lnTo>
                  <a:pt x="570" y="615"/>
                </a:lnTo>
                <a:lnTo>
                  <a:pt x="565" y="624"/>
                </a:lnTo>
                <a:lnTo>
                  <a:pt x="561" y="634"/>
                </a:lnTo>
                <a:lnTo>
                  <a:pt x="558" y="645"/>
                </a:lnTo>
                <a:lnTo>
                  <a:pt x="554" y="664"/>
                </a:lnTo>
                <a:lnTo>
                  <a:pt x="552" y="678"/>
                </a:lnTo>
                <a:lnTo>
                  <a:pt x="552" y="678"/>
                </a:lnTo>
                <a:lnTo>
                  <a:pt x="552" y="684"/>
                </a:lnTo>
                <a:lnTo>
                  <a:pt x="552" y="689"/>
                </a:lnTo>
                <a:lnTo>
                  <a:pt x="554" y="696"/>
                </a:lnTo>
                <a:lnTo>
                  <a:pt x="554" y="696"/>
                </a:lnTo>
                <a:lnTo>
                  <a:pt x="558" y="700"/>
                </a:lnTo>
                <a:lnTo>
                  <a:pt x="559" y="701"/>
                </a:lnTo>
                <a:lnTo>
                  <a:pt x="559" y="701"/>
                </a:lnTo>
                <a:lnTo>
                  <a:pt x="561" y="707"/>
                </a:lnTo>
                <a:lnTo>
                  <a:pt x="569" y="718"/>
                </a:lnTo>
                <a:lnTo>
                  <a:pt x="569" y="718"/>
                </a:lnTo>
                <a:lnTo>
                  <a:pt x="573" y="723"/>
                </a:lnTo>
                <a:lnTo>
                  <a:pt x="578" y="726"/>
                </a:lnTo>
                <a:lnTo>
                  <a:pt x="584" y="729"/>
                </a:lnTo>
                <a:lnTo>
                  <a:pt x="601" y="854"/>
                </a:lnTo>
                <a:lnTo>
                  <a:pt x="601" y="854"/>
                </a:lnTo>
                <a:lnTo>
                  <a:pt x="577" y="817"/>
                </a:lnTo>
                <a:lnTo>
                  <a:pt x="577" y="817"/>
                </a:lnTo>
                <a:lnTo>
                  <a:pt x="566" y="798"/>
                </a:lnTo>
                <a:lnTo>
                  <a:pt x="560" y="784"/>
                </a:lnTo>
                <a:lnTo>
                  <a:pt x="556" y="771"/>
                </a:lnTo>
                <a:lnTo>
                  <a:pt x="556" y="771"/>
                </a:lnTo>
                <a:lnTo>
                  <a:pt x="549" y="747"/>
                </a:lnTo>
                <a:lnTo>
                  <a:pt x="549" y="747"/>
                </a:lnTo>
                <a:lnTo>
                  <a:pt x="548" y="744"/>
                </a:lnTo>
                <a:lnTo>
                  <a:pt x="546" y="742"/>
                </a:lnTo>
                <a:lnTo>
                  <a:pt x="538" y="736"/>
                </a:lnTo>
                <a:lnTo>
                  <a:pt x="521" y="724"/>
                </a:lnTo>
                <a:lnTo>
                  <a:pt x="521" y="724"/>
                </a:lnTo>
                <a:lnTo>
                  <a:pt x="518" y="719"/>
                </a:lnTo>
                <a:lnTo>
                  <a:pt x="514" y="713"/>
                </a:lnTo>
                <a:lnTo>
                  <a:pt x="508" y="700"/>
                </a:lnTo>
                <a:lnTo>
                  <a:pt x="504" y="687"/>
                </a:lnTo>
                <a:lnTo>
                  <a:pt x="503" y="681"/>
                </a:lnTo>
                <a:lnTo>
                  <a:pt x="503" y="681"/>
                </a:lnTo>
                <a:lnTo>
                  <a:pt x="507" y="680"/>
                </a:lnTo>
                <a:lnTo>
                  <a:pt x="518" y="674"/>
                </a:lnTo>
                <a:lnTo>
                  <a:pt x="523" y="670"/>
                </a:lnTo>
                <a:lnTo>
                  <a:pt x="527" y="667"/>
                </a:lnTo>
                <a:lnTo>
                  <a:pt x="531" y="662"/>
                </a:lnTo>
                <a:lnTo>
                  <a:pt x="532" y="657"/>
                </a:lnTo>
                <a:lnTo>
                  <a:pt x="532" y="657"/>
                </a:lnTo>
                <a:lnTo>
                  <a:pt x="533" y="623"/>
                </a:lnTo>
                <a:lnTo>
                  <a:pt x="535" y="599"/>
                </a:lnTo>
                <a:lnTo>
                  <a:pt x="538" y="572"/>
                </a:lnTo>
                <a:lnTo>
                  <a:pt x="538" y="572"/>
                </a:lnTo>
                <a:lnTo>
                  <a:pt x="542" y="546"/>
                </a:lnTo>
                <a:lnTo>
                  <a:pt x="546" y="523"/>
                </a:lnTo>
                <a:lnTo>
                  <a:pt x="550" y="501"/>
                </a:lnTo>
                <a:lnTo>
                  <a:pt x="550" y="501"/>
                </a:lnTo>
                <a:close/>
                <a:moveTo>
                  <a:pt x="566" y="691"/>
                </a:moveTo>
                <a:lnTo>
                  <a:pt x="559" y="681"/>
                </a:lnTo>
                <a:lnTo>
                  <a:pt x="559" y="681"/>
                </a:lnTo>
                <a:lnTo>
                  <a:pt x="560" y="674"/>
                </a:lnTo>
                <a:lnTo>
                  <a:pt x="565" y="655"/>
                </a:lnTo>
                <a:lnTo>
                  <a:pt x="569" y="644"/>
                </a:lnTo>
                <a:lnTo>
                  <a:pt x="573" y="632"/>
                </a:lnTo>
                <a:lnTo>
                  <a:pt x="579" y="622"/>
                </a:lnTo>
                <a:lnTo>
                  <a:pt x="587" y="612"/>
                </a:lnTo>
                <a:lnTo>
                  <a:pt x="587" y="612"/>
                </a:lnTo>
                <a:lnTo>
                  <a:pt x="595" y="606"/>
                </a:lnTo>
                <a:lnTo>
                  <a:pt x="602" y="600"/>
                </a:lnTo>
                <a:lnTo>
                  <a:pt x="618" y="591"/>
                </a:lnTo>
                <a:lnTo>
                  <a:pt x="633" y="582"/>
                </a:lnTo>
                <a:lnTo>
                  <a:pt x="633" y="582"/>
                </a:lnTo>
                <a:lnTo>
                  <a:pt x="634" y="588"/>
                </a:lnTo>
                <a:lnTo>
                  <a:pt x="638" y="592"/>
                </a:lnTo>
                <a:lnTo>
                  <a:pt x="639" y="594"/>
                </a:lnTo>
                <a:lnTo>
                  <a:pt x="641" y="594"/>
                </a:lnTo>
                <a:lnTo>
                  <a:pt x="641" y="594"/>
                </a:lnTo>
                <a:lnTo>
                  <a:pt x="650" y="595"/>
                </a:lnTo>
                <a:lnTo>
                  <a:pt x="661" y="597"/>
                </a:lnTo>
                <a:lnTo>
                  <a:pt x="675" y="597"/>
                </a:lnTo>
                <a:lnTo>
                  <a:pt x="675" y="597"/>
                </a:lnTo>
                <a:lnTo>
                  <a:pt x="682" y="598"/>
                </a:lnTo>
                <a:lnTo>
                  <a:pt x="692" y="599"/>
                </a:lnTo>
                <a:lnTo>
                  <a:pt x="692" y="599"/>
                </a:lnTo>
                <a:lnTo>
                  <a:pt x="698" y="599"/>
                </a:lnTo>
                <a:lnTo>
                  <a:pt x="702" y="598"/>
                </a:lnTo>
                <a:lnTo>
                  <a:pt x="703" y="597"/>
                </a:lnTo>
                <a:lnTo>
                  <a:pt x="704" y="594"/>
                </a:lnTo>
                <a:lnTo>
                  <a:pt x="704" y="594"/>
                </a:lnTo>
                <a:lnTo>
                  <a:pt x="704" y="591"/>
                </a:lnTo>
                <a:lnTo>
                  <a:pt x="703" y="587"/>
                </a:lnTo>
                <a:lnTo>
                  <a:pt x="701" y="583"/>
                </a:lnTo>
                <a:lnTo>
                  <a:pt x="701" y="583"/>
                </a:lnTo>
                <a:lnTo>
                  <a:pt x="705" y="584"/>
                </a:lnTo>
                <a:lnTo>
                  <a:pt x="711" y="586"/>
                </a:lnTo>
                <a:lnTo>
                  <a:pt x="719" y="589"/>
                </a:lnTo>
                <a:lnTo>
                  <a:pt x="727" y="593"/>
                </a:lnTo>
                <a:lnTo>
                  <a:pt x="736" y="599"/>
                </a:lnTo>
                <a:lnTo>
                  <a:pt x="745" y="607"/>
                </a:lnTo>
                <a:lnTo>
                  <a:pt x="755" y="618"/>
                </a:lnTo>
                <a:lnTo>
                  <a:pt x="755" y="618"/>
                </a:lnTo>
                <a:lnTo>
                  <a:pt x="763" y="630"/>
                </a:lnTo>
                <a:lnTo>
                  <a:pt x="770" y="641"/>
                </a:lnTo>
                <a:lnTo>
                  <a:pt x="779" y="662"/>
                </a:lnTo>
                <a:lnTo>
                  <a:pt x="784" y="675"/>
                </a:lnTo>
                <a:lnTo>
                  <a:pt x="785" y="680"/>
                </a:lnTo>
                <a:lnTo>
                  <a:pt x="785" y="680"/>
                </a:lnTo>
                <a:lnTo>
                  <a:pt x="778" y="673"/>
                </a:lnTo>
                <a:lnTo>
                  <a:pt x="767" y="666"/>
                </a:lnTo>
                <a:lnTo>
                  <a:pt x="754" y="658"/>
                </a:lnTo>
                <a:lnTo>
                  <a:pt x="737" y="651"/>
                </a:lnTo>
                <a:lnTo>
                  <a:pt x="727" y="647"/>
                </a:lnTo>
                <a:lnTo>
                  <a:pt x="717" y="645"/>
                </a:lnTo>
                <a:lnTo>
                  <a:pt x="705" y="644"/>
                </a:lnTo>
                <a:lnTo>
                  <a:pt x="694" y="643"/>
                </a:lnTo>
                <a:lnTo>
                  <a:pt x="681" y="644"/>
                </a:lnTo>
                <a:lnTo>
                  <a:pt x="668" y="645"/>
                </a:lnTo>
                <a:lnTo>
                  <a:pt x="668" y="645"/>
                </a:lnTo>
                <a:lnTo>
                  <a:pt x="627" y="652"/>
                </a:lnTo>
                <a:lnTo>
                  <a:pt x="607" y="656"/>
                </a:lnTo>
                <a:lnTo>
                  <a:pt x="601" y="657"/>
                </a:lnTo>
                <a:lnTo>
                  <a:pt x="598" y="660"/>
                </a:lnTo>
                <a:lnTo>
                  <a:pt x="588" y="666"/>
                </a:lnTo>
                <a:lnTo>
                  <a:pt x="588" y="666"/>
                </a:lnTo>
                <a:lnTo>
                  <a:pt x="578" y="675"/>
                </a:lnTo>
                <a:lnTo>
                  <a:pt x="571" y="683"/>
                </a:lnTo>
                <a:lnTo>
                  <a:pt x="566" y="691"/>
                </a:lnTo>
                <a:lnTo>
                  <a:pt x="566" y="69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ABB8FE9D-8ED5-413D-B628-8060ADEA6149}"/>
              </a:ext>
            </a:extLst>
          </p:cNvPr>
          <p:cNvSpPr>
            <a:spLocks noEditPoints="1"/>
          </p:cNvSpPr>
          <p:nvPr/>
        </p:nvSpPr>
        <p:spPr bwMode="auto">
          <a:xfrm>
            <a:off x="843615" y="2758724"/>
            <a:ext cx="654941" cy="1652425"/>
          </a:xfrm>
          <a:custGeom>
            <a:avLst/>
            <a:gdLst>
              <a:gd name="T0" fmla="*/ 243 w 478"/>
              <a:gd name="T1" fmla="*/ 548 h 1206"/>
              <a:gd name="T2" fmla="*/ 241 w 478"/>
              <a:gd name="T3" fmla="*/ 569 h 1206"/>
              <a:gd name="T4" fmla="*/ 231 w 478"/>
              <a:gd name="T5" fmla="*/ 686 h 1206"/>
              <a:gd name="T6" fmla="*/ 241 w 478"/>
              <a:gd name="T7" fmla="*/ 790 h 1206"/>
              <a:gd name="T8" fmla="*/ 243 w 478"/>
              <a:gd name="T9" fmla="*/ 864 h 1206"/>
              <a:gd name="T10" fmla="*/ 248 w 478"/>
              <a:gd name="T11" fmla="*/ 1000 h 1206"/>
              <a:gd name="T12" fmla="*/ 226 w 478"/>
              <a:gd name="T13" fmla="*/ 1092 h 1206"/>
              <a:gd name="T14" fmla="*/ 121 w 478"/>
              <a:gd name="T15" fmla="*/ 1065 h 1206"/>
              <a:gd name="T16" fmla="*/ 115 w 478"/>
              <a:gd name="T17" fmla="*/ 1108 h 1206"/>
              <a:gd name="T18" fmla="*/ 226 w 478"/>
              <a:gd name="T19" fmla="*/ 1186 h 1206"/>
              <a:gd name="T20" fmla="*/ 299 w 478"/>
              <a:gd name="T21" fmla="*/ 1195 h 1206"/>
              <a:gd name="T22" fmla="*/ 330 w 478"/>
              <a:gd name="T23" fmla="*/ 1148 h 1206"/>
              <a:gd name="T24" fmla="*/ 434 w 478"/>
              <a:gd name="T25" fmla="*/ 1102 h 1206"/>
              <a:gd name="T26" fmla="*/ 473 w 478"/>
              <a:gd name="T27" fmla="*/ 1088 h 1206"/>
              <a:gd name="T28" fmla="*/ 477 w 478"/>
              <a:gd name="T29" fmla="*/ 996 h 1206"/>
              <a:gd name="T30" fmla="*/ 455 w 478"/>
              <a:gd name="T31" fmla="*/ 803 h 1206"/>
              <a:gd name="T32" fmla="*/ 439 w 478"/>
              <a:gd name="T33" fmla="*/ 759 h 1206"/>
              <a:gd name="T34" fmla="*/ 470 w 478"/>
              <a:gd name="T35" fmla="*/ 615 h 1206"/>
              <a:gd name="T36" fmla="*/ 465 w 478"/>
              <a:gd name="T37" fmla="*/ 416 h 1206"/>
              <a:gd name="T38" fmla="*/ 462 w 478"/>
              <a:gd name="T39" fmla="*/ 336 h 1206"/>
              <a:gd name="T40" fmla="*/ 434 w 478"/>
              <a:gd name="T41" fmla="*/ 271 h 1206"/>
              <a:gd name="T42" fmla="*/ 394 w 478"/>
              <a:gd name="T43" fmla="*/ 162 h 1206"/>
              <a:gd name="T44" fmla="*/ 359 w 478"/>
              <a:gd name="T45" fmla="*/ 98 h 1206"/>
              <a:gd name="T46" fmla="*/ 224 w 478"/>
              <a:gd name="T47" fmla="*/ 75 h 1206"/>
              <a:gd name="T48" fmla="*/ 178 w 478"/>
              <a:gd name="T49" fmla="*/ 63 h 1206"/>
              <a:gd name="T50" fmla="*/ 139 w 478"/>
              <a:gd name="T51" fmla="*/ 41 h 1206"/>
              <a:gd name="T52" fmla="*/ 117 w 478"/>
              <a:gd name="T53" fmla="*/ 20 h 1206"/>
              <a:gd name="T54" fmla="*/ 106 w 478"/>
              <a:gd name="T55" fmla="*/ 8 h 1206"/>
              <a:gd name="T56" fmla="*/ 86 w 478"/>
              <a:gd name="T57" fmla="*/ 2 h 1206"/>
              <a:gd name="T58" fmla="*/ 46 w 478"/>
              <a:gd name="T59" fmla="*/ 7 h 1206"/>
              <a:gd name="T60" fmla="*/ 22 w 478"/>
              <a:gd name="T61" fmla="*/ 22 h 1206"/>
              <a:gd name="T62" fmla="*/ 5 w 478"/>
              <a:gd name="T63" fmla="*/ 39 h 1206"/>
              <a:gd name="T64" fmla="*/ 11 w 478"/>
              <a:gd name="T65" fmla="*/ 81 h 1206"/>
              <a:gd name="T66" fmla="*/ 40 w 478"/>
              <a:gd name="T67" fmla="*/ 144 h 1206"/>
              <a:gd name="T68" fmla="*/ 65 w 478"/>
              <a:gd name="T69" fmla="*/ 165 h 1206"/>
              <a:gd name="T70" fmla="*/ 105 w 478"/>
              <a:gd name="T71" fmla="*/ 185 h 1206"/>
              <a:gd name="T72" fmla="*/ 102 w 478"/>
              <a:gd name="T73" fmla="*/ 213 h 1206"/>
              <a:gd name="T74" fmla="*/ 109 w 478"/>
              <a:gd name="T75" fmla="*/ 277 h 1206"/>
              <a:gd name="T76" fmla="*/ 115 w 478"/>
              <a:gd name="T77" fmla="*/ 375 h 1206"/>
              <a:gd name="T78" fmla="*/ 83 w 478"/>
              <a:gd name="T79" fmla="*/ 389 h 1206"/>
              <a:gd name="T80" fmla="*/ 96 w 478"/>
              <a:gd name="T81" fmla="*/ 402 h 1206"/>
              <a:gd name="T82" fmla="*/ 31 w 478"/>
              <a:gd name="T83" fmla="*/ 459 h 1206"/>
              <a:gd name="T84" fmla="*/ 22 w 478"/>
              <a:gd name="T85" fmla="*/ 534 h 1206"/>
              <a:gd name="T86" fmla="*/ 43 w 478"/>
              <a:gd name="T87" fmla="*/ 694 h 1206"/>
              <a:gd name="T88" fmla="*/ 79 w 478"/>
              <a:gd name="T89" fmla="*/ 721 h 1206"/>
              <a:gd name="T90" fmla="*/ 188 w 478"/>
              <a:gd name="T91" fmla="*/ 712 h 1206"/>
              <a:gd name="T92" fmla="*/ 219 w 478"/>
              <a:gd name="T93" fmla="*/ 558 h 1206"/>
              <a:gd name="T94" fmla="*/ 221 w 478"/>
              <a:gd name="T95" fmla="*/ 523 h 1206"/>
              <a:gd name="T96" fmla="*/ 99 w 478"/>
              <a:gd name="T97" fmla="*/ 413 h 1206"/>
              <a:gd name="T98" fmla="*/ 142 w 478"/>
              <a:gd name="T99" fmla="*/ 445 h 1206"/>
              <a:gd name="T100" fmla="*/ 180 w 478"/>
              <a:gd name="T101" fmla="*/ 465 h 1206"/>
              <a:gd name="T102" fmla="*/ 217 w 478"/>
              <a:gd name="T103" fmla="*/ 514 h 1206"/>
              <a:gd name="T104" fmla="*/ 122 w 478"/>
              <a:gd name="T105" fmla="*/ 493 h 1206"/>
              <a:gd name="T106" fmla="*/ 35 w 478"/>
              <a:gd name="T107" fmla="*/ 502 h 1206"/>
              <a:gd name="T108" fmla="*/ 75 w 478"/>
              <a:gd name="T109" fmla="*/ 419 h 1206"/>
              <a:gd name="T110" fmla="*/ 373 w 478"/>
              <a:gd name="T111" fmla="*/ 903 h 1206"/>
              <a:gd name="T112" fmla="*/ 371 w 478"/>
              <a:gd name="T113" fmla="*/ 988 h 1206"/>
              <a:gd name="T114" fmla="*/ 353 w 478"/>
              <a:gd name="T115" fmla="*/ 919 h 1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8" h="1206">
                <a:moveTo>
                  <a:pt x="218" y="460"/>
                </a:moveTo>
                <a:lnTo>
                  <a:pt x="218" y="460"/>
                </a:lnTo>
                <a:lnTo>
                  <a:pt x="231" y="484"/>
                </a:lnTo>
                <a:lnTo>
                  <a:pt x="241" y="504"/>
                </a:lnTo>
                <a:lnTo>
                  <a:pt x="243" y="511"/>
                </a:lnTo>
                <a:lnTo>
                  <a:pt x="244" y="517"/>
                </a:lnTo>
                <a:lnTo>
                  <a:pt x="244" y="517"/>
                </a:lnTo>
                <a:lnTo>
                  <a:pt x="244" y="536"/>
                </a:lnTo>
                <a:lnTo>
                  <a:pt x="243" y="548"/>
                </a:lnTo>
                <a:lnTo>
                  <a:pt x="243" y="548"/>
                </a:lnTo>
                <a:lnTo>
                  <a:pt x="244" y="551"/>
                </a:lnTo>
                <a:lnTo>
                  <a:pt x="246" y="554"/>
                </a:lnTo>
                <a:lnTo>
                  <a:pt x="249" y="559"/>
                </a:lnTo>
                <a:lnTo>
                  <a:pt x="249" y="559"/>
                </a:lnTo>
                <a:lnTo>
                  <a:pt x="246" y="562"/>
                </a:lnTo>
                <a:lnTo>
                  <a:pt x="243" y="565"/>
                </a:lnTo>
                <a:lnTo>
                  <a:pt x="241" y="569"/>
                </a:lnTo>
                <a:lnTo>
                  <a:pt x="241" y="569"/>
                </a:lnTo>
                <a:lnTo>
                  <a:pt x="240" y="581"/>
                </a:lnTo>
                <a:lnTo>
                  <a:pt x="240" y="603"/>
                </a:lnTo>
                <a:lnTo>
                  <a:pt x="240" y="639"/>
                </a:lnTo>
                <a:lnTo>
                  <a:pt x="240" y="639"/>
                </a:lnTo>
                <a:lnTo>
                  <a:pt x="238" y="646"/>
                </a:lnTo>
                <a:lnTo>
                  <a:pt x="237" y="657"/>
                </a:lnTo>
                <a:lnTo>
                  <a:pt x="232" y="679"/>
                </a:lnTo>
                <a:lnTo>
                  <a:pt x="232" y="679"/>
                </a:lnTo>
                <a:lnTo>
                  <a:pt x="231" y="686"/>
                </a:lnTo>
                <a:lnTo>
                  <a:pt x="232" y="688"/>
                </a:lnTo>
                <a:lnTo>
                  <a:pt x="235" y="690"/>
                </a:lnTo>
                <a:lnTo>
                  <a:pt x="238" y="697"/>
                </a:lnTo>
                <a:lnTo>
                  <a:pt x="238" y="697"/>
                </a:lnTo>
                <a:lnTo>
                  <a:pt x="241" y="706"/>
                </a:lnTo>
                <a:lnTo>
                  <a:pt x="241" y="718"/>
                </a:lnTo>
                <a:lnTo>
                  <a:pt x="242" y="749"/>
                </a:lnTo>
                <a:lnTo>
                  <a:pt x="241" y="790"/>
                </a:lnTo>
                <a:lnTo>
                  <a:pt x="241" y="790"/>
                </a:lnTo>
                <a:lnTo>
                  <a:pt x="242" y="803"/>
                </a:lnTo>
                <a:lnTo>
                  <a:pt x="243" y="826"/>
                </a:lnTo>
                <a:lnTo>
                  <a:pt x="243" y="826"/>
                </a:lnTo>
                <a:lnTo>
                  <a:pt x="243" y="844"/>
                </a:lnTo>
                <a:lnTo>
                  <a:pt x="243" y="844"/>
                </a:lnTo>
                <a:lnTo>
                  <a:pt x="244" y="852"/>
                </a:lnTo>
                <a:lnTo>
                  <a:pt x="244" y="857"/>
                </a:lnTo>
                <a:lnTo>
                  <a:pt x="243" y="864"/>
                </a:lnTo>
                <a:lnTo>
                  <a:pt x="243" y="864"/>
                </a:lnTo>
                <a:lnTo>
                  <a:pt x="240" y="881"/>
                </a:lnTo>
                <a:lnTo>
                  <a:pt x="237" y="897"/>
                </a:lnTo>
                <a:lnTo>
                  <a:pt x="237" y="897"/>
                </a:lnTo>
                <a:lnTo>
                  <a:pt x="237" y="899"/>
                </a:lnTo>
                <a:lnTo>
                  <a:pt x="240" y="902"/>
                </a:lnTo>
                <a:lnTo>
                  <a:pt x="246" y="907"/>
                </a:lnTo>
                <a:lnTo>
                  <a:pt x="254" y="912"/>
                </a:lnTo>
                <a:lnTo>
                  <a:pt x="254" y="912"/>
                </a:lnTo>
                <a:lnTo>
                  <a:pt x="248" y="1000"/>
                </a:lnTo>
                <a:lnTo>
                  <a:pt x="248" y="1000"/>
                </a:lnTo>
                <a:lnTo>
                  <a:pt x="246" y="1022"/>
                </a:lnTo>
                <a:lnTo>
                  <a:pt x="242" y="1048"/>
                </a:lnTo>
                <a:lnTo>
                  <a:pt x="242" y="1048"/>
                </a:lnTo>
                <a:lnTo>
                  <a:pt x="241" y="1062"/>
                </a:lnTo>
                <a:lnTo>
                  <a:pt x="240" y="1077"/>
                </a:lnTo>
                <a:lnTo>
                  <a:pt x="240" y="1097"/>
                </a:lnTo>
                <a:lnTo>
                  <a:pt x="240" y="1097"/>
                </a:lnTo>
                <a:lnTo>
                  <a:pt x="226" y="1092"/>
                </a:lnTo>
                <a:lnTo>
                  <a:pt x="197" y="1080"/>
                </a:lnTo>
                <a:lnTo>
                  <a:pt x="197" y="1080"/>
                </a:lnTo>
                <a:lnTo>
                  <a:pt x="179" y="1074"/>
                </a:lnTo>
                <a:lnTo>
                  <a:pt x="158" y="1069"/>
                </a:lnTo>
                <a:lnTo>
                  <a:pt x="140" y="1065"/>
                </a:lnTo>
                <a:lnTo>
                  <a:pt x="128" y="1064"/>
                </a:lnTo>
                <a:lnTo>
                  <a:pt x="128" y="1064"/>
                </a:lnTo>
                <a:lnTo>
                  <a:pt x="125" y="1064"/>
                </a:lnTo>
                <a:lnTo>
                  <a:pt x="121" y="1065"/>
                </a:lnTo>
                <a:lnTo>
                  <a:pt x="117" y="1067"/>
                </a:lnTo>
                <a:lnTo>
                  <a:pt x="114" y="1070"/>
                </a:lnTo>
                <a:lnTo>
                  <a:pt x="108" y="1076"/>
                </a:lnTo>
                <a:lnTo>
                  <a:pt x="104" y="1086"/>
                </a:lnTo>
                <a:lnTo>
                  <a:pt x="104" y="1086"/>
                </a:lnTo>
                <a:lnTo>
                  <a:pt x="104" y="1090"/>
                </a:lnTo>
                <a:lnTo>
                  <a:pt x="104" y="1093"/>
                </a:lnTo>
                <a:lnTo>
                  <a:pt x="108" y="1100"/>
                </a:lnTo>
                <a:lnTo>
                  <a:pt x="115" y="1108"/>
                </a:lnTo>
                <a:lnTo>
                  <a:pt x="123" y="1116"/>
                </a:lnTo>
                <a:lnTo>
                  <a:pt x="143" y="1131"/>
                </a:lnTo>
                <a:lnTo>
                  <a:pt x="160" y="1142"/>
                </a:lnTo>
                <a:lnTo>
                  <a:pt x="160" y="1142"/>
                </a:lnTo>
                <a:lnTo>
                  <a:pt x="167" y="1145"/>
                </a:lnTo>
                <a:lnTo>
                  <a:pt x="175" y="1153"/>
                </a:lnTo>
                <a:lnTo>
                  <a:pt x="200" y="1168"/>
                </a:lnTo>
                <a:lnTo>
                  <a:pt x="212" y="1178"/>
                </a:lnTo>
                <a:lnTo>
                  <a:pt x="226" y="1186"/>
                </a:lnTo>
                <a:lnTo>
                  <a:pt x="241" y="1195"/>
                </a:lnTo>
                <a:lnTo>
                  <a:pt x="254" y="1201"/>
                </a:lnTo>
                <a:lnTo>
                  <a:pt x="254" y="1201"/>
                </a:lnTo>
                <a:lnTo>
                  <a:pt x="267" y="1205"/>
                </a:lnTo>
                <a:lnTo>
                  <a:pt x="277" y="1206"/>
                </a:lnTo>
                <a:lnTo>
                  <a:pt x="286" y="1205"/>
                </a:lnTo>
                <a:lnTo>
                  <a:pt x="290" y="1202"/>
                </a:lnTo>
                <a:lnTo>
                  <a:pt x="295" y="1199"/>
                </a:lnTo>
                <a:lnTo>
                  <a:pt x="299" y="1195"/>
                </a:lnTo>
                <a:lnTo>
                  <a:pt x="303" y="1191"/>
                </a:lnTo>
                <a:lnTo>
                  <a:pt x="306" y="1189"/>
                </a:lnTo>
                <a:lnTo>
                  <a:pt x="306" y="1189"/>
                </a:lnTo>
                <a:lnTo>
                  <a:pt x="312" y="1184"/>
                </a:lnTo>
                <a:lnTo>
                  <a:pt x="316" y="1179"/>
                </a:lnTo>
                <a:lnTo>
                  <a:pt x="322" y="1168"/>
                </a:lnTo>
                <a:lnTo>
                  <a:pt x="322" y="1168"/>
                </a:lnTo>
                <a:lnTo>
                  <a:pt x="326" y="1161"/>
                </a:lnTo>
                <a:lnTo>
                  <a:pt x="330" y="1148"/>
                </a:lnTo>
                <a:lnTo>
                  <a:pt x="342" y="1111"/>
                </a:lnTo>
                <a:lnTo>
                  <a:pt x="358" y="1062"/>
                </a:lnTo>
                <a:lnTo>
                  <a:pt x="358" y="1062"/>
                </a:lnTo>
                <a:lnTo>
                  <a:pt x="380" y="1073"/>
                </a:lnTo>
                <a:lnTo>
                  <a:pt x="380" y="1073"/>
                </a:lnTo>
                <a:lnTo>
                  <a:pt x="401" y="1085"/>
                </a:lnTo>
                <a:lnTo>
                  <a:pt x="417" y="1093"/>
                </a:lnTo>
                <a:lnTo>
                  <a:pt x="434" y="1102"/>
                </a:lnTo>
                <a:lnTo>
                  <a:pt x="434" y="1102"/>
                </a:lnTo>
                <a:lnTo>
                  <a:pt x="443" y="1104"/>
                </a:lnTo>
                <a:lnTo>
                  <a:pt x="449" y="1105"/>
                </a:lnTo>
                <a:lnTo>
                  <a:pt x="454" y="1105"/>
                </a:lnTo>
                <a:lnTo>
                  <a:pt x="459" y="1104"/>
                </a:lnTo>
                <a:lnTo>
                  <a:pt x="462" y="1102"/>
                </a:lnTo>
                <a:lnTo>
                  <a:pt x="465" y="1099"/>
                </a:lnTo>
                <a:lnTo>
                  <a:pt x="471" y="1093"/>
                </a:lnTo>
                <a:lnTo>
                  <a:pt x="471" y="1093"/>
                </a:lnTo>
                <a:lnTo>
                  <a:pt x="473" y="1088"/>
                </a:lnTo>
                <a:lnTo>
                  <a:pt x="473" y="1083"/>
                </a:lnTo>
                <a:lnTo>
                  <a:pt x="473" y="1077"/>
                </a:lnTo>
                <a:lnTo>
                  <a:pt x="472" y="1071"/>
                </a:lnTo>
                <a:lnTo>
                  <a:pt x="470" y="1060"/>
                </a:lnTo>
                <a:lnTo>
                  <a:pt x="467" y="1056"/>
                </a:lnTo>
                <a:lnTo>
                  <a:pt x="467" y="1056"/>
                </a:lnTo>
                <a:lnTo>
                  <a:pt x="472" y="1030"/>
                </a:lnTo>
                <a:lnTo>
                  <a:pt x="476" y="1008"/>
                </a:lnTo>
                <a:lnTo>
                  <a:pt x="477" y="996"/>
                </a:lnTo>
                <a:lnTo>
                  <a:pt x="477" y="985"/>
                </a:lnTo>
                <a:lnTo>
                  <a:pt x="477" y="985"/>
                </a:lnTo>
                <a:lnTo>
                  <a:pt x="474" y="950"/>
                </a:lnTo>
                <a:lnTo>
                  <a:pt x="468" y="898"/>
                </a:lnTo>
                <a:lnTo>
                  <a:pt x="460" y="832"/>
                </a:lnTo>
                <a:lnTo>
                  <a:pt x="460" y="820"/>
                </a:lnTo>
                <a:lnTo>
                  <a:pt x="460" y="820"/>
                </a:lnTo>
                <a:lnTo>
                  <a:pt x="455" y="803"/>
                </a:lnTo>
                <a:lnTo>
                  <a:pt x="455" y="803"/>
                </a:lnTo>
                <a:lnTo>
                  <a:pt x="454" y="798"/>
                </a:lnTo>
                <a:lnTo>
                  <a:pt x="454" y="794"/>
                </a:lnTo>
                <a:lnTo>
                  <a:pt x="455" y="786"/>
                </a:lnTo>
                <a:lnTo>
                  <a:pt x="455" y="786"/>
                </a:lnTo>
                <a:lnTo>
                  <a:pt x="454" y="782"/>
                </a:lnTo>
                <a:lnTo>
                  <a:pt x="453" y="778"/>
                </a:lnTo>
                <a:lnTo>
                  <a:pt x="448" y="770"/>
                </a:lnTo>
                <a:lnTo>
                  <a:pt x="439" y="759"/>
                </a:lnTo>
                <a:lnTo>
                  <a:pt x="439" y="759"/>
                </a:lnTo>
                <a:lnTo>
                  <a:pt x="440" y="752"/>
                </a:lnTo>
                <a:lnTo>
                  <a:pt x="443" y="735"/>
                </a:lnTo>
                <a:lnTo>
                  <a:pt x="443" y="735"/>
                </a:lnTo>
                <a:lnTo>
                  <a:pt x="447" y="723"/>
                </a:lnTo>
                <a:lnTo>
                  <a:pt x="453" y="703"/>
                </a:lnTo>
                <a:lnTo>
                  <a:pt x="459" y="685"/>
                </a:lnTo>
                <a:lnTo>
                  <a:pt x="462" y="671"/>
                </a:lnTo>
                <a:lnTo>
                  <a:pt x="462" y="671"/>
                </a:lnTo>
                <a:lnTo>
                  <a:pt x="470" y="615"/>
                </a:lnTo>
                <a:lnTo>
                  <a:pt x="474" y="576"/>
                </a:lnTo>
                <a:lnTo>
                  <a:pt x="477" y="545"/>
                </a:lnTo>
                <a:lnTo>
                  <a:pt x="477" y="545"/>
                </a:lnTo>
                <a:lnTo>
                  <a:pt x="478" y="497"/>
                </a:lnTo>
                <a:lnTo>
                  <a:pt x="478" y="477"/>
                </a:lnTo>
                <a:lnTo>
                  <a:pt x="476" y="461"/>
                </a:lnTo>
                <a:lnTo>
                  <a:pt x="476" y="461"/>
                </a:lnTo>
                <a:lnTo>
                  <a:pt x="470" y="435"/>
                </a:lnTo>
                <a:lnTo>
                  <a:pt x="465" y="416"/>
                </a:lnTo>
                <a:lnTo>
                  <a:pt x="465" y="416"/>
                </a:lnTo>
                <a:lnTo>
                  <a:pt x="463" y="407"/>
                </a:lnTo>
                <a:lnTo>
                  <a:pt x="461" y="392"/>
                </a:lnTo>
                <a:lnTo>
                  <a:pt x="461" y="379"/>
                </a:lnTo>
                <a:lnTo>
                  <a:pt x="461" y="370"/>
                </a:lnTo>
                <a:lnTo>
                  <a:pt x="461" y="370"/>
                </a:lnTo>
                <a:lnTo>
                  <a:pt x="462" y="363"/>
                </a:lnTo>
                <a:lnTo>
                  <a:pt x="462" y="350"/>
                </a:lnTo>
                <a:lnTo>
                  <a:pt x="462" y="336"/>
                </a:lnTo>
                <a:lnTo>
                  <a:pt x="462" y="328"/>
                </a:lnTo>
                <a:lnTo>
                  <a:pt x="462" y="328"/>
                </a:lnTo>
                <a:lnTo>
                  <a:pt x="460" y="322"/>
                </a:lnTo>
                <a:lnTo>
                  <a:pt x="454" y="313"/>
                </a:lnTo>
                <a:lnTo>
                  <a:pt x="449" y="304"/>
                </a:lnTo>
                <a:lnTo>
                  <a:pt x="445" y="295"/>
                </a:lnTo>
                <a:lnTo>
                  <a:pt x="445" y="295"/>
                </a:lnTo>
                <a:lnTo>
                  <a:pt x="440" y="283"/>
                </a:lnTo>
                <a:lnTo>
                  <a:pt x="434" y="271"/>
                </a:lnTo>
                <a:lnTo>
                  <a:pt x="434" y="271"/>
                </a:lnTo>
                <a:lnTo>
                  <a:pt x="426" y="249"/>
                </a:lnTo>
                <a:lnTo>
                  <a:pt x="426" y="249"/>
                </a:lnTo>
                <a:lnTo>
                  <a:pt x="415" y="212"/>
                </a:lnTo>
                <a:lnTo>
                  <a:pt x="415" y="212"/>
                </a:lnTo>
                <a:lnTo>
                  <a:pt x="410" y="198"/>
                </a:lnTo>
                <a:lnTo>
                  <a:pt x="403" y="183"/>
                </a:lnTo>
                <a:lnTo>
                  <a:pt x="394" y="162"/>
                </a:lnTo>
                <a:lnTo>
                  <a:pt x="394" y="162"/>
                </a:lnTo>
                <a:lnTo>
                  <a:pt x="394" y="157"/>
                </a:lnTo>
                <a:lnTo>
                  <a:pt x="392" y="145"/>
                </a:lnTo>
                <a:lnTo>
                  <a:pt x="391" y="138"/>
                </a:lnTo>
                <a:lnTo>
                  <a:pt x="388" y="131"/>
                </a:lnTo>
                <a:lnTo>
                  <a:pt x="384" y="122"/>
                </a:lnTo>
                <a:lnTo>
                  <a:pt x="378" y="115"/>
                </a:lnTo>
                <a:lnTo>
                  <a:pt x="378" y="115"/>
                </a:lnTo>
                <a:lnTo>
                  <a:pt x="368" y="104"/>
                </a:lnTo>
                <a:lnTo>
                  <a:pt x="359" y="98"/>
                </a:lnTo>
                <a:lnTo>
                  <a:pt x="350" y="94"/>
                </a:lnTo>
                <a:lnTo>
                  <a:pt x="333" y="88"/>
                </a:lnTo>
                <a:lnTo>
                  <a:pt x="333" y="88"/>
                </a:lnTo>
                <a:lnTo>
                  <a:pt x="319" y="86"/>
                </a:lnTo>
                <a:lnTo>
                  <a:pt x="303" y="83"/>
                </a:lnTo>
                <a:lnTo>
                  <a:pt x="267" y="80"/>
                </a:lnTo>
                <a:lnTo>
                  <a:pt x="237" y="77"/>
                </a:lnTo>
                <a:lnTo>
                  <a:pt x="224" y="75"/>
                </a:lnTo>
                <a:lnTo>
                  <a:pt x="224" y="75"/>
                </a:lnTo>
                <a:lnTo>
                  <a:pt x="220" y="70"/>
                </a:lnTo>
                <a:lnTo>
                  <a:pt x="220" y="70"/>
                </a:lnTo>
                <a:lnTo>
                  <a:pt x="213" y="66"/>
                </a:lnTo>
                <a:lnTo>
                  <a:pt x="196" y="59"/>
                </a:lnTo>
                <a:lnTo>
                  <a:pt x="196" y="59"/>
                </a:lnTo>
                <a:lnTo>
                  <a:pt x="191" y="58"/>
                </a:lnTo>
                <a:lnTo>
                  <a:pt x="186" y="59"/>
                </a:lnTo>
                <a:lnTo>
                  <a:pt x="181" y="60"/>
                </a:lnTo>
                <a:lnTo>
                  <a:pt x="178" y="63"/>
                </a:lnTo>
                <a:lnTo>
                  <a:pt x="171" y="68"/>
                </a:lnTo>
                <a:lnTo>
                  <a:pt x="168" y="70"/>
                </a:lnTo>
                <a:lnTo>
                  <a:pt x="168" y="70"/>
                </a:lnTo>
                <a:lnTo>
                  <a:pt x="162" y="66"/>
                </a:lnTo>
                <a:lnTo>
                  <a:pt x="156" y="62"/>
                </a:lnTo>
                <a:lnTo>
                  <a:pt x="148" y="53"/>
                </a:lnTo>
                <a:lnTo>
                  <a:pt x="148" y="53"/>
                </a:lnTo>
                <a:lnTo>
                  <a:pt x="143" y="47"/>
                </a:lnTo>
                <a:lnTo>
                  <a:pt x="139" y="41"/>
                </a:lnTo>
                <a:lnTo>
                  <a:pt x="139" y="41"/>
                </a:lnTo>
                <a:lnTo>
                  <a:pt x="138" y="37"/>
                </a:lnTo>
                <a:lnTo>
                  <a:pt x="133" y="35"/>
                </a:lnTo>
                <a:lnTo>
                  <a:pt x="133" y="35"/>
                </a:lnTo>
                <a:lnTo>
                  <a:pt x="128" y="31"/>
                </a:lnTo>
                <a:lnTo>
                  <a:pt x="122" y="24"/>
                </a:lnTo>
                <a:lnTo>
                  <a:pt x="122" y="24"/>
                </a:lnTo>
                <a:lnTo>
                  <a:pt x="119" y="20"/>
                </a:lnTo>
                <a:lnTo>
                  <a:pt x="117" y="20"/>
                </a:lnTo>
                <a:lnTo>
                  <a:pt x="116" y="20"/>
                </a:lnTo>
                <a:lnTo>
                  <a:pt x="115" y="20"/>
                </a:lnTo>
                <a:lnTo>
                  <a:pt x="115" y="20"/>
                </a:lnTo>
                <a:lnTo>
                  <a:pt x="110" y="17"/>
                </a:lnTo>
                <a:lnTo>
                  <a:pt x="109" y="16"/>
                </a:lnTo>
                <a:lnTo>
                  <a:pt x="109" y="12"/>
                </a:lnTo>
                <a:lnTo>
                  <a:pt x="109" y="12"/>
                </a:lnTo>
                <a:lnTo>
                  <a:pt x="108" y="10"/>
                </a:lnTo>
                <a:lnTo>
                  <a:pt x="106" y="8"/>
                </a:lnTo>
                <a:lnTo>
                  <a:pt x="104" y="7"/>
                </a:lnTo>
                <a:lnTo>
                  <a:pt x="100" y="5"/>
                </a:lnTo>
                <a:lnTo>
                  <a:pt x="100" y="5"/>
                </a:lnTo>
                <a:lnTo>
                  <a:pt x="97" y="2"/>
                </a:lnTo>
                <a:lnTo>
                  <a:pt x="96" y="2"/>
                </a:lnTo>
                <a:lnTo>
                  <a:pt x="94" y="2"/>
                </a:lnTo>
                <a:lnTo>
                  <a:pt x="94" y="3"/>
                </a:lnTo>
                <a:lnTo>
                  <a:pt x="94" y="3"/>
                </a:lnTo>
                <a:lnTo>
                  <a:pt x="86" y="2"/>
                </a:lnTo>
                <a:lnTo>
                  <a:pt x="81" y="2"/>
                </a:lnTo>
                <a:lnTo>
                  <a:pt x="76" y="1"/>
                </a:lnTo>
                <a:lnTo>
                  <a:pt x="76" y="1"/>
                </a:lnTo>
                <a:lnTo>
                  <a:pt x="73" y="0"/>
                </a:lnTo>
                <a:lnTo>
                  <a:pt x="69" y="0"/>
                </a:lnTo>
                <a:lnTo>
                  <a:pt x="65" y="2"/>
                </a:lnTo>
                <a:lnTo>
                  <a:pt x="65" y="2"/>
                </a:lnTo>
                <a:lnTo>
                  <a:pt x="46" y="7"/>
                </a:lnTo>
                <a:lnTo>
                  <a:pt x="46" y="7"/>
                </a:lnTo>
                <a:lnTo>
                  <a:pt x="37" y="11"/>
                </a:lnTo>
                <a:lnTo>
                  <a:pt x="33" y="13"/>
                </a:lnTo>
                <a:lnTo>
                  <a:pt x="30" y="14"/>
                </a:lnTo>
                <a:lnTo>
                  <a:pt x="30" y="14"/>
                </a:lnTo>
                <a:lnTo>
                  <a:pt x="28" y="16"/>
                </a:lnTo>
                <a:lnTo>
                  <a:pt x="27" y="18"/>
                </a:lnTo>
                <a:lnTo>
                  <a:pt x="24" y="20"/>
                </a:lnTo>
                <a:lnTo>
                  <a:pt x="22" y="22"/>
                </a:lnTo>
                <a:lnTo>
                  <a:pt x="22" y="22"/>
                </a:lnTo>
                <a:lnTo>
                  <a:pt x="20" y="23"/>
                </a:lnTo>
                <a:lnTo>
                  <a:pt x="17" y="24"/>
                </a:lnTo>
                <a:lnTo>
                  <a:pt x="11" y="28"/>
                </a:lnTo>
                <a:lnTo>
                  <a:pt x="11" y="28"/>
                </a:lnTo>
                <a:lnTo>
                  <a:pt x="10" y="29"/>
                </a:lnTo>
                <a:lnTo>
                  <a:pt x="7" y="31"/>
                </a:lnTo>
                <a:lnTo>
                  <a:pt x="5" y="34"/>
                </a:lnTo>
                <a:lnTo>
                  <a:pt x="5" y="34"/>
                </a:lnTo>
                <a:lnTo>
                  <a:pt x="5" y="39"/>
                </a:lnTo>
                <a:lnTo>
                  <a:pt x="1" y="52"/>
                </a:lnTo>
                <a:lnTo>
                  <a:pt x="1" y="52"/>
                </a:lnTo>
                <a:lnTo>
                  <a:pt x="0" y="59"/>
                </a:lnTo>
                <a:lnTo>
                  <a:pt x="0" y="63"/>
                </a:lnTo>
                <a:lnTo>
                  <a:pt x="2" y="66"/>
                </a:lnTo>
                <a:lnTo>
                  <a:pt x="5" y="69"/>
                </a:lnTo>
                <a:lnTo>
                  <a:pt x="5" y="69"/>
                </a:lnTo>
                <a:lnTo>
                  <a:pt x="8" y="74"/>
                </a:lnTo>
                <a:lnTo>
                  <a:pt x="11" y="81"/>
                </a:lnTo>
                <a:lnTo>
                  <a:pt x="14" y="89"/>
                </a:lnTo>
                <a:lnTo>
                  <a:pt x="24" y="120"/>
                </a:lnTo>
                <a:lnTo>
                  <a:pt x="24" y="120"/>
                </a:lnTo>
                <a:lnTo>
                  <a:pt x="28" y="126"/>
                </a:lnTo>
                <a:lnTo>
                  <a:pt x="33" y="133"/>
                </a:lnTo>
                <a:lnTo>
                  <a:pt x="33" y="133"/>
                </a:lnTo>
                <a:lnTo>
                  <a:pt x="35" y="138"/>
                </a:lnTo>
                <a:lnTo>
                  <a:pt x="37" y="142"/>
                </a:lnTo>
                <a:lnTo>
                  <a:pt x="40" y="144"/>
                </a:lnTo>
                <a:lnTo>
                  <a:pt x="42" y="148"/>
                </a:lnTo>
                <a:lnTo>
                  <a:pt x="42" y="148"/>
                </a:lnTo>
                <a:lnTo>
                  <a:pt x="43" y="151"/>
                </a:lnTo>
                <a:lnTo>
                  <a:pt x="47" y="155"/>
                </a:lnTo>
                <a:lnTo>
                  <a:pt x="47" y="155"/>
                </a:lnTo>
                <a:lnTo>
                  <a:pt x="54" y="160"/>
                </a:lnTo>
                <a:lnTo>
                  <a:pt x="62" y="163"/>
                </a:lnTo>
                <a:lnTo>
                  <a:pt x="62" y="163"/>
                </a:lnTo>
                <a:lnTo>
                  <a:pt x="65" y="165"/>
                </a:lnTo>
                <a:lnTo>
                  <a:pt x="70" y="168"/>
                </a:lnTo>
                <a:lnTo>
                  <a:pt x="82" y="178"/>
                </a:lnTo>
                <a:lnTo>
                  <a:pt x="82" y="178"/>
                </a:lnTo>
                <a:lnTo>
                  <a:pt x="86" y="180"/>
                </a:lnTo>
                <a:lnTo>
                  <a:pt x="91" y="183"/>
                </a:lnTo>
                <a:lnTo>
                  <a:pt x="98" y="184"/>
                </a:lnTo>
                <a:lnTo>
                  <a:pt x="103" y="185"/>
                </a:lnTo>
                <a:lnTo>
                  <a:pt x="105" y="185"/>
                </a:lnTo>
                <a:lnTo>
                  <a:pt x="105" y="185"/>
                </a:lnTo>
                <a:lnTo>
                  <a:pt x="103" y="189"/>
                </a:lnTo>
                <a:lnTo>
                  <a:pt x="100" y="192"/>
                </a:lnTo>
                <a:lnTo>
                  <a:pt x="100" y="192"/>
                </a:lnTo>
                <a:lnTo>
                  <a:pt x="100" y="196"/>
                </a:lnTo>
                <a:lnTo>
                  <a:pt x="102" y="203"/>
                </a:lnTo>
                <a:lnTo>
                  <a:pt x="102" y="203"/>
                </a:lnTo>
                <a:lnTo>
                  <a:pt x="102" y="207"/>
                </a:lnTo>
                <a:lnTo>
                  <a:pt x="102" y="213"/>
                </a:lnTo>
                <a:lnTo>
                  <a:pt x="102" y="213"/>
                </a:lnTo>
                <a:lnTo>
                  <a:pt x="102" y="217"/>
                </a:lnTo>
                <a:lnTo>
                  <a:pt x="103" y="220"/>
                </a:lnTo>
                <a:lnTo>
                  <a:pt x="104" y="226"/>
                </a:lnTo>
                <a:lnTo>
                  <a:pt x="104" y="232"/>
                </a:lnTo>
                <a:lnTo>
                  <a:pt x="104" y="232"/>
                </a:lnTo>
                <a:lnTo>
                  <a:pt x="104" y="247"/>
                </a:lnTo>
                <a:lnTo>
                  <a:pt x="106" y="263"/>
                </a:lnTo>
                <a:lnTo>
                  <a:pt x="106" y="263"/>
                </a:lnTo>
                <a:lnTo>
                  <a:pt x="109" y="277"/>
                </a:lnTo>
                <a:lnTo>
                  <a:pt x="114" y="296"/>
                </a:lnTo>
                <a:lnTo>
                  <a:pt x="120" y="317"/>
                </a:lnTo>
                <a:lnTo>
                  <a:pt x="122" y="332"/>
                </a:lnTo>
                <a:lnTo>
                  <a:pt x="122" y="332"/>
                </a:lnTo>
                <a:lnTo>
                  <a:pt x="123" y="344"/>
                </a:lnTo>
                <a:lnTo>
                  <a:pt x="122" y="357"/>
                </a:lnTo>
                <a:lnTo>
                  <a:pt x="120" y="370"/>
                </a:lnTo>
                <a:lnTo>
                  <a:pt x="115" y="375"/>
                </a:lnTo>
                <a:lnTo>
                  <a:pt x="115" y="375"/>
                </a:lnTo>
                <a:lnTo>
                  <a:pt x="112" y="376"/>
                </a:lnTo>
                <a:lnTo>
                  <a:pt x="106" y="378"/>
                </a:lnTo>
                <a:lnTo>
                  <a:pt x="98" y="378"/>
                </a:lnTo>
                <a:lnTo>
                  <a:pt x="98" y="378"/>
                </a:lnTo>
                <a:lnTo>
                  <a:pt x="94" y="379"/>
                </a:lnTo>
                <a:lnTo>
                  <a:pt x="91" y="381"/>
                </a:lnTo>
                <a:lnTo>
                  <a:pt x="83" y="386"/>
                </a:lnTo>
                <a:lnTo>
                  <a:pt x="83" y="386"/>
                </a:lnTo>
                <a:lnTo>
                  <a:pt x="83" y="389"/>
                </a:lnTo>
                <a:lnTo>
                  <a:pt x="85" y="391"/>
                </a:lnTo>
                <a:lnTo>
                  <a:pt x="87" y="392"/>
                </a:lnTo>
                <a:lnTo>
                  <a:pt x="92" y="393"/>
                </a:lnTo>
                <a:lnTo>
                  <a:pt x="92" y="393"/>
                </a:lnTo>
                <a:lnTo>
                  <a:pt x="111" y="393"/>
                </a:lnTo>
                <a:lnTo>
                  <a:pt x="108" y="402"/>
                </a:lnTo>
                <a:lnTo>
                  <a:pt x="108" y="402"/>
                </a:lnTo>
                <a:lnTo>
                  <a:pt x="102" y="402"/>
                </a:lnTo>
                <a:lnTo>
                  <a:pt x="96" y="402"/>
                </a:lnTo>
                <a:lnTo>
                  <a:pt x="87" y="403"/>
                </a:lnTo>
                <a:lnTo>
                  <a:pt x="77" y="407"/>
                </a:lnTo>
                <a:lnTo>
                  <a:pt x="66" y="412"/>
                </a:lnTo>
                <a:lnTo>
                  <a:pt x="56" y="420"/>
                </a:lnTo>
                <a:lnTo>
                  <a:pt x="46" y="431"/>
                </a:lnTo>
                <a:lnTo>
                  <a:pt x="46" y="431"/>
                </a:lnTo>
                <a:lnTo>
                  <a:pt x="41" y="438"/>
                </a:lnTo>
                <a:lnTo>
                  <a:pt x="37" y="445"/>
                </a:lnTo>
                <a:lnTo>
                  <a:pt x="31" y="459"/>
                </a:lnTo>
                <a:lnTo>
                  <a:pt x="27" y="473"/>
                </a:lnTo>
                <a:lnTo>
                  <a:pt x="25" y="487"/>
                </a:lnTo>
                <a:lnTo>
                  <a:pt x="24" y="499"/>
                </a:lnTo>
                <a:lnTo>
                  <a:pt x="24" y="507"/>
                </a:lnTo>
                <a:lnTo>
                  <a:pt x="24" y="516"/>
                </a:lnTo>
                <a:lnTo>
                  <a:pt x="24" y="516"/>
                </a:lnTo>
                <a:lnTo>
                  <a:pt x="22" y="522"/>
                </a:lnTo>
                <a:lnTo>
                  <a:pt x="22" y="528"/>
                </a:lnTo>
                <a:lnTo>
                  <a:pt x="22" y="534"/>
                </a:lnTo>
                <a:lnTo>
                  <a:pt x="22" y="534"/>
                </a:lnTo>
                <a:lnTo>
                  <a:pt x="25" y="540"/>
                </a:lnTo>
                <a:lnTo>
                  <a:pt x="29" y="545"/>
                </a:lnTo>
                <a:lnTo>
                  <a:pt x="34" y="548"/>
                </a:lnTo>
                <a:lnTo>
                  <a:pt x="34" y="548"/>
                </a:lnTo>
                <a:lnTo>
                  <a:pt x="36" y="617"/>
                </a:lnTo>
                <a:lnTo>
                  <a:pt x="41" y="689"/>
                </a:lnTo>
                <a:lnTo>
                  <a:pt x="41" y="689"/>
                </a:lnTo>
                <a:lnTo>
                  <a:pt x="43" y="694"/>
                </a:lnTo>
                <a:lnTo>
                  <a:pt x="45" y="698"/>
                </a:lnTo>
                <a:lnTo>
                  <a:pt x="45" y="698"/>
                </a:lnTo>
                <a:lnTo>
                  <a:pt x="46" y="703"/>
                </a:lnTo>
                <a:lnTo>
                  <a:pt x="46" y="703"/>
                </a:lnTo>
                <a:lnTo>
                  <a:pt x="48" y="707"/>
                </a:lnTo>
                <a:lnTo>
                  <a:pt x="52" y="709"/>
                </a:lnTo>
                <a:lnTo>
                  <a:pt x="58" y="714"/>
                </a:lnTo>
                <a:lnTo>
                  <a:pt x="66" y="718"/>
                </a:lnTo>
                <a:lnTo>
                  <a:pt x="79" y="721"/>
                </a:lnTo>
                <a:lnTo>
                  <a:pt x="93" y="723"/>
                </a:lnTo>
                <a:lnTo>
                  <a:pt x="111" y="724"/>
                </a:lnTo>
                <a:lnTo>
                  <a:pt x="111" y="724"/>
                </a:lnTo>
                <a:lnTo>
                  <a:pt x="129" y="724"/>
                </a:lnTo>
                <a:lnTo>
                  <a:pt x="146" y="723"/>
                </a:lnTo>
                <a:lnTo>
                  <a:pt x="160" y="720"/>
                </a:lnTo>
                <a:lnTo>
                  <a:pt x="169" y="718"/>
                </a:lnTo>
                <a:lnTo>
                  <a:pt x="184" y="714"/>
                </a:lnTo>
                <a:lnTo>
                  <a:pt x="188" y="712"/>
                </a:lnTo>
                <a:lnTo>
                  <a:pt x="190" y="701"/>
                </a:lnTo>
                <a:lnTo>
                  <a:pt x="196" y="690"/>
                </a:lnTo>
                <a:lnTo>
                  <a:pt x="208" y="570"/>
                </a:lnTo>
                <a:lnTo>
                  <a:pt x="208" y="570"/>
                </a:lnTo>
                <a:lnTo>
                  <a:pt x="213" y="568"/>
                </a:lnTo>
                <a:lnTo>
                  <a:pt x="217" y="564"/>
                </a:lnTo>
                <a:lnTo>
                  <a:pt x="219" y="562"/>
                </a:lnTo>
                <a:lnTo>
                  <a:pt x="219" y="562"/>
                </a:lnTo>
                <a:lnTo>
                  <a:pt x="219" y="558"/>
                </a:lnTo>
                <a:lnTo>
                  <a:pt x="220" y="554"/>
                </a:lnTo>
                <a:lnTo>
                  <a:pt x="220" y="550"/>
                </a:lnTo>
                <a:lnTo>
                  <a:pt x="220" y="550"/>
                </a:lnTo>
                <a:lnTo>
                  <a:pt x="223" y="545"/>
                </a:lnTo>
                <a:lnTo>
                  <a:pt x="224" y="540"/>
                </a:lnTo>
                <a:lnTo>
                  <a:pt x="224" y="533"/>
                </a:lnTo>
                <a:lnTo>
                  <a:pt x="224" y="533"/>
                </a:lnTo>
                <a:lnTo>
                  <a:pt x="221" y="524"/>
                </a:lnTo>
                <a:lnTo>
                  <a:pt x="221" y="523"/>
                </a:lnTo>
                <a:lnTo>
                  <a:pt x="221" y="523"/>
                </a:lnTo>
                <a:lnTo>
                  <a:pt x="221" y="513"/>
                </a:lnTo>
                <a:lnTo>
                  <a:pt x="220" y="504"/>
                </a:lnTo>
                <a:lnTo>
                  <a:pt x="218" y="496"/>
                </a:lnTo>
                <a:lnTo>
                  <a:pt x="218" y="496"/>
                </a:lnTo>
                <a:lnTo>
                  <a:pt x="209" y="477"/>
                </a:lnTo>
                <a:lnTo>
                  <a:pt x="206" y="465"/>
                </a:lnTo>
                <a:lnTo>
                  <a:pt x="218" y="460"/>
                </a:lnTo>
                <a:close/>
                <a:moveTo>
                  <a:pt x="99" y="413"/>
                </a:moveTo>
                <a:lnTo>
                  <a:pt x="99" y="413"/>
                </a:lnTo>
                <a:lnTo>
                  <a:pt x="106" y="431"/>
                </a:lnTo>
                <a:lnTo>
                  <a:pt x="106" y="431"/>
                </a:lnTo>
                <a:lnTo>
                  <a:pt x="109" y="436"/>
                </a:lnTo>
                <a:lnTo>
                  <a:pt x="112" y="439"/>
                </a:lnTo>
                <a:lnTo>
                  <a:pt x="117" y="442"/>
                </a:lnTo>
                <a:lnTo>
                  <a:pt x="122" y="444"/>
                </a:lnTo>
                <a:lnTo>
                  <a:pt x="122" y="444"/>
                </a:lnTo>
                <a:lnTo>
                  <a:pt x="142" y="445"/>
                </a:lnTo>
                <a:lnTo>
                  <a:pt x="142" y="445"/>
                </a:lnTo>
                <a:lnTo>
                  <a:pt x="161" y="445"/>
                </a:lnTo>
                <a:lnTo>
                  <a:pt x="180" y="453"/>
                </a:lnTo>
                <a:lnTo>
                  <a:pt x="180" y="453"/>
                </a:lnTo>
                <a:lnTo>
                  <a:pt x="179" y="456"/>
                </a:lnTo>
                <a:lnTo>
                  <a:pt x="179" y="461"/>
                </a:lnTo>
                <a:lnTo>
                  <a:pt x="179" y="462"/>
                </a:lnTo>
                <a:lnTo>
                  <a:pt x="180" y="465"/>
                </a:lnTo>
                <a:lnTo>
                  <a:pt x="180" y="465"/>
                </a:lnTo>
                <a:lnTo>
                  <a:pt x="185" y="468"/>
                </a:lnTo>
                <a:lnTo>
                  <a:pt x="191" y="470"/>
                </a:lnTo>
                <a:lnTo>
                  <a:pt x="197" y="472"/>
                </a:lnTo>
                <a:lnTo>
                  <a:pt x="197" y="472"/>
                </a:lnTo>
                <a:lnTo>
                  <a:pt x="202" y="482"/>
                </a:lnTo>
                <a:lnTo>
                  <a:pt x="212" y="500"/>
                </a:lnTo>
                <a:lnTo>
                  <a:pt x="212" y="500"/>
                </a:lnTo>
                <a:lnTo>
                  <a:pt x="215" y="508"/>
                </a:lnTo>
                <a:lnTo>
                  <a:pt x="217" y="514"/>
                </a:lnTo>
                <a:lnTo>
                  <a:pt x="217" y="522"/>
                </a:lnTo>
                <a:lnTo>
                  <a:pt x="217" y="522"/>
                </a:lnTo>
                <a:lnTo>
                  <a:pt x="209" y="517"/>
                </a:lnTo>
                <a:lnTo>
                  <a:pt x="201" y="512"/>
                </a:lnTo>
                <a:lnTo>
                  <a:pt x="189" y="507"/>
                </a:lnTo>
                <a:lnTo>
                  <a:pt x="175" y="501"/>
                </a:lnTo>
                <a:lnTo>
                  <a:pt x="160" y="496"/>
                </a:lnTo>
                <a:lnTo>
                  <a:pt x="142" y="494"/>
                </a:lnTo>
                <a:lnTo>
                  <a:pt x="122" y="493"/>
                </a:lnTo>
                <a:lnTo>
                  <a:pt x="122" y="493"/>
                </a:lnTo>
                <a:lnTo>
                  <a:pt x="103" y="493"/>
                </a:lnTo>
                <a:lnTo>
                  <a:pt x="86" y="495"/>
                </a:lnTo>
                <a:lnTo>
                  <a:pt x="71" y="497"/>
                </a:lnTo>
                <a:lnTo>
                  <a:pt x="59" y="501"/>
                </a:lnTo>
                <a:lnTo>
                  <a:pt x="41" y="508"/>
                </a:lnTo>
                <a:lnTo>
                  <a:pt x="35" y="511"/>
                </a:lnTo>
                <a:lnTo>
                  <a:pt x="35" y="511"/>
                </a:lnTo>
                <a:lnTo>
                  <a:pt x="35" y="502"/>
                </a:lnTo>
                <a:lnTo>
                  <a:pt x="36" y="483"/>
                </a:lnTo>
                <a:lnTo>
                  <a:pt x="37" y="471"/>
                </a:lnTo>
                <a:lnTo>
                  <a:pt x="41" y="459"/>
                </a:lnTo>
                <a:lnTo>
                  <a:pt x="45" y="449"/>
                </a:lnTo>
                <a:lnTo>
                  <a:pt x="50" y="441"/>
                </a:lnTo>
                <a:lnTo>
                  <a:pt x="50" y="441"/>
                </a:lnTo>
                <a:lnTo>
                  <a:pt x="58" y="431"/>
                </a:lnTo>
                <a:lnTo>
                  <a:pt x="66" y="424"/>
                </a:lnTo>
                <a:lnTo>
                  <a:pt x="75" y="419"/>
                </a:lnTo>
                <a:lnTo>
                  <a:pt x="82" y="416"/>
                </a:lnTo>
                <a:lnTo>
                  <a:pt x="89" y="414"/>
                </a:lnTo>
                <a:lnTo>
                  <a:pt x="94" y="413"/>
                </a:lnTo>
                <a:lnTo>
                  <a:pt x="99" y="413"/>
                </a:lnTo>
                <a:lnTo>
                  <a:pt x="99" y="413"/>
                </a:lnTo>
                <a:close/>
                <a:moveTo>
                  <a:pt x="371" y="858"/>
                </a:moveTo>
                <a:lnTo>
                  <a:pt x="371" y="858"/>
                </a:lnTo>
                <a:lnTo>
                  <a:pt x="373" y="903"/>
                </a:lnTo>
                <a:lnTo>
                  <a:pt x="373" y="903"/>
                </a:lnTo>
                <a:lnTo>
                  <a:pt x="374" y="909"/>
                </a:lnTo>
                <a:lnTo>
                  <a:pt x="376" y="920"/>
                </a:lnTo>
                <a:lnTo>
                  <a:pt x="378" y="932"/>
                </a:lnTo>
                <a:lnTo>
                  <a:pt x="379" y="948"/>
                </a:lnTo>
                <a:lnTo>
                  <a:pt x="379" y="948"/>
                </a:lnTo>
                <a:lnTo>
                  <a:pt x="380" y="962"/>
                </a:lnTo>
                <a:lnTo>
                  <a:pt x="379" y="976"/>
                </a:lnTo>
                <a:lnTo>
                  <a:pt x="378" y="988"/>
                </a:lnTo>
                <a:lnTo>
                  <a:pt x="371" y="988"/>
                </a:lnTo>
                <a:lnTo>
                  <a:pt x="371" y="988"/>
                </a:lnTo>
                <a:lnTo>
                  <a:pt x="371" y="962"/>
                </a:lnTo>
                <a:lnTo>
                  <a:pt x="371" y="944"/>
                </a:lnTo>
                <a:lnTo>
                  <a:pt x="370" y="931"/>
                </a:lnTo>
                <a:lnTo>
                  <a:pt x="370" y="931"/>
                </a:lnTo>
                <a:lnTo>
                  <a:pt x="369" y="929"/>
                </a:lnTo>
                <a:lnTo>
                  <a:pt x="367" y="926"/>
                </a:lnTo>
                <a:lnTo>
                  <a:pt x="361" y="921"/>
                </a:lnTo>
                <a:lnTo>
                  <a:pt x="353" y="919"/>
                </a:lnTo>
                <a:lnTo>
                  <a:pt x="350" y="918"/>
                </a:lnTo>
                <a:lnTo>
                  <a:pt x="350" y="918"/>
                </a:lnTo>
                <a:lnTo>
                  <a:pt x="349" y="916"/>
                </a:lnTo>
                <a:lnTo>
                  <a:pt x="347" y="913"/>
                </a:lnTo>
                <a:lnTo>
                  <a:pt x="346" y="907"/>
                </a:lnTo>
                <a:lnTo>
                  <a:pt x="346" y="907"/>
                </a:lnTo>
                <a:lnTo>
                  <a:pt x="371" y="858"/>
                </a:lnTo>
                <a:lnTo>
                  <a:pt x="371" y="85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352E3281-760C-4E07-A36F-0EB8D1A57948}"/>
              </a:ext>
            </a:extLst>
          </p:cNvPr>
          <p:cNvSpPr>
            <a:spLocks noEditPoints="1"/>
          </p:cNvSpPr>
          <p:nvPr/>
        </p:nvSpPr>
        <p:spPr bwMode="auto">
          <a:xfrm>
            <a:off x="2531946" y="2706972"/>
            <a:ext cx="911027" cy="1725327"/>
          </a:xfrm>
          <a:custGeom>
            <a:avLst/>
            <a:gdLst>
              <a:gd name="T0" fmla="*/ 280 w 725"/>
              <a:gd name="T1" fmla="*/ 857 h 1349"/>
              <a:gd name="T2" fmla="*/ 268 w 725"/>
              <a:gd name="T3" fmla="*/ 924 h 1349"/>
              <a:gd name="T4" fmla="*/ 223 w 725"/>
              <a:gd name="T5" fmla="*/ 986 h 1349"/>
              <a:gd name="T6" fmla="*/ 202 w 725"/>
              <a:gd name="T7" fmla="*/ 1253 h 1349"/>
              <a:gd name="T8" fmla="*/ 237 w 725"/>
              <a:gd name="T9" fmla="*/ 1300 h 1349"/>
              <a:gd name="T10" fmla="*/ 306 w 725"/>
              <a:gd name="T11" fmla="*/ 1335 h 1349"/>
              <a:gd name="T12" fmla="*/ 312 w 725"/>
              <a:gd name="T13" fmla="*/ 1255 h 1349"/>
              <a:gd name="T14" fmla="*/ 286 w 725"/>
              <a:gd name="T15" fmla="*/ 1177 h 1349"/>
              <a:gd name="T16" fmla="*/ 357 w 725"/>
              <a:gd name="T17" fmla="*/ 1296 h 1349"/>
              <a:gd name="T18" fmla="*/ 477 w 725"/>
              <a:gd name="T19" fmla="*/ 1347 h 1349"/>
              <a:gd name="T20" fmla="*/ 456 w 725"/>
              <a:gd name="T21" fmla="*/ 1276 h 1349"/>
              <a:gd name="T22" fmla="*/ 438 w 725"/>
              <a:gd name="T23" fmla="*/ 1070 h 1349"/>
              <a:gd name="T24" fmla="*/ 487 w 725"/>
              <a:gd name="T25" fmla="*/ 1009 h 1349"/>
              <a:gd name="T26" fmla="*/ 428 w 725"/>
              <a:gd name="T27" fmla="*/ 813 h 1349"/>
              <a:gd name="T28" fmla="*/ 442 w 725"/>
              <a:gd name="T29" fmla="*/ 699 h 1349"/>
              <a:gd name="T30" fmla="*/ 463 w 725"/>
              <a:gd name="T31" fmla="*/ 637 h 1349"/>
              <a:gd name="T32" fmla="*/ 445 w 725"/>
              <a:gd name="T33" fmla="*/ 501 h 1349"/>
              <a:gd name="T34" fmla="*/ 467 w 725"/>
              <a:gd name="T35" fmla="*/ 482 h 1349"/>
              <a:gd name="T36" fmla="*/ 518 w 725"/>
              <a:gd name="T37" fmla="*/ 555 h 1349"/>
              <a:gd name="T38" fmla="*/ 544 w 725"/>
              <a:gd name="T39" fmla="*/ 589 h 1349"/>
              <a:gd name="T40" fmla="*/ 532 w 725"/>
              <a:gd name="T41" fmla="*/ 679 h 1349"/>
              <a:gd name="T42" fmla="*/ 487 w 725"/>
              <a:gd name="T43" fmla="*/ 733 h 1349"/>
              <a:gd name="T44" fmla="*/ 552 w 725"/>
              <a:gd name="T45" fmla="*/ 928 h 1349"/>
              <a:gd name="T46" fmla="*/ 606 w 725"/>
              <a:gd name="T47" fmla="*/ 950 h 1349"/>
              <a:gd name="T48" fmla="*/ 716 w 725"/>
              <a:gd name="T49" fmla="*/ 909 h 1349"/>
              <a:gd name="T50" fmla="*/ 725 w 725"/>
              <a:gd name="T51" fmla="*/ 723 h 1349"/>
              <a:gd name="T52" fmla="*/ 662 w 725"/>
              <a:gd name="T53" fmla="*/ 683 h 1349"/>
              <a:gd name="T54" fmla="*/ 622 w 725"/>
              <a:gd name="T55" fmla="*/ 586 h 1349"/>
              <a:gd name="T56" fmla="*/ 587 w 725"/>
              <a:gd name="T57" fmla="*/ 530 h 1349"/>
              <a:gd name="T58" fmla="*/ 607 w 725"/>
              <a:gd name="T59" fmla="*/ 518 h 1349"/>
              <a:gd name="T60" fmla="*/ 577 w 725"/>
              <a:gd name="T61" fmla="*/ 469 h 1349"/>
              <a:gd name="T62" fmla="*/ 551 w 725"/>
              <a:gd name="T63" fmla="*/ 424 h 1349"/>
              <a:gd name="T64" fmla="*/ 531 w 725"/>
              <a:gd name="T65" fmla="*/ 324 h 1349"/>
              <a:gd name="T66" fmla="*/ 501 w 725"/>
              <a:gd name="T67" fmla="*/ 238 h 1349"/>
              <a:gd name="T68" fmla="*/ 465 w 725"/>
              <a:gd name="T69" fmla="*/ 165 h 1349"/>
              <a:gd name="T70" fmla="*/ 448 w 725"/>
              <a:gd name="T71" fmla="*/ 109 h 1349"/>
              <a:gd name="T72" fmla="*/ 448 w 725"/>
              <a:gd name="T73" fmla="*/ 61 h 1349"/>
              <a:gd name="T74" fmla="*/ 424 w 725"/>
              <a:gd name="T75" fmla="*/ 28 h 1349"/>
              <a:gd name="T76" fmla="*/ 407 w 725"/>
              <a:gd name="T77" fmla="*/ 7 h 1349"/>
              <a:gd name="T78" fmla="*/ 374 w 725"/>
              <a:gd name="T79" fmla="*/ 0 h 1349"/>
              <a:gd name="T80" fmla="*/ 353 w 725"/>
              <a:gd name="T81" fmla="*/ 12 h 1349"/>
              <a:gd name="T82" fmla="*/ 308 w 725"/>
              <a:gd name="T83" fmla="*/ 42 h 1349"/>
              <a:gd name="T84" fmla="*/ 295 w 725"/>
              <a:gd name="T85" fmla="*/ 77 h 1349"/>
              <a:gd name="T86" fmla="*/ 294 w 725"/>
              <a:gd name="T87" fmla="*/ 103 h 1349"/>
              <a:gd name="T88" fmla="*/ 284 w 725"/>
              <a:gd name="T89" fmla="*/ 114 h 1349"/>
              <a:gd name="T90" fmla="*/ 270 w 725"/>
              <a:gd name="T91" fmla="*/ 170 h 1349"/>
              <a:gd name="T92" fmla="*/ 215 w 725"/>
              <a:gd name="T93" fmla="*/ 211 h 1349"/>
              <a:gd name="T94" fmla="*/ 167 w 725"/>
              <a:gd name="T95" fmla="*/ 246 h 1349"/>
              <a:gd name="T96" fmla="*/ 144 w 725"/>
              <a:gd name="T97" fmla="*/ 296 h 1349"/>
              <a:gd name="T98" fmla="*/ 89 w 725"/>
              <a:gd name="T99" fmla="*/ 450 h 1349"/>
              <a:gd name="T100" fmla="*/ 70 w 725"/>
              <a:gd name="T101" fmla="*/ 539 h 1349"/>
              <a:gd name="T102" fmla="*/ 28 w 725"/>
              <a:gd name="T103" fmla="*/ 673 h 1349"/>
              <a:gd name="T104" fmla="*/ 20 w 725"/>
              <a:gd name="T105" fmla="*/ 735 h 1349"/>
              <a:gd name="T106" fmla="*/ 4 w 725"/>
              <a:gd name="T107" fmla="*/ 775 h 1349"/>
              <a:gd name="T108" fmla="*/ 41 w 725"/>
              <a:gd name="T109" fmla="*/ 826 h 1349"/>
              <a:gd name="T110" fmla="*/ 61 w 725"/>
              <a:gd name="T111" fmla="*/ 817 h 1349"/>
              <a:gd name="T112" fmla="*/ 69 w 725"/>
              <a:gd name="T113" fmla="*/ 785 h 1349"/>
              <a:gd name="T114" fmla="*/ 95 w 725"/>
              <a:gd name="T115" fmla="*/ 742 h 1349"/>
              <a:gd name="T116" fmla="*/ 159 w 725"/>
              <a:gd name="T117" fmla="*/ 598 h 1349"/>
              <a:gd name="T118" fmla="*/ 541 w 725"/>
              <a:gd name="T119" fmla="*/ 630 h 1349"/>
              <a:gd name="T120" fmla="*/ 570 w 725"/>
              <a:gd name="T121" fmla="*/ 614 h 1349"/>
              <a:gd name="T122" fmla="*/ 626 w 725"/>
              <a:gd name="T123" fmla="*/ 63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25" h="1349">
                <a:moveTo>
                  <a:pt x="159" y="598"/>
                </a:moveTo>
                <a:lnTo>
                  <a:pt x="194" y="664"/>
                </a:lnTo>
                <a:lnTo>
                  <a:pt x="194" y="678"/>
                </a:lnTo>
                <a:lnTo>
                  <a:pt x="209" y="678"/>
                </a:lnTo>
                <a:lnTo>
                  <a:pt x="271" y="830"/>
                </a:lnTo>
                <a:lnTo>
                  <a:pt x="271" y="830"/>
                </a:lnTo>
                <a:lnTo>
                  <a:pt x="275" y="838"/>
                </a:lnTo>
                <a:lnTo>
                  <a:pt x="278" y="845"/>
                </a:lnTo>
                <a:lnTo>
                  <a:pt x="280" y="852"/>
                </a:lnTo>
                <a:lnTo>
                  <a:pt x="280" y="852"/>
                </a:lnTo>
                <a:lnTo>
                  <a:pt x="280" y="857"/>
                </a:lnTo>
                <a:lnTo>
                  <a:pt x="278" y="860"/>
                </a:lnTo>
                <a:lnTo>
                  <a:pt x="274" y="870"/>
                </a:lnTo>
                <a:lnTo>
                  <a:pt x="274" y="870"/>
                </a:lnTo>
                <a:lnTo>
                  <a:pt x="273" y="878"/>
                </a:lnTo>
                <a:lnTo>
                  <a:pt x="273" y="889"/>
                </a:lnTo>
                <a:lnTo>
                  <a:pt x="273" y="889"/>
                </a:lnTo>
                <a:lnTo>
                  <a:pt x="273" y="897"/>
                </a:lnTo>
                <a:lnTo>
                  <a:pt x="273" y="908"/>
                </a:lnTo>
                <a:lnTo>
                  <a:pt x="270" y="917"/>
                </a:lnTo>
                <a:lnTo>
                  <a:pt x="268" y="924"/>
                </a:lnTo>
                <a:lnTo>
                  <a:pt x="268" y="924"/>
                </a:lnTo>
                <a:lnTo>
                  <a:pt x="263" y="936"/>
                </a:lnTo>
                <a:lnTo>
                  <a:pt x="260" y="942"/>
                </a:lnTo>
                <a:lnTo>
                  <a:pt x="256" y="948"/>
                </a:lnTo>
                <a:lnTo>
                  <a:pt x="256" y="948"/>
                </a:lnTo>
                <a:lnTo>
                  <a:pt x="245" y="967"/>
                </a:lnTo>
                <a:lnTo>
                  <a:pt x="237" y="982"/>
                </a:lnTo>
                <a:lnTo>
                  <a:pt x="237" y="982"/>
                </a:lnTo>
                <a:lnTo>
                  <a:pt x="236" y="983"/>
                </a:lnTo>
                <a:lnTo>
                  <a:pt x="234" y="983"/>
                </a:lnTo>
                <a:lnTo>
                  <a:pt x="229" y="985"/>
                </a:lnTo>
                <a:lnTo>
                  <a:pt x="223" y="986"/>
                </a:lnTo>
                <a:lnTo>
                  <a:pt x="220" y="987"/>
                </a:lnTo>
                <a:lnTo>
                  <a:pt x="219" y="988"/>
                </a:lnTo>
                <a:lnTo>
                  <a:pt x="219" y="988"/>
                </a:lnTo>
                <a:lnTo>
                  <a:pt x="216" y="1012"/>
                </a:lnTo>
                <a:lnTo>
                  <a:pt x="209" y="1063"/>
                </a:lnTo>
                <a:lnTo>
                  <a:pt x="203" y="1119"/>
                </a:lnTo>
                <a:lnTo>
                  <a:pt x="200" y="1143"/>
                </a:lnTo>
                <a:lnTo>
                  <a:pt x="200" y="1160"/>
                </a:lnTo>
                <a:lnTo>
                  <a:pt x="200" y="1160"/>
                </a:lnTo>
                <a:lnTo>
                  <a:pt x="202" y="1218"/>
                </a:lnTo>
                <a:lnTo>
                  <a:pt x="202" y="1253"/>
                </a:lnTo>
                <a:lnTo>
                  <a:pt x="202" y="1253"/>
                </a:lnTo>
                <a:lnTo>
                  <a:pt x="199" y="1260"/>
                </a:lnTo>
                <a:lnTo>
                  <a:pt x="196" y="1270"/>
                </a:lnTo>
                <a:lnTo>
                  <a:pt x="194" y="1274"/>
                </a:lnTo>
                <a:lnTo>
                  <a:pt x="194" y="1279"/>
                </a:lnTo>
                <a:lnTo>
                  <a:pt x="196" y="1284"/>
                </a:lnTo>
                <a:lnTo>
                  <a:pt x="199" y="1287"/>
                </a:lnTo>
                <a:lnTo>
                  <a:pt x="199" y="1287"/>
                </a:lnTo>
                <a:lnTo>
                  <a:pt x="205" y="1291"/>
                </a:lnTo>
                <a:lnTo>
                  <a:pt x="213" y="1293"/>
                </a:lnTo>
                <a:lnTo>
                  <a:pt x="237" y="1300"/>
                </a:lnTo>
                <a:lnTo>
                  <a:pt x="261" y="1306"/>
                </a:lnTo>
                <a:lnTo>
                  <a:pt x="270" y="1309"/>
                </a:lnTo>
                <a:lnTo>
                  <a:pt x="276" y="1311"/>
                </a:lnTo>
                <a:lnTo>
                  <a:pt x="276" y="1311"/>
                </a:lnTo>
                <a:lnTo>
                  <a:pt x="278" y="1315"/>
                </a:lnTo>
                <a:lnTo>
                  <a:pt x="281" y="1318"/>
                </a:lnTo>
                <a:lnTo>
                  <a:pt x="283" y="1323"/>
                </a:lnTo>
                <a:lnTo>
                  <a:pt x="287" y="1328"/>
                </a:lnTo>
                <a:lnTo>
                  <a:pt x="290" y="1331"/>
                </a:lnTo>
                <a:lnTo>
                  <a:pt x="296" y="1334"/>
                </a:lnTo>
                <a:lnTo>
                  <a:pt x="306" y="1335"/>
                </a:lnTo>
                <a:lnTo>
                  <a:pt x="318" y="1332"/>
                </a:lnTo>
                <a:lnTo>
                  <a:pt x="318" y="1332"/>
                </a:lnTo>
                <a:lnTo>
                  <a:pt x="323" y="1330"/>
                </a:lnTo>
                <a:lnTo>
                  <a:pt x="327" y="1325"/>
                </a:lnTo>
                <a:lnTo>
                  <a:pt x="331" y="1320"/>
                </a:lnTo>
                <a:lnTo>
                  <a:pt x="332" y="1315"/>
                </a:lnTo>
                <a:lnTo>
                  <a:pt x="332" y="1307"/>
                </a:lnTo>
                <a:lnTo>
                  <a:pt x="331" y="1300"/>
                </a:lnTo>
                <a:lnTo>
                  <a:pt x="326" y="1285"/>
                </a:lnTo>
                <a:lnTo>
                  <a:pt x="319" y="1268"/>
                </a:lnTo>
                <a:lnTo>
                  <a:pt x="312" y="1255"/>
                </a:lnTo>
                <a:lnTo>
                  <a:pt x="305" y="1244"/>
                </a:lnTo>
                <a:lnTo>
                  <a:pt x="300" y="1238"/>
                </a:lnTo>
                <a:lnTo>
                  <a:pt x="300" y="1238"/>
                </a:lnTo>
                <a:lnTo>
                  <a:pt x="293" y="1228"/>
                </a:lnTo>
                <a:lnTo>
                  <a:pt x="290" y="1221"/>
                </a:lnTo>
                <a:lnTo>
                  <a:pt x="288" y="1215"/>
                </a:lnTo>
                <a:lnTo>
                  <a:pt x="286" y="1207"/>
                </a:lnTo>
                <a:lnTo>
                  <a:pt x="286" y="1199"/>
                </a:lnTo>
                <a:lnTo>
                  <a:pt x="284" y="1188"/>
                </a:lnTo>
                <a:lnTo>
                  <a:pt x="286" y="1177"/>
                </a:lnTo>
                <a:lnTo>
                  <a:pt x="286" y="1177"/>
                </a:lnTo>
                <a:lnTo>
                  <a:pt x="289" y="1163"/>
                </a:lnTo>
                <a:lnTo>
                  <a:pt x="295" y="1142"/>
                </a:lnTo>
                <a:lnTo>
                  <a:pt x="309" y="1091"/>
                </a:lnTo>
                <a:lnTo>
                  <a:pt x="329" y="1027"/>
                </a:lnTo>
                <a:lnTo>
                  <a:pt x="313" y="1223"/>
                </a:lnTo>
                <a:lnTo>
                  <a:pt x="313" y="1223"/>
                </a:lnTo>
                <a:lnTo>
                  <a:pt x="321" y="1242"/>
                </a:lnTo>
                <a:lnTo>
                  <a:pt x="331" y="1260"/>
                </a:lnTo>
                <a:lnTo>
                  <a:pt x="342" y="1279"/>
                </a:lnTo>
                <a:lnTo>
                  <a:pt x="342" y="1279"/>
                </a:lnTo>
                <a:lnTo>
                  <a:pt x="357" y="1296"/>
                </a:lnTo>
                <a:lnTo>
                  <a:pt x="373" y="1313"/>
                </a:lnTo>
                <a:lnTo>
                  <a:pt x="391" y="1329"/>
                </a:lnTo>
                <a:lnTo>
                  <a:pt x="400" y="1335"/>
                </a:lnTo>
                <a:lnTo>
                  <a:pt x="409" y="1339"/>
                </a:lnTo>
                <a:lnTo>
                  <a:pt x="409" y="1339"/>
                </a:lnTo>
                <a:lnTo>
                  <a:pt x="419" y="1343"/>
                </a:lnTo>
                <a:lnTo>
                  <a:pt x="431" y="1347"/>
                </a:lnTo>
                <a:lnTo>
                  <a:pt x="445" y="1348"/>
                </a:lnTo>
                <a:lnTo>
                  <a:pt x="460" y="1349"/>
                </a:lnTo>
                <a:lnTo>
                  <a:pt x="473" y="1348"/>
                </a:lnTo>
                <a:lnTo>
                  <a:pt x="477" y="1347"/>
                </a:lnTo>
                <a:lnTo>
                  <a:pt x="482" y="1344"/>
                </a:lnTo>
                <a:lnTo>
                  <a:pt x="487" y="1342"/>
                </a:lnTo>
                <a:lnTo>
                  <a:pt x="489" y="1339"/>
                </a:lnTo>
                <a:lnTo>
                  <a:pt x="490" y="1335"/>
                </a:lnTo>
                <a:lnTo>
                  <a:pt x="490" y="1330"/>
                </a:lnTo>
                <a:lnTo>
                  <a:pt x="490" y="1330"/>
                </a:lnTo>
                <a:lnTo>
                  <a:pt x="489" y="1325"/>
                </a:lnTo>
                <a:lnTo>
                  <a:pt x="487" y="1319"/>
                </a:lnTo>
                <a:lnTo>
                  <a:pt x="478" y="1306"/>
                </a:lnTo>
                <a:lnTo>
                  <a:pt x="468" y="1291"/>
                </a:lnTo>
                <a:lnTo>
                  <a:pt x="456" y="1276"/>
                </a:lnTo>
                <a:lnTo>
                  <a:pt x="434" y="1248"/>
                </a:lnTo>
                <a:lnTo>
                  <a:pt x="425" y="1237"/>
                </a:lnTo>
                <a:lnTo>
                  <a:pt x="423" y="1232"/>
                </a:lnTo>
                <a:lnTo>
                  <a:pt x="422" y="1228"/>
                </a:lnTo>
                <a:lnTo>
                  <a:pt x="422" y="1228"/>
                </a:lnTo>
                <a:lnTo>
                  <a:pt x="419" y="1206"/>
                </a:lnTo>
                <a:lnTo>
                  <a:pt x="418" y="1196"/>
                </a:lnTo>
                <a:lnTo>
                  <a:pt x="419" y="1187"/>
                </a:lnTo>
                <a:lnTo>
                  <a:pt x="419" y="1187"/>
                </a:lnTo>
                <a:lnTo>
                  <a:pt x="430" y="1113"/>
                </a:lnTo>
                <a:lnTo>
                  <a:pt x="438" y="1070"/>
                </a:lnTo>
                <a:lnTo>
                  <a:pt x="441" y="1056"/>
                </a:lnTo>
                <a:lnTo>
                  <a:pt x="443" y="1051"/>
                </a:lnTo>
                <a:lnTo>
                  <a:pt x="443" y="1051"/>
                </a:lnTo>
                <a:lnTo>
                  <a:pt x="450" y="1048"/>
                </a:lnTo>
                <a:lnTo>
                  <a:pt x="456" y="1045"/>
                </a:lnTo>
                <a:lnTo>
                  <a:pt x="463" y="1041"/>
                </a:lnTo>
                <a:lnTo>
                  <a:pt x="470" y="1035"/>
                </a:lnTo>
                <a:lnTo>
                  <a:pt x="477" y="1028"/>
                </a:lnTo>
                <a:lnTo>
                  <a:pt x="483" y="1020"/>
                </a:lnTo>
                <a:lnTo>
                  <a:pt x="487" y="1009"/>
                </a:lnTo>
                <a:lnTo>
                  <a:pt x="487" y="1009"/>
                </a:lnTo>
                <a:lnTo>
                  <a:pt x="490" y="996"/>
                </a:lnTo>
                <a:lnTo>
                  <a:pt x="491" y="985"/>
                </a:lnTo>
                <a:lnTo>
                  <a:pt x="493" y="972"/>
                </a:lnTo>
                <a:lnTo>
                  <a:pt x="493" y="959"/>
                </a:lnTo>
                <a:lnTo>
                  <a:pt x="490" y="946"/>
                </a:lnTo>
                <a:lnTo>
                  <a:pt x="487" y="933"/>
                </a:lnTo>
                <a:lnTo>
                  <a:pt x="483" y="919"/>
                </a:lnTo>
                <a:lnTo>
                  <a:pt x="477" y="906"/>
                </a:lnTo>
                <a:lnTo>
                  <a:pt x="477" y="906"/>
                </a:lnTo>
                <a:lnTo>
                  <a:pt x="428" y="813"/>
                </a:lnTo>
                <a:lnTo>
                  <a:pt x="428" y="813"/>
                </a:lnTo>
                <a:lnTo>
                  <a:pt x="428" y="806"/>
                </a:lnTo>
                <a:lnTo>
                  <a:pt x="426" y="789"/>
                </a:lnTo>
                <a:lnTo>
                  <a:pt x="426" y="779"/>
                </a:lnTo>
                <a:lnTo>
                  <a:pt x="426" y="768"/>
                </a:lnTo>
                <a:lnTo>
                  <a:pt x="429" y="759"/>
                </a:lnTo>
                <a:lnTo>
                  <a:pt x="431" y="749"/>
                </a:lnTo>
                <a:lnTo>
                  <a:pt x="431" y="749"/>
                </a:lnTo>
                <a:lnTo>
                  <a:pt x="435" y="741"/>
                </a:lnTo>
                <a:lnTo>
                  <a:pt x="437" y="733"/>
                </a:lnTo>
                <a:lnTo>
                  <a:pt x="441" y="715"/>
                </a:lnTo>
                <a:lnTo>
                  <a:pt x="442" y="699"/>
                </a:lnTo>
                <a:lnTo>
                  <a:pt x="443" y="689"/>
                </a:lnTo>
                <a:lnTo>
                  <a:pt x="443" y="689"/>
                </a:lnTo>
                <a:lnTo>
                  <a:pt x="443" y="682"/>
                </a:lnTo>
                <a:lnTo>
                  <a:pt x="444" y="675"/>
                </a:lnTo>
                <a:lnTo>
                  <a:pt x="447" y="666"/>
                </a:lnTo>
                <a:lnTo>
                  <a:pt x="454" y="656"/>
                </a:lnTo>
                <a:lnTo>
                  <a:pt x="454" y="656"/>
                </a:lnTo>
                <a:lnTo>
                  <a:pt x="460" y="646"/>
                </a:lnTo>
                <a:lnTo>
                  <a:pt x="462" y="643"/>
                </a:lnTo>
                <a:lnTo>
                  <a:pt x="463" y="640"/>
                </a:lnTo>
                <a:lnTo>
                  <a:pt x="463" y="637"/>
                </a:lnTo>
                <a:lnTo>
                  <a:pt x="462" y="632"/>
                </a:lnTo>
                <a:lnTo>
                  <a:pt x="457" y="620"/>
                </a:lnTo>
                <a:lnTo>
                  <a:pt x="457" y="620"/>
                </a:lnTo>
                <a:lnTo>
                  <a:pt x="448" y="593"/>
                </a:lnTo>
                <a:lnTo>
                  <a:pt x="443" y="576"/>
                </a:lnTo>
                <a:lnTo>
                  <a:pt x="438" y="555"/>
                </a:lnTo>
                <a:lnTo>
                  <a:pt x="438" y="555"/>
                </a:lnTo>
                <a:lnTo>
                  <a:pt x="437" y="542"/>
                </a:lnTo>
                <a:lnTo>
                  <a:pt x="438" y="528"/>
                </a:lnTo>
                <a:lnTo>
                  <a:pt x="442" y="514"/>
                </a:lnTo>
                <a:lnTo>
                  <a:pt x="445" y="501"/>
                </a:lnTo>
                <a:lnTo>
                  <a:pt x="452" y="479"/>
                </a:lnTo>
                <a:lnTo>
                  <a:pt x="456" y="471"/>
                </a:lnTo>
                <a:lnTo>
                  <a:pt x="456" y="471"/>
                </a:lnTo>
                <a:lnTo>
                  <a:pt x="457" y="469"/>
                </a:lnTo>
                <a:lnTo>
                  <a:pt x="458" y="466"/>
                </a:lnTo>
                <a:lnTo>
                  <a:pt x="460" y="465"/>
                </a:lnTo>
                <a:lnTo>
                  <a:pt x="461" y="466"/>
                </a:lnTo>
                <a:lnTo>
                  <a:pt x="462" y="468"/>
                </a:lnTo>
                <a:lnTo>
                  <a:pt x="463" y="472"/>
                </a:lnTo>
                <a:lnTo>
                  <a:pt x="463" y="472"/>
                </a:lnTo>
                <a:lnTo>
                  <a:pt x="467" y="482"/>
                </a:lnTo>
                <a:lnTo>
                  <a:pt x="470" y="489"/>
                </a:lnTo>
                <a:lnTo>
                  <a:pt x="475" y="495"/>
                </a:lnTo>
                <a:lnTo>
                  <a:pt x="480" y="501"/>
                </a:lnTo>
                <a:lnTo>
                  <a:pt x="480" y="501"/>
                </a:lnTo>
                <a:lnTo>
                  <a:pt x="488" y="508"/>
                </a:lnTo>
                <a:lnTo>
                  <a:pt x="499" y="520"/>
                </a:lnTo>
                <a:lnTo>
                  <a:pt x="508" y="531"/>
                </a:lnTo>
                <a:lnTo>
                  <a:pt x="513" y="539"/>
                </a:lnTo>
                <a:lnTo>
                  <a:pt x="513" y="539"/>
                </a:lnTo>
                <a:lnTo>
                  <a:pt x="515" y="549"/>
                </a:lnTo>
                <a:lnTo>
                  <a:pt x="518" y="555"/>
                </a:lnTo>
                <a:lnTo>
                  <a:pt x="520" y="561"/>
                </a:lnTo>
                <a:lnTo>
                  <a:pt x="520" y="561"/>
                </a:lnTo>
                <a:lnTo>
                  <a:pt x="523" y="567"/>
                </a:lnTo>
                <a:lnTo>
                  <a:pt x="528" y="572"/>
                </a:lnTo>
                <a:lnTo>
                  <a:pt x="533" y="578"/>
                </a:lnTo>
                <a:lnTo>
                  <a:pt x="533" y="578"/>
                </a:lnTo>
                <a:lnTo>
                  <a:pt x="545" y="584"/>
                </a:lnTo>
                <a:lnTo>
                  <a:pt x="545" y="584"/>
                </a:lnTo>
                <a:lnTo>
                  <a:pt x="544" y="585"/>
                </a:lnTo>
                <a:lnTo>
                  <a:pt x="544" y="589"/>
                </a:lnTo>
                <a:lnTo>
                  <a:pt x="544" y="589"/>
                </a:lnTo>
                <a:lnTo>
                  <a:pt x="545" y="595"/>
                </a:lnTo>
                <a:lnTo>
                  <a:pt x="545" y="595"/>
                </a:lnTo>
                <a:lnTo>
                  <a:pt x="542" y="598"/>
                </a:lnTo>
                <a:lnTo>
                  <a:pt x="535" y="605"/>
                </a:lnTo>
                <a:lnTo>
                  <a:pt x="533" y="611"/>
                </a:lnTo>
                <a:lnTo>
                  <a:pt x="529" y="618"/>
                </a:lnTo>
                <a:lnTo>
                  <a:pt x="528" y="627"/>
                </a:lnTo>
                <a:lnTo>
                  <a:pt x="527" y="637"/>
                </a:lnTo>
                <a:lnTo>
                  <a:pt x="527" y="637"/>
                </a:lnTo>
                <a:lnTo>
                  <a:pt x="528" y="658"/>
                </a:lnTo>
                <a:lnTo>
                  <a:pt x="532" y="679"/>
                </a:lnTo>
                <a:lnTo>
                  <a:pt x="534" y="701"/>
                </a:lnTo>
                <a:lnTo>
                  <a:pt x="534" y="701"/>
                </a:lnTo>
                <a:lnTo>
                  <a:pt x="527" y="702"/>
                </a:lnTo>
                <a:lnTo>
                  <a:pt x="519" y="704"/>
                </a:lnTo>
                <a:lnTo>
                  <a:pt x="510" y="708"/>
                </a:lnTo>
                <a:lnTo>
                  <a:pt x="501" y="712"/>
                </a:lnTo>
                <a:lnTo>
                  <a:pt x="494" y="718"/>
                </a:lnTo>
                <a:lnTo>
                  <a:pt x="490" y="721"/>
                </a:lnTo>
                <a:lnTo>
                  <a:pt x="489" y="724"/>
                </a:lnTo>
                <a:lnTo>
                  <a:pt x="488" y="729"/>
                </a:lnTo>
                <a:lnTo>
                  <a:pt x="487" y="733"/>
                </a:lnTo>
                <a:lnTo>
                  <a:pt x="487" y="733"/>
                </a:lnTo>
                <a:lnTo>
                  <a:pt x="489" y="741"/>
                </a:lnTo>
                <a:lnTo>
                  <a:pt x="493" y="748"/>
                </a:lnTo>
                <a:lnTo>
                  <a:pt x="496" y="754"/>
                </a:lnTo>
                <a:lnTo>
                  <a:pt x="501" y="759"/>
                </a:lnTo>
                <a:lnTo>
                  <a:pt x="509" y="765"/>
                </a:lnTo>
                <a:lnTo>
                  <a:pt x="513" y="766"/>
                </a:lnTo>
                <a:lnTo>
                  <a:pt x="513" y="766"/>
                </a:lnTo>
                <a:lnTo>
                  <a:pt x="532" y="844"/>
                </a:lnTo>
                <a:lnTo>
                  <a:pt x="545" y="899"/>
                </a:lnTo>
                <a:lnTo>
                  <a:pt x="552" y="928"/>
                </a:lnTo>
                <a:lnTo>
                  <a:pt x="552" y="928"/>
                </a:lnTo>
                <a:lnTo>
                  <a:pt x="557" y="934"/>
                </a:lnTo>
                <a:lnTo>
                  <a:pt x="560" y="940"/>
                </a:lnTo>
                <a:lnTo>
                  <a:pt x="560" y="940"/>
                </a:lnTo>
                <a:lnTo>
                  <a:pt x="561" y="944"/>
                </a:lnTo>
                <a:lnTo>
                  <a:pt x="564" y="946"/>
                </a:lnTo>
                <a:lnTo>
                  <a:pt x="568" y="948"/>
                </a:lnTo>
                <a:lnTo>
                  <a:pt x="568" y="948"/>
                </a:lnTo>
                <a:lnTo>
                  <a:pt x="574" y="949"/>
                </a:lnTo>
                <a:lnTo>
                  <a:pt x="581" y="950"/>
                </a:lnTo>
                <a:lnTo>
                  <a:pt x="606" y="950"/>
                </a:lnTo>
                <a:lnTo>
                  <a:pt x="620" y="950"/>
                </a:lnTo>
                <a:lnTo>
                  <a:pt x="636" y="948"/>
                </a:lnTo>
                <a:lnTo>
                  <a:pt x="652" y="946"/>
                </a:lnTo>
                <a:lnTo>
                  <a:pt x="669" y="942"/>
                </a:lnTo>
                <a:lnTo>
                  <a:pt x="669" y="942"/>
                </a:lnTo>
                <a:lnTo>
                  <a:pt x="684" y="937"/>
                </a:lnTo>
                <a:lnTo>
                  <a:pt x="695" y="931"/>
                </a:lnTo>
                <a:lnTo>
                  <a:pt x="705" y="925"/>
                </a:lnTo>
                <a:lnTo>
                  <a:pt x="710" y="919"/>
                </a:lnTo>
                <a:lnTo>
                  <a:pt x="714" y="914"/>
                </a:lnTo>
                <a:lnTo>
                  <a:pt x="716" y="909"/>
                </a:lnTo>
                <a:lnTo>
                  <a:pt x="719" y="905"/>
                </a:lnTo>
                <a:lnTo>
                  <a:pt x="719" y="905"/>
                </a:lnTo>
                <a:lnTo>
                  <a:pt x="721" y="902"/>
                </a:lnTo>
                <a:lnTo>
                  <a:pt x="722" y="898"/>
                </a:lnTo>
                <a:lnTo>
                  <a:pt x="722" y="895"/>
                </a:lnTo>
                <a:lnTo>
                  <a:pt x="722" y="895"/>
                </a:lnTo>
                <a:lnTo>
                  <a:pt x="707" y="739"/>
                </a:lnTo>
                <a:lnTo>
                  <a:pt x="707" y="739"/>
                </a:lnTo>
                <a:lnTo>
                  <a:pt x="714" y="733"/>
                </a:lnTo>
                <a:lnTo>
                  <a:pt x="725" y="723"/>
                </a:lnTo>
                <a:lnTo>
                  <a:pt x="725" y="723"/>
                </a:lnTo>
                <a:lnTo>
                  <a:pt x="725" y="720"/>
                </a:lnTo>
                <a:lnTo>
                  <a:pt x="723" y="716"/>
                </a:lnTo>
                <a:lnTo>
                  <a:pt x="719" y="705"/>
                </a:lnTo>
                <a:lnTo>
                  <a:pt x="719" y="705"/>
                </a:lnTo>
                <a:lnTo>
                  <a:pt x="716" y="702"/>
                </a:lnTo>
                <a:lnTo>
                  <a:pt x="713" y="698"/>
                </a:lnTo>
                <a:lnTo>
                  <a:pt x="702" y="694"/>
                </a:lnTo>
                <a:lnTo>
                  <a:pt x="690" y="689"/>
                </a:lnTo>
                <a:lnTo>
                  <a:pt x="681" y="685"/>
                </a:lnTo>
                <a:lnTo>
                  <a:pt x="681" y="685"/>
                </a:lnTo>
                <a:lnTo>
                  <a:pt x="662" y="683"/>
                </a:lnTo>
                <a:lnTo>
                  <a:pt x="662" y="683"/>
                </a:lnTo>
                <a:lnTo>
                  <a:pt x="645" y="646"/>
                </a:lnTo>
                <a:lnTo>
                  <a:pt x="645" y="646"/>
                </a:lnTo>
                <a:lnTo>
                  <a:pt x="636" y="627"/>
                </a:lnTo>
                <a:lnTo>
                  <a:pt x="626" y="612"/>
                </a:lnTo>
                <a:lnTo>
                  <a:pt x="616" y="598"/>
                </a:lnTo>
                <a:lnTo>
                  <a:pt x="616" y="598"/>
                </a:lnTo>
                <a:lnTo>
                  <a:pt x="617" y="598"/>
                </a:lnTo>
                <a:lnTo>
                  <a:pt x="619" y="594"/>
                </a:lnTo>
                <a:lnTo>
                  <a:pt x="622" y="589"/>
                </a:lnTo>
                <a:lnTo>
                  <a:pt x="622" y="586"/>
                </a:lnTo>
                <a:lnTo>
                  <a:pt x="620" y="582"/>
                </a:lnTo>
                <a:lnTo>
                  <a:pt x="620" y="582"/>
                </a:lnTo>
                <a:lnTo>
                  <a:pt x="617" y="572"/>
                </a:lnTo>
                <a:lnTo>
                  <a:pt x="610" y="562"/>
                </a:lnTo>
                <a:lnTo>
                  <a:pt x="610" y="562"/>
                </a:lnTo>
                <a:lnTo>
                  <a:pt x="604" y="554"/>
                </a:lnTo>
                <a:lnTo>
                  <a:pt x="598" y="546"/>
                </a:lnTo>
                <a:lnTo>
                  <a:pt x="591" y="535"/>
                </a:lnTo>
                <a:lnTo>
                  <a:pt x="591" y="535"/>
                </a:lnTo>
                <a:lnTo>
                  <a:pt x="589" y="531"/>
                </a:lnTo>
                <a:lnTo>
                  <a:pt x="587" y="530"/>
                </a:lnTo>
                <a:lnTo>
                  <a:pt x="587" y="530"/>
                </a:lnTo>
                <a:lnTo>
                  <a:pt x="587" y="530"/>
                </a:lnTo>
                <a:lnTo>
                  <a:pt x="598" y="530"/>
                </a:lnTo>
                <a:lnTo>
                  <a:pt x="605" y="530"/>
                </a:lnTo>
                <a:lnTo>
                  <a:pt x="607" y="529"/>
                </a:lnTo>
                <a:lnTo>
                  <a:pt x="609" y="529"/>
                </a:lnTo>
                <a:lnTo>
                  <a:pt x="609" y="529"/>
                </a:lnTo>
                <a:lnTo>
                  <a:pt x="610" y="527"/>
                </a:lnTo>
                <a:lnTo>
                  <a:pt x="612" y="526"/>
                </a:lnTo>
                <a:lnTo>
                  <a:pt x="611" y="523"/>
                </a:lnTo>
                <a:lnTo>
                  <a:pt x="607" y="518"/>
                </a:lnTo>
                <a:lnTo>
                  <a:pt x="607" y="518"/>
                </a:lnTo>
                <a:lnTo>
                  <a:pt x="599" y="509"/>
                </a:lnTo>
                <a:lnTo>
                  <a:pt x="592" y="501"/>
                </a:lnTo>
                <a:lnTo>
                  <a:pt x="592" y="501"/>
                </a:lnTo>
                <a:lnTo>
                  <a:pt x="587" y="494"/>
                </a:lnTo>
                <a:lnTo>
                  <a:pt x="583" y="488"/>
                </a:lnTo>
                <a:lnTo>
                  <a:pt x="578" y="483"/>
                </a:lnTo>
                <a:lnTo>
                  <a:pt x="576" y="478"/>
                </a:lnTo>
                <a:lnTo>
                  <a:pt x="576" y="478"/>
                </a:lnTo>
                <a:lnTo>
                  <a:pt x="576" y="474"/>
                </a:lnTo>
                <a:lnTo>
                  <a:pt x="577" y="469"/>
                </a:lnTo>
                <a:lnTo>
                  <a:pt x="577" y="463"/>
                </a:lnTo>
                <a:lnTo>
                  <a:pt x="576" y="455"/>
                </a:lnTo>
                <a:lnTo>
                  <a:pt x="576" y="455"/>
                </a:lnTo>
                <a:lnTo>
                  <a:pt x="574" y="450"/>
                </a:lnTo>
                <a:lnTo>
                  <a:pt x="572" y="446"/>
                </a:lnTo>
                <a:lnTo>
                  <a:pt x="566" y="440"/>
                </a:lnTo>
                <a:lnTo>
                  <a:pt x="560" y="436"/>
                </a:lnTo>
                <a:lnTo>
                  <a:pt x="555" y="432"/>
                </a:lnTo>
                <a:lnTo>
                  <a:pt x="555" y="432"/>
                </a:lnTo>
                <a:lnTo>
                  <a:pt x="553" y="430"/>
                </a:lnTo>
                <a:lnTo>
                  <a:pt x="551" y="424"/>
                </a:lnTo>
                <a:lnTo>
                  <a:pt x="545" y="407"/>
                </a:lnTo>
                <a:lnTo>
                  <a:pt x="541" y="390"/>
                </a:lnTo>
                <a:lnTo>
                  <a:pt x="540" y="381"/>
                </a:lnTo>
                <a:lnTo>
                  <a:pt x="540" y="375"/>
                </a:lnTo>
                <a:lnTo>
                  <a:pt x="540" y="375"/>
                </a:lnTo>
                <a:lnTo>
                  <a:pt x="541" y="371"/>
                </a:lnTo>
                <a:lnTo>
                  <a:pt x="541" y="364"/>
                </a:lnTo>
                <a:lnTo>
                  <a:pt x="538" y="349"/>
                </a:lnTo>
                <a:lnTo>
                  <a:pt x="534" y="334"/>
                </a:lnTo>
                <a:lnTo>
                  <a:pt x="531" y="324"/>
                </a:lnTo>
                <a:lnTo>
                  <a:pt x="531" y="324"/>
                </a:lnTo>
                <a:lnTo>
                  <a:pt x="523" y="311"/>
                </a:lnTo>
                <a:lnTo>
                  <a:pt x="521" y="306"/>
                </a:lnTo>
                <a:lnTo>
                  <a:pt x="520" y="301"/>
                </a:lnTo>
                <a:lnTo>
                  <a:pt x="520" y="301"/>
                </a:lnTo>
                <a:lnTo>
                  <a:pt x="518" y="283"/>
                </a:lnTo>
                <a:lnTo>
                  <a:pt x="515" y="274"/>
                </a:lnTo>
                <a:lnTo>
                  <a:pt x="513" y="264"/>
                </a:lnTo>
                <a:lnTo>
                  <a:pt x="513" y="264"/>
                </a:lnTo>
                <a:lnTo>
                  <a:pt x="505" y="250"/>
                </a:lnTo>
                <a:lnTo>
                  <a:pt x="502" y="243"/>
                </a:lnTo>
                <a:lnTo>
                  <a:pt x="501" y="238"/>
                </a:lnTo>
                <a:lnTo>
                  <a:pt x="501" y="238"/>
                </a:lnTo>
                <a:lnTo>
                  <a:pt x="497" y="214"/>
                </a:lnTo>
                <a:lnTo>
                  <a:pt x="495" y="200"/>
                </a:lnTo>
                <a:lnTo>
                  <a:pt x="493" y="192"/>
                </a:lnTo>
                <a:lnTo>
                  <a:pt x="493" y="192"/>
                </a:lnTo>
                <a:lnTo>
                  <a:pt x="490" y="187"/>
                </a:lnTo>
                <a:lnTo>
                  <a:pt x="484" y="183"/>
                </a:lnTo>
                <a:lnTo>
                  <a:pt x="477" y="174"/>
                </a:lnTo>
                <a:lnTo>
                  <a:pt x="477" y="174"/>
                </a:lnTo>
                <a:lnTo>
                  <a:pt x="471" y="170"/>
                </a:lnTo>
                <a:lnTo>
                  <a:pt x="465" y="165"/>
                </a:lnTo>
                <a:lnTo>
                  <a:pt x="465" y="165"/>
                </a:lnTo>
                <a:lnTo>
                  <a:pt x="455" y="160"/>
                </a:lnTo>
                <a:lnTo>
                  <a:pt x="444" y="157"/>
                </a:lnTo>
                <a:lnTo>
                  <a:pt x="444" y="157"/>
                </a:lnTo>
                <a:lnTo>
                  <a:pt x="444" y="155"/>
                </a:lnTo>
                <a:lnTo>
                  <a:pt x="443" y="151"/>
                </a:lnTo>
                <a:lnTo>
                  <a:pt x="443" y="139"/>
                </a:lnTo>
                <a:lnTo>
                  <a:pt x="444" y="120"/>
                </a:lnTo>
                <a:lnTo>
                  <a:pt x="444" y="120"/>
                </a:lnTo>
                <a:lnTo>
                  <a:pt x="445" y="115"/>
                </a:lnTo>
                <a:lnTo>
                  <a:pt x="448" y="109"/>
                </a:lnTo>
                <a:lnTo>
                  <a:pt x="448" y="109"/>
                </a:lnTo>
                <a:lnTo>
                  <a:pt x="451" y="103"/>
                </a:lnTo>
                <a:lnTo>
                  <a:pt x="451" y="102"/>
                </a:lnTo>
                <a:lnTo>
                  <a:pt x="451" y="100"/>
                </a:lnTo>
                <a:lnTo>
                  <a:pt x="451" y="100"/>
                </a:lnTo>
                <a:lnTo>
                  <a:pt x="452" y="99"/>
                </a:lnTo>
                <a:lnTo>
                  <a:pt x="452" y="96"/>
                </a:lnTo>
                <a:lnTo>
                  <a:pt x="455" y="93"/>
                </a:lnTo>
                <a:lnTo>
                  <a:pt x="455" y="93"/>
                </a:lnTo>
                <a:lnTo>
                  <a:pt x="451" y="74"/>
                </a:lnTo>
                <a:lnTo>
                  <a:pt x="448" y="61"/>
                </a:lnTo>
                <a:lnTo>
                  <a:pt x="445" y="56"/>
                </a:lnTo>
                <a:lnTo>
                  <a:pt x="445" y="56"/>
                </a:lnTo>
                <a:lnTo>
                  <a:pt x="443" y="54"/>
                </a:lnTo>
                <a:lnTo>
                  <a:pt x="438" y="49"/>
                </a:lnTo>
                <a:lnTo>
                  <a:pt x="431" y="42"/>
                </a:lnTo>
                <a:lnTo>
                  <a:pt x="431" y="42"/>
                </a:lnTo>
                <a:lnTo>
                  <a:pt x="432" y="33"/>
                </a:lnTo>
                <a:lnTo>
                  <a:pt x="432" y="33"/>
                </a:lnTo>
                <a:lnTo>
                  <a:pt x="429" y="31"/>
                </a:lnTo>
                <a:lnTo>
                  <a:pt x="424" y="28"/>
                </a:lnTo>
                <a:lnTo>
                  <a:pt x="424" y="28"/>
                </a:lnTo>
                <a:lnTo>
                  <a:pt x="423" y="23"/>
                </a:lnTo>
                <a:lnTo>
                  <a:pt x="420" y="17"/>
                </a:lnTo>
                <a:lnTo>
                  <a:pt x="420" y="17"/>
                </a:lnTo>
                <a:lnTo>
                  <a:pt x="419" y="13"/>
                </a:lnTo>
                <a:lnTo>
                  <a:pt x="418" y="12"/>
                </a:lnTo>
                <a:lnTo>
                  <a:pt x="416" y="11"/>
                </a:lnTo>
                <a:lnTo>
                  <a:pt x="416" y="11"/>
                </a:lnTo>
                <a:lnTo>
                  <a:pt x="415" y="10"/>
                </a:lnTo>
                <a:lnTo>
                  <a:pt x="412" y="9"/>
                </a:lnTo>
                <a:lnTo>
                  <a:pt x="409" y="7"/>
                </a:lnTo>
                <a:lnTo>
                  <a:pt x="407" y="7"/>
                </a:lnTo>
                <a:lnTo>
                  <a:pt x="406" y="9"/>
                </a:lnTo>
                <a:lnTo>
                  <a:pt x="406" y="9"/>
                </a:lnTo>
                <a:lnTo>
                  <a:pt x="403" y="10"/>
                </a:lnTo>
                <a:lnTo>
                  <a:pt x="400" y="10"/>
                </a:lnTo>
                <a:lnTo>
                  <a:pt x="396" y="9"/>
                </a:lnTo>
                <a:lnTo>
                  <a:pt x="396" y="9"/>
                </a:lnTo>
                <a:lnTo>
                  <a:pt x="391" y="6"/>
                </a:lnTo>
                <a:lnTo>
                  <a:pt x="384" y="4"/>
                </a:lnTo>
                <a:lnTo>
                  <a:pt x="378" y="0"/>
                </a:lnTo>
                <a:lnTo>
                  <a:pt x="376" y="0"/>
                </a:lnTo>
                <a:lnTo>
                  <a:pt x="374" y="0"/>
                </a:lnTo>
                <a:lnTo>
                  <a:pt x="374" y="0"/>
                </a:lnTo>
                <a:lnTo>
                  <a:pt x="376" y="5"/>
                </a:lnTo>
                <a:lnTo>
                  <a:pt x="376" y="6"/>
                </a:lnTo>
                <a:lnTo>
                  <a:pt x="373" y="9"/>
                </a:lnTo>
                <a:lnTo>
                  <a:pt x="373" y="9"/>
                </a:lnTo>
                <a:lnTo>
                  <a:pt x="368" y="9"/>
                </a:lnTo>
                <a:lnTo>
                  <a:pt x="361" y="9"/>
                </a:lnTo>
                <a:lnTo>
                  <a:pt x="355" y="9"/>
                </a:lnTo>
                <a:lnTo>
                  <a:pt x="353" y="9"/>
                </a:lnTo>
                <a:lnTo>
                  <a:pt x="353" y="10"/>
                </a:lnTo>
                <a:lnTo>
                  <a:pt x="353" y="12"/>
                </a:lnTo>
                <a:lnTo>
                  <a:pt x="353" y="12"/>
                </a:lnTo>
                <a:lnTo>
                  <a:pt x="348" y="13"/>
                </a:lnTo>
                <a:lnTo>
                  <a:pt x="344" y="15"/>
                </a:lnTo>
                <a:lnTo>
                  <a:pt x="344" y="15"/>
                </a:lnTo>
                <a:lnTo>
                  <a:pt x="320" y="23"/>
                </a:lnTo>
                <a:lnTo>
                  <a:pt x="320" y="23"/>
                </a:lnTo>
                <a:lnTo>
                  <a:pt x="320" y="24"/>
                </a:lnTo>
                <a:lnTo>
                  <a:pt x="315" y="30"/>
                </a:lnTo>
                <a:lnTo>
                  <a:pt x="315" y="30"/>
                </a:lnTo>
                <a:lnTo>
                  <a:pt x="310" y="37"/>
                </a:lnTo>
                <a:lnTo>
                  <a:pt x="308" y="42"/>
                </a:lnTo>
                <a:lnTo>
                  <a:pt x="308" y="42"/>
                </a:lnTo>
                <a:lnTo>
                  <a:pt x="306" y="48"/>
                </a:lnTo>
                <a:lnTo>
                  <a:pt x="302" y="52"/>
                </a:lnTo>
                <a:lnTo>
                  <a:pt x="302" y="52"/>
                </a:lnTo>
                <a:lnTo>
                  <a:pt x="301" y="54"/>
                </a:lnTo>
                <a:lnTo>
                  <a:pt x="301" y="54"/>
                </a:lnTo>
                <a:lnTo>
                  <a:pt x="300" y="58"/>
                </a:lnTo>
                <a:lnTo>
                  <a:pt x="300" y="58"/>
                </a:lnTo>
                <a:lnTo>
                  <a:pt x="295" y="75"/>
                </a:lnTo>
                <a:lnTo>
                  <a:pt x="295" y="75"/>
                </a:lnTo>
                <a:lnTo>
                  <a:pt x="295" y="77"/>
                </a:lnTo>
                <a:lnTo>
                  <a:pt x="296" y="81"/>
                </a:lnTo>
                <a:lnTo>
                  <a:pt x="297" y="83"/>
                </a:lnTo>
                <a:lnTo>
                  <a:pt x="297" y="86"/>
                </a:lnTo>
                <a:lnTo>
                  <a:pt x="297" y="86"/>
                </a:lnTo>
                <a:lnTo>
                  <a:pt x="299" y="87"/>
                </a:lnTo>
                <a:lnTo>
                  <a:pt x="299" y="87"/>
                </a:lnTo>
                <a:lnTo>
                  <a:pt x="300" y="88"/>
                </a:lnTo>
                <a:lnTo>
                  <a:pt x="297" y="91"/>
                </a:lnTo>
                <a:lnTo>
                  <a:pt x="297" y="91"/>
                </a:lnTo>
                <a:lnTo>
                  <a:pt x="295" y="99"/>
                </a:lnTo>
                <a:lnTo>
                  <a:pt x="294" y="103"/>
                </a:lnTo>
                <a:lnTo>
                  <a:pt x="294" y="103"/>
                </a:lnTo>
                <a:lnTo>
                  <a:pt x="293" y="107"/>
                </a:lnTo>
                <a:lnTo>
                  <a:pt x="291" y="109"/>
                </a:lnTo>
                <a:lnTo>
                  <a:pt x="291" y="109"/>
                </a:lnTo>
                <a:lnTo>
                  <a:pt x="291" y="108"/>
                </a:lnTo>
                <a:lnTo>
                  <a:pt x="289" y="107"/>
                </a:lnTo>
                <a:lnTo>
                  <a:pt x="288" y="107"/>
                </a:lnTo>
                <a:lnTo>
                  <a:pt x="287" y="108"/>
                </a:lnTo>
                <a:lnTo>
                  <a:pt x="286" y="109"/>
                </a:lnTo>
                <a:lnTo>
                  <a:pt x="284" y="114"/>
                </a:lnTo>
                <a:lnTo>
                  <a:pt x="284" y="114"/>
                </a:lnTo>
                <a:lnTo>
                  <a:pt x="284" y="122"/>
                </a:lnTo>
                <a:lnTo>
                  <a:pt x="287" y="128"/>
                </a:lnTo>
                <a:lnTo>
                  <a:pt x="289" y="134"/>
                </a:lnTo>
                <a:lnTo>
                  <a:pt x="291" y="139"/>
                </a:lnTo>
                <a:lnTo>
                  <a:pt x="291" y="139"/>
                </a:lnTo>
                <a:lnTo>
                  <a:pt x="297" y="147"/>
                </a:lnTo>
                <a:lnTo>
                  <a:pt x="297" y="147"/>
                </a:lnTo>
                <a:lnTo>
                  <a:pt x="284" y="158"/>
                </a:lnTo>
                <a:lnTo>
                  <a:pt x="274" y="166"/>
                </a:lnTo>
                <a:lnTo>
                  <a:pt x="270" y="170"/>
                </a:lnTo>
                <a:lnTo>
                  <a:pt x="270" y="170"/>
                </a:lnTo>
                <a:lnTo>
                  <a:pt x="270" y="174"/>
                </a:lnTo>
                <a:lnTo>
                  <a:pt x="269" y="177"/>
                </a:lnTo>
                <a:lnTo>
                  <a:pt x="268" y="179"/>
                </a:lnTo>
                <a:lnTo>
                  <a:pt x="268" y="179"/>
                </a:lnTo>
                <a:lnTo>
                  <a:pt x="262" y="184"/>
                </a:lnTo>
                <a:lnTo>
                  <a:pt x="249" y="192"/>
                </a:lnTo>
                <a:lnTo>
                  <a:pt x="249" y="192"/>
                </a:lnTo>
                <a:lnTo>
                  <a:pt x="231" y="200"/>
                </a:lnTo>
                <a:lnTo>
                  <a:pt x="223" y="205"/>
                </a:lnTo>
                <a:lnTo>
                  <a:pt x="215" y="211"/>
                </a:lnTo>
                <a:lnTo>
                  <a:pt x="215" y="211"/>
                </a:lnTo>
                <a:lnTo>
                  <a:pt x="205" y="222"/>
                </a:lnTo>
                <a:lnTo>
                  <a:pt x="202" y="226"/>
                </a:lnTo>
                <a:lnTo>
                  <a:pt x="197" y="229"/>
                </a:lnTo>
                <a:lnTo>
                  <a:pt x="197" y="229"/>
                </a:lnTo>
                <a:lnTo>
                  <a:pt x="179" y="239"/>
                </a:lnTo>
                <a:lnTo>
                  <a:pt x="179" y="239"/>
                </a:lnTo>
                <a:lnTo>
                  <a:pt x="177" y="240"/>
                </a:lnTo>
                <a:lnTo>
                  <a:pt x="176" y="240"/>
                </a:lnTo>
                <a:lnTo>
                  <a:pt x="172" y="242"/>
                </a:lnTo>
                <a:lnTo>
                  <a:pt x="167" y="246"/>
                </a:lnTo>
                <a:lnTo>
                  <a:pt x="167" y="246"/>
                </a:lnTo>
                <a:lnTo>
                  <a:pt x="165" y="251"/>
                </a:lnTo>
                <a:lnTo>
                  <a:pt x="162" y="257"/>
                </a:lnTo>
                <a:lnTo>
                  <a:pt x="159" y="268"/>
                </a:lnTo>
                <a:lnTo>
                  <a:pt x="155" y="281"/>
                </a:lnTo>
                <a:lnTo>
                  <a:pt x="155" y="281"/>
                </a:lnTo>
                <a:lnTo>
                  <a:pt x="154" y="282"/>
                </a:lnTo>
                <a:lnTo>
                  <a:pt x="151" y="284"/>
                </a:lnTo>
                <a:lnTo>
                  <a:pt x="146" y="289"/>
                </a:lnTo>
                <a:lnTo>
                  <a:pt x="145" y="291"/>
                </a:lnTo>
                <a:lnTo>
                  <a:pt x="144" y="296"/>
                </a:lnTo>
                <a:lnTo>
                  <a:pt x="144" y="296"/>
                </a:lnTo>
                <a:lnTo>
                  <a:pt x="144" y="303"/>
                </a:lnTo>
                <a:lnTo>
                  <a:pt x="144" y="310"/>
                </a:lnTo>
                <a:lnTo>
                  <a:pt x="144" y="317"/>
                </a:lnTo>
                <a:lnTo>
                  <a:pt x="142" y="324"/>
                </a:lnTo>
                <a:lnTo>
                  <a:pt x="142" y="324"/>
                </a:lnTo>
                <a:lnTo>
                  <a:pt x="134" y="343"/>
                </a:lnTo>
                <a:lnTo>
                  <a:pt x="125" y="362"/>
                </a:lnTo>
                <a:lnTo>
                  <a:pt x="125" y="362"/>
                </a:lnTo>
                <a:lnTo>
                  <a:pt x="105" y="410"/>
                </a:lnTo>
                <a:lnTo>
                  <a:pt x="93" y="439"/>
                </a:lnTo>
                <a:lnTo>
                  <a:pt x="89" y="450"/>
                </a:lnTo>
                <a:lnTo>
                  <a:pt x="88" y="456"/>
                </a:lnTo>
                <a:lnTo>
                  <a:pt x="88" y="456"/>
                </a:lnTo>
                <a:lnTo>
                  <a:pt x="87" y="465"/>
                </a:lnTo>
                <a:lnTo>
                  <a:pt x="84" y="479"/>
                </a:lnTo>
                <a:lnTo>
                  <a:pt x="81" y="501"/>
                </a:lnTo>
                <a:lnTo>
                  <a:pt x="81" y="501"/>
                </a:lnTo>
                <a:lnTo>
                  <a:pt x="81" y="509"/>
                </a:lnTo>
                <a:lnTo>
                  <a:pt x="80" y="515"/>
                </a:lnTo>
                <a:lnTo>
                  <a:pt x="76" y="524"/>
                </a:lnTo>
                <a:lnTo>
                  <a:pt x="76" y="524"/>
                </a:lnTo>
                <a:lnTo>
                  <a:pt x="70" y="539"/>
                </a:lnTo>
                <a:lnTo>
                  <a:pt x="68" y="543"/>
                </a:lnTo>
                <a:lnTo>
                  <a:pt x="64" y="549"/>
                </a:lnTo>
                <a:lnTo>
                  <a:pt x="64" y="549"/>
                </a:lnTo>
                <a:lnTo>
                  <a:pt x="58" y="562"/>
                </a:lnTo>
                <a:lnTo>
                  <a:pt x="50" y="582"/>
                </a:lnTo>
                <a:lnTo>
                  <a:pt x="39" y="619"/>
                </a:lnTo>
                <a:lnTo>
                  <a:pt x="39" y="619"/>
                </a:lnTo>
                <a:lnTo>
                  <a:pt x="31" y="649"/>
                </a:lnTo>
                <a:lnTo>
                  <a:pt x="29" y="665"/>
                </a:lnTo>
                <a:lnTo>
                  <a:pt x="28" y="673"/>
                </a:lnTo>
                <a:lnTo>
                  <a:pt x="28" y="673"/>
                </a:lnTo>
                <a:lnTo>
                  <a:pt x="29" y="691"/>
                </a:lnTo>
                <a:lnTo>
                  <a:pt x="29" y="691"/>
                </a:lnTo>
                <a:lnTo>
                  <a:pt x="23" y="704"/>
                </a:lnTo>
                <a:lnTo>
                  <a:pt x="18" y="712"/>
                </a:lnTo>
                <a:lnTo>
                  <a:pt x="17" y="718"/>
                </a:lnTo>
                <a:lnTo>
                  <a:pt x="17" y="718"/>
                </a:lnTo>
                <a:lnTo>
                  <a:pt x="18" y="725"/>
                </a:lnTo>
                <a:lnTo>
                  <a:pt x="19" y="731"/>
                </a:lnTo>
                <a:lnTo>
                  <a:pt x="19" y="731"/>
                </a:lnTo>
                <a:lnTo>
                  <a:pt x="20" y="734"/>
                </a:lnTo>
                <a:lnTo>
                  <a:pt x="20" y="735"/>
                </a:lnTo>
                <a:lnTo>
                  <a:pt x="19" y="736"/>
                </a:lnTo>
                <a:lnTo>
                  <a:pt x="19" y="736"/>
                </a:lnTo>
                <a:lnTo>
                  <a:pt x="16" y="739"/>
                </a:lnTo>
                <a:lnTo>
                  <a:pt x="9" y="744"/>
                </a:lnTo>
                <a:lnTo>
                  <a:pt x="5" y="749"/>
                </a:lnTo>
                <a:lnTo>
                  <a:pt x="3" y="753"/>
                </a:lnTo>
                <a:lnTo>
                  <a:pt x="0" y="757"/>
                </a:lnTo>
                <a:lnTo>
                  <a:pt x="0" y="763"/>
                </a:lnTo>
                <a:lnTo>
                  <a:pt x="0" y="763"/>
                </a:lnTo>
                <a:lnTo>
                  <a:pt x="2" y="768"/>
                </a:lnTo>
                <a:lnTo>
                  <a:pt x="4" y="775"/>
                </a:lnTo>
                <a:lnTo>
                  <a:pt x="11" y="789"/>
                </a:lnTo>
                <a:lnTo>
                  <a:pt x="18" y="802"/>
                </a:lnTo>
                <a:lnTo>
                  <a:pt x="23" y="808"/>
                </a:lnTo>
                <a:lnTo>
                  <a:pt x="23" y="808"/>
                </a:lnTo>
                <a:lnTo>
                  <a:pt x="30" y="813"/>
                </a:lnTo>
                <a:lnTo>
                  <a:pt x="35" y="814"/>
                </a:lnTo>
                <a:lnTo>
                  <a:pt x="35" y="814"/>
                </a:lnTo>
                <a:lnTo>
                  <a:pt x="35" y="817"/>
                </a:lnTo>
                <a:lnTo>
                  <a:pt x="37" y="821"/>
                </a:lnTo>
                <a:lnTo>
                  <a:pt x="38" y="824"/>
                </a:lnTo>
                <a:lnTo>
                  <a:pt x="41" y="826"/>
                </a:lnTo>
                <a:lnTo>
                  <a:pt x="44" y="827"/>
                </a:lnTo>
                <a:lnTo>
                  <a:pt x="48" y="828"/>
                </a:lnTo>
                <a:lnTo>
                  <a:pt x="48" y="828"/>
                </a:lnTo>
                <a:lnTo>
                  <a:pt x="51" y="827"/>
                </a:lnTo>
                <a:lnTo>
                  <a:pt x="54" y="826"/>
                </a:lnTo>
                <a:lnTo>
                  <a:pt x="56" y="824"/>
                </a:lnTo>
                <a:lnTo>
                  <a:pt x="56" y="821"/>
                </a:lnTo>
                <a:lnTo>
                  <a:pt x="57" y="818"/>
                </a:lnTo>
                <a:lnTo>
                  <a:pt x="57" y="817"/>
                </a:lnTo>
                <a:lnTo>
                  <a:pt x="57" y="817"/>
                </a:lnTo>
                <a:lnTo>
                  <a:pt x="61" y="817"/>
                </a:lnTo>
                <a:lnTo>
                  <a:pt x="64" y="815"/>
                </a:lnTo>
                <a:lnTo>
                  <a:pt x="67" y="813"/>
                </a:lnTo>
                <a:lnTo>
                  <a:pt x="67" y="813"/>
                </a:lnTo>
                <a:lnTo>
                  <a:pt x="68" y="811"/>
                </a:lnTo>
                <a:lnTo>
                  <a:pt x="68" y="808"/>
                </a:lnTo>
                <a:lnTo>
                  <a:pt x="67" y="802"/>
                </a:lnTo>
                <a:lnTo>
                  <a:pt x="63" y="795"/>
                </a:lnTo>
                <a:lnTo>
                  <a:pt x="63" y="795"/>
                </a:lnTo>
                <a:lnTo>
                  <a:pt x="63" y="794"/>
                </a:lnTo>
                <a:lnTo>
                  <a:pt x="69" y="785"/>
                </a:lnTo>
                <a:lnTo>
                  <a:pt x="69" y="785"/>
                </a:lnTo>
                <a:lnTo>
                  <a:pt x="74" y="775"/>
                </a:lnTo>
                <a:lnTo>
                  <a:pt x="77" y="765"/>
                </a:lnTo>
                <a:lnTo>
                  <a:pt x="81" y="753"/>
                </a:lnTo>
                <a:lnTo>
                  <a:pt x="81" y="753"/>
                </a:lnTo>
                <a:lnTo>
                  <a:pt x="84" y="754"/>
                </a:lnTo>
                <a:lnTo>
                  <a:pt x="88" y="754"/>
                </a:lnTo>
                <a:lnTo>
                  <a:pt x="89" y="754"/>
                </a:lnTo>
                <a:lnTo>
                  <a:pt x="90" y="753"/>
                </a:lnTo>
                <a:lnTo>
                  <a:pt x="90" y="753"/>
                </a:lnTo>
                <a:lnTo>
                  <a:pt x="93" y="748"/>
                </a:lnTo>
                <a:lnTo>
                  <a:pt x="95" y="742"/>
                </a:lnTo>
                <a:lnTo>
                  <a:pt x="97" y="735"/>
                </a:lnTo>
                <a:lnTo>
                  <a:pt x="99" y="727"/>
                </a:lnTo>
                <a:lnTo>
                  <a:pt x="99" y="727"/>
                </a:lnTo>
                <a:lnTo>
                  <a:pt x="99" y="723"/>
                </a:lnTo>
                <a:lnTo>
                  <a:pt x="101" y="717"/>
                </a:lnTo>
                <a:lnTo>
                  <a:pt x="107" y="705"/>
                </a:lnTo>
                <a:lnTo>
                  <a:pt x="120" y="684"/>
                </a:lnTo>
                <a:lnTo>
                  <a:pt x="120" y="684"/>
                </a:lnTo>
                <a:lnTo>
                  <a:pt x="138" y="650"/>
                </a:lnTo>
                <a:lnTo>
                  <a:pt x="149" y="621"/>
                </a:lnTo>
                <a:lnTo>
                  <a:pt x="159" y="598"/>
                </a:lnTo>
                <a:close/>
                <a:moveTo>
                  <a:pt x="644" y="683"/>
                </a:moveTo>
                <a:lnTo>
                  <a:pt x="644" y="683"/>
                </a:lnTo>
                <a:lnTo>
                  <a:pt x="592" y="689"/>
                </a:lnTo>
                <a:lnTo>
                  <a:pt x="592" y="689"/>
                </a:lnTo>
                <a:lnTo>
                  <a:pt x="572" y="691"/>
                </a:lnTo>
                <a:lnTo>
                  <a:pt x="558" y="695"/>
                </a:lnTo>
                <a:lnTo>
                  <a:pt x="546" y="697"/>
                </a:lnTo>
                <a:lnTo>
                  <a:pt x="540" y="652"/>
                </a:lnTo>
                <a:lnTo>
                  <a:pt x="540" y="652"/>
                </a:lnTo>
                <a:lnTo>
                  <a:pt x="540" y="640"/>
                </a:lnTo>
                <a:lnTo>
                  <a:pt x="541" y="630"/>
                </a:lnTo>
                <a:lnTo>
                  <a:pt x="542" y="620"/>
                </a:lnTo>
                <a:lnTo>
                  <a:pt x="545" y="614"/>
                </a:lnTo>
                <a:lnTo>
                  <a:pt x="545" y="614"/>
                </a:lnTo>
                <a:lnTo>
                  <a:pt x="548" y="612"/>
                </a:lnTo>
                <a:lnTo>
                  <a:pt x="551" y="610"/>
                </a:lnTo>
                <a:lnTo>
                  <a:pt x="555" y="608"/>
                </a:lnTo>
                <a:lnTo>
                  <a:pt x="555" y="608"/>
                </a:lnTo>
                <a:lnTo>
                  <a:pt x="560" y="610"/>
                </a:lnTo>
                <a:lnTo>
                  <a:pt x="566" y="613"/>
                </a:lnTo>
                <a:lnTo>
                  <a:pt x="566" y="613"/>
                </a:lnTo>
                <a:lnTo>
                  <a:pt x="570" y="614"/>
                </a:lnTo>
                <a:lnTo>
                  <a:pt x="577" y="615"/>
                </a:lnTo>
                <a:lnTo>
                  <a:pt x="596" y="615"/>
                </a:lnTo>
                <a:lnTo>
                  <a:pt x="596" y="615"/>
                </a:lnTo>
                <a:lnTo>
                  <a:pt x="602" y="615"/>
                </a:lnTo>
                <a:lnTo>
                  <a:pt x="604" y="614"/>
                </a:lnTo>
                <a:lnTo>
                  <a:pt x="603" y="612"/>
                </a:lnTo>
                <a:lnTo>
                  <a:pt x="603" y="612"/>
                </a:lnTo>
                <a:lnTo>
                  <a:pt x="603" y="612"/>
                </a:lnTo>
                <a:lnTo>
                  <a:pt x="611" y="619"/>
                </a:lnTo>
                <a:lnTo>
                  <a:pt x="618" y="628"/>
                </a:lnTo>
                <a:lnTo>
                  <a:pt x="626" y="639"/>
                </a:lnTo>
                <a:lnTo>
                  <a:pt x="626" y="639"/>
                </a:lnTo>
                <a:lnTo>
                  <a:pt x="634" y="653"/>
                </a:lnTo>
                <a:lnTo>
                  <a:pt x="639" y="668"/>
                </a:lnTo>
                <a:lnTo>
                  <a:pt x="644" y="683"/>
                </a:lnTo>
                <a:lnTo>
                  <a:pt x="644" y="68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D0425F1B-7677-43ED-B2E4-C134D05635B3}"/>
              </a:ext>
            </a:extLst>
          </p:cNvPr>
          <p:cNvSpPr>
            <a:spLocks/>
          </p:cNvSpPr>
          <p:nvPr/>
        </p:nvSpPr>
        <p:spPr bwMode="auto">
          <a:xfrm>
            <a:off x="4476363" y="2752066"/>
            <a:ext cx="868303" cy="1652425"/>
          </a:xfrm>
          <a:custGeom>
            <a:avLst/>
            <a:gdLst>
              <a:gd name="T0" fmla="*/ 226 w 691"/>
              <a:gd name="T1" fmla="*/ 169 h 1292"/>
              <a:gd name="T2" fmla="*/ 231 w 691"/>
              <a:gd name="T3" fmla="*/ 222 h 1292"/>
              <a:gd name="T4" fmla="*/ 200 w 691"/>
              <a:gd name="T5" fmla="*/ 270 h 1292"/>
              <a:gd name="T6" fmla="*/ 159 w 691"/>
              <a:gd name="T7" fmla="*/ 283 h 1292"/>
              <a:gd name="T8" fmla="*/ 168 w 691"/>
              <a:gd name="T9" fmla="*/ 301 h 1292"/>
              <a:gd name="T10" fmla="*/ 157 w 691"/>
              <a:gd name="T11" fmla="*/ 326 h 1292"/>
              <a:gd name="T12" fmla="*/ 56 w 691"/>
              <a:gd name="T13" fmla="*/ 427 h 1292"/>
              <a:gd name="T14" fmla="*/ 28 w 691"/>
              <a:gd name="T15" fmla="*/ 463 h 1292"/>
              <a:gd name="T16" fmla="*/ 28 w 691"/>
              <a:gd name="T17" fmla="*/ 514 h 1292"/>
              <a:gd name="T18" fmla="*/ 63 w 691"/>
              <a:gd name="T19" fmla="*/ 581 h 1292"/>
              <a:gd name="T20" fmla="*/ 79 w 691"/>
              <a:gd name="T21" fmla="*/ 969 h 1292"/>
              <a:gd name="T22" fmla="*/ 43 w 691"/>
              <a:gd name="T23" fmla="*/ 1008 h 1292"/>
              <a:gd name="T24" fmla="*/ 38 w 691"/>
              <a:gd name="T25" fmla="*/ 1173 h 1292"/>
              <a:gd name="T26" fmla="*/ 118 w 691"/>
              <a:gd name="T27" fmla="*/ 1212 h 1292"/>
              <a:gd name="T28" fmla="*/ 169 w 691"/>
              <a:gd name="T29" fmla="*/ 1157 h 1292"/>
              <a:gd name="T30" fmla="*/ 101 w 691"/>
              <a:gd name="T31" fmla="*/ 990 h 1292"/>
              <a:gd name="T32" fmla="*/ 90 w 691"/>
              <a:gd name="T33" fmla="*/ 589 h 1292"/>
              <a:gd name="T34" fmla="*/ 123 w 691"/>
              <a:gd name="T35" fmla="*/ 510 h 1292"/>
              <a:gd name="T36" fmla="*/ 116 w 691"/>
              <a:gd name="T37" fmla="*/ 450 h 1292"/>
              <a:gd name="T38" fmla="*/ 231 w 691"/>
              <a:gd name="T39" fmla="*/ 386 h 1292"/>
              <a:gd name="T40" fmla="*/ 232 w 691"/>
              <a:gd name="T41" fmla="*/ 407 h 1292"/>
              <a:gd name="T42" fmla="*/ 244 w 691"/>
              <a:gd name="T43" fmla="*/ 537 h 1292"/>
              <a:gd name="T44" fmla="*/ 253 w 691"/>
              <a:gd name="T45" fmla="*/ 625 h 1292"/>
              <a:gd name="T46" fmla="*/ 286 w 691"/>
              <a:gd name="T47" fmla="*/ 593 h 1292"/>
              <a:gd name="T48" fmla="*/ 314 w 691"/>
              <a:gd name="T49" fmla="*/ 608 h 1292"/>
              <a:gd name="T50" fmla="*/ 308 w 691"/>
              <a:gd name="T51" fmla="*/ 647 h 1292"/>
              <a:gd name="T52" fmla="*/ 315 w 691"/>
              <a:gd name="T53" fmla="*/ 830 h 1292"/>
              <a:gd name="T54" fmla="*/ 336 w 691"/>
              <a:gd name="T55" fmla="*/ 909 h 1292"/>
              <a:gd name="T56" fmla="*/ 346 w 691"/>
              <a:gd name="T57" fmla="*/ 951 h 1292"/>
              <a:gd name="T58" fmla="*/ 376 w 691"/>
              <a:gd name="T59" fmla="*/ 972 h 1292"/>
              <a:gd name="T60" fmla="*/ 407 w 691"/>
              <a:gd name="T61" fmla="*/ 1027 h 1292"/>
              <a:gd name="T62" fmla="*/ 425 w 691"/>
              <a:gd name="T63" fmla="*/ 1064 h 1292"/>
              <a:gd name="T64" fmla="*/ 437 w 691"/>
              <a:gd name="T65" fmla="*/ 1157 h 1292"/>
              <a:gd name="T66" fmla="*/ 344 w 691"/>
              <a:gd name="T67" fmla="*/ 1255 h 1292"/>
              <a:gd name="T68" fmla="*/ 341 w 691"/>
              <a:gd name="T69" fmla="*/ 1285 h 1292"/>
              <a:gd name="T70" fmla="*/ 468 w 691"/>
              <a:gd name="T71" fmla="*/ 1273 h 1292"/>
              <a:gd name="T72" fmla="*/ 523 w 691"/>
              <a:gd name="T73" fmla="*/ 1261 h 1292"/>
              <a:gd name="T74" fmla="*/ 524 w 691"/>
              <a:gd name="T75" fmla="*/ 1201 h 1292"/>
              <a:gd name="T76" fmla="*/ 556 w 691"/>
              <a:gd name="T77" fmla="*/ 1136 h 1292"/>
              <a:gd name="T78" fmla="*/ 626 w 691"/>
              <a:gd name="T79" fmla="*/ 1097 h 1292"/>
              <a:gd name="T80" fmla="*/ 594 w 691"/>
              <a:gd name="T81" fmla="*/ 1022 h 1292"/>
              <a:gd name="T82" fmla="*/ 601 w 691"/>
              <a:gd name="T83" fmla="*/ 712 h 1292"/>
              <a:gd name="T84" fmla="*/ 615 w 691"/>
              <a:gd name="T85" fmla="*/ 709 h 1292"/>
              <a:gd name="T86" fmla="*/ 636 w 691"/>
              <a:gd name="T87" fmla="*/ 743 h 1292"/>
              <a:gd name="T88" fmla="*/ 645 w 691"/>
              <a:gd name="T89" fmla="*/ 736 h 1292"/>
              <a:gd name="T90" fmla="*/ 662 w 691"/>
              <a:gd name="T91" fmla="*/ 731 h 1292"/>
              <a:gd name="T92" fmla="*/ 677 w 691"/>
              <a:gd name="T93" fmla="*/ 728 h 1292"/>
              <a:gd name="T94" fmla="*/ 691 w 691"/>
              <a:gd name="T95" fmla="*/ 717 h 1292"/>
              <a:gd name="T96" fmla="*/ 660 w 691"/>
              <a:gd name="T97" fmla="*/ 624 h 1292"/>
              <a:gd name="T98" fmla="*/ 681 w 691"/>
              <a:gd name="T99" fmla="*/ 490 h 1292"/>
              <a:gd name="T100" fmla="*/ 681 w 691"/>
              <a:gd name="T101" fmla="*/ 455 h 1292"/>
              <a:gd name="T102" fmla="*/ 683 w 691"/>
              <a:gd name="T103" fmla="*/ 408 h 1292"/>
              <a:gd name="T104" fmla="*/ 652 w 691"/>
              <a:gd name="T105" fmla="*/ 379 h 1292"/>
              <a:gd name="T106" fmla="*/ 573 w 691"/>
              <a:gd name="T107" fmla="*/ 217 h 1292"/>
              <a:gd name="T108" fmla="*/ 504 w 691"/>
              <a:gd name="T109" fmla="*/ 160 h 1292"/>
              <a:gd name="T110" fmla="*/ 433 w 691"/>
              <a:gd name="T111" fmla="*/ 121 h 1292"/>
              <a:gd name="T112" fmla="*/ 410 w 691"/>
              <a:gd name="T113" fmla="*/ 59 h 1292"/>
              <a:gd name="T114" fmla="*/ 368 w 691"/>
              <a:gd name="T115" fmla="*/ 6 h 1292"/>
              <a:gd name="T116" fmla="*/ 301 w 691"/>
              <a:gd name="T117" fmla="*/ 3 h 1292"/>
              <a:gd name="T118" fmla="*/ 250 w 691"/>
              <a:gd name="T119" fmla="*/ 51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91" h="1292">
                <a:moveTo>
                  <a:pt x="257" y="107"/>
                </a:moveTo>
                <a:lnTo>
                  <a:pt x="257" y="107"/>
                </a:lnTo>
                <a:lnTo>
                  <a:pt x="251" y="115"/>
                </a:lnTo>
                <a:lnTo>
                  <a:pt x="239" y="134"/>
                </a:lnTo>
                <a:lnTo>
                  <a:pt x="233" y="145"/>
                </a:lnTo>
                <a:lnTo>
                  <a:pt x="228" y="156"/>
                </a:lnTo>
                <a:lnTo>
                  <a:pt x="226" y="166"/>
                </a:lnTo>
                <a:lnTo>
                  <a:pt x="226" y="169"/>
                </a:lnTo>
                <a:lnTo>
                  <a:pt x="227" y="173"/>
                </a:lnTo>
                <a:lnTo>
                  <a:pt x="227" y="173"/>
                </a:lnTo>
                <a:lnTo>
                  <a:pt x="233" y="184"/>
                </a:lnTo>
                <a:lnTo>
                  <a:pt x="238" y="188"/>
                </a:lnTo>
                <a:lnTo>
                  <a:pt x="241" y="192"/>
                </a:lnTo>
                <a:lnTo>
                  <a:pt x="243" y="192"/>
                </a:lnTo>
                <a:lnTo>
                  <a:pt x="243" y="192"/>
                </a:lnTo>
                <a:lnTo>
                  <a:pt x="231" y="222"/>
                </a:lnTo>
                <a:lnTo>
                  <a:pt x="219" y="253"/>
                </a:lnTo>
                <a:lnTo>
                  <a:pt x="219" y="253"/>
                </a:lnTo>
                <a:lnTo>
                  <a:pt x="218" y="255"/>
                </a:lnTo>
                <a:lnTo>
                  <a:pt x="217" y="257"/>
                </a:lnTo>
                <a:lnTo>
                  <a:pt x="211" y="262"/>
                </a:lnTo>
                <a:lnTo>
                  <a:pt x="205" y="266"/>
                </a:lnTo>
                <a:lnTo>
                  <a:pt x="200" y="270"/>
                </a:lnTo>
                <a:lnTo>
                  <a:pt x="200" y="270"/>
                </a:lnTo>
                <a:lnTo>
                  <a:pt x="199" y="275"/>
                </a:lnTo>
                <a:lnTo>
                  <a:pt x="196" y="280"/>
                </a:lnTo>
                <a:lnTo>
                  <a:pt x="195" y="283"/>
                </a:lnTo>
                <a:lnTo>
                  <a:pt x="194" y="284"/>
                </a:lnTo>
                <a:lnTo>
                  <a:pt x="194" y="284"/>
                </a:lnTo>
                <a:lnTo>
                  <a:pt x="186" y="284"/>
                </a:lnTo>
                <a:lnTo>
                  <a:pt x="172" y="283"/>
                </a:lnTo>
                <a:lnTo>
                  <a:pt x="159" y="283"/>
                </a:lnTo>
                <a:lnTo>
                  <a:pt x="155" y="284"/>
                </a:lnTo>
                <a:lnTo>
                  <a:pt x="154" y="285"/>
                </a:lnTo>
                <a:lnTo>
                  <a:pt x="155" y="285"/>
                </a:lnTo>
                <a:lnTo>
                  <a:pt x="155" y="285"/>
                </a:lnTo>
                <a:lnTo>
                  <a:pt x="162" y="295"/>
                </a:lnTo>
                <a:lnTo>
                  <a:pt x="166" y="298"/>
                </a:lnTo>
                <a:lnTo>
                  <a:pt x="168" y="301"/>
                </a:lnTo>
                <a:lnTo>
                  <a:pt x="168" y="301"/>
                </a:lnTo>
                <a:lnTo>
                  <a:pt x="168" y="302"/>
                </a:lnTo>
                <a:lnTo>
                  <a:pt x="167" y="304"/>
                </a:lnTo>
                <a:lnTo>
                  <a:pt x="162" y="308"/>
                </a:lnTo>
                <a:lnTo>
                  <a:pt x="159" y="311"/>
                </a:lnTo>
                <a:lnTo>
                  <a:pt x="156" y="315"/>
                </a:lnTo>
                <a:lnTo>
                  <a:pt x="156" y="315"/>
                </a:lnTo>
                <a:lnTo>
                  <a:pt x="157" y="321"/>
                </a:lnTo>
                <a:lnTo>
                  <a:pt x="157" y="326"/>
                </a:lnTo>
                <a:lnTo>
                  <a:pt x="105" y="395"/>
                </a:lnTo>
                <a:lnTo>
                  <a:pt x="105" y="395"/>
                </a:lnTo>
                <a:lnTo>
                  <a:pt x="102" y="398"/>
                </a:lnTo>
                <a:lnTo>
                  <a:pt x="96" y="403"/>
                </a:lnTo>
                <a:lnTo>
                  <a:pt x="85" y="408"/>
                </a:lnTo>
                <a:lnTo>
                  <a:pt x="85" y="408"/>
                </a:lnTo>
                <a:lnTo>
                  <a:pt x="70" y="417"/>
                </a:lnTo>
                <a:lnTo>
                  <a:pt x="56" y="427"/>
                </a:lnTo>
                <a:lnTo>
                  <a:pt x="43" y="438"/>
                </a:lnTo>
                <a:lnTo>
                  <a:pt x="39" y="443"/>
                </a:lnTo>
                <a:lnTo>
                  <a:pt x="36" y="446"/>
                </a:lnTo>
                <a:lnTo>
                  <a:pt x="36" y="446"/>
                </a:lnTo>
                <a:lnTo>
                  <a:pt x="32" y="452"/>
                </a:lnTo>
                <a:lnTo>
                  <a:pt x="31" y="458"/>
                </a:lnTo>
                <a:lnTo>
                  <a:pt x="28" y="463"/>
                </a:lnTo>
                <a:lnTo>
                  <a:pt x="28" y="463"/>
                </a:lnTo>
                <a:lnTo>
                  <a:pt x="27" y="465"/>
                </a:lnTo>
                <a:lnTo>
                  <a:pt x="25" y="470"/>
                </a:lnTo>
                <a:lnTo>
                  <a:pt x="23" y="476"/>
                </a:lnTo>
                <a:lnTo>
                  <a:pt x="21" y="479"/>
                </a:lnTo>
                <a:lnTo>
                  <a:pt x="23" y="484"/>
                </a:lnTo>
                <a:lnTo>
                  <a:pt x="23" y="484"/>
                </a:lnTo>
                <a:lnTo>
                  <a:pt x="25" y="496"/>
                </a:lnTo>
                <a:lnTo>
                  <a:pt x="28" y="514"/>
                </a:lnTo>
                <a:lnTo>
                  <a:pt x="33" y="533"/>
                </a:lnTo>
                <a:lnTo>
                  <a:pt x="37" y="540"/>
                </a:lnTo>
                <a:lnTo>
                  <a:pt x="40" y="544"/>
                </a:lnTo>
                <a:lnTo>
                  <a:pt x="40" y="544"/>
                </a:lnTo>
                <a:lnTo>
                  <a:pt x="49" y="554"/>
                </a:lnTo>
                <a:lnTo>
                  <a:pt x="54" y="562"/>
                </a:lnTo>
                <a:lnTo>
                  <a:pt x="60" y="572"/>
                </a:lnTo>
                <a:lnTo>
                  <a:pt x="63" y="581"/>
                </a:lnTo>
                <a:lnTo>
                  <a:pt x="63" y="581"/>
                </a:lnTo>
                <a:lnTo>
                  <a:pt x="66" y="643"/>
                </a:lnTo>
                <a:lnTo>
                  <a:pt x="71" y="767"/>
                </a:lnTo>
                <a:lnTo>
                  <a:pt x="78" y="942"/>
                </a:lnTo>
                <a:lnTo>
                  <a:pt x="78" y="942"/>
                </a:lnTo>
                <a:lnTo>
                  <a:pt x="79" y="948"/>
                </a:lnTo>
                <a:lnTo>
                  <a:pt x="79" y="961"/>
                </a:lnTo>
                <a:lnTo>
                  <a:pt x="79" y="969"/>
                </a:lnTo>
                <a:lnTo>
                  <a:pt x="78" y="976"/>
                </a:lnTo>
                <a:lnTo>
                  <a:pt x="76" y="983"/>
                </a:lnTo>
                <a:lnTo>
                  <a:pt x="71" y="988"/>
                </a:lnTo>
                <a:lnTo>
                  <a:pt x="71" y="988"/>
                </a:lnTo>
                <a:lnTo>
                  <a:pt x="57" y="1001"/>
                </a:lnTo>
                <a:lnTo>
                  <a:pt x="51" y="1006"/>
                </a:lnTo>
                <a:lnTo>
                  <a:pt x="43" y="1008"/>
                </a:lnTo>
                <a:lnTo>
                  <a:pt x="43" y="1008"/>
                </a:lnTo>
                <a:lnTo>
                  <a:pt x="0" y="1021"/>
                </a:lnTo>
                <a:lnTo>
                  <a:pt x="0" y="1021"/>
                </a:lnTo>
                <a:lnTo>
                  <a:pt x="15" y="1090"/>
                </a:lnTo>
                <a:lnTo>
                  <a:pt x="26" y="1139"/>
                </a:lnTo>
                <a:lnTo>
                  <a:pt x="31" y="1157"/>
                </a:lnTo>
                <a:lnTo>
                  <a:pt x="34" y="1167"/>
                </a:lnTo>
                <a:lnTo>
                  <a:pt x="34" y="1167"/>
                </a:lnTo>
                <a:lnTo>
                  <a:pt x="38" y="1173"/>
                </a:lnTo>
                <a:lnTo>
                  <a:pt x="46" y="1180"/>
                </a:lnTo>
                <a:lnTo>
                  <a:pt x="57" y="1187"/>
                </a:lnTo>
                <a:lnTo>
                  <a:pt x="69" y="1194"/>
                </a:lnTo>
                <a:lnTo>
                  <a:pt x="83" y="1201"/>
                </a:lnTo>
                <a:lnTo>
                  <a:pt x="96" y="1207"/>
                </a:lnTo>
                <a:lnTo>
                  <a:pt x="108" y="1210"/>
                </a:lnTo>
                <a:lnTo>
                  <a:pt x="118" y="1212"/>
                </a:lnTo>
                <a:lnTo>
                  <a:pt x="118" y="1212"/>
                </a:lnTo>
                <a:lnTo>
                  <a:pt x="123" y="1210"/>
                </a:lnTo>
                <a:lnTo>
                  <a:pt x="128" y="1209"/>
                </a:lnTo>
                <a:lnTo>
                  <a:pt x="133" y="1206"/>
                </a:lnTo>
                <a:lnTo>
                  <a:pt x="137" y="1202"/>
                </a:lnTo>
                <a:lnTo>
                  <a:pt x="147" y="1193"/>
                </a:lnTo>
                <a:lnTo>
                  <a:pt x="155" y="1182"/>
                </a:lnTo>
                <a:lnTo>
                  <a:pt x="163" y="1170"/>
                </a:lnTo>
                <a:lnTo>
                  <a:pt x="169" y="1157"/>
                </a:lnTo>
                <a:lnTo>
                  <a:pt x="174" y="1147"/>
                </a:lnTo>
                <a:lnTo>
                  <a:pt x="176" y="1137"/>
                </a:lnTo>
                <a:lnTo>
                  <a:pt x="176" y="1137"/>
                </a:lnTo>
                <a:lnTo>
                  <a:pt x="176" y="1124"/>
                </a:lnTo>
                <a:lnTo>
                  <a:pt x="175" y="1104"/>
                </a:lnTo>
                <a:lnTo>
                  <a:pt x="169" y="1053"/>
                </a:lnTo>
                <a:lnTo>
                  <a:pt x="157" y="987"/>
                </a:lnTo>
                <a:lnTo>
                  <a:pt x="101" y="990"/>
                </a:lnTo>
                <a:lnTo>
                  <a:pt x="101" y="990"/>
                </a:lnTo>
                <a:lnTo>
                  <a:pt x="103" y="985"/>
                </a:lnTo>
                <a:lnTo>
                  <a:pt x="104" y="980"/>
                </a:lnTo>
                <a:lnTo>
                  <a:pt x="105" y="975"/>
                </a:lnTo>
                <a:lnTo>
                  <a:pt x="105" y="975"/>
                </a:lnTo>
                <a:lnTo>
                  <a:pt x="103" y="927"/>
                </a:lnTo>
                <a:lnTo>
                  <a:pt x="90" y="589"/>
                </a:lnTo>
                <a:lnTo>
                  <a:pt x="90" y="589"/>
                </a:lnTo>
                <a:lnTo>
                  <a:pt x="95" y="572"/>
                </a:lnTo>
                <a:lnTo>
                  <a:pt x="99" y="556"/>
                </a:lnTo>
                <a:lnTo>
                  <a:pt x="103" y="548"/>
                </a:lnTo>
                <a:lnTo>
                  <a:pt x="107" y="542"/>
                </a:lnTo>
                <a:lnTo>
                  <a:pt x="107" y="542"/>
                </a:lnTo>
                <a:lnTo>
                  <a:pt x="115" y="530"/>
                </a:lnTo>
                <a:lnTo>
                  <a:pt x="120" y="520"/>
                </a:lnTo>
                <a:lnTo>
                  <a:pt x="123" y="510"/>
                </a:lnTo>
                <a:lnTo>
                  <a:pt x="124" y="501"/>
                </a:lnTo>
                <a:lnTo>
                  <a:pt x="124" y="501"/>
                </a:lnTo>
                <a:lnTo>
                  <a:pt x="124" y="476"/>
                </a:lnTo>
                <a:lnTo>
                  <a:pt x="124" y="458"/>
                </a:lnTo>
                <a:lnTo>
                  <a:pt x="124" y="458"/>
                </a:lnTo>
                <a:lnTo>
                  <a:pt x="123" y="455"/>
                </a:lnTo>
                <a:lnTo>
                  <a:pt x="120" y="452"/>
                </a:lnTo>
                <a:lnTo>
                  <a:pt x="116" y="450"/>
                </a:lnTo>
                <a:lnTo>
                  <a:pt x="125" y="434"/>
                </a:lnTo>
                <a:lnTo>
                  <a:pt x="125" y="434"/>
                </a:lnTo>
                <a:lnTo>
                  <a:pt x="140" y="430"/>
                </a:lnTo>
                <a:lnTo>
                  <a:pt x="156" y="424"/>
                </a:lnTo>
                <a:lnTo>
                  <a:pt x="179" y="413"/>
                </a:lnTo>
                <a:lnTo>
                  <a:pt x="179" y="413"/>
                </a:lnTo>
                <a:lnTo>
                  <a:pt x="217" y="394"/>
                </a:lnTo>
                <a:lnTo>
                  <a:pt x="231" y="386"/>
                </a:lnTo>
                <a:lnTo>
                  <a:pt x="231" y="386"/>
                </a:lnTo>
                <a:lnTo>
                  <a:pt x="228" y="398"/>
                </a:lnTo>
                <a:lnTo>
                  <a:pt x="227" y="407"/>
                </a:lnTo>
                <a:lnTo>
                  <a:pt x="227" y="413"/>
                </a:lnTo>
                <a:lnTo>
                  <a:pt x="227" y="413"/>
                </a:lnTo>
                <a:lnTo>
                  <a:pt x="228" y="414"/>
                </a:lnTo>
                <a:lnTo>
                  <a:pt x="230" y="413"/>
                </a:lnTo>
                <a:lnTo>
                  <a:pt x="232" y="407"/>
                </a:lnTo>
                <a:lnTo>
                  <a:pt x="236" y="401"/>
                </a:lnTo>
                <a:lnTo>
                  <a:pt x="238" y="397"/>
                </a:lnTo>
                <a:lnTo>
                  <a:pt x="238" y="397"/>
                </a:lnTo>
                <a:lnTo>
                  <a:pt x="241" y="394"/>
                </a:lnTo>
                <a:lnTo>
                  <a:pt x="245" y="393"/>
                </a:lnTo>
                <a:lnTo>
                  <a:pt x="245" y="393"/>
                </a:lnTo>
                <a:lnTo>
                  <a:pt x="244" y="475"/>
                </a:lnTo>
                <a:lnTo>
                  <a:pt x="244" y="537"/>
                </a:lnTo>
                <a:lnTo>
                  <a:pt x="245" y="578"/>
                </a:lnTo>
                <a:lnTo>
                  <a:pt x="245" y="578"/>
                </a:lnTo>
                <a:lnTo>
                  <a:pt x="246" y="606"/>
                </a:lnTo>
                <a:lnTo>
                  <a:pt x="247" y="613"/>
                </a:lnTo>
                <a:lnTo>
                  <a:pt x="250" y="618"/>
                </a:lnTo>
                <a:lnTo>
                  <a:pt x="250" y="618"/>
                </a:lnTo>
                <a:lnTo>
                  <a:pt x="252" y="623"/>
                </a:lnTo>
                <a:lnTo>
                  <a:pt x="253" y="625"/>
                </a:lnTo>
                <a:lnTo>
                  <a:pt x="256" y="624"/>
                </a:lnTo>
                <a:lnTo>
                  <a:pt x="263" y="620"/>
                </a:lnTo>
                <a:lnTo>
                  <a:pt x="263" y="620"/>
                </a:lnTo>
                <a:lnTo>
                  <a:pt x="272" y="614"/>
                </a:lnTo>
                <a:lnTo>
                  <a:pt x="281" y="606"/>
                </a:lnTo>
                <a:lnTo>
                  <a:pt x="285" y="599"/>
                </a:lnTo>
                <a:lnTo>
                  <a:pt x="286" y="593"/>
                </a:lnTo>
                <a:lnTo>
                  <a:pt x="286" y="593"/>
                </a:lnTo>
                <a:lnTo>
                  <a:pt x="288" y="588"/>
                </a:lnTo>
                <a:lnTo>
                  <a:pt x="290" y="584"/>
                </a:lnTo>
                <a:lnTo>
                  <a:pt x="292" y="579"/>
                </a:lnTo>
                <a:lnTo>
                  <a:pt x="298" y="578"/>
                </a:lnTo>
                <a:lnTo>
                  <a:pt x="298" y="578"/>
                </a:lnTo>
                <a:lnTo>
                  <a:pt x="307" y="592"/>
                </a:lnTo>
                <a:lnTo>
                  <a:pt x="312" y="604"/>
                </a:lnTo>
                <a:lnTo>
                  <a:pt x="314" y="608"/>
                </a:lnTo>
                <a:lnTo>
                  <a:pt x="314" y="612"/>
                </a:lnTo>
                <a:lnTo>
                  <a:pt x="314" y="612"/>
                </a:lnTo>
                <a:lnTo>
                  <a:pt x="314" y="615"/>
                </a:lnTo>
                <a:lnTo>
                  <a:pt x="311" y="617"/>
                </a:lnTo>
                <a:lnTo>
                  <a:pt x="310" y="619"/>
                </a:lnTo>
                <a:lnTo>
                  <a:pt x="309" y="625"/>
                </a:lnTo>
                <a:lnTo>
                  <a:pt x="309" y="625"/>
                </a:lnTo>
                <a:lnTo>
                  <a:pt x="308" y="647"/>
                </a:lnTo>
                <a:lnTo>
                  <a:pt x="307" y="685"/>
                </a:lnTo>
                <a:lnTo>
                  <a:pt x="307" y="728"/>
                </a:lnTo>
                <a:lnTo>
                  <a:pt x="308" y="746"/>
                </a:lnTo>
                <a:lnTo>
                  <a:pt x="310" y="760"/>
                </a:lnTo>
                <a:lnTo>
                  <a:pt x="310" y="760"/>
                </a:lnTo>
                <a:lnTo>
                  <a:pt x="312" y="773"/>
                </a:lnTo>
                <a:lnTo>
                  <a:pt x="315" y="791"/>
                </a:lnTo>
                <a:lnTo>
                  <a:pt x="315" y="830"/>
                </a:lnTo>
                <a:lnTo>
                  <a:pt x="316" y="850"/>
                </a:lnTo>
                <a:lnTo>
                  <a:pt x="317" y="867"/>
                </a:lnTo>
                <a:lnTo>
                  <a:pt x="320" y="882"/>
                </a:lnTo>
                <a:lnTo>
                  <a:pt x="321" y="888"/>
                </a:lnTo>
                <a:lnTo>
                  <a:pt x="323" y="891"/>
                </a:lnTo>
                <a:lnTo>
                  <a:pt x="323" y="891"/>
                </a:lnTo>
                <a:lnTo>
                  <a:pt x="330" y="902"/>
                </a:lnTo>
                <a:lnTo>
                  <a:pt x="336" y="909"/>
                </a:lnTo>
                <a:lnTo>
                  <a:pt x="340" y="915"/>
                </a:lnTo>
                <a:lnTo>
                  <a:pt x="341" y="917"/>
                </a:lnTo>
                <a:lnTo>
                  <a:pt x="341" y="921"/>
                </a:lnTo>
                <a:lnTo>
                  <a:pt x="341" y="921"/>
                </a:lnTo>
                <a:lnTo>
                  <a:pt x="341" y="928"/>
                </a:lnTo>
                <a:lnTo>
                  <a:pt x="342" y="938"/>
                </a:lnTo>
                <a:lnTo>
                  <a:pt x="344" y="948"/>
                </a:lnTo>
                <a:lnTo>
                  <a:pt x="346" y="951"/>
                </a:lnTo>
                <a:lnTo>
                  <a:pt x="348" y="954"/>
                </a:lnTo>
                <a:lnTo>
                  <a:pt x="348" y="954"/>
                </a:lnTo>
                <a:lnTo>
                  <a:pt x="360" y="966"/>
                </a:lnTo>
                <a:lnTo>
                  <a:pt x="367" y="969"/>
                </a:lnTo>
                <a:lnTo>
                  <a:pt x="370" y="970"/>
                </a:lnTo>
                <a:lnTo>
                  <a:pt x="374" y="972"/>
                </a:lnTo>
                <a:lnTo>
                  <a:pt x="374" y="972"/>
                </a:lnTo>
                <a:lnTo>
                  <a:pt x="376" y="972"/>
                </a:lnTo>
                <a:lnTo>
                  <a:pt x="380" y="973"/>
                </a:lnTo>
                <a:lnTo>
                  <a:pt x="387" y="977"/>
                </a:lnTo>
                <a:lnTo>
                  <a:pt x="395" y="985"/>
                </a:lnTo>
                <a:lnTo>
                  <a:pt x="421" y="1015"/>
                </a:lnTo>
                <a:lnTo>
                  <a:pt x="421" y="1015"/>
                </a:lnTo>
                <a:lnTo>
                  <a:pt x="418" y="1018"/>
                </a:lnTo>
                <a:lnTo>
                  <a:pt x="411" y="1024"/>
                </a:lnTo>
                <a:lnTo>
                  <a:pt x="407" y="1027"/>
                </a:lnTo>
                <a:lnTo>
                  <a:pt x="406" y="1032"/>
                </a:lnTo>
                <a:lnTo>
                  <a:pt x="406" y="1038"/>
                </a:lnTo>
                <a:lnTo>
                  <a:pt x="407" y="1042"/>
                </a:lnTo>
                <a:lnTo>
                  <a:pt x="407" y="1042"/>
                </a:lnTo>
                <a:lnTo>
                  <a:pt x="414" y="1052"/>
                </a:lnTo>
                <a:lnTo>
                  <a:pt x="419" y="1059"/>
                </a:lnTo>
                <a:lnTo>
                  <a:pt x="425" y="1064"/>
                </a:lnTo>
                <a:lnTo>
                  <a:pt x="425" y="1064"/>
                </a:lnTo>
                <a:lnTo>
                  <a:pt x="427" y="1069"/>
                </a:lnTo>
                <a:lnTo>
                  <a:pt x="433" y="1084"/>
                </a:lnTo>
                <a:lnTo>
                  <a:pt x="436" y="1095"/>
                </a:lnTo>
                <a:lnTo>
                  <a:pt x="438" y="1106"/>
                </a:lnTo>
                <a:lnTo>
                  <a:pt x="439" y="1118"/>
                </a:lnTo>
                <a:lnTo>
                  <a:pt x="439" y="1131"/>
                </a:lnTo>
                <a:lnTo>
                  <a:pt x="439" y="1131"/>
                </a:lnTo>
                <a:lnTo>
                  <a:pt x="437" y="1157"/>
                </a:lnTo>
                <a:lnTo>
                  <a:pt x="433" y="1180"/>
                </a:lnTo>
                <a:lnTo>
                  <a:pt x="427" y="1201"/>
                </a:lnTo>
                <a:lnTo>
                  <a:pt x="427" y="1201"/>
                </a:lnTo>
                <a:lnTo>
                  <a:pt x="410" y="1212"/>
                </a:lnTo>
                <a:lnTo>
                  <a:pt x="391" y="1222"/>
                </a:lnTo>
                <a:lnTo>
                  <a:pt x="370" y="1235"/>
                </a:lnTo>
                <a:lnTo>
                  <a:pt x="352" y="1248"/>
                </a:lnTo>
                <a:lnTo>
                  <a:pt x="344" y="1255"/>
                </a:lnTo>
                <a:lnTo>
                  <a:pt x="339" y="1263"/>
                </a:lnTo>
                <a:lnTo>
                  <a:pt x="335" y="1268"/>
                </a:lnTo>
                <a:lnTo>
                  <a:pt x="334" y="1276"/>
                </a:lnTo>
                <a:lnTo>
                  <a:pt x="335" y="1278"/>
                </a:lnTo>
                <a:lnTo>
                  <a:pt x="336" y="1280"/>
                </a:lnTo>
                <a:lnTo>
                  <a:pt x="339" y="1283"/>
                </a:lnTo>
                <a:lnTo>
                  <a:pt x="341" y="1285"/>
                </a:lnTo>
                <a:lnTo>
                  <a:pt x="341" y="1285"/>
                </a:lnTo>
                <a:lnTo>
                  <a:pt x="349" y="1289"/>
                </a:lnTo>
                <a:lnTo>
                  <a:pt x="357" y="1291"/>
                </a:lnTo>
                <a:lnTo>
                  <a:pt x="366" y="1292"/>
                </a:lnTo>
                <a:lnTo>
                  <a:pt x="376" y="1292"/>
                </a:lnTo>
                <a:lnTo>
                  <a:pt x="396" y="1290"/>
                </a:lnTo>
                <a:lnTo>
                  <a:pt x="417" y="1286"/>
                </a:lnTo>
                <a:lnTo>
                  <a:pt x="453" y="1277"/>
                </a:lnTo>
                <a:lnTo>
                  <a:pt x="468" y="1273"/>
                </a:lnTo>
                <a:lnTo>
                  <a:pt x="477" y="1271"/>
                </a:lnTo>
                <a:lnTo>
                  <a:pt x="477" y="1271"/>
                </a:lnTo>
                <a:lnTo>
                  <a:pt x="492" y="1272"/>
                </a:lnTo>
                <a:lnTo>
                  <a:pt x="499" y="1272"/>
                </a:lnTo>
                <a:lnTo>
                  <a:pt x="507" y="1271"/>
                </a:lnTo>
                <a:lnTo>
                  <a:pt x="514" y="1268"/>
                </a:lnTo>
                <a:lnTo>
                  <a:pt x="520" y="1266"/>
                </a:lnTo>
                <a:lnTo>
                  <a:pt x="523" y="1261"/>
                </a:lnTo>
                <a:lnTo>
                  <a:pt x="527" y="1255"/>
                </a:lnTo>
                <a:lnTo>
                  <a:pt x="527" y="1255"/>
                </a:lnTo>
                <a:lnTo>
                  <a:pt x="528" y="1249"/>
                </a:lnTo>
                <a:lnTo>
                  <a:pt x="528" y="1242"/>
                </a:lnTo>
                <a:lnTo>
                  <a:pt x="528" y="1228"/>
                </a:lnTo>
                <a:lnTo>
                  <a:pt x="525" y="1215"/>
                </a:lnTo>
                <a:lnTo>
                  <a:pt x="524" y="1201"/>
                </a:lnTo>
                <a:lnTo>
                  <a:pt x="524" y="1201"/>
                </a:lnTo>
                <a:lnTo>
                  <a:pt x="525" y="1187"/>
                </a:lnTo>
                <a:lnTo>
                  <a:pt x="527" y="1171"/>
                </a:lnTo>
                <a:lnTo>
                  <a:pt x="531" y="1149"/>
                </a:lnTo>
                <a:lnTo>
                  <a:pt x="531" y="1149"/>
                </a:lnTo>
                <a:lnTo>
                  <a:pt x="534" y="1145"/>
                </a:lnTo>
                <a:lnTo>
                  <a:pt x="539" y="1142"/>
                </a:lnTo>
                <a:lnTo>
                  <a:pt x="547" y="1139"/>
                </a:lnTo>
                <a:lnTo>
                  <a:pt x="556" y="1136"/>
                </a:lnTo>
                <a:lnTo>
                  <a:pt x="578" y="1131"/>
                </a:lnTo>
                <a:lnTo>
                  <a:pt x="599" y="1126"/>
                </a:lnTo>
                <a:lnTo>
                  <a:pt x="599" y="1126"/>
                </a:lnTo>
                <a:lnTo>
                  <a:pt x="608" y="1123"/>
                </a:lnTo>
                <a:lnTo>
                  <a:pt x="615" y="1118"/>
                </a:lnTo>
                <a:lnTo>
                  <a:pt x="620" y="1112"/>
                </a:lnTo>
                <a:lnTo>
                  <a:pt x="624" y="1105"/>
                </a:lnTo>
                <a:lnTo>
                  <a:pt x="626" y="1097"/>
                </a:lnTo>
                <a:lnTo>
                  <a:pt x="626" y="1090"/>
                </a:lnTo>
                <a:lnTo>
                  <a:pt x="626" y="1084"/>
                </a:lnTo>
                <a:lnTo>
                  <a:pt x="625" y="1079"/>
                </a:lnTo>
                <a:lnTo>
                  <a:pt x="625" y="1079"/>
                </a:lnTo>
                <a:lnTo>
                  <a:pt x="618" y="1066"/>
                </a:lnTo>
                <a:lnTo>
                  <a:pt x="608" y="1050"/>
                </a:lnTo>
                <a:lnTo>
                  <a:pt x="599" y="1033"/>
                </a:lnTo>
                <a:lnTo>
                  <a:pt x="594" y="1022"/>
                </a:lnTo>
                <a:lnTo>
                  <a:pt x="594" y="1022"/>
                </a:lnTo>
                <a:lnTo>
                  <a:pt x="589" y="1011"/>
                </a:lnTo>
                <a:lnTo>
                  <a:pt x="581" y="993"/>
                </a:lnTo>
                <a:lnTo>
                  <a:pt x="568" y="969"/>
                </a:lnTo>
                <a:lnTo>
                  <a:pt x="595" y="768"/>
                </a:lnTo>
                <a:lnTo>
                  <a:pt x="599" y="705"/>
                </a:lnTo>
                <a:lnTo>
                  <a:pt x="599" y="705"/>
                </a:lnTo>
                <a:lnTo>
                  <a:pt x="601" y="712"/>
                </a:lnTo>
                <a:lnTo>
                  <a:pt x="604" y="718"/>
                </a:lnTo>
                <a:lnTo>
                  <a:pt x="606" y="721"/>
                </a:lnTo>
                <a:lnTo>
                  <a:pt x="607" y="722"/>
                </a:lnTo>
                <a:lnTo>
                  <a:pt x="607" y="722"/>
                </a:lnTo>
                <a:lnTo>
                  <a:pt x="610" y="723"/>
                </a:lnTo>
                <a:lnTo>
                  <a:pt x="612" y="721"/>
                </a:lnTo>
                <a:lnTo>
                  <a:pt x="614" y="715"/>
                </a:lnTo>
                <a:lnTo>
                  <a:pt x="615" y="709"/>
                </a:lnTo>
                <a:lnTo>
                  <a:pt x="617" y="707"/>
                </a:lnTo>
                <a:lnTo>
                  <a:pt x="617" y="707"/>
                </a:lnTo>
                <a:lnTo>
                  <a:pt x="618" y="712"/>
                </a:lnTo>
                <a:lnTo>
                  <a:pt x="621" y="723"/>
                </a:lnTo>
                <a:lnTo>
                  <a:pt x="627" y="735"/>
                </a:lnTo>
                <a:lnTo>
                  <a:pt x="632" y="741"/>
                </a:lnTo>
                <a:lnTo>
                  <a:pt x="632" y="741"/>
                </a:lnTo>
                <a:lnTo>
                  <a:pt x="636" y="743"/>
                </a:lnTo>
                <a:lnTo>
                  <a:pt x="640" y="746"/>
                </a:lnTo>
                <a:lnTo>
                  <a:pt x="644" y="746"/>
                </a:lnTo>
                <a:lnTo>
                  <a:pt x="646" y="744"/>
                </a:lnTo>
                <a:lnTo>
                  <a:pt x="646" y="744"/>
                </a:lnTo>
                <a:lnTo>
                  <a:pt x="647" y="742"/>
                </a:lnTo>
                <a:lnTo>
                  <a:pt x="647" y="740"/>
                </a:lnTo>
                <a:lnTo>
                  <a:pt x="645" y="736"/>
                </a:lnTo>
                <a:lnTo>
                  <a:pt x="645" y="736"/>
                </a:lnTo>
                <a:lnTo>
                  <a:pt x="654" y="740"/>
                </a:lnTo>
                <a:lnTo>
                  <a:pt x="660" y="741"/>
                </a:lnTo>
                <a:lnTo>
                  <a:pt x="665" y="741"/>
                </a:lnTo>
                <a:lnTo>
                  <a:pt x="665" y="741"/>
                </a:lnTo>
                <a:lnTo>
                  <a:pt x="666" y="740"/>
                </a:lnTo>
                <a:lnTo>
                  <a:pt x="666" y="738"/>
                </a:lnTo>
                <a:lnTo>
                  <a:pt x="665" y="735"/>
                </a:lnTo>
                <a:lnTo>
                  <a:pt x="662" y="731"/>
                </a:lnTo>
                <a:lnTo>
                  <a:pt x="658" y="718"/>
                </a:lnTo>
                <a:lnTo>
                  <a:pt x="658" y="718"/>
                </a:lnTo>
                <a:lnTo>
                  <a:pt x="664" y="725"/>
                </a:lnTo>
                <a:lnTo>
                  <a:pt x="669" y="730"/>
                </a:lnTo>
                <a:lnTo>
                  <a:pt x="671" y="731"/>
                </a:lnTo>
                <a:lnTo>
                  <a:pt x="673" y="731"/>
                </a:lnTo>
                <a:lnTo>
                  <a:pt x="673" y="731"/>
                </a:lnTo>
                <a:lnTo>
                  <a:pt x="677" y="728"/>
                </a:lnTo>
                <a:lnTo>
                  <a:pt x="678" y="724"/>
                </a:lnTo>
                <a:lnTo>
                  <a:pt x="679" y="721"/>
                </a:lnTo>
                <a:lnTo>
                  <a:pt x="673" y="709"/>
                </a:lnTo>
                <a:lnTo>
                  <a:pt x="673" y="709"/>
                </a:lnTo>
                <a:lnTo>
                  <a:pt x="682" y="714"/>
                </a:lnTo>
                <a:lnTo>
                  <a:pt x="688" y="716"/>
                </a:lnTo>
                <a:lnTo>
                  <a:pt x="691" y="717"/>
                </a:lnTo>
                <a:lnTo>
                  <a:pt x="691" y="717"/>
                </a:lnTo>
                <a:lnTo>
                  <a:pt x="691" y="715"/>
                </a:lnTo>
                <a:lnTo>
                  <a:pt x="690" y="708"/>
                </a:lnTo>
                <a:lnTo>
                  <a:pt x="684" y="688"/>
                </a:lnTo>
                <a:lnTo>
                  <a:pt x="673" y="654"/>
                </a:lnTo>
                <a:lnTo>
                  <a:pt x="673" y="654"/>
                </a:lnTo>
                <a:lnTo>
                  <a:pt x="671" y="646"/>
                </a:lnTo>
                <a:lnTo>
                  <a:pt x="666" y="636"/>
                </a:lnTo>
                <a:lnTo>
                  <a:pt x="660" y="624"/>
                </a:lnTo>
                <a:lnTo>
                  <a:pt x="660" y="624"/>
                </a:lnTo>
                <a:lnTo>
                  <a:pt x="665" y="557"/>
                </a:lnTo>
                <a:lnTo>
                  <a:pt x="670" y="513"/>
                </a:lnTo>
                <a:lnTo>
                  <a:pt x="672" y="492"/>
                </a:lnTo>
                <a:lnTo>
                  <a:pt x="672" y="492"/>
                </a:lnTo>
                <a:lnTo>
                  <a:pt x="675" y="492"/>
                </a:lnTo>
                <a:lnTo>
                  <a:pt x="677" y="492"/>
                </a:lnTo>
                <a:lnTo>
                  <a:pt x="681" y="490"/>
                </a:lnTo>
                <a:lnTo>
                  <a:pt x="683" y="485"/>
                </a:lnTo>
                <a:lnTo>
                  <a:pt x="683" y="485"/>
                </a:lnTo>
                <a:lnTo>
                  <a:pt x="684" y="479"/>
                </a:lnTo>
                <a:lnTo>
                  <a:pt x="684" y="472"/>
                </a:lnTo>
                <a:lnTo>
                  <a:pt x="684" y="466"/>
                </a:lnTo>
                <a:lnTo>
                  <a:pt x="683" y="459"/>
                </a:lnTo>
                <a:lnTo>
                  <a:pt x="683" y="459"/>
                </a:lnTo>
                <a:lnTo>
                  <a:pt x="681" y="455"/>
                </a:lnTo>
                <a:lnTo>
                  <a:pt x="679" y="447"/>
                </a:lnTo>
                <a:lnTo>
                  <a:pt x="679" y="442"/>
                </a:lnTo>
                <a:lnTo>
                  <a:pt x="681" y="436"/>
                </a:lnTo>
                <a:lnTo>
                  <a:pt x="681" y="436"/>
                </a:lnTo>
                <a:lnTo>
                  <a:pt x="683" y="421"/>
                </a:lnTo>
                <a:lnTo>
                  <a:pt x="683" y="413"/>
                </a:lnTo>
                <a:lnTo>
                  <a:pt x="683" y="408"/>
                </a:lnTo>
                <a:lnTo>
                  <a:pt x="683" y="408"/>
                </a:lnTo>
                <a:lnTo>
                  <a:pt x="681" y="407"/>
                </a:lnTo>
                <a:lnTo>
                  <a:pt x="678" y="406"/>
                </a:lnTo>
                <a:lnTo>
                  <a:pt x="671" y="404"/>
                </a:lnTo>
                <a:lnTo>
                  <a:pt x="665" y="403"/>
                </a:lnTo>
                <a:lnTo>
                  <a:pt x="663" y="401"/>
                </a:lnTo>
                <a:lnTo>
                  <a:pt x="662" y="400"/>
                </a:lnTo>
                <a:lnTo>
                  <a:pt x="662" y="400"/>
                </a:lnTo>
                <a:lnTo>
                  <a:pt x="652" y="379"/>
                </a:lnTo>
                <a:lnTo>
                  <a:pt x="631" y="336"/>
                </a:lnTo>
                <a:lnTo>
                  <a:pt x="599" y="276"/>
                </a:lnTo>
                <a:lnTo>
                  <a:pt x="599" y="276"/>
                </a:lnTo>
                <a:lnTo>
                  <a:pt x="594" y="262"/>
                </a:lnTo>
                <a:lnTo>
                  <a:pt x="588" y="249"/>
                </a:lnTo>
                <a:lnTo>
                  <a:pt x="582" y="237"/>
                </a:lnTo>
                <a:lnTo>
                  <a:pt x="582" y="237"/>
                </a:lnTo>
                <a:lnTo>
                  <a:pt x="573" y="217"/>
                </a:lnTo>
                <a:lnTo>
                  <a:pt x="566" y="207"/>
                </a:lnTo>
                <a:lnTo>
                  <a:pt x="556" y="196"/>
                </a:lnTo>
                <a:lnTo>
                  <a:pt x="556" y="196"/>
                </a:lnTo>
                <a:lnTo>
                  <a:pt x="550" y="188"/>
                </a:lnTo>
                <a:lnTo>
                  <a:pt x="543" y="183"/>
                </a:lnTo>
                <a:lnTo>
                  <a:pt x="527" y="172"/>
                </a:lnTo>
                <a:lnTo>
                  <a:pt x="512" y="164"/>
                </a:lnTo>
                <a:lnTo>
                  <a:pt x="504" y="160"/>
                </a:lnTo>
                <a:lnTo>
                  <a:pt x="504" y="160"/>
                </a:lnTo>
                <a:lnTo>
                  <a:pt x="497" y="155"/>
                </a:lnTo>
                <a:lnTo>
                  <a:pt x="486" y="148"/>
                </a:lnTo>
                <a:lnTo>
                  <a:pt x="470" y="136"/>
                </a:lnTo>
                <a:lnTo>
                  <a:pt x="470" y="136"/>
                </a:lnTo>
                <a:lnTo>
                  <a:pt x="463" y="133"/>
                </a:lnTo>
                <a:lnTo>
                  <a:pt x="450" y="127"/>
                </a:lnTo>
                <a:lnTo>
                  <a:pt x="433" y="121"/>
                </a:lnTo>
                <a:lnTo>
                  <a:pt x="433" y="121"/>
                </a:lnTo>
                <a:lnTo>
                  <a:pt x="433" y="121"/>
                </a:lnTo>
                <a:lnTo>
                  <a:pt x="431" y="115"/>
                </a:lnTo>
                <a:lnTo>
                  <a:pt x="431" y="115"/>
                </a:lnTo>
                <a:lnTo>
                  <a:pt x="425" y="102"/>
                </a:lnTo>
                <a:lnTo>
                  <a:pt x="419" y="87"/>
                </a:lnTo>
                <a:lnTo>
                  <a:pt x="419" y="87"/>
                </a:lnTo>
                <a:lnTo>
                  <a:pt x="410" y="59"/>
                </a:lnTo>
                <a:lnTo>
                  <a:pt x="410" y="59"/>
                </a:lnTo>
                <a:lnTo>
                  <a:pt x="406" y="52"/>
                </a:lnTo>
                <a:lnTo>
                  <a:pt x="398" y="36"/>
                </a:lnTo>
                <a:lnTo>
                  <a:pt x="392" y="28"/>
                </a:lnTo>
                <a:lnTo>
                  <a:pt x="385" y="18"/>
                </a:lnTo>
                <a:lnTo>
                  <a:pt x="378" y="11"/>
                </a:lnTo>
                <a:lnTo>
                  <a:pt x="373" y="9"/>
                </a:lnTo>
                <a:lnTo>
                  <a:pt x="368" y="6"/>
                </a:lnTo>
                <a:lnTo>
                  <a:pt x="368" y="6"/>
                </a:lnTo>
                <a:lnTo>
                  <a:pt x="359" y="4"/>
                </a:lnTo>
                <a:lnTo>
                  <a:pt x="349" y="2"/>
                </a:lnTo>
                <a:lnTo>
                  <a:pt x="339" y="0"/>
                </a:lnTo>
                <a:lnTo>
                  <a:pt x="329" y="0"/>
                </a:lnTo>
                <a:lnTo>
                  <a:pt x="312" y="2"/>
                </a:lnTo>
                <a:lnTo>
                  <a:pt x="301" y="3"/>
                </a:lnTo>
                <a:lnTo>
                  <a:pt x="301" y="3"/>
                </a:lnTo>
                <a:lnTo>
                  <a:pt x="291" y="6"/>
                </a:lnTo>
                <a:lnTo>
                  <a:pt x="281" y="12"/>
                </a:lnTo>
                <a:lnTo>
                  <a:pt x="271" y="18"/>
                </a:lnTo>
                <a:lnTo>
                  <a:pt x="265" y="25"/>
                </a:lnTo>
                <a:lnTo>
                  <a:pt x="265" y="25"/>
                </a:lnTo>
                <a:lnTo>
                  <a:pt x="256" y="39"/>
                </a:lnTo>
                <a:lnTo>
                  <a:pt x="250" y="51"/>
                </a:lnTo>
                <a:lnTo>
                  <a:pt x="250" y="51"/>
                </a:lnTo>
                <a:lnTo>
                  <a:pt x="249" y="56"/>
                </a:lnTo>
                <a:lnTo>
                  <a:pt x="249" y="64"/>
                </a:lnTo>
                <a:lnTo>
                  <a:pt x="247" y="75"/>
                </a:lnTo>
                <a:lnTo>
                  <a:pt x="257" y="10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4CD24DA4-7A39-4007-90FC-1689C401D31A}"/>
              </a:ext>
            </a:extLst>
          </p:cNvPr>
          <p:cNvSpPr>
            <a:spLocks/>
          </p:cNvSpPr>
          <p:nvPr/>
        </p:nvSpPr>
        <p:spPr bwMode="auto">
          <a:xfrm>
            <a:off x="6616577" y="2752066"/>
            <a:ext cx="487695" cy="1652425"/>
          </a:xfrm>
          <a:custGeom>
            <a:avLst/>
            <a:gdLst>
              <a:gd name="T0" fmla="*/ 181 w 425"/>
              <a:gd name="T1" fmla="*/ 420 h 1440"/>
              <a:gd name="T2" fmla="*/ 158 w 425"/>
              <a:gd name="T3" fmla="*/ 407 h 1440"/>
              <a:gd name="T4" fmla="*/ 123 w 425"/>
              <a:gd name="T5" fmla="*/ 407 h 1440"/>
              <a:gd name="T6" fmla="*/ 83 w 425"/>
              <a:gd name="T7" fmla="*/ 424 h 1440"/>
              <a:gd name="T8" fmla="*/ 72 w 425"/>
              <a:gd name="T9" fmla="*/ 453 h 1440"/>
              <a:gd name="T10" fmla="*/ 70 w 425"/>
              <a:gd name="T11" fmla="*/ 500 h 1440"/>
              <a:gd name="T12" fmla="*/ 83 w 425"/>
              <a:gd name="T13" fmla="*/ 538 h 1440"/>
              <a:gd name="T14" fmla="*/ 66 w 425"/>
              <a:gd name="T15" fmla="*/ 555 h 1440"/>
              <a:gd name="T16" fmla="*/ 15 w 425"/>
              <a:gd name="T17" fmla="*/ 587 h 1440"/>
              <a:gd name="T18" fmla="*/ 2 w 425"/>
              <a:gd name="T19" fmla="*/ 660 h 1440"/>
              <a:gd name="T20" fmla="*/ 9 w 425"/>
              <a:gd name="T21" fmla="*/ 708 h 1440"/>
              <a:gd name="T22" fmla="*/ 11 w 425"/>
              <a:gd name="T23" fmla="*/ 732 h 1440"/>
              <a:gd name="T24" fmla="*/ 6 w 425"/>
              <a:gd name="T25" fmla="*/ 767 h 1440"/>
              <a:gd name="T26" fmla="*/ 32 w 425"/>
              <a:gd name="T27" fmla="*/ 786 h 1440"/>
              <a:gd name="T28" fmla="*/ 38 w 425"/>
              <a:gd name="T29" fmla="*/ 824 h 1440"/>
              <a:gd name="T30" fmla="*/ 51 w 425"/>
              <a:gd name="T31" fmla="*/ 830 h 1440"/>
              <a:gd name="T32" fmla="*/ 32 w 425"/>
              <a:gd name="T33" fmla="*/ 963 h 1440"/>
              <a:gd name="T34" fmla="*/ 46 w 425"/>
              <a:gd name="T35" fmla="*/ 1199 h 1440"/>
              <a:gd name="T36" fmla="*/ 45 w 425"/>
              <a:gd name="T37" fmla="*/ 1240 h 1440"/>
              <a:gd name="T38" fmla="*/ 57 w 425"/>
              <a:gd name="T39" fmla="*/ 1343 h 1440"/>
              <a:gd name="T40" fmla="*/ 65 w 425"/>
              <a:gd name="T41" fmla="*/ 1386 h 1440"/>
              <a:gd name="T42" fmla="*/ 62 w 425"/>
              <a:gd name="T43" fmla="*/ 1405 h 1440"/>
              <a:gd name="T44" fmla="*/ 75 w 425"/>
              <a:gd name="T45" fmla="*/ 1421 h 1440"/>
              <a:gd name="T46" fmla="*/ 134 w 425"/>
              <a:gd name="T47" fmla="*/ 1419 h 1440"/>
              <a:gd name="T48" fmla="*/ 140 w 425"/>
              <a:gd name="T49" fmla="*/ 1381 h 1440"/>
              <a:gd name="T50" fmla="*/ 147 w 425"/>
              <a:gd name="T51" fmla="*/ 1375 h 1440"/>
              <a:gd name="T52" fmla="*/ 141 w 425"/>
              <a:gd name="T53" fmla="*/ 1266 h 1440"/>
              <a:gd name="T54" fmla="*/ 171 w 425"/>
              <a:gd name="T55" fmla="*/ 1439 h 1440"/>
              <a:gd name="T56" fmla="*/ 216 w 425"/>
              <a:gd name="T57" fmla="*/ 1439 h 1440"/>
              <a:gd name="T58" fmla="*/ 216 w 425"/>
              <a:gd name="T59" fmla="*/ 1432 h 1440"/>
              <a:gd name="T60" fmla="*/ 267 w 425"/>
              <a:gd name="T61" fmla="*/ 1426 h 1440"/>
              <a:gd name="T62" fmla="*/ 304 w 425"/>
              <a:gd name="T63" fmla="*/ 1415 h 1440"/>
              <a:gd name="T64" fmla="*/ 292 w 425"/>
              <a:gd name="T65" fmla="*/ 1401 h 1440"/>
              <a:gd name="T66" fmla="*/ 276 w 425"/>
              <a:gd name="T67" fmla="*/ 1393 h 1440"/>
              <a:gd name="T68" fmla="*/ 260 w 425"/>
              <a:gd name="T69" fmla="*/ 1388 h 1440"/>
              <a:gd name="T70" fmla="*/ 254 w 425"/>
              <a:gd name="T71" fmla="*/ 1369 h 1440"/>
              <a:gd name="T72" fmla="*/ 259 w 425"/>
              <a:gd name="T73" fmla="*/ 1295 h 1440"/>
              <a:gd name="T74" fmla="*/ 258 w 425"/>
              <a:gd name="T75" fmla="*/ 1255 h 1440"/>
              <a:gd name="T76" fmla="*/ 262 w 425"/>
              <a:gd name="T77" fmla="*/ 1124 h 1440"/>
              <a:gd name="T78" fmla="*/ 265 w 425"/>
              <a:gd name="T79" fmla="*/ 1029 h 1440"/>
              <a:gd name="T80" fmla="*/ 264 w 425"/>
              <a:gd name="T81" fmla="*/ 898 h 1440"/>
              <a:gd name="T82" fmla="*/ 260 w 425"/>
              <a:gd name="T83" fmla="*/ 806 h 1440"/>
              <a:gd name="T84" fmla="*/ 256 w 425"/>
              <a:gd name="T85" fmla="*/ 731 h 1440"/>
              <a:gd name="T86" fmla="*/ 256 w 425"/>
              <a:gd name="T87" fmla="*/ 680 h 1440"/>
              <a:gd name="T88" fmla="*/ 276 w 425"/>
              <a:gd name="T89" fmla="*/ 615 h 1440"/>
              <a:gd name="T90" fmla="*/ 284 w 425"/>
              <a:gd name="T91" fmla="*/ 604 h 1440"/>
              <a:gd name="T92" fmla="*/ 275 w 425"/>
              <a:gd name="T93" fmla="*/ 590 h 1440"/>
              <a:gd name="T94" fmla="*/ 254 w 425"/>
              <a:gd name="T95" fmla="*/ 583 h 1440"/>
              <a:gd name="T96" fmla="*/ 425 w 425"/>
              <a:gd name="T97" fmla="*/ 6 h 1440"/>
              <a:gd name="T98" fmla="*/ 415 w 425"/>
              <a:gd name="T99" fmla="*/ 6 h 1440"/>
              <a:gd name="T100" fmla="*/ 57 w 425"/>
              <a:gd name="T101" fmla="*/ 6 h 1440"/>
              <a:gd name="T102" fmla="*/ 203 w 425"/>
              <a:gd name="T103" fmla="*/ 570 h 1440"/>
              <a:gd name="T104" fmla="*/ 179 w 425"/>
              <a:gd name="T105" fmla="*/ 545 h 1440"/>
              <a:gd name="T106" fmla="*/ 190 w 425"/>
              <a:gd name="T107" fmla="*/ 538 h 1440"/>
              <a:gd name="T108" fmla="*/ 197 w 425"/>
              <a:gd name="T109" fmla="*/ 487 h 1440"/>
              <a:gd name="T110" fmla="*/ 216 w 425"/>
              <a:gd name="T111" fmla="*/ 471 h 1440"/>
              <a:gd name="T112" fmla="*/ 209 w 425"/>
              <a:gd name="T113" fmla="*/ 465 h 1440"/>
              <a:gd name="T114" fmla="*/ 197 w 425"/>
              <a:gd name="T115" fmla="*/ 444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5" h="1440">
                <a:moveTo>
                  <a:pt x="197" y="444"/>
                </a:moveTo>
                <a:lnTo>
                  <a:pt x="197" y="444"/>
                </a:lnTo>
                <a:lnTo>
                  <a:pt x="190" y="432"/>
                </a:lnTo>
                <a:lnTo>
                  <a:pt x="184" y="424"/>
                </a:lnTo>
                <a:lnTo>
                  <a:pt x="181" y="420"/>
                </a:lnTo>
                <a:lnTo>
                  <a:pt x="177" y="418"/>
                </a:lnTo>
                <a:lnTo>
                  <a:pt x="177" y="418"/>
                </a:lnTo>
                <a:lnTo>
                  <a:pt x="171" y="414"/>
                </a:lnTo>
                <a:lnTo>
                  <a:pt x="163" y="410"/>
                </a:lnTo>
                <a:lnTo>
                  <a:pt x="158" y="407"/>
                </a:lnTo>
                <a:lnTo>
                  <a:pt x="151" y="406"/>
                </a:lnTo>
                <a:lnTo>
                  <a:pt x="143" y="405"/>
                </a:lnTo>
                <a:lnTo>
                  <a:pt x="134" y="406"/>
                </a:lnTo>
                <a:lnTo>
                  <a:pt x="134" y="406"/>
                </a:lnTo>
                <a:lnTo>
                  <a:pt x="123" y="407"/>
                </a:lnTo>
                <a:lnTo>
                  <a:pt x="112" y="410"/>
                </a:lnTo>
                <a:lnTo>
                  <a:pt x="104" y="412"/>
                </a:lnTo>
                <a:lnTo>
                  <a:pt x="96" y="415"/>
                </a:lnTo>
                <a:lnTo>
                  <a:pt x="89" y="420"/>
                </a:lnTo>
                <a:lnTo>
                  <a:pt x="83" y="424"/>
                </a:lnTo>
                <a:lnTo>
                  <a:pt x="78" y="427"/>
                </a:lnTo>
                <a:lnTo>
                  <a:pt x="76" y="431"/>
                </a:lnTo>
                <a:lnTo>
                  <a:pt x="76" y="431"/>
                </a:lnTo>
                <a:lnTo>
                  <a:pt x="75" y="440"/>
                </a:lnTo>
                <a:lnTo>
                  <a:pt x="72" y="453"/>
                </a:lnTo>
                <a:lnTo>
                  <a:pt x="70" y="476"/>
                </a:lnTo>
                <a:lnTo>
                  <a:pt x="70" y="476"/>
                </a:lnTo>
                <a:lnTo>
                  <a:pt x="69" y="487"/>
                </a:lnTo>
                <a:lnTo>
                  <a:pt x="69" y="495"/>
                </a:lnTo>
                <a:lnTo>
                  <a:pt x="70" y="500"/>
                </a:lnTo>
                <a:lnTo>
                  <a:pt x="70" y="500"/>
                </a:lnTo>
                <a:lnTo>
                  <a:pt x="77" y="522"/>
                </a:lnTo>
                <a:lnTo>
                  <a:pt x="82" y="533"/>
                </a:lnTo>
                <a:lnTo>
                  <a:pt x="83" y="538"/>
                </a:lnTo>
                <a:lnTo>
                  <a:pt x="83" y="538"/>
                </a:lnTo>
                <a:lnTo>
                  <a:pt x="79" y="545"/>
                </a:lnTo>
                <a:lnTo>
                  <a:pt x="78" y="550"/>
                </a:lnTo>
                <a:lnTo>
                  <a:pt x="76" y="551"/>
                </a:lnTo>
                <a:lnTo>
                  <a:pt x="76" y="551"/>
                </a:lnTo>
                <a:lnTo>
                  <a:pt x="66" y="555"/>
                </a:lnTo>
                <a:lnTo>
                  <a:pt x="46" y="564"/>
                </a:lnTo>
                <a:lnTo>
                  <a:pt x="35" y="570"/>
                </a:lnTo>
                <a:lnTo>
                  <a:pt x="25" y="576"/>
                </a:lnTo>
                <a:lnTo>
                  <a:pt x="17" y="583"/>
                </a:lnTo>
                <a:lnTo>
                  <a:pt x="15" y="587"/>
                </a:lnTo>
                <a:lnTo>
                  <a:pt x="13" y="589"/>
                </a:lnTo>
                <a:lnTo>
                  <a:pt x="13" y="589"/>
                </a:lnTo>
                <a:lnTo>
                  <a:pt x="10" y="608"/>
                </a:lnTo>
                <a:lnTo>
                  <a:pt x="5" y="633"/>
                </a:lnTo>
                <a:lnTo>
                  <a:pt x="2" y="660"/>
                </a:lnTo>
                <a:lnTo>
                  <a:pt x="0" y="677"/>
                </a:lnTo>
                <a:lnTo>
                  <a:pt x="0" y="677"/>
                </a:lnTo>
                <a:lnTo>
                  <a:pt x="2" y="685"/>
                </a:lnTo>
                <a:lnTo>
                  <a:pt x="3" y="693"/>
                </a:lnTo>
                <a:lnTo>
                  <a:pt x="9" y="708"/>
                </a:lnTo>
                <a:lnTo>
                  <a:pt x="13" y="721"/>
                </a:lnTo>
                <a:lnTo>
                  <a:pt x="13" y="726"/>
                </a:lnTo>
                <a:lnTo>
                  <a:pt x="13" y="728"/>
                </a:lnTo>
                <a:lnTo>
                  <a:pt x="13" y="728"/>
                </a:lnTo>
                <a:lnTo>
                  <a:pt x="11" y="732"/>
                </a:lnTo>
                <a:lnTo>
                  <a:pt x="10" y="736"/>
                </a:lnTo>
                <a:lnTo>
                  <a:pt x="7" y="748"/>
                </a:lnTo>
                <a:lnTo>
                  <a:pt x="6" y="760"/>
                </a:lnTo>
                <a:lnTo>
                  <a:pt x="6" y="765"/>
                </a:lnTo>
                <a:lnTo>
                  <a:pt x="6" y="767"/>
                </a:lnTo>
                <a:lnTo>
                  <a:pt x="6" y="767"/>
                </a:lnTo>
                <a:lnTo>
                  <a:pt x="20" y="775"/>
                </a:lnTo>
                <a:lnTo>
                  <a:pt x="29" y="781"/>
                </a:lnTo>
                <a:lnTo>
                  <a:pt x="31" y="784"/>
                </a:lnTo>
                <a:lnTo>
                  <a:pt x="32" y="786"/>
                </a:lnTo>
                <a:lnTo>
                  <a:pt x="32" y="786"/>
                </a:lnTo>
                <a:lnTo>
                  <a:pt x="33" y="804"/>
                </a:lnTo>
                <a:lnTo>
                  <a:pt x="35" y="816"/>
                </a:lnTo>
                <a:lnTo>
                  <a:pt x="37" y="820"/>
                </a:lnTo>
                <a:lnTo>
                  <a:pt x="38" y="824"/>
                </a:lnTo>
                <a:lnTo>
                  <a:pt x="38" y="824"/>
                </a:lnTo>
                <a:lnTo>
                  <a:pt x="43" y="827"/>
                </a:lnTo>
                <a:lnTo>
                  <a:pt x="48" y="830"/>
                </a:lnTo>
                <a:lnTo>
                  <a:pt x="51" y="830"/>
                </a:lnTo>
                <a:lnTo>
                  <a:pt x="51" y="830"/>
                </a:lnTo>
                <a:lnTo>
                  <a:pt x="42" y="888"/>
                </a:lnTo>
                <a:lnTo>
                  <a:pt x="35" y="932"/>
                </a:lnTo>
                <a:lnTo>
                  <a:pt x="33" y="950"/>
                </a:lnTo>
                <a:lnTo>
                  <a:pt x="32" y="963"/>
                </a:lnTo>
                <a:lnTo>
                  <a:pt x="32" y="963"/>
                </a:lnTo>
                <a:lnTo>
                  <a:pt x="35" y="1009"/>
                </a:lnTo>
                <a:lnTo>
                  <a:pt x="38" y="1086"/>
                </a:lnTo>
                <a:lnTo>
                  <a:pt x="45" y="1191"/>
                </a:lnTo>
                <a:lnTo>
                  <a:pt x="45" y="1191"/>
                </a:lnTo>
                <a:lnTo>
                  <a:pt x="46" y="1199"/>
                </a:lnTo>
                <a:lnTo>
                  <a:pt x="46" y="1206"/>
                </a:lnTo>
                <a:lnTo>
                  <a:pt x="45" y="1217"/>
                </a:lnTo>
                <a:lnTo>
                  <a:pt x="45" y="1217"/>
                </a:lnTo>
                <a:lnTo>
                  <a:pt x="44" y="1225"/>
                </a:lnTo>
                <a:lnTo>
                  <a:pt x="45" y="1240"/>
                </a:lnTo>
                <a:lnTo>
                  <a:pt x="50" y="1281"/>
                </a:lnTo>
                <a:lnTo>
                  <a:pt x="56" y="1320"/>
                </a:lnTo>
                <a:lnTo>
                  <a:pt x="57" y="1337"/>
                </a:lnTo>
                <a:lnTo>
                  <a:pt x="57" y="1337"/>
                </a:lnTo>
                <a:lnTo>
                  <a:pt x="57" y="1343"/>
                </a:lnTo>
                <a:lnTo>
                  <a:pt x="57" y="1354"/>
                </a:lnTo>
                <a:lnTo>
                  <a:pt x="57" y="1369"/>
                </a:lnTo>
                <a:lnTo>
                  <a:pt x="64" y="1375"/>
                </a:lnTo>
                <a:lnTo>
                  <a:pt x="64" y="1375"/>
                </a:lnTo>
                <a:lnTo>
                  <a:pt x="65" y="1386"/>
                </a:lnTo>
                <a:lnTo>
                  <a:pt x="65" y="1395"/>
                </a:lnTo>
                <a:lnTo>
                  <a:pt x="64" y="1397"/>
                </a:lnTo>
                <a:lnTo>
                  <a:pt x="64" y="1400"/>
                </a:lnTo>
                <a:lnTo>
                  <a:pt x="64" y="1400"/>
                </a:lnTo>
                <a:lnTo>
                  <a:pt x="62" y="1405"/>
                </a:lnTo>
                <a:lnTo>
                  <a:pt x="62" y="1408"/>
                </a:lnTo>
                <a:lnTo>
                  <a:pt x="64" y="1414"/>
                </a:lnTo>
                <a:lnTo>
                  <a:pt x="70" y="1419"/>
                </a:lnTo>
                <a:lnTo>
                  <a:pt x="70" y="1419"/>
                </a:lnTo>
                <a:lnTo>
                  <a:pt x="75" y="1421"/>
                </a:lnTo>
                <a:lnTo>
                  <a:pt x="83" y="1422"/>
                </a:lnTo>
                <a:lnTo>
                  <a:pt x="103" y="1423"/>
                </a:lnTo>
                <a:lnTo>
                  <a:pt x="122" y="1421"/>
                </a:lnTo>
                <a:lnTo>
                  <a:pt x="134" y="1419"/>
                </a:lnTo>
                <a:lnTo>
                  <a:pt x="134" y="1419"/>
                </a:lnTo>
                <a:lnTo>
                  <a:pt x="136" y="1418"/>
                </a:lnTo>
                <a:lnTo>
                  <a:pt x="137" y="1413"/>
                </a:lnTo>
                <a:lnTo>
                  <a:pt x="140" y="1400"/>
                </a:lnTo>
                <a:lnTo>
                  <a:pt x="140" y="1381"/>
                </a:lnTo>
                <a:lnTo>
                  <a:pt x="140" y="1381"/>
                </a:lnTo>
                <a:lnTo>
                  <a:pt x="144" y="1379"/>
                </a:lnTo>
                <a:lnTo>
                  <a:pt x="146" y="1376"/>
                </a:lnTo>
                <a:lnTo>
                  <a:pt x="147" y="1376"/>
                </a:lnTo>
                <a:lnTo>
                  <a:pt x="147" y="1375"/>
                </a:lnTo>
                <a:lnTo>
                  <a:pt x="147" y="1375"/>
                </a:lnTo>
                <a:lnTo>
                  <a:pt x="144" y="1366"/>
                </a:lnTo>
                <a:lnTo>
                  <a:pt x="143" y="1347"/>
                </a:lnTo>
                <a:lnTo>
                  <a:pt x="140" y="1305"/>
                </a:lnTo>
                <a:lnTo>
                  <a:pt x="140" y="1305"/>
                </a:lnTo>
                <a:lnTo>
                  <a:pt x="141" y="1266"/>
                </a:lnTo>
                <a:lnTo>
                  <a:pt x="143" y="1200"/>
                </a:lnTo>
                <a:lnTo>
                  <a:pt x="147" y="1108"/>
                </a:lnTo>
                <a:lnTo>
                  <a:pt x="171" y="950"/>
                </a:lnTo>
                <a:lnTo>
                  <a:pt x="171" y="1439"/>
                </a:lnTo>
                <a:lnTo>
                  <a:pt x="171" y="1439"/>
                </a:lnTo>
                <a:lnTo>
                  <a:pt x="179" y="1439"/>
                </a:lnTo>
                <a:lnTo>
                  <a:pt x="193" y="1440"/>
                </a:lnTo>
                <a:lnTo>
                  <a:pt x="208" y="1440"/>
                </a:lnTo>
                <a:lnTo>
                  <a:pt x="214" y="1440"/>
                </a:lnTo>
                <a:lnTo>
                  <a:pt x="216" y="1439"/>
                </a:lnTo>
                <a:lnTo>
                  <a:pt x="216" y="1439"/>
                </a:lnTo>
                <a:lnTo>
                  <a:pt x="216" y="1436"/>
                </a:lnTo>
                <a:lnTo>
                  <a:pt x="216" y="1435"/>
                </a:lnTo>
                <a:lnTo>
                  <a:pt x="216" y="1432"/>
                </a:lnTo>
                <a:lnTo>
                  <a:pt x="216" y="1432"/>
                </a:lnTo>
                <a:lnTo>
                  <a:pt x="217" y="1431"/>
                </a:lnTo>
                <a:lnTo>
                  <a:pt x="222" y="1429"/>
                </a:lnTo>
                <a:lnTo>
                  <a:pt x="238" y="1428"/>
                </a:lnTo>
                <a:lnTo>
                  <a:pt x="267" y="1426"/>
                </a:lnTo>
                <a:lnTo>
                  <a:pt x="267" y="1426"/>
                </a:lnTo>
                <a:lnTo>
                  <a:pt x="276" y="1425"/>
                </a:lnTo>
                <a:lnTo>
                  <a:pt x="289" y="1422"/>
                </a:lnTo>
                <a:lnTo>
                  <a:pt x="295" y="1420"/>
                </a:lnTo>
                <a:lnTo>
                  <a:pt x="300" y="1418"/>
                </a:lnTo>
                <a:lnTo>
                  <a:pt x="304" y="1415"/>
                </a:lnTo>
                <a:lnTo>
                  <a:pt x="305" y="1413"/>
                </a:lnTo>
                <a:lnTo>
                  <a:pt x="305" y="1413"/>
                </a:lnTo>
                <a:lnTo>
                  <a:pt x="304" y="1410"/>
                </a:lnTo>
                <a:lnTo>
                  <a:pt x="300" y="1407"/>
                </a:lnTo>
                <a:lnTo>
                  <a:pt x="292" y="1401"/>
                </a:lnTo>
                <a:lnTo>
                  <a:pt x="284" y="1396"/>
                </a:lnTo>
                <a:lnTo>
                  <a:pt x="279" y="1394"/>
                </a:lnTo>
                <a:lnTo>
                  <a:pt x="279" y="1394"/>
                </a:lnTo>
                <a:lnTo>
                  <a:pt x="279" y="1394"/>
                </a:lnTo>
                <a:lnTo>
                  <a:pt x="276" y="1393"/>
                </a:lnTo>
                <a:lnTo>
                  <a:pt x="271" y="1393"/>
                </a:lnTo>
                <a:lnTo>
                  <a:pt x="265" y="1392"/>
                </a:lnTo>
                <a:lnTo>
                  <a:pt x="261" y="1390"/>
                </a:lnTo>
                <a:lnTo>
                  <a:pt x="260" y="1388"/>
                </a:lnTo>
                <a:lnTo>
                  <a:pt x="260" y="1388"/>
                </a:lnTo>
                <a:lnTo>
                  <a:pt x="259" y="1383"/>
                </a:lnTo>
                <a:lnTo>
                  <a:pt x="258" y="1381"/>
                </a:lnTo>
                <a:lnTo>
                  <a:pt x="256" y="1377"/>
                </a:lnTo>
                <a:lnTo>
                  <a:pt x="254" y="1369"/>
                </a:lnTo>
                <a:lnTo>
                  <a:pt x="254" y="1369"/>
                </a:lnTo>
                <a:lnTo>
                  <a:pt x="253" y="1353"/>
                </a:lnTo>
                <a:lnTo>
                  <a:pt x="253" y="1331"/>
                </a:lnTo>
                <a:lnTo>
                  <a:pt x="254" y="1305"/>
                </a:lnTo>
                <a:lnTo>
                  <a:pt x="254" y="1305"/>
                </a:lnTo>
                <a:lnTo>
                  <a:pt x="259" y="1295"/>
                </a:lnTo>
                <a:lnTo>
                  <a:pt x="261" y="1285"/>
                </a:lnTo>
                <a:lnTo>
                  <a:pt x="261" y="1279"/>
                </a:lnTo>
                <a:lnTo>
                  <a:pt x="260" y="1274"/>
                </a:lnTo>
                <a:lnTo>
                  <a:pt x="260" y="1274"/>
                </a:lnTo>
                <a:lnTo>
                  <a:pt x="258" y="1255"/>
                </a:lnTo>
                <a:lnTo>
                  <a:pt x="255" y="1230"/>
                </a:lnTo>
                <a:lnTo>
                  <a:pt x="254" y="1204"/>
                </a:lnTo>
                <a:lnTo>
                  <a:pt x="254" y="1185"/>
                </a:lnTo>
                <a:lnTo>
                  <a:pt x="254" y="1185"/>
                </a:lnTo>
                <a:lnTo>
                  <a:pt x="262" y="1124"/>
                </a:lnTo>
                <a:lnTo>
                  <a:pt x="266" y="1084"/>
                </a:lnTo>
                <a:lnTo>
                  <a:pt x="267" y="1066"/>
                </a:lnTo>
                <a:lnTo>
                  <a:pt x="267" y="1052"/>
                </a:lnTo>
                <a:lnTo>
                  <a:pt x="267" y="1052"/>
                </a:lnTo>
                <a:lnTo>
                  <a:pt x="265" y="1029"/>
                </a:lnTo>
                <a:lnTo>
                  <a:pt x="265" y="1009"/>
                </a:lnTo>
                <a:lnTo>
                  <a:pt x="267" y="969"/>
                </a:lnTo>
                <a:lnTo>
                  <a:pt x="267" y="969"/>
                </a:lnTo>
                <a:lnTo>
                  <a:pt x="266" y="938"/>
                </a:lnTo>
                <a:lnTo>
                  <a:pt x="264" y="898"/>
                </a:lnTo>
                <a:lnTo>
                  <a:pt x="261" y="863"/>
                </a:lnTo>
                <a:lnTo>
                  <a:pt x="260" y="843"/>
                </a:lnTo>
                <a:lnTo>
                  <a:pt x="260" y="843"/>
                </a:lnTo>
                <a:lnTo>
                  <a:pt x="261" y="829"/>
                </a:lnTo>
                <a:lnTo>
                  <a:pt x="260" y="806"/>
                </a:lnTo>
                <a:lnTo>
                  <a:pt x="260" y="785"/>
                </a:lnTo>
                <a:lnTo>
                  <a:pt x="260" y="773"/>
                </a:lnTo>
                <a:lnTo>
                  <a:pt x="260" y="773"/>
                </a:lnTo>
                <a:lnTo>
                  <a:pt x="260" y="758"/>
                </a:lnTo>
                <a:lnTo>
                  <a:pt x="256" y="731"/>
                </a:lnTo>
                <a:lnTo>
                  <a:pt x="254" y="703"/>
                </a:lnTo>
                <a:lnTo>
                  <a:pt x="254" y="695"/>
                </a:lnTo>
                <a:lnTo>
                  <a:pt x="254" y="690"/>
                </a:lnTo>
                <a:lnTo>
                  <a:pt x="254" y="690"/>
                </a:lnTo>
                <a:lnTo>
                  <a:pt x="256" y="680"/>
                </a:lnTo>
                <a:lnTo>
                  <a:pt x="261" y="657"/>
                </a:lnTo>
                <a:lnTo>
                  <a:pt x="267" y="627"/>
                </a:lnTo>
                <a:lnTo>
                  <a:pt x="267" y="627"/>
                </a:lnTo>
                <a:lnTo>
                  <a:pt x="272" y="621"/>
                </a:lnTo>
                <a:lnTo>
                  <a:pt x="276" y="615"/>
                </a:lnTo>
                <a:lnTo>
                  <a:pt x="279" y="608"/>
                </a:lnTo>
                <a:lnTo>
                  <a:pt x="279" y="608"/>
                </a:lnTo>
                <a:lnTo>
                  <a:pt x="280" y="605"/>
                </a:lnTo>
                <a:lnTo>
                  <a:pt x="281" y="605"/>
                </a:lnTo>
                <a:lnTo>
                  <a:pt x="284" y="604"/>
                </a:lnTo>
                <a:lnTo>
                  <a:pt x="284" y="604"/>
                </a:lnTo>
                <a:lnTo>
                  <a:pt x="284" y="603"/>
                </a:lnTo>
                <a:lnTo>
                  <a:pt x="279" y="596"/>
                </a:lnTo>
                <a:lnTo>
                  <a:pt x="279" y="596"/>
                </a:lnTo>
                <a:lnTo>
                  <a:pt x="275" y="590"/>
                </a:lnTo>
                <a:lnTo>
                  <a:pt x="272" y="587"/>
                </a:lnTo>
                <a:lnTo>
                  <a:pt x="267" y="584"/>
                </a:lnTo>
                <a:lnTo>
                  <a:pt x="264" y="583"/>
                </a:lnTo>
                <a:lnTo>
                  <a:pt x="256" y="583"/>
                </a:lnTo>
                <a:lnTo>
                  <a:pt x="254" y="583"/>
                </a:lnTo>
                <a:lnTo>
                  <a:pt x="254" y="557"/>
                </a:lnTo>
                <a:lnTo>
                  <a:pt x="260" y="279"/>
                </a:lnTo>
                <a:lnTo>
                  <a:pt x="425" y="273"/>
                </a:lnTo>
                <a:lnTo>
                  <a:pt x="425" y="6"/>
                </a:lnTo>
                <a:lnTo>
                  <a:pt x="425" y="6"/>
                </a:lnTo>
                <a:lnTo>
                  <a:pt x="423" y="8"/>
                </a:lnTo>
                <a:lnTo>
                  <a:pt x="420" y="8"/>
                </a:lnTo>
                <a:lnTo>
                  <a:pt x="419" y="6"/>
                </a:lnTo>
                <a:lnTo>
                  <a:pt x="419" y="6"/>
                </a:lnTo>
                <a:lnTo>
                  <a:pt x="415" y="6"/>
                </a:lnTo>
                <a:lnTo>
                  <a:pt x="403" y="5"/>
                </a:lnTo>
                <a:lnTo>
                  <a:pt x="363" y="4"/>
                </a:lnTo>
                <a:lnTo>
                  <a:pt x="241" y="1"/>
                </a:lnTo>
                <a:lnTo>
                  <a:pt x="64" y="0"/>
                </a:lnTo>
                <a:lnTo>
                  <a:pt x="57" y="6"/>
                </a:lnTo>
                <a:lnTo>
                  <a:pt x="57" y="6"/>
                </a:lnTo>
                <a:lnTo>
                  <a:pt x="51" y="279"/>
                </a:lnTo>
                <a:lnTo>
                  <a:pt x="228" y="279"/>
                </a:lnTo>
                <a:lnTo>
                  <a:pt x="222" y="577"/>
                </a:lnTo>
                <a:lnTo>
                  <a:pt x="203" y="570"/>
                </a:lnTo>
                <a:lnTo>
                  <a:pt x="171" y="570"/>
                </a:lnTo>
                <a:lnTo>
                  <a:pt x="171" y="545"/>
                </a:lnTo>
                <a:lnTo>
                  <a:pt x="171" y="545"/>
                </a:lnTo>
                <a:lnTo>
                  <a:pt x="174" y="545"/>
                </a:lnTo>
                <a:lnTo>
                  <a:pt x="179" y="545"/>
                </a:lnTo>
                <a:lnTo>
                  <a:pt x="181" y="545"/>
                </a:lnTo>
                <a:lnTo>
                  <a:pt x="184" y="544"/>
                </a:lnTo>
                <a:lnTo>
                  <a:pt x="188" y="542"/>
                </a:lnTo>
                <a:lnTo>
                  <a:pt x="190" y="538"/>
                </a:lnTo>
                <a:lnTo>
                  <a:pt x="190" y="538"/>
                </a:lnTo>
                <a:lnTo>
                  <a:pt x="193" y="535"/>
                </a:lnTo>
                <a:lnTo>
                  <a:pt x="195" y="529"/>
                </a:lnTo>
                <a:lnTo>
                  <a:pt x="196" y="519"/>
                </a:lnTo>
                <a:lnTo>
                  <a:pt x="197" y="506"/>
                </a:lnTo>
                <a:lnTo>
                  <a:pt x="197" y="487"/>
                </a:lnTo>
                <a:lnTo>
                  <a:pt x="197" y="482"/>
                </a:lnTo>
                <a:lnTo>
                  <a:pt x="197" y="482"/>
                </a:lnTo>
                <a:lnTo>
                  <a:pt x="208" y="478"/>
                </a:lnTo>
                <a:lnTo>
                  <a:pt x="214" y="473"/>
                </a:lnTo>
                <a:lnTo>
                  <a:pt x="216" y="471"/>
                </a:lnTo>
                <a:lnTo>
                  <a:pt x="216" y="469"/>
                </a:lnTo>
                <a:lnTo>
                  <a:pt x="216" y="469"/>
                </a:lnTo>
                <a:lnTo>
                  <a:pt x="215" y="467"/>
                </a:lnTo>
                <a:lnTo>
                  <a:pt x="213" y="466"/>
                </a:lnTo>
                <a:lnTo>
                  <a:pt x="209" y="465"/>
                </a:lnTo>
                <a:lnTo>
                  <a:pt x="206" y="464"/>
                </a:lnTo>
                <a:lnTo>
                  <a:pt x="203" y="463"/>
                </a:lnTo>
                <a:lnTo>
                  <a:pt x="203" y="463"/>
                </a:lnTo>
                <a:lnTo>
                  <a:pt x="200" y="452"/>
                </a:lnTo>
                <a:lnTo>
                  <a:pt x="197" y="444"/>
                </a:lnTo>
                <a:lnTo>
                  <a:pt x="197" y="44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9775F692-694D-426F-AFB3-EC9621A84C45}"/>
              </a:ext>
            </a:extLst>
          </p:cNvPr>
          <p:cNvSpPr>
            <a:spLocks/>
          </p:cNvSpPr>
          <p:nvPr/>
        </p:nvSpPr>
        <p:spPr bwMode="auto">
          <a:xfrm>
            <a:off x="8375792" y="2693416"/>
            <a:ext cx="551844" cy="1652425"/>
          </a:xfrm>
          <a:custGeom>
            <a:avLst/>
            <a:gdLst>
              <a:gd name="T0" fmla="*/ 72 w 533"/>
              <a:gd name="T1" fmla="*/ 509 h 1596"/>
              <a:gd name="T2" fmla="*/ 98 w 533"/>
              <a:gd name="T3" fmla="*/ 486 h 1596"/>
              <a:gd name="T4" fmla="*/ 153 w 533"/>
              <a:gd name="T5" fmla="*/ 474 h 1596"/>
              <a:gd name="T6" fmla="*/ 178 w 533"/>
              <a:gd name="T7" fmla="*/ 493 h 1596"/>
              <a:gd name="T8" fmla="*/ 202 w 533"/>
              <a:gd name="T9" fmla="*/ 516 h 1596"/>
              <a:gd name="T10" fmla="*/ 205 w 533"/>
              <a:gd name="T11" fmla="*/ 526 h 1596"/>
              <a:gd name="T12" fmla="*/ 196 w 533"/>
              <a:gd name="T13" fmla="*/ 537 h 1596"/>
              <a:gd name="T14" fmla="*/ 197 w 533"/>
              <a:gd name="T15" fmla="*/ 559 h 1596"/>
              <a:gd name="T16" fmla="*/ 211 w 533"/>
              <a:gd name="T17" fmla="*/ 600 h 1596"/>
              <a:gd name="T18" fmla="*/ 212 w 533"/>
              <a:gd name="T19" fmla="*/ 611 h 1596"/>
              <a:gd name="T20" fmla="*/ 222 w 533"/>
              <a:gd name="T21" fmla="*/ 650 h 1596"/>
              <a:gd name="T22" fmla="*/ 246 w 533"/>
              <a:gd name="T23" fmla="*/ 675 h 1596"/>
              <a:gd name="T24" fmla="*/ 246 w 533"/>
              <a:gd name="T25" fmla="*/ 774 h 1596"/>
              <a:gd name="T26" fmla="*/ 271 w 533"/>
              <a:gd name="T27" fmla="*/ 831 h 1596"/>
              <a:gd name="T28" fmla="*/ 99 w 533"/>
              <a:gd name="T29" fmla="*/ 0 h 1596"/>
              <a:gd name="T30" fmla="*/ 311 w 533"/>
              <a:gd name="T31" fmla="*/ 831 h 1596"/>
              <a:gd name="T32" fmla="*/ 324 w 533"/>
              <a:gd name="T33" fmla="*/ 821 h 1596"/>
              <a:gd name="T34" fmla="*/ 328 w 533"/>
              <a:gd name="T35" fmla="*/ 839 h 1596"/>
              <a:gd name="T36" fmla="*/ 330 w 533"/>
              <a:gd name="T37" fmla="*/ 866 h 1596"/>
              <a:gd name="T38" fmla="*/ 325 w 533"/>
              <a:gd name="T39" fmla="*/ 892 h 1596"/>
              <a:gd name="T40" fmla="*/ 312 w 533"/>
              <a:gd name="T41" fmla="*/ 898 h 1596"/>
              <a:gd name="T42" fmla="*/ 303 w 533"/>
              <a:gd name="T43" fmla="*/ 934 h 1596"/>
              <a:gd name="T44" fmla="*/ 301 w 533"/>
              <a:gd name="T45" fmla="*/ 1268 h 1596"/>
              <a:gd name="T46" fmla="*/ 277 w 533"/>
              <a:gd name="T47" fmla="*/ 922 h 1596"/>
              <a:gd name="T48" fmla="*/ 263 w 533"/>
              <a:gd name="T49" fmla="*/ 930 h 1596"/>
              <a:gd name="T50" fmla="*/ 246 w 533"/>
              <a:gd name="T51" fmla="*/ 955 h 1596"/>
              <a:gd name="T52" fmla="*/ 237 w 533"/>
              <a:gd name="T53" fmla="*/ 1174 h 1596"/>
              <a:gd name="T54" fmla="*/ 231 w 533"/>
              <a:gd name="T55" fmla="*/ 1393 h 1596"/>
              <a:gd name="T56" fmla="*/ 229 w 533"/>
              <a:gd name="T57" fmla="*/ 1489 h 1596"/>
              <a:gd name="T58" fmla="*/ 252 w 533"/>
              <a:gd name="T59" fmla="*/ 1561 h 1596"/>
              <a:gd name="T60" fmla="*/ 253 w 533"/>
              <a:gd name="T61" fmla="*/ 1577 h 1596"/>
              <a:gd name="T62" fmla="*/ 246 w 533"/>
              <a:gd name="T63" fmla="*/ 1589 h 1596"/>
              <a:gd name="T64" fmla="*/ 202 w 533"/>
              <a:gd name="T65" fmla="*/ 1587 h 1596"/>
              <a:gd name="T66" fmla="*/ 164 w 533"/>
              <a:gd name="T67" fmla="*/ 1567 h 1596"/>
              <a:gd name="T68" fmla="*/ 156 w 533"/>
              <a:gd name="T69" fmla="*/ 1589 h 1596"/>
              <a:gd name="T70" fmla="*/ 87 w 533"/>
              <a:gd name="T71" fmla="*/ 1596 h 1596"/>
              <a:gd name="T72" fmla="*/ 58 w 533"/>
              <a:gd name="T73" fmla="*/ 1589 h 1596"/>
              <a:gd name="T74" fmla="*/ 66 w 533"/>
              <a:gd name="T75" fmla="*/ 1564 h 1596"/>
              <a:gd name="T76" fmla="*/ 49 w 533"/>
              <a:gd name="T77" fmla="*/ 1547 h 1596"/>
              <a:gd name="T78" fmla="*/ 33 w 533"/>
              <a:gd name="T79" fmla="*/ 1456 h 1596"/>
              <a:gd name="T80" fmla="*/ 33 w 533"/>
              <a:gd name="T81" fmla="*/ 1392 h 1596"/>
              <a:gd name="T82" fmla="*/ 42 w 533"/>
              <a:gd name="T83" fmla="*/ 1258 h 1596"/>
              <a:gd name="T84" fmla="*/ 39 w 533"/>
              <a:gd name="T85" fmla="*/ 1218 h 1596"/>
              <a:gd name="T86" fmla="*/ 25 w 533"/>
              <a:gd name="T87" fmla="*/ 1119 h 1596"/>
              <a:gd name="T88" fmla="*/ 25 w 533"/>
              <a:gd name="T89" fmla="*/ 947 h 1596"/>
              <a:gd name="T90" fmla="*/ 8 w 533"/>
              <a:gd name="T91" fmla="*/ 930 h 1596"/>
              <a:gd name="T92" fmla="*/ 17 w 533"/>
              <a:gd name="T93" fmla="*/ 800 h 1596"/>
              <a:gd name="T94" fmla="*/ 14 w 533"/>
              <a:gd name="T95" fmla="*/ 771 h 1596"/>
              <a:gd name="T96" fmla="*/ 1 w 533"/>
              <a:gd name="T97" fmla="*/ 725 h 1596"/>
              <a:gd name="T98" fmla="*/ 3 w 533"/>
              <a:gd name="T99" fmla="*/ 677 h 1596"/>
              <a:gd name="T100" fmla="*/ 21 w 533"/>
              <a:gd name="T101" fmla="*/ 643 h 1596"/>
              <a:gd name="T102" fmla="*/ 69 w 533"/>
              <a:gd name="T103" fmla="*/ 629 h 1596"/>
              <a:gd name="T104" fmla="*/ 74 w 533"/>
              <a:gd name="T105" fmla="*/ 624 h 1596"/>
              <a:gd name="T106" fmla="*/ 84 w 533"/>
              <a:gd name="T107" fmla="*/ 602 h 1596"/>
              <a:gd name="T108" fmla="*/ 62 w 533"/>
              <a:gd name="T109" fmla="*/ 582 h 1596"/>
              <a:gd name="T110" fmla="*/ 61 w 533"/>
              <a:gd name="T111" fmla="*/ 564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3" h="1596">
                <a:moveTo>
                  <a:pt x="66" y="559"/>
                </a:moveTo>
                <a:lnTo>
                  <a:pt x="66" y="559"/>
                </a:lnTo>
                <a:lnTo>
                  <a:pt x="67" y="536"/>
                </a:lnTo>
                <a:lnTo>
                  <a:pt x="69" y="517"/>
                </a:lnTo>
                <a:lnTo>
                  <a:pt x="72" y="509"/>
                </a:lnTo>
                <a:lnTo>
                  <a:pt x="74" y="502"/>
                </a:lnTo>
                <a:lnTo>
                  <a:pt x="74" y="502"/>
                </a:lnTo>
                <a:lnTo>
                  <a:pt x="79" y="497"/>
                </a:lnTo>
                <a:lnTo>
                  <a:pt x="87" y="491"/>
                </a:lnTo>
                <a:lnTo>
                  <a:pt x="98" y="486"/>
                </a:lnTo>
                <a:lnTo>
                  <a:pt x="109" y="480"/>
                </a:lnTo>
                <a:lnTo>
                  <a:pt x="131" y="472"/>
                </a:lnTo>
                <a:lnTo>
                  <a:pt x="139" y="470"/>
                </a:lnTo>
                <a:lnTo>
                  <a:pt x="139" y="470"/>
                </a:lnTo>
                <a:lnTo>
                  <a:pt x="153" y="474"/>
                </a:lnTo>
                <a:lnTo>
                  <a:pt x="164" y="479"/>
                </a:lnTo>
                <a:lnTo>
                  <a:pt x="168" y="483"/>
                </a:lnTo>
                <a:lnTo>
                  <a:pt x="172" y="485"/>
                </a:lnTo>
                <a:lnTo>
                  <a:pt x="172" y="485"/>
                </a:lnTo>
                <a:lnTo>
                  <a:pt x="178" y="493"/>
                </a:lnTo>
                <a:lnTo>
                  <a:pt x="184" y="502"/>
                </a:lnTo>
                <a:lnTo>
                  <a:pt x="189" y="510"/>
                </a:lnTo>
                <a:lnTo>
                  <a:pt x="189" y="510"/>
                </a:lnTo>
                <a:lnTo>
                  <a:pt x="196" y="513"/>
                </a:lnTo>
                <a:lnTo>
                  <a:pt x="202" y="516"/>
                </a:lnTo>
                <a:lnTo>
                  <a:pt x="205" y="518"/>
                </a:lnTo>
                <a:lnTo>
                  <a:pt x="205" y="518"/>
                </a:lnTo>
                <a:lnTo>
                  <a:pt x="207" y="522"/>
                </a:lnTo>
                <a:lnTo>
                  <a:pt x="207" y="524"/>
                </a:lnTo>
                <a:lnTo>
                  <a:pt x="205" y="526"/>
                </a:lnTo>
                <a:lnTo>
                  <a:pt x="205" y="526"/>
                </a:lnTo>
                <a:lnTo>
                  <a:pt x="202" y="531"/>
                </a:lnTo>
                <a:lnTo>
                  <a:pt x="197" y="535"/>
                </a:lnTo>
                <a:lnTo>
                  <a:pt x="197" y="535"/>
                </a:lnTo>
                <a:lnTo>
                  <a:pt x="196" y="537"/>
                </a:lnTo>
                <a:lnTo>
                  <a:pt x="194" y="539"/>
                </a:lnTo>
                <a:lnTo>
                  <a:pt x="194" y="545"/>
                </a:lnTo>
                <a:lnTo>
                  <a:pt x="196" y="553"/>
                </a:lnTo>
                <a:lnTo>
                  <a:pt x="197" y="559"/>
                </a:lnTo>
                <a:lnTo>
                  <a:pt x="197" y="559"/>
                </a:lnTo>
                <a:lnTo>
                  <a:pt x="199" y="568"/>
                </a:lnTo>
                <a:lnTo>
                  <a:pt x="203" y="579"/>
                </a:lnTo>
                <a:lnTo>
                  <a:pt x="205" y="592"/>
                </a:lnTo>
                <a:lnTo>
                  <a:pt x="205" y="592"/>
                </a:lnTo>
                <a:lnTo>
                  <a:pt x="211" y="600"/>
                </a:lnTo>
                <a:lnTo>
                  <a:pt x="213" y="604"/>
                </a:lnTo>
                <a:lnTo>
                  <a:pt x="215" y="607"/>
                </a:lnTo>
                <a:lnTo>
                  <a:pt x="213" y="609"/>
                </a:lnTo>
                <a:lnTo>
                  <a:pt x="213" y="609"/>
                </a:lnTo>
                <a:lnTo>
                  <a:pt x="212" y="611"/>
                </a:lnTo>
                <a:lnTo>
                  <a:pt x="212" y="615"/>
                </a:lnTo>
                <a:lnTo>
                  <a:pt x="212" y="623"/>
                </a:lnTo>
                <a:lnTo>
                  <a:pt x="213" y="634"/>
                </a:lnTo>
                <a:lnTo>
                  <a:pt x="222" y="650"/>
                </a:lnTo>
                <a:lnTo>
                  <a:pt x="222" y="650"/>
                </a:lnTo>
                <a:lnTo>
                  <a:pt x="226" y="655"/>
                </a:lnTo>
                <a:lnTo>
                  <a:pt x="233" y="662"/>
                </a:lnTo>
                <a:lnTo>
                  <a:pt x="242" y="669"/>
                </a:lnTo>
                <a:lnTo>
                  <a:pt x="246" y="675"/>
                </a:lnTo>
                <a:lnTo>
                  <a:pt x="246" y="675"/>
                </a:lnTo>
                <a:lnTo>
                  <a:pt x="246" y="692"/>
                </a:lnTo>
                <a:lnTo>
                  <a:pt x="246" y="725"/>
                </a:lnTo>
                <a:lnTo>
                  <a:pt x="245" y="756"/>
                </a:lnTo>
                <a:lnTo>
                  <a:pt x="245" y="768"/>
                </a:lnTo>
                <a:lnTo>
                  <a:pt x="246" y="774"/>
                </a:lnTo>
                <a:lnTo>
                  <a:pt x="246" y="774"/>
                </a:lnTo>
                <a:lnTo>
                  <a:pt x="250" y="788"/>
                </a:lnTo>
                <a:lnTo>
                  <a:pt x="255" y="817"/>
                </a:lnTo>
                <a:lnTo>
                  <a:pt x="263" y="856"/>
                </a:lnTo>
                <a:lnTo>
                  <a:pt x="271" y="831"/>
                </a:lnTo>
                <a:lnTo>
                  <a:pt x="271" y="313"/>
                </a:lnTo>
                <a:lnTo>
                  <a:pt x="82" y="313"/>
                </a:lnTo>
                <a:lnTo>
                  <a:pt x="66" y="296"/>
                </a:lnTo>
                <a:lnTo>
                  <a:pt x="74" y="16"/>
                </a:lnTo>
                <a:lnTo>
                  <a:pt x="99" y="0"/>
                </a:lnTo>
                <a:lnTo>
                  <a:pt x="533" y="33"/>
                </a:lnTo>
                <a:lnTo>
                  <a:pt x="533" y="321"/>
                </a:lnTo>
                <a:lnTo>
                  <a:pt x="320" y="321"/>
                </a:lnTo>
                <a:lnTo>
                  <a:pt x="320" y="321"/>
                </a:lnTo>
                <a:lnTo>
                  <a:pt x="311" y="831"/>
                </a:lnTo>
                <a:lnTo>
                  <a:pt x="311" y="831"/>
                </a:lnTo>
                <a:lnTo>
                  <a:pt x="312" y="830"/>
                </a:lnTo>
                <a:lnTo>
                  <a:pt x="314" y="827"/>
                </a:lnTo>
                <a:lnTo>
                  <a:pt x="320" y="824"/>
                </a:lnTo>
                <a:lnTo>
                  <a:pt x="324" y="821"/>
                </a:lnTo>
                <a:lnTo>
                  <a:pt x="327" y="821"/>
                </a:lnTo>
                <a:lnTo>
                  <a:pt x="328" y="823"/>
                </a:lnTo>
                <a:lnTo>
                  <a:pt x="328" y="823"/>
                </a:lnTo>
                <a:lnTo>
                  <a:pt x="329" y="830"/>
                </a:lnTo>
                <a:lnTo>
                  <a:pt x="328" y="839"/>
                </a:lnTo>
                <a:lnTo>
                  <a:pt x="328" y="849"/>
                </a:lnTo>
                <a:lnTo>
                  <a:pt x="328" y="856"/>
                </a:lnTo>
                <a:lnTo>
                  <a:pt x="328" y="856"/>
                </a:lnTo>
                <a:lnTo>
                  <a:pt x="330" y="862"/>
                </a:lnTo>
                <a:lnTo>
                  <a:pt x="330" y="866"/>
                </a:lnTo>
                <a:lnTo>
                  <a:pt x="330" y="873"/>
                </a:lnTo>
                <a:lnTo>
                  <a:pt x="328" y="880"/>
                </a:lnTo>
                <a:lnTo>
                  <a:pt x="328" y="880"/>
                </a:lnTo>
                <a:lnTo>
                  <a:pt x="327" y="888"/>
                </a:lnTo>
                <a:lnTo>
                  <a:pt x="325" y="892"/>
                </a:lnTo>
                <a:lnTo>
                  <a:pt x="324" y="895"/>
                </a:lnTo>
                <a:lnTo>
                  <a:pt x="320" y="897"/>
                </a:lnTo>
                <a:lnTo>
                  <a:pt x="320" y="897"/>
                </a:lnTo>
                <a:lnTo>
                  <a:pt x="315" y="898"/>
                </a:lnTo>
                <a:lnTo>
                  <a:pt x="312" y="898"/>
                </a:lnTo>
                <a:lnTo>
                  <a:pt x="311" y="897"/>
                </a:lnTo>
                <a:lnTo>
                  <a:pt x="311" y="897"/>
                </a:lnTo>
                <a:lnTo>
                  <a:pt x="307" y="913"/>
                </a:lnTo>
                <a:lnTo>
                  <a:pt x="304" y="928"/>
                </a:lnTo>
                <a:lnTo>
                  <a:pt x="303" y="934"/>
                </a:lnTo>
                <a:lnTo>
                  <a:pt x="303" y="938"/>
                </a:lnTo>
                <a:lnTo>
                  <a:pt x="303" y="938"/>
                </a:lnTo>
                <a:lnTo>
                  <a:pt x="304" y="969"/>
                </a:lnTo>
                <a:lnTo>
                  <a:pt x="303" y="1044"/>
                </a:lnTo>
                <a:lnTo>
                  <a:pt x="301" y="1268"/>
                </a:lnTo>
                <a:lnTo>
                  <a:pt x="296" y="1589"/>
                </a:lnTo>
                <a:lnTo>
                  <a:pt x="271" y="1589"/>
                </a:lnTo>
                <a:lnTo>
                  <a:pt x="279" y="922"/>
                </a:lnTo>
                <a:lnTo>
                  <a:pt x="279" y="922"/>
                </a:lnTo>
                <a:lnTo>
                  <a:pt x="277" y="922"/>
                </a:lnTo>
                <a:lnTo>
                  <a:pt x="274" y="922"/>
                </a:lnTo>
                <a:lnTo>
                  <a:pt x="269" y="924"/>
                </a:lnTo>
                <a:lnTo>
                  <a:pt x="265" y="926"/>
                </a:lnTo>
                <a:lnTo>
                  <a:pt x="263" y="930"/>
                </a:lnTo>
                <a:lnTo>
                  <a:pt x="263" y="930"/>
                </a:lnTo>
                <a:lnTo>
                  <a:pt x="251" y="944"/>
                </a:lnTo>
                <a:lnTo>
                  <a:pt x="246" y="950"/>
                </a:lnTo>
                <a:lnTo>
                  <a:pt x="246" y="952"/>
                </a:lnTo>
                <a:lnTo>
                  <a:pt x="246" y="955"/>
                </a:lnTo>
                <a:lnTo>
                  <a:pt x="246" y="955"/>
                </a:lnTo>
                <a:lnTo>
                  <a:pt x="248" y="961"/>
                </a:lnTo>
                <a:lnTo>
                  <a:pt x="246" y="969"/>
                </a:lnTo>
                <a:lnTo>
                  <a:pt x="246" y="980"/>
                </a:lnTo>
                <a:lnTo>
                  <a:pt x="246" y="980"/>
                </a:lnTo>
                <a:lnTo>
                  <a:pt x="237" y="1174"/>
                </a:lnTo>
                <a:lnTo>
                  <a:pt x="231" y="1310"/>
                </a:lnTo>
                <a:lnTo>
                  <a:pt x="230" y="1356"/>
                </a:lnTo>
                <a:lnTo>
                  <a:pt x="230" y="1375"/>
                </a:lnTo>
                <a:lnTo>
                  <a:pt x="230" y="1375"/>
                </a:lnTo>
                <a:lnTo>
                  <a:pt x="231" y="1393"/>
                </a:lnTo>
                <a:lnTo>
                  <a:pt x="231" y="1428"/>
                </a:lnTo>
                <a:lnTo>
                  <a:pt x="231" y="1464"/>
                </a:lnTo>
                <a:lnTo>
                  <a:pt x="230" y="1481"/>
                </a:lnTo>
                <a:lnTo>
                  <a:pt x="230" y="1481"/>
                </a:lnTo>
                <a:lnTo>
                  <a:pt x="229" y="1489"/>
                </a:lnTo>
                <a:lnTo>
                  <a:pt x="229" y="1500"/>
                </a:lnTo>
                <a:lnTo>
                  <a:pt x="230" y="1514"/>
                </a:lnTo>
                <a:lnTo>
                  <a:pt x="230" y="1514"/>
                </a:lnTo>
                <a:lnTo>
                  <a:pt x="243" y="1541"/>
                </a:lnTo>
                <a:lnTo>
                  <a:pt x="252" y="1561"/>
                </a:lnTo>
                <a:lnTo>
                  <a:pt x="255" y="1569"/>
                </a:lnTo>
                <a:lnTo>
                  <a:pt x="255" y="1572"/>
                </a:lnTo>
                <a:lnTo>
                  <a:pt x="255" y="1572"/>
                </a:lnTo>
                <a:lnTo>
                  <a:pt x="253" y="1574"/>
                </a:lnTo>
                <a:lnTo>
                  <a:pt x="253" y="1577"/>
                </a:lnTo>
                <a:lnTo>
                  <a:pt x="255" y="1582"/>
                </a:lnTo>
                <a:lnTo>
                  <a:pt x="255" y="1584"/>
                </a:lnTo>
                <a:lnTo>
                  <a:pt x="253" y="1586"/>
                </a:lnTo>
                <a:lnTo>
                  <a:pt x="251" y="1587"/>
                </a:lnTo>
                <a:lnTo>
                  <a:pt x="246" y="1589"/>
                </a:lnTo>
                <a:lnTo>
                  <a:pt x="246" y="1589"/>
                </a:lnTo>
                <a:lnTo>
                  <a:pt x="222" y="1589"/>
                </a:lnTo>
                <a:lnTo>
                  <a:pt x="205" y="1589"/>
                </a:lnTo>
                <a:lnTo>
                  <a:pt x="205" y="1589"/>
                </a:lnTo>
                <a:lnTo>
                  <a:pt x="202" y="1587"/>
                </a:lnTo>
                <a:lnTo>
                  <a:pt x="197" y="1585"/>
                </a:lnTo>
                <a:lnTo>
                  <a:pt x="183" y="1576"/>
                </a:lnTo>
                <a:lnTo>
                  <a:pt x="164" y="1564"/>
                </a:lnTo>
                <a:lnTo>
                  <a:pt x="164" y="1564"/>
                </a:lnTo>
                <a:lnTo>
                  <a:pt x="164" y="1567"/>
                </a:lnTo>
                <a:lnTo>
                  <a:pt x="164" y="1574"/>
                </a:lnTo>
                <a:lnTo>
                  <a:pt x="161" y="1582"/>
                </a:lnTo>
                <a:lnTo>
                  <a:pt x="159" y="1586"/>
                </a:lnTo>
                <a:lnTo>
                  <a:pt x="156" y="1589"/>
                </a:lnTo>
                <a:lnTo>
                  <a:pt x="156" y="1589"/>
                </a:lnTo>
                <a:lnTo>
                  <a:pt x="150" y="1591"/>
                </a:lnTo>
                <a:lnTo>
                  <a:pt x="137" y="1593"/>
                </a:lnTo>
                <a:lnTo>
                  <a:pt x="121" y="1595"/>
                </a:lnTo>
                <a:lnTo>
                  <a:pt x="104" y="1596"/>
                </a:lnTo>
                <a:lnTo>
                  <a:pt x="87" y="1596"/>
                </a:lnTo>
                <a:lnTo>
                  <a:pt x="72" y="1595"/>
                </a:lnTo>
                <a:lnTo>
                  <a:pt x="62" y="1592"/>
                </a:lnTo>
                <a:lnTo>
                  <a:pt x="59" y="1591"/>
                </a:lnTo>
                <a:lnTo>
                  <a:pt x="58" y="1589"/>
                </a:lnTo>
                <a:lnTo>
                  <a:pt x="58" y="1589"/>
                </a:lnTo>
                <a:lnTo>
                  <a:pt x="58" y="1584"/>
                </a:lnTo>
                <a:lnTo>
                  <a:pt x="59" y="1579"/>
                </a:lnTo>
                <a:lnTo>
                  <a:pt x="61" y="1572"/>
                </a:lnTo>
                <a:lnTo>
                  <a:pt x="66" y="1564"/>
                </a:lnTo>
                <a:lnTo>
                  <a:pt x="66" y="1564"/>
                </a:lnTo>
                <a:lnTo>
                  <a:pt x="63" y="1563"/>
                </a:lnTo>
                <a:lnTo>
                  <a:pt x="59" y="1560"/>
                </a:lnTo>
                <a:lnTo>
                  <a:pt x="53" y="1556"/>
                </a:lnTo>
                <a:lnTo>
                  <a:pt x="50" y="1552"/>
                </a:lnTo>
                <a:lnTo>
                  <a:pt x="49" y="1547"/>
                </a:lnTo>
                <a:lnTo>
                  <a:pt x="49" y="1547"/>
                </a:lnTo>
                <a:lnTo>
                  <a:pt x="41" y="1499"/>
                </a:lnTo>
                <a:lnTo>
                  <a:pt x="36" y="1472"/>
                </a:lnTo>
                <a:lnTo>
                  <a:pt x="33" y="1456"/>
                </a:lnTo>
                <a:lnTo>
                  <a:pt x="33" y="1456"/>
                </a:lnTo>
                <a:lnTo>
                  <a:pt x="33" y="1445"/>
                </a:lnTo>
                <a:lnTo>
                  <a:pt x="34" y="1422"/>
                </a:lnTo>
                <a:lnTo>
                  <a:pt x="34" y="1401"/>
                </a:lnTo>
                <a:lnTo>
                  <a:pt x="34" y="1394"/>
                </a:lnTo>
                <a:lnTo>
                  <a:pt x="33" y="1392"/>
                </a:lnTo>
                <a:lnTo>
                  <a:pt x="33" y="1392"/>
                </a:lnTo>
                <a:lnTo>
                  <a:pt x="33" y="1384"/>
                </a:lnTo>
                <a:lnTo>
                  <a:pt x="34" y="1367"/>
                </a:lnTo>
                <a:lnTo>
                  <a:pt x="38" y="1314"/>
                </a:lnTo>
                <a:lnTo>
                  <a:pt x="42" y="1258"/>
                </a:lnTo>
                <a:lnTo>
                  <a:pt x="42" y="1237"/>
                </a:lnTo>
                <a:lnTo>
                  <a:pt x="42" y="1231"/>
                </a:lnTo>
                <a:lnTo>
                  <a:pt x="41" y="1226"/>
                </a:lnTo>
                <a:lnTo>
                  <a:pt x="41" y="1226"/>
                </a:lnTo>
                <a:lnTo>
                  <a:pt x="39" y="1218"/>
                </a:lnTo>
                <a:lnTo>
                  <a:pt x="36" y="1206"/>
                </a:lnTo>
                <a:lnTo>
                  <a:pt x="33" y="1173"/>
                </a:lnTo>
                <a:lnTo>
                  <a:pt x="28" y="1140"/>
                </a:lnTo>
                <a:lnTo>
                  <a:pt x="25" y="1119"/>
                </a:lnTo>
                <a:lnTo>
                  <a:pt x="25" y="1119"/>
                </a:lnTo>
                <a:lnTo>
                  <a:pt x="23" y="1108"/>
                </a:lnTo>
                <a:lnTo>
                  <a:pt x="23" y="1086"/>
                </a:lnTo>
                <a:lnTo>
                  <a:pt x="23" y="1028"/>
                </a:lnTo>
                <a:lnTo>
                  <a:pt x="25" y="947"/>
                </a:lnTo>
                <a:lnTo>
                  <a:pt x="25" y="947"/>
                </a:lnTo>
                <a:lnTo>
                  <a:pt x="19" y="938"/>
                </a:lnTo>
                <a:lnTo>
                  <a:pt x="14" y="934"/>
                </a:lnTo>
                <a:lnTo>
                  <a:pt x="10" y="931"/>
                </a:lnTo>
                <a:lnTo>
                  <a:pt x="8" y="930"/>
                </a:lnTo>
                <a:lnTo>
                  <a:pt x="8" y="930"/>
                </a:lnTo>
                <a:lnTo>
                  <a:pt x="8" y="928"/>
                </a:lnTo>
                <a:lnTo>
                  <a:pt x="7" y="923"/>
                </a:lnTo>
                <a:lnTo>
                  <a:pt x="8" y="905"/>
                </a:lnTo>
                <a:lnTo>
                  <a:pt x="13" y="853"/>
                </a:lnTo>
                <a:lnTo>
                  <a:pt x="17" y="800"/>
                </a:lnTo>
                <a:lnTo>
                  <a:pt x="17" y="781"/>
                </a:lnTo>
                <a:lnTo>
                  <a:pt x="17" y="777"/>
                </a:lnTo>
                <a:lnTo>
                  <a:pt x="16" y="774"/>
                </a:lnTo>
                <a:lnTo>
                  <a:pt x="16" y="774"/>
                </a:lnTo>
                <a:lnTo>
                  <a:pt x="14" y="771"/>
                </a:lnTo>
                <a:lnTo>
                  <a:pt x="12" y="765"/>
                </a:lnTo>
                <a:lnTo>
                  <a:pt x="8" y="758"/>
                </a:lnTo>
                <a:lnTo>
                  <a:pt x="4" y="747"/>
                </a:lnTo>
                <a:lnTo>
                  <a:pt x="2" y="736"/>
                </a:lnTo>
                <a:lnTo>
                  <a:pt x="1" y="725"/>
                </a:lnTo>
                <a:lnTo>
                  <a:pt x="0" y="712"/>
                </a:lnTo>
                <a:lnTo>
                  <a:pt x="0" y="700"/>
                </a:lnTo>
                <a:lnTo>
                  <a:pt x="0" y="700"/>
                </a:lnTo>
                <a:lnTo>
                  <a:pt x="2" y="688"/>
                </a:lnTo>
                <a:lnTo>
                  <a:pt x="3" y="677"/>
                </a:lnTo>
                <a:lnTo>
                  <a:pt x="7" y="667"/>
                </a:lnTo>
                <a:lnTo>
                  <a:pt x="9" y="659"/>
                </a:lnTo>
                <a:lnTo>
                  <a:pt x="13" y="651"/>
                </a:lnTo>
                <a:lnTo>
                  <a:pt x="16" y="647"/>
                </a:lnTo>
                <a:lnTo>
                  <a:pt x="21" y="643"/>
                </a:lnTo>
                <a:lnTo>
                  <a:pt x="25" y="642"/>
                </a:lnTo>
                <a:lnTo>
                  <a:pt x="25" y="642"/>
                </a:lnTo>
                <a:lnTo>
                  <a:pt x="38" y="640"/>
                </a:lnTo>
                <a:lnTo>
                  <a:pt x="55" y="635"/>
                </a:lnTo>
                <a:lnTo>
                  <a:pt x="69" y="629"/>
                </a:lnTo>
                <a:lnTo>
                  <a:pt x="73" y="627"/>
                </a:lnTo>
                <a:lnTo>
                  <a:pt x="74" y="627"/>
                </a:lnTo>
                <a:lnTo>
                  <a:pt x="74" y="625"/>
                </a:lnTo>
                <a:lnTo>
                  <a:pt x="74" y="625"/>
                </a:lnTo>
                <a:lnTo>
                  <a:pt x="74" y="624"/>
                </a:lnTo>
                <a:lnTo>
                  <a:pt x="75" y="622"/>
                </a:lnTo>
                <a:lnTo>
                  <a:pt x="81" y="616"/>
                </a:lnTo>
                <a:lnTo>
                  <a:pt x="91" y="609"/>
                </a:lnTo>
                <a:lnTo>
                  <a:pt x="91" y="609"/>
                </a:lnTo>
                <a:lnTo>
                  <a:pt x="84" y="602"/>
                </a:lnTo>
                <a:lnTo>
                  <a:pt x="79" y="596"/>
                </a:lnTo>
                <a:lnTo>
                  <a:pt x="74" y="592"/>
                </a:lnTo>
                <a:lnTo>
                  <a:pt x="74" y="592"/>
                </a:lnTo>
                <a:lnTo>
                  <a:pt x="69" y="589"/>
                </a:lnTo>
                <a:lnTo>
                  <a:pt x="62" y="582"/>
                </a:lnTo>
                <a:lnTo>
                  <a:pt x="58" y="575"/>
                </a:lnTo>
                <a:lnTo>
                  <a:pt x="56" y="571"/>
                </a:lnTo>
                <a:lnTo>
                  <a:pt x="58" y="568"/>
                </a:lnTo>
                <a:lnTo>
                  <a:pt x="58" y="568"/>
                </a:lnTo>
                <a:lnTo>
                  <a:pt x="61" y="564"/>
                </a:lnTo>
                <a:lnTo>
                  <a:pt x="63" y="561"/>
                </a:lnTo>
                <a:lnTo>
                  <a:pt x="66" y="559"/>
                </a:lnTo>
                <a:lnTo>
                  <a:pt x="66" y="55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E0E7148C-6355-440A-8D7C-36AA6606936B}"/>
              </a:ext>
            </a:extLst>
          </p:cNvPr>
          <p:cNvSpPr>
            <a:spLocks noEditPoints="1"/>
          </p:cNvSpPr>
          <p:nvPr/>
        </p:nvSpPr>
        <p:spPr bwMode="auto">
          <a:xfrm>
            <a:off x="2534256" y="4765866"/>
            <a:ext cx="1023913" cy="1642425"/>
          </a:xfrm>
          <a:custGeom>
            <a:avLst/>
            <a:gdLst>
              <a:gd name="T0" fmla="*/ 135 w 836"/>
              <a:gd name="T1" fmla="*/ 13 h 1341"/>
              <a:gd name="T2" fmla="*/ 96 w 836"/>
              <a:gd name="T3" fmla="*/ 99 h 1341"/>
              <a:gd name="T4" fmla="*/ 115 w 836"/>
              <a:gd name="T5" fmla="*/ 165 h 1341"/>
              <a:gd name="T6" fmla="*/ 102 w 836"/>
              <a:gd name="T7" fmla="*/ 192 h 1341"/>
              <a:gd name="T8" fmla="*/ 29 w 836"/>
              <a:gd name="T9" fmla="*/ 238 h 1341"/>
              <a:gd name="T10" fmla="*/ 9 w 836"/>
              <a:gd name="T11" fmla="*/ 358 h 1341"/>
              <a:gd name="T12" fmla="*/ 0 w 836"/>
              <a:gd name="T13" fmla="*/ 460 h 1341"/>
              <a:gd name="T14" fmla="*/ 40 w 836"/>
              <a:gd name="T15" fmla="*/ 600 h 1341"/>
              <a:gd name="T16" fmla="*/ 43 w 836"/>
              <a:gd name="T17" fmla="*/ 796 h 1341"/>
              <a:gd name="T18" fmla="*/ 85 w 836"/>
              <a:gd name="T19" fmla="*/ 884 h 1341"/>
              <a:gd name="T20" fmla="*/ 71 w 836"/>
              <a:gd name="T21" fmla="*/ 1053 h 1341"/>
              <a:gd name="T22" fmla="*/ 62 w 836"/>
              <a:gd name="T23" fmla="*/ 1078 h 1341"/>
              <a:gd name="T24" fmla="*/ 72 w 836"/>
              <a:gd name="T25" fmla="*/ 1100 h 1341"/>
              <a:gd name="T26" fmla="*/ 78 w 836"/>
              <a:gd name="T27" fmla="*/ 1153 h 1341"/>
              <a:gd name="T28" fmla="*/ 118 w 836"/>
              <a:gd name="T29" fmla="*/ 1167 h 1341"/>
              <a:gd name="T30" fmla="*/ 192 w 836"/>
              <a:gd name="T31" fmla="*/ 1183 h 1341"/>
              <a:gd name="T32" fmla="*/ 209 w 836"/>
              <a:gd name="T33" fmla="*/ 1272 h 1341"/>
              <a:gd name="T34" fmla="*/ 247 w 836"/>
              <a:gd name="T35" fmla="*/ 1278 h 1341"/>
              <a:gd name="T36" fmla="*/ 267 w 836"/>
              <a:gd name="T37" fmla="*/ 1202 h 1341"/>
              <a:gd name="T38" fmla="*/ 387 w 836"/>
              <a:gd name="T39" fmla="*/ 1301 h 1341"/>
              <a:gd name="T40" fmla="*/ 406 w 836"/>
              <a:gd name="T41" fmla="*/ 1339 h 1341"/>
              <a:gd name="T42" fmla="*/ 439 w 836"/>
              <a:gd name="T43" fmla="*/ 1303 h 1341"/>
              <a:gd name="T44" fmla="*/ 517 w 836"/>
              <a:gd name="T45" fmla="*/ 1241 h 1341"/>
              <a:gd name="T46" fmla="*/ 546 w 836"/>
              <a:gd name="T47" fmla="*/ 1236 h 1341"/>
              <a:gd name="T48" fmla="*/ 704 w 836"/>
              <a:gd name="T49" fmla="*/ 1272 h 1341"/>
              <a:gd name="T50" fmla="*/ 744 w 836"/>
              <a:gd name="T51" fmla="*/ 1289 h 1341"/>
              <a:gd name="T52" fmla="*/ 835 w 836"/>
              <a:gd name="T53" fmla="*/ 1170 h 1341"/>
              <a:gd name="T54" fmla="*/ 733 w 836"/>
              <a:gd name="T55" fmla="*/ 1100 h 1341"/>
              <a:gd name="T56" fmla="*/ 692 w 836"/>
              <a:gd name="T57" fmla="*/ 884 h 1341"/>
              <a:gd name="T58" fmla="*/ 673 w 836"/>
              <a:gd name="T59" fmla="*/ 712 h 1341"/>
              <a:gd name="T60" fmla="*/ 662 w 836"/>
              <a:gd name="T61" fmla="*/ 650 h 1341"/>
              <a:gd name="T62" fmla="*/ 572 w 836"/>
              <a:gd name="T63" fmla="*/ 678 h 1341"/>
              <a:gd name="T64" fmla="*/ 496 w 836"/>
              <a:gd name="T65" fmla="*/ 567 h 1341"/>
              <a:gd name="T66" fmla="*/ 419 w 836"/>
              <a:gd name="T67" fmla="*/ 531 h 1341"/>
              <a:gd name="T68" fmla="*/ 428 w 836"/>
              <a:gd name="T69" fmla="*/ 476 h 1341"/>
              <a:gd name="T70" fmla="*/ 391 w 836"/>
              <a:gd name="T71" fmla="*/ 353 h 1341"/>
              <a:gd name="T72" fmla="*/ 357 w 836"/>
              <a:gd name="T73" fmla="*/ 281 h 1341"/>
              <a:gd name="T74" fmla="*/ 340 w 836"/>
              <a:gd name="T75" fmla="*/ 214 h 1341"/>
              <a:gd name="T76" fmla="*/ 258 w 836"/>
              <a:gd name="T77" fmla="*/ 195 h 1341"/>
              <a:gd name="T78" fmla="*/ 265 w 836"/>
              <a:gd name="T79" fmla="*/ 156 h 1341"/>
              <a:gd name="T80" fmla="*/ 276 w 836"/>
              <a:gd name="T81" fmla="*/ 94 h 1341"/>
              <a:gd name="T82" fmla="*/ 261 w 836"/>
              <a:gd name="T83" fmla="*/ 30 h 1341"/>
              <a:gd name="T84" fmla="*/ 197 w 836"/>
              <a:gd name="T85" fmla="*/ 2 h 1341"/>
              <a:gd name="T86" fmla="*/ 337 w 836"/>
              <a:gd name="T87" fmla="*/ 430 h 1341"/>
              <a:gd name="T88" fmla="*/ 363 w 836"/>
              <a:gd name="T89" fmla="*/ 537 h 1341"/>
              <a:gd name="T90" fmla="*/ 299 w 836"/>
              <a:gd name="T91" fmla="*/ 563 h 1341"/>
              <a:gd name="T92" fmla="*/ 271 w 836"/>
              <a:gd name="T93" fmla="*/ 486 h 1341"/>
              <a:gd name="T94" fmla="*/ 293 w 836"/>
              <a:gd name="T95" fmla="*/ 426 h 1341"/>
              <a:gd name="T96" fmla="*/ 302 w 836"/>
              <a:gd name="T97" fmla="*/ 360 h 1341"/>
              <a:gd name="T98" fmla="*/ 385 w 836"/>
              <a:gd name="T99" fmla="*/ 598 h 1341"/>
              <a:gd name="T100" fmla="*/ 406 w 836"/>
              <a:gd name="T101" fmla="*/ 601 h 1341"/>
              <a:gd name="T102" fmla="*/ 474 w 836"/>
              <a:gd name="T103" fmla="*/ 620 h 1341"/>
              <a:gd name="T104" fmla="*/ 432 w 836"/>
              <a:gd name="T105" fmla="*/ 646 h 1341"/>
              <a:gd name="T106" fmla="*/ 426 w 836"/>
              <a:gd name="T107" fmla="*/ 672 h 1341"/>
              <a:gd name="T108" fmla="*/ 418 w 836"/>
              <a:gd name="T109" fmla="*/ 724 h 1341"/>
              <a:gd name="T110" fmla="*/ 317 w 836"/>
              <a:gd name="T111" fmla="*/ 663 h 1341"/>
              <a:gd name="T112" fmla="*/ 236 w 836"/>
              <a:gd name="T113" fmla="*/ 875 h 1341"/>
              <a:gd name="T114" fmla="*/ 235 w 836"/>
              <a:gd name="T115" fmla="*/ 935 h 1341"/>
              <a:gd name="T116" fmla="*/ 251 w 836"/>
              <a:gd name="T117" fmla="*/ 1033 h 1341"/>
              <a:gd name="T118" fmla="*/ 163 w 836"/>
              <a:gd name="T119" fmla="*/ 957 h 1341"/>
              <a:gd name="T120" fmla="*/ 169 w 836"/>
              <a:gd name="T121" fmla="*/ 1072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6" h="1341">
                <a:moveTo>
                  <a:pt x="188" y="7"/>
                </a:moveTo>
                <a:lnTo>
                  <a:pt x="188" y="7"/>
                </a:lnTo>
                <a:lnTo>
                  <a:pt x="184" y="5"/>
                </a:lnTo>
                <a:lnTo>
                  <a:pt x="179" y="4"/>
                </a:lnTo>
                <a:lnTo>
                  <a:pt x="173" y="2"/>
                </a:lnTo>
                <a:lnTo>
                  <a:pt x="164" y="2"/>
                </a:lnTo>
                <a:lnTo>
                  <a:pt x="155" y="4"/>
                </a:lnTo>
                <a:lnTo>
                  <a:pt x="145" y="7"/>
                </a:lnTo>
                <a:lnTo>
                  <a:pt x="135" y="13"/>
                </a:lnTo>
                <a:lnTo>
                  <a:pt x="135" y="13"/>
                </a:lnTo>
                <a:lnTo>
                  <a:pt x="129" y="18"/>
                </a:lnTo>
                <a:lnTo>
                  <a:pt x="124" y="22"/>
                </a:lnTo>
                <a:lnTo>
                  <a:pt x="120" y="28"/>
                </a:lnTo>
                <a:lnTo>
                  <a:pt x="116" y="35"/>
                </a:lnTo>
                <a:lnTo>
                  <a:pt x="109" y="51"/>
                </a:lnTo>
                <a:lnTo>
                  <a:pt x="103" y="67"/>
                </a:lnTo>
                <a:lnTo>
                  <a:pt x="99" y="84"/>
                </a:lnTo>
                <a:lnTo>
                  <a:pt x="96" y="99"/>
                </a:lnTo>
                <a:lnTo>
                  <a:pt x="94" y="122"/>
                </a:lnTo>
                <a:lnTo>
                  <a:pt x="94" y="122"/>
                </a:lnTo>
                <a:lnTo>
                  <a:pt x="94" y="129"/>
                </a:lnTo>
                <a:lnTo>
                  <a:pt x="96" y="136"/>
                </a:lnTo>
                <a:lnTo>
                  <a:pt x="99" y="143"/>
                </a:lnTo>
                <a:lnTo>
                  <a:pt x="103" y="150"/>
                </a:lnTo>
                <a:lnTo>
                  <a:pt x="111" y="162"/>
                </a:lnTo>
                <a:lnTo>
                  <a:pt x="114" y="165"/>
                </a:lnTo>
                <a:lnTo>
                  <a:pt x="115" y="165"/>
                </a:lnTo>
                <a:lnTo>
                  <a:pt x="115" y="165"/>
                </a:lnTo>
                <a:lnTo>
                  <a:pt x="118" y="166"/>
                </a:lnTo>
                <a:lnTo>
                  <a:pt x="121" y="166"/>
                </a:lnTo>
                <a:lnTo>
                  <a:pt x="125" y="169"/>
                </a:lnTo>
                <a:lnTo>
                  <a:pt x="125" y="175"/>
                </a:lnTo>
                <a:lnTo>
                  <a:pt x="112" y="185"/>
                </a:lnTo>
                <a:lnTo>
                  <a:pt x="109" y="191"/>
                </a:lnTo>
                <a:lnTo>
                  <a:pt x="109" y="191"/>
                </a:lnTo>
                <a:lnTo>
                  <a:pt x="102" y="192"/>
                </a:lnTo>
                <a:lnTo>
                  <a:pt x="85" y="195"/>
                </a:lnTo>
                <a:lnTo>
                  <a:pt x="76" y="197"/>
                </a:lnTo>
                <a:lnTo>
                  <a:pt x="65" y="202"/>
                </a:lnTo>
                <a:lnTo>
                  <a:pt x="55" y="207"/>
                </a:lnTo>
                <a:lnTo>
                  <a:pt x="45" y="214"/>
                </a:lnTo>
                <a:lnTo>
                  <a:pt x="45" y="214"/>
                </a:lnTo>
                <a:lnTo>
                  <a:pt x="38" y="221"/>
                </a:lnTo>
                <a:lnTo>
                  <a:pt x="32" y="230"/>
                </a:lnTo>
                <a:lnTo>
                  <a:pt x="29" y="238"/>
                </a:lnTo>
                <a:lnTo>
                  <a:pt x="25" y="248"/>
                </a:lnTo>
                <a:lnTo>
                  <a:pt x="20" y="264"/>
                </a:lnTo>
                <a:lnTo>
                  <a:pt x="17" y="277"/>
                </a:lnTo>
                <a:lnTo>
                  <a:pt x="17" y="277"/>
                </a:lnTo>
                <a:lnTo>
                  <a:pt x="16" y="284"/>
                </a:lnTo>
                <a:lnTo>
                  <a:pt x="14" y="295"/>
                </a:lnTo>
                <a:lnTo>
                  <a:pt x="12" y="322"/>
                </a:lnTo>
                <a:lnTo>
                  <a:pt x="10" y="347"/>
                </a:lnTo>
                <a:lnTo>
                  <a:pt x="9" y="358"/>
                </a:lnTo>
                <a:lnTo>
                  <a:pt x="7" y="362"/>
                </a:lnTo>
                <a:lnTo>
                  <a:pt x="7" y="362"/>
                </a:lnTo>
                <a:lnTo>
                  <a:pt x="6" y="367"/>
                </a:lnTo>
                <a:lnTo>
                  <a:pt x="5" y="373"/>
                </a:lnTo>
                <a:lnTo>
                  <a:pt x="4" y="390"/>
                </a:lnTo>
                <a:lnTo>
                  <a:pt x="2" y="420"/>
                </a:lnTo>
                <a:lnTo>
                  <a:pt x="2" y="420"/>
                </a:lnTo>
                <a:lnTo>
                  <a:pt x="0" y="437"/>
                </a:lnTo>
                <a:lnTo>
                  <a:pt x="0" y="460"/>
                </a:lnTo>
                <a:lnTo>
                  <a:pt x="2" y="472"/>
                </a:lnTo>
                <a:lnTo>
                  <a:pt x="3" y="483"/>
                </a:lnTo>
                <a:lnTo>
                  <a:pt x="5" y="491"/>
                </a:lnTo>
                <a:lnTo>
                  <a:pt x="7" y="496"/>
                </a:lnTo>
                <a:lnTo>
                  <a:pt x="52" y="541"/>
                </a:lnTo>
                <a:lnTo>
                  <a:pt x="52" y="541"/>
                </a:lnTo>
                <a:lnTo>
                  <a:pt x="46" y="565"/>
                </a:lnTo>
                <a:lnTo>
                  <a:pt x="42" y="589"/>
                </a:lnTo>
                <a:lnTo>
                  <a:pt x="40" y="600"/>
                </a:lnTo>
                <a:lnTo>
                  <a:pt x="39" y="610"/>
                </a:lnTo>
                <a:lnTo>
                  <a:pt x="39" y="610"/>
                </a:lnTo>
                <a:lnTo>
                  <a:pt x="38" y="707"/>
                </a:lnTo>
                <a:lnTo>
                  <a:pt x="37" y="761"/>
                </a:lnTo>
                <a:lnTo>
                  <a:pt x="36" y="786"/>
                </a:lnTo>
                <a:lnTo>
                  <a:pt x="36" y="786"/>
                </a:lnTo>
                <a:lnTo>
                  <a:pt x="37" y="787"/>
                </a:lnTo>
                <a:lnTo>
                  <a:pt x="38" y="790"/>
                </a:lnTo>
                <a:lnTo>
                  <a:pt x="43" y="796"/>
                </a:lnTo>
                <a:lnTo>
                  <a:pt x="52" y="805"/>
                </a:lnTo>
                <a:lnTo>
                  <a:pt x="52" y="805"/>
                </a:lnTo>
                <a:lnTo>
                  <a:pt x="65" y="810"/>
                </a:lnTo>
                <a:lnTo>
                  <a:pt x="77" y="814"/>
                </a:lnTo>
                <a:lnTo>
                  <a:pt x="94" y="830"/>
                </a:lnTo>
                <a:lnTo>
                  <a:pt x="94" y="869"/>
                </a:lnTo>
                <a:lnTo>
                  <a:pt x="94" y="869"/>
                </a:lnTo>
                <a:lnTo>
                  <a:pt x="90" y="875"/>
                </a:lnTo>
                <a:lnTo>
                  <a:pt x="85" y="884"/>
                </a:lnTo>
                <a:lnTo>
                  <a:pt x="81" y="899"/>
                </a:lnTo>
                <a:lnTo>
                  <a:pt x="81" y="899"/>
                </a:lnTo>
                <a:lnTo>
                  <a:pt x="78" y="912"/>
                </a:lnTo>
                <a:lnTo>
                  <a:pt x="76" y="930"/>
                </a:lnTo>
                <a:lnTo>
                  <a:pt x="75" y="971"/>
                </a:lnTo>
                <a:lnTo>
                  <a:pt x="74" y="1008"/>
                </a:lnTo>
                <a:lnTo>
                  <a:pt x="75" y="1023"/>
                </a:lnTo>
                <a:lnTo>
                  <a:pt x="71" y="1053"/>
                </a:lnTo>
                <a:lnTo>
                  <a:pt x="71" y="1053"/>
                </a:lnTo>
                <a:lnTo>
                  <a:pt x="69" y="1058"/>
                </a:lnTo>
                <a:lnTo>
                  <a:pt x="65" y="1065"/>
                </a:lnTo>
                <a:lnTo>
                  <a:pt x="65" y="1065"/>
                </a:lnTo>
                <a:lnTo>
                  <a:pt x="63" y="1069"/>
                </a:lnTo>
                <a:lnTo>
                  <a:pt x="62" y="1074"/>
                </a:lnTo>
                <a:lnTo>
                  <a:pt x="61" y="1078"/>
                </a:lnTo>
                <a:lnTo>
                  <a:pt x="61" y="1078"/>
                </a:lnTo>
                <a:lnTo>
                  <a:pt x="62" y="1078"/>
                </a:lnTo>
                <a:lnTo>
                  <a:pt x="62" y="1078"/>
                </a:lnTo>
                <a:lnTo>
                  <a:pt x="71" y="1072"/>
                </a:lnTo>
                <a:lnTo>
                  <a:pt x="71" y="1072"/>
                </a:lnTo>
                <a:lnTo>
                  <a:pt x="72" y="1073"/>
                </a:lnTo>
                <a:lnTo>
                  <a:pt x="75" y="1075"/>
                </a:lnTo>
                <a:lnTo>
                  <a:pt x="76" y="1081"/>
                </a:lnTo>
                <a:lnTo>
                  <a:pt x="75" y="1086"/>
                </a:lnTo>
                <a:lnTo>
                  <a:pt x="75" y="1091"/>
                </a:lnTo>
                <a:lnTo>
                  <a:pt x="75" y="1091"/>
                </a:lnTo>
                <a:lnTo>
                  <a:pt x="72" y="1100"/>
                </a:lnTo>
                <a:lnTo>
                  <a:pt x="71" y="1107"/>
                </a:lnTo>
                <a:lnTo>
                  <a:pt x="71" y="1119"/>
                </a:lnTo>
                <a:lnTo>
                  <a:pt x="71" y="1119"/>
                </a:lnTo>
                <a:lnTo>
                  <a:pt x="71" y="1135"/>
                </a:lnTo>
                <a:lnTo>
                  <a:pt x="71" y="1143"/>
                </a:lnTo>
                <a:lnTo>
                  <a:pt x="72" y="1146"/>
                </a:lnTo>
                <a:lnTo>
                  <a:pt x="75" y="1148"/>
                </a:lnTo>
                <a:lnTo>
                  <a:pt x="75" y="1148"/>
                </a:lnTo>
                <a:lnTo>
                  <a:pt x="78" y="1153"/>
                </a:lnTo>
                <a:lnTo>
                  <a:pt x="85" y="1160"/>
                </a:lnTo>
                <a:lnTo>
                  <a:pt x="90" y="1164"/>
                </a:lnTo>
                <a:lnTo>
                  <a:pt x="96" y="1167"/>
                </a:lnTo>
                <a:lnTo>
                  <a:pt x="102" y="1169"/>
                </a:lnTo>
                <a:lnTo>
                  <a:pt x="109" y="1170"/>
                </a:lnTo>
                <a:lnTo>
                  <a:pt x="109" y="1170"/>
                </a:lnTo>
                <a:lnTo>
                  <a:pt x="112" y="1170"/>
                </a:lnTo>
                <a:lnTo>
                  <a:pt x="116" y="1169"/>
                </a:lnTo>
                <a:lnTo>
                  <a:pt x="118" y="1167"/>
                </a:lnTo>
                <a:lnTo>
                  <a:pt x="121" y="1165"/>
                </a:lnTo>
                <a:lnTo>
                  <a:pt x="125" y="1158"/>
                </a:lnTo>
                <a:lnTo>
                  <a:pt x="128" y="1151"/>
                </a:lnTo>
                <a:lnTo>
                  <a:pt x="130" y="1138"/>
                </a:lnTo>
                <a:lnTo>
                  <a:pt x="131" y="1132"/>
                </a:lnTo>
                <a:lnTo>
                  <a:pt x="192" y="1154"/>
                </a:lnTo>
                <a:lnTo>
                  <a:pt x="192" y="1154"/>
                </a:lnTo>
                <a:lnTo>
                  <a:pt x="192" y="1167"/>
                </a:lnTo>
                <a:lnTo>
                  <a:pt x="192" y="1183"/>
                </a:lnTo>
                <a:lnTo>
                  <a:pt x="192" y="1183"/>
                </a:lnTo>
                <a:lnTo>
                  <a:pt x="193" y="1186"/>
                </a:lnTo>
                <a:lnTo>
                  <a:pt x="196" y="1192"/>
                </a:lnTo>
                <a:lnTo>
                  <a:pt x="201" y="1199"/>
                </a:lnTo>
                <a:lnTo>
                  <a:pt x="201" y="1256"/>
                </a:lnTo>
                <a:lnTo>
                  <a:pt x="201" y="1256"/>
                </a:lnTo>
                <a:lnTo>
                  <a:pt x="202" y="1259"/>
                </a:lnTo>
                <a:lnTo>
                  <a:pt x="206" y="1268"/>
                </a:lnTo>
                <a:lnTo>
                  <a:pt x="209" y="1272"/>
                </a:lnTo>
                <a:lnTo>
                  <a:pt x="213" y="1276"/>
                </a:lnTo>
                <a:lnTo>
                  <a:pt x="217" y="1279"/>
                </a:lnTo>
                <a:lnTo>
                  <a:pt x="223" y="1282"/>
                </a:lnTo>
                <a:lnTo>
                  <a:pt x="223" y="1282"/>
                </a:lnTo>
                <a:lnTo>
                  <a:pt x="229" y="1282"/>
                </a:lnTo>
                <a:lnTo>
                  <a:pt x="234" y="1282"/>
                </a:lnTo>
                <a:lnTo>
                  <a:pt x="239" y="1282"/>
                </a:lnTo>
                <a:lnTo>
                  <a:pt x="243" y="1281"/>
                </a:lnTo>
                <a:lnTo>
                  <a:pt x="247" y="1278"/>
                </a:lnTo>
                <a:lnTo>
                  <a:pt x="251" y="1276"/>
                </a:lnTo>
                <a:lnTo>
                  <a:pt x="253" y="1272"/>
                </a:lnTo>
                <a:lnTo>
                  <a:pt x="255" y="1269"/>
                </a:lnTo>
                <a:lnTo>
                  <a:pt x="255" y="1269"/>
                </a:lnTo>
                <a:lnTo>
                  <a:pt x="256" y="1263"/>
                </a:lnTo>
                <a:lnTo>
                  <a:pt x="258" y="1255"/>
                </a:lnTo>
                <a:lnTo>
                  <a:pt x="260" y="1235"/>
                </a:lnTo>
                <a:lnTo>
                  <a:pt x="261" y="1209"/>
                </a:lnTo>
                <a:lnTo>
                  <a:pt x="267" y="1202"/>
                </a:lnTo>
                <a:lnTo>
                  <a:pt x="274" y="1190"/>
                </a:lnTo>
                <a:lnTo>
                  <a:pt x="325" y="1209"/>
                </a:lnTo>
                <a:lnTo>
                  <a:pt x="331" y="1224"/>
                </a:lnTo>
                <a:lnTo>
                  <a:pt x="346" y="1231"/>
                </a:lnTo>
                <a:lnTo>
                  <a:pt x="387" y="1224"/>
                </a:lnTo>
                <a:lnTo>
                  <a:pt x="387" y="1224"/>
                </a:lnTo>
                <a:lnTo>
                  <a:pt x="389" y="1254"/>
                </a:lnTo>
                <a:lnTo>
                  <a:pt x="387" y="1301"/>
                </a:lnTo>
                <a:lnTo>
                  <a:pt x="387" y="1301"/>
                </a:lnTo>
                <a:lnTo>
                  <a:pt x="387" y="1309"/>
                </a:lnTo>
                <a:lnTo>
                  <a:pt x="389" y="1316"/>
                </a:lnTo>
                <a:lnTo>
                  <a:pt x="391" y="1323"/>
                </a:lnTo>
                <a:lnTo>
                  <a:pt x="393" y="1328"/>
                </a:lnTo>
                <a:lnTo>
                  <a:pt x="396" y="1333"/>
                </a:lnTo>
                <a:lnTo>
                  <a:pt x="399" y="1335"/>
                </a:lnTo>
                <a:lnTo>
                  <a:pt x="403" y="1337"/>
                </a:lnTo>
                <a:lnTo>
                  <a:pt x="406" y="1339"/>
                </a:lnTo>
                <a:lnTo>
                  <a:pt x="406" y="1339"/>
                </a:lnTo>
                <a:lnTo>
                  <a:pt x="415" y="1341"/>
                </a:lnTo>
                <a:lnTo>
                  <a:pt x="418" y="1341"/>
                </a:lnTo>
                <a:lnTo>
                  <a:pt x="422" y="1341"/>
                </a:lnTo>
                <a:lnTo>
                  <a:pt x="424" y="1339"/>
                </a:lnTo>
                <a:lnTo>
                  <a:pt x="428" y="1334"/>
                </a:lnTo>
                <a:lnTo>
                  <a:pt x="431" y="1327"/>
                </a:lnTo>
                <a:lnTo>
                  <a:pt x="436" y="1316"/>
                </a:lnTo>
                <a:lnTo>
                  <a:pt x="436" y="1316"/>
                </a:lnTo>
                <a:lnTo>
                  <a:pt x="439" y="1303"/>
                </a:lnTo>
                <a:lnTo>
                  <a:pt x="441" y="1287"/>
                </a:lnTo>
                <a:lnTo>
                  <a:pt x="442" y="1270"/>
                </a:lnTo>
                <a:lnTo>
                  <a:pt x="443" y="1254"/>
                </a:lnTo>
                <a:lnTo>
                  <a:pt x="442" y="1226"/>
                </a:lnTo>
                <a:lnTo>
                  <a:pt x="442" y="1215"/>
                </a:lnTo>
                <a:lnTo>
                  <a:pt x="515" y="1211"/>
                </a:lnTo>
                <a:lnTo>
                  <a:pt x="515" y="1211"/>
                </a:lnTo>
                <a:lnTo>
                  <a:pt x="516" y="1225"/>
                </a:lnTo>
                <a:lnTo>
                  <a:pt x="517" y="1241"/>
                </a:lnTo>
                <a:lnTo>
                  <a:pt x="517" y="1241"/>
                </a:lnTo>
                <a:lnTo>
                  <a:pt x="521" y="1242"/>
                </a:lnTo>
                <a:lnTo>
                  <a:pt x="529" y="1244"/>
                </a:lnTo>
                <a:lnTo>
                  <a:pt x="537" y="1245"/>
                </a:lnTo>
                <a:lnTo>
                  <a:pt x="541" y="1244"/>
                </a:lnTo>
                <a:lnTo>
                  <a:pt x="543" y="1243"/>
                </a:lnTo>
                <a:lnTo>
                  <a:pt x="543" y="1243"/>
                </a:lnTo>
                <a:lnTo>
                  <a:pt x="544" y="1241"/>
                </a:lnTo>
                <a:lnTo>
                  <a:pt x="546" y="1236"/>
                </a:lnTo>
                <a:lnTo>
                  <a:pt x="547" y="1223"/>
                </a:lnTo>
                <a:lnTo>
                  <a:pt x="547" y="1205"/>
                </a:lnTo>
                <a:lnTo>
                  <a:pt x="695" y="1190"/>
                </a:lnTo>
                <a:lnTo>
                  <a:pt x="695" y="1190"/>
                </a:lnTo>
                <a:lnTo>
                  <a:pt x="697" y="1220"/>
                </a:lnTo>
                <a:lnTo>
                  <a:pt x="699" y="1245"/>
                </a:lnTo>
                <a:lnTo>
                  <a:pt x="701" y="1265"/>
                </a:lnTo>
                <a:lnTo>
                  <a:pt x="701" y="1265"/>
                </a:lnTo>
                <a:lnTo>
                  <a:pt x="704" y="1272"/>
                </a:lnTo>
                <a:lnTo>
                  <a:pt x="706" y="1277"/>
                </a:lnTo>
                <a:lnTo>
                  <a:pt x="710" y="1282"/>
                </a:lnTo>
                <a:lnTo>
                  <a:pt x="712" y="1284"/>
                </a:lnTo>
                <a:lnTo>
                  <a:pt x="719" y="1289"/>
                </a:lnTo>
                <a:lnTo>
                  <a:pt x="724" y="1291"/>
                </a:lnTo>
                <a:lnTo>
                  <a:pt x="724" y="1291"/>
                </a:lnTo>
                <a:lnTo>
                  <a:pt x="728" y="1292"/>
                </a:lnTo>
                <a:lnTo>
                  <a:pt x="736" y="1292"/>
                </a:lnTo>
                <a:lnTo>
                  <a:pt x="744" y="1289"/>
                </a:lnTo>
                <a:lnTo>
                  <a:pt x="746" y="1288"/>
                </a:lnTo>
                <a:lnTo>
                  <a:pt x="749" y="1284"/>
                </a:lnTo>
                <a:lnTo>
                  <a:pt x="749" y="1284"/>
                </a:lnTo>
                <a:lnTo>
                  <a:pt x="751" y="1278"/>
                </a:lnTo>
                <a:lnTo>
                  <a:pt x="753" y="1265"/>
                </a:lnTo>
                <a:lnTo>
                  <a:pt x="756" y="1229"/>
                </a:lnTo>
                <a:lnTo>
                  <a:pt x="758" y="1179"/>
                </a:lnTo>
                <a:lnTo>
                  <a:pt x="835" y="1170"/>
                </a:lnTo>
                <a:lnTo>
                  <a:pt x="835" y="1170"/>
                </a:lnTo>
                <a:lnTo>
                  <a:pt x="836" y="1148"/>
                </a:lnTo>
                <a:lnTo>
                  <a:pt x="836" y="1133"/>
                </a:lnTo>
                <a:lnTo>
                  <a:pt x="836" y="1128"/>
                </a:lnTo>
                <a:lnTo>
                  <a:pt x="835" y="1126"/>
                </a:lnTo>
                <a:lnTo>
                  <a:pt x="835" y="1126"/>
                </a:lnTo>
                <a:lnTo>
                  <a:pt x="823" y="1120"/>
                </a:lnTo>
                <a:lnTo>
                  <a:pt x="802" y="1112"/>
                </a:lnTo>
                <a:lnTo>
                  <a:pt x="771" y="1100"/>
                </a:lnTo>
                <a:lnTo>
                  <a:pt x="733" y="1100"/>
                </a:lnTo>
                <a:lnTo>
                  <a:pt x="733" y="1100"/>
                </a:lnTo>
                <a:lnTo>
                  <a:pt x="714" y="1036"/>
                </a:lnTo>
                <a:lnTo>
                  <a:pt x="714" y="1036"/>
                </a:lnTo>
                <a:lnTo>
                  <a:pt x="706" y="1006"/>
                </a:lnTo>
                <a:lnTo>
                  <a:pt x="703" y="989"/>
                </a:lnTo>
                <a:lnTo>
                  <a:pt x="701" y="976"/>
                </a:lnTo>
                <a:lnTo>
                  <a:pt x="701" y="976"/>
                </a:lnTo>
                <a:lnTo>
                  <a:pt x="699" y="941"/>
                </a:lnTo>
                <a:lnTo>
                  <a:pt x="692" y="884"/>
                </a:lnTo>
                <a:lnTo>
                  <a:pt x="692" y="884"/>
                </a:lnTo>
                <a:lnTo>
                  <a:pt x="687" y="845"/>
                </a:lnTo>
                <a:lnTo>
                  <a:pt x="686" y="833"/>
                </a:lnTo>
                <a:lnTo>
                  <a:pt x="682" y="820"/>
                </a:lnTo>
                <a:lnTo>
                  <a:pt x="682" y="820"/>
                </a:lnTo>
                <a:lnTo>
                  <a:pt x="680" y="807"/>
                </a:lnTo>
                <a:lnTo>
                  <a:pt x="679" y="788"/>
                </a:lnTo>
                <a:lnTo>
                  <a:pt x="674" y="738"/>
                </a:lnTo>
                <a:lnTo>
                  <a:pt x="673" y="712"/>
                </a:lnTo>
                <a:lnTo>
                  <a:pt x="669" y="689"/>
                </a:lnTo>
                <a:lnTo>
                  <a:pt x="667" y="673"/>
                </a:lnTo>
                <a:lnTo>
                  <a:pt x="665" y="668"/>
                </a:lnTo>
                <a:lnTo>
                  <a:pt x="664" y="665"/>
                </a:lnTo>
                <a:lnTo>
                  <a:pt x="664" y="665"/>
                </a:lnTo>
                <a:lnTo>
                  <a:pt x="661" y="661"/>
                </a:lnTo>
                <a:lnTo>
                  <a:pt x="661" y="659"/>
                </a:lnTo>
                <a:lnTo>
                  <a:pt x="662" y="653"/>
                </a:lnTo>
                <a:lnTo>
                  <a:pt x="662" y="650"/>
                </a:lnTo>
                <a:lnTo>
                  <a:pt x="660" y="649"/>
                </a:lnTo>
                <a:lnTo>
                  <a:pt x="654" y="650"/>
                </a:lnTo>
                <a:lnTo>
                  <a:pt x="645" y="652"/>
                </a:lnTo>
                <a:lnTo>
                  <a:pt x="645" y="652"/>
                </a:lnTo>
                <a:lnTo>
                  <a:pt x="621" y="659"/>
                </a:lnTo>
                <a:lnTo>
                  <a:pt x="600" y="665"/>
                </a:lnTo>
                <a:lnTo>
                  <a:pt x="583" y="672"/>
                </a:lnTo>
                <a:lnTo>
                  <a:pt x="572" y="678"/>
                </a:lnTo>
                <a:lnTo>
                  <a:pt x="572" y="678"/>
                </a:lnTo>
                <a:lnTo>
                  <a:pt x="560" y="683"/>
                </a:lnTo>
                <a:lnTo>
                  <a:pt x="546" y="689"/>
                </a:lnTo>
                <a:lnTo>
                  <a:pt x="527" y="696"/>
                </a:lnTo>
                <a:lnTo>
                  <a:pt x="511" y="696"/>
                </a:lnTo>
                <a:lnTo>
                  <a:pt x="511" y="668"/>
                </a:lnTo>
                <a:lnTo>
                  <a:pt x="487" y="630"/>
                </a:lnTo>
                <a:lnTo>
                  <a:pt x="487" y="585"/>
                </a:lnTo>
                <a:lnTo>
                  <a:pt x="496" y="585"/>
                </a:lnTo>
                <a:lnTo>
                  <a:pt x="496" y="567"/>
                </a:lnTo>
                <a:lnTo>
                  <a:pt x="419" y="567"/>
                </a:lnTo>
                <a:lnTo>
                  <a:pt x="419" y="567"/>
                </a:lnTo>
                <a:lnTo>
                  <a:pt x="422" y="558"/>
                </a:lnTo>
                <a:lnTo>
                  <a:pt x="423" y="554"/>
                </a:lnTo>
                <a:lnTo>
                  <a:pt x="423" y="550"/>
                </a:lnTo>
                <a:lnTo>
                  <a:pt x="423" y="550"/>
                </a:lnTo>
                <a:lnTo>
                  <a:pt x="420" y="541"/>
                </a:lnTo>
                <a:lnTo>
                  <a:pt x="419" y="531"/>
                </a:lnTo>
                <a:lnTo>
                  <a:pt x="419" y="531"/>
                </a:lnTo>
                <a:lnTo>
                  <a:pt x="418" y="530"/>
                </a:lnTo>
                <a:lnTo>
                  <a:pt x="417" y="525"/>
                </a:lnTo>
                <a:lnTo>
                  <a:pt x="416" y="518"/>
                </a:lnTo>
                <a:lnTo>
                  <a:pt x="416" y="515"/>
                </a:lnTo>
                <a:lnTo>
                  <a:pt x="416" y="509"/>
                </a:lnTo>
                <a:lnTo>
                  <a:pt x="416" y="509"/>
                </a:lnTo>
                <a:lnTo>
                  <a:pt x="419" y="498"/>
                </a:lnTo>
                <a:lnTo>
                  <a:pt x="424" y="486"/>
                </a:lnTo>
                <a:lnTo>
                  <a:pt x="428" y="476"/>
                </a:lnTo>
                <a:lnTo>
                  <a:pt x="429" y="467"/>
                </a:lnTo>
                <a:lnTo>
                  <a:pt x="429" y="467"/>
                </a:lnTo>
                <a:lnTo>
                  <a:pt x="428" y="462"/>
                </a:lnTo>
                <a:lnTo>
                  <a:pt x="425" y="450"/>
                </a:lnTo>
                <a:lnTo>
                  <a:pt x="415" y="418"/>
                </a:lnTo>
                <a:lnTo>
                  <a:pt x="403" y="384"/>
                </a:lnTo>
                <a:lnTo>
                  <a:pt x="395" y="360"/>
                </a:lnTo>
                <a:lnTo>
                  <a:pt x="395" y="360"/>
                </a:lnTo>
                <a:lnTo>
                  <a:pt x="391" y="353"/>
                </a:lnTo>
                <a:lnTo>
                  <a:pt x="387" y="348"/>
                </a:lnTo>
                <a:lnTo>
                  <a:pt x="382" y="341"/>
                </a:lnTo>
                <a:lnTo>
                  <a:pt x="378" y="336"/>
                </a:lnTo>
                <a:lnTo>
                  <a:pt x="376" y="331"/>
                </a:lnTo>
                <a:lnTo>
                  <a:pt x="372" y="322"/>
                </a:lnTo>
                <a:lnTo>
                  <a:pt x="369" y="312"/>
                </a:lnTo>
                <a:lnTo>
                  <a:pt x="369" y="312"/>
                </a:lnTo>
                <a:lnTo>
                  <a:pt x="363" y="293"/>
                </a:lnTo>
                <a:lnTo>
                  <a:pt x="357" y="281"/>
                </a:lnTo>
                <a:lnTo>
                  <a:pt x="353" y="271"/>
                </a:lnTo>
                <a:lnTo>
                  <a:pt x="351" y="266"/>
                </a:lnTo>
                <a:lnTo>
                  <a:pt x="350" y="257"/>
                </a:lnTo>
                <a:lnTo>
                  <a:pt x="350" y="257"/>
                </a:lnTo>
                <a:lnTo>
                  <a:pt x="348" y="242"/>
                </a:lnTo>
                <a:lnTo>
                  <a:pt x="347" y="229"/>
                </a:lnTo>
                <a:lnTo>
                  <a:pt x="345" y="220"/>
                </a:lnTo>
                <a:lnTo>
                  <a:pt x="343" y="216"/>
                </a:lnTo>
                <a:lnTo>
                  <a:pt x="340" y="214"/>
                </a:lnTo>
                <a:lnTo>
                  <a:pt x="340" y="214"/>
                </a:lnTo>
                <a:lnTo>
                  <a:pt x="333" y="210"/>
                </a:lnTo>
                <a:lnTo>
                  <a:pt x="324" y="207"/>
                </a:lnTo>
                <a:lnTo>
                  <a:pt x="314" y="205"/>
                </a:lnTo>
                <a:lnTo>
                  <a:pt x="306" y="204"/>
                </a:lnTo>
                <a:lnTo>
                  <a:pt x="306" y="204"/>
                </a:lnTo>
                <a:lnTo>
                  <a:pt x="294" y="202"/>
                </a:lnTo>
                <a:lnTo>
                  <a:pt x="278" y="198"/>
                </a:lnTo>
                <a:lnTo>
                  <a:pt x="258" y="195"/>
                </a:lnTo>
                <a:lnTo>
                  <a:pt x="248" y="191"/>
                </a:lnTo>
                <a:lnTo>
                  <a:pt x="248" y="191"/>
                </a:lnTo>
                <a:lnTo>
                  <a:pt x="252" y="188"/>
                </a:lnTo>
                <a:lnTo>
                  <a:pt x="258" y="178"/>
                </a:lnTo>
                <a:lnTo>
                  <a:pt x="258" y="178"/>
                </a:lnTo>
                <a:lnTo>
                  <a:pt x="260" y="174"/>
                </a:lnTo>
                <a:lnTo>
                  <a:pt x="262" y="168"/>
                </a:lnTo>
                <a:lnTo>
                  <a:pt x="265" y="156"/>
                </a:lnTo>
                <a:lnTo>
                  <a:pt x="265" y="156"/>
                </a:lnTo>
                <a:lnTo>
                  <a:pt x="267" y="148"/>
                </a:lnTo>
                <a:lnTo>
                  <a:pt x="267" y="144"/>
                </a:lnTo>
                <a:lnTo>
                  <a:pt x="267" y="140"/>
                </a:lnTo>
                <a:lnTo>
                  <a:pt x="265" y="122"/>
                </a:lnTo>
                <a:lnTo>
                  <a:pt x="265" y="122"/>
                </a:lnTo>
                <a:lnTo>
                  <a:pt x="266" y="119"/>
                </a:lnTo>
                <a:lnTo>
                  <a:pt x="271" y="112"/>
                </a:lnTo>
                <a:lnTo>
                  <a:pt x="275" y="100"/>
                </a:lnTo>
                <a:lnTo>
                  <a:pt x="276" y="94"/>
                </a:lnTo>
                <a:lnTo>
                  <a:pt x="276" y="86"/>
                </a:lnTo>
                <a:lnTo>
                  <a:pt x="276" y="86"/>
                </a:lnTo>
                <a:lnTo>
                  <a:pt x="278" y="71"/>
                </a:lnTo>
                <a:lnTo>
                  <a:pt x="278" y="63"/>
                </a:lnTo>
                <a:lnTo>
                  <a:pt x="278" y="55"/>
                </a:lnTo>
                <a:lnTo>
                  <a:pt x="276" y="48"/>
                </a:lnTo>
                <a:lnTo>
                  <a:pt x="273" y="43"/>
                </a:lnTo>
                <a:lnTo>
                  <a:pt x="268" y="35"/>
                </a:lnTo>
                <a:lnTo>
                  <a:pt x="261" y="30"/>
                </a:lnTo>
                <a:lnTo>
                  <a:pt x="261" y="30"/>
                </a:lnTo>
                <a:lnTo>
                  <a:pt x="246" y="18"/>
                </a:lnTo>
                <a:lnTo>
                  <a:pt x="233" y="9"/>
                </a:lnTo>
                <a:lnTo>
                  <a:pt x="222" y="4"/>
                </a:lnTo>
                <a:lnTo>
                  <a:pt x="214" y="0"/>
                </a:lnTo>
                <a:lnTo>
                  <a:pt x="214" y="0"/>
                </a:lnTo>
                <a:lnTo>
                  <a:pt x="209" y="0"/>
                </a:lnTo>
                <a:lnTo>
                  <a:pt x="206" y="0"/>
                </a:lnTo>
                <a:lnTo>
                  <a:pt x="197" y="2"/>
                </a:lnTo>
                <a:lnTo>
                  <a:pt x="188" y="7"/>
                </a:lnTo>
                <a:lnTo>
                  <a:pt x="188" y="7"/>
                </a:lnTo>
                <a:close/>
                <a:moveTo>
                  <a:pt x="302" y="360"/>
                </a:moveTo>
                <a:lnTo>
                  <a:pt x="302" y="360"/>
                </a:lnTo>
                <a:lnTo>
                  <a:pt x="308" y="369"/>
                </a:lnTo>
                <a:lnTo>
                  <a:pt x="315" y="382"/>
                </a:lnTo>
                <a:lnTo>
                  <a:pt x="315" y="382"/>
                </a:lnTo>
                <a:lnTo>
                  <a:pt x="325" y="404"/>
                </a:lnTo>
                <a:lnTo>
                  <a:pt x="337" y="430"/>
                </a:lnTo>
                <a:lnTo>
                  <a:pt x="337" y="430"/>
                </a:lnTo>
                <a:lnTo>
                  <a:pt x="341" y="438"/>
                </a:lnTo>
                <a:lnTo>
                  <a:pt x="346" y="449"/>
                </a:lnTo>
                <a:lnTo>
                  <a:pt x="353" y="467"/>
                </a:lnTo>
                <a:lnTo>
                  <a:pt x="353" y="467"/>
                </a:lnTo>
                <a:lnTo>
                  <a:pt x="356" y="482"/>
                </a:lnTo>
                <a:lnTo>
                  <a:pt x="359" y="505"/>
                </a:lnTo>
                <a:lnTo>
                  <a:pt x="363" y="537"/>
                </a:lnTo>
                <a:lnTo>
                  <a:pt x="363" y="537"/>
                </a:lnTo>
                <a:lnTo>
                  <a:pt x="361" y="539"/>
                </a:lnTo>
                <a:lnTo>
                  <a:pt x="358" y="542"/>
                </a:lnTo>
                <a:lnTo>
                  <a:pt x="350" y="548"/>
                </a:lnTo>
                <a:lnTo>
                  <a:pt x="350" y="548"/>
                </a:lnTo>
                <a:lnTo>
                  <a:pt x="347" y="551"/>
                </a:lnTo>
                <a:lnTo>
                  <a:pt x="345" y="556"/>
                </a:lnTo>
                <a:lnTo>
                  <a:pt x="344" y="563"/>
                </a:lnTo>
                <a:lnTo>
                  <a:pt x="299" y="563"/>
                </a:lnTo>
                <a:lnTo>
                  <a:pt x="299" y="563"/>
                </a:lnTo>
                <a:lnTo>
                  <a:pt x="299" y="550"/>
                </a:lnTo>
                <a:lnTo>
                  <a:pt x="299" y="535"/>
                </a:lnTo>
                <a:lnTo>
                  <a:pt x="293" y="516"/>
                </a:lnTo>
                <a:lnTo>
                  <a:pt x="293" y="516"/>
                </a:lnTo>
                <a:lnTo>
                  <a:pt x="276" y="503"/>
                </a:lnTo>
                <a:lnTo>
                  <a:pt x="276" y="503"/>
                </a:lnTo>
                <a:lnTo>
                  <a:pt x="275" y="500"/>
                </a:lnTo>
                <a:lnTo>
                  <a:pt x="273" y="496"/>
                </a:lnTo>
                <a:lnTo>
                  <a:pt x="271" y="486"/>
                </a:lnTo>
                <a:lnTo>
                  <a:pt x="271" y="486"/>
                </a:lnTo>
                <a:lnTo>
                  <a:pt x="271" y="479"/>
                </a:lnTo>
                <a:lnTo>
                  <a:pt x="272" y="475"/>
                </a:lnTo>
                <a:lnTo>
                  <a:pt x="274" y="471"/>
                </a:lnTo>
                <a:lnTo>
                  <a:pt x="274" y="471"/>
                </a:lnTo>
                <a:lnTo>
                  <a:pt x="278" y="463"/>
                </a:lnTo>
                <a:lnTo>
                  <a:pt x="284" y="450"/>
                </a:lnTo>
                <a:lnTo>
                  <a:pt x="289" y="436"/>
                </a:lnTo>
                <a:lnTo>
                  <a:pt x="293" y="426"/>
                </a:lnTo>
                <a:lnTo>
                  <a:pt x="293" y="426"/>
                </a:lnTo>
                <a:lnTo>
                  <a:pt x="295" y="408"/>
                </a:lnTo>
                <a:lnTo>
                  <a:pt x="297" y="398"/>
                </a:lnTo>
                <a:lnTo>
                  <a:pt x="299" y="388"/>
                </a:lnTo>
                <a:lnTo>
                  <a:pt x="299" y="388"/>
                </a:lnTo>
                <a:lnTo>
                  <a:pt x="301" y="379"/>
                </a:lnTo>
                <a:lnTo>
                  <a:pt x="302" y="369"/>
                </a:lnTo>
                <a:lnTo>
                  <a:pt x="302" y="360"/>
                </a:lnTo>
                <a:lnTo>
                  <a:pt x="302" y="360"/>
                </a:lnTo>
                <a:close/>
                <a:moveTo>
                  <a:pt x="344" y="585"/>
                </a:moveTo>
                <a:lnTo>
                  <a:pt x="346" y="595"/>
                </a:lnTo>
                <a:lnTo>
                  <a:pt x="353" y="595"/>
                </a:lnTo>
                <a:lnTo>
                  <a:pt x="356" y="601"/>
                </a:lnTo>
                <a:lnTo>
                  <a:pt x="356" y="601"/>
                </a:lnTo>
                <a:lnTo>
                  <a:pt x="365" y="601"/>
                </a:lnTo>
                <a:lnTo>
                  <a:pt x="374" y="600"/>
                </a:lnTo>
                <a:lnTo>
                  <a:pt x="385" y="598"/>
                </a:lnTo>
                <a:lnTo>
                  <a:pt x="385" y="598"/>
                </a:lnTo>
                <a:lnTo>
                  <a:pt x="389" y="597"/>
                </a:lnTo>
                <a:lnTo>
                  <a:pt x="393" y="597"/>
                </a:lnTo>
                <a:lnTo>
                  <a:pt x="398" y="598"/>
                </a:lnTo>
                <a:lnTo>
                  <a:pt x="400" y="600"/>
                </a:lnTo>
                <a:lnTo>
                  <a:pt x="400" y="601"/>
                </a:lnTo>
                <a:lnTo>
                  <a:pt x="400" y="601"/>
                </a:lnTo>
                <a:lnTo>
                  <a:pt x="402" y="601"/>
                </a:lnTo>
                <a:lnTo>
                  <a:pt x="406" y="601"/>
                </a:lnTo>
                <a:lnTo>
                  <a:pt x="406" y="601"/>
                </a:lnTo>
                <a:lnTo>
                  <a:pt x="409" y="601"/>
                </a:lnTo>
                <a:lnTo>
                  <a:pt x="411" y="598"/>
                </a:lnTo>
                <a:lnTo>
                  <a:pt x="412" y="591"/>
                </a:lnTo>
                <a:lnTo>
                  <a:pt x="413" y="582"/>
                </a:lnTo>
                <a:lnTo>
                  <a:pt x="464" y="582"/>
                </a:lnTo>
                <a:lnTo>
                  <a:pt x="464" y="598"/>
                </a:lnTo>
                <a:lnTo>
                  <a:pt x="474" y="604"/>
                </a:lnTo>
                <a:lnTo>
                  <a:pt x="474" y="620"/>
                </a:lnTo>
                <a:lnTo>
                  <a:pt x="474" y="620"/>
                </a:lnTo>
                <a:lnTo>
                  <a:pt x="469" y="619"/>
                </a:lnTo>
                <a:lnTo>
                  <a:pt x="464" y="617"/>
                </a:lnTo>
                <a:lnTo>
                  <a:pt x="464" y="617"/>
                </a:lnTo>
                <a:lnTo>
                  <a:pt x="436" y="614"/>
                </a:lnTo>
                <a:lnTo>
                  <a:pt x="432" y="633"/>
                </a:lnTo>
                <a:lnTo>
                  <a:pt x="306" y="636"/>
                </a:lnTo>
                <a:lnTo>
                  <a:pt x="306" y="585"/>
                </a:lnTo>
                <a:lnTo>
                  <a:pt x="344" y="585"/>
                </a:lnTo>
                <a:close/>
                <a:moveTo>
                  <a:pt x="432" y="646"/>
                </a:moveTo>
                <a:lnTo>
                  <a:pt x="432" y="646"/>
                </a:lnTo>
                <a:lnTo>
                  <a:pt x="432" y="654"/>
                </a:lnTo>
                <a:lnTo>
                  <a:pt x="432" y="660"/>
                </a:lnTo>
                <a:lnTo>
                  <a:pt x="432" y="665"/>
                </a:lnTo>
                <a:lnTo>
                  <a:pt x="432" y="665"/>
                </a:lnTo>
                <a:lnTo>
                  <a:pt x="431" y="667"/>
                </a:lnTo>
                <a:lnTo>
                  <a:pt x="430" y="669"/>
                </a:lnTo>
                <a:lnTo>
                  <a:pt x="426" y="672"/>
                </a:lnTo>
                <a:lnTo>
                  <a:pt x="426" y="672"/>
                </a:lnTo>
                <a:lnTo>
                  <a:pt x="424" y="673"/>
                </a:lnTo>
                <a:lnTo>
                  <a:pt x="423" y="676"/>
                </a:lnTo>
                <a:lnTo>
                  <a:pt x="418" y="687"/>
                </a:lnTo>
                <a:lnTo>
                  <a:pt x="415" y="700"/>
                </a:lnTo>
                <a:lnTo>
                  <a:pt x="413" y="709"/>
                </a:lnTo>
                <a:lnTo>
                  <a:pt x="413" y="709"/>
                </a:lnTo>
                <a:lnTo>
                  <a:pt x="413" y="713"/>
                </a:lnTo>
                <a:lnTo>
                  <a:pt x="415" y="716"/>
                </a:lnTo>
                <a:lnTo>
                  <a:pt x="418" y="724"/>
                </a:lnTo>
                <a:lnTo>
                  <a:pt x="423" y="732"/>
                </a:lnTo>
                <a:lnTo>
                  <a:pt x="416" y="764"/>
                </a:lnTo>
                <a:lnTo>
                  <a:pt x="331" y="764"/>
                </a:lnTo>
                <a:lnTo>
                  <a:pt x="331" y="764"/>
                </a:lnTo>
                <a:lnTo>
                  <a:pt x="325" y="687"/>
                </a:lnTo>
                <a:lnTo>
                  <a:pt x="325" y="687"/>
                </a:lnTo>
                <a:lnTo>
                  <a:pt x="324" y="681"/>
                </a:lnTo>
                <a:lnTo>
                  <a:pt x="321" y="675"/>
                </a:lnTo>
                <a:lnTo>
                  <a:pt x="317" y="663"/>
                </a:lnTo>
                <a:lnTo>
                  <a:pt x="308" y="649"/>
                </a:lnTo>
                <a:lnTo>
                  <a:pt x="432" y="646"/>
                </a:lnTo>
                <a:close/>
                <a:moveTo>
                  <a:pt x="186" y="888"/>
                </a:moveTo>
                <a:lnTo>
                  <a:pt x="195" y="888"/>
                </a:lnTo>
                <a:lnTo>
                  <a:pt x="195" y="888"/>
                </a:lnTo>
                <a:lnTo>
                  <a:pt x="200" y="882"/>
                </a:lnTo>
                <a:lnTo>
                  <a:pt x="207" y="875"/>
                </a:lnTo>
                <a:lnTo>
                  <a:pt x="207" y="875"/>
                </a:lnTo>
                <a:lnTo>
                  <a:pt x="236" y="875"/>
                </a:lnTo>
                <a:lnTo>
                  <a:pt x="265" y="875"/>
                </a:lnTo>
                <a:lnTo>
                  <a:pt x="261" y="910"/>
                </a:lnTo>
                <a:lnTo>
                  <a:pt x="233" y="912"/>
                </a:lnTo>
                <a:lnTo>
                  <a:pt x="233" y="912"/>
                </a:lnTo>
                <a:lnTo>
                  <a:pt x="232" y="921"/>
                </a:lnTo>
                <a:lnTo>
                  <a:pt x="232" y="925"/>
                </a:lnTo>
                <a:lnTo>
                  <a:pt x="233" y="929"/>
                </a:lnTo>
                <a:lnTo>
                  <a:pt x="233" y="929"/>
                </a:lnTo>
                <a:lnTo>
                  <a:pt x="235" y="935"/>
                </a:lnTo>
                <a:lnTo>
                  <a:pt x="240" y="948"/>
                </a:lnTo>
                <a:lnTo>
                  <a:pt x="246" y="967"/>
                </a:lnTo>
                <a:lnTo>
                  <a:pt x="246" y="967"/>
                </a:lnTo>
                <a:lnTo>
                  <a:pt x="242" y="991"/>
                </a:lnTo>
                <a:lnTo>
                  <a:pt x="241" y="1008"/>
                </a:lnTo>
                <a:lnTo>
                  <a:pt x="241" y="1014"/>
                </a:lnTo>
                <a:lnTo>
                  <a:pt x="242" y="1017"/>
                </a:lnTo>
                <a:lnTo>
                  <a:pt x="242" y="1017"/>
                </a:lnTo>
                <a:lnTo>
                  <a:pt x="251" y="1033"/>
                </a:lnTo>
                <a:lnTo>
                  <a:pt x="258" y="1046"/>
                </a:lnTo>
                <a:lnTo>
                  <a:pt x="173" y="1053"/>
                </a:lnTo>
                <a:lnTo>
                  <a:pt x="169" y="1030"/>
                </a:lnTo>
                <a:lnTo>
                  <a:pt x="160" y="1008"/>
                </a:lnTo>
                <a:lnTo>
                  <a:pt x="160" y="1008"/>
                </a:lnTo>
                <a:lnTo>
                  <a:pt x="160" y="991"/>
                </a:lnTo>
                <a:lnTo>
                  <a:pt x="161" y="975"/>
                </a:lnTo>
                <a:lnTo>
                  <a:pt x="163" y="957"/>
                </a:lnTo>
                <a:lnTo>
                  <a:pt x="163" y="957"/>
                </a:lnTo>
                <a:lnTo>
                  <a:pt x="167" y="938"/>
                </a:lnTo>
                <a:lnTo>
                  <a:pt x="173" y="919"/>
                </a:lnTo>
                <a:lnTo>
                  <a:pt x="179" y="899"/>
                </a:lnTo>
                <a:lnTo>
                  <a:pt x="186" y="888"/>
                </a:lnTo>
                <a:close/>
                <a:moveTo>
                  <a:pt x="169" y="1062"/>
                </a:moveTo>
                <a:lnTo>
                  <a:pt x="255" y="1055"/>
                </a:lnTo>
                <a:lnTo>
                  <a:pt x="255" y="1075"/>
                </a:lnTo>
                <a:lnTo>
                  <a:pt x="179" y="1078"/>
                </a:lnTo>
                <a:lnTo>
                  <a:pt x="169" y="1072"/>
                </a:lnTo>
                <a:lnTo>
                  <a:pt x="169" y="1072"/>
                </a:lnTo>
                <a:lnTo>
                  <a:pt x="168" y="1069"/>
                </a:lnTo>
                <a:lnTo>
                  <a:pt x="168" y="1066"/>
                </a:lnTo>
                <a:lnTo>
                  <a:pt x="169" y="1062"/>
                </a:lnTo>
                <a:lnTo>
                  <a:pt x="169" y="106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9F85D1C4-88E0-49B9-B8ED-FEABB233432A}"/>
              </a:ext>
            </a:extLst>
          </p:cNvPr>
          <p:cNvSpPr>
            <a:spLocks noEditPoints="1"/>
          </p:cNvSpPr>
          <p:nvPr/>
        </p:nvSpPr>
        <p:spPr bwMode="auto">
          <a:xfrm>
            <a:off x="329011" y="4781294"/>
            <a:ext cx="1639975" cy="1586085"/>
          </a:xfrm>
          <a:custGeom>
            <a:avLst/>
            <a:gdLst>
              <a:gd name="T0" fmla="*/ 995 w 1339"/>
              <a:gd name="T1" fmla="*/ 522 h 1295"/>
              <a:gd name="T2" fmla="*/ 931 w 1339"/>
              <a:gd name="T3" fmla="*/ 823 h 1295"/>
              <a:gd name="T4" fmla="*/ 918 w 1339"/>
              <a:gd name="T5" fmla="*/ 925 h 1295"/>
              <a:gd name="T6" fmla="*/ 919 w 1339"/>
              <a:gd name="T7" fmla="*/ 1079 h 1295"/>
              <a:gd name="T8" fmla="*/ 872 w 1339"/>
              <a:gd name="T9" fmla="*/ 1204 h 1295"/>
              <a:gd name="T10" fmla="*/ 861 w 1339"/>
              <a:gd name="T11" fmla="*/ 1242 h 1295"/>
              <a:gd name="T12" fmla="*/ 964 w 1339"/>
              <a:gd name="T13" fmla="*/ 1256 h 1295"/>
              <a:gd name="T14" fmla="*/ 1043 w 1339"/>
              <a:gd name="T15" fmla="*/ 1238 h 1295"/>
              <a:gd name="T16" fmla="*/ 1045 w 1339"/>
              <a:gd name="T17" fmla="*/ 1033 h 1295"/>
              <a:gd name="T18" fmla="*/ 1188 w 1339"/>
              <a:gd name="T19" fmla="*/ 1128 h 1295"/>
              <a:gd name="T20" fmla="*/ 1235 w 1339"/>
              <a:gd name="T21" fmla="*/ 1178 h 1295"/>
              <a:gd name="T22" fmla="*/ 1245 w 1339"/>
              <a:gd name="T23" fmla="*/ 1280 h 1295"/>
              <a:gd name="T24" fmla="*/ 1299 w 1339"/>
              <a:gd name="T25" fmla="*/ 1256 h 1295"/>
              <a:gd name="T26" fmla="*/ 1337 w 1339"/>
              <a:gd name="T27" fmla="*/ 1124 h 1295"/>
              <a:gd name="T28" fmla="*/ 1299 w 1339"/>
              <a:gd name="T29" fmla="*/ 1068 h 1295"/>
              <a:gd name="T30" fmla="*/ 1161 w 1339"/>
              <a:gd name="T31" fmla="*/ 956 h 1295"/>
              <a:gd name="T32" fmla="*/ 1179 w 1339"/>
              <a:gd name="T33" fmla="*/ 674 h 1295"/>
              <a:gd name="T34" fmla="*/ 1160 w 1339"/>
              <a:gd name="T35" fmla="*/ 509 h 1295"/>
              <a:gd name="T36" fmla="*/ 1171 w 1339"/>
              <a:gd name="T37" fmla="*/ 411 h 1295"/>
              <a:gd name="T38" fmla="*/ 1088 w 1339"/>
              <a:gd name="T39" fmla="*/ 216 h 1295"/>
              <a:gd name="T40" fmla="*/ 1067 w 1339"/>
              <a:gd name="T41" fmla="*/ 173 h 1295"/>
              <a:gd name="T42" fmla="*/ 1068 w 1339"/>
              <a:gd name="T43" fmla="*/ 69 h 1295"/>
              <a:gd name="T44" fmla="*/ 998 w 1339"/>
              <a:gd name="T45" fmla="*/ 2 h 1295"/>
              <a:gd name="T46" fmla="*/ 939 w 1339"/>
              <a:gd name="T47" fmla="*/ 9 h 1295"/>
              <a:gd name="T48" fmla="*/ 905 w 1339"/>
              <a:gd name="T49" fmla="*/ 69 h 1295"/>
              <a:gd name="T50" fmla="*/ 891 w 1339"/>
              <a:gd name="T51" fmla="*/ 125 h 1295"/>
              <a:gd name="T52" fmla="*/ 912 w 1339"/>
              <a:gd name="T53" fmla="*/ 189 h 1295"/>
              <a:gd name="T54" fmla="*/ 952 w 1339"/>
              <a:gd name="T55" fmla="*/ 267 h 1295"/>
              <a:gd name="T56" fmla="*/ 925 w 1339"/>
              <a:gd name="T57" fmla="*/ 415 h 1295"/>
              <a:gd name="T58" fmla="*/ 832 w 1339"/>
              <a:gd name="T59" fmla="*/ 549 h 1295"/>
              <a:gd name="T60" fmla="*/ 798 w 1339"/>
              <a:gd name="T61" fmla="*/ 565 h 1295"/>
              <a:gd name="T62" fmla="*/ 733 w 1339"/>
              <a:gd name="T63" fmla="*/ 592 h 1295"/>
              <a:gd name="T64" fmla="*/ 729 w 1339"/>
              <a:gd name="T65" fmla="*/ 674 h 1295"/>
              <a:gd name="T66" fmla="*/ 668 w 1339"/>
              <a:gd name="T67" fmla="*/ 734 h 1295"/>
              <a:gd name="T68" fmla="*/ 636 w 1339"/>
              <a:gd name="T69" fmla="*/ 675 h 1295"/>
              <a:gd name="T70" fmla="*/ 612 w 1339"/>
              <a:gd name="T71" fmla="*/ 751 h 1295"/>
              <a:gd name="T72" fmla="*/ 573 w 1339"/>
              <a:gd name="T73" fmla="*/ 733 h 1295"/>
              <a:gd name="T74" fmla="*/ 521 w 1339"/>
              <a:gd name="T75" fmla="*/ 789 h 1295"/>
              <a:gd name="T76" fmla="*/ 483 w 1339"/>
              <a:gd name="T77" fmla="*/ 806 h 1295"/>
              <a:gd name="T78" fmla="*/ 334 w 1339"/>
              <a:gd name="T79" fmla="*/ 820 h 1295"/>
              <a:gd name="T80" fmla="*/ 229 w 1339"/>
              <a:gd name="T81" fmla="*/ 800 h 1295"/>
              <a:gd name="T82" fmla="*/ 212 w 1339"/>
              <a:gd name="T83" fmla="*/ 837 h 1295"/>
              <a:gd name="T84" fmla="*/ 0 w 1339"/>
              <a:gd name="T85" fmla="*/ 1166 h 1295"/>
              <a:gd name="T86" fmla="*/ 121 w 1339"/>
              <a:gd name="T87" fmla="*/ 1216 h 1295"/>
              <a:gd name="T88" fmla="*/ 120 w 1339"/>
              <a:gd name="T89" fmla="*/ 1280 h 1295"/>
              <a:gd name="T90" fmla="*/ 191 w 1339"/>
              <a:gd name="T91" fmla="*/ 1289 h 1295"/>
              <a:gd name="T92" fmla="*/ 202 w 1339"/>
              <a:gd name="T93" fmla="*/ 1217 h 1295"/>
              <a:gd name="T94" fmla="*/ 249 w 1339"/>
              <a:gd name="T95" fmla="*/ 1173 h 1295"/>
              <a:gd name="T96" fmla="*/ 590 w 1339"/>
              <a:gd name="T97" fmla="*/ 1234 h 1295"/>
              <a:gd name="T98" fmla="*/ 634 w 1339"/>
              <a:gd name="T99" fmla="*/ 1286 h 1295"/>
              <a:gd name="T100" fmla="*/ 694 w 1339"/>
              <a:gd name="T101" fmla="*/ 1249 h 1295"/>
              <a:gd name="T102" fmla="*/ 687 w 1339"/>
              <a:gd name="T103" fmla="*/ 1194 h 1295"/>
              <a:gd name="T104" fmla="*/ 740 w 1339"/>
              <a:gd name="T105" fmla="*/ 1168 h 1295"/>
              <a:gd name="T106" fmla="*/ 752 w 1339"/>
              <a:gd name="T107" fmla="*/ 1043 h 1295"/>
              <a:gd name="T108" fmla="*/ 749 w 1339"/>
              <a:gd name="T109" fmla="*/ 742 h 1295"/>
              <a:gd name="T110" fmla="*/ 859 w 1339"/>
              <a:gd name="T111" fmla="*/ 621 h 1295"/>
              <a:gd name="T112" fmla="*/ 222 w 1339"/>
              <a:gd name="T113" fmla="*/ 832 h 1295"/>
              <a:gd name="T114" fmla="*/ 232 w 1339"/>
              <a:gd name="T115" fmla="*/ 810 h 1295"/>
              <a:gd name="T116" fmla="*/ 473 w 1339"/>
              <a:gd name="T117" fmla="*/ 813 h 1295"/>
              <a:gd name="T118" fmla="*/ 454 w 1339"/>
              <a:gd name="T119" fmla="*/ 828 h 1295"/>
              <a:gd name="T120" fmla="*/ 775 w 1339"/>
              <a:gd name="T121" fmla="*/ 654 h 1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39" h="1295">
                <a:moveTo>
                  <a:pt x="947" y="566"/>
                </a:moveTo>
                <a:lnTo>
                  <a:pt x="947" y="566"/>
                </a:lnTo>
                <a:lnTo>
                  <a:pt x="963" y="553"/>
                </a:lnTo>
                <a:lnTo>
                  <a:pt x="977" y="540"/>
                </a:lnTo>
                <a:lnTo>
                  <a:pt x="988" y="529"/>
                </a:lnTo>
                <a:lnTo>
                  <a:pt x="995" y="522"/>
                </a:lnTo>
                <a:lnTo>
                  <a:pt x="995" y="522"/>
                </a:lnTo>
                <a:lnTo>
                  <a:pt x="995" y="520"/>
                </a:lnTo>
                <a:lnTo>
                  <a:pt x="995" y="520"/>
                </a:lnTo>
                <a:lnTo>
                  <a:pt x="995" y="522"/>
                </a:lnTo>
                <a:lnTo>
                  <a:pt x="995" y="522"/>
                </a:lnTo>
                <a:lnTo>
                  <a:pt x="989" y="540"/>
                </a:lnTo>
                <a:lnTo>
                  <a:pt x="982" y="573"/>
                </a:lnTo>
                <a:lnTo>
                  <a:pt x="973" y="621"/>
                </a:lnTo>
                <a:lnTo>
                  <a:pt x="973" y="621"/>
                </a:lnTo>
                <a:lnTo>
                  <a:pt x="969" y="668"/>
                </a:lnTo>
                <a:lnTo>
                  <a:pt x="964" y="715"/>
                </a:lnTo>
                <a:lnTo>
                  <a:pt x="964" y="715"/>
                </a:lnTo>
                <a:lnTo>
                  <a:pt x="944" y="779"/>
                </a:lnTo>
                <a:lnTo>
                  <a:pt x="931" y="823"/>
                </a:lnTo>
                <a:lnTo>
                  <a:pt x="927" y="839"/>
                </a:lnTo>
                <a:lnTo>
                  <a:pt x="927" y="847"/>
                </a:lnTo>
                <a:lnTo>
                  <a:pt x="927" y="847"/>
                </a:lnTo>
                <a:lnTo>
                  <a:pt x="931" y="857"/>
                </a:lnTo>
                <a:lnTo>
                  <a:pt x="932" y="859"/>
                </a:lnTo>
                <a:lnTo>
                  <a:pt x="932" y="859"/>
                </a:lnTo>
                <a:lnTo>
                  <a:pt x="926" y="886"/>
                </a:lnTo>
                <a:lnTo>
                  <a:pt x="922" y="909"/>
                </a:lnTo>
                <a:lnTo>
                  <a:pt x="918" y="925"/>
                </a:lnTo>
                <a:lnTo>
                  <a:pt x="918" y="925"/>
                </a:lnTo>
                <a:lnTo>
                  <a:pt x="918" y="935"/>
                </a:lnTo>
                <a:lnTo>
                  <a:pt x="919" y="943"/>
                </a:lnTo>
                <a:lnTo>
                  <a:pt x="919" y="949"/>
                </a:lnTo>
                <a:lnTo>
                  <a:pt x="919" y="952"/>
                </a:lnTo>
                <a:lnTo>
                  <a:pt x="919" y="952"/>
                </a:lnTo>
                <a:lnTo>
                  <a:pt x="919" y="971"/>
                </a:lnTo>
                <a:lnTo>
                  <a:pt x="919" y="1011"/>
                </a:lnTo>
                <a:lnTo>
                  <a:pt x="919" y="1054"/>
                </a:lnTo>
                <a:lnTo>
                  <a:pt x="919" y="1079"/>
                </a:lnTo>
                <a:lnTo>
                  <a:pt x="919" y="1079"/>
                </a:lnTo>
                <a:lnTo>
                  <a:pt x="919" y="1087"/>
                </a:lnTo>
                <a:lnTo>
                  <a:pt x="920" y="1101"/>
                </a:lnTo>
                <a:lnTo>
                  <a:pt x="925" y="1136"/>
                </a:lnTo>
                <a:lnTo>
                  <a:pt x="930" y="1170"/>
                </a:lnTo>
                <a:lnTo>
                  <a:pt x="931" y="1180"/>
                </a:lnTo>
                <a:lnTo>
                  <a:pt x="931" y="1185"/>
                </a:lnTo>
                <a:lnTo>
                  <a:pt x="931" y="1185"/>
                </a:lnTo>
                <a:lnTo>
                  <a:pt x="888" y="1205"/>
                </a:lnTo>
                <a:lnTo>
                  <a:pt x="888" y="1205"/>
                </a:lnTo>
                <a:lnTo>
                  <a:pt x="872" y="1204"/>
                </a:lnTo>
                <a:lnTo>
                  <a:pt x="860" y="1205"/>
                </a:lnTo>
                <a:lnTo>
                  <a:pt x="855" y="1206"/>
                </a:lnTo>
                <a:lnTo>
                  <a:pt x="852" y="1208"/>
                </a:lnTo>
                <a:lnTo>
                  <a:pt x="852" y="1208"/>
                </a:lnTo>
                <a:lnTo>
                  <a:pt x="851" y="1212"/>
                </a:lnTo>
                <a:lnTo>
                  <a:pt x="851" y="1217"/>
                </a:lnTo>
                <a:lnTo>
                  <a:pt x="852" y="1223"/>
                </a:lnTo>
                <a:lnTo>
                  <a:pt x="854" y="1230"/>
                </a:lnTo>
                <a:lnTo>
                  <a:pt x="858" y="1236"/>
                </a:lnTo>
                <a:lnTo>
                  <a:pt x="861" y="1242"/>
                </a:lnTo>
                <a:lnTo>
                  <a:pt x="867" y="1246"/>
                </a:lnTo>
                <a:lnTo>
                  <a:pt x="873" y="1249"/>
                </a:lnTo>
                <a:lnTo>
                  <a:pt x="873" y="1249"/>
                </a:lnTo>
                <a:lnTo>
                  <a:pt x="880" y="1250"/>
                </a:lnTo>
                <a:lnTo>
                  <a:pt x="890" y="1251"/>
                </a:lnTo>
                <a:lnTo>
                  <a:pt x="913" y="1252"/>
                </a:lnTo>
                <a:lnTo>
                  <a:pt x="939" y="1253"/>
                </a:lnTo>
                <a:lnTo>
                  <a:pt x="952" y="1255"/>
                </a:lnTo>
                <a:lnTo>
                  <a:pt x="964" y="1256"/>
                </a:lnTo>
                <a:lnTo>
                  <a:pt x="964" y="1256"/>
                </a:lnTo>
                <a:lnTo>
                  <a:pt x="985" y="1259"/>
                </a:lnTo>
                <a:lnTo>
                  <a:pt x="1003" y="1260"/>
                </a:lnTo>
                <a:lnTo>
                  <a:pt x="1016" y="1259"/>
                </a:lnTo>
                <a:lnTo>
                  <a:pt x="1027" y="1256"/>
                </a:lnTo>
                <a:lnTo>
                  <a:pt x="1027" y="1256"/>
                </a:lnTo>
                <a:lnTo>
                  <a:pt x="1038" y="1251"/>
                </a:lnTo>
                <a:lnTo>
                  <a:pt x="1042" y="1249"/>
                </a:lnTo>
                <a:lnTo>
                  <a:pt x="1043" y="1246"/>
                </a:lnTo>
                <a:lnTo>
                  <a:pt x="1043" y="1246"/>
                </a:lnTo>
                <a:lnTo>
                  <a:pt x="1043" y="1238"/>
                </a:lnTo>
                <a:lnTo>
                  <a:pt x="1043" y="1224"/>
                </a:lnTo>
                <a:lnTo>
                  <a:pt x="1042" y="1205"/>
                </a:lnTo>
                <a:lnTo>
                  <a:pt x="1050" y="1203"/>
                </a:lnTo>
                <a:lnTo>
                  <a:pt x="1050" y="1203"/>
                </a:lnTo>
                <a:lnTo>
                  <a:pt x="1050" y="1131"/>
                </a:lnTo>
                <a:lnTo>
                  <a:pt x="1049" y="1079"/>
                </a:lnTo>
                <a:lnTo>
                  <a:pt x="1049" y="1060"/>
                </a:lnTo>
                <a:lnTo>
                  <a:pt x="1048" y="1049"/>
                </a:lnTo>
                <a:lnTo>
                  <a:pt x="1048" y="1049"/>
                </a:lnTo>
                <a:lnTo>
                  <a:pt x="1045" y="1033"/>
                </a:lnTo>
                <a:lnTo>
                  <a:pt x="1044" y="1026"/>
                </a:lnTo>
                <a:lnTo>
                  <a:pt x="1044" y="1026"/>
                </a:lnTo>
                <a:lnTo>
                  <a:pt x="1075" y="1053"/>
                </a:lnTo>
                <a:lnTo>
                  <a:pt x="1102" y="1076"/>
                </a:lnTo>
                <a:lnTo>
                  <a:pt x="1115" y="1087"/>
                </a:lnTo>
                <a:lnTo>
                  <a:pt x="1128" y="1096"/>
                </a:lnTo>
                <a:lnTo>
                  <a:pt x="1128" y="1096"/>
                </a:lnTo>
                <a:lnTo>
                  <a:pt x="1141" y="1105"/>
                </a:lnTo>
                <a:lnTo>
                  <a:pt x="1156" y="1113"/>
                </a:lnTo>
                <a:lnTo>
                  <a:pt x="1188" y="1128"/>
                </a:lnTo>
                <a:lnTo>
                  <a:pt x="1213" y="1141"/>
                </a:lnTo>
                <a:lnTo>
                  <a:pt x="1220" y="1145"/>
                </a:lnTo>
                <a:lnTo>
                  <a:pt x="1222" y="1147"/>
                </a:lnTo>
                <a:lnTo>
                  <a:pt x="1222" y="1147"/>
                </a:lnTo>
                <a:lnTo>
                  <a:pt x="1224" y="1151"/>
                </a:lnTo>
                <a:lnTo>
                  <a:pt x="1227" y="1157"/>
                </a:lnTo>
                <a:lnTo>
                  <a:pt x="1232" y="1166"/>
                </a:lnTo>
                <a:lnTo>
                  <a:pt x="1227" y="1173"/>
                </a:lnTo>
                <a:lnTo>
                  <a:pt x="1235" y="1178"/>
                </a:lnTo>
                <a:lnTo>
                  <a:pt x="1235" y="1178"/>
                </a:lnTo>
                <a:lnTo>
                  <a:pt x="1244" y="1197"/>
                </a:lnTo>
                <a:lnTo>
                  <a:pt x="1250" y="1212"/>
                </a:lnTo>
                <a:lnTo>
                  <a:pt x="1251" y="1219"/>
                </a:lnTo>
                <a:lnTo>
                  <a:pt x="1252" y="1224"/>
                </a:lnTo>
                <a:lnTo>
                  <a:pt x="1252" y="1224"/>
                </a:lnTo>
                <a:lnTo>
                  <a:pt x="1250" y="1237"/>
                </a:lnTo>
                <a:lnTo>
                  <a:pt x="1246" y="1255"/>
                </a:lnTo>
                <a:lnTo>
                  <a:pt x="1240" y="1276"/>
                </a:lnTo>
                <a:lnTo>
                  <a:pt x="1240" y="1276"/>
                </a:lnTo>
                <a:lnTo>
                  <a:pt x="1245" y="1280"/>
                </a:lnTo>
                <a:lnTo>
                  <a:pt x="1251" y="1285"/>
                </a:lnTo>
                <a:lnTo>
                  <a:pt x="1258" y="1289"/>
                </a:lnTo>
                <a:lnTo>
                  <a:pt x="1258" y="1289"/>
                </a:lnTo>
                <a:lnTo>
                  <a:pt x="1261" y="1288"/>
                </a:lnTo>
                <a:lnTo>
                  <a:pt x="1265" y="1285"/>
                </a:lnTo>
                <a:lnTo>
                  <a:pt x="1276" y="1277"/>
                </a:lnTo>
                <a:lnTo>
                  <a:pt x="1286" y="1266"/>
                </a:lnTo>
                <a:lnTo>
                  <a:pt x="1297" y="1258"/>
                </a:lnTo>
                <a:lnTo>
                  <a:pt x="1297" y="1258"/>
                </a:lnTo>
                <a:lnTo>
                  <a:pt x="1299" y="1256"/>
                </a:lnTo>
                <a:lnTo>
                  <a:pt x="1302" y="1251"/>
                </a:lnTo>
                <a:lnTo>
                  <a:pt x="1306" y="1242"/>
                </a:lnTo>
                <a:lnTo>
                  <a:pt x="1310" y="1229"/>
                </a:lnTo>
                <a:lnTo>
                  <a:pt x="1315" y="1214"/>
                </a:lnTo>
                <a:lnTo>
                  <a:pt x="1320" y="1187"/>
                </a:lnTo>
                <a:lnTo>
                  <a:pt x="1324" y="1173"/>
                </a:lnTo>
                <a:lnTo>
                  <a:pt x="1324" y="1173"/>
                </a:lnTo>
                <a:lnTo>
                  <a:pt x="1330" y="1152"/>
                </a:lnTo>
                <a:lnTo>
                  <a:pt x="1335" y="1138"/>
                </a:lnTo>
                <a:lnTo>
                  <a:pt x="1337" y="1124"/>
                </a:lnTo>
                <a:lnTo>
                  <a:pt x="1337" y="1124"/>
                </a:lnTo>
                <a:lnTo>
                  <a:pt x="1339" y="1111"/>
                </a:lnTo>
                <a:lnTo>
                  <a:pt x="1339" y="1100"/>
                </a:lnTo>
                <a:lnTo>
                  <a:pt x="1338" y="1092"/>
                </a:lnTo>
                <a:lnTo>
                  <a:pt x="1338" y="1090"/>
                </a:lnTo>
                <a:lnTo>
                  <a:pt x="1337" y="1089"/>
                </a:lnTo>
                <a:lnTo>
                  <a:pt x="1337" y="1089"/>
                </a:lnTo>
                <a:lnTo>
                  <a:pt x="1318" y="1086"/>
                </a:lnTo>
                <a:lnTo>
                  <a:pt x="1303" y="1082"/>
                </a:lnTo>
                <a:lnTo>
                  <a:pt x="1299" y="1068"/>
                </a:lnTo>
                <a:lnTo>
                  <a:pt x="1299" y="1068"/>
                </a:lnTo>
                <a:lnTo>
                  <a:pt x="1272" y="1046"/>
                </a:lnTo>
                <a:lnTo>
                  <a:pt x="1250" y="1029"/>
                </a:lnTo>
                <a:lnTo>
                  <a:pt x="1235" y="1017"/>
                </a:lnTo>
                <a:lnTo>
                  <a:pt x="1235" y="1017"/>
                </a:lnTo>
                <a:lnTo>
                  <a:pt x="1221" y="1007"/>
                </a:lnTo>
                <a:lnTo>
                  <a:pt x="1200" y="989"/>
                </a:lnTo>
                <a:lnTo>
                  <a:pt x="1178" y="969"/>
                </a:lnTo>
                <a:lnTo>
                  <a:pt x="1161" y="956"/>
                </a:lnTo>
                <a:lnTo>
                  <a:pt x="1161" y="956"/>
                </a:lnTo>
                <a:lnTo>
                  <a:pt x="1146" y="945"/>
                </a:lnTo>
                <a:lnTo>
                  <a:pt x="1127" y="933"/>
                </a:lnTo>
                <a:lnTo>
                  <a:pt x="1104" y="922"/>
                </a:lnTo>
                <a:lnTo>
                  <a:pt x="1171" y="916"/>
                </a:lnTo>
                <a:lnTo>
                  <a:pt x="1171" y="916"/>
                </a:lnTo>
                <a:lnTo>
                  <a:pt x="1173" y="832"/>
                </a:lnTo>
                <a:lnTo>
                  <a:pt x="1178" y="730"/>
                </a:lnTo>
                <a:lnTo>
                  <a:pt x="1178" y="730"/>
                </a:lnTo>
                <a:lnTo>
                  <a:pt x="1179" y="694"/>
                </a:lnTo>
                <a:lnTo>
                  <a:pt x="1179" y="674"/>
                </a:lnTo>
                <a:lnTo>
                  <a:pt x="1178" y="650"/>
                </a:lnTo>
                <a:lnTo>
                  <a:pt x="1178" y="650"/>
                </a:lnTo>
                <a:lnTo>
                  <a:pt x="1176" y="637"/>
                </a:lnTo>
                <a:lnTo>
                  <a:pt x="1174" y="622"/>
                </a:lnTo>
                <a:lnTo>
                  <a:pt x="1168" y="590"/>
                </a:lnTo>
                <a:lnTo>
                  <a:pt x="1158" y="544"/>
                </a:lnTo>
                <a:lnTo>
                  <a:pt x="1158" y="544"/>
                </a:lnTo>
                <a:lnTo>
                  <a:pt x="1158" y="537"/>
                </a:lnTo>
                <a:lnTo>
                  <a:pt x="1158" y="529"/>
                </a:lnTo>
                <a:lnTo>
                  <a:pt x="1160" y="509"/>
                </a:lnTo>
                <a:lnTo>
                  <a:pt x="1165" y="484"/>
                </a:lnTo>
                <a:lnTo>
                  <a:pt x="1165" y="484"/>
                </a:lnTo>
                <a:lnTo>
                  <a:pt x="1168" y="481"/>
                </a:lnTo>
                <a:lnTo>
                  <a:pt x="1175" y="473"/>
                </a:lnTo>
                <a:lnTo>
                  <a:pt x="1180" y="467"/>
                </a:lnTo>
                <a:lnTo>
                  <a:pt x="1182" y="461"/>
                </a:lnTo>
                <a:lnTo>
                  <a:pt x="1184" y="455"/>
                </a:lnTo>
                <a:lnTo>
                  <a:pt x="1184" y="448"/>
                </a:lnTo>
                <a:lnTo>
                  <a:pt x="1184" y="448"/>
                </a:lnTo>
                <a:lnTo>
                  <a:pt x="1171" y="411"/>
                </a:lnTo>
                <a:lnTo>
                  <a:pt x="1163" y="391"/>
                </a:lnTo>
                <a:lnTo>
                  <a:pt x="1160" y="378"/>
                </a:lnTo>
                <a:lnTo>
                  <a:pt x="1160" y="378"/>
                </a:lnTo>
                <a:lnTo>
                  <a:pt x="1155" y="363"/>
                </a:lnTo>
                <a:lnTo>
                  <a:pt x="1145" y="336"/>
                </a:lnTo>
                <a:lnTo>
                  <a:pt x="1132" y="304"/>
                </a:lnTo>
                <a:lnTo>
                  <a:pt x="1115" y="272"/>
                </a:lnTo>
                <a:lnTo>
                  <a:pt x="1115" y="272"/>
                </a:lnTo>
                <a:lnTo>
                  <a:pt x="1101" y="243"/>
                </a:lnTo>
                <a:lnTo>
                  <a:pt x="1088" y="216"/>
                </a:lnTo>
                <a:lnTo>
                  <a:pt x="1076" y="188"/>
                </a:lnTo>
                <a:lnTo>
                  <a:pt x="1076" y="188"/>
                </a:lnTo>
                <a:lnTo>
                  <a:pt x="1068" y="183"/>
                </a:lnTo>
                <a:lnTo>
                  <a:pt x="1062" y="178"/>
                </a:lnTo>
                <a:lnTo>
                  <a:pt x="1060" y="175"/>
                </a:lnTo>
                <a:lnTo>
                  <a:pt x="1060" y="175"/>
                </a:lnTo>
                <a:lnTo>
                  <a:pt x="1060" y="175"/>
                </a:lnTo>
                <a:lnTo>
                  <a:pt x="1061" y="175"/>
                </a:lnTo>
                <a:lnTo>
                  <a:pt x="1064" y="175"/>
                </a:lnTo>
                <a:lnTo>
                  <a:pt x="1067" y="173"/>
                </a:lnTo>
                <a:lnTo>
                  <a:pt x="1070" y="171"/>
                </a:lnTo>
                <a:lnTo>
                  <a:pt x="1074" y="164"/>
                </a:lnTo>
                <a:lnTo>
                  <a:pt x="1076" y="153"/>
                </a:lnTo>
                <a:lnTo>
                  <a:pt x="1078" y="138"/>
                </a:lnTo>
                <a:lnTo>
                  <a:pt x="1078" y="138"/>
                </a:lnTo>
                <a:lnTo>
                  <a:pt x="1080" y="120"/>
                </a:lnTo>
                <a:lnTo>
                  <a:pt x="1078" y="105"/>
                </a:lnTo>
                <a:lnTo>
                  <a:pt x="1076" y="92"/>
                </a:lnTo>
                <a:lnTo>
                  <a:pt x="1073" y="80"/>
                </a:lnTo>
                <a:lnTo>
                  <a:pt x="1068" y="69"/>
                </a:lnTo>
                <a:lnTo>
                  <a:pt x="1062" y="59"/>
                </a:lnTo>
                <a:lnTo>
                  <a:pt x="1055" y="49"/>
                </a:lnTo>
                <a:lnTo>
                  <a:pt x="1045" y="39"/>
                </a:lnTo>
                <a:lnTo>
                  <a:pt x="1045" y="39"/>
                </a:lnTo>
                <a:lnTo>
                  <a:pt x="1030" y="21"/>
                </a:lnTo>
                <a:lnTo>
                  <a:pt x="1024" y="14"/>
                </a:lnTo>
                <a:lnTo>
                  <a:pt x="1017" y="9"/>
                </a:lnTo>
                <a:lnTo>
                  <a:pt x="1011" y="6"/>
                </a:lnTo>
                <a:lnTo>
                  <a:pt x="1005" y="3"/>
                </a:lnTo>
                <a:lnTo>
                  <a:pt x="998" y="2"/>
                </a:lnTo>
                <a:lnTo>
                  <a:pt x="991" y="1"/>
                </a:lnTo>
                <a:lnTo>
                  <a:pt x="991" y="1"/>
                </a:lnTo>
                <a:lnTo>
                  <a:pt x="976" y="0"/>
                </a:lnTo>
                <a:lnTo>
                  <a:pt x="963" y="0"/>
                </a:lnTo>
                <a:lnTo>
                  <a:pt x="953" y="1"/>
                </a:lnTo>
                <a:lnTo>
                  <a:pt x="951" y="2"/>
                </a:lnTo>
                <a:lnTo>
                  <a:pt x="949" y="3"/>
                </a:lnTo>
                <a:lnTo>
                  <a:pt x="949" y="3"/>
                </a:lnTo>
                <a:lnTo>
                  <a:pt x="945" y="6"/>
                </a:lnTo>
                <a:lnTo>
                  <a:pt x="939" y="9"/>
                </a:lnTo>
                <a:lnTo>
                  <a:pt x="933" y="13"/>
                </a:lnTo>
                <a:lnTo>
                  <a:pt x="929" y="16"/>
                </a:lnTo>
                <a:lnTo>
                  <a:pt x="929" y="16"/>
                </a:lnTo>
                <a:lnTo>
                  <a:pt x="926" y="22"/>
                </a:lnTo>
                <a:lnTo>
                  <a:pt x="924" y="28"/>
                </a:lnTo>
                <a:lnTo>
                  <a:pt x="918" y="42"/>
                </a:lnTo>
                <a:lnTo>
                  <a:pt x="918" y="42"/>
                </a:lnTo>
                <a:lnTo>
                  <a:pt x="911" y="56"/>
                </a:lnTo>
                <a:lnTo>
                  <a:pt x="905" y="69"/>
                </a:lnTo>
                <a:lnTo>
                  <a:pt x="905" y="69"/>
                </a:lnTo>
                <a:lnTo>
                  <a:pt x="904" y="75"/>
                </a:lnTo>
                <a:lnTo>
                  <a:pt x="904" y="84"/>
                </a:lnTo>
                <a:lnTo>
                  <a:pt x="904" y="98"/>
                </a:lnTo>
                <a:lnTo>
                  <a:pt x="904" y="98"/>
                </a:lnTo>
                <a:lnTo>
                  <a:pt x="903" y="100"/>
                </a:lnTo>
                <a:lnTo>
                  <a:pt x="901" y="104"/>
                </a:lnTo>
                <a:lnTo>
                  <a:pt x="897" y="112"/>
                </a:lnTo>
                <a:lnTo>
                  <a:pt x="893" y="119"/>
                </a:lnTo>
                <a:lnTo>
                  <a:pt x="891" y="125"/>
                </a:lnTo>
                <a:lnTo>
                  <a:pt x="891" y="125"/>
                </a:lnTo>
                <a:lnTo>
                  <a:pt x="892" y="128"/>
                </a:lnTo>
                <a:lnTo>
                  <a:pt x="896" y="133"/>
                </a:lnTo>
                <a:lnTo>
                  <a:pt x="900" y="137"/>
                </a:lnTo>
                <a:lnTo>
                  <a:pt x="900" y="137"/>
                </a:lnTo>
                <a:lnTo>
                  <a:pt x="907" y="153"/>
                </a:lnTo>
                <a:lnTo>
                  <a:pt x="911" y="166"/>
                </a:lnTo>
                <a:lnTo>
                  <a:pt x="912" y="173"/>
                </a:lnTo>
                <a:lnTo>
                  <a:pt x="913" y="178"/>
                </a:lnTo>
                <a:lnTo>
                  <a:pt x="913" y="178"/>
                </a:lnTo>
                <a:lnTo>
                  <a:pt x="912" y="189"/>
                </a:lnTo>
                <a:lnTo>
                  <a:pt x="913" y="191"/>
                </a:lnTo>
                <a:lnTo>
                  <a:pt x="917" y="193"/>
                </a:lnTo>
                <a:lnTo>
                  <a:pt x="917" y="193"/>
                </a:lnTo>
                <a:lnTo>
                  <a:pt x="923" y="196"/>
                </a:lnTo>
                <a:lnTo>
                  <a:pt x="931" y="197"/>
                </a:lnTo>
                <a:lnTo>
                  <a:pt x="940" y="198"/>
                </a:lnTo>
                <a:lnTo>
                  <a:pt x="957" y="223"/>
                </a:lnTo>
                <a:lnTo>
                  <a:pt x="939" y="243"/>
                </a:lnTo>
                <a:lnTo>
                  <a:pt x="952" y="267"/>
                </a:lnTo>
                <a:lnTo>
                  <a:pt x="952" y="267"/>
                </a:lnTo>
                <a:lnTo>
                  <a:pt x="953" y="298"/>
                </a:lnTo>
                <a:lnTo>
                  <a:pt x="953" y="321"/>
                </a:lnTo>
                <a:lnTo>
                  <a:pt x="953" y="333"/>
                </a:lnTo>
                <a:lnTo>
                  <a:pt x="953" y="333"/>
                </a:lnTo>
                <a:lnTo>
                  <a:pt x="945" y="349"/>
                </a:lnTo>
                <a:lnTo>
                  <a:pt x="935" y="368"/>
                </a:lnTo>
                <a:lnTo>
                  <a:pt x="935" y="368"/>
                </a:lnTo>
                <a:lnTo>
                  <a:pt x="932" y="374"/>
                </a:lnTo>
                <a:lnTo>
                  <a:pt x="930" y="385"/>
                </a:lnTo>
                <a:lnTo>
                  <a:pt x="925" y="415"/>
                </a:lnTo>
                <a:lnTo>
                  <a:pt x="918" y="447"/>
                </a:lnTo>
                <a:lnTo>
                  <a:pt x="916" y="459"/>
                </a:lnTo>
                <a:lnTo>
                  <a:pt x="913" y="465"/>
                </a:lnTo>
                <a:lnTo>
                  <a:pt x="913" y="465"/>
                </a:lnTo>
                <a:lnTo>
                  <a:pt x="884" y="506"/>
                </a:lnTo>
                <a:lnTo>
                  <a:pt x="884" y="506"/>
                </a:lnTo>
                <a:lnTo>
                  <a:pt x="877" y="518"/>
                </a:lnTo>
                <a:lnTo>
                  <a:pt x="872" y="526"/>
                </a:lnTo>
                <a:lnTo>
                  <a:pt x="857" y="522"/>
                </a:lnTo>
                <a:lnTo>
                  <a:pt x="832" y="549"/>
                </a:lnTo>
                <a:lnTo>
                  <a:pt x="832" y="549"/>
                </a:lnTo>
                <a:lnTo>
                  <a:pt x="828" y="548"/>
                </a:lnTo>
                <a:lnTo>
                  <a:pt x="821" y="546"/>
                </a:lnTo>
                <a:lnTo>
                  <a:pt x="818" y="546"/>
                </a:lnTo>
                <a:lnTo>
                  <a:pt x="813" y="548"/>
                </a:lnTo>
                <a:lnTo>
                  <a:pt x="809" y="549"/>
                </a:lnTo>
                <a:lnTo>
                  <a:pt x="806" y="551"/>
                </a:lnTo>
                <a:lnTo>
                  <a:pt x="806" y="551"/>
                </a:lnTo>
                <a:lnTo>
                  <a:pt x="802" y="557"/>
                </a:lnTo>
                <a:lnTo>
                  <a:pt x="798" y="565"/>
                </a:lnTo>
                <a:lnTo>
                  <a:pt x="788" y="589"/>
                </a:lnTo>
                <a:lnTo>
                  <a:pt x="775" y="621"/>
                </a:lnTo>
                <a:lnTo>
                  <a:pt x="741" y="585"/>
                </a:lnTo>
                <a:lnTo>
                  <a:pt x="741" y="585"/>
                </a:lnTo>
                <a:lnTo>
                  <a:pt x="740" y="585"/>
                </a:lnTo>
                <a:lnTo>
                  <a:pt x="736" y="585"/>
                </a:lnTo>
                <a:lnTo>
                  <a:pt x="734" y="588"/>
                </a:lnTo>
                <a:lnTo>
                  <a:pt x="733" y="590"/>
                </a:lnTo>
                <a:lnTo>
                  <a:pt x="733" y="592"/>
                </a:lnTo>
                <a:lnTo>
                  <a:pt x="733" y="592"/>
                </a:lnTo>
                <a:lnTo>
                  <a:pt x="732" y="599"/>
                </a:lnTo>
                <a:lnTo>
                  <a:pt x="733" y="605"/>
                </a:lnTo>
                <a:lnTo>
                  <a:pt x="735" y="612"/>
                </a:lnTo>
                <a:lnTo>
                  <a:pt x="735" y="612"/>
                </a:lnTo>
                <a:lnTo>
                  <a:pt x="740" y="618"/>
                </a:lnTo>
                <a:lnTo>
                  <a:pt x="747" y="628"/>
                </a:lnTo>
                <a:lnTo>
                  <a:pt x="759" y="640"/>
                </a:lnTo>
                <a:lnTo>
                  <a:pt x="734" y="669"/>
                </a:lnTo>
                <a:lnTo>
                  <a:pt x="734" y="669"/>
                </a:lnTo>
                <a:lnTo>
                  <a:pt x="729" y="674"/>
                </a:lnTo>
                <a:lnTo>
                  <a:pt x="726" y="680"/>
                </a:lnTo>
                <a:lnTo>
                  <a:pt x="720" y="692"/>
                </a:lnTo>
                <a:lnTo>
                  <a:pt x="714" y="710"/>
                </a:lnTo>
                <a:lnTo>
                  <a:pt x="714" y="710"/>
                </a:lnTo>
                <a:lnTo>
                  <a:pt x="713" y="719"/>
                </a:lnTo>
                <a:lnTo>
                  <a:pt x="711" y="729"/>
                </a:lnTo>
                <a:lnTo>
                  <a:pt x="710" y="742"/>
                </a:lnTo>
                <a:lnTo>
                  <a:pt x="673" y="746"/>
                </a:lnTo>
                <a:lnTo>
                  <a:pt x="673" y="746"/>
                </a:lnTo>
                <a:lnTo>
                  <a:pt x="668" y="734"/>
                </a:lnTo>
                <a:lnTo>
                  <a:pt x="662" y="726"/>
                </a:lnTo>
                <a:lnTo>
                  <a:pt x="658" y="722"/>
                </a:lnTo>
                <a:lnTo>
                  <a:pt x="656" y="720"/>
                </a:lnTo>
                <a:lnTo>
                  <a:pt x="656" y="720"/>
                </a:lnTo>
                <a:lnTo>
                  <a:pt x="652" y="716"/>
                </a:lnTo>
                <a:lnTo>
                  <a:pt x="649" y="710"/>
                </a:lnTo>
                <a:lnTo>
                  <a:pt x="644" y="695"/>
                </a:lnTo>
                <a:lnTo>
                  <a:pt x="639" y="681"/>
                </a:lnTo>
                <a:lnTo>
                  <a:pt x="637" y="676"/>
                </a:lnTo>
                <a:lnTo>
                  <a:pt x="636" y="675"/>
                </a:lnTo>
                <a:lnTo>
                  <a:pt x="635" y="675"/>
                </a:lnTo>
                <a:lnTo>
                  <a:pt x="635" y="675"/>
                </a:lnTo>
                <a:lnTo>
                  <a:pt x="632" y="677"/>
                </a:lnTo>
                <a:lnTo>
                  <a:pt x="630" y="680"/>
                </a:lnTo>
                <a:lnTo>
                  <a:pt x="623" y="696"/>
                </a:lnTo>
                <a:lnTo>
                  <a:pt x="623" y="696"/>
                </a:lnTo>
                <a:lnTo>
                  <a:pt x="619" y="704"/>
                </a:lnTo>
                <a:lnTo>
                  <a:pt x="617" y="713"/>
                </a:lnTo>
                <a:lnTo>
                  <a:pt x="615" y="730"/>
                </a:lnTo>
                <a:lnTo>
                  <a:pt x="612" y="751"/>
                </a:lnTo>
                <a:lnTo>
                  <a:pt x="606" y="758"/>
                </a:lnTo>
                <a:lnTo>
                  <a:pt x="606" y="758"/>
                </a:lnTo>
                <a:lnTo>
                  <a:pt x="603" y="753"/>
                </a:lnTo>
                <a:lnTo>
                  <a:pt x="596" y="743"/>
                </a:lnTo>
                <a:lnTo>
                  <a:pt x="591" y="738"/>
                </a:lnTo>
                <a:lnTo>
                  <a:pt x="585" y="734"/>
                </a:lnTo>
                <a:lnTo>
                  <a:pt x="579" y="732"/>
                </a:lnTo>
                <a:lnTo>
                  <a:pt x="576" y="732"/>
                </a:lnTo>
                <a:lnTo>
                  <a:pt x="573" y="733"/>
                </a:lnTo>
                <a:lnTo>
                  <a:pt x="573" y="733"/>
                </a:lnTo>
                <a:lnTo>
                  <a:pt x="566" y="735"/>
                </a:lnTo>
                <a:lnTo>
                  <a:pt x="560" y="740"/>
                </a:lnTo>
                <a:lnTo>
                  <a:pt x="547" y="749"/>
                </a:lnTo>
                <a:lnTo>
                  <a:pt x="543" y="754"/>
                </a:lnTo>
                <a:lnTo>
                  <a:pt x="538" y="760"/>
                </a:lnTo>
                <a:lnTo>
                  <a:pt x="534" y="766"/>
                </a:lnTo>
                <a:lnTo>
                  <a:pt x="532" y="772"/>
                </a:lnTo>
                <a:lnTo>
                  <a:pt x="532" y="772"/>
                </a:lnTo>
                <a:lnTo>
                  <a:pt x="529" y="779"/>
                </a:lnTo>
                <a:lnTo>
                  <a:pt x="521" y="789"/>
                </a:lnTo>
                <a:lnTo>
                  <a:pt x="504" y="815"/>
                </a:lnTo>
                <a:lnTo>
                  <a:pt x="479" y="847"/>
                </a:lnTo>
                <a:lnTo>
                  <a:pt x="479" y="847"/>
                </a:lnTo>
                <a:lnTo>
                  <a:pt x="481" y="841"/>
                </a:lnTo>
                <a:lnTo>
                  <a:pt x="486" y="828"/>
                </a:lnTo>
                <a:lnTo>
                  <a:pt x="487" y="820"/>
                </a:lnTo>
                <a:lnTo>
                  <a:pt x="487" y="814"/>
                </a:lnTo>
                <a:lnTo>
                  <a:pt x="486" y="808"/>
                </a:lnTo>
                <a:lnTo>
                  <a:pt x="485" y="807"/>
                </a:lnTo>
                <a:lnTo>
                  <a:pt x="483" y="806"/>
                </a:lnTo>
                <a:lnTo>
                  <a:pt x="483" y="806"/>
                </a:lnTo>
                <a:lnTo>
                  <a:pt x="477" y="805"/>
                </a:lnTo>
                <a:lnTo>
                  <a:pt x="471" y="807"/>
                </a:lnTo>
                <a:lnTo>
                  <a:pt x="465" y="810"/>
                </a:lnTo>
                <a:lnTo>
                  <a:pt x="459" y="814"/>
                </a:lnTo>
                <a:lnTo>
                  <a:pt x="449" y="823"/>
                </a:lnTo>
                <a:lnTo>
                  <a:pt x="446" y="826"/>
                </a:lnTo>
                <a:lnTo>
                  <a:pt x="446" y="826"/>
                </a:lnTo>
                <a:lnTo>
                  <a:pt x="405" y="824"/>
                </a:lnTo>
                <a:lnTo>
                  <a:pt x="334" y="820"/>
                </a:lnTo>
                <a:lnTo>
                  <a:pt x="334" y="820"/>
                </a:lnTo>
                <a:lnTo>
                  <a:pt x="304" y="820"/>
                </a:lnTo>
                <a:lnTo>
                  <a:pt x="280" y="823"/>
                </a:lnTo>
                <a:lnTo>
                  <a:pt x="256" y="825"/>
                </a:lnTo>
                <a:lnTo>
                  <a:pt x="256" y="825"/>
                </a:lnTo>
                <a:lnTo>
                  <a:pt x="252" y="821"/>
                </a:lnTo>
                <a:lnTo>
                  <a:pt x="245" y="812"/>
                </a:lnTo>
                <a:lnTo>
                  <a:pt x="241" y="807"/>
                </a:lnTo>
                <a:lnTo>
                  <a:pt x="235" y="804"/>
                </a:lnTo>
                <a:lnTo>
                  <a:pt x="229" y="800"/>
                </a:lnTo>
                <a:lnTo>
                  <a:pt x="223" y="799"/>
                </a:lnTo>
                <a:lnTo>
                  <a:pt x="223" y="799"/>
                </a:lnTo>
                <a:lnTo>
                  <a:pt x="217" y="799"/>
                </a:lnTo>
                <a:lnTo>
                  <a:pt x="213" y="800"/>
                </a:lnTo>
                <a:lnTo>
                  <a:pt x="211" y="804"/>
                </a:lnTo>
                <a:lnTo>
                  <a:pt x="210" y="807"/>
                </a:lnTo>
                <a:lnTo>
                  <a:pt x="209" y="815"/>
                </a:lnTo>
                <a:lnTo>
                  <a:pt x="210" y="824"/>
                </a:lnTo>
                <a:lnTo>
                  <a:pt x="210" y="824"/>
                </a:lnTo>
                <a:lnTo>
                  <a:pt x="212" y="837"/>
                </a:lnTo>
                <a:lnTo>
                  <a:pt x="213" y="841"/>
                </a:lnTo>
                <a:lnTo>
                  <a:pt x="212" y="861"/>
                </a:lnTo>
                <a:lnTo>
                  <a:pt x="212" y="861"/>
                </a:lnTo>
                <a:lnTo>
                  <a:pt x="218" y="952"/>
                </a:lnTo>
                <a:lnTo>
                  <a:pt x="224" y="1039"/>
                </a:lnTo>
                <a:lnTo>
                  <a:pt x="94" y="1034"/>
                </a:lnTo>
                <a:lnTo>
                  <a:pt x="80" y="1037"/>
                </a:lnTo>
                <a:lnTo>
                  <a:pt x="66" y="1056"/>
                </a:lnTo>
                <a:lnTo>
                  <a:pt x="1" y="1134"/>
                </a:lnTo>
                <a:lnTo>
                  <a:pt x="0" y="1166"/>
                </a:lnTo>
                <a:lnTo>
                  <a:pt x="0" y="1166"/>
                </a:lnTo>
                <a:lnTo>
                  <a:pt x="5" y="1168"/>
                </a:lnTo>
                <a:lnTo>
                  <a:pt x="9" y="1170"/>
                </a:lnTo>
                <a:lnTo>
                  <a:pt x="15" y="1171"/>
                </a:lnTo>
                <a:lnTo>
                  <a:pt x="15" y="1171"/>
                </a:lnTo>
                <a:lnTo>
                  <a:pt x="60" y="1172"/>
                </a:lnTo>
                <a:lnTo>
                  <a:pt x="98" y="1173"/>
                </a:lnTo>
                <a:lnTo>
                  <a:pt x="124" y="1214"/>
                </a:lnTo>
                <a:lnTo>
                  <a:pt x="124" y="1214"/>
                </a:lnTo>
                <a:lnTo>
                  <a:pt x="121" y="1216"/>
                </a:lnTo>
                <a:lnTo>
                  <a:pt x="118" y="1223"/>
                </a:lnTo>
                <a:lnTo>
                  <a:pt x="115" y="1227"/>
                </a:lnTo>
                <a:lnTo>
                  <a:pt x="113" y="1236"/>
                </a:lnTo>
                <a:lnTo>
                  <a:pt x="111" y="1245"/>
                </a:lnTo>
                <a:lnTo>
                  <a:pt x="111" y="1258"/>
                </a:lnTo>
                <a:lnTo>
                  <a:pt x="111" y="1258"/>
                </a:lnTo>
                <a:lnTo>
                  <a:pt x="111" y="1264"/>
                </a:lnTo>
                <a:lnTo>
                  <a:pt x="113" y="1270"/>
                </a:lnTo>
                <a:lnTo>
                  <a:pt x="117" y="1276"/>
                </a:lnTo>
                <a:lnTo>
                  <a:pt x="120" y="1280"/>
                </a:lnTo>
                <a:lnTo>
                  <a:pt x="126" y="1284"/>
                </a:lnTo>
                <a:lnTo>
                  <a:pt x="132" y="1288"/>
                </a:lnTo>
                <a:lnTo>
                  <a:pt x="139" y="1290"/>
                </a:lnTo>
                <a:lnTo>
                  <a:pt x="145" y="1292"/>
                </a:lnTo>
                <a:lnTo>
                  <a:pt x="159" y="1295"/>
                </a:lnTo>
                <a:lnTo>
                  <a:pt x="173" y="1295"/>
                </a:lnTo>
                <a:lnTo>
                  <a:pt x="184" y="1292"/>
                </a:lnTo>
                <a:lnTo>
                  <a:pt x="189" y="1291"/>
                </a:lnTo>
                <a:lnTo>
                  <a:pt x="191" y="1289"/>
                </a:lnTo>
                <a:lnTo>
                  <a:pt x="191" y="1289"/>
                </a:lnTo>
                <a:lnTo>
                  <a:pt x="199" y="1278"/>
                </a:lnTo>
                <a:lnTo>
                  <a:pt x="206" y="1266"/>
                </a:lnTo>
                <a:lnTo>
                  <a:pt x="210" y="1256"/>
                </a:lnTo>
                <a:lnTo>
                  <a:pt x="211" y="1250"/>
                </a:lnTo>
                <a:lnTo>
                  <a:pt x="211" y="1245"/>
                </a:lnTo>
                <a:lnTo>
                  <a:pt x="211" y="1245"/>
                </a:lnTo>
                <a:lnTo>
                  <a:pt x="209" y="1236"/>
                </a:lnTo>
                <a:lnTo>
                  <a:pt x="205" y="1226"/>
                </a:lnTo>
                <a:lnTo>
                  <a:pt x="202" y="1217"/>
                </a:lnTo>
                <a:lnTo>
                  <a:pt x="202" y="1217"/>
                </a:lnTo>
                <a:lnTo>
                  <a:pt x="206" y="1217"/>
                </a:lnTo>
                <a:lnTo>
                  <a:pt x="216" y="1213"/>
                </a:lnTo>
                <a:lnTo>
                  <a:pt x="222" y="1212"/>
                </a:lnTo>
                <a:lnTo>
                  <a:pt x="226" y="1208"/>
                </a:lnTo>
                <a:lnTo>
                  <a:pt x="232" y="1205"/>
                </a:lnTo>
                <a:lnTo>
                  <a:pt x="236" y="1200"/>
                </a:lnTo>
                <a:lnTo>
                  <a:pt x="236" y="1200"/>
                </a:lnTo>
                <a:lnTo>
                  <a:pt x="243" y="1190"/>
                </a:lnTo>
                <a:lnTo>
                  <a:pt x="246" y="1181"/>
                </a:lnTo>
                <a:lnTo>
                  <a:pt x="249" y="1173"/>
                </a:lnTo>
                <a:lnTo>
                  <a:pt x="599" y="1173"/>
                </a:lnTo>
                <a:lnTo>
                  <a:pt x="605" y="1187"/>
                </a:lnTo>
                <a:lnTo>
                  <a:pt x="606" y="1196"/>
                </a:lnTo>
                <a:lnTo>
                  <a:pt x="606" y="1196"/>
                </a:lnTo>
                <a:lnTo>
                  <a:pt x="604" y="1198"/>
                </a:lnTo>
                <a:lnTo>
                  <a:pt x="601" y="1203"/>
                </a:lnTo>
                <a:lnTo>
                  <a:pt x="597" y="1207"/>
                </a:lnTo>
                <a:lnTo>
                  <a:pt x="595" y="1216"/>
                </a:lnTo>
                <a:lnTo>
                  <a:pt x="591" y="1224"/>
                </a:lnTo>
                <a:lnTo>
                  <a:pt x="590" y="1234"/>
                </a:lnTo>
                <a:lnTo>
                  <a:pt x="591" y="1246"/>
                </a:lnTo>
                <a:lnTo>
                  <a:pt x="591" y="1246"/>
                </a:lnTo>
                <a:lnTo>
                  <a:pt x="592" y="1253"/>
                </a:lnTo>
                <a:lnTo>
                  <a:pt x="593" y="1258"/>
                </a:lnTo>
                <a:lnTo>
                  <a:pt x="596" y="1264"/>
                </a:lnTo>
                <a:lnTo>
                  <a:pt x="599" y="1268"/>
                </a:lnTo>
                <a:lnTo>
                  <a:pt x="606" y="1275"/>
                </a:lnTo>
                <a:lnTo>
                  <a:pt x="615" y="1280"/>
                </a:lnTo>
                <a:lnTo>
                  <a:pt x="624" y="1284"/>
                </a:lnTo>
                <a:lnTo>
                  <a:pt x="634" y="1286"/>
                </a:lnTo>
                <a:lnTo>
                  <a:pt x="643" y="1286"/>
                </a:lnTo>
                <a:lnTo>
                  <a:pt x="651" y="1286"/>
                </a:lnTo>
                <a:lnTo>
                  <a:pt x="651" y="1286"/>
                </a:lnTo>
                <a:lnTo>
                  <a:pt x="658" y="1285"/>
                </a:lnTo>
                <a:lnTo>
                  <a:pt x="667" y="1283"/>
                </a:lnTo>
                <a:lnTo>
                  <a:pt x="674" y="1278"/>
                </a:lnTo>
                <a:lnTo>
                  <a:pt x="680" y="1273"/>
                </a:lnTo>
                <a:lnTo>
                  <a:pt x="685" y="1266"/>
                </a:lnTo>
                <a:lnTo>
                  <a:pt x="690" y="1258"/>
                </a:lnTo>
                <a:lnTo>
                  <a:pt x="694" y="1249"/>
                </a:lnTo>
                <a:lnTo>
                  <a:pt x="695" y="1238"/>
                </a:lnTo>
                <a:lnTo>
                  <a:pt x="695" y="1238"/>
                </a:lnTo>
                <a:lnTo>
                  <a:pt x="695" y="1229"/>
                </a:lnTo>
                <a:lnTo>
                  <a:pt x="694" y="1220"/>
                </a:lnTo>
                <a:lnTo>
                  <a:pt x="691" y="1213"/>
                </a:lnTo>
                <a:lnTo>
                  <a:pt x="689" y="1208"/>
                </a:lnTo>
                <a:lnTo>
                  <a:pt x="683" y="1201"/>
                </a:lnTo>
                <a:lnTo>
                  <a:pt x="681" y="1200"/>
                </a:lnTo>
                <a:lnTo>
                  <a:pt x="681" y="1200"/>
                </a:lnTo>
                <a:lnTo>
                  <a:pt x="687" y="1194"/>
                </a:lnTo>
                <a:lnTo>
                  <a:pt x="691" y="1188"/>
                </a:lnTo>
                <a:lnTo>
                  <a:pt x="693" y="1185"/>
                </a:lnTo>
                <a:lnTo>
                  <a:pt x="693" y="1183"/>
                </a:lnTo>
                <a:lnTo>
                  <a:pt x="693" y="1183"/>
                </a:lnTo>
                <a:lnTo>
                  <a:pt x="693" y="1178"/>
                </a:lnTo>
                <a:lnTo>
                  <a:pt x="694" y="1174"/>
                </a:lnTo>
                <a:lnTo>
                  <a:pt x="695" y="1173"/>
                </a:lnTo>
                <a:lnTo>
                  <a:pt x="691" y="1166"/>
                </a:lnTo>
                <a:lnTo>
                  <a:pt x="740" y="1168"/>
                </a:lnTo>
                <a:lnTo>
                  <a:pt x="740" y="1168"/>
                </a:lnTo>
                <a:lnTo>
                  <a:pt x="748" y="1167"/>
                </a:lnTo>
                <a:lnTo>
                  <a:pt x="754" y="1166"/>
                </a:lnTo>
                <a:lnTo>
                  <a:pt x="756" y="1165"/>
                </a:lnTo>
                <a:lnTo>
                  <a:pt x="757" y="1162"/>
                </a:lnTo>
                <a:lnTo>
                  <a:pt x="757" y="1162"/>
                </a:lnTo>
                <a:lnTo>
                  <a:pt x="759" y="1160"/>
                </a:lnTo>
                <a:lnTo>
                  <a:pt x="760" y="1155"/>
                </a:lnTo>
                <a:lnTo>
                  <a:pt x="760" y="1146"/>
                </a:lnTo>
                <a:lnTo>
                  <a:pt x="759" y="1133"/>
                </a:lnTo>
                <a:lnTo>
                  <a:pt x="752" y="1043"/>
                </a:lnTo>
                <a:lnTo>
                  <a:pt x="747" y="1036"/>
                </a:lnTo>
                <a:lnTo>
                  <a:pt x="740" y="1036"/>
                </a:lnTo>
                <a:lnTo>
                  <a:pt x="741" y="1027"/>
                </a:lnTo>
                <a:lnTo>
                  <a:pt x="733" y="1018"/>
                </a:lnTo>
                <a:lnTo>
                  <a:pt x="733" y="982"/>
                </a:lnTo>
                <a:lnTo>
                  <a:pt x="716" y="977"/>
                </a:lnTo>
                <a:lnTo>
                  <a:pt x="716" y="977"/>
                </a:lnTo>
                <a:lnTo>
                  <a:pt x="732" y="856"/>
                </a:lnTo>
                <a:lnTo>
                  <a:pt x="745" y="771"/>
                </a:lnTo>
                <a:lnTo>
                  <a:pt x="749" y="742"/>
                </a:lnTo>
                <a:lnTo>
                  <a:pt x="752" y="733"/>
                </a:lnTo>
                <a:lnTo>
                  <a:pt x="753" y="729"/>
                </a:lnTo>
                <a:lnTo>
                  <a:pt x="753" y="729"/>
                </a:lnTo>
                <a:lnTo>
                  <a:pt x="763" y="720"/>
                </a:lnTo>
                <a:lnTo>
                  <a:pt x="776" y="707"/>
                </a:lnTo>
                <a:lnTo>
                  <a:pt x="793" y="689"/>
                </a:lnTo>
                <a:lnTo>
                  <a:pt x="814" y="701"/>
                </a:lnTo>
                <a:lnTo>
                  <a:pt x="828" y="688"/>
                </a:lnTo>
                <a:lnTo>
                  <a:pt x="812" y="669"/>
                </a:lnTo>
                <a:lnTo>
                  <a:pt x="859" y="621"/>
                </a:lnTo>
                <a:lnTo>
                  <a:pt x="873" y="628"/>
                </a:lnTo>
                <a:lnTo>
                  <a:pt x="900" y="604"/>
                </a:lnTo>
                <a:lnTo>
                  <a:pt x="900" y="604"/>
                </a:lnTo>
                <a:lnTo>
                  <a:pt x="914" y="592"/>
                </a:lnTo>
                <a:lnTo>
                  <a:pt x="930" y="579"/>
                </a:lnTo>
                <a:lnTo>
                  <a:pt x="947" y="566"/>
                </a:lnTo>
                <a:lnTo>
                  <a:pt x="947" y="566"/>
                </a:lnTo>
                <a:close/>
                <a:moveTo>
                  <a:pt x="244" y="825"/>
                </a:moveTo>
                <a:lnTo>
                  <a:pt x="222" y="832"/>
                </a:lnTo>
                <a:lnTo>
                  <a:pt x="222" y="832"/>
                </a:lnTo>
                <a:lnTo>
                  <a:pt x="221" y="828"/>
                </a:lnTo>
                <a:lnTo>
                  <a:pt x="217" y="819"/>
                </a:lnTo>
                <a:lnTo>
                  <a:pt x="217" y="814"/>
                </a:lnTo>
                <a:lnTo>
                  <a:pt x="217" y="810"/>
                </a:lnTo>
                <a:lnTo>
                  <a:pt x="218" y="806"/>
                </a:lnTo>
                <a:lnTo>
                  <a:pt x="221" y="805"/>
                </a:lnTo>
                <a:lnTo>
                  <a:pt x="221" y="805"/>
                </a:lnTo>
                <a:lnTo>
                  <a:pt x="224" y="805"/>
                </a:lnTo>
                <a:lnTo>
                  <a:pt x="228" y="806"/>
                </a:lnTo>
                <a:lnTo>
                  <a:pt x="232" y="810"/>
                </a:lnTo>
                <a:lnTo>
                  <a:pt x="236" y="813"/>
                </a:lnTo>
                <a:lnTo>
                  <a:pt x="242" y="821"/>
                </a:lnTo>
                <a:lnTo>
                  <a:pt x="244" y="825"/>
                </a:lnTo>
                <a:lnTo>
                  <a:pt x="244" y="825"/>
                </a:lnTo>
                <a:close/>
                <a:moveTo>
                  <a:pt x="454" y="828"/>
                </a:moveTo>
                <a:lnTo>
                  <a:pt x="454" y="828"/>
                </a:lnTo>
                <a:lnTo>
                  <a:pt x="455" y="825"/>
                </a:lnTo>
                <a:lnTo>
                  <a:pt x="461" y="819"/>
                </a:lnTo>
                <a:lnTo>
                  <a:pt x="470" y="814"/>
                </a:lnTo>
                <a:lnTo>
                  <a:pt x="473" y="813"/>
                </a:lnTo>
                <a:lnTo>
                  <a:pt x="477" y="813"/>
                </a:lnTo>
                <a:lnTo>
                  <a:pt x="477" y="813"/>
                </a:lnTo>
                <a:lnTo>
                  <a:pt x="478" y="815"/>
                </a:lnTo>
                <a:lnTo>
                  <a:pt x="479" y="819"/>
                </a:lnTo>
                <a:lnTo>
                  <a:pt x="478" y="827"/>
                </a:lnTo>
                <a:lnTo>
                  <a:pt x="474" y="834"/>
                </a:lnTo>
                <a:lnTo>
                  <a:pt x="473" y="837"/>
                </a:lnTo>
                <a:lnTo>
                  <a:pt x="473" y="837"/>
                </a:lnTo>
                <a:lnTo>
                  <a:pt x="465" y="833"/>
                </a:lnTo>
                <a:lnTo>
                  <a:pt x="454" y="828"/>
                </a:lnTo>
                <a:lnTo>
                  <a:pt x="454" y="828"/>
                </a:lnTo>
                <a:close/>
                <a:moveTo>
                  <a:pt x="825" y="625"/>
                </a:moveTo>
                <a:lnTo>
                  <a:pt x="734" y="721"/>
                </a:lnTo>
                <a:lnTo>
                  <a:pt x="734" y="721"/>
                </a:lnTo>
                <a:lnTo>
                  <a:pt x="739" y="706"/>
                </a:lnTo>
                <a:lnTo>
                  <a:pt x="742" y="693"/>
                </a:lnTo>
                <a:lnTo>
                  <a:pt x="747" y="683"/>
                </a:lnTo>
                <a:lnTo>
                  <a:pt x="747" y="683"/>
                </a:lnTo>
                <a:lnTo>
                  <a:pt x="757" y="671"/>
                </a:lnTo>
                <a:lnTo>
                  <a:pt x="775" y="654"/>
                </a:lnTo>
                <a:lnTo>
                  <a:pt x="799" y="631"/>
                </a:lnTo>
                <a:lnTo>
                  <a:pt x="825" y="62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2">
            <a:extLst>
              <a:ext uri="{FF2B5EF4-FFF2-40B4-BE49-F238E27FC236}">
                <a16:creationId xmlns:a16="http://schemas.microsoft.com/office/drawing/2014/main" id="{E0CEF8B2-4D1A-4819-A660-2B22DDB2A8E6}"/>
              </a:ext>
            </a:extLst>
          </p:cNvPr>
          <p:cNvSpPr>
            <a:spLocks noEditPoints="1"/>
          </p:cNvSpPr>
          <p:nvPr/>
        </p:nvSpPr>
        <p:spPr bwMode="auto">
          <a:xfrm>
            <a:off x="4412940" y="4641763"/>
            <a:ext cx="1248610" cy="1778004"/>
          </a:xfrm>
          <a:custGeom>
            <a:avLst/>
            <a:gdLst>
              <a:gd name="T0" fmla="*/ 178 w 1184"/>
              <a:gd name="T1" fmla="*/ 324 h 1686"/>
              <a:gd name="T2" fmla="*/ 243 w 1184"/>
              <a:gd name="T3" fmla="*/ 336 h 1686"/>
              <a:gd name="T4" fmla="*/ 317 w 1184"/>
              <a:gd name="T5" fmla="*/ 331 h 1686"/>
              <a:gd name="T6" fmla="*/ 347 w 1184"/>
              <a:gd name="T7" fmla="*/ 360 h 1686"/>
              <a:gd name="T8" fmla="*/ 374 w 1184"/>
              <a:gd name="T9" fmla="*/ 358 h 1686"/>
              <a:gd name="T10" fmla="*/ 400 w 1184"/>
              <a:gd name="T11" fmla="*/ 453 h 1686"/>
              <a:gd name="T12" fmla="*/ 456 w 1184"/>
              <a:gd name="T13" fmla="*/ 554 h 1686"/>
              <a:gd name="T14" fmla="*/ 457 w 1184"/>
              <a:gd name="T15" fmla="*/ 583 h 1686"/>
              <a:gd name="T16" fmla="*/ 467 w 1184"/>
              <a:gd name="T17" fmla="*/ 638 h 1686"/>
              <a:gd name="T18" fmla="*/ 402 w 1184"/>
              <a:gd name="T19" fmla="*/ 741 h 1686"/>
              <a:gd name="T20" fmla="*/ 326 w 1184"/>
              <a:gd name="T21" fmla="*/ 760 h 1686"/>
              <a:gd name="T22" fmla="*/ 191 w 1184"/>
              <a:gd name="T23" fmla="*/ 929 h 1686"/>
              <a:gd name="T24" fmla="*/ 88 w 1184"/>
              <a:gd name="T25" fmla="*/ 1460 h 1686"/>
              <a:gd name="T26" fmla="*/ 51 w 1184"/>
              <a:gd name="T27" fmla="*/ 1425 h 1686"/>
              <a:gd name="T28" fmla="*/ 0 w 1184"/>
              <a:gd name="T29" fmla="*/ 1530 h 1686"/>
              <a:gd name="T30" fmla="*/ 28 w 1184"/>
              <a:gd name="T31" fmla="*/ 1663 h 1686"/>
              <a:gd name="T32" fmla="*/ 70 w 1184"/>
              <a:gd name="T33" fmla="*/ 1671 h 1686"/>
              <a:gd name="T34" fmla="*/ 223 w 1184"/>
              <a:gd name="T35" fmla="*/ 1650 h 1686"/>
              <a:gd name="T36" fmla="*/ 282 w 1184"/>
              <a:gd name="T37" fmla="*/ 1684 h 1686"/>
              <a:gd name="T38" fmla="*/ 329 w 1184"/>
              <a:gd name="T39" fmla="*/ 1668 h 1686"/>
              <a:gd name="T40" fmla="*/ 361 w 1184"/>
              <a:gd name="T41" fmla="*/ 1539 h 1686"/>
              <a:gd name="T42" fmla="*/ 361 w 1184"/>
              <a:gd name="T43" fmla="*/ 1375 h 1686"/>
              <a:gd name="T44" fmla="*/ 459 w 1184"/>
              <a:gd name="T45" fmla="*/ 1351 h 1686"/>
              <a:gd name="T46" fmla="*/ 479 w 1184"/>
              <a:gd name="T47" fmla="*/ 1206 h 1686"/>
              <a:gd name="T48" fmla="*/ 674 w 1184"/>
              <a:gd name="T49" fmla="*/ 664 h 1686"/>
              <a:gd name="T50" fmla="*/ 669 w 1184"/>
              <a:gd name="T51" fmla="*/ 918 h 1686"/>
              <a:gd name="T52" fmla="*/ 620 w 1184"/>
              <a:gd name="T53" fmla="*/ 1167 h 1686"/>
              <a:gd name="T54" fmla="*/ 605 w 1184"/>
              <a:gd name="T55" fmla="*/ 1294 h 1686"/>
              <a:gd name="T56" fmla="*/ 540 w 1184"/>
              <a:gd name="T57" fmla="*/ 1359 h 1686"/>
              <a:gd name="T58" fmla="*/ 470 w 1184"/>
              <a:gd name="T59" fmla="*/ 1395 h 1686"/>
              <a:gd name="T60" fmla="*/ 498 w 1184"/>
              <a:gd name="T61" fmla="*/ 1460 h 1686"/>
              <a:gd name="T62" fmla="*/ 646 w 1184"/>
              <a:gd name="T63" fmla="*/ 1549 h 1686"/>
              <a:gd name="T64" fmla="*/ 731 w 1184"/>
              <a:gd name="T65" fmla="*/ 1552 h 1686"/>
              <a:gd name="T66" fmla="*/ 749 w 1184"/>
              <a:gd name="T67" fmla="*/ 1422 h 1686"/>
              <a:gd name="T68" fmla="*/ 830 w 1184"/>
              <a:gd name="T69" fmla="*/ 1300 h 1686"/>
              <a:gd name="T70" fmla="*/ 776 w 1184"/>
              <a:gd name="T71" fmla="*/ 1453 h 1686"/>
              <a:gd name="T72" fmla="*/ 778 w 1184"/>
              <a:gd name="T73" fmla="*/ 1508 h 1686"/>
              <a:gd name="T74" fmla="*/ 952 w 1184"/>
              <a:gd name="T75" fmla="*/ 1476 h 1686"/>
              <a:gd name="T76" fmla="*/ 1010 w 1184"/>
              <a:gd name="T77" fmla="*/ 1382 h 1686"/>
              <a:gd name="T78" fmla="*/ 1023 w 1184"/>
              <a:gd name="T79" fmla="*/ 1253 h 1686"/>
              <a:gd name="T80" fmla="*/ 1061 w 1184"/>
              <a:gd name="T81" fmla="*/ 994 h 1686"/>
              <a:gd name="T82" fmla="*/ 1118 w 1184"/>
              <a:gd name="T83" fmla="*/ 702 h 1686"/>
              <a:gd name="T84" fmla="*/ 1168 w 1184"/>
              <a:gd name="T85" fmla="*/ 528 h 1686"/>
              <a:gd name="T86" fmla="*/ 1171 w 1184"/>
              <a:gd name="T87" fmla="*/ 360 h 1686"/>
              <a:gd name="T88" fmla="*/ 1118 w 1184"/>
              <a:gd name="T89" fmla="*/ 279 h 1686"/>
              <a:gd name="T90" fmla="*/ 1097 w 1184"/>
              <a:gd name="T91" fmla="*/ 201 h 1686"/>
              <a:gd name="T92" fmla="*/ 1027 w 1184"/>
              <a:gd name="T93" fmla="*/ 134 h 1686"/>
              <a:gd name="T94" fmla="*/ 669 w 1184"/>
              <a:gd name="T95" fmla="*/ 25 h 1686"/>
              <a:gd name="T96" fmla="*/ 392 w 1184"/>
              <a:gd name="T97" fmla="*/ 41 h 1686"/>
              <a:gd name="T98" fmla="*/ 301 w 1184"/>
              <a:gd name="T99" fmla="*/ 0 h 1686"/>
              <a:gd name="T100" fmla="*/ 187 w 1184"/>
              <a:gd name="T101" fmla="*/ 54 h 1686"/>
              <a:gd name="T102" fmla="*/ 148 w 1184"/>
              <a:gd name="T103" fmla="*/ 121 h 1686"/>
              <a:gd name="T104" fmla="*/ 178 w 1184"/>
              <a:gd name="T105" fmla="*/ 210 h 1686"/>
              <a:gd name="T106" fmla="*/ 415 w 1184"/>
              <a:gd name="T107" fmla="*/ 796 h 1686"/>
              <a:gd name="T108" fmla="*/ 389 w 1184"/>
              <a:gd name="T109" fmla="*/ 817 h 1686"/>
              <a:gd name="T110" fmla="*/ 387 w 1184"/>
              <a:gd name="T111" fmla="*/ 858 h 1686"/>
              <a:gd name="T112" fmla="*/ 252 w 1184"/>
              <a:gd name="T113" fmla="*/ 918 h 1686"/>
              <a:gd name="T114" fmla="*/ 350 w 1184"/>
              <a:gd name="T115" fmla="*/ 773 h 1686"/>
              <a:gd name="T116" fmla="*/ 435 w 1184"/>
              <a:gd name="T117" fmla="*/ 1030 h 1686"/>
              <a:gd name="T118" fmla="*/ 417 w 1184"/>
              <a:gd name="T119" fmla="*/ 972 h 1686"/>
              <a:gd name="T120" fmla="*/ 457 w 1184"/>
              <a:gd name="T121" fmla="*/ 910 h 1686"/>
              <a:gd name="T122" fmla="*/ 501 w 1184"/>
              <a:gd name="T123" fmla="*/ 915 h 1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84" h="1686">
                <a:moveTo>
                  <a:pt x="178" y="210"/>
                </a:moveTo>
                <a:lnTo>
                  <a:pt x="178" y="210"/>
                </a:lnTo>
                <a:lnTo>
                  <a:pt x="176" y="230"/>
                </a:lnTo>
                <a:lnTo>
                  <a:pt x="174" y="249"/>
                </a:lnTo>
                <a:lnTo>
                  <a:pt x="173" y="272"/>
                </a:lnTo>
                <a:lnTo>
                  <a:pt x="173" y="295"/>
                </a:lnTo>
                <a:lnTo>
                  <a:pt x="176" y="316"/>
                </a:lnTo>
                <a:lnTo>
                  <a:pt x="178" y="324"/>
                </a:lnTo>
                <a:lnTo>
                  <a:pt x="181" y="332"/>
                </a:lnTo>
                <a:lnTo>
                  <a:pt x="186" y="337"/>
                </a:lnTo>
                <a:lnTo>
                  <a:pt x="191" y="339"/>
                </a:lnTo>
                <a:lnTo>
                  <a:pt x="191" y="339"/>
                </a:lnTo>
                <a:lnTo>
                  <a:pt x="202" y="340"/>
                </a:lnTo>
                <a:lnTo>
                  <a:pt x="212" y="340"/>
                </a:lnTo>
                <a:lnTo>
                  <a:pt x="228" y="339"/>
                </a:lnTo>
                <a:lnTo>
                  <a:pt x="243" y="336"/>
                </a:lnTo>
                <a:lnTo>
                  <a:pt x="249" y="334"/>
                </a:lnTo>
                <a:lnTo>
                  <a:pt x="257" y="334"/>
                </a:lnTo>
                <a:lnTo>
                  <a:pt x="257" y="334"/>
                </a:lnTo>
                <a:lnTo>
                  <a:pt x="282" y="337"/>
                </a:lnTo>
                <a:lnTo>
                  <a:pt x="291" y="336"/>
                </a:lnTo>
                <a:lnTo>
                  <a:pt x="301" y="334"/>
                </a:lnTo>
                <a:lnTo>
                  <a:pt x="301" y="334"/>
                </a:lnTo>
                <a:lnTo>
                  <a:pt x="317" y="331"/>
                </a:lnTo>
                <a:lnTo>
                  <a:pt x="321" y="329"/>
                </a:lnTo>
                <a:lnTo>
                  <a:pt x="321" y="329"/>
                </a:lnTo>
                <a:lnTo>
                  <a:pt x="329" y="336"/>
                </a:lnTo>
                <a:lnTo>
                  <a:pt x="335" y="342"/>
                </a:lnTo>
                <a:lnTo>
                  <a:pt x="340" y="347"/>
                </a:lnTo>
                <a:lnTo>
                  <a:pt x="340" y="347"/>
                </a:lnTo>
                <a:lnTo>
                  <a:pt x="345" y="357"/>
                </a:lnTo>
                <a:lnTo>
                  <a:pt x="347" y="360"/>
                </a:lnTo>
                <a:lnTo>
                  <a:pt x="352" y="363"/>
                </a:lnTo>
                <a:lnTo>
                  <a:pt x="352" y="363"/>
                </a:lnTo>
                <a:lnTo>
                  <a:pt x="355" y="362"/>
                </a:lnTo>
                <a:lnTo>
                  <a:pt x="360" y="360"/>
                </a:lnTo>
                <a:lnTo>
                  <a:pt x="365" y="357"/>
                </a:lnTo>
                <a:lnTo>
                  <a:pt x="365" y="357"/>
                </a:lnTo>
                <a:lnTo>
                  <a:pt x="368" y="357"/>
                </a:lnTo>
                <a:lnTo>
                  <a:pt x="374" y="358"/>
                </a:lnTo>
                <a:lnTo>
                  <a:pt x="374" y="358"/>
                </a:lnTo>
                <a:lnTo>
                  <a:pt x="383" y="360"/>
                </a:lnTo>
                <a:lnTo>
                  <a:pt x="387" y="360"/>
                </a:lnTo>
                <a:lnTo>
                  <a:pt x="387" y="360"/>
                </a:lnTo>
                <a:lnTo>
                  <a:pt x="389" y="375"/>
                </a:lnTo>
                <a:lnTo>
                  <a:pt x="392" y="406"/>
                </a:lnTo>
                <a:lnTo>
                  <a:pt x="397" y="440"/>
                </a:lnTo>
                <a:lnTo>
                  <a:pt x="400" y="453"/>
                </a:lnTo>
                <a:lnTo>
                  <a:pt x="405" y="461"/>
                </a:lnTo>
                <a:lnTo>
                  <a:pt x="405" y="461"/>
                </a:lnTo>
                <a:lnTo>
                  <a:pt x="446" y="503"/>
                </a:lnTo>
                <a:lnTo>
                  <a:pt x="479" y="536"/>
                </a:lnTo>
                <a:lnTo>
                  <a:pt x="479" y="536"/>
                </a:lnTo>
                <a:lnTo>
                  <a:pt x="469" y="542"/>
                </a:lnTo>
                <a:lnTo>
                  <a:pt x="461" y="547"/>
                </a:lnTo>
                <a:lnTo>
                  <a:pt x="456" y="554"/>
                </a:lnTo>
                <a:lnTo>
                  <a:pt x="456" y="554"/>
                </a:lnTo>
                <a:lnTo>
                  <a:pt x="454" y="557"/>
                </a:lnTo>
                <a:lnTo>
                  <a:pt x="454" y="560"/>
                </a:lnTo>
                <a:lnTo>
                  <a:pt x="456" y="563"/>
                </a:lnTo>
                <a:lnTo>
                  <a:pt x="456" y="570"/>
                </a:lnTo>
                <a:lnTo>
                  <a:pt x="456" y="570"/>
                </a:lnTo>
                <a:lnTo>
                  <a:pt x="456" y="580"/>
                </a:lnTo>
                <a:lnTo>
                  <a:pt x="457" y="583"/>
                </a:lnTo>
                <a:lnTo>
                  <a:pt x="456" y="589"/>
                </a:lnTo>
                <a:lnTo>
                  <a:pt x="456" y="589"/>
                </a:lnTo>
                <a:lnTo>
                  <a:pt x="451" y="606"/>
                </a:lnTo>
                <a:lnTo>
                  <a:pt x="451" y="612"/>
                </a:lnTo>
                <a:lnTo>
                  <a:pt x="451" y="617"/>
                </a:lnTo>
                <a:lnTo>
                  <a:pt x="451" y="617"/>
                </a:lnTo>
                <a:lnTo>
                  <a:pt x="467" y="638"/>
                </a:lnTo>
                <a:lnTo>
                  <a:pt x="467" y="638"/>
                </a:lnTo>
                <a:lnTo>
                  <a:pt x="462" y="685"/>
                </a:lnTo>
                <a:lnTo>
                  <a:pt x="462" y="685"/>
                </a:lnTo>
                <a:lnTo>
                  <a:pt x="438" y="703"/>
                </a:lnTo>
                <a:lnTo>
                  <a:pt x="420" y="718"/>
                </a:lnTo>
                <a:lnTo>
                  <a:pt x="409" y="726"/>
                </a:lnTo>
                <a:lnTo>
                  <a:pt x="409" y="726"/>
                </a:lnTo>
                <a:lnTo>
                  <a:pt x="405" y="733"/>
                </a:lnTo>
                <a:lnTo>
                  <a:pt x="402" y="741"/>
                </a:lnTo>
                <a:lnTo>
                  <a:pt x="400" y="752"/>
                </a:lnTo>
                <a:lnTo>
                  <a:pt x="400" y="752"/>
                </a:lnTo>
                <a:lnTo>
                  <a:pt x="392" y="752"/>
                </a:lnTo>
                <a:lnTo>
                  <a:pt x="373" y="752"/>
                </a:lnTo>
                <a:lnTo>
                  <a:pt x="347" y="754"/>
                </a:lnTo>
                <a:lnTo>
                  <a:pt x="335" y="757"/>
                </a:lnTo>
                <a:lnTo>
                  <a:pt x="326" y="760"/>
                </a:lnTo>
                <a:lnTo>
                  <a:pt x="326" y="760"/>
                </a:lnTo>
                <a:lnTo>
                  <a:pt x="317" y="765"/>
                </a:lnTo>
                <a:lnTo>
                  <a:pt x="309" y="772"/>
                </a:lnTo>
                <a:lnTo>
                  <a:pt x="298" y="783"/>
                </a:lnTo>
                <a:lnTo>
                  <a:pt x="291" y="793"/>
                </a:lnTo>
                <a:lnTo>
                  <a:pt x="290" y="796"/>
                </a:lnTo>
                <a:lnTo>
                  <a:pt x="230" y="923"/>
                </a:lnTo>
                <a:lnTo>
                  <a:pt x="191" y="929"/>
                </a:lnTo>
                <a:lnTo>
                  <a:pt x="191" y="929"/>
                </a:lnTo>
                <a:lnTo>
                  <a:pt x="187" y="929"/>
                </a:lnTo>
                <a:lnTo>
                  <a:pt x="184" y="931"/>
                </a:lnTo>
                <a:lnTo>
                  <a:pt x="181" y="933"/>
                </a:lnTo>
                <a:lnTo>
                  <a:pt x="181" y="933"/>
                </a:lnTo>
                <a:lnTo>
                  <a:pt x="174" y="941"/>
                </a:lnTo>
                <a:lnTo>
                  <a:pt x="171" y="944"/>
                </a:lnTo>
                <a:lnTo>
                  <a:pt x="88" y="1460"/>
                </a:lnTo>
                <a:lnTo>
                  <a:pt x="88" y="1460"/>
                </a:lnTo>
                <a:lnTo>
                  <a:pt x="86" y="1453"/>
                </a:lnTo>
                <a:lnTo>
                  <a:pt x="78" y="1442"/>
                </a:lnTo>
                <a:lnTo>
                  <a:pt x="73" y="1435"/>
                </a:lnTo>
                <a:lnTo>
                  <a:pt x="69" y="1430"/>
                </a:lnTo>
                <a:lnTo>
                  <a:pt x="62" y="1427"/>
                </a:lnTo>
                <a:lnTo>
                  <a:pt x="54" y="1425"/>
                </a:lnTo>
                <a:lnTo>
                  <a:pt x="54" y="1425"/>
                </a:lnTo>
                <a:lnTo>
                  <a:pt x="51" y="1425"/>
                </a:lnTo>
                <a:lnTo>
                  <a:pt x="46" y="1427"/>
                </a:lnTo>
                <a:lnTo>
                  <a:pt x="38" y="1434"/>
                </a:lnTo>
                <a:lnTo>
                  <a:pt x="30" y="1445"/>
                </a:lnTo>
                <a:lnTo>
                  <a:pt x="21" y="1458"/>
                </a:lnTo>
                <a:lnTo>
                  <a:pt x="13" y="1474"/>
                </a:lnTo>
                <a:lnTo>
                  <a:pt x="7" y="1492"/>
                </a:lnTo>
                <a:lnTo>
                  <a:pt x="4" y="1510"/>
                </a:lnTo>
                <a:lnTo>
                  <a:pt x="0" y="1530"/>
                </a:lnTo>
                <a:lnTo>
                  <a:pt x="0" y="1530"/>
                </a:lnTo>
                <a:lnTo>
                  <a:pt x="0" y="1551"/>
                </a:lnTo>
                <a:lnTo>
                  <a:pt x="2" y="1575"/>
                </a:lnTo>
                <a:lnTo>
                  <a:pt x="5" y="1600"/>
                </a:lnTo>
                <a:lnTo>
                  <a:pt x="12" y="1624"/>
                </a:lnTo>
                <a:lnTo>
                  <a:pt x="18" y="1645"/>
                </a:lnTo>
                <a:lnTo>
                  <a:pt x="23" y="1655"/>
                </a:lnTo>
                <a:lnTo>
                  <a:pt x="28" y="1663"/>
                </a:lnTo>
                <a:lnTo>
                  <a:pt x="33" y="1669"/>
                </a:lnTo>
                <a:lnTo>
                  <a:pt x="39" y="1673"/>
                </a:lnTo>
                <a:lnTo>
                  <a:pt x="46" y="1676"/>
                </a:lnTo>
                <a:lnTo>
                  <a:pt x="52" y="1678"/>
                </a:lnTo>
                <a:lnTo>
                  <a:pt x="52" y="1678"/>
                </a:lnTo>
                <a:lnTo>
                  <a:pt x="59" y="1676"/>
                </a:lnTo>
                <a:lnTo>
                  <a:pt x="64" y="1674"/>
                </a:lnTo>
                <a:lnTo>
                  <a:pt x="70" y="1671"/>
                </a:lnTo>
                <a:lnTo>
                  <a:pt x="73" y="1668"/>
                </a:lnTo>
                <a:lnTo>
                  <a:pt x="82" y="1660"/>
                </a:lnTo>
                <a:lnTo>
                  <a:pt x="86" y="1650"/>
                </a:lnTo>
                <a:lnTo>
                  <a:pt x="90" y="1640"/>
                </a:lnTo>
                <a:lnTo>
                  <a:pt x="91" y="1632"/>
                </a:lnTo>
                <a:lnTo>
                  <a:pt x="93" y="1624"/>
                </a:lnTo>
                <a:lnTo>
                  <a:pt x="218" y="1639"/>
                </a:lnTo>
                <a:lnTo>
                  <a:pt x="223" y="1650"/>
                </a:lnTo>
                <a:lnTo>
                  <a:pt x="259" y="1656"/>
                </a:lnTo>
                <a:lnTo>
                  <a:pt x="259" y="1656"/>
                </a:lnTo>
                <a:lnTo>
                  <a:pt x="259" y="1660"/>
                </a:lnTo>
                <a:lnTo>
                  <a:pt x="261" y="1665"/>
                </a:lnTo>
                <a:lnTo>
                  <a:pt x="262" y="1669"/>
                </a:lnTo>
                <a:lnTo>
                  <a:pt x="265" y="1674"/>
                </a:lnTo>
                <a:lnTo>
                  <a:pt x="272" y="1679"/>
                </a:lnTo>
                <a:lnTo>
                  <a:pt x="282" y="1684"/>
                </a:lnTo>
                <a:lnTo>
                  <a:pt x="293" y="1686"/>
                </a:lnTo>
                <a:lnTo>
                  <a:pt x="293" y="1686"/>
                </a:lnTo>
                <a:lnTo>
                  <a:pt x="300" y="1686"/>
                </a:lnTo>
                <a:lnTo>
                  <a:pt x="306" y="1684"/>
                </a:lnTo>
                <a:lnTo>
                  <a:pt x="313" y="1682"/>
                </a:lnTo>
                <a:lnTo>
                  <a:pt x="319" y="1679"/>
                </a:lnTo>
                <a:lnTo>
                  <a:pt x="324" y="1674"/>
                </a:lnTo>
                <a:lnTo>
                  <a:pt x="329" y="1668"/>
                </a:lnTo>
                <a:lnTo>
                  <a:pt x="337" y="1655"/>
                </a:lnTo>
                <a:lnTo>
                  <a:pt x="343" y="1637"/>
                </a:lnTo>
                <a:lnTo>
                  <a:pt x="350" y="1616"/>
                </a:lnTo>
                <a:lnTo>
                  <a:pt x="355" y="1593"/>
                </a:lnTo>
                <a:lnTo>
                  <a:pt x="360" y="1565"/>
                </a:lnTo>
                <a:lnTo>
                  <a:pt x="360" y="1565"/>
                </a:lnTo>
                <a:lnTo>
                  <a:pt x="361" y="1552"/>
                </a:lnTo>
                <a:lnTo>
                  <a:pt x="361" y="1539"/>
                </a:lnTo>
                <a:lnTo>
                  <a:pt x="360" y="1517"/>
                </a:lnTo>
                <a:lnTo>
                  <a:pt x="356" y="1497"/>
                </a:lnTo>
                <a:lnTo>
                  <a:pt x="350" y="1479"/>
                </a:lnTo>
                <a:lnTo>
                  <a:pt x="343" y="1466"/>
                </a:lnTo>
                <a:lnTo>
                  <a:pt x="337" y="1456"/>
                </a:lnTo>
                <a:lnTo>
                  <a:pt x="332" y="1448"/>
                </a:lnTo>
                <a:lnTo>
                  <a:pt x="361" y="1375"/>
                </a:lnTo>
                <a:lnTo>
                  <a:pt x="361" y="1375"/>
                </a:lnTo>
                <a:lnTo>
                  <a:pt x="374" y="1375"/>
                </a:lnTo>
                <a:lnTo>
                  <a:pt x="402" y="1372"/>
                </a:lnTo>
                <a:lnTo>
                  <a:pt x="433" y="1367"/>
                </a:lnTo>
                <a:lnTo>
                  <a:pt x="446" y="1362"/>
                </a:lnTo>
                <a:lnTo>
                  <a:pt x="454" y="1359"/>
                </a:lnTo>
                <a:lnTo>
                  <a:pt x="454" y="1359"/>
                </a:lnTo>
                <a:lnTo>
                  <a:pt x="456" y="1356"/>
                </a:lnTo>
                <a:lnTo>
                  <a:pt x="459" y="1351"/>
                </a:lnTo>
                <a:lnTo>
                  <a:pt x="464" y="1338"/>
                </a:lnTo>
                <a:lnTo>
                  <a:pt x="469" y="1323"/>
                </a:lnTo>
                <a:lnTo>
                  <a:pt x="472" y="1305"/>
                </a:lnTo>
                <a:lnTo>
                  <a:pt x="477" y="1273"/>
                </a:lnTo>
                <a:lnTo>
                  <a:pt x="479" y="1256"/>
                </a:lnTo>
                <a:lnTo>
                  <a:pt x="479" y="1256"/>
                </a:lnTo>
                <a:lnTo>
                  <a:pt x="479" y="1238"/>
                </a:lnTo>
                <a:lnTo>
                  <a:pt x="479" y="1206"/>
                </a:lnTo>
                <a:lnTo>
                  <a:pt x="475" y="1162"/>
                </a:lnTo>
                <a:lnTo>
                  <a:pt x="511" y="1074"/>
                </a:lnTo>
                <a:lnTo>
                  <a:pt x="508" y="1064"/>
                </a:lnTo>
                <a:lnTo>
                  <a:pt x="605" y="815"/>
                </a:lnTo>
                <a:lnTo>
                  <a:pt x="620" y="799"/>
                </a:lnTo>
                <a:lnTo>
                  <a:pt x="620" y="799"/>
                </a:lnTo>
                <a:lnTo>
                  <a:pt x="648" y="731"/>
                </a:lnTo>
                <a:lnTo>
                  <a:pt x="674" y="664"/>
                </a:lnTo>
                <a:lnTo>
                  <a:pt x="674" y="664"/>
                </a:lnTo>
                <a:lnTo>
                  <a:pt x="679" y="809"/>
                </a:lnTo>
                <a:lnTo>
                  <a:pt x="679" y="809"/>
                </a:lnTo>
                <a:lnTo>
                  <a:pt x="677" y="858"/>
                </a:lnTo>
                <a:lnTo>
                  <a:pt x="674" y="892"/>
                </a:lnTo>
                <a:lnTo>
                  <a:pt x="672" y="907"/>
                </a:lnTo>
                <a:lnTo>
                  <a:pt x="669" y="918"/>
                </a:lnTo>
                <a:lnTo>
                  <a:pt x="669" y="918"/>
                </a:lnTo>
                <a:lnTo>
                  <a:pt x="664" y="942"/>
                </a:lnTo>
                <a:lnTo>
                  <a:pt x="659" y="972"/>
                </a:lnTo>
                <a:lnTo>
                  <a:pt x="654" y="999"/>
                </a:lnTo>
                <a:lnTo>
                  <a:pt x="653" y="1020"/>
                </a:lnTo>
                <a:lnTo>
                  <a:pt x="653" y="1020"/>
                </a:lnTo>
                <a:lnTo>
                  <a:pt x="648" y="1051"/>
                </a:lnTo>
                <a:lnTo>
                  <a:pt x="636" y="1099"/>
                </a:lnTo>
                <a:lnTo>
                  <a:pt x="620" y="1167"/>
                </a:lnTo>
                <a:lnTo>
                  <a:pt x="620" y="1167"/>
                </a:lnTo>
                <a:lnTo>
                  <a:pt x="622" y="1172"/>
                </a:lnTo>
                <a:lnTo>
                  <a:pt x="623" y="1180"/>
                </a:lnTo>
                <a:lnTo>
                  <a:pt x="631" y="1201"/>
                </a:lnTo>
                <a:lnTo>
                  <a:pt x="644" y="1230"/>
                </a:lnTo>
                <a:lnTo>
                  <a:pt x="644" y="1230"/>
                </a:lnTo>
                <a:lnTo>
                  <a:pt x="625" y="1261"/>
                </a:lnTo>
                <a:lnTo>
                  <a:pt x="605" y="1294"/>
                </a:lnTo>
                <a:lnTo>
                  <a:pt x="605" y="1294"/>
                </a:lnTo>
                <a:lnTo>
                  <a:pt x="592" y="1325"/>
                </a:lnTo>
                <a:lnTo>
                  <a:pt x="584" y="1344"/>
                </a:lnTo>
                <a:lnTo>
                  <a:pt x="578" y="1354"/>
                </a:lnTo>
                <a:lnTo>
                  <a:pt x="578" y="1354"/>
                </a:lnTo>
                <a:lnTo>
                  <a:pt x="573" y="1356"/>
                </a:lnTo>
                <a:lnTo>
                  <a:pt x="565" y="1357"/>
                </a:lnTo>
                <a:lnTo>
                  <a:pt x="540" y="1359"/>
                </a:lnTo>
                <a:lnTo>
                  <a:pt x="513" y="1360"/>
                </a:lnTo>
                <a:lnTo>
                  <a:pt x="501" y="1364"/>
                </a:lnTo>
                <a:lnTo>
                  <a:pt x="495" y="1367"/>
                </a:lnTo>
                <a:lnTo>
                  <a:pt x="495" y="1367"/>
                </a:lnTo>
                <a:lnTo>
                  <a:pt x="483" y="1377"/>
                </a:lnTo>
                <a:lnTo>
                  <a:pt x="479" y="1382"/>
                </a:lnTo>
                <a:lnTo>
                  <a:pt x="474" y="1388"/>
                </a:lnTo>
                <a:lnTo>
                  <a:pt x="470" y="1395"/>
                </a:lnTo>
                <a:lnTo>
                  <a:pt x="469" y="1403"/>
                </a:lnTo>
                <a:lnTo>
                  <a:pt x="467" y="1411"/>
                </a:lnTo>
                <a:lnTo>
                  <a:pt x="469" y="1421"/>
                </a:lnTo>
                <a:lnTo>
                  <a:pt x="469" y="1421"/>
                </a:lnTo>
                <a:lnTo>
                  <a:pt x="472" y="1430"/>
                </a:lnTo>
                <a:lnTo>
                  <a:pt x="479" y="1440"/>
                </a:lnTo>
                <a:lnTo>
                  <a:pt x="488" y="1452"/>
                </a:lnTo>
                <a:lnTo>
                  <a:pt x="498" y="1460"/>
                </a:lnTo>
                <a:lnTo>
                  <a:pt x="518" y="1476"/>
                </a:lnTo>
                <a:lnTo>
                  <a:pt x="531" y="1487"/>
                </a:lnTo>
                <a:lnTo>
                  <a:pt x="531" y="1487"/>
                </a:lnTo>
                <a:lnTo>
                  <a:pt x="560" y="1510"/>
                </a:lnTo>
                <a:lnTo>
                  <a:pt x="579" y="1525"/>
                </a:lnTo>
                <a:lnTo>
                  <a:pt x="579" y="1525"/>
                </a:lnTo>
                <a:lnTo>
                  <a:pt x="601" y="1533"/>
                </a:lnTo>
                <a:lnTo>
                  <a:pt x="646" y="1549"/>
                </a:lnTo>
                <a:lnTo>
                  <a:pt x="670" y="1556"/>
                </a:lnTo>
                <a:lnTo>
                  <a:pt x="695" y="1562"/>
                </a:lnTo>
                <a:lnTo>
                  <a:pt x="705" y="1562"/>
                </a:lnTo>
                <a:lnTo>
                  <a:pt x="714" y="1564"/>
                </a:lnTo>
                <a:lnTo>
                  <a:pt x="721" y="1562"/>
                </a:lnTo>
                <a:lnTo>
                  <a:pt x="726" y="1559"/>
                </a:lnTo>
                <a:lnTo>
                  <a:pt x="726" y="1559"/>
                </a:lnTo>
                <a:lnTo>
                  <a:pt x="731" y="1552"/>
                </a:lnTo>
                <a:lnTo>
                  <a:pt x="736" y="1544"/>
                </a:lnTo>
                <a:lnTo>
                  <a:pt x="740" y="1536"/>
                </a:lnTo>
                <a:lnTo>
                  <a:pt x="744" y="1528"/>
                </a:lnTo>
                <a:lnTo>
                  <a:pt x="747" y="1515"/>
                </a:lnTo>
                <a:lnTo>
                  <a:pt x="747" y="1507"/>
                </a:lnTo>
                <a:lnTo>
                  <a:pt x="747" y="1507"/>
                </a:lnTo>
                <a:lnTo>
                  <a:pt x="747" y="1463"/>
                </a:lnTo>
                <a:lnTo>
                  <a:pt x="749" y="1422"/>
                </a:lnTo>
                <a:lnTo>
                  <a:pt x="851" y="1001"/>
                </a:lnTo>
                <a:lnTo>
                  <a:pt x="851" y="1001"/>
                </a:lnTo>
                <a:lnTo>
                  <a:pt x="859" y="1048"/>
                </a:lnTo>
                <a:lnTo>
                  <a:pt x="864" y="1081"/>
                </a:lnTo>
                <a:lnTo>
                  <a:pt x="866" y="1099"/>
                </a:lnTo>
                <a:lnTo>
                  <a:pt x="866" y="1099"/>
                </a:lnTo>
                <a:lnTo>
                  <a:pt x="848" y="1194"/>
                </a:lnTo>
                <a:lnTo>
                  <a:pt x="830" y="1300"/>
                </a:lnTo>
                <a:lnTo>
                  <a:pt x="830" y="1300"/>
                </a:lnTo>
                <a:lnTo>
                  <a:pt x="830" y="1315"/>
                </a:lnTo>
                <a:lnTo>
                  <a:pt x="830" y="1328"/>
                </a:lnTo>
                <a:lnTo>
                  <a:pt x="831" y="1344"/>
                </a:lnTo>
                <a:lnTo>
                  <a:pt x="828" y="1375"/>
                </a:lnTo>
                <a:lnTo>
                  <a:pt x="828" y="1375"/>
                </a:lnTo>
                <a:lnTo>
                  <a:pt x="797" y="1421"/>
                </a:lnTo>
                <a:lnTo>
                  <a:pt x="776" y="1453"/>
                </a:lnTo>
                <a:lnTo>
                  <a:pt x="766" y="1469"/>
                </a:lnTo>
                <a:lnTo>
                  <a:pt x="766" y="1469"/>
                </a:lnTo>
                <a:lnTo>
                  <a:pt x="765" y="1478"/>
                </a:lnTo>
                <a:lnTo>
                  <a:pt x="765" y="1489"/>
                </a:lnTo>
                <a:lnTo>
                  <a:pt x="766" y="1494"/>
                </a:lnTo>
                <a:lnTo>
                  <a:pt x="768" y="1500"/>
                </a:lnTo>
                <a:lnTo>
                  <a:pt x="773" y="1505"/>
                </a:lnTo>
                <a:lnTo>
                  <a:pt x="778" y="1508"/>
                </a:lnTo>
                <a:lnTo>
                  <a:pt x="778" y="1508"/>
                </a:lnTo>
                <a:lnTo>
                  <a:pt x="788" y="1510"/>
                </a:lnTo>
                <a:lnTo>
                  <a:pt x="802" y="1512"/>
                </a:lnTo>
                <a:lnTo>
                  <a:pt x="838" y="1512"/>
                </a:lnTo>
                <a:lnTo>
                  <a:pt x="885" y="1508"/>
                </a:lnTo>
                <a:lnTo>
                  <a:pt x="885" y="1508"/>
                </a:lnTo>
                <a:lnTo>
                  <a:pt x="952" y="1476"/>
                </a:lnTo>
                <a:lnTo>
                  <a:pt x="952" y="1476"/>
                </a:lnTo>
                <a:lnTo>
                  <a:pt x="967" y="1468"/>
                </a:lnTo>
                <a:lnTo>
                  <a:pt x="980" y="1460"/>
                </a:lnTo>
                <a:lnTo>
                  <a:pt x="988" y="1452"/>
                </a:lnTo>
                <a:lnTo>
                  <a:pt x="989" y="1448"/>
                </a:lnTo>
                <a:lnTo>
                  <a:pt x="989" y="1448"/>
                </a:lnTo>
                <a:lnTo>
                  <a:pt x="996" y="1382"/>
                </a:lnTo>
                <a:lnTo>
                  <a:pt x="996" y="1382"/>
                </a:lnTo>
                <a:lnTo>
                  <a:pt x="1010" y="1382"/>
                </a:lnTo>
                <a:lnTo>
                  <a:pt x="1020" y="1380"/>
                </a:lnTo>
                <a:lnTo>
                  <a:pt x="1023" y="1378"/>
                </a:lnTo>
                <a:lnTo>
                  <a:pt x="1023" y="1375"/>
                </a:lnTo>
                <a:lnTo>
                  <a:pt x="1023" y="1375"/>
                </a:lnTo>
                <a:lnTo>
                  <a:pt x="1023" y="1330"/>
                </a:lnTo>
                <a:lnTo>
                  <a:pt x="1022" y="1269"/>
                </a:lnTo>
                <a:lnTo>
                  <a:pt x="1022" y="1269"/>
                </a:lnTo>
                <a:lnTo>
                  <a:pt x="1023" y="1253"/>
                </a:lnTo>
                <a:lnTo>
                  <a:pt x="1027" y="1230"/>
                </a:lnTo>
                <a:lnTo>
                  <a:pt x="1040" y="1173"/>
                </a:lnTo>
                <a:lnTo>
                  <a:pt x="1054" y="1116"/>
                </a:lnTo>
                <a:lnTo>
                  <a:pt x="1062" y="1081"/>
                </a:lnTo>
                <a:lnTo>
                  <a:pt x="1062" y="1081"/>
                </a:lnTo>
                <a:lnTo>
                  <a:pt x="1064" y="1068"/>
                </a:lnTo>
                <a:lnTo>
                  <a:pt x="1062" y="1046"/>
                </a:lnTo>
                <a:lnTo>
                  <a:pt x="1061" y="994"/>
                </a:lnTo>
                <a:lnTo>
                  <a:pt x="1056" y="926"/>
                </a:lnTo>
                <a:lnTo>
                  <a:pt x="1056" y="926"/>
                </a:lnTo>
                <a:lnTo>
                  <a:pt x="1085" y="833"/>
                </a:lnTo>
                <a:lnTo>
                  <a:pt x="1105" y="762"/>
                </a:lnTo>
                <a:lnTo>
                  <a:pt x="1113" y="734"/>
                </a:lnTo>
                <a:lnTo>
                  <a:pt x="1116" y="715"/>
                </a:lnTo>
                <a:lnTo>
                  <a:pt x="1116" y="715"/>
                </a:lnTo>
                <a:lnTo>
                  <a:pt x="1118" y="702"/>
                </a:lnTo>
                <a:lnTo>
                  <a:pt x="1118" y="685"/>
                </a:lnTo>
                <a:lnTo>
                  <a:pt x="1116" y="650"/>
                </a:lnTo>
                <a:lnTo>
                  <a:pt x="1115" y="609"/>
                </a:lnTo>
                <a:lnTo>
                  <a:pt x="1115" y="609"/>
                </a:lnTo>
                <a:lnTo>
                  <a:pt x="1123" y="596"/>
                </a:lnTo>
                <a:lnTo>
                  <a:pt x="1145" y="565"/>
                </a:lnTo>
                <a:lnTo>
                  <a:pt x="1157" y="545"/>
                </a:lnTo>
                <a:lnTo>
                  <a:pt x="1168" y="528"/>
                </a:lnTo>
                <a:lnTo>
                  <a:pt x="1176" y="508"/>
                </a:lnTo>
                <a:lnTo>
                  <a:pt x="1183" y="493"/>
                </a:lnTo>
                <a:lnTo>
                  <a:pt x="1183" y="493"/>
                </a:lnTo>
                <a:lnTo>
                  <a:pt x="1184" y="474"/>
                </a:lnTo>
                <a:lnTo>
                  <a:pt x="1183" y="449"/>
                </a:lnTo>
                <a:lnTo>
                  <a:pt x="1181" y="420"/>
                </a:lnTo>
                <a:lnTo>
                  <a:pt x="1176" y="389"/>
                </a:lnTo>
                <a:lnTo>
                  <a:pt x="1171" y="360"/>
                </a:lnTo>
                <a:lnTo>
                  <a:pt x="1165" y="336"/>
                </a:lnTo>
                <a:lnTo>
                  <a:pt x="1160" y="316"/>
                </a:lnTo>
                <a:lnTo>
                  <a:pt x="1155" y="305"/>
                </a:lnTo>
                <a:lnTo>
                  <a:pt x="1155" y="305"/>
                </a:lnTo>
                <a:lnTo>
                  <a:pt x="1144" y="295"/>
                </a:lnTo>
                <a:lnTo>
                  <a:pt x="1132" y="288"/>
                </a:lnTo>
                <a:lnTo>
                  <a:pt x="1123" y="282"/>
                </a:lnTo>
                <a:lnTo>
                  <a:pt x="1118" y="279"/>
                </a:lnTo>
                <a:lnTo>
                  <a:pt x="1116" y="275"/>
                </a:lnTo>
                <a:lnTo>
                  <a:pt x="1116" y="275"/>
                </a:lnTo>
                <a:lnTo>
                  <a:pt x="1115" y="264"/>
                </a:lnTo>
                <a:lnTo>
                  <a:pt x="1113" y="245"/>
                </a:lnTo>
                <a:lnTo>
                  <a:pt x="1110" y="235"/>
                </a:lnTo>
                <a:lnTo>
                  <a:pt x="1108" y="223"/>
                </a:lnTo>
                <a:lnTo>
                  <a:pt x="1103" y="212"/>
                </a:lnTo>
                <a:lnTo>
                  <a:pt x="1097" y="201"/>
                </a:lnTo>
                <a:lnTo>
                  <a:pt x="1097" y="201"/>
                </a:lnTo>
                <a:lnTo>
                  <a:pt x="1084" y="179"/>
                </a:lnTo>
                <a:lnTo>
                  <a:pt x="1067" y="162"/>
                </a:lnTo>
                <a:lnTo>
                  <a:pt x="1059" y="153"/>
                </a:lnTo>
                <a:lnTo>
                  <a:pt x="1049" y="147"/>
                </a:lnTo>
                <a:lnTo>
                  <a:pt x="1040" y="140"/>
                </a:lnTo>
                <a:lnTo>
                  <a:pt x="1027" y="134"/>
                </a:lnTo>
                <a:lnTo>
                  <a:pt x="1027" y="134"/>
                </a:lnTo>
                <a:lnTo>
                  <a:pt x="988" y="118"/>
                </a:lnTo>
                <a:lnTo>
                  <a:pt x="936" y="96"/>
                </a:lnTo>
                <a:lnTo>
                  <a:pt x="875" y="74"/>
                </a:lnTo>
                <a:lnTo>
                  <a:pt x="818" y="54"/>
                </a:lnTo>
                <a:lnTo>
                  <a:pt x="818" y="54"/>
                </a:lnTo>
                <a:lnTo>
                  <a:pt x="789" y="48"/>
                </a:lnTo>
                <a:lnTo>
                  <a:pt x="752" y="40"/>
                </a:lnTo>
                <a:lnTo>
                  <a:pt x="669" y="25"/>
                </a:lnTo>
                <a:lnTo>
                  <a:pt x="592" y="15"/>
                </a:lnTo>
                <a:lnTo>
                  <a:pt x="563" y="12"/>
                </a:lnTo>
                <a:lnTo>
                  <a:pt x="544" y="12"/>
                </a:lnTo>
                <a:lnTo>
                  <a:pt x="544" y="12"/>
                </a:lnTo>
                <a:lnTo>
                  <a:pt x="526" y="14"/>
                </a:lnTo>
                <a:lnTo>
                  <a:pt x="503" y="17"/>
                </a:lnTo>
                <a:lnTo>
                  <a:pt x="452" y="28"/>
                </a:lnTo>
                <a:lnTo>
                  <a:pt x="392" y="41"/>
                </a:lnTo>
                <a:lnTo>
                  <a:pt x="392" y="41"/>
                </a:lnTo>
                <a:lnTo>
                  <a:pt x="381" y="35"/>
                </a:lnTo>
                <a:lnTo>
                  <a:pt x="356" y="18"/>
                </a:lnTo>
                <a:lnTo>
                  <a:pt x="342" y="10"/>
                </a:lnTo>
                <a:lnTo>
                  <a:pt x="326" y="4"/>
                </a:lnTo>
                <a:lnTo>
                  <a:pt x="313" y="0"/>
                </a:lnTo>
                <a:lnTo>
                  <a:pt x="308" y="0"/>
                </a:lnTo>
                <a:lnTo>
                  <a:pt x="301" y="0"/>
                </a:lnTo>
                <a:lnTo>
                  <a:pt x="301" y="0"/>
                </a:lnTo>
                <a:lnTo>
                  <a:pt x="285" y="7"/>
                </a:lnTo>
                <a:lnTo>
                  <a:pt x="267" y="14"/>
                </a:lnTo>
                <a:lnTo>
                  <a:pt x="238" y="27"/>
                </a:lnTo>
                <a:lnTo>
                  <a:pt x="238" y="27"/>
                </a:lnTo>
                <a:lnTo>
                  <a:pt x="220" y="35"/>
                </a:lnTo>
                <a:lnTo>
                  <a:pt x="199" y="46"/>
                </a:lnTo>
                <a:lnTo>
                  <a:pt x="187" y="54"/>
                </a:lnTo>
                <a:lnTo>
                  <a:pt x="178" y="61"/>
                </a:lnTo>
                <a:lnTo>
                  <a:pt x="168" y="69"/>
                </a:lnTo>
                <a:lnTo>
                  <a:pt x="161" y="79"/>
                </a:lnTo>
                <a:lnTo>
                  <a:pt x="161" y="79"/>
                </a:lnTo>
                <a:lnTo>
                  <a:pt x="156" y="88"/>
                </a:lnTo>
                <a:lnTo>
                  <a:pt x="152" y="98"/>
                </a:lnTo>
                <a:lnTo>
                  <a:pt x="150" y="109"/>
                </a:lnTo>
                <a:lnTo>
                  <a:pt x="148" y="121"/>
                </a:lnTo>
                <a:lnTo>
                  <a:pt x="148" y="131"/>
                </a:lnTo>
                <a:lnTo>
                  <a:pt x="148" y="140"/>
                </a:lnTo>
                <a:lnTo>
                  <a:pt x="150" y="149"/>
                </a:lnTo>
                <a:lnTo>
                  <a:pt x="153" y="153"/>
                </a:lnTo>
                <a:lnTo>
                  <a:pt x="153" y="153"/>
                </a:lnTo>
                <a:lnTo>
                  <a:pt x="160" y="166"/>
                </a:lnTo>
                <a:lnTo>
                  <a:pt x="168" y="186"/>
                </a:lnTo>
                <a:lnTo>
                  <a:pt x="178" y="210"/>
                </a:lnTo>
                <a:lnTo>
                  <a:pt x="178" y="210"/>
                </a:lnTo>
                <a:close/>
                <a:moveTo>
                  <a:pt x="389" y="773"/>
                </a:moveTo>
                <a:lnTo>
                  <a:pt x="396" y="776"/>
                </a:lnTo>
                <a:lnTo>
                  <a:pt x="394" y="781"/>
                </a:lnTo>
                <a:lnTo>
                  <a:pt x="399" y="788"/>
                </a:lnTo>
                <a:lnTo>
                  <a:pt x="399" y="788"/>
                </a:lnTo>
                <a:lnTo>
                  <a:pt x="407" y="793"/>
                </a:lnTo>
                <a:lnTo>
                  <a:pt x="415" y="796"/>
                </a:lnTo>
                <a:lnTo>
                  <a:pt x="415" y="796"/>
                </a:lnTo>
                <a:lnTo>
                  <a:pt x="413" y="801"/>
                </a:lnTo>
                <a:lnTo>
                  <a:pt x="410" y="807"/>
                </a:lnTo>
                <a:lnTo>
                  <a:pt x="410" y="807"/>
                </a:lnTo>
                <a:lnTo>
                  <a:pt x="402" y="812"/>
                </a:lnTo>
                <a:lnTo>
                  <a:pt x="396" y="815"/>
                </a:lnTo>
                <a:lnTo>
                  <a:pt x="389" y="817"/>
                </a:lnTo>
                <a:lnTo>
                  <a:pt x="389" y="817"/>
                </a:lnTo>
                <a:lnTo>
                  <a:pt x="387" y="819"/>
                </a:lnTo>
                <a:lnTo>
                  <a:pt x="384" y="820"/>
                </a:lnTo>
                <a:lnTo>
                  <a:pt x="383" y="825"/>
                </a:lnTo>
                <a:lnTo>
                  <a:pt x="383" y="832"/>
                </a:lnTo>
                <a:lnTo>
                  <a:pt x="383" y="837"/>
                </a:lnTo>
                <a:lnTo>
                  <a:pt x="383" y="837"/>
                </a:lnTo>
                <a:lnTo>
                  <a:pt x="386" y="850"/>
                </a:lnTo>
                <a:lnTo>
                  <a:pt x="387" y="858"/>
                </a:lnTo>
                <a:lnTo>
                  <a:pt x="366" y="898"/>
                </a:lnTo>
                <a:lnTo>
                  <a:pt x="366" y="898"/>
                </a:lnTo>
                <a:lnTo>
                  <a:pt x="356" y="900"/>
                </a:lnTo>
                <a:lnTo>
                  <a:pt x="345" y="902"/>
                </a:lnTo>
                <a:lnTo>
                  <a:pt x="345" y="902"/>
                </a:lnTo>
                <a:lnTo>
                  <a:pt x="329" y="903"/>
                </a:lnTo>
                <a:lnTo>
                  <a:pt x="298" y="910"/>
                </a:lnTo>
                <a:lnTo>
                  <a:pt x="252" y="918"/>
                </a:lnTo>
                <a:lnTo>
                  <a:pt x="311" y="801"/>
                </a:lnTo>
                <a:lnTo>
                  <a:pt x="311" y="801"/>
                </a:lnTo>
                <a:lnTo>
                  <a:pt x="316" y="793"/>
                </a:lnTo>
                <a:lnTo>
                  <a:pt x="324" y="786"/>
                </a:lnTo>
                <a:lnTo>
                  <a:pt x="332" y="780"/>
                </a:lnTo>
                <a:lnTo>
                  <a:pt x="332" y="780"/>
                </a:lnTo>
                <a:lnTo>
                  <a:pt x="340" y="775"/>
                </a:lnTo>
                <a:lnTo>
                  <a:pt x="350" y="773"/>
                </a:lnTo>
                <a:lnTo>
                  <a:pt x="358" y="773"/>
                </a:lnTo>
                <a:lnTo>
                  <a:pt x="389" y="773"/>
                </a:lnTo>
                <a:close/>
                <a:moveTo>
                  <a:pt x="563" y="850"/>
                </a:moveTo>
                <a:lnTo>
                  <a:pt x="563" y="864"/>
                </a:lnTo>
                <a:lnTo>
                  <a:pt x="485" y="1068"/>
                </a:lnTo>
                <a:lnTo>
                  <a:pt x="451" y="1066"/>
                </a:lnTo>
                <a:lnTo>
                  <a:pt x="451" y="1066"/>
                </a:lnTo>
                <a:lnTo>
                  <a:pt x="435" y="1030"/>
                </a:lnTo>
                <a:lnTo>
                  <a:pt x="435" y="1030"/>
                </a:lnTo>
                <a:lnTo>
                  <a:pt x="430" y="1027"/>
                </a:lnTo>
                <a:lnTo>
                  <a:pt x="418" y="1020"/>
                </a:lnTo>
                <a:lnTo>
                  <a:pt x="402" y="1014"/>
                </a:lnTo>
                <a:lnTo>
                  <a:pt x="402" y="1014"/>
                </a:lnTo>
                <a:lnTo>
                  <a:pt x="410" y="985"/>
                </a:lnTo>
                <a:lnTo>
                  <a:pt x="410" y="985"/>
                </a:lnTo>
                <a:lnTo>
                  <a:pt x="417" y="972"/>
                </a:lnTo>
                <a:lnTo>
                  <a:pt x="417" y="972"/>
                </a:lnTo>
                <a:lnTo>
                  <a:pt x="423" y="968"/>
                </a:lnTo>
                <a:lnTo>
                  <a:pt x="426" y="965"/>
                </a:lnTo>
                <a:lnTo>
                  <a:pt x="430" y="959"/>
                </a:lnTo>
                <a:lnTo>
                  <a:pt x="430" y="959"/>
                </a:lnTo>
                <a:lnTo>
                  <a:pt x="433" y="946"/>
                </a:lnTo>
                <a:lnTo>
                  <a:pt x="435" y="939"/>
                </a:lnTo>
                <a:lnTo>
                  <a:pt x="457" y="910"/>
                </a:lnTo>
                <a:lnTo>
                  <a:pt x="457" y="910"/>
                </a:lnTo>
                <a:lnTo>
                  <a:pt x="462" y="911"/>
                </a:lnTo>
                <a:lnTo>
                  <a:pt x="474" y="916"/>
                </a:lnTo>
                <a:lnTo>
                  <a:pt x="480" y="916"/>
                </a:lnTo>
                <a:lnTo>
                  <a:pt x="488" y="918"/>
                </a:lnTo>
                <a:lnTo>
                  <a:pt x="495" y="916"/>
                </a:lnTo>
                <a:lnTo>
                  <a:pt x="501" y="915"/>
                </a:lnTo>
                <a:lnTo>
                  <a:pt x="501" y="915"/>
                </a:lnTo>
                <a:lnTo>
                  <a:pt x="516" y="900"/>
                </a:lnTo>
                <a:lnTo>
                  <a:pt x="537" y="879"/>
                </a:lnTo>
                <a:lnTo>
                  <a:pt x="563" y="850"/>
                </a:lnTo>
                <a:lnTo>
                  <a:pt x="563" y="85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3">
            <a:extLst>
              <a:ext uri="{FF2B5EF4-FFF2-40B4-BE49-F238E27FC236}">
                <a16:creationId xmlns:a16="http://schemas.microsoft.com/office/drawing/2014/main" id="{87DF8EBC-AC75-4203-9550-2A68E9EEE3DC}"/>
              </a:ext>
            </a:extLst>
          </p:cNvPr>
          <p:cNvSpPr>
            <a:spLocks noEditPoints="1"/>
          </p:cNvSpPr>
          <p:nvPr/>
        </p:nvSpPr>
        <p:spPr bwMode="auto">
          <a:xfrm>
            <a:off x="6221081" y="4677959"/>
            <a:ext cx="1138935" cy="1689420"/>
          </a:xfrm>
          <a:custGeom>
            <a:avLst/>
            <a:gdLst>
              <a:gd name="T0" fmla="*/ 299 w 1080"/>
              <a:gd name="T1" fmla="*/ 374 h 1602"/>
              <a:gd name="T2" fmla="*/ 236 w 1080"/>
              <a:gd name="T3" fmla="*/ 499 h 1602"/>
              <a:gd name="T4" fmla="*/ 189 w 1080"/>
              <a:gd name="T5" fmla="*/ 742 h 1602"/>
              <a:gd name="T6" fmla="*/ 164 w 1080"/>
              <a:gd name="T7" fmla="*/ 916 h 1602"/>
              <a:gd name="T8" fmla="*/ 132 w 1080"/>
              <a:gd name="T9" fmla="*/ 1129 h 1602"/>
              <a:gd name="T10" fmla="*/ 156 w 1080"/>
              <a:gd name="T11" fmla="*/ 1173 h 1602"/>
              <a:gd name="T12" fmla="*/ 153 w 1080"/>
              <a:gd name="T13" fmla="*/ 1230 h 1602"/>
              <a:gd name="T14" fmla="*/ 135 w 1080"/>
              <a:gd name="T15" fmla="*/ 1265 h 1602"/>
              <a:gd name="T16" fmla="*/ 76 w 1080"/>
              <a:gd name="T17" fmla="*/ 1337 h 1602"/>
              <a:gd name="T18" fmla="*/ 13 w 1080"/>
              <a:gd name="T19" fmla="*/ 1324 h 1602"/>
              <a:gd name="T20" fmla="*/ 0 w 1080"/>
              <a:gd name="T21" fmla="*/ 1361 h 1602"/>
              <a:gd name="T22" fmla="*/ 21 w 1080"/>
              <a:gd name="T23" fmla="*/ 1417 h 1602"/>
              <a:gd name="T24" fmla="*/ 44 w 1080"/>
              <a:gd name="T25" fmla="*/ 1410 h 1602"/>
              <a:gd name="T26" fmla="*/ 99 w 1080"/>
              <a:gd name="T27" fmla="*/ 1397 h 1602"/>
              <a:gd name="T28" fmla="*/ 148 w 1080"/>
              <a:gd name="T29" fmla="*/ 1443 h 1602"/>
              <a:gd name="T30" fmla="*/ 185 w 1080"/>
              <a:gd name="T31" fmla="*/ 1470 h 1602"/>
              <a:gd name="T32" fmla="*/ 211 w 1080"/>
              <a:gd name="T33" fmla="*/ 1511 h 1602"/>
              <a:gd name="T34" fmla="*/ 181 w 1080"/>
              <a:gd name="T35" fmla="*/ 1524 h 1602"/>
              <a:gd name="T36" fmla="*/ 158 w 1080"/>
              <a:gd name="T37" fmla="*/ 1562 h 1602"/>
              <a:gd name="T38" fmla="*/ 714 w 1080"/>
              <a:gd name="T39" fmla="*/ 1557 h 1602"/>
              <a:gd name="T40" fmla="*/ 766 w 1080"/>
              <a:gd name="T41" fmla="*/ 1456 h 1602"/>
              <a:gd name="T42" fmla="*/ 877 w 1080"/>
              <a:gd name="T43" fmla="*/ 1360 h 1602"/>
              <a:gd name="T44" fmla="*/ 860 w 1080"/>
              <a:gd name="T45" fmla="*/ 1431 h 1602"/>
              <a:gd name="T46" fmla="*/ 847 w 1080"/>
              <a:gd name="T47" fmla="*/ 1495 h 1602"/>
              <a:gd name="T48" fmla="*/ 914 w 1080"/>
              <a:gd name="T49" fmla="*/ 1514 h 1602"/>
              <a:gd name="T50" fmla="*/ 1004 w 1080"/>
              <a:gd name="T51" fmla="*/ 1503 h 1602"/>
              <a:gd name="T52" fmla="*/ 1035 w 1080"/>
              <a:gd name="T53" fmla="*/ 1418 h 1602"/>
              <a:gd name="T54" fmla="*/ 1057 w 1080"/>
              <a:gd name="T55" fmla="*/ 1308 h 1602"/>
              <a:gd name="T56" fmla="*/ 989 w 1080"/>
              <a:gd name="T57" fmla="*/ 1239 h 1602"/>
              <a:gd name="T58" fmla="*/ 974 w 1080"/>
              <a:gd name="T59" fmla="*/ 1179 h 1602"/>
              <a:gd name="T60" fmla="*/ 935 w 1080"/>
              <a:gd name="T61" fmla="*/ 1106 h 1602"/>
              <a:gd name="T62" fmla="*/ 986 w 1080"/>
              <a:gd name="T63" fmla="*/ 1051 h 1602"/>
              <a:gd name="T64" fmla="*/ 1065 w 1080"/>
              <a:gd name="T65" fmla="*/ 888 h 1602"/>
              <a:gd name="T66" fmla="*/ 1062 w 1080"/>
              <a:gd name="T67" fmla="*/ 820 h 1602"/>
              <a:gd name="T68" fmla="*/ 1078 w 1080"/>
              <a:gd name="T69" fmla="*/ 729 h 1602"/>
              <a:gd name="T70" fmla="*/ 1017 w 1080"/>
              <a:gd name="T71" fmla="*/ 625 h 1602"/>
              <a:gd name="T72" fmla="*/ 939 w 1080"/>
              <a:gd name="T73" fmla="*/ 462 h 1602"/>
              <a:gd name="T74" fmla="*/ 828 w 1080"/>
              <a:gd name="T75" fmla="*/ 314 h 1602"/>
              <a:gd name="T76" fmla="*/ 742 w 1080"/>
              <a:gd name="T77" fmla="*/ 265 h 1602"/>
              <a:gd name="T78" fmla="*/ 738 w 1080"/>
              <a:gd name="T79" fmla="*/ 207 h 1602"/>
              <a:gd name="T80" fmla="*/ 727 w 1080"/>
              <a:gd name="T81" fmla="*/ 99 h 1602"/>
              <a:gd name="T82" fmla="*/ 669 w 1080"/>
              <a:gd name="T83" fmla="*/ 34 h 1602"/>
              <a:gd name="T84" fmla="*/ 553 w 1080"/>
              <a:gd name="T85" fmla="*/ 0 h 1602"/>
              <a:gd name="T86" fmla="*/ 498 w 1080"/>
              <a:gd name="T87" fmla="*/ 10 h 1602"/>
              <a:gd name="T88" fmla="*/ 457 w 1080"/>
              <a:gd name="T89" fmla="*/ 83 h 1602"/>
              <a:gd name="T90" fmla="*/ 356 w 1080"/>
              <a:gd name="T91" fmla="*/ 153 h 1602"/>
              <a:gd name="T92" fmla="*/ 325 w 1080"/>
              <a:gd name="T93" fmla="*/ 177 h 1602"/>
              <a:gd name="T94" fmla="*/ 389 w 1080"/>
              <a:gd name="T95" fmla="*/ 236 h 1602"/>
              <a:gd name="T96" fmla="*/ 716 w 1080"/>
              <a:gd name="T97" fmla="*/ 1155 h 1602"/>
              <a:gd name="T98" fmla="*/ 701 w 1080"/>
              <a:gd name="T99" fmla="*/ 1233 h 1602"/>
              <a:gd name="T100" fmla="*/ 670 w 1080"/>
              <a:gd name="T101" fmla="*/ 1306 h 1602"/>
              <a:gd name="T102" fmla="*/ 582 w 1080"/>
              <a:gd name="T103" fmla="*/ 1332 h 1602"/>
              <a:gd name="T104" fmla="*/ 665 w 1080"/>
              <a:gd name="T105" fmla="*/ 1246 h 1602"/>
              <a:gd name="T106" fmla="*/ 649 w 1080"/>
              <a:gd name="T107" fmla="*/ 1196 h 1602"/>
              <a:gd name="T108" fmla="*/ 607 w 1080"/>
              <a:gd name="T109" fmla="*/ 1166 h 1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0" h="1602">
                <a:moveTo>
                  <a:pt x="423" y="273"/>
                </a:moveTo>
                <a:lnTo>
                  <a:pt x="423" y="273"/>
                </a:lnTo>
                <a:lnTo>
                  <a:pt x="366" y="317"/>
                </a:lnTo>
                <a:lnTo>
                  <a:pt x="324" y="351"/>
                </a:lnTo>
                <a:lnTo>
                  <a:pt x="307" y="364"/>
                </a:lnTo>
                <a:lnTo>
                  <a:pt x="299" y="374"/>
                </a:lnTo>
                <a:lnTo>
                  <a:pt x="299" y="374"/>
                </a:lnTo>
                <a:lnTo>
                  <a:pt x="286" y="397"/>
                </a:lnTo>
                <a:lnTo>
                  <a:pt x="267" y="431"/>
                </a:lnTo>
                <a:lnTo>
                  <a:pt x="239" y="486"/>
                </a:lnTo>
                <a:lnTo>
                  <a:pt x="239" y="486"/>
                </a:lnTo>
                <a:lnTo>
                  <a:pt x="236" y="499"/>
                </a:lnTo>
                <a:lnTo>
                  <a:pt x="231" y="525"/>
                </a:lnTo>
                <a:lnTo>
                  <a:pt x="218" y="599"/>
                </a:lnTo>
                <a:lnTo>
                  <a:pt x="203" y="673"/>
                </a:lnTo>
                <a:lnTo>
                  <a:pt x="194" y="717"/>
                </a:lnTo>
                <a:lnTo>
                  <a:pt x="194" y="717"/>
                </a:lnTo>
                <a:lnTo>
                  <a:pt x="189" y="742"/>
                </a:lnTo>
                <a:lnTo>
                  <a:pt x="184" y="777"/>
                </a:lnTo>
                <a:lnTo>
                  <a:pt x="177" y="830"/>
                </a:lnTo>
                <a:lnTo>
                  <a:pt x="177" y="830"/>
                </a:lnTo>
                <a:lnTo>
                  <a:pt x="172" y="869"/>
                </a:lnTo>
                <a:lnTo>
                  <a:pt x="169" y="896"/>
                </a:lnTo>
                <a:lnTo>
                  <a:pt x="164" y="916"/>
                </a:lnTo>
                <a:lnTo>
                  <a:pt x="164" y="916"/>
                </a:lnTo>
                <a:lnTo>
                  <a:pt x="161" y="930"/>
                </a:lnTo>
                <a:lnTo>
                  <a:pt x="156" y="956"/>
                </a:lnTo>
                <a:lnTo>
                  <a:pt x="143" y="1030"/>
                </a:lnTo>
                <a:lnTo>
                  <a:pt x="133" y="1103"/>
                </a:lnTo>
                <a:lnTo>
                  <a:pt x="132" y="1129"/>
                </a:lnTo>
                <a:lnTo>
                  <a:pt x="132" y="1139"/>
                </a:lnTo>
                <a:lnTo>
                  <a:pt x="132" y="1143"/>
                </a:lnTo>
                <a:lnTo>
                  <a:pt x="132" y="1143"/>
                </a:lnTo>
                <a:lnTo>
                  <a:pt x="138" y="1155"/>
                </a:lnTo>
                <a:lnTo>
                  <a:pt x="146" y="1165"/>
                </a:lnTo>
                <a:lnTo>
                  <a:pt x="156" y="1173"/>
                </a:lnTo>
                <a:lnTo>
                  <a:pt x="153" y="1189"/>
                </a:lnTo>
                <a:lnTo>
                  <a:pt x="153" y="1189"/>
                </a:lnTo>
                <a:lnTo>
                  <a:pt x="153" y="1196"/>
                </a:lnTo>
                <a:lnTo>
                  <a:pt x="151" y="1209"/>
                </a:lnTo>
                <a:lnTo>
                  <a:pt x="151" y="1209"/>
                </a:lnTo>
                <a:lnTo>
                  <a:pt x="153" y="1230"/>
                </a:lnTo>
                <a:lnTo>
                  <a:pt x="154" y="1239"/>
                </a:lnTo>
                <a:lnTo>
                  <a:pt x="154" y="1244"/>
                </a:lnTo>
                <a:lnTo>
                  <a:pt x="153" y="1246"/>
                </a:lnTo>
                <a:lnTo>
                  <a:pt x="153" y="1246"/>
                </a:lnTo>
                <a:lnTo>
                  <a:pt x="143" y="1256"/>
                </a:lnTo>
                <a:lnTo>
                  <a:pt x="135" y="1265"/>
                </a:lnTo>
                <a:lnTo>
                  <a:pt x="120" y="1305"/>
                </a:lnTo>
                <a:lnTo>
                  <a:pt x="120" y="1305"/>
                </a:lnTo>
                <a:lnTo>
                  <a:pt x="114" y="1335"/>
                </a:lnTo>
                <a:lnTo>
                  <a:pt x="114" y="1335"/>
                </a:lnTo>
                <a:lnTo>
                  <a:pt x="93" y="1337"/>
                </a:lnTo>
                <a:lnTo>
                  <a:pt x="76" y="1337"/>
                </a:lnTo>
                <a:lnTo>
                  <a:pt x="68" y="1337"/>
                </a:lnTo>
                <a:lnTo>
                  <a:pt x="62" y="1335"/>
                </a:lnTo>
                <a:lnTo>
                  <a:pt x="62" y="1335"/>
                </a:lnTo>
                <a:lnTo>
                  <a:pt x="36" y="1327"/>
                </a:lnTo>
                <a:lnTo>
                  <a:pt x="23" y="1324"/>
                </a:lnTo>
                <a:lnTo>
                  <a:pt x="13" y="1324"/>
                </a:lnTo>
                <a:lnTo>
                  <a:pt x="13" y="1324"/>
                </a:lnTo>
                <a:lnTo>
                  <a:pt x="10" y="1326"/>
                </a:lnTo>
                <a:lnTo>
                  <a:pt x="6" y="1329"/>
                </a:lnTo>
                <a:lnTo>
                  <a:pt x="5" y="1335"/>
                </a:lnTo>
                <a:lnTo>
                  <a:pt x="2" y="1342"/>
                </a:lnTo>
                <a:lnTo>
                  <a:pt x="0" y="1361"/>
                </a:lnTo>
                <a:lnTo>
                  <a:pt x="0" y="1386"/>
                </a:lnTo>
                <a:lnTo>
                  <a:pt x="0" y="1386"/>
                </a:lnTo>
                <a:lnTo>
                  <a:pt x="2" y="1399"/>
                </a:lnTo>
                <a:lnTo>
                  <a:pt x="8" y="1407"/>
                </a:lnTo>
                <a:lnTo>
                  <a:pt x="15" y="1414"/>
                </a:lnTo>
                <a:lnTo>
                  <a:pt x="21" y="1417"/>
                </a:lnTo>
                <a:lnTo>
                  <a:pt x="29" y="1418"/>
                </a:lnTo>
                <a:lnTo>
                  <a:pt x="36" y="1417"/>
                </a:lnTo>
                <a:lnTo>
                  <a:pt x="41" y="1415"/>
                </a:lnTo>
                <a:lnTo>
                  <a:pt x="42" y="1414"/>
                </a:lnTo>
                <a:lnTo>
                  <a:pt x="42" y="1414"/>
                </a:lnTo>
                <a:lnTo>
                  <a:pt x="44" y="1410"/>
                </a:lnTo>
                <a:lnTo>
                  <a:pt x="46" y="1409"/>
                </a:lnTo>
                <a:lnTo>
                  <a:pt x="54" y="1405"/>
                </a:lnTo>
                <a:lnTo>
                  <a:pt x="70" y="1401"/>
                </a:lnTo>
                <a:lnTo>
                  <a:pt x="70" y="1401"/>
                </a:lnTo>
                <a:lnTo>
                  <a:pt x="83" y="1399"/>
                </a:lnTo>
                <a:lnTo>
                  <a:pt x="99" y="1397"/>
                </a:lnTo>
                <a:lnTo>
                  <a:pt x="120" y="1397"/>
                </a:lnTo>
                <a:lnTo>
                  <a:pt x="120" y="1397"/>
                </a:lnTo>
                <a:lnTo>
                  <a:pt x="132" y="1418"/>
                </a:lnTo>
                <a:lnTo>
                  <a:pt x="141" y="1435"/>
                </a:lnTo>
                <a:lnTo>
                  <a:pt x="145" y="1440"/>
                </a:lnTo>
                <a:lnTo>
                  <a:pt x="148" y="1443"/>
                </a:lnTo>
                <a:lnTo>
                  <a:pt x="148" y="1443"/>
                </a:lnTo>
                <a:lnTo>
                  <a:pt x="168" y="1459"/>
                </a:lnTo>
                <a:lnTo>
                  <a:pt x="177" y="1467"/>
                </a:lnTo>
                <a:lnTo>
                  <a:pt x="182" y="1469"/>
                </a:lnTo>
                <a:lnTo>
                  <a:pt x="185" y="1470"/>
                </a:lnTo>
                <a:lnTo>
                  <a:pt x="185" y="1470"/>
                </a:lnTo>
                <a:lnTo>
                  <a:pt x="194" y="1469"/>
                </a:lnTo>
                <a:lnTo>
                  <a:pt x="197" y="1470"/>
                </a:lnTo>
                <a:lnTo>
                  <a:pt x="197" y="1470"/>
                </a:lnTo>
                <a:lnTo>
                  <a:pt x="205" y="1492"/>
                </a:lnTo>
                <a:lnTo>
                  <a:pt x="210" y="1506"/>
                </a:lnTo>
                <a:lnTo>
                  <a:pt x="211" y="1511"/>
                </a:lnTo>
                <a:lnTo>
                  <a:pt x="210" y="1513"/>
                </a:lnTo>
                <a:lnTo>
                  <a:pt x="210" y="1513"/>
                </a:lnTo>
                <a:lnTo>
                  <a:pt x="203" y="1514"/>
                </a:lnTo>
                <a:lnTo>
                  <a:pt x="194" y="1519"/>
                </a:lnTo>
                <a:lnTo>
                  <a:pt x="181" y="1524"/>
                </a:lnTo>
                <a:lnTo>
                  <a:pt x="181" y="1524"/>
                </a:lnTo>
                <a:lnTo>
                  <a:pt x="169" y="1537"/>
                </a:lnTo>
                <a:lnTo>
                  <a:pt x="159" y="1549"/>
                </a:lnTo>
                <a:lnTo>
                  <a:pt x="158" y="1553"/>
                </a:lnTo>
                <a:lnTo>
                  <a:pt x="156" y="1557"/>
                </a:lnTo>
                <a:lnTo>
                  <a:pt x="156" y="1557"/>
                </a:lnTo>
                <a:lnTo>
                  <a:pt x="158" y="1562"/>
                </a:lnTo>
                <a:lnTo>
                  <a:pt x="161" y="1565"/>
                </a:lnTo>
                <a:lnTo>
                  <a:pt x="164" y="1566"/>
                </a:lnTo>
                <a:lnTo>
                  <a:pt x="747" y="1602"/>
                </a:lnTo>
                <a:lnTo>
                  <a:pt x="776" y="1583"/>
                </a:lnTo>
                <a:lnTo>
                  <a:pt x="760" y="1566"/>
                </a:lnTo>
                <a:lnTo>
                  <a:pt x="714" y="1557"/>
                </a:lnTo>
                <a:lnTo>
                  <a:pt x="714" y="1557"/>
                </a:lnTo>
                <a:lnTo>
                  <a:pt x="740" y="1514"/>
                </a:lnTo>
                <a:lnTo>
                  <a:pt x="756" y="1482"/>
                </a:lnTo>
                <a:lnTo>
                  <a:pt x="763" y="1467"/>
                </a:lnTo>
                <a:lnTo>
                  <a:pt x="766" y="1456"/>
                </a:lnTo>
                <a:lnTo>
                  <a:pt x="766" y="1456"/>
                </a:lnTo>
                <a:lnTo>
                  <a:pt x="764" y="1435"/>
                </a:lnTo>
                <a:lnTo>
                  <a:pt x="763" y="1409"/>
                </a:lnTo>
                <a:lnTo>
                  <a:pt x="758" y="1378"/>
                </a:lnTo>
                <a:lnTo>
                  <a:pt x="768" y="1376"/>
                </a:lnTo>
                <a:lnTo>
                  <a:pt x="800" y="1305"/>
                </a:lnTo>
                <a:lnTo>
                  <a:pt x="877" y="1360"/>
                </a:lnTo>
                <a:lnTo>
                  <a:pt x="877" y="1360"/>
                </a:lnTo>
                <a:lnTo>
                  <a:pt x="872" y="1387"/>
                </a:lnTo>
                <a:lnTo>
                  <a:pt x="867" y="1412"/>
                </a:lnTo>
                <a:lnTo>
                  <a:pt x="864" y="1422"/>
                </a:lnTo>
                <a:lnTo>
                  <a:pt x="860" y="1431"/>
                </a:lnTo>
                <a:lnTo>
                  <a:pt x="860" y="1431"/>
                </a:lnTo>
                <a:lnTo>
                  <a:pt x="851" y="1449"/>
                </a:lnTo>
                <a:lnTo>
                  <a:pt x="846" y="1459"/>
                </a:lnTo>
                <a:lnTo>
                  <a:pt x="843" y="1467"/>
                </a:lnTo>
                <a:lnTo>
                  <a:pt x="841" y="1477"/>
                </a:lnTo>
                <a:lnTo>
                  <a:pt x="843" y="1485"/>
                </a:lnTo>
                <a:lnTo>
                  <a:pt x="847" y="1495"/>
                </a:lnTo>
                <a:lnTo>
                  <a:pt x="857" y="1503"/>
                </a:lnTo>
                <a:lnTo>
                  <a:pt x="857" y="1503"/>
                </a:lnTo>
                <a:lnTo>
                  <a:pt x="864" y="1506"/>
                </a:lnTo>
                <a:lnTo>
                  <a:pt x="873" y="1509"/>
                </a:lnTo>
                <a:lnTo>
                  <a:pt x="893" y="1513"/>
                </a:lnTo>
                <a:lnTo>
                  <a:pt x="914" y="1514"/>
                </a:lnTo>
                <a:lnTo>
                  <a:pt x="937" y="1514"/>
                </a:lnTo>
                <a:lnTo>
                  <a:pt x="960" y="1513"/>
                </a:lnTo>
                <a:lnTo>
                  <a:pt x="979" y="1511"/>
                </a:lnTo>
                <a:lnTo>
                  <a:pt x="994" y="1506"/>
                </a:lnTo>
                <a:lnTo>
                  <a:pt x="1004" y="1503"/>
                </a:lnTo>
                <a:lnTo>
                  <a:pt x="1004" y="1503"/>
                </a:lnTo>
                <a:lnTo>
                  <a:pt x="1009" y="1495"/>
                </a:lnTo>
                <a:lnTo>
                  <a:pt x="1015" y="1485"/>
                </a:lnTo>
                <a:lnTo>
                  <a:pt x="1025" y="1459"/>
                </a:lnTo>
                <a:lnTo>
                  <a:pt x="1033" y="1433"/>
                </a:lnTo>
                <a:lnTo>
                  <a:pt x="1035" y="1418"/>
                </a:lnTo>
                <a:lnTo>
                  <a:pt x="1035" y="1418"/>
                </a:lnTo>
                <a:lnTo>
                  <a:pt x="1039" y="1391"/>
                </a:lnTo>
                <a:lnTo>
                  <a:pt x="1043" y="1361"/>
                </a:lnTo>
                <a:lnTo>
                  <a:pt x="1043" y="1361"/>
                </a:lnTo>
                <a:lnTo>
                  <a:pt x="1051" y="1332"/>
                </a:lnTo>
                <a:lnTo>
                  <a:pt x="1056" y="1316"/>
                </a:lnTo>
                <a:lnTo>
                  <a:pt x="1057" y="1308"/>
                </a:lnTo>
                <a:lnTo>
                  <a:pt x="1057" y="1308"/>
                </a:lnTo>
                <a:lnTo>
                  <a:pt x="1046" y="1298"/>
                </a:lnTo>
                <a:lnTo>
                  <a:pt x="1022" y="1282"/>
                </a:lnTo>
                <a:lnTo>
                  <a:pt x="987" y="1257"/>
                </a:lnTo>
                <a:lnTo>
                  <a:pt x="987" y="1257"/>
                </a:lnTo>
                <a:lnTo>
                  <a:pt x="989" y="1239"/>
                </a:lnTo>
                <a:lnTo>
                  <a:pt x="989" y="1225"/>
                </a:lnTo>
                <a:lnTo>
                  <a:pt x="989" y="1213"/>
                </a:lnTo>
                <a:lnTo>
                  <a:pt x="989" y="1213"/>
                </a:lnTo>
                <a:lnTo>
                  <a:pt x="986" y="1204"/>
                </a:lnTo>
                <a:lnTo>
                  <a:pt x="981" y="1191"/>
                </a:lnTo>
                <a:lnTo>
                  <a:pt x="974" y="1179"/>
                </a:lnTo>
                <a:lnTo>
                  <a:pt x="971" y="1170"/>
                </a:lnTo>
                <a:lnTo>
                  <a:pt x="971" y="1170"/>
                </a:lnTo>
                <a:lnTo>
                  <a:pt x="965" y="1157"/>
                </a:lnTo>
                <a:lnTo>
                  <a:pt x="952" y="1134"/>
                </a:lnTo>
                <a:lnTo>
                  <a:pt x="935" y="1106"/>
                </a:lnTo>
                <a:lnTo>
                  <a:pt x="935" y="1106"/>
                </a:lnTo>
                <a:lnTo>
                  <a:pt x="939" y="1106"/>
                </a:lnTo>
                <a:lnTo>
                  <a:pt x="943" y="1103"/>
                </a:lnTo>
                <a:lnTo>
                  <a:pt x="950" y="1098"/>
                </a:lnTo>
                <a:lnTo>
                  <a:pt x="960" y="1088"/>
                </a:lnTo>
                <a:lnTo>
                  <a:pt x="971" y="1074"/>
                </a:lnTo>
                <a:lnTo>
                  <a:pt x="986" y="1051"/>
                </a:lnTo>
                <a:lnTo>
                  <a:pt x="1004" y="1018"/>
                </a:lnTo>
                <a:lnTo>
                  <a:pt x="1004" y="1018"/>
                </a:lnTo>
                <a:lnTo>
                  <a:pt x="1035" y="958"/>
                </a:lnTo>
                <a:lnTo>
                  <a:pt x="1056" y="917"/>
                </a:lnTo>
                <a:lnTo>
                  <a:pt x="1062" y="901"/>
                </a:lnTo>
                <a:lnTo>
                  <a:pt x="1065" y="888"/>
                </a:lnTo>
                <a:lnTo>
                  <a:pt x="1067" y="875"/>
                </a:lnTo>
                <a:lnTo>
                  <a:pt x="1067" y="862"/>
                </a:lnTo>
                <a:lnTo>
                  <a:pt x="1067" y="862"/>
                </a:lnTo>
                <a:lnTo>
                  <a:pt x="1064" y="828"/>
                </a:lnTo>
                <a:lnTo>
                  <a:pt x="1062" y="820"/>
                </a:lnTo>
                <a:lnTo>
                  <a:pt x="1062" y="820"/>
                </a:lnTo>
                <a:lnTo>
                  <a:pt x="1067" y="808"/>
                </a:lnTo>
                <a:lnTo>
                  <a:pt x="1075" y="782"/>
                </a:lnTo>
                <a:lnTo>
                  <a:pt x="1078" y="766"/>
                </a:lnTo>
                <a:lnTo>
                  <a:pt x="1080" y="750"/>
                </a:lnTo>
                <a:lnTo>
                  <a:pt x="1080" y="735"/>
                </a:lnTo>
                <a:lnTo>
                  <a:pt x="1078" y="729"/>
                </a:lnTo>
                <a:lnTo>
                  <a:pt x="1075" y="722"/>
                </a:lnTo>
                <a:lnTo>
                  <a:pt x="1075" y="722"/>
                </a:lnTo>
                <a:lnTo>
                  <a:pt x="1062" y="698"/>
                </a:lnTo>
                <a:lnTo>
                  <a:pt x="1046" y="670"/>
                </a:lnTo>
                <a:lnTo>
                  <a:pt x="1017" y="625"/>
                </a:lnTo>
                <a:lnTo>
                  <a:pt x="1017" y="625"/>
                </a:lnTo>
                <a:lnTo>
                  <a:pt x="991" y="586"/>
                </a:lnTo>
                <a:lnTo>
                  <a:pt x="976" y="563"/>
                </a:lnTo>
                <a:lnTo>
                  <a:pt x="976" y="563"/>
                </a:lnTo>
                <a:lnTo>
                  <a:pt x="968" y="540"/>
                </a:lnTo>
                <a:lnTo>
                  <a:pt x="950" y="491"/>
                </a:lnTo>
                <a:lnTo>
                  <a:pt x="939" y="462"/>
                </a:lnTo>
                <a:lnTo>
                  <a:pt x="927" y="436"/>
                </a:lnTo>
                <a:lnTo>
                  <a:pt x="916" y="415"/>
                </a:lnTo>
                <a:lnTo>
                  <a:pt x="906" y="400"/>
                </a:lnTo>
                <a:lnTo>
                  <a:pt x="906" y="400"/>
                </a:lnTo>
                <a:lnTo>
                  <a:pt x="860" y="350"/>
                </a:lnTo>
                <a:lnTo>
                  <a:pt x="828" y="314"/>
                </a:lnTo>
                <a:lnTo>
                  <a:pt x="828" y="314"/>
                </a:lnTo>
                <a:lnTo>
                  <a:pt x="813" y="306"/>
                </a:lnTo>
                <a:lnTo>
                  <a:pt x="789" y="291"/>
                </a:lnTo>
                <a:lnTo>
                  <a:pt x="755" y="273"/>
                </a:lnTo>
                <a:lnTo>
                  <a:pt x="755" y="273"/>
                </a:lnTo>
                <a:lnTo>
                  <a:pt x="742" y="265"/>
                </a:lnTo>
                <a:lnTo>
                  <a:pt x="734" y="260"/>
                </a:lnTo>
                <a:lnTo>
                  <a:pt x="727" y="257"/>
                </a:lnTo>
                <a:lnTo>
                  <a:pt x="727" y="257"/>
                </a:lnTo>
                <a:lnTo>
                  <a:pt x="729" y="254"/>
                </a:lnTo>
                <a:lnTo>
                  <a:pt x="730" y="242"/>
                </a:lnTo>
                <a:lnTo>
                  <a:pt x="738" y="207"/>
                </a:lnTo>
                <a:lnTo>
                  <a:pt x="745" y="169"/>
                </a:lnTo>
                <a:lnTo>
                  <a:pt x="747" y="156"/>
                </a:lnTo>
                <a:lnTo>
                  <a:pt x="747" y="146"/>
                </a:lnTo>
                <a:lnTo>
                  <a:pt x="747" y="146"/>
                </a:lnTo>
                <a:lnTo>
                  <a:pt x="740" y="128"/>
                </a:lnTo>
                <a:lnTo>
                  <a:pt x="727" y="99"/>
                </a:lnTo>
                <a:lnTo>
                  <a:pt x="719" y="83"/>
                </a:lnTo>
                <a:lnTo>
                  <a:pt x="711" y="68"/>
                </a:lnTo>
                <a:lnTo>
                  <a:pt x="701" y="55"/>
                </a:lnTo>
                <a:lnTo>
                  <a:pt x="690" y="47"/>
                </a:lnTo>
                <a:lnTo>
                  <a:pt x="690" y="47"/>
                </a:lnTo>
                <a:lnTo>
                  <a:pt x="669" y="34"/>
                </a:lnTo>
                <a:lnTo>
                  <a:pt x="649" y="24"/>
                </a:lnTo>
                <a:lnTo>
                  <a:pt x="628" y="16"/>
                </a:lnTo>
                <a:lnTo>
                  <a:pt x="607" y="10"/>
                </a:lnTo>
                <a:lnTo>
                  <a:pt x="607" y="10"/>
                </a:lnTo>
                <a:lnTo>
                  <a:pt x="581" y="3"/>
                </a:lnTo>
                <a:lnTo>
                  <a:pt x="553" y="0"/>
                </a:lnTo>
                <a:lnTo>
                  <a:pt x="527" y="0"/>
                </a:lnTo>
                <a:lnTo>
                  <a:pt x="517" y="0"/>
                </a:lnTo>
                <a:lnTo>
                  <a:pt x="509" y="2"/>
                </a:lnTo>
                <a:lnTo>
                  <a:pt x="509" y="2"/>
                </a:lnTo>
                <a:lnTo>
                  <a:pt x="503" y="3"/>
                </a:lnTo>
                <a:lnTo>
                  <a:pt x="498" y="10"/>
                </a:lnTo>
                <a:lnTo>
                  <a:pt x="491" y="16"/>
                </a:lnTo>
                <a:lnTo>
                  <a:pt x="485" y="26"/>
                </a:lnTo>
                <a:lnTo>
                  <a:pt x="475" y="45"/>
                </a:lnTo>
                <a:lnTo>
                  <a:pt x="467" y="63"/>
                </a:lnTo>
                <a:lnTo>
                  <a:pt x="467" y="63"/>
                </a:lnTo>
                <a:lnTo>
                  <a:pt x="457" y="83"/>
                </a:lnTo>
                <a:lnTo>
                  <a:pt x="444" y="106"/>
                </a:lnTo>
                <a:lnTo>
                  <a:pt x="428" y="133"/>
                </a:lnTo>
                <a:lnTo>
                  <a:pt x="428" y="133"/>
                </a:lnTo>
                <a:lnTo>
                  <a:pt x="412" y="137"/>
                </a:lnTo>
                <a:lnTo>
                  <a:pt x="376" y="146"/>
                </a:lnTo>
                <a:lnTo>
                  <a:pt x="356" y="153"/>
                </a:lnTo>
                <a:lnTo>
                  <a:pt x="340" y="159"/>
                </a:lnTo>
                <a:lnTo>
                  <a:pt x="327" y="166"/>
                </a:lnTo>
                <a:lnTo>
                  <a:pt x="324" y="167"/>
                </a:lnTo>
                <a:lnTo>
                  <a:pt x="324" y="171"/>
                </a:lnTo>
                <a:lnTo>
                  <a:pt x="324" y="171"/>
                </a:lnTo>
                <a:lnTo>
                  <a:pt x="325" y="177"/>
                </a:lnTo>
                <a:lnTo>
                  <a:pt x="332" y="187"/>
                </a:lnTo>
                <a:lnTo>
                  <a:pt x="351" y="207"/>
                </a:lnTo>
                <a:lnTo>
                  <a:pt x="372" y="224"/>
                </a:lnTo>
                <a:lnTo>
                  <a:pt x="381" y="231"/>
                </a:lnTo>
                <a:lnTo>
                  <a:pt x="389" y="236"/>
                </a:lnTo>
                <a:lnTo>
                  <a:pt x="389" y="236"/>
                </a:lnTo>
                <a:lnTo>
                  <a:pt x="455" y="265"/>
                </a:lnTo>
                <a:lnTo>
                  <a:pt x="423" y="273"/>
                </a:lnTo>
                <a:close/>
                <a:moveTo>
                  <a:pt x="673" y="1075"/>
                </a:moveTo>
                <a:lnTo>
                  <a:pt x="734" y="1122"/>
                </a:lnTo>
                <a:lnTo>
                  <a:pt x="734" y="1122"/>
                </a:lnTo>
                <a:lnTo>
                  <a:pt x="716" y="1155"/>
                </a:lnTo>
                <a:lnTo>
                  <a:pt x="704" y="1181"/>
                </a:lnTo>
                <a:lnTo>
                  <a:pt x="699" y="1192"/>
                </a:lnTo>
                <a:lnTo>
                  <a:pt x="698" y="1200"/>
                </a:lnTo>
                <a:lnTo>
                  <a:pt x="698" y="1200"/>
                </a:lnTo>
                <a:lnTo>
                  <a:pt x="698" y="1215"/>
                </a:lnTo>
                <a:lnTo>
                  <a:pt x="701" y="1233"/>
                </a:lnTo>
                <a:lnTo>
                  <a:pt x="704" y="1254"/>
                </a:lnTo>
                <a:lnTo>
                  <a:pt x="704" y="1254"/>
                </a:lnTo>
                <a:lnTo>
                  <a:pt x="698" y="1264"/>
                </a:lnTo>
                <a:lnTo>
                  <a:pt x="690" y="1275"/>
                </a:lnTo>
                <a:lnTo>
                  <a:pt x="690" y="1275"/>
                </a:lnTo>
                <a:lnTo>
                  <a:pt x="670" y="1306"/>
                </a:lnTo>
                <a:lnTo>
                  <a:pt x="657" y="1326"/>
                </a:lnTo>
                <a:lnTo>
                  <a:pt x="652" y="1335"/>
                </a:lnTo>
                <a:lnTo>
                  <a:pt x="652" y="1335"/>
                </a:lnTo>
                <a:lnTo>
                  <a:pt x="660" y="1348"/>
                </a:lnTo>
                <a:lnTo>
                  <a:pt x="620" y="1392"/>
                </a:lnTo>
                <a:lnTo>
                  <a:pt x="582" y="1332"/>
                </a:lnTo>
                <a:lnTo>
                  <a:pt x="582" y="1332"/>
                </a:lnTo>
                <a:lnTo>
                  <a:pt x="652" y="1267"/>
                </a:lnTo>
                <a:lnTo>
                  <a:pt x="652" y="1267"/>
                </a:lnTo>
                <a:lnTo>
                  <a:pt x="660" y="1259"/>
                </a:lnTo>
                <a:lnTo>
                  <a:pt x="664" y="1252"/>
                </a:lnTo>
                <a:lnTo>
                  <a:pt x="665" y="1246"/>
                </a:lnTo>
                <a:lnTo>
                  <a:pt x="665" y="1238"/>
                </a:lnTo>
                <a:lnTo>
                  <a:pt x="665" y="1238"/>
                </a:lnTo>
                <a:lnTo>
                  <a:pt x="665" y="1233"/>
                </a:lnTo>
                <a:lnTo>
                  <a:pt x="665" y="1226"/>
                </a:lnTo>
                <a:lnTo>
                  <a:pt x="659" y="1212"/>
                </a:lnTo>
                <a:lnTo>
                  <a:pt x="649" y="1196"/>
                </a:lnTo>
                <a:lnTo>
                  <a:pt x="641" y="1189"/>
                </a:lnTo>
                <a:lnTo>
                  <a:pt x="633" y="1181"/>
                </a:lnTo>
                <a:lnTo>
                  <a:pt x="633" y="1181"/>
                </a:lnTo>
                <a:lnTo>
                  <a:pt x="625" y="1174"/>
                </a:lnTo>
                <a:lnTo>
                  <a:pt x="618" y="1171"/>
                </a:lnTo>
                <a:lnTo>
                  <a:pt x="607" y="1166"/>
                </a:lnTo>
                <a:lnTo>
                  <a:pt x="599" y="1165"/>
                </a:lnTo>
                <a:lnTo>
                  <a:pt x="595" y="1165"/>
                </a:lnTo>
                <a:lnTo>
                  <a:pt x="558" y="1106"/>
                </a:lnTo>
                <a:lnTo>
                  <a:pt x="673" y="107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8CD6A0D8-1BDA-4EC5-B349-615B39E8C221}"/>
              </a:ext>
            </a:extLst>
          </p:cNvPr>
          <p:cNvSpPr>
            <a:spLocks noEditPoints="1"/>
          </p:cNvSpPr>
          <p:nvPr/>
        </p:nvSpPr>
        <p:spPr bwMode="auto">
          <a:xfrm>
            <a:off x="8154468" y="4698172"/>
            <a:ext cx="928682" cy="1665185"/>
          </a:xfrm>
          <a:custGeom>
            <a:avLst/>
            <a:gdLst>
              <a:gd name="T0" fmla="*/ 738 w 865"/>
              <a:gd name="T1" fmla="*/ 568 h 1551"/>
              <a:gd name="T2" fmla="*/ 770 w 865"/>
              <a:gd name="T3" fmla="*/ 696 h 1551"/>
              <a:gd name="T4" fmla="*/ 788 w 865"/>
              <a:gd name="T5" fmla="*/ 860 h 1551"/>
              <a:gd name="T6" fmla="*/ 794 w 865"/>
              <a:gd name="T7" fmla="*/ 887 h 1551"/>
              <a:gd name="T8" fmla="*/ 803 w 865"/>
              <a:gd name="T9" fmla="*/ 868 h 1551"/>
              <a:gd name="T10" fmla="*/ 806 w 865"/>
              <a:gd name="T11" fmla="*/ 923 h 1551"/>
              <a:gd name="T12" fmla="*/ 831 w 865"/>
              <a:gd name="T13" fmla="*/ 914 h 1551"/>
              <a:gd name="T14" fmla="*/ 853 w 865"/>
              <a:gd name="T15" fmla="*/ 866 h 1551"/>
              <a:gd name="T16" fmla="*/ 865 w 865"/>
              <a:gd name="T17" fmla="*/ 809 h 1551"/>
              <a:gd name="T18" fmla="*/ 843 w 865"/>
              <a:gd name="T19" fmla="*/ 695 h 1551"/>
              <a:gd name="T20" fmla="*/ 807 w 865"/>
              <a:gd name="T21" fmla="*/ 570 h 1551"/>
              <a:gd name="T22" fmla="*/ 767 w 865"/>
              <a:gd name="T23" fmla="*/ 408 h 1551"/>
              <a:gd name="T24" fmla="*/ 709 w 865"/>
              <a:gd name="T25" fmla="*/ 343 h 1551"/>
              <a:gd name="T26" fmla="*/ 617 w 865"/>
              <a:gd name="T27" fmla="*/ 280 h 1551"/>
              <a:gd name="T28" fmla="*/ 632 w 865"/>
              <a:gd name="T29" fmla="*/ 243 h 1551"/>
              <a:gd name="T30" fmla="*/ 642 w 865"/>
              <a:gd name="T31" fmla="*/ 184 h 1551"/>
              <a:gd name="T32" fmla="*/ 628 w 865"/>
              <a:gd name="T33" fmla="*/ 126 h 1551"/>
              <a:gd name="T34" fmla="*/ 609 w 865"/>
              <a:gd name="T35" fmla="*/ 104 h 1551"/>
              <a:gd name="T36" fmla="*/ 568 w 865"/>
              <a:gd name="T37" fmla="*/ 89 h 1551"/>
              <a:gd name="T38" fmla="*/ 508 w 865"/>
              <a:gd name="T39" fmla="*/ 100 h 1551"/>
              <a:gd name="T40" fmla="*/ 496 w 865"/>
              <a:gd name="T41" fmla="*/ 129 h 1551"/>
              <a:gd name="T42" fmla="*/ 484 w 865"/>
              <a:gd name="T43" fmla="*/ 162 h 1551"/>
              <a:gd name="T44" fmla="*/ 490 w 865"/>
              <a:gd name="T45" fmla="*/ 198 h 1551"/>
              <a:gd name="T46" fmla="*/ 487 w 865"/>
              <a:gd name="T47" fmla="*/ 225 h 1551"/>
              <a:gd name="T48" fmla="*/ 513 w 865"/>
              <a:gd name="T49" fmla="*/ 299 h 1551"/>
              <a:gd name="T50" fmla="*/ 479 w 865"/>
              <a:gd name="T51" fmla="*/ 326 h 1551"/>
              <a:gd name="T52" fmla="*/ 231 w 865"/>
              <a:gd name="T53" fmla="*/ 558 h 1551"/>
              <a:gd name="T54" fmla="*/ 221 w 865"/>
              <a:gd name="T55" fmla="*/ 592 h 1551"/>
              <a:gd name="T56" fmla="*/ 216 w 865"/>
              <a:gd name="T57" fmla="*/ 612 h 1551"/>
              <a:gd name="T58" fmla="*/ 277 w 865"/>
              <a:gd name="T59" fmla="*/ 1551 h 1551"/>
              <a:gd name="T60" fmla="*/ 304 w 865"/>
              <a:gd name="T61" fmla="*/ 672 h 1551"/>
              <a:gd name="T62" fmla="*/ 394 w 865"/>
              <a:gd name="T63" fmla="*/ 657 h 1551"/>
              <a:gd name="T64" fmla="*/ 431 w 865"/>
              <a:gd name="T65" fmla="*/ 578 h 1551"/>
              <a:gd name="T66" fmla="*/ 467 w 865"/>
              <a:gd name="T67" fmla="*/ 630 h 1551"/>
              <a:gd name="T68" fmla="*/ 443 w 865"/>
              <a:gd name="T69" fmla="*/ 700 h 1551"/>
              <a:gd name="T70" fmla="*/ 452 w 865"/>
              <a:gd name="T71" fmla="*/ 821 h 1551"/>
              <a:gd name="T72" fmla="*/ 511 w 865"/>
              <a:gd name="T73" fmla="*/ 1272 h 1551"/>
              <a:gd name="T74" fmla="*/ 544 w 865"/>
              <a:gd name="T75" fmla="*/ 1415 h 1551"/>
              <a:gd name="T76" fmla="*/ 576 w 865"/>
              <a:gd name="T77" fmla="*/ 1417 h 1551"/>
              <a:gd name="T78" fmla="*/ 544 w 865"/>
              <a:gd name="T79" fmla="*/ 1472 h 1551"/>
              <a:gd name="T80" fmla="*/ 531 w 865"/>
              <a:gd name="T81" fmla="*/ 1503 h 1551"/>
              <a:gd name="T82" fmla="*/ 628 w 865"/>
              <a:gd name="T83" fmla="*/ 1495 h 1551"/>
              <a:gd name="T84" fmla="*/ 654 w 865"/>
              <a:gd name="T85" fmla="*/ 1454 h 1551"/>
              <a:gd name="T86" fmla="*/ 609 w 865"/>
              <a:gd name="T87" fmla="*/ 1203 h 1551"/>
              <a:gd name="T88" fmla="*/ 614 w 865"/>
              <a:gd name="T89" fmla="*/ 935 h 1551"/>
              <a:gd name="T90" fmla="*/ 653 w 865"/>
              <a:gd name="T91" fmla="*/ 1040 h 1551"/>
              <a:gd name="T92" fmla="*/ 705 w 865"/>
              <a:gd name="T93" fmla="*/ 1445 h 1551"/>
              <a:gd name="T94" fmla="*/ 754 w 865"/>
              <a:gd name="T95" fmla="*/ 1462 h 1551"/>
              <a:gd name="T96" fmla="*/ 739 w 865"/>
              <a:gd name="T97" fmla="*/ 1525 h 1551"/>
              <a:gd name="T98" fmla="*/ 783 w 865"/>
              <a:gd name="T99" fmla="*/ 1549 h 1551"/>
              <a:gd name="T100" fmla="*/ 824 w 865"/>
              <a:gd name="T101" fmla="*/ 1522 h 1551"/>
              <a:gd name="T102" fmla="*/ 814 w 865"/>
              <a:gd name="T103" fmla="*/ 1405 h 1551"/>
              <a:gd name="T104" fmla="*/ 794 w 865"/>
              <a:gd name="T105" fmla="*/ 1182 h 1551"/>
              <a:gd name="T106" fmla="*/ 762 w 865"/>
              <a:gd name="T107" fmla="*/ 953 h 1551"/>
              <a:gd name="T108" fmla="*/ 743 w 865"/>
              <a:gd name="T109" fmla="*/ 722 h 1551"/>
              <a:gd name="T110" fmla="*/ 359 w 865"/>
              <a:gd name="T111" fmla="*/ 488 h 1551"/>
              <a:gd name="T112" fmla="*/ 289 w 865"/>
              <a:gd name="T113" fmla="*/ 570 h 1551"/>
              <a:gd name="T114" fmla="*/ 439 w 865"/>
              <a:gd name="T115" fmla="*/ 355 h 1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5" h="1551">
                <a:moveTo>
                  <a:pt x="743" y="722"/>
                </a:moveTo>
                <a:lnTo>
                  <a:pt x="743" y="722"/>
                </a:lnTo>
                <a:lnTo>
                  <a:pt x="744" y="713"/>
                </a:lnTo>
                <a:lnTo>
                  <a:pt x="744" y="695"/>
                </a:lnTo>
                <a:lnTo>
                  <a:pt x="743" y="644"/>
                </a:lnTo>
                <a:lnTo>
                  <a:pt x="738" y="568"/>
                </a:lnTo>
                <a:lnTo>
                  <a:pt x="738" y="567"/>
                </a:lnTo>
                <a:lnTo>
                  <a:pt x="738" y="568"/>
                </a:lnTo>
                <a:lnTo>
                  <a:pt x="738" y="568"/>
                </a:lnTo>
                <a:lnTo>
                  <a:pt x="752" y="618"/>
                </a:lnTo>
                <a:lnTo>
                  <a:pt x="762" y="652"/>
                </a:lnTo>
                <a:lnTo>
                  <a:pt x="764" y="665"/>
                </a:lnTo>
                <a:lnTo>
                  <a:pt x="766" y="675"/>
                </a:lnTo>
                <a:lnTo>
                  <a:pt x="766" y="675"/>
                </a:lnTo>
                <a:lnTo>
                  <a:pt x="767" y="683"/>
                </a:lnTo>
                <a:lnTo>
                  <a:pt x="770" y="696"/>
                </a:lnTo>
                <a:lnTo>
                  <a:pt x="776" y="725"/>
                </a:lnTo>
                <a:lnTo>
                  <a:pt x="787" y="768"/>
                </a:lnTo>
                <a:lnTo>
                  <a:pt x="787" y="821"/>
                </a:lnTo>
                <a:lnTo>
                  <a:pt x="794" y="821"/>
                </a:lnTo>
                <a:lnTo>
                  <a:pt x="794" y="821"/>
                </a:lnTo>
                <a:lnTo>
                  <a:pt x="792" y="838"/>
                </a:lnTo>
                <a:lnTo>
                  <a:pt x="791" y="851"/>
                </a:lnTo>
                <a:lnTo>
                  <a:pt x="788" y="860"/>
                </a:lnTo>
                <a:lnTo>
                  <a:pt x="788" y="860"/>
                </a:lnTo>
                <a:lnTo>
                  <a:pt x="787" y="867"/>
                </a:lnTo>
                <a:lnTo>
                  <a:pt x="787" y="876"/>
                </a:lnTo>
                <a:lnTo>
                  <a:pt x="787" y="883"/>
                </a:lnTo>
                <a:lnTo>
                  <a:pt x="788" y="886"/>
                </a:lnTo>
                <a:lnTo>
                  <a:pt x="791" y="887"/>
                </a:lnTo>
                <a:lnTo>
                  <a:pt x="791" y="887"/>
                </a:lnTo>
                <a:lnTo>
                  <a:pt x="794" y="887"/>
                </a:lnTo>
                <a:lnTo>
                  <a:pt x="795" y="884"/>
                </a:lnTo>
                <a:lnTo>
                  <a:pt x="799" y="880"/>
                </a:lnTo>
                <a:lnTo>
                  <a:pt x="803" y="868"/>
                </a:lnTo>
                <a:lnTo>
                  <a:pt x="803" y="868"/>
                </a:lnTo>
                <a:lnTo>
                  <a:pt x="803" y="868"/>
                </a:lnTo>
                <a:lnTo>
                  <a:pt x="803" y="868"/>
                </a:lnTo>
                <a:lnTo>
                  <a:pt x="803" y="868"/>
                </a:lnTo>
                <a:lnTo>
                  <a:pt x="803" y="868"/>
                </a:lnTo>
                <a:lnTo>
                  <a:pt x="807" y="883"/>
                </a:lnTo>
                <a:lnTo>
                  <a:pt x="810" y="892"/>
                </a:lnTo>
                <a:lnTo>
                  <a:pt x="810" y="902"/>
                </a:lnTo>
                <a:lnTo>
                  <a:pt x="810" y="902"/>
                </a:lnTo>
                <a:lnTo>
                  <a:pt x="808" y="910"/>
                </a:lnTo>
                <a:lnTo>
                  <a:pt x="806" y="916"/>
                </a:lnTo>
                <a:lnTo>
                  <a:pt x="804" y="922"/>
                </a:lnTo>
                <a:lnTo>
                  <a:pt x="806" y="923"/>
                </a:lnTo>
                <a:lnTo>
                  <a:pt x="807" y="924"/>
                </a:lnTo>
                <a:lnTo>
                  <a:pt x="807" y="924"/>
                </a:lnTo>
                <a:lnTo>
                  <a:pt x="811" y="924"/>
                </a:lnTo>
                <a:lnTo>
                  <a:pt x="814" y="923"/>
                </a:lnTo>
                <a:lnTo>
                  <a:pt x="820" y="919"/>
                </a:lnTo>
                <a:lnTo>
                  <a:pt x="825" y="914"/>
                </a:lnTo>
                <a:lnTo>
                  <a:pt x="825" y="914"/>
                </a:lnTo>
                <a:lnTo>
                  <a:pt x="831" y="914"/>
                </a:lnTo>
                <a:lnTo>
                  <a:pt x="836" y="914"/>
                </a:lnTo>
                <a:lnTo>
                  <a:pt x="840" y="912"/>
                </a:lnTo>
                <a:lnTo>
                  <a:pt x="840" y="912"/>
                </a:lnTo>
                <a:lnTo>
                  <a:pt x="843" y="910"/>
                </a:lnTo>
                <a:lnTo>
                  <a:pt x="844" y="906"/>
                </a:lnTo>
                <a:lnTo>
                  <a:pt x="848" y="896"/>
                </a:lnTo>
                <a:lnTo>
                  <a:pt x="851" y="882"/>
                </a:lnTo>
                <a:lnTo>
                  <a:pt x="853" y="866"/>
                </a:lnTo>
                <a:lnTo>
                  <a:pt x="853" y="866"/>
                </a:lnTo>
                <a:lnTo>
                  <a:pt x="853" y="858"/>
                </a:lnTo>
                <a:lnTo>
                  <a:pt x="852" y="849"/>
                </a:lnTo>
                <a:lnTo>
                  <a:pt x="848" y="831"/>
                </a:lnTo>
                <a:lnTo>
                  <a:pt x="845" y="818"/>
                </a:lnTo>
                <a:lnTo>
                  <a:pt x="844" y="813"/>
                </a:lnTo>
                <a:lnTo>
                  <a:pt x="844" y="813"/>
                </a:lnTo>
                <a:lnTo>
                  <a:pt x="865" y="809"/>
                </a:lnTo>
                <a:lnTo>
                  <a:pt x="865" y="809"/>
                </a:lnTo>
                <a:lnTo>
                  <a:pt x="855" y="782"/>
                </a:lnTo>
                <a:lnTo>
                  <a:pt x="847" y="764"/>
                </a:lnTo>
                <a:lnTo>
                  <a:pt x="843" y="750"/>
                </a:lnTo>
                <a:lnTo>
                  <a:pt x="843" y="750"/>
                </a:lnTo>
                <a:lnTo>
                  <a:pt x="843" y="740"/>
                </a:lnTo>
                <a:lnTo>
                  <a:pt x="844" y="720"/>
                </a:lnTo>
                <a:lnTo>
                  <a:pt x="843" y="695"/>
                </a:lnTo>
                <a:lnTo>
                  <a:pt x="841" y="680"/>
                </a:lnTo>
                <a:lnTo>
                  <a:pt x="839" y="664"/>
                </a:lnTo>
                <a:lnTo>
                  <a:pt x="839" y="664"/>
                </a:lnTo>
                <a:lnTo>
                  <a:pt x="835" y="648"/>
                </a:lnTo>
                <a:lnTo>
                  <a:pt x="829" y="634"/>
                </a:lnTo>
                <a:lnTo>
                  <a:pt x="820" y="604"/>
                </a:lnTo>
                <a:lnTo>
                  <a:pt x="811" y="579"/>
                </a:lnTo>
                <a:lnTo>
                  <a:pt x="807" y="570"/>
                </a:lnTo>
                <a:lnTo>
                  <a:pt x="806" y="561"/>
                </a:lnTo>
                <a:lnTo>
                  <a:pt x="806" y="561"/>
                </a:lnTo>
                <a:lnTo>
                  <a:pt x="800" y="519"/>
                </a:lnTo>
                <a:lnTo>
                  <a:pt x="798" y="493"/>
                </a:lnTo>
                <a:lnTo>
                  <a:pt x="798" y="493"/>
                </a:lnTo>
                <a:lnTo>
                  <a:pt x="791" y="474"/>
                </a:lnTo>
                <a:lnTo>
                  <a:pt x="775" y="432"/>
                </a:lnTo>
                <a:lnTo>
                  <a:pt x="767" y="408"/>
                </a:lnTo>
                <a:lnTo>
                  <a:pt x="758" y="387"/>
                </a:lnTo>
                <a:lnTo>
                  <a:pt x="750" y="371"/>
                </a:lnTo>
                <a:lnTo>
                  <a:pt x="746" y="365"/>
                </a:lnTo>
                <a:lnTo>
                  <a:pt x="743" y="363"/>
                </a:lnTo>
                <a:lnTo>
                  <a:pt x="743" y="363"/>
                </a:lnTo>
                <a:lnTo>
                  <a:pt x="726" y="353"/>
                </a:lnTo>
                <a:lnTo>
                  <a:pt x="709" y="343"/>
                </a:lnTo>
                <a:lnTo>
                  <a:pt x="709" y="343"/>
                </a:lnTo>
                <a:lnTo>
                  <a:pt x="698" y="336"/>
                </a:lnTo>
                <a:lnTo>
                  <a:pt x="687" y="332"/>
                </a:lnTo>
                <a:lnTo>
                  <a:pt x="675" y="326"/>
                </a:lnTo>
                <a:lnTo>
                  <a:pt x="675" y="326"/>
                </a:lnTo>
                <a:lnTo>
                  <a:pt x="653" y="320"/>
                </a:lnTo>
                <a:lnTo>
                  <a:pt x="634" y="316"/>
                </a:lnTo>
                <a:lnTo>
                  <a:pt x="620" y="291"/>
                </a:lnTo>
                <a:lnTo>
                  <a:pt x="617" y="280"/>
                </a:lnTo>
                <a:lnTo>
                  <a:pt x="620" y="269"/>
                </a:lnTo>
                <a:lnTo>
                  <a:pt x="625" y="250"/>
                </a:lnTo>
                <a:lnTo>
                  <a:pt x="625" y="250"/>
                </a:lnTo>
                <a:lnTo>
                  <a:pt x="626" y="251"/>
                </a:lnTo>
                <a:lnTo>
                  <a:pt x="628" y="251"/>
                </a:lnTo>
                <a:lnTo>
                  <a:pt x="629" y="251"/>
                </a:lnTo>
                <a:lnTo>
                  <a:pt x="630" y="250"/>
                </a:lnTo>
                <a:lnTo>
                  <a:pt x="632" y="243"/>
                </a:lnTo>
                <a:lnTo>
                  <a:pt x="632" y="243"/>
                </a:lnTo>
                <a:lnTo>
                  <a:pt x="636" y="215"/>
                </a:lnTo>
                <a:lnTo>
                  <a:pt x="636" y="215"/>
                </a:lnTo>
                <a:lnTo>
                  <a:pt x="638" y="203"/>
                </a:lnTo>
                <a:lnTo>
                  <a:pt x="640" y="194"/>
                </a:lnTo>
                <a:lnTo>
                  <a:pt x="640" y="194"/>
                </a:lnTo>
                <a:lnTo>
                  <a:pt x="641" y="189"/>
                </a:lnTo>
                <a:lnTo>
                  <a:pt x="642" y="184"/>
                </a:lnTo>
                <a:lnTo>
                  <a:pt x="644" y="177"/>
                </a:lnTo>
                <a:lnTo>
                  <a:pt x="644" y="172"/>
                </a:lnTo>
                <a:lnTo>
                  <a:pt x="644" y="172"/>
                </a:lnTo>
                <a:lnTo>
                  <a:pt x="636" y="138"/>
                </a:lnTo>
                <a:lnTo>
                  <a:pt x="636" y="138"/>
                </a:lnTo>
                <a:lnTo>
                  <a:pt x="630" y="130"/>
                </a:lnTo>
                <a:lnTo>
                  <a:pt x="630" y="130"/>
                </a:lnTo>
                <a:lnTo>
                  <a:pt x="628" y="126"/>
                </a:lnTo>
                <a:lnTo>
                  <a:pt x="628" y="121"/>
                </a:lnTo>
                <a:lnTo>
                  <a:pt x="625" y="116"/>
                </a:lnTo>
                <a:lnTo>
                  <a:pt x="624" y="115"/>
                </a:lnTo>
                <a:lnTo>
                  <a:pt x="621" y="113"/>
                </a:lnTo>
                <a:lnTo>
                  <a:pt x="621" y="113"/>
                </a:lnTo>
                <a:lnTo>
                  <a:pt x="617" y="112"/>
                </a:lnTo>
                <a:lnTo>
                  <a:pt x="613" y="108"/>
                </a:lnTo>
                <a:lnTo>
                  <a:pt x="609" y="104"/>
                </a:lnTo>
                <a:lnTo>
                  <a:pt x="609" y="104"/>
                </a:lnTo>
                <a:lnTo>
                  <a:pt x="604" y="96"/>
                </a:lnTo>
                <a:lnTo>
                  <a:pt x="598" y="91"/>
                </a:lnTo>
                <a:lnTo>
                  <a:pt x="597" y="89"/>
                </a:lnTo>
                <a:lnTo>
                  <a:pt x="594" y="89"/>
                </a:lnTo>
                <a:lnTo>
                  <a:pt x="575" y="89"/>
                </a:lnTo>
                <a:lnTo>
                  <a:pt x="575" y="89"/>
                </a:lnTo>
                <a:lnTo>
                  <a:pt x="568" y="89"/>
                </a:lnTo>
                <a:lnTo>
                  <a:pt x="557" y="91"/>
                </a:lnTo>
                <a:lnTo>
                  <a:pt x="557" y="91"/>
                </a:lnTo>
                <a:lnTo>
                  <a:pt x="532" y="95"/>
                </a:lnTo>
                <a:lnTo>
                  <a:pt x="532" y="95"/>
                </a:lnTo>
                <a:lnTo>
                  <a:pt x="519" y="100"/>
                </a:lnTo>
                <a:lnTo>
                  <a:pt x="519" y="100"/>
                </a:lnTo>
                <a:lnTo>
                  <a:pt x="513" y="100"/>
                </a:lnTo>
                <a:lnTo>
                  <a:pt x="508" y="100"/>
                </a:lnTo>
                <a:lnTo>
                  <a:pt x="507" y="100"/>
                </a:lnTo>
                <a:lnTo>
                  <a:pt x="506" y="101"/>
                </a:lnTo>
                <a:lnTo>
                  <a:pt x="503" y="104"/>
                </a:lnTo>
                <a:lnTo>
                  <a:pt x="502" y="108"/>
                </a:lnTo>
                <a:lnTo>
                  <a:pt x="502" y="108"/>
                </a:lnTo>
                <a:lnTo>
                  <a:pt x="499" y="116"/>
                </a:lnTo>
                <a:lnTo>
                  <a:pt x="498" y="122"/>
                </a:lnTo>
                <a:lnTo>
                  <a:pt x="496" y="129"/>
                </a:lnTo>
                <a:lnTo>
                  <a:pt x="494" y="134"/>
                </a:lnTo>
                <a:lnTo>
                  <a:pt x="494" y="134"/>
                </a:lnTo>
                <a:lnTo>
                  <a:pt x="491" y="137"/>
                </a:lnTo>
                <a:lnTo>
                  <a:pt x="490" y="138"/>
                </a:lnTo>
                <a:lnTo>
                  <a:pt x="487" y="149"/>
                </a:lnTo>
                <a:lnTo>
                  <a:pt x="487" y="149"/>
                </a:lnTo>
                <a:lnTo>
                  <a:pt x="486" y="157"/>
                </a:lnTo>
                <a:lnTo>
                  <a:pt x="484" y="162"/>
                </a:lnTo>
                <a:lnTo>
                  <a:pt x="483" y="166"/>
                </a:lnTo>
                <a:lnTo>
                  <a:pt x="483" y="172"/>
                </a:lnTo>
                <a:lnTo>
                  <a:pt x="483" y="172"/>
                </a:lnTo>
                <a:lnTo>
                  <a:pt x="484" y="180"/>
                </a:lnTo>
                <a:lnTo>
                  <a:pt x="487" y="188"/>
                </a:lnTo>
                <a:lnTo>
                  <a:pt x="490" y="194"/>
                </a:lnTo>
                <a:lnTo>
                  <a:pt x="490" y="198"/>
                </a:lnTo>
                <a:lnTo>
                  <a:pt x="490" y="198"/>
                </a:lnTo>
                <a:lnTo>
                  <a:pt x="488" y="207"/>
                </a:lnTo>
                <a:lnTo>
                  <a:pt x="490" y="215"/>
                </a:lnTo>
                <a:lnTo>
                  <a:pt x="490" y="215"/>
                </a:lnTo>
                <a:lnTo>
                  <a:pt x="488" y="214"/>
                </a:lnTo>
                <a:lnTo>
                  <a:pt x="487" y="214"/>
                </a:lnTo>
                <a:lnTo>
                  <a:pt x="486" y="217"/>
                </a:lnTo>
                <a:lnTo>
                  <a:pt x="487" y="225"/>
                </a:lnTo>
                <a:lnTo>
                  <a:pt x="487" y="225"/>
                </a:lnTo>
                <a:lnTo>
                  <a:pt x="494" y="247"/>
                </a:lnTo>
                <a:lnTo>
                  <a:pt x="498" y="257"/>
                </a:lnTo>
                <a:lnTo>
                  <a:pt x="500" y="261"/>
                </a:lnTo>
                <a:lnTo>
                  <a:pt x="500" y="261"/>
                </a:lnTo>
                <a:lnTo>
                  <a:pt x="508" y="263"/>
                </a:lnTo>
                <a:lnTo>
                  <a:pt x="513" y="265"/>
                </a:lnTo>
                <a:lnTo>
                  <a:pt x="516" y="294"/>
                </a:lnTo>
                <a:lnTo>
                  <a:pt x="513" y="299"/>
                </a:lnTo>
                <a:lnTo>
                  <a:pt x="506" y="303"/>
                </a:lnTo>
                <a:lnTo>
                  <a:pt x="506" y="303"/>
                </a:lnTo>
                <a:lnTo>
                  <a:pt x="507" y="307"/>
                </a:lnTo>
                <a:lnTo>
                  <a:pt x="506" y="312"/>
                </a:lnTo>
                <a:lnTo>
                  <a:pt x="506" y="312"/>
                </a:lnTo>
                <a:lnTo>
                  <a:pt x="504" y="318"/>
                </a:lnTo>
                <a:lnTo>
                  <a:pt x="504" y="322"/>
                </a:lnTo>
                <a:lnTo>
                  <a:pt x="479" y="326"/>
                </a:lnTo>
                <a:lnTo>
                  <a:pt x="464" y="0"/>
                </a:lnTo>
                <a:lnTo>
                  <a:pt x="0" y="26"/>
                </a:lnTo>
                <a:lnTo>
                  <a:pt x="14" y="365"/>
                </a:lnTo>
                <a:lnTo>
                  <a:pt x="233" y="365"/>
                </a:lnTo>
                <a:lnTo>
                  <a:pt x="240" y="551"/>
                </a:lnTo>
                <a:lnTo>
                  <a:pt x="240" y="551"/>
                </a:lnTo>
                <a:lnTo>
                  <a:pt x="236" y="553"/>
                </a:lnTo>
                <a:lnTo>
                  <a:pt x="231" y="558"/>
                </a:lnTo>
                <a:lnTo>
                  <a:pt x="224" y="564"/>
                </a:lnTo>
                <a:lnTo>
                  <a:pt x="221" y="568"/>
                </a:lnTo>
                <a:lnTo>
                  <a:pt x="221" y="574"/>
                </a:lnTo>
                <a:lnTo>
                  <a:pt x="221" y="574"/>
                </a:lnTo>
                <a:lnTo>
                  <a:pt x="220" y="580"/>
                </a:lnTo>
                <a:lnTo>
                  <a:pt x="221" y="584"/>
                </a:lnTo>
                <a:lnTo>
                  <a:pt x="221" y="588"/>
                </a:lnTo>
                <a:lnTo>
                  <a:pt x="221" y="592"/>
                </a:lnTo>
                <a:lnTo>
                  <a:pt x="221" y="592"/>
                </a:lnTo>
                <a:lnTo>
                  <a:pt x="220" y="594"/>
                </a:lnTo>
                <a:lnTo>
                  <a:pt x="217" y="595"/>
                </a:lnTo>
                <a:lnTo>
                  <a:pt x="215" y="598"/>
                </a:lnTo>
                <a:lnTo>
                  <a:pt x="213" y="599"/>
                </a:lnTo>
                <a:lnTo>
                  <a:pt x="213" y="602"/>
                </a:lnTo>
                <a:lnTo>
                  <a:pt x="213" y="607"/>
                </a:lnTo>
                <a:lnTo>
                  <a:pt x="216" y="612"/>
                </a:lnTo>
                <a:lnTo>
                  <a:pt x="216" y="612"/>
                </a:lnTo>
                <a:lnTo>
                  <a:pt x="220" y="619"/>
                </a:lnTo>
                <a:lnTo>
                  <a:pt x="224" y="624"/>
                </a:lnTo>
                <a:lnTo>
                  <a:pt x="228" y="627"/>
                </a:lnTo>
                <a:lnTo>
                  <a:pt x="232" y="630"/>
                </a:lnTo>
                <a:lnTo>
                  <a:pt x="239" y="631"/>
                </a:lnTo>
                <a:lnTo>
                  <a:pt x="241" y="631"/>
                </a:lnTo>
                <a:lnTo>
                  <a:pt x="277" y="1551"/>
                </a:lnTo>
                <a:lnTo>
                  <a:pt x="300" y="1548"/>
                </a:lnTo>
                <a:lnTo>
                  <a:pt x="271" y="656"/>
                </a:lnTo>
                <a:lnTo>
                  <a:pt x="271" y="656"/>
                </a:lnTo>
                <a:lnTo>
                  <a:pt x="285" y="664"/>
                </a:lnTo>
                <a:lnTo>
                  <a:pt x="296" y="671"/>
                </a:lnTo>
                <a:lnTo>
                  <a:pt x="300" y="672"/>
                </a:lnTo>
                <a:lnTo>
                  <a:pt x="304" y="672"/>
                </a:lnTo>
                <a:lnTo>
                  <a:pt x="304" y="672"/>
                </a:lnTo>
                <a:lnTo>
                  <a:pt x="320" y="672"/>
                </a:lnTo>
                <a:lnTo>
                  <a:pt x="346" y="671"/>
                </a:lnTo>
                <a:lnTo>
                  <a:pt x="346" y="671"/>
                </a:lnTo>
                <a:lnTo>
                  <a:pt x="359" y="668"/>
                </a:lnTo>
                <a:lnTo>
                  <a:pt x="370" y="665"/>
                </a:lnTo>
                <a:lnTo>
                  <a:pt x="386" y="660"/>
                </a:lnTo>
                <a:lnTo>
                  <a:pt x="386" y="660"/>
                </a:lnTo>
                <a:lnTo>
                  <a:pt x="394" y="657"/>
                </a:lnTo>
                <a:lnTo>
                  <a:pt x="399" y="653"/>
                </a:lnTo>
                <a:lnTo>
                  <a:pt x="405" y="649"/>
                </a:lnTo>
                <a:lnTo>
                  <a:pt x="409" y="641"/>
                </a:lnTo>
                <a:lnTo>
                  <a:pt x="409" y="641"/>
                </a:lnTo>
                <a:lnTo>
                  <a:pt x="422" y="603"/>
                </a:lnTo>
                <a:lnTo>
                  <a:pt x="428" y="584"/>
                </a:lnTo>
                <a:lnTo>
                  <a:pt x="431" y="578"/>
                </a:lnTo>
                <a:lnTo>
                  <a:pt x="431" y="578"/>
                </a:lnTo>
                <a:lnTo>
                  <a:pt x="432" y="580"/>
                </a:lnTo>
                <a:lnTo>
                  <a:pt x="436" y="584"/>
                </a:lnTo>
                <a:lnTo>
                  <a:pt x="446" y="596"/>
                </a:lnTo>
                <a:lnTo>
                  <a:pt x="456" y="608"/>
                </a:lnTo>
                <a:lnTo>
                  <a:pt x="463" y="616"/>
                </a:lnTo>
                <a:lnTo>
                  <a:pt x="463" y="616"/>
                </a:lnTo>
                <a:lnTo>
                  <a:pt x="464" y="623"/>
                </a:lnTo>
                <a:lnTo>
                  <a:pt x="467" y="630"/>
                </a:lnTo>
                <a:lnTo>
                  <a:pt x="468" y="638"/>
                </a:lnTo>
                <a:lnTo>
                  <a:pt x="468" y="641"/>
                </a:lnTo>
                <a:lnTo>
                  <a:pt x="467" y="645"/>
                </a:lnTo>
                <a:lnTo>
                  <a:pt x="467" y="645"/>
                </a:lnTo>
                <a:lnTo>
                  <a:pt x="451" y="675"/>
                </a:lnTo>
                <a:lnTo>
                  <a:pt x="444" y="692"/>
                </a:lnTo>
                <a:lnTo>
                  <a:pt x="443" y="697"/>
                </a:lnTo>
                <a:lnTo>
                  <a:pt x="443" y="700"/>
                </a:lnTo>
                <a:lnTo>
                  <a:pt x="444" y="701"/>
                </a:lnTo>
                <a:lnTo>
                  <a:pt x="444" y="701"/>
                </a:lnTo>
                <a:lnTo>
                  <a:pt x="455" y="708"/>
                </a:lnTo>
                <a:lnTo>
                  <a:pt x="460" y="709"/>
                </a:lnTo>
                <a:lnTo>
                  <a:pt x="460" y="709"/>
                </a:lnTo>
                <a:lnTo>
                  <a:pt x="458" y="732"/>
                </a:lnTo>
                <a:lnTo>
                  <a:pt x="455" y="786"/>
                </a:lnTo>
                <a:lnTo>
                  <a:pt x="452" y="821"/>
                </a:lnTo>
                <a:lnTo>
                  <a:pt x="452" y="857"/>
                </a:lnTo>
                <a:lnTo>
                  <a:pt x="454" y="891"/>
                </a:lnTo>
                <a:lnTo>
                  <a:pt x="456" y="924"/>
                </a:lnTo>
                <a:lnTo>
                  <a:pt x="456" y="924"/>
                </a:lnTo>
                <a:lnTo>
                  <a:pt x="470" y="1010"/>
                </a:lnTo>
                <a:lnTo>
                  <a:pt x="488" y="1126"/>
                </a:lnTo>
                <a:lnTo>
                  <a:pt x="506" y="1232"/>
                </a:lnTo>
                <a:lnTo>
                  <a:pt x="511" y="1272"/>
                </a:lnTo>
                <a:lnTo>
                  <a:pt x="513" y="1295"/>
                </a:lnTo>
                <a:lnTo>
                  <a:pt x="513" y="1295"/>
                </a:lnTo>
                <a:lnTo>
                  <a:pt x="516" y="1358"/>
                </a:lnTo>
                <a:lnTo>
                  <a:pt x="516" y="1391"/>
                </a:lnTo>
                <a:lnTo>
                  <a:pt x="516" y="1391"/>
                </a:lnTo>
                <a:lnTo>
                  <a:pt x="527" y="1403"/>
                </a:lnTo>
                <a:lnTo>
                  <a:pt x="537" y="1411"/>
                </a:lnTo>
                <a:lnTo>
                  <a:pt x="544" y="1415"/>
                </a:lnTo>
                <a:lnTo>
                  <a:pt x="549" y="1417"/>
                </a:lnTo>
                <a:lnTo>
                  <a:pt x="549" y="1417"/>
                </a:lnTo>
                <a:lnTo>
                  <a:pt x="560" y="1418"/>
                </a:lnTo>
                <a:lnTo>
                  <a:pt x="569" y="1417"/>
                </a:lnTo>
                <a:lnTo>
                  <a:pt x="575" y="1415"/>
                </a:lnTo>
                <a:lnTo>
                  <a:pt x="576" y="1415"/>
                </a:lnTo>
                <a:lnTo>
                  <a:pt x="576" y="1417"/>
                </a:lnTo>
                <a:lnTo>
                  <a:pt x="576" y="1417"/>
                </a:lnTo>
                <a:lnTo>
                  <a:pt x="575" y="1423"/>
                </a:lnTo>
                <a:lnTo>
                  <a:pt x="572" y="1435"/>
                </a:lnTo>
                <a:lnTo>
                  <a:pt x="571" y="1443"/>
                </a:lnTo>
                <a:lnTo>
                  <a:pt x="567" y="1450"/>
                </a:lnTo>
                <a:lnTo>
                  <a:pt x="563" y="1456"/>
                </a:lnTo>
                <a:lnTo>
                  <a:pt x="557" y="1462"/>
                </a:lnTo>
                <a:lnTo>
                  <a:pt x="557" y="1462"/>
                </a:lnTo>
                <a:lnTo>
                  <a:pt x="544" y="1472"/>
                </a:lnTo>
                <a:lnTo>
                  <a:pt x="532" y="1484"/>
                </a:lnTo>
                <a:lnTo>
                  <a:pt x="528" y="1490"/>
                </a:lnTo>
                <a:lnTo>
                  <a:pt x="525" y="1495"/>
                </a:lnTo>
                <a:lnTo>
                  <a:pt x="525" y="1498"/>
                </a:lnTo>
                <a:lnTo>
                  <a:pt x="527" y="1499"/>
                </a:lnTo>
                <a:lnTo>
                  <a:pt x="528" y="1502"/>
                </a:lnTo>
                <a:lnTo>
                  <a:pt x="531" y="1503"/>
                </a:lnTo>
                <a:lnTo>
                  <a:pt x="531" y="1503"/>
                </a:lnTo>
                <a:lnTo>
                  <a:pt x="537" y="1507"/>
                </a:lnTo>
                <a:lnTo>
                  <a:pt x="544" y="1508"/>
                </a:lnTo>
                <a:lnTo>
                  <a:pt x="560" y="1511"/>
                </a:lnTo>
                <a:lnTo>
                  <a:pt x="576" y="1511"/>
                </a:lnTo>
                <a:lnTo>
                  <a:pt x="590" y="1510"/>
                </a:lnTo>
                <a:lnTo>
                  <a:pt x="590" y="1510"/>
                </a:lnTo>
                <a:lnTo>
                  <a:pt x="608" y="1504"/>
                </a:lnTo>
                <a:lnTo>
                  <a:pt x="628" y="1495"/>
                </a:lnTo>
                <a:lnTo>
                  <a:pt x="638" y="1490"/>
                </a:lnTo>
                <a:lnTo>
                  <a:pt x="646" y="1484"/>
                </a:lnTo>
                <a:lnTo>
                  <a:pt x="652" y="1479"/>
                </a:lnTo>
                <a:lnTo>
                  <a:pt x="654" y="1475"/>
                </a:lnTo>
                <a:lnTo>
                  <a:pt x="654" y="1475"/>
                </a:lnTo>
                <a:lnTo>
                  <a:pt x="656" y="1467"/>
                </a:lnTo>
                <a:lnTo>
                  <a:pt x="656" y="1460"/>
                </a:lnTo>
                <a:lnTo>
                  <a:pt x="654" y="1454"/>
                </a:lnTo>
                <a:lnTo>
                  <a:pt x="653" y="1447"/>
                </a:lnTo>
                <a:lnTo>
                  <a:pt x="653" y="1447"/>
                </a:lnTo>
                <a:lnTo>
                  <a:pt x="642" y="1423"/>
                </a:lnTo>
                <a:lnTo>
                  <a:pt x="634" y="1405"/>
                </a:lnTo>
                <a:lnTo>
                  <a:pt x="642" y="1398"/>
                </a:lnTo>
                <a:lnTo>
                  <a:pt x="642" y="1398"/>
                </a:lnTo>
                <a:lnTo>
                  <a:pt x="622" y="1287"/>
                </a:lnTo>
                <a:lnTo>
                  <a:pt x="609" y="1203"/>
                </a:lnTo>
                <a:lnTo>
                  <a:pt x="605" y="1170"/>
                </a:lnTo>
                <a:lnTo>
                  <a:pt x="602" y="1151"/>
                </a:lnTo>
                <a:lnTo>
                  <a:pt x="602" y="1151"/>
                </a:lnTo>
                <a:lnTo>
                  <a:pt x="604" y="1102"/>
                </a:lnTo>
                <a:lnTo>
                  <a:pt x="608" y="1026"/>
                </a:lnTo>
                <a:lnTo>
                  <a:pt x="612" y="959"/>
                </a:lnTo>
                <a:lnTo>
                  <a:pt x="614" y="939"/>
                </a:lnTo>
                <a:lnTo>
                  <a:pt x="614" y="935"/>
                </a:lnTo>
                <a:lnTo>
                  <a:pt x="614" y="933"/>
                </a:lnTo>
                <a:lnTo>
                  <a:pt x="616" y="935"/>
                </a:lnTo>
                <a:lnTo>
                  <a:pt x="616" y="935"/>
                </a:lnTo>
                <a:lnTo>
                  <a:pt x="622" y="952"/>
                </a:lnTo>
                <a:lnTo>
                  <a:pt x="634" y="984"/>
                </a:lnTo>
                <a:lnTo>
                  <a:pt x="642" y="1003"/>
                </a:lnTo>
                <a:lnTo>
                  <a:pt x="648" y="1021"/>
                </a:lnTo>
                <a:lnTo>
                  <a:pt x="653" y="1040"/>
                </a:lnTo>
                <a:lnTo>
                  <a:pt x="657" y="1058"/>
                </a:lnTo>
                <a:lnTo>
                  <a:pt x="657" y="1058"/>
                </a:lnTo>
                <a:lnTo>
                  <a:pt x="679" y="1233"/>
                </a:lnTo>
                <a:lnTo>
                  <a:pt x="698" y="1414"/>
                </a:lnTo>
                <a:lnTo>
                  <a:pt x="698" y="1414"/>
                </a:lnTo>
                <a:lnTo>
                  <a:pt x="701" y="1433"/>
                </a:lnTo>
                <a:lnTo>
                  <a:pt x="703" y="1442"/>
                </a:lnTo>
                <a:lnTo>
                  <a:pt x="705" y="1445"/>
                </a:lnTo>
                <a:lnTo>
                  <a:pt x="706" y="1446"/>
                </a:lnTo>
                <a:lnTo>
                  <a:pt x="710" y="1446"/>
                </a:lnTo>
                <a:lnTo>
                  <a:pt x="710" y="1446"/>
                </a:lnTo>
                <a:lnTo>
                  <a:pt x="734" y="1443"/>
                </a:lnTo>
                <a:lnTo>
                  <a:pt x="754" y="1442"/>
                </a:lnTo>
                <a:lnTo>
                  <a:pt x="754" y="1442"/>
                </a:lnTo>
                <a:lnTo>
                  <a:pt x="755" y="1450"/>
                </a:lnTo>
                <a:lnTo>
                  <a:pt x="754" y="1462"/>
                </a:lnTo>
                <a:lnTo>
                  <a:pt x="751" y="1479"/>
                </a:lnTo>
                <a:lnTo>
                  <a:pt x="751" y="1479"/>
                </a:lnTo>
                <a:lnTo>
                  <a:pt x="750" y="1487"/>
                </a:lnTo>
                <a:lnTo>
                  <a:pt x="746" y="1495"/>
                </a:lnTo>
                <a:lnTo>
                  <a:pt x="739" y="1508"/>
                </a:lnTo>
                <a:lnTo>
                  <a:pt x="738" y="1514"/>
                </a:lnTo>
                <a:lnTo>
                  <a:pt x="737" y="1520"/>
                </a:lnTo>
                <a:lnTo>
                  <a:pt x="739" y="1525"/>
                </a:lnTo>
                <a:lnTo>
                  <a:pt x="743" y="1532"/>
                </a:lnTo>
                <a:lnTo>
                  <a:pt x="743" y="1532"/>
                </a:lnTo>
                <a:lnTo>
                  <a:pt x="750" y="1539"/>
                </a:lnTo>
                <a:lnTo>
                  <a:pt x="755" y="1543"/>
                </a:lnTo>
                <a:lnTo>
                  <a:pt x="762" y="1547"/>
                </a:lnTo>
                <a:lnTo>
                  <a:pt x="768" y="1549"/>
                </a:lnTo>
                <a:lnTo>
                  <a:pt x="775" y="1551"/>
                </a:lnTo>
                <a:lnTo>
                  <a:pt x="783" y="1549"/>
                </a:lnTo>
                <a:lnTo>
                  <a:pt x="791" y="1548"/>
                </a:lnTo>
                <a:lnTo>
                  <a:pt x="799" y="1544"/>
                </a:lnTo>
                <a:lnTo>
                  <a:pt x="799" y="1544"/>
                </a:lnTo>
                <a:lnTo>
                  <a:pt x="814" y="1537"/>
                </a:lnTo>
                <a:lnTo>
                  <a:pt x="819" y="1533"/>
                </a:lnTo>
                <a:lnTo>
                  <a:pt x="821" y="1529"/>
                </a:lnTo>
                <a:lnTo>
                  <a:pt x="824" y="1525"/>
                </a:lnTo>
                <a:lnTo>
                  <a:pt x="824" y="1522"/>
                </a:lnTo>
                <a:lnTo>
                  <a:pt x="824" y="1510"/>
                </a:lnTo>
                <a:lnTo>
                  <a:pt x="824" y="1510"/>
                </a:lnTo>
                <a:lnTo>
                  <a:pt x="812" y="1425"/>
                </a:lnTo>
                <a:lnTo>
                  <a:pt x="812" y="1425"/>
                </a:lnTo>
                <a:lnTo>
                  <a:pt x="811" y="1421"/>
                </a:lnTo>
                <a:lnTo>
                  <a:pt x="812" y="1417"/>
                </a:lnTo>
                <a:lnTo>
                  <a:pt x="814" y="1405"/>
                </a:lnTo>
                <a:lnTo>
                  <a:pt x="814" y="1405"/>
                </a:lnTo>
                <a:lnTo>
                  <a:pt x="812" y="1370"/>
                </a:lnTo>
                <a:lnTo>
                  <a:pt x="808" y="1302"/>
                </a:lnTo>
                <a:lnTo>
                  <a:pt x="806" y="1265"/>
                </a:lnTo>
                <a:lnTo>
                  <a:pt x="802" y="1229"/>
                </a:lnTo>
                <a:lnTo>
                  <a:pt x="798" y="1200"/>
                </a:lnTo>
                <a:lnTo>
                  <a:pt x="795" y="1190"/>
                </a:lnTo>
                <a:lnTo>
                  <a:pt x="794" y="1182"/>
                </a:lnTo>
                <a:lnTo>
                  <a:pt x="794" y="1182"/>
                </a:lnTo>
                <a:lnTo>
                  <a:pt x="788" y="1166"/>
                </a:lnTo>
                <a:lnTo>
                  <a:pt x="784" y="1147"/>
                </a:lnTo>
                <a:lnTo>
                  <a:pt x="780" y="1126"/>
                </a:lnTo>
                <a:lnTo>
                  <a:pt x="778" y="1102"/>
                </a:lnTo>
                <a:lnTo>
                  <a:pt x="774" y="1057"/>
                </a:lnTo>
                <a:lnTo>
                  <a:pt x="770" y="1017"/>
                </a:lnTo>
                <a:lnTo>
                  <a:pt x="770" y="1017"/>
                </a:lnTo>
                <a:lnTo>
                  <a:pt x="762" y="953"/>
                </a:lnTo>
                <a:lnTo>
                  <a:pt x="748" y="859"/>
                </a:lnTo>
                <a:lnTo>
                  <a:pt x="731" y="732"/>
                </a:lnTo>
                <a:lnTo>
                  <a:pt x="731" y="732"/>
                </a:lnTo>
                <a:lnTo>
                  <a:pt x="733" y="732"/>
                </a:lnTo>
                <a:lnTo>
                  <a:pt x="735" y="730"/>
                </a:lnTo>
                <a:lnTo>
                  <a:pt x="739" y="728"/>
                </a:lnTo>
                <a:lnTo>
                  <a:pt x="743" y="722"/>
                </a:lnTo>
                <a:lnTo>
                  <a:pt x="743" y="722"/>
                </a:lnTo>
                <a:close/>
                <a:moveTo>
                  <a:pt x="439" y="355"/>
                </a:moveTo>
                <a:lnTo>
                  <a:pt x="439" y="355"/>
                </a:lnTo>
                <a:lnTo>
                  <a:pt x="421" y="367"/>
                </a:lnTo>
                <a:lnTo>
                  <a:pt x="407" y="376"/>
                </a:lnTo>
                <a:lnTo>
                  <a:pt x="398" y="384"/>
                </a:lnTo>
                <a:lnTo>
                  <a:pt x="398" y="384"/>
                </a:lnTo>
                <a:lnTo>
                  <a:pt x="385" y="418"/>
                </a:lnTo>
                <a:lnTo>
                  <a:pt x="359" y="488"/>
                </a:lnTo>
                <a:lnTo>
                  <a:pt x="334" y="555"/>
                </a:lnTo>
                <a:lnTo>
                  <a:pt x="325" y="578"/>
                </a:lnTo>
                <a:lnTo>
                  <a:pt x="320" y="586"/>
                </a:lnTo>
                <a:lnTo>
                  <a:pt x="320" y="586"/>
                </a:lnTo>
                <a:lnTo>
                  <a:pt x="293" y="592"/>
                </a:lnTo>
                <a:lnTo>
                  <a:pt x="293" y="592"/>
                </a:lnTo>
                <a:lnTo>
                  <a:pt x="292" y="579"/>
                </a:lnTo>
                <a:lnTo>
                  <a:pt x="289" y="570"/>
                </a:lnTo>
                <a:lnTo>
                  <a:pt x="288" y="566"/>
                </a:lnTo>
                <a:lnTo>
                  <a:pt x="285" y="563"/>
                </a:lnTo>
                <a:lnTo>
                  <a:pt x="285" y="563"/>
                </a:lnTo>
                <a:lnTo>
                  <a:pt x="278" y="559"/>
                </a:lnTo>
                <a:lnTo>
                  <a:pt x="269" y="555"/>
                </a:lnTo>
                <a:lnTo>
                  <a:pt x="260" y="551"/>
                </a:lnTo>
                <a:lnTo>
                  <a:pt x="263" y="363"/>
                </a:lnTo>
                <a:lnTo>
                  <a:pt x="439" y="35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pptx774_作業している人のシルエット（１）</dc:title>
  <dc:subject>pptx774_作業している人のシルエット（１）</dc:subject>
  <dc:creator>http://www.digipot.net</dc:creator>
  <cp:revision>1</cp:revision>
  <dcterms:created xsi:type="dcterms:W3CDTF">2018-05-20T00:31:01Z</dcterms:created>
  <dcterms:modified xsi:type="dcterms:W3CDTF">2018-05-23T00:50:34Z</dcterms:modified>
  <cp:version>1</cp:version>
</cp:coreProperties>
</file>